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sldIdLst>
    <p:sldId id="474" r:id="rId4"/>
    <p:sldId id="565" r:id="rId5"/>
    <p:sldId id="477" r:id="rId6"/>
    <p:sldId id="563" r:id="rId7"/>
    <p:sldId id="557" r:id="rId8"/>
    <p:sldId id="555" r:id="rId9"/>
    <p:sldId id="556" r:id="rId10"/>
    <p:sldId id="564" r:id="rId11"/>
    <p:sldId id="558" r:id="rId12"/>
  </p:sldIdLst>
  <p:sldSz cx="9144000" cy="6858000" type="screen4x3"/>
  <p:notesSz cx="6858000" cy="9144000"/>
  <p:defaultTextStyle>
    <a:defPPr>
      <a:defRPr lang="en-US"/>
    </a:defPPr>
    <a:lvl1pPr marL="0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ha Lawless" initials="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1" autoAdjust="0"/>
    <p:restoredTop sz="72114" autoAdjust="0"/>
  </p:normalViewPr>
  <p:slideViewPr>
    <p:cSldViewPr snapToGrid="0" snapToObjects="1">
      <p:cViewPr varScale="1">
        <p:scale>
          <a:sx n="85" d="100"/>
          <a:sy n="85" d="100"/>
        </p:scale>
        <p:origin x="21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B710A-7349-44C7-BA2A-3455870AFEF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7D1B-6069-47AA-A5EF-A3A9C19C73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A0F8-9D41-C34C-9D36-F22A7697DB93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10/13/2022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24563887/9c1533a453" TargetMode="External"/><Relationship Id="rId2" Type="http://schemas.openxmlformats.org/officeDocument/2006/relationships/hyperlink" Target="https://vimeo.com/724562113/78f0072c7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24562658/1a68e2db6c" TargetMode="External"/><Relationship Id="rId2" Type="http://schemas.openxmlformats.org/officeDocument/2006/relationships/hyperlink" Target="https://vimeo.com/724564353/c84703f0c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24564712/d1625671bc" TargetMode="External"/><Relationship Id="rId2" Type="http://schemas.openxmlformats.org/officeDocument/2006/relationships/hyperlink" Target="https://vimeo.com/724563147/a6f79c78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24563474/98e4b602ab" TargetMode="External"/><Relationship Id="rId2" Type="http://schemas.openxmlformats.org/officeDocument/2006/relationships/hyperlink" Target="https://vimeo.com/724565573/672b6b10d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30006991/3d3ef2023e" TargetMode="External"/><Relationship Id="rId2" Type="http://schemas.openxmlformats.org/officeDocument/2006/relationships/hyperlink" Target="https://vimeo.com/730006242/beaa90b5d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730008455/8f0b430cc3" TargetMode="External"/><Relationship Id="rId2" Type="http://schemas.openxmlformats.org/officeDocument/2006/relationships/hyperlink" Target="https://vimeo.com/730013372/532643238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730009672/bbc4348f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109527" y="1029808"/>
            <a:ext cx="8920173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sz="3600" b="1" kern="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600" b="1" kern="0" dirty="0" smtClean="0">
                <a:solidFill>
                  <a:schemeClr val="accent1">
                    <a:lumMod val="75000"/>
                  </a:schemeClr>
                </a:solidFill>
              </a:rPr>
              <a:t>QI Project Team Presentations 2022</a:t>
            </a:r>
            <a:endParaRPr lang="en-US" altLang="en-US" sz="3600" b="1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257021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8837" y="5382467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Post Doctoral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717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346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lIns="91423" tIns="45712" rIns="91423" bIns="45712">
            <a:normAutofit fontScale="92500"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May 26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Hartford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New Britain (A&amp;E)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New Britain (B&amp;P)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Lower Fairfield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June </a:t>
            </a:r>
            <a:r>
              <a:rPr lang="en-US" altLang="en-US" dirty="0">
                <a:solidFill>
                  <a:schemeClr val="tx2"/>
                </a:solidFill>
              </a:rPr>
              <a:t>9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Meriden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Holyoke HC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Open Door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Middletown &amp; Postdocs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June </a:t>
            </a:r>
            <a:r>
              <a:rPr lang="en-US" altLang="en-US" dirty="0" smtClean="0">
                <a:solidFill>
                  <a:schemeClr val="tx2"/>
                </a:solidFill>
              </a:rPr>
              <a:t>23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rd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CA Corrections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tx2"/>
                </a:solidFill>
              </a:rPr>
              <a:t>CHC New London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err="1" smtClean="0">
                <a:solidFill>
                  <a:schemeClr val="tx2"/>
                </a:solidFill>
              </a:rPr>
              <a:t>Thundermist</a:t>
            </a:r>
            <a:r>
              <a:rPr lang="en-US" altLang="en-US" dirty="0" smtClean="0">
                <a:solidFill>
                  <a:schemeClr val="tx2"/>
                </a:solidFill>
              </a:rPr>
              <a:t> PMH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err="1" smtClean="0">
                <a:solidFill>
                  <a:schemeClr val="tx2"/>
                </a:solidFill>
              </a:rPr>
              <a:t>HealthLinc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err="1" smtClean="0">
                <a:solidFill>
                  <a:schemeClr val="tx2"/>
                </a:solidFill>
              </a:rPr>
              <a:t>Thundermist</a:t>
            </a:r>
            <a:r>
              <a:rPr lang="en-US" altLang="en-US" dirty="0" smtClean="0">
                <a:solidFill>
                  <a:schemeClr val="tx2"/>
                </a:solidFill>
              </a:rPr>
              <a:t> FNP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981" y="742950"/>
            <a:ext cx="7765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Schedule for Presentations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582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May 26</a:t>
            </a:r>
            <a:r>
              <a:rPr lang="en-US" b="1" baseline="30000" dirty="0" smtClean="0"/>
              <a:t>th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fontScale="925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CHC Hartford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it-IT" altLang="en-US" dirty="0" smtClean="0">
                <a:solidFill>
                  <a:schemeClr val="accent1">
                    <a:lumMod val="75000"/>
                  </a:schemeClr>
                </a:solidFill>
              </a:rPr>
              <a:t>Haley Bates, Samantha Gay, Rachel Vadney</a:t>
            </a:r>
            <a:endParaRPr lang="it-IT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WHO’s in Hartford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vimeo.com/724562113/78f0072c7c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CHC New Britain (A)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it-IT" altLang="en-US" dirty="0" smtClean="0">
                <a:solidFill>
                  <a:schemeClr val="accent1">
                    <a:lumMod val="75000"/>
                  </a:schemeClr>
                </a:solidFill>
              </a:rPr>
              <a:t>Amy Bopp, Emma Watkins</a:t>
            </a:r>
            <a:endParaRPr lang="it-IT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Topic: Quality Improvement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Project: Continuity of Care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vimeo.com/724563887/9c1533a453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May 26</a:t>
            </a:r>
            <a:r>
              <a:rPr lang="en-US" b="1" baseline="30000" dirty="0" smtClean="0"/>
              <a:t>th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CHC New Britain (B)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</a:rPr>
              <a:t>Bani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 Singh, Pramela Singson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Screening for Pregnancy Complications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vimeo.com/724564353/c84703f0c5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CHC Lower Fairfield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Kerri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Merritt,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Mary Elizabeth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Pioli, Adam Rosen,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Anna-Lee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Stafford, 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Identifying Provider Burnout: A Quality Improvement Project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vimeo.com/724562658/1a68e2db6c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</a:t>
            </a:r>
            <a:r>
              <a:rPr lang="en-US" b="1" dirty="0"/>
              <a:t>9</a:t>
            </a:r>
            <a:r>
              <a:rPr lang="en-US" b="1" baseline="30000" dirty="0" smtClean="0"/>
              <a:t>th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>
                <a:solidFill>
                  <a:schemeClr val="accent1">
                    <a:lumMod val="75000"/>
                  </a:schemeClr>
                </a:solidFill>
              </a:rPr>
              <a:t>CHC </a:t>
            </a: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Meriden &amp; Middletown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Elizabeth Anders, Lucy Ehrenfeld, Carol Odom, Elena Villar-Leeman, Alison White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Evaluating Transition from Psychiatric Hospitalization to PCP: A Quality Improvement Project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vimeo.com/724563147/a6f79c7829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Holyoke Health Center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Nicole Phalen, Rose Preston, Faith Woodside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Holyoke Health Center: Intimate Partner Violence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vimeo.com/724564712/d1625671bc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0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9</a:t>
            </a:r>
            <a:r>
              <a:rPr lang="en-US" b="1" baseline="30000" dirty="0" smtClean="0"/>
              <a:t>th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fontScale="850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Open Door Health Center</a:t>
            </a:r>
            <a:endParaRPr lang="en-US" altLang="en-US" sz="4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</a:rPr>
              <a:t>Han Ding, Stephanie Randall</a:t>
            </a:r>
            <a:endParaRPr lang="en-US" altLang="en-US" sz="31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sz="31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</a:rPr>
              <a:t>After Visit Summary </a:t>
            </a:r>
            <a:r>
              <a:rPr lang="en-US" altLang="en-US" sz="3100" dirty="0">
                <a:solidFill>
                  <a:schemeClr val="accent1">
                    <a:lumMod val="75000"/>
                  </a:schemeClr>
                </a:solidFill>
              </a:rPr>
              <a:t>Quality Improvement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100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sz="31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vimeo.com/724565573/672b6b10dd</a:t>
            </a:r>
            <a:endParaRPr lang="en-US" altLang="en-US" sz="3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4200" dirty="0" smtClean="0">
                <a:solidFill>
                  <a:schemeClr val="accent1">
                    <a:lumMod val="75000"/>
                  </a:schemeClr>
                </a:solidFill>
              </a:rPr>
              <a:t>CHC Middletown &amp; Postdocs</a:t>
            </a:r>
            <a:endParaRPr lang="en-US" altLang="en-US" sz="4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</a:rPr>
              <a:t>Courtney Clark, Alyson Faires, Phil Imholte, Alanna Sade-Milberg, Elizabeth Williams </a:t>
            </a:r>
            <a:endParaRPr lang="en-US" altLang="en-US" sz="31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100" dirty="0">
                <a:solidFill>
                  <a:schemeClr val="accent1">
                    <a:lumMod val="75000"/>
                  </a:schemeClr>
                </a:solidFill>
              </a:rPr>
              <a:t>Topic: Experiences from a Quality Improvement </a:t>
            </a: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</a:rPr>
              <a:t>Effort: Warm Handoffs</a:t>
            </a:r>
            <a:endParaRPr lang="en-US" altLang="en-US" sz="31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altLang="en-US" sz="31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altLang="en-US" sz="31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vimeo.com/724563474/98e4b602ab</a:t>
            </a:r>
            <a:endParaRPr lang="en-US" altLang="en-US" sz="31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23</a:t>
            </a:r>
            <a:r>
              <a:rPr lang="en-US" b="1" baseline="30000" dirty="0" smtClean="0"/>
              <a:t>rd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09829"/>
            <a:ext cx="8629650" cy="4824711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CA Corrections HCS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Mary Angelle-Cargill, Amanda </a:t>
            </a:r>
            <a:r>
              <a:rPr lang="en-US" altLang="en-US" dirty="0" err="1" smtClean="0">
                <a:solidFill>
                  <a:schemeClr val="accent1">
                    <a:lumMod val="75000"/>
                  </a:schemeClr>
                </a:solidFill>
              </a:rPr>
              <a:t>Eckrich-Gaub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Diabetes 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Self-Management and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Education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in Correctional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Health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Link: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vimeo.com/730006242/beaa90b5da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900" dirty="0" smtClean="0">
                <a:solidFill>
                  <a:schemeClr val="accent1">
                    <a:lumMod val="75000"/>
                  </a:schemeClr>
                </a:solidFill>
              </a:rPr>
              <a:t>CHC New London</a:t>
            </a:r>
            <a:endParaRPr lang="en-US" altLang="en-US" sz="3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Perry Gast, Lewis Head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: CHC New London QI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Project: Understanding Patient No-Shows</a:t>
            </a: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vimeo.com/730006991/3d3ef2023e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3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23</a:t>
            </a:r>
            <a:r>
              <a:rPr lang="en-US" b="1" baseline="30000" dirty="0" smtClean="0"/>
              <a:t>rd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 lnSpcReduction="1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</a:rPr>
              <a:t>Thundermist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</a:rPr>
              <a:t> PMH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Alice Jacob, Niki Traub</a:t>
            </a:r>
            <a:endParaRPr lang="en-US" alt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Topic: Adverse Childhood Experiences (ACEs) Needs Assessment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vimeo.com/730013372/532643238e</a:t>
            </a:r>
            <a:endParaRPr lang="en-US" alt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HealthLinc</a:t>
            </a:r>
            <a:endParaRPr lang="en-US" alt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Monica Gomez, Jeremy Michaelis</a:t>
            </a:r>
            <a:endParaRPr lang="en-US" alt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Topic: 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Diabetes Education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vimeo.com/730008455/8f0b430cc3</a:t>
            </a:r>
            <a:endParaRPr lang="en-US" altLang="en-US" sz="2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b="1" dirty="0" smtClean="0"/>
              <a:t>June 23</a:t>
            </a:r>
            <a:r>
              <a:rPr lang="en-US" b="1" baseline="30000" dirty="0" smtClean="0"/>
              <a:t>rd</a:t>
            </a:r>
            <a:r>
              <a:rPr lang="en-US" b="1" dirty="0" smtClean="0"/>
              <a:t> Presentations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48380"/>
            <a:ext cx="8629650" cy="4511304"/>
          </a:xfrm>
        </p:spPr>
        <p:txBody>
          <a:bodyPr lIns="90918" tIns="45457" rIns="90918" bIns="45457">
            <a:norm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Thundermist</a:t>
            </a:r>
            <a:r>
              <a:rPr lang="en-US" altLang="en-US" sz="3600" dirty="0" smtClean="0">
                <a:solidFill>
                  <a:schemeClr val="accent1">
                    <a:lumMod val="75000"/>
                  </a:schemeClr>
                </a:solidFill>
              </a:rPr>
              <a:t> FNP</a:t>
            </a:r>
            <a:endParaRPr lang="en-US" alt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Madeline </a:t>
            </a:r>
            <a:r>
              <a:rPr lang="en-US" altLang="en-US" sz="2600" dirty="0" err="1" smtClean="0">
                <a:solidFill>
                  <a:schemeClr val="accent1">
                    <a:lumMod val="75000"/>
                  </a:schemeClr>
                </a:solidFill>
              </a:rPr>
              <a:t>Carrellis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, Alexandra Kugler, Ana Wiedner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Topic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: Experiences from a Quality Improvement 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Effort: Screening for Adverse Childhood Experiences</a:t>
            </a:r>
            <a:endParaRPr lang="en-US" alt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altLang="en-US" sz="26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altLang="en-US" sz="26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vimeo.com/730009672/bbc4348f18</a:t>
            </a:r>
            <a:endParaRPr lang="en-US" altLang="en-US" sz="2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C_WI_PPTtemp_Light_R1027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CHC_WI_PPTtemp_Light_R102716</Template>
  <TotalTime>26826</TotalTime>
  <Words>412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Aharoni</vt:lpstr>
      <vt:lpstr>Arial</vt:lpstr>
      <vt:lpstr>Calibri</vt:lpstr>
      <vt:lpstr>Times New Roman</vt:lpstr>
      <vt:lpstr>CHC_WI_PPTtemp_Light_R102716</vt:lpstr>
      <vt:lpstr>1_Office Theme</vt:lpstr>
      <vt:lpstr>2_Office Theme</vt:lpstr>
      <vt:lpstr>PowerPoint Presentation</vt:lpstr>
      <vt:lpstr>PowerPoint Presentation</vt:lpstr>
      <vt:lpstr>May 26th Presentations</vt:lpstr>
      <vt:lpstr>May 26th Presentations</vt:lpstr>
      <vt:lpstr>June 9th Presentations</vt:lpstr>
      <vt:lpstr>June 9th Presentations</vt:lpstr>
      <vt:lpstr>June 23rd Presentations</vt:lpstr>
      <vt:lpstr>June 23rd Presentations</vt:lpstr>
      <vt:lpstr>June 23rd Presentations</vt:lpstr>
    </vt:vector>
  </TitlesOfParts>
  <Company>Maurer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Maurer</dc:creator>
  <cp:lastModifiedBy>Ewashkow, Natalie</cp:lastModifiedBy>
  <cp:revision>329</cp:revision>
  <dcterms:created xsi:type="dcterms:W3CDTF">2014-09-04T15:59:57Z</dcterms:created>
  <dcterms:modified xsi:type="dcterms:W3CDTF">2022-10-13T18:17:49Z</dcterms:modified>
</cp:coreProperties>
</file>