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35"/>
  </p:notesMasterIdLst>
  <p:sldIdLst>
    <p:sldId id="257" r:id="rId3"/>
    <p:sldId id="380" r:id="rId4"/>
    <p:sldId id="379" r:id="rId5"/>
    <p:sldId id="381" r:id="rId6"/>
    <p:sldId id="378" r:id="rId7"/>
    <p:sldId id="367" r:id="rId8"/>
    <p:sldId id="376" r:id="rId9"/>
    <p:sldId id="377" r:id="rId10"/>
    <p:sldId id="362" r:id="rId11"/>
    <p:sldId id="363" r:id="rId12"/>
    <p:sldId id="392" r:id="rId13"/>
    <p:sldId id="391" r:id="rId14"/>
    <p:sldId id="393" r:id="rId15"/>
    <p:sldId id="394" r:id="rId16"/>
    <p:sldId id="390" r:id="rId17"/>
    <p:sldId id="395" r:id="rId18"/>
    <p:sldId id="388" r:id="rId19"/>
    <p:sldId id="368" r:id="rId20"/>
    <p:sldId id="369" r:id="rId21"/>
    <p:sldId id="370" r:id="rId22"/>
    <p:sldId id="371" r:id="rId23"/>
    <p:sldId id="372" r:id="rId24"/>
    <p:sldId id="373" r:id="rId25"/>
    <p:sldId id="374" r:id="rId26"/>
    <p:sldId id="375" r:id="rId27"/>
    <p:sldId id="306" r:id="rId28"/>
    <p:sldId id="281" r:id="rId29"/>
    <p:sldId id="382" r:id="rId30"/>
    <p:sldId id="384" r:id="rId31"/>
    <p:sldId id="385" r:id="rId32"/>
    <p:sldId id="386" r:id="rId33"/>
    <p:sldId id="387"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2571" autoAdjust="0"/>
  </p:normalViewPr>
  <p:slideViewPr>
    <p:cSldViewPr>
      <p:cViewPr varScale="1">
        <p:scale>
          <a:sx n="66" d="100"/>
          <a:sy n="66" d="100"/>
        </p:scale>
        <p:origin x="1232" y="32"/>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B05FC9-D276-4A07-82CB-AC391D08B6F5}" type="doc">
      <dgm:prSet loTypeId="urn:diagrams.loki3.com/BracketList" loCatId="officeonline" qsTypeId="urn:microsoft.com/office/officeart/2005/8/quickstyle/simple3" qsCatId="simple" csTypeId="urn:microsoft.com/office/officeart/2005/8/colors/colorful5" csCatId="colorful" phldr="1"/>
      <dgm:spPr/>
      <dgm:t>
        <a:bodyPr/>
        <a:lstStyle/>
        <a:p>
          <a:endParaRPr lang="en-US"/>
        </a:p>
      </dgm:t>
    </dgm:pt>
    <dgm:pt modelId="{23A3AFA6-B13B-489B-A46B-6687FDE40E13}">
      <dgm:prSet phldrT="[Text]" custT="1"/>
      <dgm:spPr>
        <a:xfrm>
          <a:off x="0" y="25192"/>
          <a:ext cx="2133600" cy="732600"/>
        </a:xfrm>
        <a:prstGeom prst="rect">
          <a:avLst/>
        </a:prstGeom>
        <a:noFill/>
        <a:ln>
          <a:noFill/>
        </a:ln>
        <a:effectLst/>
      </dgm:spPr>
      <dgm:t>
        <a:bodyPr/>
        <a:lstStyle/>
        <a:p>
          <a:r>
            <a:rPr lang="en-US" sz="1800" b="1" dirty="0">
              <a:solidFill>
                <a:sysClr val="windowText" lastClr="000000">
                  <a:hueOff val="0"/>
                  <a:satOff val="0"/>
                  <a:lumOff val="0"/>
                  <a:alphaOff val="0"/>
                </a:sysClr>
              </a:solidFill>
              <a:latin typeface="Calibri" panose="020F0502020204030204"/>
              <a:ea typeface="+mn-ea"/>
              <a:cs typeface="+mn-cs"/>
            </a:rPr>
            <a:t>We aim to improve</a:t>
          </a:r>
        </a:p>
      </dgm:t>
    </dgm:pt>
    <dgm:pt modelId="{836E1FB7-41B8-4E8F-B457-AF5703EF04D9}" type="parTrans" cxnId="{7882C875-A119-4191-852D-1A7B2676EF1B}">
      <dgm:prSet/>
      <dgm:spPr/>
      <dgm:t>
        <a:bodyPr/>
        <a:lstStyle/>
        <a:p>
          <a:endParaRPr lang="en-US"/>
        </a:p>
      </dgm:t>
    </dgm:pt>
    <dgm:pt modelId="{7A61AFC7-0B09-48C9-A0A7-9346A3046FAB}" type="sibTrans" cxnId="{7882C875-A119-4191-852D-1A7B2676EF1B}">
      <dgm:prSet/>
      <dgm:spPr/>
      <dgm:t>
        <a:bodyPr/>
        <a:lstStyle/>
        <a:p>
          <a:endParaRPr lang="en-US"/>
        </a:p>
      </dgm:t>
    </dgm:pt>
    <dgm:pt modelId="{5FBC0F64-3125-49BF-840F-2F443A68BDC2}">
      <dgm:prSet phldrT="[Text]" custT="1"/>
      <dgm:spPr>
        <a:xfrm>
          <a:off x="0" y="890992"/>
          <a:ext cx="2133600" cy="732600"/>
        </a:xfrm>
        <a:prstGeom prst="rect">
          <a:avLst/>
        </a:prstGeom>
        <a:noFill/>
        <a:ln>
          <a:noFill/>
        </a:ln>
        <a:effectLst/>
      </dgm:spPr>
      <dgm:t>
        <a:bodyPr/>
        <a:lstStyle/>
        <a:p>
          <a:r>
            <a:rPr lang="en-US" sz="1800" b="1" dirty="0">
              <a:solidFill>
                <a:sysClr val="windowText" lastClr="000000">
                  <a:hueOff val="0"/>
                  <a:satOff val="0"/>
                  <a:lumOff val="0"/>
                  <a:alphaOff val="0"/>
                </a:sysClr>
              </a:solidFill>
              <a:latin typeface="Calibri" panose="020F0502020204030204"/>
              <a:ea typeface="+mn-ea"/>
              <a:cs typeface="+mn-cs"/>
            </a:rPr>
            <a:t>In</a:t>
          </a:r>
        </a:p>
      </dgm:t>
    </dgm:pt>
    <dgm:pt modelId="{B0593E55-7BBA-49F8-9CA4-5AA4C9F21BE0}" type="parTrans" cxnId="{369361BD-FCE8-4E52-ADF3-EB28628409AF}">
      <dgm:prSet/>
      <dgm:spPr/>
      <dgm:t>
        <a:bodyPr/>
        <a:lstStyle/>
        <a:p>
          <a:endParaRPr lang="en-US"/>
        </a:p>
      </dgm:t>
    </dgm:pt>
    <dgm:pt modelId="{3E595E6E-B955-47FE-886F-AD5365D36725}" type="sibTrans" cxnId="{369361BD-FCE8-4E52-ADF3-EB28628409AF}">
      <dgm:prSet/>
      <dgm:spPr/>
      <dgm:t>
        <a:bodyPr/>
        <a:lstStyle/>
        <a:p>
          <a:endParaRPr lang="en-US"/>
        </a:p>
      </dgm:t>
    </dgm:pt>
    <dgm:pt modelId="{0C39AF44-80A8-4909-9017-EC682FC16446}">
      <dgm:prSet phldrT="[Text]" custT="1"/>
      <dgm:spPr>
        <a:xfrm>
          <a:off x="0" y="1756792"/>
          <a:ext cx="2133600" cy="1053112"/>
        </a:xfrm>
        <a:prstGeom prst="rect">
          <a:avLst/>
        </a:prstGeom>
        <a:noFill/>
        <a:ln>
          <a:noFill/>
        </a:ln>
        <a:effectLst/>
      </dgm:spPr>
      <dgm:t>
        <a:bodyPr/>
        <a:lstStyle/>
        <a:p>
          <a:pPr algn="r"/>
          <a:r>
            <a:rPr lang="en-US" sz="1800" b="1" dirty="0">
              <a:solidFill>
                <a:sysClr val="windowText" lastClr="000000">
                  <a:hueOff val="0"/>
                  <a:satOff val="0"/>
                  <a:lumOff val="0"/>
                  <a:alphaOff val="0"/>
                </a:sysClr>
              </a:solidFill>
              <a:latin typeface="Calibri" panose="020F0502020204030204"/>
              <a:ea typeface="+mn-ea"/>
              <a:cs typeface="+mn-cs"/>
            </a:rPr>
            <a:t>The process begins with</a:t>
          </a:r>
          <a:endParaRPr lang="en-US" sz="2100" b="1" dirty="0">
            <a:solidFill>
              <a:sysClr val="windowText" lastClr="000000">
                <a:hueOff val="0"/>
                <a:satOff val="0"/>
                <a:lumOff val="0"/>
                <a:alphaOff val="0"/>
              </a:sysClr>
            </a:solidFill>
            <a:latin typeface="Calibri" panose="020F0502020204030204"/>
            <a:ea typeface="+mn-ea"/>
            <a:cs typeface="+mn-cs"/>
          </a:endParaRPr>
        </a:p>
      </dgm:t>
    </dgm:pt>
    <dgm:pt modelId="{BB5F584F-A29E-404D-80AD-88ECD20B955A}" type="parTrans" cxnId="{7181E062-C273-400C-83DB-0120FBD04AB1}">
      <dgm:prSet/>
      <dgm:spPr/>
      <dgm:t>
        <a:bodyPr/>
        <a:lstStyle/>
        <a:p>
          <a:endParaRPr lang="en-US"/>
        </a:p>
      </dgm:t>
    </dgm:pt>
    <dgm:pt modelId="{156988DD-B059-4030-810C-ACE544FC0D2B}" type="sibTrans" cxnId="{7181E062-C273-400C-83DB-0120FBD04AB1}">
      <dgm:prSet/>
      <dgm:spPr/>
      <dgm:t>
        <a:bodyPr/>
        <a:lstStyle/>
        <a:p>
          <a:endParaRPr lang="en-US"/>
        </a:p>
      </dgm:t>
    </dgm:pt>
    <dgm:pt modelId="{A25D86C3-EADB-4275-95F0-CD9034AE095F}">
      <dgm:prSet phldrT="[Text]" custT="1"/>
      <dgm:spPr>
        <a:xfrm>
          <a:off x="2731008" y="890992"/>
          <a:ext cx="5803393" cy="732600"/>
        </a:xfrm>
        <a:prstGeom prst="rect">
          <a:avLst/>
        </a:prstGeom>
        <a:gradFill rotWithShape="0">
          <a:gsLst>
            <a:gs pos="0">
              <a:srgbClr val="4472C4">
                <a:hueOff val="-1225557"/>
                <a:satOff val="-1705"/>
                <a:lumOff val="-654"/>
                <a:alphaOff val="0"/>
                <a:lumMod val="110000"/>
                <a:satMod val="105000"/>
                <a:tint val="67000"/>
              </a:srgbClr>
            </a:gs>
            <a:gs pos="50000">
              <a:srgbClr val="4472C4">
                <a:hueOff val="-1225557"/>
                <a:satOff val="-1705"/>
                <a:lumOff val="-654"/>
                <a:alphaOff val="0"/>
                <a:lumMod val="105000"/>
                <a:satMod val="103000"/>
                <a:tint val="73000"/>
              </a:srgbClr>
            </a:gs>
            <a:gs pos="100000">
              <a:srgbClr val="4472C4">
                <a:hueOff val="-1225557"/>
                <a:satOff val="-1705"/>
                <a:lumOff val="-654"/>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pPr algn="l"/>
          <a:r>
            <a:rPr lang="en-US" sz="1600" dirty="0" err="1">
              <a:solidFill>
                <a:sysClr val="windowText" lastClr="000000"/>
              </a:solidFill>
              <a:latin typeface="Calibri" panose="020F0502020204030204"/>
              <a:ea typeface="+mn-ea"/>
              <a:cs typeface="+mn-cs"/>
            </a:rPr>
            <a:t>HealthLinc</a:t>
          </a:r>
          <a:r>
            <a:rPr lang="en-US" sz="1600" dirty="0">
              <a:solidFill>
                <a:sysClr val="windowText" lastClr="000000"/>
              </a:solidFill>
              <a:latin typeface="Calibri" panose="020F0502020204030204"/>
              <a:ea typeface="+mn-ea"/>
              <a:cs typeface="+mn-cs"/>
            </a:rPr>
            <a:t> Valparaiso</a:t>
          </a:r>
        </a:p>
      </dgm:t>
    </dgm:pt>
    <dgm:pt modelId="{C17B3235-A1B1-4E35-A7B0-6096F37B2902}" type="parTrans" cxnId="{3474F3FE-9BDD-4A1B-BDF6-D1FE15CAB424}">
      <dgm:prSet/>
      <dgm:spPr/>
      <dgm:t>
        <a:bodyPr/>
        <a:lstStyle/>
        <a:p>
          <a:endParaRPr lang="en-US"/>
        </a:p>
      </dgm:t>
    </dgm:pt>
    <dgm:pt modelId="{535956B3-8C12-4973-AD83-B9DE006810F8}" type="sibTrans" cxnId="{3474F3FE-9BDD-4A1B-BDF6-D1FE15CAB424}">
      <dgm:prSet/>
      <dgm:spPr/>
      <dgm:t>
        <a:bodyPr/>
        <a:lstStyle/>
        <a:p>
          <a:endParaRPr lang="en-US"/>
        </a:p>
      </dgm:t>
    </dgm:pt>
    <dgm:pt modelId="{4579C739-9B1A-4433-84B2-C9284774BA7B}">
      <dgm:prSet phldrT="[Text]" custT="1"/>
      <dgm:spPr>
        <a:xfrm>
          <a:off x="0" y="2943105"/>
          <a:ext cx="2133600" cy="732600"/>
        </a:xfrm>
        <a:prstGeom prst="rect">
          <a:avLst/>
        </a:prstGeom>
        <a:noFill/>
        <a:ln>
          <a:noFill/>
        </a:ln>
        <a:effectLst/>
      </dgm:spPr>
      <dgm:t>
        <a:bodyPr/>
        <a:lstStyle/>
        <a:p>
          <a:pPr algn="r"/>
          <a:r>
            <a:rPr lang="en-US" sz="1800" b="1" dirty="0">
              <a:solidFill>
                <a:sysClr val="windowText" lastClr="000000">
                  <a:hueOff val="0"/>
                  <a:satOff val="0"/>
                  <a:lumOff val="0"/>
                  <a:alphaOff val="0"/>
                </a:sysClr>
              </a:solidFill>
              <a:latin typeface="Calibri" panose="020F0502020204030204"/>
              <a:ea typeface="+mn-ea"/>
              <a:cs typeface="+mn-cs"/>
            </a:rPr>
            <a:t>The process ends with</a:t>
          </a:r>
        </a:p>
      </dgm:t>
    </dgm:pt>
    <dgm:pt modelId="{B47CD5C7-AB18-4BB9-B5F2-81622E221E95}" type="parTrans" cxnId="{876D57BB-7599-4ADD-81D1-37A9A01588BD}">
      <dgm:prSet/>
      <dgm:spPr/>
      <dgm:t>
        <a:bodyPr/>
        <a:lstStyle/>
        <a:p>
          <a:endParaRPr lang="en-US"/>
        </a:p>
      </dgm:t>
    </dgm:pt>
    <dgm:pt modelId="{8E0D6C29-B589-4E34-B403-17513CF6DEDA}" type="sibTrans" cxnId="{876D57BB-7599-4ADD-81D1-37A9A01588BD}">
      <dgm:prSet/>
      <dgm:spPr/>
      <dgm:t>
        <a:bodyPr/>
        <a:lstStyle/>
        <a:p>
          <a:endParaRPr lang="en-US"/>
        </a:p>
      </dgm:t>
    </dgm:pt>
    <dgm:pt modelId="{4116D923-3DE5-4EC5-BFDB-86285A8C3598}">
      <dgm:prSet phldrT="[Text]" custT="1"/>
      <dgm:spPr>
        <a:xfrm>
          <a:off x="0" y="3808905"/>
          <a:ext cx="2133600" cy="732600"/>
        </a:xfrm>
        <a:prstGeom prst="rect">
          <a:avLst/>
        </a:prstGeom>
        <a:noFill/>
        <a:ln>
          <a:noFill/>
        </a:ln>
        <a:effectLst/>
      </dgm:spPr>
      <dgm:t>
        <a:bodyPr/>
        <a:lstStyle/>
        <a:p>
          <a:pPr algn="r"/>
          <a:r>
            <a:rPr lang="en-US" sz="1800" b="1" dirty="0">
              <a:solidFill>
                <a:sysClr val="windowText" lastClr="000000">
                  <a:hueOff val="0"/>
                  <a:satOff val="0"/>
                  <a:lumOff val="0"/>
                  <a:alphaOff val="0"/>
                </a:sysClr>
              </a:solidFill>
              <a:latin typeface="Calibri" panose="020F0502020204030204"/>
              <a:ea typeface="+mn-ea"/>
              <a:cs typeface="+mn-cs"/>
            </a:rPr>
            <a:t>Working on this now we expect</a:t>
          </a:r>
        </a:p>
      </dgm:t>
    </dgm:pt>
    <dgm:pt modelId="{DA854F54-B4EC-4130-9E51-B3E5DA9923DF}" type="parTrans" cxnId="{312D7F26-6BC7-4814-B1BE-2BBFD19598E6}">
      <dgm:prSet/>
      <dgm:spPr/>
      <dgm:t>
        <a:bodyPr/>
        <a:lstStyle/>
        <a:p>
          <a:endParaRPr lang="en-US"/>
        </a:p>
      </dgm:t>
    </dgm:pt>
    <dgm:pt modelId="{2B5C527C-2A5F-4F71-9138-CA7B8E4F7548}" type="sibTrans" cxnId="{312D7F26-6BC7-4814-B1BE-2BBFD19598E6}">
      <dgm:prSet/>
      <dgm:spPr/>
      <dgm:t>
        <a:bodyPr/>
        <a:lstStyle/>
        <a:p>
          <a:endParaRPr lang="en-US"/>
        </a:p>
      </dgm:t>
    </dgm:pt>
    <dgm:pt modelId="{BDA20F66-4E23-47B5-AAB7-687B7DCDED00}">
      <dgm:prSet phldrT="[Text]" custT="1"/>
      <dgm:spPr>
        <a:xfrm>
          <a:off x="2731008" y="2943105"/>
          <a:ext cx="5803393" cy="732600"/>
        </a:xfrm>
        <a:prstGeom prst="rect">
          <a:avLst/>
        </a:prstGeom>
        <a:gradFill rotWithShape="0">
          <a:gsLst>
            <a:gs pos="0">
              <a:srgbClr val="4472C4">
                <a:hueOff val="-3676672"/>
                <a:satOff val="-5114"/>
                <a:lumOff val="-1961"/>
                <a:alphaOff val="0"/>
                <a:lumMod val="110000"/>
                <a:satMod val="105000"/>
                <a:tint val="67000"/>
              </a:srgbClr>
            </a:gs>
            <a:gs pos="50000">
              <a:srgbClr val="4472C4">
                <a:hueOff val="-3676672"/>
                <a:satOff val="-5114"/>
                <a:lumOff val="-1961"/>
                <a:alphaOff val="0"/>
                <a:lumMod val="105000"/>
                <a:satMod val="103000"/>
                <a:tint val="73000"/>
              </a:srgbClr>
            </a:gs>
            <a:gs pos="100000">
              <a:srgbClr val="4472C4">
                <a:hueOff val="-3676672"/>
                <a:satOff val="-5114"/>
                <a:lumOff val="-1961"/>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pPr algn="l"/>
          <a:r>
            <a:rPr lang="en-US" sz="1600" dirty="0">
              <a:solidFill>
                <a:sysClr val="windowText" lastClr="000000"/>
              </a:solidFill>
              <a:latin typeface="Calibri" panose="020F0502020204030204"/>
              <a:ea typeface="+mn-ea"/>
              <a:cs typeface="+mn-cs"/>
            </a:rPr>
            <a:t>Improvement of blood pressure control.</a:t>
          </a:r>
        </a:p>
      </dgm:t>
    </dgm:pt>
    <dgm:pt modelId="{406BE115-C2F1-4F53-B5B3-01C28047908F}" type="parTrans" cxnId="{C36E4F41-5493-437F-BC53-BF5BB0B2D5B1}">
      <dgm:prSet/>
      <dgm:spPr/>
      <dgm:t>
        <a:bodyPr/>
        <a:lstStyle/>
        <a:p>
          <a:endParaRPr lang="en-US"/>
        </a:p>
      </dgm:t>
    </dgm:pt>
    <dgm:pt modelId="{3CF7C7F8-401D-4A06-B410-0ADED022F434}" type="sibTrans" cxnId="{C36E4F41-5493-437F-BC53-BF5BB0B2D5B1}">
      <dgm:prSet/>
      <dgm:spPr/>
      <dgm:t>
        <a:bodyPr/>
        <a:lstStyle/>
        <a:p>
          <a:endParaRPr lang="en-US"/>
        </a:p>
      </dgm:t>
    </dgm:pt>
    <dgm:pt modelId="{92574F46-373C-491B-B78A-0DB237A8F20D}">
      <dgm:prSet phldrT="[Text]" custT="1"/>
      <dgm:spPr>
        <a:xfrm>
          <a:off x="0" y="4674705"/>
          <a:ext cx="2133600" cy="732600"/>
        </a:xfrm>
        <a:prstGeom prst="rect">
          <a:avLst/>
        </a:prstGeom>
        <a:noFill/>
        <a:ln>
          <a:noFill/>
        </a:ln>
        <a:effectLst/>
      </dgm:spPr>
      <dgm:t>
        <a:bodyPr/>
        <a:lstStyle/>
        <a:p>
          <a:pPr algn="r"/>
          <a:r>
            <a:rPr lang="en-US" sz="1800" b="1" dirty="0">
              <a:solidFill>
                <a:sysClr val="windowText" lastClr="000000">
                  <a:hueOff val="0"/>
                  <a:satOff val="0"/>
                  <a:lumOff val="0"/>
                  <a:alphaOff val="0"/>
                </a:sysClr>
              </a:solidFill>
              <a:latin typeface="Calibri" panose="020F0502020204030204"/>
              <a:ea typeface="+mn-ea"/>
              <a:cs typeface="+mn-cs"/>
            </a:rPr>
            <a:t>It is important to work on this now because</a:t>
          </a:r>
        </a:p>
      </dgm:t>
    </dgm:pt>
    <dgm:pt modelId="{44214B7D-93D4-4423-BA77-60C104AF58B9}" type="parTrans" cxnId="{41792CFF-8ADA-4B31-9079-347A8AF001BA}">
      <dgm:prSet/>
      <dgm:spPr/>
      <dgm:t>
        <a:bodyPr/>
        <a:lstStyle/>
        <a:p>
          <a:endParaRPr lang="en-US"/>
        </a:p>
      </dgm:t>
    </dgm:pt>
    <dgm:pt modelId="{8786E44A-3A10-4E65-BB66-8F7FCC063FBE}" type="sibTrans" cxnId="{41792CFF-8ADA-4B31-9079-347A8AF001BA}">
      <dgm:prSet/>
      <dgm:spPr/>
      <dgm:t>
        <a:bodyPr/>
        <a:lstStyle/>
        <a:p>
          <a:endParaRPr lang="en-US"/>
        </a:p>
      </dgm:t>
    </dgm:pt>
    <dgm:pt modelId="{64E7A648-6028-43E8-9DC0-8C6598AEFD20}">
      <dgm:prSet phldrT="[Text]" custT="1"/>
      <dgm:spPr>
        <a:xfrm>
          <a:off x="2731008" y="3808905"/>
          <a:ext cx="5803393" cy="732600"/>
        </a:xfrm>
        <a:prstGeom prst="rect">
          <a:avLst/>
        </a:prstGeom>
        <a:gradFill rotWithShape="0">
          <a:gsLst>
            <a:gs pos="0">
              <a:srgbClr val="4472C4">
                <a:hueOff val="-4902230"/>
                <a:satOff val="-6819"/>
                <a:lumOff val="-2615"/>
                <a:alphaOff val="0"/>
                <a:lumMod val="110000"/>
                <a:satMod val="105000"/>
                <a:tint val="67000"/>
              </a:srgbClr>
            </a:gs>
            <a:gs pos="50000">
              <a:srgbClr val="4472C4">
                <a:hueOff val="-4902230"/>
                <a:satOff val="-6819"/>
                <a:lumOff val="-2615"/>
                <a:alphaOff val="0"/>
                <a:lumMod val="105000"/>
                <a:satMod val="103000"/>
                <a:tint val="73000"/>
              </a:srgbClr>
            </a:gs>
            <a:gs pos="100000">
              <a:srgbClr val="4472C4">
                <a:hueOff val="-4902230"/>
                <a:satOff val="-6819"/>
                <a:lumOff val="-2615"/>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pPr algn="l"/>
          <a:r>
            <a:rPr lang="en-US" sz="1600" dirty="0">
              <a:solidFill>
                <a:sysClr val="windowText" lastClr="000000"/>
              </a:solidFill>
              <a:latin typeface="Calibri" panose="020F0502020204030204"/>
              <a:ea typeface="+mn-ea"/>
              <a:cs typeface="+mn-cs"/>
            </a:rPr>
            <a:t>To determine which social determinants are affecting blood pressure management compliance</a:t>
          </a:r>
        </a:p>
      </dgm:t>
    </dgm:pt>
    <dgm:pt modelId="{5E2BA33E-1491-466E-8A19-EEF93FAFE440}" type="parTrans" cxnId="{7E66283D-97AE-47D7-B763-285373F879C8}">
      <dgm:prSet/>
      <dgm:spPr/>
      <dgm:t>
        <a:bodyPr/>
        <a:lstStyle/>
        <a:p>
          <a:endParaRPr lang="en-US"/>
        </a:p>
      </dgm:t>
    </dgm:pt>
    <dgm:pt modelId="{7B5DD2BD-721A-4E33-83DC-8B7E4D1E6FBF}" type="sibTrans" cxnId="{7E66283D-97AE-47D7-B763-285373F879C8}">
      <dgm:prSet/>
      <dgm:spPr/>
      <dgm:t>
        <a:bodyPr/>
        <a:lstStyle/>
        <a:p>
          <a:endParaRPr lang="en-US"/>
        </a:p>
      </dgm:t>
    </dgm:pt>
    <dgm:pt modelId="{C574DDDE-1C8E-44C0-88BA-DA7F9F2F5D62}">
      <dgm:prSet phldrT="[Text]" custT="1"/>
      <dgm:spPr>
        <a:xfrm>
          <a:off x="2731008" y="4674705"/>
          <a:ext cx="5803393" cy="732600"/>
        </a:xfrm>
        <a:prstGeom prst="rect">
          <a:avLst/>
        </a:prstGeom>
        <a:gradFill rotWithShape="0">
          <a:gsLst>
            <a:gs pos="0">
              <a:srgbClr val="4472C4">
                <a:hueOff val="-6127787"/>
                <a:satOff val="-8523"/>
                <a:lumOff val="-3268"/>
                <a:alphaOff val="0"/>
                <a:lumMod val="110000"/>
                <a:satMod val="105000"/>
                <a:tint val="67000"/>
              </a:srgbClr>
            </a:gs>
            <a:gs pos="50000">
              <a:srgbClr val="4472C4">
                <a:hueOff val="-6127787"/>
                <a:satOff val="-8523"/>
                <a:lumOff val="-3268"/>
                <a:alphaOff val="0"/>
                <a:lumMod val="105000"/>
                <a:satMod val="103000"/>
                <a:tint val="73000"/>
              </a:srgbClr>
            </a:gs>
            <a:gs pos="100000">
              <a:srgbClr val="4472C4">
                <a:hueOff val="-6127787"/>
                <a:satOff val="-8523"/>
                <a:lumOff val="-3268"/>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pPr algn="l"/>
          <a:r>
            <a:rPr lang="en-US" sz="1600" dirty="0">
              <a:solidFill>
                <a:sysClr val="windowText" lastClr="000000"/>
              </a:solidFill>
              <a:latin typeface="Calibri" panose="020F0502020204030204"/>
              <a:ea typeface="+mn-ea"/>
              <a:cs typeface="+mn-cs"/>
            </a:rPr>
            <a:t>We realize that uncontrolled hypertension can lead to various </a:t>
          </a:r>
          <a:r>
            <a:rPr lang="en-US" sz="1600">
              <a:solidFill>
                <a:sysClr val="windowText" lastClr="000000"/>
              </a:solidFill>
              <a:latin typeface="Calibri" panose="020F0502020204030204"/>
              <a:ea typeface="+mn-ea"/>
              <a:cs typeface="+mn-cs"/>
            </a:rPr>
            <a:t>complex comorbidities.</a:t>
          </a:r>
          <a:endParaRPr lang="en-US" sz="1600" dirty="0">
            <a:solidFill>
              <a:sysClr val="windowText" lastClr="000000"/>
            </a:solidFill>
            <a:latin typeface="Calibri" panose="020F0502020204030204"/>
            <a:ea typeface="+mn-ea"/>
            <a:cs typeface="+mn-cs"/>
          </a:endParaRPr>
        </a:p>
      </dgm:t>
    </dgm:pt>
    <dgm:pt modelId="{5F1FC445-FE69-4207-91C3-E343E67DEE6F}" type="parTrans" cxnId="{D3705155-5226-4F07-B5F5-CE65EC2D21AF}">
      <dgm:prSet/>
      <dgm:spPr/>
      <dgm:t>
        <a:bodyPr/>
        <a:lstStyle/>
        <a:p>
          <a:endParaRPr lang="en-US"/>
        </a:p>
      </dgm:t>
    </dgm:pt>
    <dgm:pt modelId="{80766AF2-9C43-43B6-A2E8-D5D5EBAC48FF}" type="sibTrans" cxnId="{D3705155-5226-4F07-B5F5-CE65EC2D21AF}">
      <dgm:prSet/>
      <dgm:spPr/>
      <dgm:t>
        <a:bodyPr/>
        <a:lstStyle/>
        <a:p>
          <a:endParaRPr lang="en-US"/>
        </a:p>
      </dgm:t>
    </dgm:pt>
    <dgm:pt modelId="{75D35A07-64D8-4EC8-864C-92A053CE7D68}">
      <dgm:prSet phldrT="[Text]" custT="1"/>
      <dgm:spPr>
        <a:xfrm>
          <a:off x="2731008" y="1756792"/>
          <a:ext cx="5803393" cy="1053112"/>
        </a:xfrm>
        <a:gradFill rotWithShape="0">
          <a:gsLst>
            <a:gs pos="0">
              <a:srgbClr val="4472C4">
                <a:hueOff val="-2451115"/>
                <a:satOff val="-3409"/>
                <a:lumOff val="-1307"/>
                <a:alphaOff val="0"/>
                <a:lumMod val="110000"/>
                <a:satMod val="105000"/>
                <a:tint val="67000"/>
              </a:srgbClr>
            </a:gs>
            <a:gs pos="50000">
              <a:srgbClr val="4472C4">
                <a:hueOff val="-2451115"/>
                <a:satOff val="-3409"/>
                <a:lumOff val="-1307"/>
                <a:alphaOff val="0"/>
                <a:lumMod val="105000"/>
                <a:satMod val="103000"/>
                <a:tint val="73000"/>
              </a:srgbClr>
            </a:gs>
            <a:gs pos="100000">
              <a:srgbClr val="4472C4">
                <a:hueOff val="-2451115"/>
                <a:satOff val="-3409"/>
                <a:lumOff val="-1307"/>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pPr algn="l"/>
          <a:r>
            <a:rPr lang="en-US" sz="1600" dirty="0">
              <a:solidFill>
                <a:sysClr val="windowText" lastClr="000000"/>
              </a:solidFill>
              <a:latin typeface="Calibri" panose="020F0502020204030204"/>
              <a:ea typeface="+mn-ea"/>
              <a:cs typeface="+mn-cs"/>
            </a:rPr>
            <a:t>Determining which social determinants are most prevalent amongst the minority population.</a:t>
          </a:r>
        </a:p>
      </dgm:t>
    </dgm:pt>
    <dgm:pt modelId="{F27372AF-DD89-4413-99CD-904E209E551D}" type="parTrans" cxnId="{4EA3CFE7-2A19-495A-A711-BB4BE5CBD2EB}">
      <dgm:prSet/>
      <dgm:spPr/>
      <dgm:t>
        <a:bodyPr/>
        <a:lstStyle/>
        <a:p>
          <a:endParaRPr lang="en-US"/>
        </a:p>
      </dgm:t>
    </dgm:pt>
    <dgm:pt modelId="{0D910E83-7181-4BBF-A8A0-638C8A59827C}" type="sibTrans" cxnId="{4EA3CFE7-2A19-495A-A711-BB4BE5CBD2EB}">
      <dgm:prSet/>
      <dgm:spPr/>
      <dgm:t>
        <a:bodyPr/>
        <a:lstStyle/>
        <a:p>
          <a:endParaRPr lang="en-US"/>
        </a:p>
      </dgm:t>
    </dgm:pt>
    <dgm:pt modelId="{3813E08C-A6B4-4575-8607-27256BFF40E7}">
      <dgm:prSet phldrT="[Text]" custT="1"/>
      <dgm:spPr>
        <a:xfrm>
          <a:off x="2731008" y="25192"/>
          <a:ext cx="5803393" cy="732600"/>
        </a:xfrm>
        <a:prstGeom prst="rect">
          <a:avLst/>
        </a:prstGeom>
        <a:gradFill rotWithShape="0">
          <a:gsLst>
            <a:gs pos="0">
              <a:srgbClr val="4472C4">
                <a:hueOff val="0"/>
                <a:satOff val="0"/>
                <a:lumOff val="0"/>
                <a:alphaOff val="0"/>
                <a:lumMod val="110000"/>
                <a:satMod val="105000"/>
                <a:tint val="67000"/>
              </a:srgbClr>
            </a:gs>
            <a:gs pos="50000">
              <a:srgbClr val="4472C4">
                <a:hueOff val="0"/>
                <a:satOff val="0"/>
                <a:lumOff val="0"/>
                <a:alphaOff val="0"/>
                <a:lumMod val="105000"/>
                <a:satMod val="103000"/>
                <a:tint val="73000"/>
              </a:srgbClr>
            </a:gs>
            <a:gs pos="100000">
              <a:srgbClr val="4472C4">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pPr algn="l"/>
          <a:r>
            <a:rPr lang="en-US" sz="1600" dirty="0">
              <a:solidFill>
                <a:sysClr val="windowText" lastClr="000000"/>
              </a:solidFill>
              <a:latin typeface="Calibri" panose="020F0502020204030204"/>
              <a:ea typeface="+mn-ea"/>
              <a:cs typeface="+mn-cs"/>
            </a:rPr>
            <a:t>Overall health outcomes and quality of life in minority hypertensive patients with underlying social determinants.</a:t>
          </a:r>
        </a:p>
      </dgm:t>
    </dgm:pt>
    <dgm:pt modelId="{C6772784-C542-4609-A52B-276462F04E2D}" type="sibTrans" cxnId="{73F6FCDE-F35A-47E3-8120-33A6184801CD}">
      <dgm:prSet/>
      <dgm:spPr/>
      <dgm:t>
        <a:bodyPr/>
        <a:lstStyle/>
        <a:p>
          <a:endParaRPr lang="en-US"/>
        </a:p>
      </dgm:t>
    </dgm:pt>
    <dgm:pt modelId="{E483DFA1-6A3E-467C-B337-E3E6EFC9D0DB}" type="parTrans" cxnId="{73F6FCDE-F35A-47E3-8120-33A6184801CD}">
      <dgm:prSet/>
      <dgm:spPr/>
      <dgm:t>
        <a:bodyPr/>
        <a:lstStyle/>
        <a:p>
          <a:endParaRPr lang="en-US"/>
        </a:p>
      </dgm:t>
    </dgm:pt>
    <dgm:pt modelId="{8F1142C3-B784-4016-BFCC-B7CADB5F8409}" type="pres">
      <dgm:prSet presAssocID="{78B05FC9-D276-4A07-82CB-AC391D08B6F5}" presName="Name0" presStyleCnt="0">
        <dgm:presLayoutVars>
          <dgm:dir/>
          <dgm:animLvl val="lvl"/>
          <dgm:resizeHandles val="exact"/>
        </dgm:presLayoutVars>
      </dgm:prSet>
      <dgm:spPr/>
      <dgm:t>
        <a:bodyPr/>
        <a:lstStyle/>
        <a:p>
          <a:endParaRPr lang="en-US"/>
        </a:p>
      </dgm:t>
    </dgm:pt>
    <dgm:pt modelId="{F1E50067-E7E4-4107-A51D-B8C33106E781}" type="pres">
      <dgm:prSet presAssocID="{23A3AFA6-B13B-489B-A46B-6687FDE40E13}" presName="linNode" presStyleCnt="0"/>
      <dgm:spPr/>
    </dgm:pt>
    <dgm:pt modelId="{E680A0CF-98D3-4A0C-9072-749E075594E9}" type="pres">
      <dgm:prSet presAssocID="{23A3AFA6-B13B-489B-A46B-6687FDE40E13}" presName="parTx" presStyleLbl="revTx" presStyleIdx="0" presStyleCnt="6">
        <dgm:presLayoutVars>
          <dgm:chMax val="1"/>
          <dgm:bulletEnabled val="1"/>
        </dgm:presLayoutVars>
      </dgm:prSet>
      <dgm:spPr/>
      <dgm:t>
        <a:bodyPr/>
        <a:lstStyle/>
        <a:p>
          <a:endParaRPr lang="en-US"/>
        </a:p>
      </dgm:t>
    </dgm:pt>
    <dgm:pt modelId="{6D570D22-2400-4AA0-ABD0-D7025A0FB700}" type="pres">
      <dgm:prSet presAssocID="{23A3AFA6-B13B-489B-A46B-6687FDE40E13}" presName="bracket" presStyleLbl="parChTrans1D1" presStyleIdx="0" presStyleCnt="6" custScaleY="58418"/>
      <dgm:spPr>
        <a:xfrm>
          <a:off x="2133600" y="177507"/>
          <a:ext cx="426720" cy="427970"/>
        </a:xfrm>
        <a:prstGeom prst="rightArrow">
          <a:avLst/>
        </a:prstGeom>
        <a:solidFill>
          <a:srgbClr val="5B9BD5"/>
        </a:solidFill>
        <a:ln w="12700" cap="flat" cmpd="sng" algn="ctr">
          <a:solidFill>
            <a:srgbClr val="4472C4">
              <a:hueOff val="0"/>
              <a:satOff val="0"/>
              <a:lumOff val="0"/>
              <a:alphaOff val="0"/>
            </a:srgbClr>
          </a:solidFill>
          <a:prstDash val="solid"/>
          <a:miter lim="800000"/>
        </a:ln>
        <a:effectLst/>
      </dgm:spPr>
    </dgm:pt>
    <dgm:pt modelId="{80BF52DD-451C-4315-865D-CBFD2907717D}" type="pres">
      <dgm:prSet presAssocID="{23A3AFA6-B13B-489B-A46B-6687FDE40E13}" presName="spH" presStyleCnt="0"/>
      <dgm:spPr/>
    </dgm:pt>
    <dgm:pt modelId="{D17170AC-1F0C-4EB3-A65A-0D85CEB86422}" type="pres">
      <dgm:prSet presAssocID="{23A3AFA6-B13B-489B-A46B-6687FDE40E13}" presName="desTx" presStyleLbl="node1" presStyleIdx="0" presStyleCnt="6">
        <dgm:presLayoutVars>
          <dgm:bulletEnabled val="1"/>
        </dgm:presLayoutVars>
      </dgm:prSet>
      <dgm:spPr/>
      <dgm:t>
        <a:bodyPr/>
        <a:lstStyle/>
        <a:p>
          <a:endParaRPr lang="en-US"/>
        </a:p>
      </dgm:t>
    </dgm:pt>
    <dgm:pt modelId="{01DAF31C-82C2-4100-9261-4433C3F7C549}" type="pres">
      <dgm:prSet presAssocID="{7A61AFC7-0B09-48C9-A0A7-9346A3046FAB}" presName="spV" presStyleCnt="0"/>
      <dgm:spPr/>
    </dgm:pt>
    <dgm:pt modelId="{F642FB94-BB8C-4948-8B0D-BC941AB1862E}" type="pres">
      <dgm:prSet presAssocID="{5FBC0F64-3125-49BF-840F-2F443A68BDC2}" presName="linNode" presStyleCnt="0"/>
      <dgm:spPr/>
    </dgm:pt>
    <dgm:pt modelId="{115C7564-30C5-4A8F-8876-466BC249709D}" type="pres">
      <dgm:prSet presAssocID="{5FBC0F64-3125-49BF-840F-2F443A68BDC2}" presName="parTx" presStyleLbl="revTx" presStyleIdx="1" presStyleCnt="6">
        <dgm:presLayoutVars>
          <dgm:chMax val="1"/>
          <dgm:bulletEnabled val="1"/>
        </dgm:presLayoutVars>
      </dgm:prSet>
      <dgm:spPr/>
      <dgm:t>
        <a:bodyPr/>
        <a:lstStyle/>
        <a:p>
          <a:endParaRPr lang="en-US"/>
        </a:p>
      </dgm:t>
    </dgm:pt>
    <dgm:pt modelId="{D50D5F9A-76DC-4C6E-B6B4-7840225F3BD9}" type="pres">
      <dgm:prSet presAssocID="{5FBC0F64-3125-49BF-840F-2F443A68BDC2}" presName="bracket" presStyleLbl="parChTrans1D1" presStyleIdx="1" presStyleCnt="6" custScaleY="64817"/>
      <dgm:spPr>
        <a:xfrm>
          <a:off x="2133600" y="1019867"/>
          <a:ext cx="426720" cy="474849"/>
        </a:xfrm>
        <a:prstGeom prst="rightArrow">
          <a:avLst/>
        </a:prstGeom>
        <a:solidFill>
          <a:srgbClr val="5B9BD5"/>
        </a:solidFill>
        <a:ln w="12700" cap="flat" cmpd="sng" algn="ctr">
          <a:solidFill>
            <a:srgbClr val="4472C4">
              <a:hueOff val="0"/>
              <a:satOff val="0"/>
              <a:lumOff val="0"/>
              <a:alphaOff val="0"/>
            </a:srgbClr>
          </a:solidFill>
          <a:prstDash val="solid"/>
          <a:miter lim="800000"/>
        </a:ln>
        <a:effectLst/>
      </dgm:spPr>
      <dgm:extLst>
        <a:ext uri="{E40237B7-FDA0-4F09-8148-C483321AD2D9}">
          <dgm14:cNvPr xmlns:dgm14="http://schemas.microsoft.com/office/drawing/2010/diagram" id="0" name="">
            <a:hlinkClick xmlns:r="http://schemas.openxmlformats.org/officeDocument/2006/relationships" r:id="" action="ppaction://noaction" highlightClick="1"/>
          </dgm14:cNvPr>
        </a:ext>
      </dgm:extLst>
    </dgm:pt>
    <dgm:pt modelId="{A4A3162C-D362-4108-AF4B-D5659287C7F5}" type="pres">
      <dgm:prSet presAssocID="{5FBC0F64-3125-49BF-840F-2F443A68BDC2}" presName="spH" presStyleCnt="0"/>
      <dgm:spPr/>
    </dgm:pt>
    <dgm:pt modelId="{751F17BF-FDD8-4613-B5BB-B9FBDFA0334C}" type="pres">
      <dgm:prSet presAssocID="{5FBC0F64-3125-49BF-840F-2F443A68BDC2}" presName="desTx" presStyleLbl="node1" presStyleIdx="1" presStyleCnt="6">
        <dgm:presLayoutVars>
          <dgm:bulletEnabled val="1"/>
        </dgm:presLayoutVars>
      </dgm:prSet>
      <dgm:spPr/>
      <dgm:t>
        <a:bodyPr/>
        <a:lstStyle/>
        <a:p>
          <a:endParaRPr lang="en-US"/>
        </a:p>
      </dgm:t>
    </dgm:pt>
    <dgm:pt modelId="{17FD74FF-7702-42B6-B3DD-A74DDED9B434}" type="pres">
      <dgm:prSet presAssocID="{3E595E6E-B955-47FE-886F-AD5365D36725}" presName="spV" presStyleCnt="0"/>
      <dgm:spPr/>
    </dgm:pt>
    <dgm:pt modelId="{50E53184-DE8A-4C80-BEEE-606AD4561D23}" type="pres">
      <dgm:prSet presAssocID="{0C39AF44-80A8-4909-9017-EC682FC16446}" presName="linNode" presStyleCnt="0"/>
      <dgm:spPr/>
    </dgm:pt>
    <dgm:pt modelId="{9D077E78-0E9C-46AD-8A74-7B3899C15CD8}" type="pres">
      <dgm:prSet presAssocID="{0C39AF44-80A8-4909-9017-EC682FC16446}" presName="parTx" presStyleLbl="revTx" presStyleIdx="2" presStyleCnt="6">
        <dgm:presLayoutVars>
          <dgm:chMax val="1"/>
          <dgm:bulletEnabled val="1"/>
        </dgm:presLayoutVars>
      </dgm:prSet>
      <dgm:spPr/>
      <dgm:t>
        <a:bodyPr/>
        <a:lstStyle/>
        <a:p>
          <a:endParaRPr lang="en-US"/>
        </a:p>
      </dgm:t>
    </dgm:pt>
    <dgm:pt modelId="{3F17E1D1-AB1D-4C0D-9B27-E12DB15ADE55}" type="pres">
      <dgm:prSet presAssocID="{0C39AF44-80A8-4909-9017-EC682FC16446}" presName="bracket" presStyleLbl="parChTrans1D1" presStyleIdx="2" presStyleCnt="6" custScaleY="61337"/>
      <dgm:spPr>
        <a:xfrm>
          <a:off x="2133600" y="1960374"/>
          <a:ext cx="426720" cy="645947"/>
        </a:xfrm>
        <a:prstGeom prst="rightArrow">
          <a:avLst/>
        </a:prstGeom>
        <a:solidFill>
          <a:srgbClr val="5B9BD5"/>
        </a:solidFill>
        <a:ln w="12700" cap="flat" cmpd="sng" algn="ctr">
          <a:solidFill>
            <a:srgbClr val="4472C4">
              <a:hueOff val="0"/>
              <a:satOff val="0"/>
              <a:lumOff val="0"/>
              <a:alphaOff val="0"/>
            </a:srgbClr>
          </a:solidFill>
          <a:prstDash val="solid"/>
          <a:miter lim="800000"/>
        </a:ln>
        <a:effectLst/>
      </dgm:spPr>
    </dgm:pt>
    <dgm:pt modelId="{DF653467-87A7-41D5-A1CA-44172674291A}" type="pres">
      <dgm:prSet presAssocID="{0C39AF44-80A8-4909-9017-EC682FC16446}" presName="spH" presStyleCnt="0"/>
      <dgm:spPr/>
    </dgm:pt>
    <dgm:pt modelId="{27414293-2DD2-476B-96CA-CF84F88EA85C}" type="pres">
      <dgm:prSet presAssocID="{0C39AF44-80A8-4909-9017-EC682FC16446}" presName="desTx" presStyleLbl="node1" presStyleIdx="2" presStyleCnt="6" custLinFactNeighborX="6088">
        <dgm:presLayoutVars>
          <dgm:bulletEnabled val="1"/>
        </dgm:presLayoutVars>
      </dgm:prSet>
      <dgm:spPr>
        <a:prstGeom prst="rect">
          <a:avLst/>
        </a:prstGeom>
      </dgm:spPr>
      <dgm:t>
        <a:bodyPr/>
        <a:lstStyle/>
        <a:p>
          <a:endParaRPr lang="en-US"/>
        </a:p>
      </dgm:t>
    </dgm:pt>
    <dgm:pt modelId="{5F6688D9-7D39-40B1-B6AE-0648126063F7}" type="pres">
      <dgm:prSet presAssocID="{156988DD-B059-4030-810C-ACE544FC0D2B}" presName="spV" presStyleCnt="0"/>
      <dgm:spPr/>
    </dgm:pt>
    <dgm:pt modelId="{AACE447C-F5A8-4782-A028-24C49C473647}" type="pres">
      <dgm:prSet presAssocID="{4579C739-9B1A-4433-84B2-C9284774BA7B}" presName="linNode" presStyleCnt="0"/>
      <dgm:spPr/>
    </dgm:pt>
    <dgm:pt modelId="{21E230A2-64D0-4C8B-854F-5F59CC7EA649}" type="pres">
      <dgm:prSet presAssocID="{4579C739-9B1A-4433-84B2-C9284774BA7B}" presName="parTx" presStyleLbl="revTx" presStyleIdx="3" presStyleCnt="6">
        <dgm:presLayoutVars>
          <dgm:chMax val="1"/>
          <dgm:bulletEnabled val="1"/>
        </dgm:presLayoutVars>
      </dgm:prSet>
      <dgm:spPr/>
      <dgm:t>
        <a:bodyPr/>
        <a:lstStyle/>
        <a:p>
          <a:endParaRPr lang="en-US"/>
        </a:p>
      </dgm:t>
    </dgm:pt>
    <dgm:pt modelId="{BEEEAB6E-FEEE-4F83-B0ED-A139C5EAF7B5}" type="pres">
      <dgm:prSet presAssocID="{4579C739-9B1A-4433-84B2-C9284774BA7B}" presName="bracket" presStyleLbl="parChTrans1D1" presStyleIdx="3" presStyleCnt="6" custScaleY="66652"/>
      <dgm:spPr>
        <a:xfrm>
          <a:off x="2133600" y="3065258"/>
          <a:ext cx="426720" cy="488292"/>
        </a:xfrm>
        <a:prstGeom prst="rightArrow">
          <a:avLst/>
        </a:prstGeom>
        <a:solidFill>
          <a:srgbClr val="5B9BD5"/>
        </a:solidFill>
        <a:ln w="12700" cap="flat" cmpd="sng" algn="ctr">
          <a:solidFill>
            <a:srgbClr val="4472C4">
              <a:hueOff val="0"/>
              <a:satOff val="0"/>
              <a:lumOff val="0"/>
              <a:alphaOff val="0"/>
            </a:srgbClr>
          </a:solidFill>
          <a:prstDash val="solid"/>
          <a:miter lim="800000"/>
        </a:ln>
        <a:effectLst/>
      </dgm:spPr>
    </dgm:pt>
    <dgm:pt modelId="{5153FEFB-B68A-4A98-B610-E6F90F05FAEC}" type="pres">
      <dgm:prSet presAssocID="{4579C739-9B1A-4433-84B2-C9284774BA7B}" presName="spH" presStyleCnt="0"/>
      <dgm:spPr/>
    </dgm:pt>
    <dgm:pt modelId="{ACBBEEB6-2E01-4AE7-A6CA-C6E79DDB90FB}" type="pres">
      <dgm:prSet presAssocID="{4579C739-9B1A-4433-84B2-C9284774BA7B}" presName="desTx" presStyleLbl="node1" presStyleIdx="3" presStyleCnt="6">
        <dgm:presLayoutVars>
          <dgm:bulletEnabled val="1"/>
        </dgm:presLayoutVars>
      </dgm:prSet>
      <dgm:spPr>
        <a:prstGeom prst="rect">
          <a:avLst/>
        </a:prstGeom>
      </dgm:spPr>
      <dgm:t>
        <a:bodyPr/>
        <a:lstStyle/>
        <a:p>
          <a:endParaRPr lang="en-US"/>
        </a:p>
      </dgm:t>
    </dgm:pt>
    <dgm:pt modelId="{3D63994A-DED2-4CE2-92EA-9DFB02B0E65B}" type="pres">
      <dgm:prSet presAssocID="{8E0D6C29-B589-4E34-B403-17513CF6DEDA}" presName="spV" presStyleCnt="0"/>
      <dgm:spPr/>
    </dgm:pt>
    <dgm:pt modelId="{E3A77278-5CE5-4FE7-AE08-3D6A94BDA486}" type="pres">
      <dgm:prSet presAssocID="{4116D923-3DE5-4EC5-BFDB-86285A8C3598}" presName="linNode" presStyleCnt="0"/>
      <dgm:spPr/>
    </dgm:pt>
    <dgm:pt modelId="{7322587A-D17B-491D-A5C5-528BA13D75A5}" type="pres">
      <dgm:prSet presAssocID="{4116D923-3DE5-4EC5-BFDB-86285A8C3598}" presName="parTx" presStyleLbl="revTx" presStyleIdx="4" presStyleCnt="6">
        <dgm:presLayoutVars>
          <dgm:chMax val="1"/>
          <dgm:bulletEnabled val="1"/>
        </dgm:presLayoutVars>
      </dgm:prSet>
      <dgm:spPr/>
      <dgm:t>
        <a:bodyPr/>
        <a:lstStyle/>
        <a:p>
          <a:endParaRPr lang="en-US"/>
        </a:p>
      </dgm:t>
    </dgm:pt>
    <dgm:pt modelId="{5A73C570-93D4-4BB4-A97B-49E93FBB10AF}" type="pres">
      <dgm:prSet presAssocID="{4116D923-3DE5-4EC5-BFDB-86285A8C3598}" presName="bracket" presStyleLbl="parChTrans1D1" presStyleIdx="4" presStyleCnt="6" custScaleY="69943"/>
      <dgm:spPr>
        <a:xfrm>
          <a:off x="2133600" y="3919003"/>
          <a:ext cx="426720" cy="512402"/>
        </a:xfrm>
        <a:prstGeom prst="rightArrow">
          <a:avLst/>
        </a:prstGeom>
        <a:solidFill>
          <a:srgbClr val="5B9BD5"/>
        </a:solidFill>
        <a:ln w="12700" cap="flat" cmpd="sng" algn="ctr">
          <a:solidFill>
            <a:srgbClr val="4472C4">
              <a:hueOff val="0"/>
              <a:satOff val="0"/>
              <a:lumOff val="0"/>
              <a:alphaOff val="0"/>
            </a:srgbClr>
          </a:solidFill>
          <a:prstDash val="solid"/>
          <a:miter lim="800000"/>
        </a:ln>
        <a:effectLst/>
      </dgm:spPr>
    </dgm:pt>
    <dgm:pt modelId="{E8AAC000-7280-4CD8-AE6A-A316A0E39DB1}" type="pres">
      <dgm:prSet presAssocID="{4116D923-3DE5-4EC5-BFDB-86285A8C3598}" presName="spH" presStyleCnt="0"/>
      <dgm:spPr/>
    </dgm:pt>
    <dgm:pt modelId="{75C79C7C-3729-4806-AAEE-46D8F6DADC47}" type="pres">
      <dgm:prSet presAssocID="{4116D923-3DE5-4EC5-BFDB-86285A8C3598}" presName="desTx" presStyleLbl="node1" presStyleIdx="4" presStyleCnt="6">
        <dgm:presLayoutVars>
          <dgm:bulletEnabled val="1"/>
        </dgm:presLayoutVars>
      </dgm:prSet>
      <dgm:spPr/>
      <dgm:t>
        <a:bodyPr/>
        <a:lstStyle/>
        <a:p>
          <a:endParaRPr lang="en-US"/>
        </a:p>
      </dgm:t>
    </dgm:pt>
    <dgm:pt modelId="{FBA0BA17-AFBB-4F49-A492-1D67F6EF476E}" type="pres">
      <dgm:prSet presAssocID="{2B5C527C-2A5F-4F71-9138-CA7B8E4F7548}" presName="spV" presStyleCnt="0"/>
      <dgm:spPr/>
    </dgm:pt>
    <dgm:pt modelId="{7314BAF3-18FB-4FBD-893A-5910253B3749}" type="pres">
      <dgm:prSet presAssocID="{92574F46-373C-491B-B78A-0DB237A8F20D}" presName="linNode" presStyleCnt="0"/>
      <dgm:spPr/>
    </dgm:pt>
    <dgm:pt modelId="{12A0EA5F-1926-48BF-83F6-B4F870D4B0A4}" type="pres">
      <dgm:prSet presAssocID="{92574F46-373C-491B-B78A-0DB237A8F20D}" presName="parTx" presStyleLbl="revTx" presStyleIdx="5" presStyleCnt="6">
        <dgm:presLayoutVars>
          <dgm:chMax val="1"/>
          <dgm:bulletEnabled val="1"/>
        </dgm:presLayoutVars>
      </dgm:prSet>
      <dgm:spPr/>
      <dgm:t>
        <a:bodyPr/>
        <a:lstStyle/>
        <a:p>
          <a:endParaRPr lang="en-US"/>
        </a:p>
      </dgm:t>
    </dgm:pt>
    <dgm:pt modelId="{3A65A123-C233-4E3C-932E-9E4C8554CA5E}" type="pres">
      <dgm:prSet presAssocID="{92574F46-373C-491B-B78A-0DB237A8F20D}" presName="bracket" presStyleLbl="parChTrans1D1" presStyleIdx="5" presStyleCnt="6" custScaleY="73233"/>
      <dgm:spPr>
        <a:xfrm>
          <a:off x="2133600" y="4772752"/>
          <a:ext cx="426720" cy="536504"/>
        </a:xfrm>
        <a:prstGeom prst="rightArrow">
          <a:avLst/>
        </a:prstGeom>
        <a:solidFill>
          <a:srgbClr val="5B9BD5"/>
        </a:solidFill>
        <a:ln w="12700" cap="flat" cmpd="sng" algn="ctr">
          <a:solidFill>
            <a:srgbClr val="4472C4">
              <a:hueOff val="0"/>
              <a:satOff val="0"/>
              <a:lumOff val="0"/>
              <a:alphaOff val="0"/>
            </a:srgbClr>
          </a:solidFill>
          <a:prstDash val="solid"/>
          <a:miter lim="800000"/>
        </a:ln>
        <a:effectLst/>
      </dgm:spPr>
    </dgm:pt>
    <dgm:pt modelId="{4A30ABBE-2F36-4DD2-9F8D-72916AFA1899}" type="pres">
      <dgm:prSet presAssocID="{92574F46-373C-491B-B78A-0DB237A8F20D}" presName="spH" presStyleCnt="0"/>
      <dgm:spPr/>
    </dgm:pt>
    <dgm:pt modelId="{73D0CDEF-A320-49DE-BBCD-C1B64239A42A}" type="pres">
      <dgm:prSet presAssocID="{92574F46-373C-491B-B78A-0DB237A8F20D}" presName="desTx" presStyleLbl="node1" presStyleIdx="5" presStyleCnt="6">
        <dgm:presLayoutVars>
          <dgm:bulletEnabled val="1"/>
        </dgm:presLayoutVars>
      </dgm:prSet>
      <dgm:spPr>
        <a:prstGeom prst="rect">
          <a:avLst/>
        </a:prstGeom>
      </dgm:spPr>
      <dgm:t>
        <a:bodyPr/>
        <a:lstStyle/>
        <a:p>
          <a:endParaRPr lang="en-US"/>
        </a:p>
      </dgm:t>
    </dgm:pt>
  </dgm:ptLst>
  <dgm:cxnLst>
    <dgm:cxn modelId="{7181E062-C273-400C-83DB-0120FBD04AB1}" srcId="{78B05FC9-D276-4A07-82CB-AC391D08B6F5}" destId="{0C39AF44-80A8-4909-9017-EC682FC16446}" srcOrd="2" destOrd="0" parTransId="{BB5F584F-A29E-404D-80AD-88ECD20B955A}" sibTransId="{156988DD-B059-4030-810C-ACE544FC0D2B}"/>
    <dgm:cxn modelId="{814148EA-9BCB-4C87-91BC-7079BD9C4434}" type="presOf" srcId="{4579C739-9B1A-4433-84B2-C9284774BA7B}" destId="{21E230A2-64D0-4C8B-854F-5F59CC7EA649}" srcOrd="0" destOrd="0" presId="urn:diagrams.loki3.com/BracketList"/>
    <dgm:cxn modelId="{45F19CFD-B1D7-42DF-8C08-649E0400263D}" type="presOf" srcId="{92574F46-373C-491B-B78A-0DB237A8F20D}" destId="{12A0EA5F-1926-48BF-83F6-B4F870D4B0A4}" srcOrd="0" destOrd="0" presId="urn:diagrams.loki3.com/BracketList"/>
    <dgm:cxn modelId="{41A19FB9-1912-4A19-8DF3-BA505562A5A0}" type="presOf" srcId="{75D35A07-64D8-4EC8-864C-92A053CE7D68}" destId="{27414293-2DD2-476B-96CA-CF84F88EA85C}" srcOrd="0" destOrd="0" presId="urn:diagrams.loki3.com/BracketList"/>
    <dgm:cxn modelId="{C935C025-B350-49D2-8CCA-2285546782FB}" type="presOf" srcId="{23A3AFA6-B13B-489B-A46B-6687FDE40E13}" destId="{E680A0CF-98D3-4A0C-9072-749E075594E9}" srcOrd="0" destOrd="0" presId="urn:diagrams.loki3.com/BracketList"/>
    <dgm:cxn modelId="{7882C875-A119-4191-852D-1A7B2676EF1B}" srcId="{78B05FC9-D276-4A07-82CB-AC391D08B6F5}" destId="{23A3AFA6-B13B-489B-A46B-6687FDE40E13}" srcOrd="0" destOrd="0" parTransId="{836E1FB7-41B8-4E8F-B457-AF5703EF04D9}" sibTransId="{7A61AFC7-0B09-48C9-A0A7-9346A3046FAB}"/>
    <dgm:cxn modelId="{41792CFF-8ADA-4B31-9079-347A8AF001BA}" srcId="{78B05FC9-D276-4A07-82CB-AC391D08B6F5}" destId="{92574F46-373C-491B-B78A-0DB237A8F20D}" srcOrd="5" destOrd="0" parTransId="{44214B7D-93D4-4423-BA77-60C104AF58B9}" sibTransId="{8786E44A-3A10-4E65-BB66-8F7FCC063FBE}"/>
    <dgm:cxn modelId="{312D7F26-6BC7-4814-B1BE-2BBFD19598E6}" srcId="{78B05FC9-D276-4A07-82CB-AC391D08B6F5}" destId="{4116D923-3DE5-4EC5-BFDB-86285A8C3598}" srcOrd="4" destOrd="0" parTransId="{DA854F54-B4EC-4130-9E51-B3E5DA9923DF}" sibTransId="{2B5C527C-2A5F-4F71-9138-CA7B8E4F7548}"/>
    <dgm:cxn modelId="{4CC1254A-733D-4FE5-8AA3-23E01E7D9AD6}" type="presOf" srcId="{5FBC0F64-3125-49BF-840F-2F443A68BDC2}" destId="{115C7564-30C5-4A8F-8876-466BC249709D}" srcOrd="0" destOrd="0" presId="urn:diagrams.loki3.com/BracketList"/>
    <dgm:cxn modelId="{C36E4F41-5493-437F-BC53-BF5BB0B2D5B1}" srcId="{4579C739-9B1A-4433-84B2-C9284774BA7B}" destId="{BDA20F66-4E23-47B5-AAB7-687B7DCDED00}" srcOrd="0" destOrd="0" parTransId="{406BE115-C2F1-4F53-B5B3-01C28047908F}" sibTransId="{3CF7C7F8-401D-4A06-B410-0ADED022F434}"/>
    <dgm:cxn modelId="{90DB13E8-ED30-419C-ADDB-6DF68D550EDA}" type="presOf" srcId="{78B05FC9-D276-4A07-82CB-AC391D08B6F5}" destId="{8F1142C3-B784-4016-BFCC-B7CADB5F8409}" srcOrd="0" destOrd="0" presId="urn:diagrams.loki3.com/BracketList"/>
    <dgm:cxn modelId="{876D57BB-7599-4ADD-81D1-37A9A01588BD}" srcId="{78B05FC9-D276-4A07-82CB-AC391D08B6F5}" destId="{4579C739-9B1A-4433-84B2-C9284774BA7B}" srcOrd="3" destOrd="0" parTransId="{B47CD5C7-AB18-4BB9-B5F2-81622E221E95}" sibTransId="{8E0D6C29-B589-4E34-B403-17513CF6DEDA}"/>
    <dgm:cxn modelId="{E9C0B154-3E97-4B01-A45C-72CAC922521C}" type="presOf" srcId="{64E7A648-6028-43E8-9DC0-8C6598AEFD20}" destId="{75C79C7C-3729-4806-AAEE-46D8F6DADC47}" srcOrd="0" destOrd="0" presId="urn:diagrams.loki3.com/BracketList"/>
    <dgm:cxn modelId="{231A58C5-5540-40F4-BF97-59839A76F7DF}" type="presOf" srcId="{C574DDDE-1C8E-44C0-88BA-DA7F9F2F5D62}" destId="{73D0CDEF-A320-49DE-BBCD-C1B64239A42A}" srcOrd="0" destOrd="0" presId="urn:diagrams.loki3.com/BracketList"/>
    <dgm:cxn modelId="{369361BD-FCE8-4E52-ADF3-EB28628409AF}" srcId="{78B05FC9-D276-4A07-82CB-AC391D08B6F5}" destId="{5FBC0F64-3125-49BF-840F-2F443A68BDC2}" srcOrd="1" destOrd="0" parTransId="{B0593E55-7BBA-49F8-9CA4-5AA4C9F21BE0}" sibTransId="{3E595E6E-B955-47FE-886F-AD5365D36725}"/>
    <dgm:cxn modelId="{3474F3FE-9BDD-4A1B-BDF6-D1FE15CAB424}" srcId="{5FBC0F64-3125-49BF-840F-2F443A68BDC2}" destId="{A25D86C3-EADB-4275-95F0-CD9034AE095F}" srcOrd="0" destOrd="0" parTransId="{C17B3235-A1B1-4E35-A7B0-6096F37B2902}" sibTransId="{535956B3-8C12-4973-AD83-B9DE006810F8}"/>
    <dgm:cxn modelId="{410D285F-6800-4E2F-9408-70DE0811CD9A}" type="presOf" srcId="{A25D86C3-EADB-4275-95F0-CD9034AE095F}" destId="{751F17BF-FDD8-4613-B5BB-B9FBDFA0334C}" srcOrd="0" destOrd="0" presId="urn:diagrams.loki3.com/BracketList"/>
    <dgm:cxn modelId="{7E66283D-97AE-47D7-B763-285373F879C8}" srcId="{4116D923-3DE5-4EC5-BFDB-86285A8C3598}" destId="{64E7A648-6028-43E8-9DC0-8C6598AEFD20}" srcOrd="0" destOrd="0" parTransId="{5E2BA33E-1491-466E-8A19-EEF93FAFE440}" sibTransId="{7B5DD2BD-721A-4E33-83DC-8B7E4D1E6FBF}"/>
    <dgm:cxn modelId="{4EA3CFE7-2A19-495A-A711-BB4BE5CBD2EB}" srcId="{0C39AF44-80A8-4909-9017-EC682FC16446}" destId="{75D35A07-64D8-4EC8-864C-92A053CE7D68}" srcOrd="0" destOrd="0" parTransId="{F27372AF-DD89-4413-99CD-904E209E551D}" sibTransId="{0D910E83-7181-4BBF-A8A0-638C8A59827C}"/>
    <dgm:cxn modelId="{8CA5E71D-B33B-4F4E-9800-6C73F59CF629}" type="presOf" srcId="{0C39AF44-80A8-4909-9017-EC682FC16446}" destId="{9D077E78-0E9C-46AD-8A74-7B3899C15CD8}" srcOrd="0" destOrd="0" presId="urn:diagrams.loki3.com/BracketList"/>
    <dgm:cxn modelId="{D3705155-5226-4F07-B5F5-CE65EC2D21AF}" srcId="{92574F46-373C-491B-B78A-0DB237A8F20D}" destId="{C574DDDE-1C8E-44C0-88BA-DA7F9F2F5D62}" srcOrd="0" destOrd="0" parTransId="{5F1FC445-FE69-4207-91C3-E343E67DEE6F}" sibTransId="{80766AF2-9C43-43B6-A2E8-D5D5EBAC48FF}"/>
    <dgm:cxn modelId="{5B8F41FE-CEF1-41A8-91C3-E58CD895CE4F}" type="presOf" srcId="{3813E08C-A6B4-4575-8607-27256BFF40E7}" destId="{D17170AC-1F0C-4EB3-A65A-0D85CEB86422}" srcOrd="0" destOrd="0" presId="urn:diagrams.loki3.com/BracketList"/>
    <dgm:cxn modelId="{92BA6121-2F40-4600-ADDB-8F5E61F36BFF}" type="presOf" srcId="{4116D923-3DE5-4EC5-BFDB-86285A8C3598}" destId="{7322587A-D17B-491D-A5C5-528BA13D75A5}" srcOrd="0" destOrd="0" presId="urn:diagrams.loki3.com/BracketList"/>
    <dgm:cxn modelId="{73F6FCDE-F35A-47E3-8120-33A6184801CD}" srcId="{23A3AFA6-B13B-489B-A46B-6687FDE40E13}" destId="{3813E08C-A6B4-4575-8607-27256BFF40E7}" srcOrd="0" destOrd="0" parTransId="{E483DFA1-6A3E-467C-B337-E3E6EFC9D0DB}" sibTransId="{C6772784-C542-4609-A52B-276462F04E2D}"/>
    <dgm:cxn modelId="{A5C845C4-7CAB-43B3-AC0B-DA9B10EDB85D}" type="presOf" srcId="{BDA20F66-4E23-47B5-AAB7-687B7DCDED00}" destId="{ACBBEEB6-2E01-4AE7-A6CA-C6E79DDB90FB}" srcOrd="0" destOrd="0" presId="urn:diagrams.loki3.com/BracketList"/>
    <dgm:cxn modelId="{0077B798-3CA8-4945-8833-3A893744F24E}" type="presParOf" srcId="{8F1142C3-B784-4016-BFCC-B7CADB5F8409}" destId="{F1E50067-E7E4-4107-A51D-B8C33106E781}" srcOrd="0" destOrd="0" presId="urn:diagrams.loki3.com/BracketList"/>
    <dgm:cxn modelId="{163228DD-23C0-4F97-BE4F-780915B36850}" type="presParOf" srcId="{F1E50067-E7E4-4107-A51D-B8C33106E781}" destId="{E680A0CF-98D3-4A0C-9072-749E075594E9}" srcOrd="0" destOrd="0" presId="urn:diagrams.loki3.com/BracketList"/>
    <dgm:cxn modelId="{24A77986-1595-4B76-82F8-5A6B9D954799}" type="presParOf" srcId="{F1E50067-E7E4-4107-A51D-B8C33106E781}" destId="{6D570D22-2400-4AA0-ABD0-D7025A0FB700}" srcOrd="1" destOrd="0" presId="urn:diagrams.loki3.com/BracketList"/>
    <dgm:cxn modelId="{6E614F4C-2FBF-49C7-8825-855A6E98360B}" type="presParOf" srcId="{F1E50067-E7E4-4107-A51D-B8C33106E781}" destId="{80BF52DD-451C-4315-865D-CBFD2907717D}" srcOrd="2" destOrd="0" presId="urn:diagrams.loki3.com/BracketList"/>
    <dgm:cxn modelId="{32E8B352-299B-4029-BEDA-D79992E77986}" type="presParOf" srcId="{F1E50067-E7E4-4107-A51D-B8C33106E781}" destId="{D17170AC-1F0C-4EB3-A65A-0D85CEB86422}" srcOrd="3" destOrd="0" presId="urn:diagrams.loki3.com/BracketList"/>
    <dgm:cxn modelId="{0416D76A-30A5-495C-B3BA-9C488C9F0C48}" type="presParOf" srcId="{8F1142C3-B784-4016-BFCC-B7CADB5F8409}" destId="{01DAF31C-82C2-4100-9261-4433C3F7C549}" srcOrd="1" destOrd="0" presId="urn:diagrams.loki3.com/BracketList"/>
    <dgm:cxn modelId="{6D45503C-C081-4CF3-9E09-A1D47B3213A6}" type="presParOf" srcId="{8F1142C3-B784-4016-BFCC-B7CADB5F8409}" destId="{F642FB94-BB8C-4948-8B0D-BC941AB1862E}" srcOrd="2" destOrd="0" presId="urn:diagrams.loki3.com/BracketList"/>
    <dgm:cxn modelId="{B7F8752D-8194-4A31-B78A-D10E3FF1C4DD}" type="presParOf" srcId="{F642FB94-BB8C-4948-8B0D-BC941AB1862E}" destId="{115C7564-30C5-4A8F-8876-466BC249709D}" srcOrd="0" destOrd="0" presId="urn:diagrams.loki3.com/BracketList"/>
    <dgm:cxn modelId="{69F392BA-75CE-47C9-91C0-88ED53506DDF}" type="presParOf" srcId="{F642FB94-BB8C-4948-8B0D-BC941AB1862E}" destId="{D50D5F9A-76DC-4C6E-B6B4-7840225F3BD9}" srcOrd="1" destOrd="0" presId="urn:diagrams.loki3.com/BracketList"/>
    <dgm:cxn modelId="{EE568D74-394F-408E-93FA-5CF1D359A31B}" type="presParOf" srcId="{F642FB94-BB8C-4948-8B0D-BC941AB1862E}" destId="{A4A3162C-D362-4108-AF4B-D5659287C7F5}" srcOrd="2" destOrd="0" presId="urn:diagrams.loki3.com/BracketList"/>
    <dgm:cxn modelId="{51CE7340-037E-4BD8-B237-71566BB78AF1}" type="presParOf" srcId="{F642FB94-BB8C-4948-8B0D-BC941AB1862E}" destId="{751F17BF-FDD8-4613-B5BB-B9FBDFA0334C}" srcOrd="3" destOrd="0" presId="urn:diagrams.loki3.com/BracketList"/>
    <dgm:cxn modelId="{891A258D-3D0C-489C-A914-5972F376CE4A}" type="presParOf" srcId="{8F1142C3-B784-4016-BFCC-B7CADB5F8409}" destId="{17FD74FF-7702-42B6-B3DD-A74DDED9B434}" srcOrd="3" destOrd="0" presId="urn:diagrams.loki3.com/BracketList"/>
    <dgm:cxn modelId="{EDD670E7-AC52-4F0C-A42B-DA4CC9FCA2EA}" type="presParOf" srcId="{8F1142C3-B784-4016-BFCC-B7CADB5F8409}" destId="{50E53184-DE8A-4C80-BEEE-606AD4561D23}" srcOrd="4" destOrd="0" presId="urn:diagrams.loki3.com/BracketList"/>
    <dgm:cxn modelId="{7833B2C7-5A15-4C04-9C99-43E245F6BD9D}" type="presParOf" srcId="{50E53184-DE8A-4C80-BEEE-606AD4561D23}" destId="{9D077E78-0E9C-46AD-8A74-7B3899C15CD8}" srcOrd="0" destOrd="0" presId="urn:diagrams.loki3.com/BracketList"/>
    <dgm:cxn modelId="{AC04FC3D-78EF-44EF-AEF1-422E5C9C5BA5}" type="presParOf" srcId="{50E53184-DE8A-4C80-BEEE-606AD4561D23}" destId="{3F17E1D1-AB1D-4C0D-9B27-E12DB15ADE55}" srcOrd="1" destOrd="0" presId="urn:diagrams.loki3.com/BracketList"/>
    <dgm:cxn modelId="{88668B54-4322-4DF4-AC74-955C927EE81A}" type="presParOf" srcId="{50E53184-DE8A-4C80-BEEE-606AD4561D23}" destId="{DF653467-87A7-41D5-A1CA-44172674291A}" srcOrd="2" destOrd="0" presId="urn:diagrams.loki3.com/BracketList"/>
    <dgm:cxn modelId="{694862DA-9FC1-40D5-B212-52ABB74234B4}" type="presParOf" srcId="{50E53184-DE8A-4C80-BEEE-606AD4561D23}" destId="{27414293-2DD2-476B-96CA-CF84F88EA85C}" srcOrd="3" destOrd="0" presId="urn:diagrams.loki3.com/BracketList"/>
    <dgm:cxn modelId="{082A07C8-01FC-4CBB-A73C-3812C24DEDC0}" type="presParOf" srcId="{8F1142C3-B784-4016-BFCC-B7CADB5F8409}" destId="{5F6688D9-7D39-40B1-B6AE-0648126063F7}" srcOrd="5" destOrd="0" presId="urn:diagrams.loki3.com/BracketList"/>
    <dgm:cxn modelId="{AFD17F05-5C53-4357-905D-1349002FAE06}" type="presParOf" srcId="{8F1142C3-B784-4016-BFCC-B7CADB5F8409}" destId="{AACE447C-F5A8-4782-A028-24C49C473647}" srcOrd="6" destOrd="0" presId="urn:diagrams.loki3.com/BracketList"/>
    <dgm:cxn modelId="{3B54E6B0-5B90-48AC-9564-CAFB9F9E0BEB}" type="presParOf" srcId="{AACE447C-F5A8-4782-A028-24C49C473647}" destId="{21E230A2-64D0-4C8B-854F-5F59CC7EA649}" srcOrd="0" destOrd="0" presId="urn:diagrams.loki3.com/BracketList"/>
    <dgm:cxn modelId="{C0CE168B-9047-4E7E-8F8D-32A9D8221EDB}" type="presParOf" srcId="{AACE447C-F5A8-4782-A028-24C49C473647}" destId="{BEEEAB6E-FEEE-4F83-B0ED-A139C5EAF7B5}" srcOrd="1" destOrd="0" presId="urn:diagrams.loki3.com/BracketList"/>
    <dgm:cxn modelId="{7FC49954-9CFD-4C74-8B8E-5448D2328DA8}" type="presParOf" srcId="{AACE447C-F5A8-4782-A028-24C49C473647}" destId="{5153FEFB-B68A-4A98-B610-E6F90F05FAEC}" srcOrd="2" destOrd="0" presId="urn:diagrams.loki3.com/BracketList"/>
    <dgm:cxn modelId="{0695F01D-6A81-4AC7-8C97-B736D1AA3078}" type="presParOf" srcId="{AACE447C-F5A8-4782-A028-24C49C473647}" destId="{ACBBEEB6-2E01-4AE7-A6CA-C6E79DDB90FB}" srcOrd="3" destOrd="0" presId="urn:diagrams.loki3.com/BracketList"/>
    <dgm:cxn modelId="{4014D864-3504-4A0F-8962-83FDF228B01F}" type="presParOf" srcId="{8F1142C3-B784-4016-BFCC-B7CADB5F8409}" destId="{3D63994A-DED2-4CE2-92EA-9DFB02B0E65B}" srcOrd="7" destOrd="0" presId="urn:diagrams.loki3.com/BracketList"/>
    <dgm:cxn modelId="{D2123CD8-5A41-44E6-BE9A-3F23216BFA38}" type="presParOf" srcId="{8F1142C3-B784-4016-BFCC-B7CADB5F8409}" destId="{E3A77278-5CE5-4FE7-AE08-3D6A94BDA486}" srcOrd="8" destOrd="0" presId="urn:diagrams.loki3.com/BracketList"/>
    <dgm:cxn modelId="{FD80515C-513B-4A5E-8418-A1E1D9B829F7}" type="presParOf" srcId="{E3A77278-5CE5-4FE7-AE08-3D6A94BDA486}" destId="{7322587A-D17B-491D-A5C5-528BA13D75A5}" srcOrd="0" destOrd="0" presId="urn:diagrams.loki3.com/BracketList"/>
    <dgm:cxn modelId="{ABFDFF2A-4ECE-49EE-90DF-0F4E205B8E6A}" type="presParOf" srcId="{E3A77278-5CE5-4FE7-AE08-3D6A94BDA486}" destId="{5A73C570-93D4-4BB4-A97B-49E93FBB10AF}" srcOrd="1" destOrd="0" presId="urn:diagrams.loki3.com/BracketList"/>
    <dgm:cxn modelId="{701C3234-A3D2-4815-BAB2-51940DE0999C}" type="presParOf" srcId="{E3A77278-5CE5-4FE7-AE08-3D6A94BDA486}" destId="{E8AAC000-7280-4CD8-AE6A-A316A0E39DB1}" srcOrd="2" destOrd="0" presId="urn:diagrams.loki3.com/BracketList"/>
    <dgm:cxn modelId="{D83566BF-6A4E-4D33-8AA2-BB02FF16C433}" type="presParOf" srcId="{E3A77278-5CE5-4FE7-AE08-3D6A94BDA486}" destId="{75C79C7C-3729-4806-AAEE-46D8F6DADC47}" srcOrd="3" destOrd="0" presId="urn:diagrams.loki3.com/BracketList"/>
    <dgm:cxn modelId="{21BAE17A-82E5-4283-95CE-0201A7602AA5}" type="presParOf" srcId="{8F1142C3-B784-4016-BFCC-B7CADB5F8409}" destId="{FBA0BA17-AFBB-4F49-A492-1D67F6EF476E}" srcOrd="9" destOrd="0" presId="urn:diagrams.loki3.com/BracketList"/>
    <dgm:cxn modelId="{4BCC0A42-2FE9-4FC1-8DF2-D3EFBAD42BE9}" type="presParOf" srcId="{8F1142C3-B784-4016-BFCC-B7CADB5F8409}" destId="{7314BAF3-18FB-4FBD-893A-5910253B3749}" srcOrd="10" destOrd="0" presId="urn:diagrams.loki3.com/BracketList"/>
    <dgm:cxn modelId="{E0D6A4BC-B8D1-4433-AC77-B38B2773F2C4}" type="presParOf" srcId="{7314BAF3-18FB-4FBD-893A-5910253B3749}" destId="{12A0EA5F-1926-48BF-83F6-B4F870D4B0A4}" srcOrd="0" destOrd="0" presId="urn:diagrams.loki3.com/BracketList"/>
    <dgm:cxn modelId="{1BBE3E1A-BAF4-4EBB-856D-AEA63F1D678C}" type="presParOf" srcId="{7314BAF3-18FB-4FBD-893A-5910253B3749}" destId="{3A65A123-C233-4E3C-932E-9E4C8554CA5E}" srcOrd="1" destOrd="0" presId="urn:diagrams.loki3.com/BracketList"/>
    <dgm:cxn modelId="{5E54255B-1B32-48D2-9F30-15B7BEC2670B}" type="presParOf" srcId="{7314BAF3-18FB-4FBD-893A-5910253B3749}" destId="{4A30ABBE-2F36-4DD2-9F8D-72916AFA1899}" srcOrd="2" destOrd="0" presId="urn:diagrams.loki3.com/BracketList"/>
    <dgm:cxn modelId="{69DDDEEA-BD28-42F3-B089-E75F9BD9C67A}" type="presParOf" srcId="{7314BAF3-18FB-4FBD-893A-5910253B3749}" destId="{73D0CDEF-A320-49DE-BBCD-C1B64239A42A}"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80A0CF-98D3-4A0C-9072-749E075594E9}">
      <dsp:nvSpPr>
        <dsp:cNvPr id="0" name=""/>
        <dsp:cNvSpPr/>
      </dsp:nvSpPr>
      <dsp:spPr>
        <a:xfrm>
          <a:off x="0" y="25642"/>
          <a:ext cx="2133600" cy="910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lvl="0" algn="r" defTabSz="800100">
            <a:lnSpc>
              <a:spcPct val="90000"/>
            </a:lnSpc>
            <a:spcBef>
              <a:spcPct val="0"/>
            </a:spcBef>
            <a:spcAft>
              <a:spcPct val="35000"/>
            </a:spcAft>
          </a:pPr>
          <a:r>
            <a:rPr lang="en-US" sz="1800" b="1" kern="1200" dirty="0">
              <a:solidFill>
                <a:sysClr val="windowText" lastClr="000000">
                  <a:hueOff val="0"/>
                  <a:satOff val="0"/>
                  <a:lumOff val="0"/>
                  <a:alphaOff val="0"/>
                </a:sysClr>
              </a:solidFill>
              <a:latin typeface="Calibri" panose="020F0502020204030204"/>
              <a:ea typeface="+mn-ea"/>
              <a:cs typeface="+mn-cs"/>
            </a:rPr>
            <a:t>We aim to improve</a:t>
          </a:r>
        </a:p>
      </dsp:txBody>
      <dsp:txXfrm>
        <a:off x="0" y="25642"/>
        <a:ext cx="2133600" cy="910800"/>
      </dsp:txXfrm>
    </dsp:sp>
    <dsp:sp modelId="{6D570D22-2400-4AA0-ABD0-D7025A0FB700}">
      <dsp:nvSpPr>
        <dsp:cNvPr id="0" name=""/>
        <dsp:cNvSpPr/>
      </dsp:nvSpPr>
      <dsp:spPr>
        <a:xfrm>
          <a:off x="2133600" y="215006"/>
          <a:ext cx="426720" cy="532071"/>
        </a:xfrm>
        <a:prstGeom prst="rightArrow">
          <a:avLst/>
        </a:prstGeom>
        <a:solidFill>
          <a:srgbClr val="5B9BD5"/>
        </a:solidFill>
        <a:ln w="12700" cap="flat" cmpd="sng" algn="ctr">
          <a:solidFill>
            <a:srgbClr val="4472C4">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D17170AC-1F0C-4EB3-A65A-0D85CEB86422}">
      <dsp:nvSpPr>
        <dsp:cNvPr id="0" name=""/>
        <dsp:cNvSpPr/>
      </dsp:nvSpPr>
      <dsp:spPr>
        <a:xfrm>
          <a:off x="2731008" y="25642"/>
          <a:ext cx="5803393" cy="910800"/>
        </a:xfrm>
        <a:prstGeom prst="rect">
          <a:avLst/>
        </a:prstGeom>
        <a:gradFill rotWithShape="0">
          <a:gsLst>
            <a:gs pos="0">
              <a:srgbClr val="4472C4">
                <a:hueOff val="0"/>
                <a:satOff val="0"/>
                <a:lumOff val="0"/>
                <a:alphaOff val="0"/>
                <a:lumMod val="110000"/>
                <a:satMod val="105000"/>
                <a:tint val="67000"/>
              </a:srgbClr>
            </a:gs>
            <a:gs pos="50000">
              <a:srgbClr val="4472C4">
                <a:hueOff val="0"/>
                <a:satOff val="0"/>
                <a:lumOff val="0"/>
                <a:alphaOff val="0"/>
                <a:lumMod val="105000"/>
                <a:satMod val="103000"/>
                <a:tint val="73000"/>
              </a:srgbClr>
            </a:gs>
            <a:gs pos="100000">
              <a:srgbClr val="4472C4">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ysClr val="windowText" lastClr="000000"/>
              </a:solidFill>
              <a:latin typeface="Calibri" panose="020F0502020204030204"/>
              <a:ea typeface="+mn-ea"/>
              <a:cs typeface="+mn-cs"/>
            </a:rPr>
            <a:t>Overall health outcomes and quality of life in minority hypertensive patients with underlying social determinants.</a:t>
          </a:r>
        </a:p>
      </dsp:txBody>
      <dsp:txXfrm>
        <a:off x="2731008" y="25642"/>
        <a:ext cx="5803393" cy="910800"/>
      </dsp:txXfrm>
    </dsp:sp>
    <dsp:sp modelId="{115C7564-30C5-4A8F-8876-466BC249709D}">
      <dsp:nvSpPr>
        <dsp:cNvPr id="0" name=""/>
        <dsp:cNvSpPr/>
      </dsp:nvSpPr>
      <dsp:spPr>
        <a:xfrm>
          <a:off x="0" y="1102042"/>
          <a:ext cx="2133600" cy="910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lvl="0" algn="r" defTabSz="800100">
            <a:lnSpc>
              <a:spcPct val="90000"/>
            </a:lnSpc>
            <a:spcBef>
              <a:spcPct val="0"/>
            </a:spcBef>
            <a:spcAft>
              <a:spcPct val="35000"/>
            </a:spcAft>
          </a:pPr>
          <a:r>
            <a:rPr lang="en-US" sz="1800" b="1" kern="1200" dirty="0">
              <a:solidFill>
                <a:sysClr val="windowText" lastClr="000000">
                  <a:hueOff val="0"/>
                  <a:satOff val="0"/>
                  <a:lumOff val="0"/>
                  <a:alphaOff val="0"/>
                </a:sysClr>
              </a:solidFill>
              <a:latin typeface="Calibri" panose="020F0502020204030204"/>
              <a:ea typeface="+mn-ea"/>
              <a:cs typeface="+mn-cs"/>
            </a:rPr>
            <a:t>In</a:t>
          </a:r>
        </a:p>
      </dsp:txBody>
      <dsp:txXfrm>
        <a:off x="0" y="1102042"/>
        <a:ext cx="2133600" cy="910800"/>
      </dsp:txXfrm>
    </dsp:sp>
    <dsp:sp modelId="{D50D5F9A-76DC-4C6E-B6B4-7840225F3BD9}">
      <dsp:nvSpPr>
        <dsp:cNvPr id="0" name=""/>
        <dsp:cNvSpPr/>
      </dsp:nvSpPr>
      <dsp:spPr>
        <a:xfrm>
          <a:off x="2133600" y="1262265"/>
          <a:ext cx="426720" cy="590353"/>
        </a:xfrm>
        <a:prstGeom prst="rightArrow">
          <a:avLst/>
        </a:prstGeom>
        <a:solidFill>
          <a:srgbClr val="5B9BD5"/>
        </a:solidFill>
        <a:ln w="12700" cap="flat" cmpd="sng" algn="ctr">
          <a:solidFill>
            <a:srgbClr val="4472C4">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751F17BF-FDD8-4613-B5BB-B9FBDFA0334C}">
      <dsp:nvSpPr>
        <dsp:cNvPr id="0" name=""/>
        <dsp:cNvSpPr/>
      </dsp:nvSpPr>
      <dsp:spPr>
        <a:xfrm>
          <a:off x="2731008" y="1102042"/>
          <a:ext cx="5803393" cy="910800"/>
        </a:xfrm>
        <a:prstGeom prst="rect">
          <a:avLst/>
        </a:prstGeom>
        <a:gradFill rotWithShape="0">
          <a:gsLst>
            <a:gs pos="0">
              <a:srgbClr val="4472C4">
                <a:hueOff val="-1225557"/>
                <a:satOff val="-1705"/>
                <a:lumOff val="-654"/>
                <a:alphaOff val="0"/>
                <a:lumMod val="110000"/>
                <a:satMod val="105000"/>
                <a:tint val="67000"/>
              </a:srgbClr>
            </a:gs>
            <a:gs pos="50000">
              <a:srgbClr val="4472C4">
                <a:hueOff val="-1225557"/>
                <a:satOff val="-1705"/>
                <a:lumOff val="-654"/>
                <a:alphaOff val="0"/>
                <a:lumMod val="105000"/>
                <a:satMod val="103000"/>
                <a:tint val="73000"/>
              </a:srgbClr>
            </a:gs>
            <a:gs pos="100000">
              <a:srgbClr val="4472C4">
                <a:hueOff val="-1225557"/>
                <a:satOff val="-1705"/>
                <a:lumOff val="-654"/>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err="1">
              <a:solidFill>
                <a:sysClr val="windowText" lastClr="000000"/>
              </a:solidFill>
              <a:latin typeface="Calibri" panose="020F0502020204030204"/>
              <a:ea typeface="+mn-ea"/>
              <a:cs typeface="+mn-cs"/>
            </a:rPr>
            <a:t>HealthLinc</a:t>
          </a:r>
          <a:r>
            <a:rPr lang="en-US" sz="1600" kern="1200" dirty="0">
              <a:solidFill>
                <a:sysClr val="windowText" lastClr="000000"/>
              </a:solidFill>
              <a:latin typeface="Calibri" panose="020F0502020204030204"/>
              <a:ea typeface="+mn-ea"/>
              <a:cs typeface="+mn-cs"/>
            </a:rPr>
            <a:t> Valparaiso</a:t>
          </a:r>
        </a:p>
      </dsp:txBody>
      <dsp:txXfrm>
        <a:off x="2731008" y="1102042"/>
        <a:ext cx="5803393" cy="910800"/>
      </dsp:txXfrm>
    </dsp:sp>
    <dsp:sp modelId="{9D077E78-0E9C-46AD-8A74-7B3899C15CD8}">
      <dsp:nvSpPr>
        <dsp:cNvPr id="0" name=""/>
        <dsp:cNvSpPr/>
      </dsp:nvSpPr>
      <dsp:spPr>
        <a:xfrm>
          <a:off x="0" y="2178442"/>
          <a:ext cx="2133600" cy="910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lvl="0" algn="r" defTabSz="800100">
            <a:lnSpc>
              <a:spcPct val="90000"/>
            </a:lnSpc>
            <a:spcBef>
              <a:spcPct val="0"/>
            </a:spcBef>
            <a:spcAft>
              <a:spcPct val="35000"/>
            </a:spcAft>
          </a:pPr>
          <a:r>
            <a:rPr lang="en-US" sz="1800" b="1" kern="1200" dirty="0">
              <a:solidFill>
                <a:sysClr val="windowText" lastClr="000000">
                  <a:hueOff val="0"/>
                  <a:satOff val="0"/>
                  <a:lumOff val="0"/>
                  <a:alphaOff val="0"/>
                </a:sysClr>
              </a:solidFill>
              <a:latin typeface="Calibri" panose="020F0502020204030204"/>
              <a:ea typeface="+mn-ea"/>
              <a:cs typeface="+mn-cs"/>
            </a:rPr>
            <a:t>The process begins with</a:t>
          </a:r>
          <a:endParaRPr lang="en-US" sz="2100" b="1" kern="1200" dirty="0">
            <a:solidFill>
              <a:sysClr val="windowText" lastClr="000000">
                <a:hueOff val="0"/>
                <a:satOff val="0"/>
                <a:lumOff val="0"/>
                <a:alphaOff val="0"/>
              </a:sysClr>
            </a:solidFill>
            <a:latin typeface="Calibri" panose="020F0502020204030204"/>
            <a:ea typeface="+mn-ea"/>
            <a:cs typeface="+mn-cs"/>
          </a:endParaRPr>
        </a:p>
      </dsp:txBody>
      <dsp:txXfrm>
        <a:off x="0" y="2178442"/>
        <a:ext cx="2133600" cy="910800"/>
      </dsp:txXfrm>
    </dsp:sp>
    <dsp:sp modelId="{3F17E1D1-AB1D-4C0D-9B27-E12DB15ADE55}">
      <dsp:nvSpPr>
        <dsp:cNvPr id="0" name=""/>
        <dsp:cNvSpPr/>
      </dsp:nvSpPr>
      <dsp:spPr>
        <a:xfrm>
          <a:off x="2133600" y="2354513"/>
          <a:ext cx="426720" cy="558657"/>
        </a:xfrm>
        <a:prstGeom prst="rightArrow">
          <a:avLst/>
        </a:prstGeom>
        <a:solidFill>
          <a:srgbClr val="5B9BD5"/>
        </a:solidFill>
        <a:ln w="12700" cap="flat" cmpd="sng" algn="ctr">
          <a:solidFill>
            <a:srgbClr val="4472C4">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27414293-2DD2-476B-96CA-CF84F88EA85C}">
      <dsp:nvSpPr>
        <dsp:cNvPr id="0" name=""/>
        <dsp:cNvSpPr/>
      </dsp:nvSpPr>
      <dsp:spPr>
        <a:xfrm>
          <a:off x="2731008" y="2178442"/>
          <a:ext cx="5803393" cy="910800"/>
        </a:xfrm>
        <a:prstGeom prst="rect">
          <a:avLst/>
        </a:prstGeom>
        <a:gradFill rotWithShape="0">
          <a:gsLst>
            <a:gs pos="0">
              <a:srgbClr val="4472C4">
                <a:hueOff val="-2451115"/>
                <a:satOff val="-3409"/>
                <a:lumOff val="-1307"/>
                <a:alphaOff val="0"/>
                <a:lumMod val="110000"/>
                <a:satMod val="105000"/>
                <a:tint val="67000"/>
              </a:srgbClr>
            </a:gs>
            <a:gs pos="50000">
              <a:srgbClr val="4472C4">
                <a:hueOff val="-2451115"/>
                <a:satOff val="-3409"/>
                <a:lumOff val="-1307"/>
                <a:alphaOff val="0"/>
                <a:lumMod val="105000"/>
                <a:satMod val="103000"/>
                <a:tint val="73000"/>
              </a:srgbClr>
            </a:gs>
            <a:gs pos="100000">
              <a:srgbClr val="4472C4">
                <a:hueOff val="-2451115"/>
                <a:satOff val="-3409"/>
                <a:lumOff val="-1307"/>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ysClr val="windowText" lastClr="000000"/>
              </a:solidFill>
              <a:latin typeface="Calibri" panose="020F0502020204030204"/>
              <a:ea typeface="+mn-ea"/>
              <a:cs typeface="+mn-cs"/>
            </a:rPr>
            <a:t>Determining which social determinants are most prevalent amongst the minority population.</a:t>
          </a:r>
        </a:p>
      </dsp:txBody>
      <dsp:txXfrm>
        <a:off x="2731008" y="2178442"/>
        <a:ext cx="5803393" cy="910800"/>
      </dsp:txXfrm>
    </dsp:sp>
    <dsp:sp modelId="{21E230A2-64D0-4C8B-854F-5F59CC7EA649}">
      <dsp:nvSpPr>
        <dsp:cNvPr id="0" name=""/>
        <dsp:cNvSpPr/>
      </dsp:nvSpPr>
      <dsp:spPr>
        <a:xfrm>
          <a:off x="0" y="3254842"/>
          <a:ext cx="2133600" cy="910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lvl="0" algn="r" defTabSz="800100">
            <a:lnSpc>
              <a:spcPct val="90000"/>
            </a:lnSpc>
            <a:spcBef>
              <a:spcPct val="0"/>
            </a:spcBef>
            <a:spcAft>
              <a:spcPct val="35000"/>
            </a:spcAft>
          </a:pPr>
          <a:r>
            <a:rPr lang="en-US" sz="1800" b="1" kern="1200" dirty="0">
              <a:solidFill>
                <a:sysClr val="windowText" lastClr="000000">
                  <a:hueOff val="0"/>
                  <a:satOff val="0"/>
                  <a:lumOff val="0"/>
                  <a:alphaOff val="0"/>
                </a:sysClr>
              </a:solidFill>
              <a:latin typeface="Calibri" panose="020F0502020204030204"/>
              <a:ea typeface="+mn-ea"/>
              <a:cs typeface="+mn-cs"/>
            </a:rPr>
            <a:t>The process ends with</a:t>
          </a:r>
        </a:p>
      </dsp:txBody>
      <dsp:txXfrm>
        <a:off x="0" y="3254842"/>
        <a:ext cx="2133600" cy="910800"/>
      </dsp:txXfrm>
    </dsp:sp>
    <dsp:sp modelId="{BEEEAB6E-FEEE-4F83-B0ED-A139C5EAF7B5}">
      <dsp:nvSpPr>
        <dsp:cNvPr id="0" name=""/>
        <dsp:cNvSpPr/>
      </dsp:nvSpPr>
      <dsp:spPr>
        <a:xfrm>
          <a:off x="2133600" y="3406709"/>
          <a:ext cx="426720" cy="607066"/>
        </a:xfrm>
        <a:prstGeom prst="rightArrow">
          <a:avLst/>
        </a:prstGeom>
        <a:solidFill>
          <a:srgbClr val="5B9BD5"/>
        </a:solidFill>
        <a:ln w="12700" cap="flat" cmpd="sng" algn="ctr">
          <a:solidFill>
            <a:srgbClr val="4472C4">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ACBBEEB6-2E01-4AE7-A6CA-C6E79DDB90FB}">
      <dsp:nvSpPr>
        <dsp:cNvPr id="0" name=""/>
        <dsp:cNvSpPr/>
      </dsp:nvSpPr>
      <dsp:spPr>
        <a:xfrm>
          <a:off x="2731008" y="3254842"/>
          <a:ext cx="5803393" cy="910800"/>
        </a:xfrm>
        <a:prstGeom prst="rect">
          <a:avLst/>
        </a:prstGeom>
        <a:gradFill rotWithShape="0">
          <a:gsLst>
            <a:gs pos="0">
              <a:srgbClr val="4472C4">
                <a:hueOff val="-3676672"/>
                <a:satOff val="-5114"/>
                <a:lumOff val="-1961"/>
                <a:alphaOff val="0"/>
                <a:lumMod val="110000"/>
                <a:satMod val="105000"/>
                <a:tint val="67000"/>
              </a:srgbClr>
            </a:gs>
            <a:gs pos="50000">
              <a:srgbClr val="4472C4">
                <a:hueOff val="-3676672"/>
                <a:satOff val="-5114"/>
                <a:lumOff val="-1961"/>
                <a:alphaOff val="0"/>
                <a:lumMod val="105000"/>
                <a:satMod val="103000"/>
                <a:tint val="73000"/>
              </a:srgbClr>
            </a:gs>
            <a:gs pos="100000">
              <a:srgbClr val="4472C4">
                <a:hueOff val="-3676672"/>
                <a:satOff val="-5114"/>
                <a:lumOff val="-1961"/>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ysClr val="windowText" lastClr="000000"/>
              </a:solidFill>
              <a:latin typeface="Calibri" panose="020F0502020204030204"/>
              <a:ea typeface="+mn-ea"/>
              <a:cs typeface="+mn-cs"/>
            </a:rPr>
            <a:t>Improvement of blood pressure control.</a:t>
          </a:r>
        </a:p>
      </dsp:txBody>
      <dsp:txXfrm>
        <a:off x="2731008" y="3254842"/>
        <a:ext cx="5803393" cy="910800"/>
      </dsp:txXfrm>
    </dsp:sp>
    <dsp:sp modelId="{7322587A-D17B-491D-A5C5-528BA13D75A5}">
      <dsp:nvSpPr>
        <dsp:cNvPr id="0" name=""/>
        <dsp:cNvSpPr/>
      </dsp:nvSpPr>
      <dsp:spPr>
        <a:xfrm>
          <a:off x="0" y="4331242"/>
          <a:ext cx="2133600" cy="910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lvl="0" algn="r" defTabSz="800100">
            <a:lnSpc>
              <a:spcPct val="90000"/>
            </a:lnSpc>
            <a:spcBef>
              <a:spcPct val="0"/>
            </a:spcBef>
            <a:spcAft>
              <a:spcPct val="35000"/>
            </a:spcAft>
          </a:pPr>
          <a:r>
            <a:rPr lang="en-US" sz="1800" b="1" kern="1200" dirty="0">
              <a:solidFill>
                <a:sysClr val="windowText" lastClr="000000">
                  <a:hueOff val="0"/>
                  <a:satOff val="0"/>
                  <a:lumOff val="0"/>
                  <a:alphaOff val="0"/>
                </a:sysClr>
              </a:solidFill>
              <a:latin typeface="Calibri" panose="020F0502020204030204"/>
              <a:ea typeface="+mn-ea"/>
              <a:cs typeface="+mn-cs"/>
            </a:rPr>
            <a:t>Working on this now we expect</a:t>
          </a:r>
        </a:p>
      </dsp:txBody>
      <dsp:txXfrm>
        <a:off x="0" y="4331242"/>
        <a:ext cx="2133600" cy="910800"/>
      </dsp:txXfrm>
    </dsp:sp>
    <dsp:sp modelId="{5A73C570-93D4-4BB4-A97B-49E93FBB10AF}">
      <dsp:nvSpPr>
        <dsp:cNvPr id="0" name=""/>
        <dsp:cNvSpPr/>
      </dsp:nvSpPr>
      <dsp:spPr>
        <a:xfrm>
          <a:off x="2133600" y="4468122"/>
          <a:ext cx="426720" cy="637040"/>
        </a:xfrm>
        <a:prstGeom prst="rightArrow">
          <a:avLst/>
        </a:prstGeom>
        <a:solidFill>
          <a:srgbClr val="5B9BD5"/>
        </a:solidFill>
        <a:ln w="12700" cap="flat" cmpd="sng" algn="ctr">
          <a:solidFill>
            <a:srgbClr val="4472C4">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75C79C7C-3729-4806-AAEE-46D8F6DADC47}">
      <dsp:nvSpPr>
        <dsp:cNvPr id="0" name=""/>
        <dsp:cNvSpPr/>
      </dsp:nvSpPr>
      <dsp:spPr>
        <a:xfrm>
          <a:off x="2731008" y="4331242"/>
          <a:ext cx="5803393" cy="910800"/>
        </a:xfrm>
        <a:prstGeom prst="rect">
          <a:avLst/>
        </a:prstGeom>
        <a:gradFill rotWithShape="0">
          <a:gsLst>
            <a:gs pos="0">
              <a:srgbClr val="4472C4">
                <a:hueOff val="-4902230"/>
                <a:satOff val="-6819"/>
                <a:lumOff val="-2615"/>
                <a:alphaOff val="0"/>
                <a:lumMod val="110000"/>
                <a:satMod val="105000"/>
                <a:tint val="67000"/>
              </a:srgbClr>
            </a:gs>
            <a:gs pos="50000">
              <a:srgbClr val="4472C4">
                <a:hueOff val="-4902230"/>
                <a:satOff val="-6819"/>
                <a:lumOff val="-2615"/>
                <a:alphaOff val="0"/>
                <a:lumMod val="105000"/>
                <a:satMod val="103000"/>
                <a:tint val="73000"/>
              </a:srgbClr>
            </a:gs>
            <a:gs pos="100000">
              <a:srgbClr val="4472C4">
                <a:hueOff val="-4902230"/>
                <a:satOff val="-6819"/>
                <a:lumOff val="-2615"/>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ysClr val="windowText" lastClr="000000"/>
              </a:solidFill>
              <a:latin typeface="Calibri" panose="020F0502020204030204"/>
              <a:ea typeface="+mn-ea"/>
              <a:cs typeface="+mn-cs"/>
            </a:rPr>
            <a:t>To determine which social determinants are affecting blood pressure management compliance</a:t>
          </a:r>
        </a:p>
      </dsp:txBody>
      <dsp:txXfrm>
        <a:off x="2731008" y="4331242"/>
        <a:ext cx="5803393" cy="910800"/>
      </dsp:txXfrm>
    </dsp:sp>
    <dsp:sp modelId="{12A0EA5F-1926-48BF-83F6-B4F870D4B0A4}">
      <dsp:nvSpPr>
        <dsp:cNvPr id="0" name=""/>
        <dsp:cNvSpPr/>
      </dsp:nvSpPr>
      <dsp:spPr>
        <a:xfrm>
          <a:off x="0" y="5407642"/>
          <a:ext cx="2133600" cy="910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lvl="0" algn="r" defTabSz="800100">
            <a:lnSpc>
              <a:spcPct val="90000"/>
            </a:lnSpc>
            <a:spcBef>
              <a:spcPct val="0"/>
            </a:spcBef>
            <a:spcAft>
              <a:spcPct val="35000"/>
            </a:spcAft>
          </a:pPr>
          <a:r>
            <a:rPr lang="en-US" sz="1800" b="1" kern="1200" dirty="0">
              <a:solidFill>
                <a:sysClr val="windowText" lastClr="000000">
                  <a:hueOff val="0"/>
                  <a:satOff val="0"/>
                  <a:lumOff val="0"/>
                  <a:alphaOff val="0"/>
                </a:sysClr>
              </a:solidFill>
              <a:latin typeface="Calibri" panose="020F0502020204030204"/>
              <a:ea typeface="+mn-ea"/>
              <a:cs typeface="+mn-cs"/>
            </a:rPr>
            <a:t>It is important to work on this now because</a:t>
          </a:r>
        </a:p>
      </dsp:txBody>
      <dsp:txXfrm>
        <a:off x="0" y="5407642"/>
        <a:ext cx="2133600" cy="910800"/>
      </dsp:txXfrm>
    </dsp:sp>
    <dsp:sp modelId="{3A65A123-C233-4E3C-932E-9E4C8554CA5E}">
      <dsp:nvSpPr>
        <dsp:cNvPr id="0" name=""/>
        <dsp:cNvSpPr/>
      </dsp:nvSpPr>
      <dsp:spPr>
        <a:xfrm>
          <a:off x="2133600" y="5529539"/>
          <a:ext cx="426720" cy="667006"/>
        </a:xfrm>
        <a:prstGeom prst="rightArrow">
          <a:avLst/>
        </a:prstGeom>
        <a:solidFill>
          <a:srgbClr val="5B9BD5"/>
        </a:solidFill>
        <a:ln w="12700" cap="flat" cmpd="sng" algn="ctr">
          <a:solidFill>
            <a:srgbClr val="4472C4">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73D0CDEF-A320-49DE-BBCD-C1B64239A42A}">
      <dsp:nvSpPr>
        <dsp:cNvPr id="0" name=""/>
        <dsp:cNvSpPr/>
      </dsp:nvSpPr>
      <dsp:spPr>
        <a:xfrm>
          <a:off x="2731008" y="5407642"/>
          <a:ext cx="5803393" cy="910800"/>
        </a:xfrm>
        <a:prstGeom prst="rect">
          <a:avLst/>
        </a:prstGeom>
        <a:gradFill rotWithShape="0">
          <a:gsLst>
            <a:gs pos="0">
              <a:srgbClr val="4472C4">
                <a:hueOff val="-6127787"/>
                <a:satOff val="-8523"/>
                <a:lumOff val="-3268"/>
                <a:alphaOff val="0"/>
                <a:lumMod val="110000"/>
                <a:satMod val="105000"/>
                <a:tint val="67000"/>
              </a:srgbClr>
            </a:gs>
            <a:gs pos="50000">
              <a:srgbClr val="4472C4">
                <a:hueOff val="-6127787"/>
                <a:satOff val="-8523"/>
                <a:lumOff val="-3268"/>
                <a:alphaOff val="0"/>
                <a:lumMod val="105000"/>
                <a:satMod val="103000"/>
                <a:tint val="73000"/>
              </a:srgbClr>
            </a:gs>
            <a:gs pos="100000">
              <a:srgbClr val="4472C4">
                <a:hueOff val="-6127787"/>
                <a:satOff val="-8523"/>
                <a:lumOff val="-3268"/>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ysClr val="windowText" lastClr="000000"/>
              </a:solidFill>
              <a:latin typeface="Calibri" panose="020F0502020204030204"/>
              <a:ea typeface="+mn-ea"/>
              <a:cs typeface="+mn-cs"/>
            </a:rPr>
            <a:t>We realize that uncontrolled hypertension can lead to various </a:t>
          </a:r>
          <a:r>
            <a:rPr lang="en-US" sz="1600" kern="1200">
              <a:solidFill>
                <a:sysClr val="windowText" lastClr="000000"/>
              </a:solidFill>
              <a:latin typeface="Calibri" panose="020F0502020204030204"/>
              <a:ea typeface="+mn-ea"/>
              <a:cs typeface="+mn-cs"/>
            </a:rPr>
            <a:t>complex comorbidities.</a:t>
          </a:r>
          <a:endParaRPr lang="en-US" sz="1600" kern="1200" dirty="0">
            <a:solidFill>
              <a:sysClr val="windowText" lastClr="000000"/>
            </a:solidFill>
            <a:latin typeface="Calibri" panose="020F0502020204030204"/>
            <a:ea typeface="+mn-ea"/>
            <a:cs typeface="+mn-cs"/>
          </a:endParaRPr>
        </a:p>
      </dsp:txBody>
      <dsp:txXfrm>
        <a:off x="2731008" y="5407642"/>
        <a:ext cx="5803393" cy="910800"/>
      </dsp:txXfrm>
    </dsp:sp>
  </dsp:spTree>
</dsp:drawing>
</file>

<file path=ppt/diagrams/layout1.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921FE2-E792-4DF8-8099-7A6AF6BD10CD}" type="datetimeFigureOut">
              <a:rPr lang="en-US" smtClean="0"/>
              <a:t>12/6/2022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DFBD2D-0805-48FF-AB52-683E231FD28B}" type="slidenum">
              <a:rPr lang="en-US" smtClean="0"/>
              <a:t>‹#›</a:t>
            </a:fld>
            <a:endParaRPr lang="en-US"/>
          </a:p>
        </p:txBody>
      </p:sp>
    </p:spTree>
    <p:extLst>
      <p:ext uri="{BB962C8B-B14F-4D97-AF65-F5344CB8AC3E}">
        <p14:creationId xmlns:p14="http://schemas.microsoft.com/office/powerpoint/2010/main" val="2645118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ALYSON</a:t>
            </a:r>
            <a:endParaRPr lang="en-US" dirty="0"/>
          </a:p>
        </p:txBody>
      </p:sp>
      <p:sp>
        <p:nvSpPr>
          <p:cNvPr id="4" name="Slide Number Placeholder 3"/>
          <p:cNvSpPr>
            <a:spLocks noGrp="1"/>
          </p:cNvSpPr>
          <p:nvPr>
            <p:ph type="sldNum" sz="quarter" idx="10"/>
          </p:nvPr>
        </p:nvSpPr>
        <p:spPr/>
        <p:txBody>
          <a:bodyPr/>
          <a:lstStyle/>
          <a:p>
            <a:fld id="{A0FC7D1B-6069-47AA-A5EF-A3A9C19C737E}" type="slidenum">
              <a:rPr lang="en-US" smtClean="0"/>
              <a:t>1</a:t>
            </a:fld>
            <a:endParaRPr lang="en-US" dirty="0"/>
          </a:p>
        </p:txBody>
      </p:sp>
    </p:spTree>
    <p:extLst>
      <p:ext uri="{BB962C8B-B14F-4D97-AF65-F5344CB8AC3E}">
        <p14:creationId xmlns:p14="http://schemas.microsoft.com/office/powerpoint/2010/main" val="19423090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ALYSON</a:t>
            </a:r>
            <a:endParaRPr lang="en-US" dirty="0"/>
          </a:p>
        </p:txBody>
      </p:sp>
      <p:sp>
        <p:nvSpPr>
          <p:cNvPr id="4" name="Slide Number Placeholder 3"/>
          <p:cNvSpPr>
            <a:spLocks noGrp="1"/>
          </p:cNvSpPr>
          <p:nvPr>
            <p:ph type="sldNum" sz="quarter" idx="10"/>
          </p:nvPr>
        </p:nvSpPr>
        <p:spPr/>
        <p:txBody>
          <a:bodyPr/>
          <a:lstStyle/>
          <a:p>
            <a:fld id="{36DFBD2D-0805-48FF-AB52-683E231FD28B}" type="slidenum">
              <a:rPr lang="en-US" smtClean="0"/>
              <a:t>10</a:t>
            </a:fld>
            <a:endParaRPr lang="en-US"/>
          </a:p>
        </p:txBody>
      </p:sp>
    </p:spTree>
    <p:extLst>
      <p:ext uri="{BB962C8B-B14F-4D97-AF65-F5344CB8AC3E}">
        <p14:creationId xmlns:p14="http://schemas.microsoft.com/office/powerpoint/2010/main" val="28667851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ALYSON</a:t>
            </a:r>
            <a:endParaRPr lang="en-US" dirty="0"/>
          </a:p>
        </p:txBody>
      </p:sp>
      <p:sp>
        <p:nvSpPr>
          <p:cNvPr id="4" name="Slide Number Placeholder 3"/>
          <p:cNvSpPr>
            <a:spLocks noGrp="1"/>
          </p:cNvSpPr>
          <p:nvPr>
            <p:ph type="sldNum" sz="quarter" idx="10"/>
          </p:nvPr>
        </p:nvSpPr>
        <p:spPr/>
        <p:txBody>
          <a:bodyPr/>
          <a:lstStyle/>
          <a:p>
            <a:fld id="{36DFBD2D-0805-48FF-AB52-683E231FD28B}" type="slidenum">
              <a:rPr lang="en-US" smtClean="0"/>
              <a:t>11</a:t>
            </a:fld>
            <a:endParaRPr lang="en-US"/>
          </a:p>
        </p:txBody>
      </p:sp>
    </p:spTree>
    <p:extLst>
      <p:ext uri="{BB962C8B-B14F-4D97-AF65-F5344CB8AC3E}">
        <p14:creationId xmlns:p14="http://schemas.microsoft.com/office/powerpoint/2010/main" val="36024330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ALYSON</a:t>
            </a:r>
            <a:endParaRPr lang="en-US" dirty="0"/>
          </a:p>
        </p:txBody>
      </p:sp>
      <p:sp>
        <p:nvSpPr>
          <p:cNvPr id="4" name="Slide Number Placeholder 3"/>
          <p:cNvSpPr>
            <a:spLocks noGrp="1"/>
          </p:cNvSpPr>
          <p:nvPr>
            <p:ph type="sldNum" sz="quarter" idx="10"/>
          </p:nvPr>
        </p:nvSpPr>
        <p:spPr/>
        <p:txBody>
          <a:bodyPr/>
          <a:lstStyle/>
          <a:p>
            <a:fld id="{36DFBD2D-0805-48FF-AB52-683E231FD28B}" type="slidenum">
              <a:rPr lang="en-US" smtClean="0"/>
              <a:t>12</a:t>
            </a:fld>
            <a:endParaRPr lang="en-US"/>
          </a:p>
        </p:txBody>
      </p:sp>
    </p:spTree>
    <p:extLst>
      <p:ext uri="{BB962C8B-B14F-4D97-AF65-F5344CB8AC3E}">
        <p14:creationId xmlns:p14="http://schemas.microsoft.com/office/powerpoint/2010/main" val="11880295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ALYSON</a:t>
            </a:r>
            <a:endParaRPr lang="en-US" dirty="0"/>
          </a:p>
        </p:txBody>
      </p:sp>
      <p:sp>
        <p:nvSpPr>
          <p:cNvPr id="4" name="Slide Number Placeholder 3"/>
          <p:cNvSpPr>
            <a:spLocks noGrp="1"/>
          </p:cNvSpPr>
          <p:nvPr>
            <p:ph type="sldNum" sz="quarter" idx="10"/>
          </p:nvPr>
        </p:nvSpPr>
        <p:spPr/>
        <p:txBody>
          <a:bodyPr/>
          <a:lstStyle/>
          <a:p>
            <a:fld id="{36DFBD2D-0805-48FF-AB52-683E231FD28B}" type="slidenum">
              <a:rPr lang="en-US" smtClean="0"/>
              <a:t>13</a:t>
            </a:fld>
            <a:endParaRPr lang="en-US"/>
          </a:p>
        </p:txBody>
      </p:sp>
    </p:spTree>
    <p:extLst>
      <p:ext uri="{BB962C8B-B14F-4D97-AF65-F5344CB8AC3E}">
        <p14:creationId xmlns:p14="http://schemas.microsoft.com/office/powerpoint/2010/main" val="2786182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ALYSON</a:t>
            </a:r>
            <a:endParaRPr lang="en-US" dirty="0"/>
          </a:p>
        </p:txBody>
      </p:sp>
      <p:sp>
        <p:nvSpPr>
          <p:cNvPr id="4" name="Slide Number Placeholder 3"/>
          <p:cNvSpPr>
            <a:spLocks noGrp="1"/>
          </p:cNvSpPr>
          <p:nvPr>
            <p:ph type="sldNum" sz="quarter" idx="10"/>
          </p:nvPr>
        </p:nvSpPr>
        <p:spPr/>
        <p:txBody>
          <a:bodyPr/>
          <a:lstStyle/>
          <a:p>
            <a:fld id="{36DFBD2D-0805-48FF-AB52-683E231FD28B}" type="slidenum">
              <a:rPr lang="en-US" smtClean="0"/>
              <a:t>14</a:t>
            </a:fld>
            <a:endParaRPr lang="en-US"/>
          </a:p>
        </p:txBody>
      </p:sp>
    </p:spTree>
    <p:extLst>
      <p:ext uri="{BB962C8B-B14F-4D97-AF65-F5344CB8AC3E}">
        <p14:creationId xmlns:p14="http://schemas.microsoft.com/office/powerpoint/2010/main" val="6547335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A9C65A-1558-4DE8-9D98-77B967BA538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53137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ALYSON</a:t>
            </a:r>
            <a:endParaRPr lang="en-US" dirty="0"/>
          </a:p>
        </p:txBody>
      </p:sp>
      <p:sp>
        <p:nvSpPr>
          <p:cNvPr id="4" name="Slide Number Placeholder 3"/>
          <p:cNvSpPr>
            <a:spLocks noGrp="1"/>
          </p:cNvSpPr>
          <p:nvPr>
            <p:ph type="sldNum" sz="quarter" idx="10"/>
          </p:nvPr>
        </p:nvSpPr>
        <p:spPr/>
        <p:txBody>
          <a:bodyPr/>
          <a:lstStyle/>
          <a:p>
            <a:fld id="{36DFBD2D-0805-48FF-AB52-683E231FD28B}" type="slidenum">
              <a:rPr lang="en-US" smtClean="0"/>
              <a:t>16</a:t>
            </a:fld>
            <a:endParaRPr lang="en-US"/>
          </a:p>
        </p:txBody>
      </p:sp>
    </p:spTree>
    <p:extLst>
      <p:ext uri="{BB962C8B-B14F-4D97-AF65-F5344CB8AC3E}">
        <p14:creationId xmlns:p14="http://schemas.microsoft.com/office/powerpoint/2010/main" val="36429203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MARK</a:t>
            </a:r>
          </a:p>
        </p:txBody>
      </p:sp>
      <p:sp>
        <p:nvSpPr>
          <p:cNvPr id="4" name="Slide Number Placeholder 3"/>
          <p:cNvSpPr>
            <a:spLocks noGrp="1"/>
          </p:cNvSpPr>
          <p:nvPr>
            <p:ph type="sldNum" sz="quarter" idx="10"/>
          </p:nvPr>
        </p:nvSpPr>
        <p:spPr/>
        <p:txBody>
          <a:bodyPr/>
          <a:lstStyle/>
          <a:p>
            <a:fld id="{36DFBD2D-0805-48FF-AB52-683E231FD28B}" type="slidenum">
              <a:rPr lang="en-US" smtClean="0"/>
              <a:t>17</a:t>
            </a:fld>
            <a:endParaRPr lang="en-US"/>
          </a:p>
        </p:txBody>
      </p:sp>
    </p:spTree>
    <p:extLst>
      <p:ext uri="{BB962C8B-B14F-4D97-AF65-F5344CB8AC3E}">
        <p14:creationId xmlns:p14="http://schemas.microsoft.com/office/powerpoint/2010/main" val="16460277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MARK</a:t>
            </a:r>
            <a:endParaRPr lang="en-US" dirty="0"/>
          </a:p>
        </p:txBody>
      </p:sp>
      <p:sp>
        <p:nvSpPr>
          <p:cNvPr id="4" name="Slide Number Placeholder 3"/>
          <p:cNvSpPr>
            <a:spLocks noGrp="1"/>
          </p:cNvSpPr>
          <p:nvPr>
            <p:ph type="sldNum" sz="quarter" idx="10"/>
          </p:nvPr>
        </p:nvSpPr>
        <p:spPr/>
        <p:txBody>
          <a:bodyPr/>
          <a:lstStyle/>
          <a:p>
            <a:fld id="{7807E64E-159B-417F-AC73-EC5D393CD685}"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4540409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MARK</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8B7BDB-D297-495F-993E-A610C2630F2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56847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ALYSON</a:t>
            </a:r>
            <a:endParaRPr lang="en-US" dirty="0"/>
          </a:p>
        </p:txBody>
      </p:sp>
      <p:sp>
        <p:nvSpPr>
          <p:cNvPr id="4" name="Slide Number Placeholder 3"/>
          <p:cNvSpPr>
            <a:spLocks noGrp="1"/>
          </p:cNvSpPr>
          <p:nvPr>
            <p:ph type="sldNum" sz="quarter" idx="10"/>
          </p:nvPr>
        </p:nvSpPr>
        <p:spPr/>
        <p:txBody>
          <a:bodyPr/>
          <a:lstStyle/>
          <a:p>
            <a:fld id="{36DFBD2D-0805-48FF-AB52-683E231FD28B}" type="slidenum">
              <a:rPr lang="en-US" smtClean="0"/>
              <a:t>2</a:t>
            </a:fld>
            <a:endParaRPr lang="en-US"/>
          </a:p>
        </p:txBody>
      </p:sp>
    </p:spTree>
    <p:extLst>
      <p:ext uri="{BB962C8B-B14F-4D97-AF65-F5344CB8AC3E}">
        <p14:creationId xmlns:p14="http://schemas.microsoft.com/office/powerpoint/2010/main" val="29306617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MARK</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8B7BDB-D297-495F-993E-A610C2630F2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526472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MARK</a:t>
            </a:r>
            <a:endParaRPr lang="en-US" dirty="0"/>
          </a:p>
        </p:txBody>
      </p:sp>
      <p:sp>
        <p:nvSpPr>
          <p:cNvPr id="4" name="Slide Number Placeholder 3"/>
          <p:cNvSpPr>
            <a:spLocks noGrp="1"/>
          </p:cNvSpPr>
          <p:nvPr>
            <p:ph type="sldNum" sz="quarter" idx="10"/>
          </p:nvPr>
        </p:nvSpPr>
        <p:spPr/>
        <p:txBody>
          <a:bodyPr/>
          <a:lstStyle/>
          <a:p>
            <a:fld id="{36DFBD2D-0805-48FF-AB52-683E231FD28B}" type="slidenum">
              <a:rPr lang="en-US" smtClean="0"/>
              <a:t>21</a:t>
            </a:fld>
            <a:endParaRPr lang="en-US"/>
          </a:p>
        </p:txBody>
      </p:sp>
    </p:spTree>
    <p:extLst>
      <p:ext uri="{BB962C8B-B14F-4D97-AF65-F5344CB8AC3E}">
        <p14:creationId xmlns:p14="http://schemas.microsoft.com/office/powerpoint/2010/main" val="34831145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MARK</a:t>
            </a:r>
            <a:endParaRPr lang="en-US" dirty="0"/>
          </a:p>
        </p:txBody>
      </p:sp>
      <p:sp>
        <p:nvSpPr>
          <p:cNvPr id="4" name="Slide Number Placeholder 3"/>
          <p:cNvSpPr>
            <a:spLocks noGrp="1"/>
          </p:cNvSpPr>
          <p:nvPr>
            <p:ph type="sldNum" sz="quarter" idx="10"/>
          </p:nvPr>
        </p:nvSpPr>
        <p:spPr/>
        <p:txBody>
          <a:bodyPr/>
          <a:lstStyle/>
          <a:p>
            <a:fld id="{36DFBD2D-0805-48FF-AB52-683E231FD28B}" type="slidenum">
              <a:rPr lang="en-US" smtClean="0"/>
              <a:t>22</a:t>
            </a:fld>
            <a:endParaRPr lang="en-US"/>
          </a:p>
        </p:txBody>
      </p:sp>
    </p:spTree>
    <p:extLst>
      <p:ext uri="{BB962C8B-B14F-4D97-AF65-F5344CB8AC3E}">
        <p14:creationId xmlns:p14="http://schemas.microsoft.com/office/powerpoint/2010/main" val="16266986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NATALIE</a:t>
            </a:r>
          </a:p>
          <a:p>
            <a:endParaRPr lang="en-US" dirty="0"/>
          </a:p>
        </p:txBody>
      </p:sp>
      <p:sp>
        <p:nvSpPr>
          <p:cNvPr id="4" name="Slide Number Placeholder 3"/>
          <p:cNvSpPr>
            <a:spLocks noGrp="1"/>
          </p:cNvSpPr>
          <p:nvPr>
            <p:ph type="sldNum" sz="quarter" idx="10"/>
          </p:nvPr>
        </p:nvSpPr>
        <p:spPr/>
        <p:txBody>
          <a:bodyPr/>
          <a:lstStyle/>
          <a:p>
            <a:fld id="{36DFBD2D-0805-48FF-AB52-683E231FD28B}" type="slidenum">
              <a:rPr lang="en-US" smtClean="0"/>
              <a:t>23</a:t>
            </a:fld>
            <a:endParaRPr lang="en-US"/>
          </a:p>
        </p:txBody>
      </p:sp>
    </p:spTree>
    <p:extLst>
      <p:ext uri="{BB962C8B-B14F-4D97-AF65-F5344CB8AC3E}">
        <p14:creationId xmlns:p14="http://schemas.microsoft.com/office/powerpoint/2010/main" val="612784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NATALIE</a:t>
            </a:r>
          </a:p>
        </p:txBody>
      </p:sp>
      <p:sp>
        <p:nvSpPr>
          <p:cNvPr id="4" name="Slide Number Placeholder 3"/>
          <p:cNvSpPr>
            <a:spLocks noGrp="1"/>
          </p:cNvSpPr>
          <p:nvPr>
            <p:ph type="sldNum" sz="quarter" idx="10"/>
          </p:nvPr>
        </p:nvSpPr>
        <p:spPr/>
        <p:txBody>
          <a:bodyPr/>
          <a:lstStyle/>
          <a:p>
            <a:fld id="{36DFBD2D-0805-48FF-AB52-683E231FD28B}" type="slidenum">
              <a:rPr lang="en-US" smtClean="0"/>
              <a:t>24</a:t>
            </a:fld>
            <a:endParaRPr lang="en-US"/>
          </a:p>
        </p:txBody>
      </p:sp>
    </p:spTree>
    <p:extLst>
      <p:ext uri="{BB962C8B-B14F-4D97-AF65-F5344CB8AC3E}">
        <p14:creationId xmlns:p14="http://schemas.microsoft.com/office/powerpoint/2010/main" val="36410464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NATALIE</a:t>
            </a:r>
          </a:p>
        </p:txBody>
      </p:sp>
      <p:sp>
        <p:nvSpPr>
          <p:cNvPr id="4" name="Slide Number Placeholder 3"/>
          <p:cNvSpPr>
            <a:spLocks noGrp="1"/>
          </p:cNvSpPr>
          <p:nvPr>
            <p:ph type="sldNum" sz="quarter" idx="10"/>
          </p:nvPr>
        </p:nvSpPr>
        <p:spPr/>
        <p:txBody>
          <a:bodyPr/>
          <a:lstStyle/>
          <a:p>
            <a:fld id="{36DFBD2D-0805-48FF-AB52-683E231FD28B}" type="slidenum">
              <a:rPr lang="en-US" smtClean="0"/>
              <a:t>25</a:t>
            </a:fld>
            <a:endParaRPr lang="en-US"/>
          </a:p>
        </p:txBody>
      </p:sp>
    </p:spTree>
    <p:extLst>
      <p:ext uri="{BB962C8B-B14F-4D97-AF65-F5344CB8AC3E}">
        <p14:creationId xmlns:p14="http://schemas.microsoft.com/office/powerpoint/2010/main" val="7975154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NATALIE</a:t>
            </a:r>
            <a:endParaRPr lang="en-US" dirty="0"/>
          </a:p>
        </p:txBody>
      </p:sp>
      <p:sp>
        <p:nvSpPr>
          <p:cNvPr id="4" name="Slide Number Placeholder 3"/>
          <p:cNvSpPr>
            <a:spLocks noGrp="1"/>
          </p:cNvSpPr>
          <p:nvPr>
            <p:ph type="sldNum" sz="quarter" idx="10"/>
          </p:nvPr>
        </p:nvSpPr>
        <p:spPr/>
        <p:txBody>
          <a:bodyPr/>
          <a:lstStyle/>
          <a:p>
            <a:fld id="{36DFBD2D-0805-48FF-AB52-683E231FD28B}" type="slidenum">
              <a:rPr lang="en-US" smtClean="0"/>
              <a:t>26</a:t>
            </a:fld>
            <a:endParaRPr lang="en-US"/>
          </a:p>
        </p:txBody>
      </p:sp>
    </p:spTree>
    <p:extLst>
      <p:ext uri="{BB962C8B-B14F-4D97-AF65-F5344CB8AC3E}">
        <p14:creationId xmlns:p14="http://schemas.microsoft.com/office/powerpoint/2010/main" val="38091438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NATALIE</a:t>
            </a:r>
            <a:endParaRPr lang="en-US" dirty="0"/>
          </a:p>
        </p:txBody>
      </p:sp>
      <p:sp>
        <p:nvSpPr>
          <p:cNvPr id="4" name="Slide Number Placeholder 3"/>
          <p:cNvSpPr>
            <a:spLocks noGrp="1"/>
          </p:cNvSpPr>
          <p:nvPr>
            <p:ph type="sldNum" sz="quarter" idx="10"/>
          </p:nvPr>
        </p:nvSpPr>
        <p:spPr/>
        <p:txBody>
          <a:bodyPr/>
          <a:lstStyle/>
          <a:p>
            <a:fld id="{36DFBD2D-0805-48FF-AB52-683E231FD28B}" type="slidenum">
              <a:rPr lang="en-US" smtClean="0"/>
              <a:t>27</a:t>
            </a:fld>
            <a:endParaRPr lang="en-US"/>
          </a:p>
        </p:txBody>
      </p:sp>
    </p:spTree>
    <p:extLst>
      <p:ext uri="{BB962C8B-B14F-4D97-AF65-F5344CB8AC3E}">
        <p14:creationId xmlns:p14="http://schemas.microsoft.com/office/powerpoint/2010/main" val="9260636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MARK</a:t>
            </a:r>
          </a:p>
        </p:txBody>
      </p:sp>
      <p:sp>
        <p:nvSpPr>
          <p:cNvPr id="33795" name="Rectangle 3"/>
          <p:cNvSpPr>
            <a:spLocks noGrp="1" noRot="1" noChangeAspect="1" noChangeArrowheads="1" noTextEdit="1"/>
          </p:cNvSpPr>
          <p:nvPr>
            <p:ph type="sldImg"/>
          </p:nvPr>
        </p:nvSpPr>
        <p:spPr>
          <a:xfrm>
            <a:off x="1143000" y="685800"/>
            <a:ext cx="4572000" cy="3429000"/>
          </a:xfrm>
          <a:ln cap="flat"/>
        </p:spPr>
      </p:sp>
    </p:spTree>
    <p:extLst>
      <p:ext uri="{BB962C8B-B14F-4D97-AF65-F5344CB8AC3E}">
        <p14:creationId xmlns:p14="http://schemas.microsoft.com/office/powerpoint/2010/main" val="40533447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txBox="1">
            <a:spLocks noGrp="1" noChangeArrowheads="1"/>
          </p:cNvSpPr>
          <p:nvPr/>
        </p:nvSpPr>
        <p:spPr bwMode="auto">
          <a:xfrm>
            <a:off x="0" y="8687426"/>
            <a:ext cx="2971593" cy="455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699" rIns="91400" bIns="45699" anchor="b"/>
          <a:lstStyle>
            <a:lvl1pPr defTabSz="879475" eaLnBrk="0" hangingPunct="0">
              <a:spcBef>
                <a:spcPct val="30000"/>
              </a:spcBef>
              <a:defRPr sz="1200">
                <a:solidFill>
                  <a:schemeClr val="tx1"/>
                </a:solidFill>
                <a:latin typeface="Times New Roman" pitchFamily="18" charset="0"/>
              </a:defRPr>
            </a:lvl1pPr>
            <a:lvl2pPr marL="742950" indent="-285750" defTabSz="879475" eaLnBrk="0" hangingPunct="0">
              <a:spcBef>
                <a:spcPct val="30000"/>
              </a:spcBef>
              <a:defRPr sz="1200">
                <a:solidFill>
                  <a:schemeClr val="tx1"/>
                </a:solidFill>
                <a:latin typeface="Times New Roman" pitchFamily="18" charset="0"/>
              </a:defRPr>
            </a:lvl2pPr>
            <a:lvl3pPr marL="1143000" indent="-228600" defTabSz="879475" eaLnBrk="0" hangingPunct="0">
              <a:spcBef>
                <a:spcPct val="30000"/>
              </a:spcBef>
              <a:defRPr sz="1200">
                <a:solidFill>
                  <a:schemeClr val="tx1"/>
                </a:solidFill>
                <a:latin typeface="Times New Roman" pitchFamily="18" charset="0"/>
              </a:defRPr>
            </a:lvl3pPr>
            <a:lvl4pPr marL="1600200" indent="-228600" defTabSz="879475" eaLnBrk="0" hangingPunct="0">
              <a:spcBef>
                <a:spcPct val="30000"/>
              </a:spcBef>
              <a:defRPr sz="1200">
                <a:solidFill>
                  <a:schemeClr val="tx1"/>
                </a:solidFill>
                <a:latin typeface="Times New Roman" pitchFamily="18" charset="0"/>
              </a:defRPr>
            </a:lvl4pPr>
            <a:lvl5pPr marL="2057400" indent="-228600" defTabSz="879475" eaLnBrk="0" hangingPunct="0">
              <a:spcBef>
                <a:spcPct val="30000"/>
              </a:spcBef>
              <a:defRPr sz="1200">
                <a:solidFill>
                  <a:schemeClr val="tx1"/>
                </a:solidFill>
                <a:latin typeface="Times New Roman" pitchFamily="18" charset="0"/>
              </a:defRPr>
            </a:lvl5pPr>
            <a:lvl6pPr marL="2514600" indent="-228600" defTabSz="879475" eaLnBrk="0" fontAlgn="base" hangingPunct="0">
              <a:spcBef>
                <a:spcPct val="30000"/>
              </a:spcBef>
              <a:spcAft>
                <a:spcPct val="0"/>
              </a:spcAft>
              <a:defRPr sz="1200">
                <a:solidFill>
                  <a:schemeClr val="tx1"/>
                </a:solidFill>
                <a:latin typeface="Times New Roman" pitchFamily="18" charset="0"/>
              </a:defRPr>
            </a:lvl6pPr>
            <a:lvl7pPr marL="2971800" indent="-228600" defTabSz="879475" eaLnBrk="0" fontAlgn="base" hangingPunct="0">
              <a:spcBef>
                <a:spcPct val="30000"/>
              </a:spcBef>
              <a:spcAft>
                <a:spcPct val="0"/>
              </a:spcAft>
              <a:defRPr sz="1200">
                <a:solidFill>
                  <a:schemeClr val="tx1"/>
                </a:solidFill>
                <a:latin typeface="Times New Roman" pitchFamily="18" charset="0"/>
              </a:defRPr>
            </a:lvl7pPr>
            <a:lvl8pPr marL="3429000" indent="-228600" defTabSz="879475" eaLnBrk="0" fontAlgn="base" hangingPunct="0">
              <a:spcBef>
                <a:spcPct val="30000"/>
              </a:spcBef>
              <a:spcAft>
                <a:spcPct val="0"/>
              </a:spcAft>
              <a:defRPr sz="1200">
                <a:solidFill>
                  <a:schemeClr val="tx1"/>
                </a:solidFill>
                <a:latin typeface="Times New Roman" pitchFamily="18" charset="0"/>
              </a:defRPr>
            </a:lvl8pPr>
            <a:lvl9pPr marL="3886200" indent="-228600" defTabSz="879475"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sz="1300">
                <a:latin typeface="Arial" pitchFamily="34" charset="0"/>
                <a:ea typeface="MS PGothic" pitchFamily="34" charset="-128"/>
              </a:rPr>
              <a:t>www.clinicalmicrosystem.org</a:t>
            </a:r>
          </a:p>
        </p:txBody>
      </p:sp>
      <p:sp>
        <p:nvSpPr>
          <p:cNvPr id="35843" name="Rectangle 7"/>
          <p:cNvSpPr txBox="1">
            <a:spLocks noGrp="1" noChangeArrowheads="1"/>
          </p:cNvSpPr>
          <p:nvPr/>
        </p:nvSpPr>
        <p:spPr bwMode="auto">
          <a:xfrm>
            <a:off x="3884852" y="8687426"/>
            <a:ext cx="2971593" cy="455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699" rIns="91400" bIns="45699" anchor="b"/>
          <a:lstStyle>
            <a:lvl1pPr defTabSz="879475" eaLnBrk="0" hangingPunct="0">
              <a:spcBef>
                <a:spcPct val="30000"/>
              </a:spcBef>
              <a:defRPr sz="1200">
                <a:solidFill>
                  <a:schemeClr val="tx1"/>
                </a:solidFill>
                <a:latin typeface="Times New Roman" pitchFamily="18" charset="0"/>
              </a:defRPr>
            </a:lvl1pPr>
            <a:lvl2pPr marL="742950" indent="-285750" defTabSz="879475" eaLnBrk="0" hangingPunct="0">
              <a:spcBef>
                <a:spcPct val="30000"/>
              </a:spcBef>
              <a:defRPr sz="1200">
                <a:solidFill>
                  <a:schemeClr val="tx1"/>
                </a:solidFill>
                <a:latin typeface="Times New Roman" pitchFamily="18" charset="0"/>
              </a:defRPr>
            </a:lvl2pPr>
            <a:lvl3pPr marL="1143000" indent="-228600" defTabSz="879475" eaLnBrk="0" hangingPunct="0">
              <a:spcBef>
                <a:spcPct val="30000"/>
              </a:spcBef>
              <a:defRPr sz="1200">
                <a:solidFill>
                  <a:schemeClr val="tx1"/>
                </a:solidFill>
                <a:latin typeface="Times New Roman" pitchFamily="18" charset="0"/>
              </a:defRPr>
            </a:lvl3pPr>
            <a:lvl4pPr marL="1600200" indent="-228600" defTabSz="879475" eaLnBrk="0" hangingPunct="0">
              <a:spcBef>
                <a:spcPct val="30000"/>
              </a:spcBef>
              <a:defRPr sz="1200">
                <a:solidFill>
                  <a:schemeClr val="tx1"/>
                </a:solidFill>
                <a:latin typeface="Times New Roman" pitchFamily="18" charset="0"/>
              </a:defRPr>
            </a:lvl4pPr>
            <a:lvl5pPr marL="2057400" indent="-228600" defTabSz="879475" eaLnBrk="0" hangingPunct="0">
              <a:spcBef>
                <a:spcPct val="30000"/>
              </a:spcBef>
              <a:defRPr sz="1200">
                <a:solidFill>
                  <a:schemeClr val="tx1"/>
                </a:solidFill>
                <a:latin typeface="Times New Roman" pitchFamily="18" charset="0"/>
              </a:defRPr>
            </a:lvl5pPr>
            <a:lvl6pPr marL="2514600" indent="-228600" defTabSz="879475" eaLnBrk="0" fontAlgn="base" hangingPunct="0">
              <a:spcBef>
                <a:spcPct val="30000"/>
              </a:spcBef>
              <a:spcAft>
                <a:spcPct val="0"/>
              </a:spcAft>
              <a:defRPr sz="1200">
                <a:solidFill>
                  <a:schemeClr val="tx1"/>
                </a:solidFill>
                <a:latin typeface="Times New Roman" pitchFamily="18" charset="0"/>
              </a:defRPr>
            </a:lvl6pPr>
            <a:lvl7pPr marL="2971800" indent="-228600" defTabSz="879475" eaLnBrk="0" fontAlgn="base" hangingPunct="0">
              <a:spcBef>
                <a:spcPct val="30000"/>
              </a:spcBef>
              <a:spcAft>
                <a:spcPct val="0"/>
              </a:spcAft>
              <a:defRPr sz="1200">
                <a:solidFill>
                  <a:schemeClr val="tx1"/>
                </a:solidFill>
                <a:latin typeface="Times New Roman" pitchFamily="18" charset="0"/>
              </a:defRPr>
            </a:lvl7pPr>
            <a:lvl8pPr marL="3429000" indent="-228600" defTabSz="879475" eaLnBrk="0" fontAlgn="base" hangingPunct="0">
              <a:spcBef>
                <a:spcPct val="30000"/>
              </a:spcBef>
              <a:spcAft>
                <a:spcPct val="0"/>
              </a:spcAft>
              <a:defRPr sz="1200">
                <a:solidFill>
                  <a:schemeClr val="tx1"/>
                </a:solidFill>
                <a:latin typeface="Times New Roman" pitchFamily="18" charset="0"/>
              </a:defRPr>
            </a:lvl8pPr>
            <a:lvl9pPr marL="3886200" indent="-228600" defTabSz="879475"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0"/>
              </a:spcBef>
            </a:pPr>
            <a:fld id="{14081EA2-7E66-4711-952B-774383B5C38F}" type="slidenum">
              <a:rPr lang="en-US" altLang="en-US" sz="1300">
                <a:latin typeface="Arial" pitchFamily="34" charset="0"/>
                <a:ea typeface="MS PGothic" pitchFamily="34" charset="-128"/>
              </a:rPr>
              <a:pPr algn="r" eaLnBrk="1" hangingPunct="1">
                <a:spcBef>
                  <a:spcPct val="0"/>
                </a:spcBef>
              </a:pPr>
              <a:t>29</a:t>
            </a:fld>
            <a:endParaRPr lang="en-US" altLang="en-US" sz="1300">
              <a:latin typeface="Arial" pitchFamily="34" charset="0"/>
              <a:ea typeface="MS PGothic" pitchFamily="34" charset="-128"/>
            </a:endParaRPr>
          </a:p>
        </p:txBody>
      </p:sp>
      <p:sp>
        <p:nvSpPr>
          <p:cNvPr id="35844" name="Rectangle 2"/>
          <p:cNvSpPr>
            <a:spLocks noGrp="1" noRot="1" noChangeAspect="1" noChangeArrowheads="1" noTextEdit="1"/>
          </p:cNvSpPr>
          <p:nvPr>
            <p:ph type="sldImg"/>
          </p:nvPr>
        </p:nvSpPr>
        <p:spPr>
          <a:xfrm>
            <a:off x="1141413" y="687388"/>
            <a:ext cx="4575175" cy="3430587"/>
          </a:xfrm>
          <a:ln/>
        </p:spPr>
      </p:sp>
      <p:sp>
        <p:nvSpPr>
          <p:cNvPr id="35845" name="Rectangle 3"/>
          <p:cNvSpPr>
            <a:spLocks noGrp="1" noChangeArrowheads="1"/>
          </p:cNvSpPr>
          <p:nvPr>
            <p:ph type="body" idx="1"/>
          </p:nvPr>
        </p:nvSpPr>
        <p:spPr>
          <a:xfrm>
            <a:off x="910148" y="4343713"/>
            <a:ext cx="5037705" cy="411229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699" rIns="91400" bIns="45699"/>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MARK</a:t>
            </a:r>
          </a:p>
        </p:txBody>
      </p:sp>
    </p:spTree>
    <p:extLst>
      <p:ext uri="{BB962C8B-B14F-4D97-AF65-F5344CB8AC3E}">
        <p14:creationId xmlns:p14="http://schemas.microsoft.com/office/powerpoint/2010/main" val="3280654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ALYSON</a:t>
            </a:r>
            <a:endParaRPr lang="en-US" dirty="0"/>
          </a:p>
        </p:txBody>
      </p:sp>
      <p:sp>
        <p:nvSpPr>
          <p:cNvPr id="4" name="Slide Number Placeholder 3"/>
          <p:cNvSpPr>
            <a:spLocks noGrp="1"/>
          </p:cNvSpPr>
          <p:nvPr>
            <p:ph type="sldNum" sz="quarter" idx="10"/>
          </p:nvPr>
        </p:nvSpPr>
        <p:spPr/>
        <p:txBody>
          <a:bodyPr/>
          <a:lstStyle/>
          <a:p>
            <a:fld id="{36DFBD2D-0805-48FF-AB52-683E231FD28B}" type="slidenum">
              <a:rPr lang="en-US" smtClean="0"/>
              <a:t>3</a:t>
            </a:fld>
            <a:endParaRPr lang="en-US"/>
          </a:p>
        </p:txBody>
      </p:sp>
    </p:spTree>
    <p:extLst>
      <p:ext uri="{BB962C8B-B14F-4D97-AF65-F5344CB8AC3E}">
        <p14:creationId xmlns:p14="http://schemas.microsoft.com/office/powerpoint/2010/main" val="12799160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txBox="1">
            <a:spLocks noGrp="1" noChangeArrowheads="1"/>
          </p:cNvSpPr>
          <p:nvPr/>
        </p:nvSpPr>
        <p:spPr bwMode="auto">
          <a:xfrm>
            <a:off x="0" y="8687426"/>
            <a:ext cx="2971593" cy="455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699" rIns="91400" bIns="45699" anchor="b"/>
          <a:lstStyle>
            <a:lvl1pPr defTabSz="879475" eaLnBrk="0" hangingPunct="0">
              <a:spcBef>
                <a:spcPct val="30000"/>
              </a:spcBef>
              <a:defRPr sz="1200">
                <a:solidFill>
                  <a:schemeClr val="tx1"/>
                </a:solidFill>
                <a:latin typeface="Times New Roman" pitchFamily="18" charset="0"/>
              </a:defRPr>
            </a:lvl1pPr>
            <a:lvl2pPr marL="742950" indent="-285750" defTabSz="879475" eaLnBrk="0" hangingPunct="0">
              <a:spcBef>
                <a:spcPct val="30000"/>
              </a:spcBef>
              <a:defRPr sz="1200">
                <a:solidFill>
                  <a:schemeClr val="tx1"/>
                </a:solidFill>
                <a:latin typeface="Times New Roman" pitchFamily="18" charset="0"/>
              </a:defRPr>
            </a:lvl2pPr>
            <a:lvl3pPr marL="1143000" indent="-228600" defTabSz="879475" eaLnBrk="0" hangingPunct="0">
              <a:spcBef>
                <a:spcPct val="30000"/>
              </a:spcBef>
              <a:defRPr sz="1200">
                <a:solidFill>
                  <a:schemeClr val="tx1"/>
                </a:solidFill>
                <a:latin typeface="Times New Roman" pitchFamily="18" charset="0"/>
              </a:defRPr>
            </a:lvl3pPr>
            <a:lvl4pPr marL="1600200" indent="-228600" defTabSz="879475" eaLnBrk="0" hangingPunct="0">
              <a:spcBef>
                <a:spcPct val="30000"/>
              </a:spcBef>
              <a:defRPr sz="1200">
                <a:solidFill>
                  <a:schemeClr val="tx1"/>
                </a:solidFill>
                <a:latin typeface="Times New Roman" pitchFamily="18" charset="0"/>
              </a:defRPr>
            </a:lvl4pPr>
            <a:lvl5pPr marL="2057400" indent="-228600" defTabSz="879475" eaLnBrk="0" hangingPunct="0">
              <a:spcBef>
                <a:spcPct val="30000"/>
              </a:spcBef>
              <a:defRPr sz="1200">
                <a:solidFill>
                  <a:schemeClr val="tx1"/>
                </a:solidFill>
                <a:latin typeface="Times New Roman" pitchFamily="18" charset="0"/>
              </a:defRPr>
            </a:lvl5pPr>
            <a:lvl6pPr marL="2514600" indent="-228600" defTabSz="879475" eaLnBrk="0" fontAlgn="base" hangingPunct="0">
              <a:spcBef>
                <a:spcPct val="30000"/>
              </a:spcBef>
              <a:spcAft>
                <a:spcPct val="0"/>
              </a:spcAft>
              <a:defRPr sz="1200">
                <a:solidFill>
                  <a:schemeClr val="tx1"/>
                </a:solidFill>
                <a:latin typeface="Times New Roman" pitchFamily="18" charset="0"/>
              </a:defRPr>
            </a:lvl6pPr>
            <a:lvl7pPr marL="2971800" indent="-228600" defTabSz="879475" eaLnBrk="0" fontAlgn="base" hangingPunct="0">
              <a:spcBef>
                <a:spcPct val="30000"/>
              </a:spcBef>
              <a:spcAft>
                <a:spcPct val="0"/>
              </a:spcAft>
              <a:defRPr sz="1200">
                <a:solidFill>
                  <a:schemeClr val="tx1"/>
                </a:solidFill>
                <a:latin typeface="Times New Roman" pitchFamily="18" charset="0"/>
              </a:defRPr>
            </a:lvl7pPr>
            <a:lvl8pPr marL="3429000" indent="-228600" defTabSz="879475" eaLnBrk="0" fontAlgn="base" hangingPunct="0">
              <a:spcBef>
                <a:spcPct val="30000"/>
              </a:spcBef>
              <a:spcAft>
                <a:spcPct val="0"/>
              </a:spcAft>
              <a:defRPr sz="1200">
                <a:solidFill>
                  <a:schemeClr val="tx1"/>
                </a:solidFill>
                <a:latin typeface="Times New Roman" pitchFamily="18" charset="0"/>
              </a:defRPr>
            </a:lvl8pPr>
            <a:lvl9pPr marL="3886200" indent="-228600" defTabSz="879475"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sz="1300">
                <a:latin typeface="Arial" pitchFamily="34" charset="0"/>
                <a:ea typeface="MS PGothic" pitchFamily="34" charset="-128"/>
              </a:rPr>
              <a:t>www.clinicalmicrosystem.org</a:t>
            </a:r>
          </a:p>
        </p:txBody>
      </p:sp>
      <p:sp>
        <p:nvSpPr>
          <p:cNvPr id="35843" name="Rectangle 7"/>
          <p:cNvSpPr txBox="1">
            <a:spLocks noGrp="1" noChangeArrowheads="1"/>
          </p:cNvSpPr>
          <p:nvPr/>
        </p:nvSpPr>
        <p:spPr bwMode="auto">
          <a:xfrm>
            <a:off x="3884852" y="8687426"/>
            <a:ext cx="2971593" cy="455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699" rIns="91400" bIns="45699" anchor="b"/>
          <a:lstStyle>
            <a:lvl1pPr defTabSz="879475" eaLnBrk="0" hangingPunct="0">
              <a:spcBef>
                <a:spcPct val="30000"/>
              </a:spcBef>
              <a:defRPr sz="1200">
                <a:solidFill>
                  <a:schemeClr val="tx1"/>
                </a:solidFill>
                <a:latin typeface="Times New Roman" pitchFamily="18" charset="0"/>
              </a:defRPr>
            </a:lvl1pPr>
            <a:lvl2pPr marL="742950" indent="-285750" defTabSz="879475" eaLnBrk="0" hangingPunct="0">
              <a:spcBef>
                <a:spcPct val="30000"/>
              </a:spcBef>
              <a:defRPr sz="1200">
                <a:solidFill>
                  <a:schemeClr val="tx1"/>
                </a:solidFill>
                <a:latin typeface="Times New Roman" pitchFamily="18" charset="0"/>
              </a:defRPr>
            </a:lvl2pPr>
            <a:lvl3pPr marL="1143000" indent="-228600" defTabSz="879475" eaLnBrk="0" hangingPunct="0">
              <a:spcBef>
                <a:spcPct val="30000"/>
              </a:spcBef>
              <a:defRPr sz="1200">
                <a:solidFill>
                  <a:schemeClr val="tx1"/>
                </a:solidFill>
                <a:latin typeface="Times New Roman" pitchFamily="18" charset="0"/>
              </a:defRPr>
            </a:lvl3pPr>
            <a:lvl4pPr marL="1600200" indent="-228600" defTabSz="879475" eaLnBrk="0" hangingPunct="0">
              <a:spcBef>
                <a:spcPct val="30000"/>
              </a:spcBef>
              <a:defRPr sz="1200">
                <a:solidFill>
                  <a:schemeClr val="tx1"/>
                </a:solidFill>
                <a:latin typeface="Times New Roman" pitchFamily="18" charset="0"/>
              </a:defRPr>
            </a:lvl4pPr>
            <a:lvl5pPr marL="2057400" indent="-228600" defTabSz="879475" eaLnBrk="0" hangingPunct="0">
              <a:spcBef>
                <a:spcPct val="30000"/>
              </a:spcBef>
              <a:defRPr sz="1200">
                <a:solidFill>
                  <a:schemeClr val="tx1"/>
                </a:solidFill>
                <a:latin typeface="Times New Roman" pitchFamily="18" charset="0"/>
              </a:defRPr>
            </a:lvl5pPr>
            <a:lvl6pPr marL="2514600" indent="-228600" defTabSz="879475" eaLnBrk="0" fontAlgn="base" hangingPunct="0">
              <a:spcBef>
                <a:spcPct val="30000"/>
              </a:spcBef>
              <a:spcAft>
                <a:spcPct val="0"/>
              </a:spcAft>
              <a:defRPr sz="1200">
                <a:solidFill>
                  <a:schemeClr val="tx1"/>
                </a:solidFill>
                <a:latin typeface="Times New Roman" pitchFamily="18" charset="0"/>
              </a:defRPr>
            </a:lvl6pPr>
            <a:lvl7pPr marL="2971800" indent="-228600" defTabSz="879475" eaLnBrk="0" fontAlgn="base" hangingPunct="0">
              <a:spcBef>
                <a:spcPct val="30000"/>
              </a:spcBef>
              <a:spcAft>
                <a:spcPct val="0"/>
              </a:spcAft>
              <a:defRPr sz="1200">
                <a:solidFill>
                  <a:schemeClr val="tx1"/>
                </a:solidFill>
                <a:latin typeface="Times New Roman" pitchFamily="18" charset="0"/>
              </a:defRPr>
            </a:lvl7pPr>
            <a:lvl8pPr marL="3429000" indent="-228600" defTabSz="879475" eaLnBrk="0" fontAlgn="base" hangingPunct="0">
              <a:spcBef>
                <a:spcPct val="30000"/>
              </a:spcBef>
              <a:spcAft>
                <a:spcPct val="0"/>
              </a:spcAft>
              <a:defRPr sz="1200">
                <a:solidFill>
                  <a:schemeClr val="tx1"/>
                </a:solidFill>
                <a:latin typeface="Times New Roman" pitchFamily="18" charset="0"/>
              </a:defRPr>
            </a:lvl8pPr>
            <a:lvl9pPr marL="3886200" indent="-228600" defTabSz="879475"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0"/>
              </a:spcBef>
            </a:pPr>
            <a:fld id="{14081EA2-7E66-4711-952B-774383B5C38F}" type="slidenum">
              <a:rPr lang="en-US" altLang="en-US" sz="1300">
                <a:latin typeface="Arial" pitchFamily="34" charset="0"/>
                <a:ea typeface="MS PGothic" pitchFamily="34" charset="-128"/>
              </a:rPr>
              <a:pPr algn="r" eaLnBrk="1" hangingPunct="1">
                <a:spcBef>
                  <a:spcPct val="0"/>
                </a:spcBef>
              </a:pPr>
              <a:t>30</a:t>
            </a:fld>
            <a:endParaRPr lang="en-US" altLang="en-US" sz="1300">
              <a:latin typeface="Arial" pitchFamily="34" charset="0"/>
              <a:ea typeface="MS PGothic" pitchFamily="34" charset="-128"/>
            </a:endParaRPr>
          </a:p>
        </p:txBody>
      </p:sp>
      <p:sp>
        <p:nvSpPr>
          <p:cNvPr id="35844" name="Rectangle 2"/>
          <p:cNvSpPr>
            <a:spLocks noGrp="1" noRot="1" noChangeAspect="1" noChangeArrowheads="1" noTextEdit="1"/>
          </p:cNvSpPr>
          <p:nvPr>
            <p:ph type="sldImg"/>
          </p:nvPr>
        </p:nvSpPr>
        <p:spPr>
          <a:xfrm>
            <a:off x="1141413" y="687388"/>
            <a:ext cx="4575175" cy="3430587"/>
          </a:xfrm>
          <a:ln/>
        </p:spPr>
      </p:sp>
      <p:sp>
        <p:nvSpPr>
          <p:cNvPr id="35845" name="Rectangle 3"/>
          <p:cNvSpPr>
            <a:spLocks noGrp="1" noChangeArrowheads="1"/>
          </p:cNvSpPr>
          <p:nvPr>
            <p:ph type="body" idx="1"/>
          </p:nvPr>
        </p:nvSpPr>
        <p:spPr>
          <a:xfrm>
            <a:off x="910148" y="4343713"/>
            <a:ext cx="5037705" cy="411229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699" rIns="91400" bIns="45699"/>
          <a:lstStyle/>
          <a:p>
            <a:pPr eaLnBrk="1" hangingPunct="1"/>
            <a:r>
              <a:rPr lang="en-US" altLang="en-US" dirty="0" smtClean="0"/>
              <a:t>MARK</a:t>
            </a:r>
          </a:p>
        </p:txBody>
      </p:sp>
    </p:spTree>
    <p:extLst>
      <p:ext uri="{BB962C8B-B14F-4D97-AF65-F5344CB8AC3E}">
        <p14:creationId xmlns:p14="http://schemas.microsoft.com/office/powerpoint/2010/main" val="30435127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txBox="1">
            <a:spLocks noGrp="1" noChangeArrowheads="1"/>
          </p:cNvSpPr>
          <p:nvPr/>
        </p:nvSpPr>
        <p:spPr bwMode="auto">
          <a:xfrm>
            <a:off x="0" y="8687426"/>
            <a:ext cx="2971593" cy="455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699" rIns="91400" bIns="45699" anchor="b"/>
          <a:lstStyle>
            <a:lvl1pPr defTabSz="879475" eaLnBrk="0" hangingPunct="0">
              <a:spcBef>
                <a:spcPct val="30000"/>
              </a:spcBef>
              <a:defRPr sz="1200">
                <a:solidFill>
                  <a:schemeClr val="tx1"/>
                </a:solidFill>
                <a:latin typeface="Times New Roman" pitchFamily="18" charset="0"/>
              </a:defRPr>
            </a:lvl1pPr>
            <a:lvl2pPr marL="742950" indent="-285750" defTabSz="879475" eaLnBrk="0" hangingPunct="0">
              <a:spcBef>
                <a:spcPct val="30000"/>
              </a:spcBef>
              <a:defRPr sz="1200">
                <a:solidFill>
                  <a:schemeClr val="tx1"/>
                </a:solidFill>
                <a:latin typeface="Times New Roman" pitchFamily="18" charset="0"/>
              </a:defRPr>
            </a:lvl2pPr>
            <a:lvl3pPr marL="1143000" indent="-228600" defTabSz="879475" eaLnBrk="0" hangingPunct="0">
              <a:spcBef>
                <a:spcPct val="30000"/>
              </a:spcBef>
              <a:defRPr sz="1200">
                <a:solidFill>
                  <a:schemeClr val="tx1"/>
                </a:solidFill>
                <a:latin typeface="Times New Roman" pitchFamily="18" charset="0"/>
              </a:defRPr>
            </a:lvl3pPr>
            <a:lvl4pPr marL="1600200" indent="-228600" defTabSz="879475" eaLnBrk="0" hangingPunct="0">
              <a:spcBef>
                <a:spcPct val="30000"/>
              </a:spcBef>
              <a:defRPr sz="1200">
                <a:solidFill>
                  <a:schemeClr val="tx1"/>
                </a:solidFill>
                <a:latin typeface="Times New Roman" pitchFamily="18" charset="0"/>
              </a:defRPr>
            </a:lvl4pPr>
            <a:lvl5pPr marL="2057400" indent="-228600" defTabSz="879475" eaLnBrk="0" hangingPunct="0">
              <a:spcBef>
                <a:spcPct val="30000"/>
              </a:spcBef>
              <a:defRPr sz="1200">
                <a:solidFill>
                  <a:schemeClr val="tx1"/>
                </a:solidFill>
                <a:latin typeface="Times New Roman" pitchFamily="18" charset="0"/>
              </a:defRPr>
            </a:lvl5pPr>
            <a:lvl6pPr marL="2514600" indent="-228600" defTabSz="879475" eaLnBrk="0" fontAlgn="base" hangingPunct="0">
              <a:spcBef>
                <a:spcPct val="30000"/>
              </a:spcBef>
              <a:spcAft>
                <a:spcPct val="0"/>
              </a:spcAft>
              <a:defRPr sz="1200">
                <a:solidFill>
                  <a:schemeClr val="tx1"/>
                </a:solidFill>
                <a:latin typeface="Times New Roman" pitchFamily="18" charset="0"/>
              </a:defRPr>
            </a:lvl6pPr>
            <a:lvl7pPr marL="2971800" indent="-228600" defTabSz="879475" eaLnBrk="0" fontAlgn="base" hangingPunct="0">
              <a:spcBef>
                <a:spcPct val="30000"/>
              </a:spcBef>
              <a:spcAft>
                <a:spcPct val="0"/>
              </a:spcAft>
              <a:defRPr sz="1200">
                <a:solidFill>
                  <a:schemeClr val="tx1"/>
                </a:solidFill>
                <a:latin typeface="Times New Roman" pitchFamily="18" charset="0"/>
              </a:defRPr>
            </a:lvl7pPr>
            <a:lvl8pPr marL="3429000" indent="-228600" defTabSz="879475" eaLnBrk="0" fontAlgn="base" hangingPunct="0">
              <a:spcBef>
                <a:spcPct val="30000"/>
              </a:spcBef>
              <a:spcAft>
                <a:spcPct val="0"/>
              </a:spcAft>
              <a:defRPr sz="1200">
                <a:solidFill>
                  <a:schemeClr val="tx1"/>
                </a:solidFill>
                <a:latin typeface="Times New Roman" pitchFamily="18" charset="0"/>
              </a:defRPr>
            </a:lvl8pPr>
            <a:lvl9pPr marL="3886200" indent="-228600" defTabSz="879475"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sz="1300">
                <a:latin typeface="Arial" pitchFamily="34" charset="0"/>
                <a:ea typeface="MS PGothic" pitchFamily="34" charset="-128"/>
              </a:rPr>
              <a:t>www.clinicalmicrosystem.org</a:t>
            </a:r>
          </a:p>
        </p:txBody>
      </p:sp>
      <p:sp>
        <p:nvSpPr>
          <p:cNvPr id="35843" name="Rectangle 7"/>
          <p:cNvSpPr txBox="1">
            <a:spLocks noGrp="1" noChangeArrowheads="1"/>
          </p:cNvSpPr>
          <p:nvPr/>
        </p:nvSpPr>
        <p:spPr bwMode="auto">
          <a:xfrm>
            <a:off x="3884852" y="8687426"/>
            <a:ext cx="2971593" cy="455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699" rIns="91400" bIns="45699" anchor="b"/>
          <a:lstStyle>
            <a:lvl1pPr defTabSz="879475" eaLnBrk="0" hangingPunct="0">
              <a:spcBef>
                <a:spcPct val="30000"/>
              </a:spcBef>
              <a:defRPr sz="1200">
                <a:solidFill>
                  <a:schemeClr val="tx1"/>
                </a:solidFill>
                <a:latin typeface="Times New Roman" pitchFamily="18" charset="0"/>
              </a:defRPr>
            </a:lvl1pPr>
            <a:lvl2pPr marL="742950" indent="-285750" defTabSz="879475" eaLnBrk="0" hangingPunct="0">
              <a:spcBef>
                <a:spcPct val="30000"/>
              </a:spcBef>
              <a:defRPr sz="1200">
                <a:solidFill>
                  <a:schemeClr val="tx1"/>
                </a:solidFill>
                <a:latin typeface="Times New Roman" pitchFamily="18" charset="0"/>
              </a:defRPr>
            </a:lvl2pPr>
            <a:lvl3pPr marL="1143000" indent="-228600" defTabSz="879475" eaLnBrk="0" hangingPunct="0">
              <a:spcBef>
                <a:spcPct val="30000"/>
              </a:spcBef>
              <a:defRPr sz="1200">
                <a:solidFill>
                  <a:schemeClr val="tx1"/>
                </a:solidFill>
                <a:latin typeface="Times New Roman" pitchFamily="18" charset="0"/>
              </a:defRPr>
            </a:lvl3pPr>
            <a:lvl4pPr marL="1600200" indent="-228600" defTabSz="879475" eaLnBrk="0" hangingPunct="0">
              <a:spcBef>
                <a:spcPct val="30000"/>
              </a:spcBef>
              <a:defRPr sz="1200">
                <a:solidFill>
                  <a:schemeClr val="tx1"/>
                </a:solidFill>
                <a:latin typeface="Times New Roman" pitchFamily="18" charset="0"/>
              </a:defRPr>
            </a:lvl4pPr>
            <a:lvl5pPr marL="2057400" indent="-228600" defTabSz="879475" eaLnBrk="0" hangingPunct="0">
              <a:spcBef>
                <a:spcPct val="30000"/>
              </a:spcBef>
              <a:defRPr sz="1200">
                <a:solidFill>
                  <a:schemeClr val="tx1"/>
                </a:solidFill>
                <a:latin typeface="Times New Roman" pitchFamily="18" charset="0"/>
              </a:defRPr>
            </a:lvl5pPr>
            <a:lvl6pPr marL="2514600" indent="-228600" defTabSz="879475" eaLnBrk="0" fontAlgn="base" hangingPunct="0">
              <a:spcBef>
                <a:spcPct val="30000"/>
              </a:spcBef>
              <a:spcAft>
                <a:spcPct val="0"/>
              </a:spcAft>
              <a:defRPr sz="1200">
                <a:solidFill>
                  <a:schemeClr val="tx1"/>
                </a:solidFill>
                <a:latin typeface="Times New Roman" pitchFamily="18" charset="0"/>
              </a:defRPr>
            </a:lvl6pPr>
            <a:lvl7pPr marL="2971800" indent="-228600" defTabSz="879475" eaLnBrk="0" fontAlgn="base" hangingPunct="0">
              <a:spcBef>
                <a:spcPct val="30000"/>
              </a:spcBef>
              <a:spcAft>
                <a:spcPct val="0"/>
              </a:spcAft>
              <a:defRPr sz="1200">
                <a:solidFill>
                  <a:schemeClr val="tx1"/>
                </a:solidFill>
                <a:latin typeface="Times New Roman" pitchFamily="18" charset="0"/>
              </a:defRPr>
            </a:lvl7pPr>
            <a:lvl8pPr marL="3429000" indent="-228600" defTabSz="879475" eaLnBrk="0" fontAlgn="base" hangingPunct="0">
              <a:spcBef>
                <a:spcPct val="30000"/>
              </a:spcBef>
              <a:spcAft>
                <a:spcPct val="0"/>
              </a:spcAft>
              <a:defRPr sz="1200">
                <a:solidFill>
                  <a:schemeClr val="tx1"/>
                </a:solidFill>
                <a:latin typeface="Times New Roman" pitchFamily="18" charset="0"/>
              </a:defRPr>
            </a:lvl8pPr>
            <a:lvl9pPr marL="3886200" indent="-228600" defTabSz="879475"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0"/>
              </a:spcBef>
            </a:pPr>
            <a:fld id="{14081EA2-7E66-4711-952B-774383B5C38F}" type="slidenum">
              <a:rPr lang="en-US" altLang="en-US" sz="1300">
                <a:latin typeface="Arial" pitchFamily="34" charset="0"/>
                <a:ea typeface="MS PGothic" pitchFamily="34" charset="-128"/>
              </a:rPr>
              <a:pPr algn="r" eaLnBrk="1" hangingPunct="1">
                <a:spcBef>
                  <a:spcPct val="0"/>
                </a:spcBef>
              </a:pPr>
              <a:t>31</a:t>
            </a:fld>
            <a:endParaRPr lang="en-US" altLang="en-US" sz="1300">
              <a:latin typeface="Arial" pitchFamily="34" charset="0"/>
              <a:ea typeface="MS PGothic" pitchFamily="34" charset="-128"/>
            </a:endParaRPr>
          </a:p>
        </p:txBody>
      </p:sp>
      <p:sp>
        <p:nvSpPr>
          <p:cNvPr id="35844" name="Rectangle 2"/>
          <p:cNvSpPr>
            <a:spLocks noGrp="1" noRot="1" noChangeAspect="1" noChangeArrowheads="1" noTextEdit="1"/>
          </p:cNvSpPr>
          <p:nvPr>
            <p:ph type="sldImg"/>
          </p:nvPr>
        </p:nvSpPr>
        <p:spPr>
          <a:xfrm>
            <a:off x="1141413" y="687388"/>
            <a:ext cx="4575175" cy="3430587"/>
          </a:xfrm>
          <a:ln/>
        </p:spPr>
      </p:sp>
      <p:sp>
        <p:nvSpPr>
          <p:cNvPr id="35845" name="Rectangle 3"/>
          <p:cNvSpPr>
            <a:spLocks noGrp="1" noChangeArrowheads="1"/>
          </p:cNvSpPr>
          <p:nvPr>
            <p:ph type="body" idx="1"/>
          </p:nvPr>
        </p:nvSpPr>
        <p:spPr>
          <a:xfrm>
            <a:off x="910148" y="4343713"/>
            <a:ext cx="5037705" cy="411229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699" rIns="91400" bIns="45699"/>
          <a:lstStyle/>
          <a:p>
            <a:pPr eaLnBrk="1" hangingPunct="1"/>
            <a:r>
              <a:rPr lang="en-US" altLang="en-US" dirty="0" smtClean="0"/>
              <a:t>MARK</a:t>
            </a:r>
          </a:p>
        </p:txBody>
      </p:sp>
    </p:spTree>
    <p:extLst>
      <p:ext uri="{BB962C8B-B14F-4D97-AF65-F5344CB8AC3E}">
        <p14:creationId xmlns:p14="http://schemas.microsoft.com/office/powerpoint/2010/main" val="40166824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txBox="1">
            <a:spLocks noGrp="1" noChangeArrowheads="1"/>
          </p:cNvSpPr>
          <p:nvPr/>
        </p:nvSpPr>
        <p:spPr bwMode="auto">
          <a:xfrm>
            <a:off x="0" y="8687426"/>
            <a:ext cx="2971593" cy="455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699" rIns="91400" bIns="45699" anchor="b"/>
          <a:lstStyle>
            <a:lvl1pPr defTabSz="879475" eaLnBrk="0" hangingPunct="0">
              <a:spcBef>
                <a:spcPct val="30000"/>
              </a:spcBef>
              <a:defRPr sz="1200">
                <a:solidFill>
                  <a:schemeClr val="tx1"/>
                </a:solidFill>
                <a:latin typeface="Times New Roman" pitchFamily="18" charset="0"/>
              </a:defRPr>
            </a:lvl1pPr>
            <a:lvl2pPr marL="742950" indent="-285750" defTabSz="879475" eaLnBrk="0" hangingPunct="0">
              <a:spcBef>
                <a:spcPct val="30000"/>
              </a:spcBef>
              <a:defRPr sz="1200">
                <a:solidFill>
                  <a:schemeClr val="tx1"/>
                </a:solidFill>
                <a:latin typeface="Times New Roman" pitchFamily="18" charset="0"/>
              </a:defRPr>
            </a:lvl2pPr>
            <a:lvl3pPr marL="1143000" indent="-228600" defTabSz="879475" eaLnBrk="0" hangingPunct="0">
              <a:spcBef>
                <a:spcPct val="30000"/>
              </a:spcBef>
              <a:defRPr sz="1200">
                <a:solidFill>
                  <a:schemeClr val="tx1"/>
                </a:solidFill>
                <a:latin typeface="Times New Roman" pitchFamily="18" charset="0"/>
              </a:defRPr>
            </a:lvl3pPr>
            <a:lvl4pPr marL="1600200" indent="-228600" defTabSz="879475" eaLnBrk="0" hangingPunct="0">
              <a:spcBef>
                <a:spcPct val="30000"/>
              </a:spcBef>
              <a:defRPr sz="1200">
                <a:solidFill>
                  <a:schemeClr val="tx1"/>
                </a:solidFill>
                <a:latin typeface="Times New Roman" pitchFamily="18" charset="0"/>
              </a:defRPr>
            </a:lvl4pPr>
            <a:lvl5pPr marL="2057400" indent="-228600" defTabSz="879475" eaLnBrk="0" hangingPunct="0">
              <a:spcBef>
                <a:spcPct val="30000"/>
              </a:spcBef>
              <a:defRPr sz="1200">
                <a:solidFill>
                  <a:schemeClr val="tx1"/>
                </a:solidFill>
                <a:latin typeface="Times New Roman" pitchFamily="18" charset="0"/>
              </a:defRPr>
            </a:lvl5pPr>
            <a:lvl6pPr marL="2514600" indent="-228600" defTabSz="879475" eaLnBrk="0" fontAlgn="base" hangingPunct="0">
              <a:spcBef>
                <a:spcPct val="30000"/>
              </a:spcBef>
              <a:spcAft>
                <a:spcPct val="0"/>
              </a:spcAft>
              <a:defRPr sz="1200">
                <a:solidFill>
                  <a:schemeClr val="tx1"/>
                </a:solidFill>
                <a:latin typeface="Times New Roman" pitchFamily="18" charset="0"/>
              </a:defRPr>
            </a:lvl6pPr>
            <a:lvl7pPr marL="2971800" indent="-228600" defTabSz="879475" eaLnBrk="0" fontAlgn="base" hangingPunct="0">
              <a:spcBef>
                <a:spcPct val="30000"/>
              </a:spcBef>
              <a:spcAft>
                <a:spcPct val="0"/>
              </a:spcAft>
              <a:defRPr sz="1200">
                <a:solidFill>
                  <a:schemeClr val="tx1"/>
                </a:solidFill>
                <a:latin typeface="Times New Roman" pitchFamily="18" charset="0"/>
              </a:defRPr>
            </a:lvl7pPr>
            <a:lvl8pPr marL="3429000" indent="-228600" defTabSz="879475" eaLnBrk="0" fontAlgn="base" hangingPunct="0">
              <a:spcBef>
                <a:spcPct val="30000"/>
              </a:spcBef>
              <a:spcAft>
                <a:spcPct val="0"/>
              </a:spcAft>
              <a:defRPr sz="1200">
                <a:solidFill>
                  <a:schemeClr val="tx1"/>
                </a:solidFill>
                <a:latin typeface="Times New Roman" pitchFamily="18" charset="0"/>
              </a:defRPr>
            </a:lvl8pPr>
            <a:lvl9pPr marL="3886200" indent="-228600" defTabSz="879475"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sz="1300">
                <a:latin typeface="Arial" pitchFamily="34" charset="0"/>
                <a:ea typeface="MS PGothic" pitchFamily="34" charset="-128"/>
              </a:rPr>
              <a:t>www.clinicalmicrosystem.org</a:t>
            </a:r>
          </a:p>
        </p:txBody>
      </p:sp>
      <p:sp>
        <p:nvSpPr>
          <p:cNvPr id="35843" name="Rectangle 7"/>
          <p:cNvSpPr txBox="1">
            <a:spLocks noGrp="1" noChangeArrowheads="1"/>
          </p:cNvSpPr>
          <p:nvPr/>
        </p:nvSpPr>
        <p:spPr bwMode="auto">
          <a:xfrm>
            <a:off x="3884852" y="8687426"/>
            <a:ext cx="2971593" cy="455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699" rIns="91400" bIns="45699" anchor="b"/>
          <a:lstStyle>
            <a:lvl1pPr defTabSz="879475" eaLnBrk="0" hangingPunct="0">
              <a:spcBef>
                <a:spcPct val="30000"/>
              </a:spcBef>
              <a:defRPr sz="1200">
                <a:solidFill>
                  <a:schemeClr val="tx1"/>
                </a:solidFill>
                <a:latin typeface="Times New Roman" pitchFamily="18" charset="0"/>
              </a:defRPr>
            </a:lvl1pPr>
            <a:lvl2pPr marL="742950" indent="-285750" defTabSz="879475" eaLnBrk="0" hangingPunct="0">
              <a:spcBef>
                <a:spcPct val="30000"/>
              </a:spcBef>
              <a:defRPr sz="1200">
                <a:solidFill>
                  <a:schemeClr val="tx1"/>
                </a:solidFill>
                <a:latin typeface="Times New Roman" pitchFamily="18" charset="0"/>
              </a:defRPr>
            </a:lvl2pPr>
            <a:lvl3pPr marL="1143000" indent="-228600" defTabSz="879475" eaLnBrk="0" hangingPunct="0">
              <a:spcBef>
                <a:spcPct val="30000"/>
              </a:spcBef>
              <a:defRPr sz="1200">
                <a:solidFill>
                  <a:schemeClr val="tx1"/>
                </a:solidFill>
                <a:latin typeface="Times New Roman" pitchFamily="18" charset="0"/>
              </a:defRPr>
            </a:lvl3pPr>
            <a:lvl4pPr marL="1600200" indent="-228600" defTabSz="879475" eaLnBrk="0" hangingPunct="0">
              <a:spcBef>
                <a:spcPct val="30000"/>
              </a:spcBef>
              <a:defRPr sz="1200">
                <a:solidFill>
                  <a:schemeClr val="tx1"/>
                </a:solidFill>
                <a:latin typeface="Times New Roman" pitchFamily="18" charset="0"/>
              </a:defRPr>
            </a:lvl4pPr>
            <a:lvl5pPr marL="2057400" indent="-228600" defTabSz="879475" eaLnBrk="0" hangingPunct="0">
              <a:spcBef>
                <a:spcPct val="30000"/>
              </a:spcBef>
              <a:defRPr sz="1200">
                <a:solidFill>
                  <a:schemeClr val="tx1"/>
                </a:solidFill>
                <a:latin typeface="Times New Roman" pitchFamily="18" charset="0"/>
              </a:defRPr>
            </a:lvl5pPr>
            <a:lvl6pPr marL="2514600" indent="-228600" defTabSz="879475" eaLnBrk="0" fontAlgn="base" hangingPunct="0">
              <a:spcBef>
                <a:spcPct val="30000"/>
              </a:spcBef>
              <a:spcAft>
                <a:spcPct val="0"/>
              </a:spcAft>
              <a:defRPr sz="1200">
                <a:solidFill>
                  <a:schemeClr val="tx1"/>
                </a:solidFill>
                <a:latin typeface="Times New Roman" pitchFamily="18" charset="0"/>
              </a:defRPr>
            </a:lvl6pPr>
            <a:lvl7pPr marL="2971800" indent="-228600" defTabSz="879475" eaLnBrk="0" fontAlgn="base" hangingPunct="0">
              <a:spcBef>
                <a:spcPct val="30000"/>
              </a:spcBef>
              <a:spcAft>
                <a:spcPct val="0"/>
              </a:spcAft>
              <a:defRPr sz="1200">
                <a:solidFill>
                  <a:schemeClr val="tx1"/>
                </a:solidFill>
                <a:latin typeface="Times New Roman" pitchFamily="18" charset="0"/>
              </a:defRPr>
            </a:lvl7pPr>
            <a:lvl8pPr marL="3429000" indent="-228600" defTabSz="879475" eaLnBrk="0" fontAlgn="base" hangingPunct="0">
              <a:spcBef>
                <a:spcPct val="30000"/>
              </a:spcBef>
              <a:spcAft>
                <a:spcPct val="0"/>
              </a:spcAft>
              <a:defRPr sz="1200">
                <a:solidFill>
                  <a:schemeClr val="tx1"/>
                </a:solidFill>
                <a:latin typeface="Times New Roman" pitchFamily="18" charset="0"/>
              </a:defRPr>
            </a:lvl8pPr>
            <a:lvl9pPr marL="3886200" indent="-228600" defTabSz="879475"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0"/>
              </a:spcBef>
            </a:pPr>
            <a:fld id="{14081EA2-7E66-4711-952B-774383B5C38F}" type="slidenum">
              <a:rPr lang="en-US" altLang="en-US" sz="1300">
                <a:latin typeface="Arial" pitchFamily="34" charset="0"/>
                <a:ea typeface="MS PGothic" pitchFamily="34" charset="-128"/>
              </a:rPr>
              <a:pPr algn="r" eaLnBrk="1" hangingPunct="1">
                <a:spcBef>
                  <a:spcPct val="0"/>
                </a:spcBef>
              </a:pPr>
              <a:t>32</a:t>
            </a:fld>
            <a:endParaRPr lang="en-US" altLang="en-US" sz="1300">
              <a:latin typeface="Arial" pitchFamily="34" charset="0"/>
              <a:ea typeface="MS PGothic" pitchFamily="34" charset="-128"/>
            </a:endParaRPr>
          </a:p>
        </p:txBody>
      </p:sp>
      <p:sp>
        <p:nvSpPr>
          <p:cNvPr id="35844" name="Rectangle 2"/>
          <p:cNvSpPr>
            <a:spLocks noGrp="1" noRot="1" noChangeAspect="1" noChangeArrowheads="1" noTextEdit="1"/>
          </p:cNvSpPr>
          <p:nvPr>
            <p:ph type="sldImg"/>
          </p:nvPr>
        </p:nvSpPr>
        <p:spPr>
          <a:xfrm>
            <a:off x="1141413" y="687388"/>
            <a:ext cx="4575175" cy="3430587"/>
          </a:xfrm>
          <a:ln/>
        </p:spPr>
      </p:sp>
      <p:sp>
        <p:nvSpPr>
          <p:cNvPr id="35845" name="Rectangle 3"/>
          <p:cNvSpPr>
            <a:spLocks noGrp="1" noChangeArrowheads="1"/>
          </p:cNvSpPr>
          <p:nvPr>
            <p:ph type="body" idx="1"/>
          </p:nvPr>
        </p:nvSpPr>
        <p:spPr>
          <a:xfrm>
            <a:off x="910148" y="4343713"/>
            <a:ext cx="5037705" cy="411229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699" rIns="91400" bIns="45699"/>
          <a:lstStyle/>
          <a:p>
            <a:pPr eaLnBrk="1" hangingPunct="1"/>
            <a:endParaRPr lang="en-US" altLang="en-US" smtClean="0"/>
          </a:p>
        </p:txBody>
      </p:sp>
    </p:spTree>
    <p:extLst>
      <p:ext uri="{BB962C8B-B14F-4D97-AF65-F5344CB8AC3E}">
        <p14:creationId xmlns:p14="http://schemas.microsoft.com/office/powerpoint/2010/main" val="23728864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ALYSON</a:t>
            </a:r>
            <a:endParaRPr lang="en-US" dirty="0"/>
          </a:p>
        </p:txBody>
      </p:sp>
      <p:sp>
        <p:nvSpPr>
          <p:cNvPr id="4" name="Slide Number Placeholder 3"/>
          <p:cNvSpPr>
            <a:spLocks noGrp="1"/>
          </p:cNvSpPr>
          <p:nvPr>
            <p:ph type="sldNum" sz="quarter" idx="10"/>
          </p:nvPr>
        </p:nvSpPr>
        <p:spPr/>
        <p:txBody>
          <a:bodyPr/>
          <a:lstStyle/>
          <a:p>
            <a:fld id="{36DFBD2D-0805-48FF-AB52-683E231FD28B}" type="slidenum">
              <a:rPr lang="en-US" smtClean="0"/>
              <a:t>4</a:t>
            </a:fld>
            <a:endParaRPr lang="en-US"/>
          </a:p>
        </p:txBody>
      </p:sp>
    </p:spTree>
    <p:extLst>
      <p:ext uri="{BB962C8B-B14F-4D97-AF65-F5344CB8AC3E}">
        <p14:creationId xmlns:p14="http://schemas.microsoft.com/office/powerpoint/2010/main" val="3280933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ALYSON</a:t>
            </a:r>
          </a:p>
          <a:p>
            <a:endParaRPr lang="en-US" dirty="0"/>
          </a:p>
        </p:txBody>
      </p:sp>
      <p:sp>
        <p:nvSpPr>
          <p:cNvPr id="4" name="Slide Number Placeholder 3"/>
          <p:cNvSpPr>
            <a:spLocks noGrp="1"/>
          </p:cNvSpPr>
          <p:nvPr>
            <p:ph type="sldNum" sz="quarter" idx="10"/>
          </p:nvPr>
        </p:nvSpPr>
        <p:spPr/>
        <p:txBody>
          <a:bodyPr/>
          <a:lstStyle/>
          <a:p>
            <a:fld id="{A0FC7D1B-6069-47AA-A5EF-A3A9C19C737E}" type="slidenum">
              <a:rPr lang="en-US" smtClean="0"/>
              <a:t>5</a:t>
            </a:fld>
            <a:endParaRPr lang="en-US" dirty="0"/>
          </a:p>
        </p:txBody>
      </p:sp>
    </p:spTree>
    <p:extLst>
      <p:ext uri="{BB962C8B-B14F-4D97-AF65-F5344CB8AC3E}">
        <p14:creationId xmlns:p14="http://schemas.microsoft.com/office/powerpoint/2010/main" val="6257678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MARK</a:t>
            </a:r>
            <a:endParaRPr lang="en-US" dirty="0"/>
          </a:p>
        </p:txBody>
      </p:sp>
      <p:sp>
        <p:nvSpPr>
          <p:cNvPr id="4" name="Slide Number Placeholder 3"/>
          <p:cNvSpPr>
            <a:spLocks noGrp="1"/>
          </p:cNvSpPr>
          <p:nvPr>
            <p:ph type="sldNum" sz="quarter" idx="10"/>
          </p:nvPr>
        </p:nvSpPr>
        <p:spPr/>
        <p:txBody>
          <a:bodyPr/>
          <a:lstStyle/>
          <a:p>
            <a:fld id="{36DFBD2D-0805-48FF-AB52-683E231FD28B}" type="slidenum">
              <a:rPr lang="en-US" smtClean="0"/>
              <a:t>6</a:t>
            </a:fld>
            <a:endParaRPr lang="en-US"/>
          </a:p>
        </p:txBody>
      </p:sp>
    </p:spTree>
    <p:extLst>
      <p:ext uri="{BB962C8B-B14F-4D97-AF65-F5344CB8AC3E}">
        <p14:creationId xmlns:p14="http://schemas.microsoft.com/office/powerpoint/2010/main" val="3472225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txBox="1">
            <a:spLocks noGrp="1" noChangeArrowheads="1"/>
          </p:cNvSpPr>
          <p:nvPr/>
        </p:nvSpPr>
        <p:spPr bwMode="auto">
          <a:xfrm>
            <a:off x="0" y="8687426"/>
            <a:ext cx="2971593" cy="455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699" rIns="91400" bIns="45699" anchor="b"/>
          <a:lstStyle>
            <a:lvl1pPr defTabSz="879475" eaLnBrk="0" hangingPunct="0">
              <a:spcBef>
                <a:spcPct val="30000"/>
              </a:spcBef>
              <a:defRPr sz="1200">
                <a:solidFill>
                  <a:schemeClr val="tx1"/>
                </a:solidFill>
                <a:latin typeface="Times New Roman" pitchFamily="18" charset="0"/>
              </a:defRPr>
            </a:lvl1pPr>
            <a:lvl2pPr marL="742950" indent="-285750" defTabSz="879475" eaLnBrk="0" hangingPunct="0">
              <a:spcBef>
                <a:spcPct val="30000"/>
              </a:spcBef>
              <a:defRPr sz="1200">
                <a:solidFill>
                  <a:schemeClr val="tx1"/>
                </a:solidFill>
                <a:latin typeface="Times New Roman" pitchFamily="18" charset="0"/>
              </a:defRPr>
            </a:lvl2pPr>
            <a:lvl3pPr marL="1143000" indent="-228600" defTabSz="879475" eaLnBrk="0" hangingPunct="0">
              <a:spcBef>
                <a:spcPct val="30000"/>
              </a:spcBef>
              <a:defRPr sz="1200">
                <a:solidFill>
                  <a:schemeClr val="tx1"/>
                </a:solidFill>
                <a:latin typeface="Times New Roman" pitchFamily="18" charset="0"/>
              </a:defRPr>
            </a:lvl3pPr>
            <a:lvl4pPr marL="1600200" indent="-228600" defTabSz="879475" eaLnBrk="0" hangingPunct="0">
              <a:spcBef>
                <a:spcPct val="30000"/>
              </a:spcBef>
              <a:defRPr sz="1200">
                <a:solidFill>
                  <a:schemeClr val="tx1"/>
                </a:solidFill>
                <a:latin typeface="Times New Roman" pitchFamily="18" charset="0"/>
              </a:defRPr>
            </a:lvl4pPr>
            <a:lvl5pPr marL="2057400" indent="-228600" defTabSz="879475" eaLnBrk="0" hangingPunct="0">
              <a:spcBef>
                <a:spcPct val="30000"/>
              </a:spcBef>
              <a:defRPr sz="1200">
                <a:solidFill>
                  <a:schemeClr val="tx1"/>
                </a:solidFill>
                <a:latin typeface="Times New Roman" pitchFamily="18" charset="0"/>
              </a:defRPr>
            </a:lvl5pPr>
            <a:lvl6pPr marL="2514600" indent="-228600" defTabSz="879475" eaLnBrk="0" fontAlgn="base" hangingPunct="0">
              <a:spcBef>
                <a:spcPct val="30000"/>
              </a:spcBef>
              <a:spcAft>
                <a:spcPct val="0"/>
              </a:spcAft>
              <a:defRPr sz="1200">
                <a:solidFill>
                  <a:schemeClr val="tx1"/>
                </a:solidFill>
                <a:latin typeface="Times New Roman" pitchFamily="18" charset="0"/>
              </a:defRPr>
            </a:lvl6pPr>
            <a:lvl7pPr marL="2971800" indent="-228600" defTabSz="879475" eaLnBrk="0" fontAlgn="base" hangingPunct="0">
              <a:spcBef>
                <a:spcPct val="30000"/>
              </a:spcBef>
              <a:spcAft>
                <a:spcPct val="0"/>
              </a:spcAft>
              <a:defRPr sz="1200">
                <a:solidFill>
                  <a:schemeClr val="tx1"/>
                </a:solidFill>
                <a:latin typeface="Times New Roman" pitchFamily="18" charset="0"/>
              </a:defRPr>
            </a:lvl7pPr>
            <a:lvl8pPr marL="3429000" indent="-228600" defTabSz="879475" eaLnBrk="0" fontAlgn="base" hangingPunct="0">
              <a:spcBef>
                <a:spcPct val="30000"/>
              </a:spcBef>
              <a:spcAft>
                <a:spcPct val="0"/>
              </a:spcAft>
              <a:defRPr sz="1200">
                <a:solidFill>
                  <a:schemeClr val="tx1"/>
                </a:solidFill>
                <a:latin typeface="Times New Roman" pitchFamily="18" charset="0"/>
              </a:defRPr>
            </a:lvl8pPr>
            <a:lvl9pPr marL="3886200" indent="-228600" defTabSz="879475"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sz="1300">
                <a:latin typeface="Arial" pitchFamily="34" charset="0"/>
                <a:ea typeface="MS PGothic" pitchFamily="34" charset="-128"/>
              </a:rPr>
              <a:t>www.clinicalmicrosystem.org</a:t>
            </a:r>
          </a:p>
        </p:txBody>
      </p:sp>
      <p:sp>
        <p:nvSpPr>
          <p:cNvPr id="35843" name="Rectangle 7"/>
          <p:cNvSpPr txBox="1">
            <a:spLocks noGrp="1" noChangeArrowheads="1"/>
          </p:cNvSpPr>
          <p:nvPr/>
        </p:nvSpPr>
        <p:spPr bwMode="auto">
          <a:xfrm>
            <a:off x="3884852" y="8687426"/>
            <a:ext cx="2971593" cy="455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699" rIns="91400" bIns="45699" anchor="b"/>
          <a:lstStyle>
            <a:lvl1pPr defTabSz="879475" eaLnBrk="0" hangingPunct="0">
              <a:spcBef>
                <a:spcPct val="30000"/>
              </a:spcBef>
              <a:defRPr sz="1200">
                <a:solidFill>
                  <a:schemeClr val="tx1"/>
                </a:solidFill>
                <a:latin typeface="Times New Roman" pitchFamily="18" charset="0"/>
              </a:defRPr>
            </a:lvl1pPr>
            <a:lvl2pPr marL="742950" indent="-285750" defTabSz="879475" eaLnBrk="0" hangingPunct="0">
              <a:spcBef>
                <a:spcPct val="30000"/>
              </a:spcBef>
              <a:defRPr sz="1200">
                <a:solidFill>
                  <a:schemeClr val="tx1"/>
                </a:solidFill>
                <a:latin typeface="Times New Roman" pitchFamily="18" charset="0"/>
              </a:defRPr>
            </a:lvl2pPr>
            <a:lvl3pPr marL="1143000" indent="-228600" defTabSz="879475" eaLnBrk="0" hangingPunct="0">
              <a:spcBef>
                <a:spcPct val="30000"/>
              </a:spcBef>
              <a:defRPr sz="1200">
                <a:solidFill>
                  <a:schemeClr val="tx1"/>
                </a:solidFill>
                <a:latin typeface="Times New Roman" pitchFamily="18" charset="0"/>
              </a:defRPr>
            </a:lvl3pPr>
            <a:lvl4pPr marL="1600200" indent="-228600" defTabSz="879475" eaLnBrk="0" hangingPunct="0">
              <a:spcBef>
                <a:spcPct val="30000"/>
              </a:spcBef>
              <a:defRPr sz="1200">
                <a:solidFill>
                  <a:schemeClr val="tx1"/>
                </a:solidFill>
                <a:latin typeface="Times New Roman" pitchFamily="18" charset="0"/>
              </a:defRPr>
            </a:lvl4pPr>
            <a:lvl5pPr marL="2057400" indent="-228600" defTabSz="879475" eaLnBrk="0" hangingPunct="0">
              <a:spcBef>
                <a:spcPct val="30000"/>
              </a:spcBef>
              <a:defRPr sz="1200">
                <a:solidFill>
                  <a:schemeClr val="tx1"/>
                </a:solidFill>
                <a:latin typeface="Times New Roman" pitchFamily="18" charset="0"/>
              </a:defRPr>
            </a:lvl5pPr>
            <a:lvl6pPr marL="2514600" indent="-228600" defTabSz="879475" eaLnBrk="0" fontAlgn="base" hangingPunct="0">
              <a:spcBef>
                <a:spcPct val="30000"/>
              </a:spcBef>
              <a:spcAft>
                <a:spcPct val="0"/>
              </a:spcAft>
              <a:defRPr sz="1200">
                <a:solidFill>
                  <a:schemeClr val="tx1"/>
                </a:solidFill>
                <a:latin typeface="Times New Roman" pitchFamily="18" charset="0"/>
              </a:defRPr>
            </a:lvl6pPr>
            <a:lvl7pPr marL="2971800" indent="-228600" defTabSz="879475" eaLnBrk="0" fontAlgn="base" hangingPunct="0">
              <a:spcBef>
                <a:spcPct val="30000"/>
              </a:spcBef>
              <a:spcAft>
                <a:spcPct val="0"/>
              </a:spcAft>
              <a:defRPr sz="1200">
                <a:solidFill>
                  <a:schemeClr val="tx1"/>
                </a:solidFill>
                <a:latin typeface="Times New Roman" pitchFamily="18" charset="0"/>
              </a:defRPr>
            </a:lvl7pPr>
            <a:lvl8pPr marL="3429000" indent="-228600" defTabSz="879475" eaLnBrk="0" fontAlgn="base" hangingPunct="0">
              <a:spcBef>
                <a:spcPct val="30000"/>
              </a:spcBef>
              <a:spcAft>
                <a:spcPct val="0"/>
              </a:spcAft>
              <a:defRPr sz="1200">
                <a:solidFill>
                  <a:schemeClr val="tx1"/>
                </a:solidFill>
                <a:latin typeface="Times New Roman" pitchFamily="18" charset="0"/>
              </a:defRPr>
            </a:lvl8pPr>
            <a:lvl9pPr marL="3886200" indent="-228600" defTabSz="879475"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0"/>
              </a:spcBef>
            </a:pPr>
            <a:fld id="{14081EA2-7E66-4711-952B-774383B5C38F}" type="slidenum">
              <a:rPr lang="en-US" altLang="en-US" sz="1300">
                <a:latin typeface="Arial" pitchFamily="34" charset="0"/>
                <a:ea typeface="MS PGothic" pitchFamily="34" charset="-128"/>
              </a:rPr>
              <a:pPr algn="r" eaLnBrk="1" hangingPunct="1">
                <a:spcBef>
                  <a:spcPct val="0"/>
                </a:spcBef>
              </a:pPr>
              <a:t>7</a:t>
            </a:fld>
            <a:endParaRPr lang="en-US" altLang="en-US" sz="1300">
              <a:latin typeface="Arial" pitchFamily="34" charset="0"/>
              <a:ea typeface="MS PGothic" pitchFamily="34" charset="-128"/>
            </a:endParaRPr>
          </a:p>
        </p:txBody>
      </p:sp>
      <p:sp>
        <p:nvSpPr>
          <p:cNvPr id="35844" name="Rectangle 2"/>
          <p:cNvSpPr>
            <a:spLocks noGrp="1" noRot="1" noChangeAspect="1" noChangeArrowheads="1" noTextEdit="1"/>
          </p:cNvSpPr>
          <p:nvPr>
            <p:ph type="sldImg"/>
          </p:nvPr>
        </p:nvSpPr>
        <p:spPr>
          <a:xfrm>
            <a:off x="1141413" y="687388"/>
            <a:ext cx="4575175" cy="3430587"/>
          </a:xfrm>
          <a:ln/>
        </p:spPr>
      </p:sp>
      <p:sp>
        <p:nvSpPr>
          <p:cNvPr id="35845" name="Rectangle 3"/>
          <p:cNvSpPr>
            <a:spLocks noGrp="1" noChangeArrowheads="1"/>
          </p:cNvSpPr>
          <p:nvPr>
            <p:ph type="body" idx="1"/>
          </p:nvPr>
        </p:nvSpPr>
        <p:spPr>
          <a:xfrm>
            <a:off x="910148" y="4343713"/>
            <a:ext cx="5037705" cy="411229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699" rIns="91400" bIns="45699"/>
          <a:lstStyle/>
          <a:p>
            <a:pPr eaLnBrk="1" hangingPunct="1"/>
            <a:r>
              <a:rPr lang="en-US" altLang="en-US" dirty="0" smtClean="0"/>
              <a:t>MARK</a:t>
            </a:r>
          </a:p>
        </p:txBody>
      </p:sp>
    </p:spTree>
    <p:extLst>
      <p:ext uri="{BB962C8B-B14F-4D97-AF65-F5344CB8AC3E}">
        <p14:creationId xmlns:p14="http://schemas.microsoft.com/office/powerpoint/2010/main" val="5913836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ALYSON</a:t>
            </a:r>
            <a:endParaRPr lang="en-US" dirty="0"/>
          </a:p>
        </p:txBody>
      </p:sp>
      <p:sp>
        <p:nvSpPr>
          <p:cNvPr id="4" name="Slide Number Placeholder 3"/>
          <p:cNvSpPr>
            <a:spLocks noGrp="1"/>
          </p:cNvSpPr>
          <p:nvPr>
            <p:ph type="sldNum" sz="quarter" idx="10"/>
          </p:nvPr>
        </p:nvSpPr>
        <p:spPr/>
        <p:txBody>
          <a:bodyPr/>
          <a:lstStyle/>
          <a:p>
            <a:fld id="{7807E64E-159B-417F-AC73-EC5D393CD685}"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690207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ALYSON</a:t>
            </a:r>
            <a:endParaRPr lang="en-US" dirty="0"/>
          </a:p>
        </p:txBody>
      </p:sp>
      <p:sp>
        <p:nvSpPr>
          <p:cNvPr id="4" name="Slide Number Placeholder 3"/>
          <p:cNvSpPr>
            <a:spLocks noGrp="1"/>
          </p:cNvSpPr>
          <p:nvPr>
            <p:ph type="sldNum" sz="quarter" idx="10"/>
          </p:nvPr>
        </p:nvSpPr>
        <p:spPr/>
        <p:txBody>
          <a:bodyPr/>
          <a:lstStyle/>
          <a:p>
            <a:fld id="{36DFBD2D-0805-48FF-AB52-683E231FD28B}" type="slidenum">
              <a:rPr lang="en-US" smtClean="0"/>
              <a:t>9</a:t>
            </a:fld>
            <a:endParaRPr lang="en-US"/>
          </a:p>
        </p:txBody>
      </p:sp>
    </p:spTree>
    <p:extLst>
      <p:ext uri="{BB962C8B-B14F-4D97-AF65-F5344CB8AC3E}">
        <p14:creationId xmlns:p14="http://schemas.microsoft.com/office/powerpoint/2010/main" val="1031229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AD8B149-E0F2-46F0-AC55-6D3947D2FD48}" type="datetimeFigureOut">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D0E99B-16B3-480A-8AA9-2062A2451497}" type="slidenum">
              <a:rPr lang="en-US" smtClean="0"/>
              <a:t>‹#›</a:t>
            </a:fld>
            <a:endParaRPr lang="en-US"/>
          </a:p>
        </p:txBody>
      </p:sp>
    </p:spTree>
    <p:extLst>
      <p:ext uri="{BB962C8B-B14F-4D97-AF65-F5344CB8AC3E}">
        <p14:creationId xmlns:p14="http://schemas.microsoft.com/office/powerpoint/2010/main" val="2943935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D8B149-E0F2-46F0-AC55-6D3947D2FD48}" type="datetimeFigureOut">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D0E99B-16B3-480A-8AA9-2062A2451497}" type="slidenum">
              <a:rPr lang="en-US" smtClean="0"/>
              <a:t>‹#›</a:t>
            </a:fld>
            <a:endParaRPr lang="en-US"/>
          </a:p>
        </p:txBody>
      </p:sp>
    </p:spTree>
    <p:extLst>
      <p:ext uri="{BB962C8B-B14F-4D97-AF65-F5344CB8AC3E}">
        <p14:creationId xmlns:p14="http://schemas.microsoft.com/office/powerpoint/2010/main" val="1816814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D8B149-E0F2-46F0-AC55-6D3947D2FD48}" type="datetimeFigureOut">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D0E99B-16B3-480A-8AA9-2062A2451497}" type="slidenum">
              <a:rPr lang="en-US" smtClean="0"/>
              <a:t>‹#›</a:t>
            </a:fld>
            <a:endParaRPr lang="en-US"/>
          </a:p>
        </p:txBody>
      </p:sp>
    </p:spTree>
    <p:extLst>
      <p:ext uri="{BB962C8B-B14F-4D97-AF65-F5344CB8AC3E}">
        <p14:creationId xmlns:p14="http://schemas.microsoft.com/office/powerpoint/2010/main" val="31839940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7334558"/>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5BA6D3B3-D97B-4F8D-B7D4-6FB21B0B8EA9}" type="datetimeFigureOut">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A2310C-A42F-4381-BB4A-B67A0C127CB8}"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75331" y="217607"/>
            <a:ext cx="3047748" cy="603454"/>
          </a:xfrm>
          <a:prstGeom prst="rect">
            <a:avLst/>
          </a:prstGeom>
        </p:spPr>
      </p:pic>
    </p:spTree>
    <p:extLst>
      <p:ext uri="{BB962C8B-B14F-4D97-AF65-F5344CB8AC3E}">
        <p14:creationId xmlns:p14="http://schemas.microsoft.com/office/powerpoint/2010/main" val="8521172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A6D3B3-D97B-4F8D-B7D4-6FB21B0B8EA9}" type="datetimeFigureOut">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A2310C-A42F-4381-BB4A-B67A0C127CB8}" type="slidenum">
              <a:rPr lang="en-US" smtClean="0"/>
              <a:t>‹#›</a:t>
            </a:fld>
            <a:endParaRPr lang="en-US"/>
          </a:p>
        </p:txBody>
      </p:sp>
    </p:spTree>
    <p:extLst>
      <p:ext uri="{BB962C8B-B14F-4D97-AF65-F5344CB8AC3E}">
        <p14:creationId xmlns:p14="http://schemas.microsoft.com/office/powerpoint/2010/main" val="35516027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BA6D3B3-D97B-4F8D-B7D4-6FB21B0B8EA9}" type="datetimeFigureOut">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A2310C-A42F-4381-BB4A-B67A0C127CB8}" type="slidenum">
              <a:rPr lang="en-US" smtClean="0"/>
              <a:t>‹#›</a:t>
            </a:fld>
            <a:endParaRPr lang="en-US"/>
          </a:p>
        </p:txBody>
      </p:sp>
    </p:spTree>
    <p:extLst>
      <p:ext uri="{BB962C8B-B14F-4D97-AF65-F5344CB8AC3E}">
        <p14:creationId xmlns:p14="http://schemas.microsoft.com/office/powerpoint/2010/main" val="18752083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A6D3B3-D97B-4F8D-B7D4-6FB21B0B8EA9}" type="datetimeFigureOut">
              <a:rPr lang="en-US" smtClean="0"/>
              <a:t>12/6/2022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A2310C-A42F-4381-BB4A-B67A0C127CB8}" type="slidenum">
              <a:rPr lang="en-US" smtClean="0"/>
              <a:t>‹#›</a:t>
            </a:fld>
            <a:endParaRPr lang="en-US"/>
          </a:p>
        </p:txBody>
      </p:sp>
    </p:spTree>
    <p:extLst>
      <p:ext uri="{BB962C8B-B14F-4D97-AF65-F5344CB8AC3E}">
        <p14:creationId xmlns:p14="http://schemas.microsoft.com/office/powerpoint/2010/main" val="41323268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A6D3B3-D97B-4F8D-B7D4-6FB21B0B8EA9}" type="datetimeFigureOut">
              <a:rPr lang="en-US" smtClean="0"/>
              <a:t>12/6/2022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A2310C-A42F-4381-BB4A-B67A0C127CB8}" type="slidenum">
              <a:rPr lang="en-US" smtClean="0"/>
              <a:t>‹#›</a:t>
            </a:fld>
            <a:endParaRPr lang="en-US"/>
          </a:p>
        </p:txBody>
      </p:sp>
    </p:spTree>
    <p:extLst>
      <p:ext uri="{BB962C8B-B14F-4D97-AF65-F5344CB8AC3E}">
        <p14:creationId xmlns:p14="http://schemas.microsoft.com/office/powerpoint/2010/main" val="39708259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A6D3B3-D97B-4F8D-B7D4-6FB21B0B8EA9}" type="datetimeFigureOut">
              <a:rPr lang="en-US" smtClean="0"/>
              <a:t>12/6/2022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A2310C-A42F-4381-BB4A-B67A0C127CB8}" type="slidenum">
              <a:rPr lang="en-US" smtClean="0"/>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75331" y="217607"/>
            <a:ext cx="3047748" cy="603454"/>
          </a:xfrm>
          <a:prstGeom prst="rect">
            <a:avLst/>
          </a:prstGeom>
        </p:spPr>
      </p:pic>
    </p:spTree>
    <p:extLst>
      <p:ext uri="{BB962C8B-B14F-4D97-AF65-F5344CB8AC3E}">
        <p14:creationId xmlns:p14="http://schemas.microsoft.com/office/powerpoint/2010/main" val="26379273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A6D3B3-D97B-4F8D-B7D4-6FB21B0B8EA9}" type="datetimeFigureOut">
              <a:rPr lang="en-US" smtClean="0"/>
              <a:t>12/6/2022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A2310C-A42F-4381-BB4A-B67A0C127CB8}" type="slidenum">
              <a:rPr lang="en-US" smtClean="0"/>
              <a:t>‹#›</a:t>
            </a:fld>
            <a:endParaRPr lang="en-US"/>
          </a:p>
        </p:txBody>
      </p:sp>
    </p:spTree>
    <p:extLst>
      <p:ext uri="{BB962C8B-B14F-4D97-AF65-F5344CB8AC3E}">
        <p14:creationId xmlns:p14="http://schemas.microsoft.com/office/powerpoint/2010/main" val="3631269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D8B149-E0F2-46F0-AC55-6D3947D2FD48}" type="datetimeFigureOut">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D0E99B-16B3-480A-8AA9-2062A2451497}" type="slidenum">
              <a:rPr lang="en-US" smtClean="0"/>
              <a:t>‹#›</a:t>
            </a:fld>
            <a:endParaRPr lang="en-US"/>
          </a:p>
        </p:txBody>
      </p:sp>
    </p:spTree>
    <p:extLst>
      <p:ext uri="{BB962C8B-B14F-4D97-AF65-F5344CB8AC3E}">
        <p14:creationId xmlns:p14="http://schemas.microsoft.com/office/powerpoint/2010/main" val="11146624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BA6D3B3-D97B-4F8D-B7D4-6FB21B0B8EA9}" type="datetimeFigureOut">
              <a:rPr lang="en-US" smtClean="0"/>
              <a:t>12/6/2022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A2310C-A42F-4381-BB4A-B67A0C127CB8}" type="slidenum">
              <a:rPr lang="en-US" smtClean="0"/>
              <a:t>‹#›</a:t>
            </a:fld>
            <a:endParaRPr lang="en-US"/>
          </a:p>
        </p:txBody>
      </p:sp>
    </p:spTree>
    <p:extLst>
      <p:ext uri="{BB962C8B-B14F-4D97-AF65-F5344CB8AC3E}">
        <p14:creationId xmlns:p14="http://schemas.microsoft.com/office/powerpoint/2010/main" val="4438214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BA6D3B3-D97B-4F8D-B7D4-6FB21B0B8EA9}" type="datetimeFigureOut">
              <a:rPr lang="en-US" smtClean="0"/>
              <a:t>12/6/2022</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8A2310C-A42F-4381-BB4A-B67A0C127CB8}" type="slidenum">
              <a:rPr lang="en-US" smtClean="0"/>
              <a:t>‹#›</a:t>
            </a:fld>
            <a:endParaRPr lang="en-US"/>
          </a:p>
        </p:txBody>
      </p:sp>
    </p:spTree>
    <p:extLst>
      <p:ext uri="{BB962C8B-B14F-4D97-AF65-F5344CB8AC3E}">
        <p14:creationId xmlns:p14="http://schemas.microsoft.com/office/powerpoint/2010/main" val="13734289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A6D3B3-D97B-4F8D-B7D4-6FB21B0B8EA9}" type="datetimeFigureOut">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A2310C-A42F-4381-BB4A-B67A0C127CB8}" type="slidenum">
              <a:rPr lang="en-US" smtClean="0"/>
              <a:t>‹#›</a:t>
            </a:fld>
            <a:endParaRPr lang="en-US"/>
          </a:p>
        </p:txBody>
      </p:sp>
    </p:spTree>
    <p:extLst>
      <p:ext uri="{BB962C8B-B14F-4D97-AF65-F5344CB8AC3E}">
        <p14:creationId xmlns:p14="http://schemas.microsoft.com/office/powerpoint/2010/main" val="42464298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A6D3B3-D97B-4F8D-B7D4-6FB21B0B8EA9}" type="datetimeFigureOut">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A2310C-A42F-4381-BB4A-B67A0C127CB8}" type="slidenum">
              <a:rPr lang="en-US" smtClean="0"/>
              <a:t>‹#›</a:t>
            </a:fld>
            <a:endParaRPr lang="en-US"/>
          </a:p>
        </p:txBody>
      </p:sp>
    </p:spTree>
    <p:extLst>
      <p:ext uri="{BB962C8B-B14F-4D97-AF65-F5344CB8AC3E}">
        <p14:creationId xmlns:p14="http://schemas.microsoft.com/office/powerpoint/2010/main" val="1498736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D8B149-E0F2-46F0-AC55-6D3947D2FD48}" type="datetimeFigureOut">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D0E99B-16B3-480A-8AA9-2062A2451497}" type="slidenum">
              <a:rPr lang="en-US" smtClean="0"/>
              <a:t>‹#›</a:t>
            </a:fld>
            <a:endParaRPr lang="en-US"/>
          </a:p>
        </p:txBody>
      </p:sp>
    </p:spTree>
    <p:extLst>
      <p:ext uri="{BB962C8B-B14F-4D97-AF65-F5344CB8AC3E}">
        <p14:creationId xmlns:p14="http://schemas.microsoft.com/office/powerpoint/2010/main" val="1903964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AD8B149-E0F2-46F0-AC55-6D3947D2FD48}" type="datetimeFigureOut">
              <a:rPr lang="en-US" smtClean="0"/>
              <a:t>12/6/2022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D0E99B-16B3-480A-8AA9-2062A2451497}" type="slidenum">
              <a:rPr lang="en-US" smtClean="0"/>
              <a:t>‹#›</a:t>
            </a:fld>
            <a:endParaRPr lang="en-US"/>
          </a:p>
        </p:txBody>
      </p:sp>
    </p:spTree>
    <p:extLst>
      <p:ext uri="{BB962C8B-B14F-4D97-AF65-F5344CB8AC3E}">
        <p14:creationId xmlns:p14="http://schemas.microsoft.com/office/powerpoint/2010/main" val="2138557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D8B149-E0F2-46F0-AC55-6D3947D2FD48}" type="datetimeFigureOut">
              <a:rPr lang="en-US" smtClean="0"/>
              <a:t>12/6/2022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D0E99B-16B3-480A-8AA9-2062A2451497}" type="slidenum">
              <a:rPr lang="en-US" smtClean="0"/>
              <a:t>‹#›</a:t>
            </a:fld>
            <a:endParaRPr lang="en-US"/>
          </a:p>
        </p:txBody>
      </p:sp>
    </p:spTree>
    <p:extLst>
      <p:ext uri="{BB962C8B-B14F-4D97-AF65-F5344CB8AC3E}">
        <p14:creationId xmlns:p14="http://schemas.microsoft.com/office/powerpoint/2010/main" val="2087541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AD8B149-E0F2-46F0-AC55-6D3947D2FD48}" type="datetimeFigureOut">
              <a:rPr lang="en-US" smtClean="0"/>
              <a:t>12/6/2022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D0E99B-16B3-480A-8AA9-2062A2451497}" type="slidenum">
              <a:rPr lang="en-US" smtClean="0"/>
              <a:t>‹#›</a:t>
            </a:fld>
            <a:endParaRPr lang="en-US"/>
          </a:p>
        </p:txBody>
      </p:sp>
    </p:spTree>
    <p:extLst>
      <p:ext uri="{BB962C8B-B14F-4D97-AF65-F5344CB8AC3E}">
        <p14:creationId xmlns:p14="http://schemas.microsoft.com/office/powerpoint/2010/main" val="2834114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D8B149-E0F2-46F0-AC55-6D3947D2FD48}" type="datetimeFigureOut">
              <a:rPr lang="en-US" smtClean="0"/>
              <a:t>12/6/2022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D0E99B-16B3-480A-8AA9-2062A2451497}" type="slidenum">
              <a:rPr lang="en-US" smtClean="0"/>
              <a:t>‹#›</a:t>
            </a:fld>
            <a:endParaRPr lang="en-US"/>
          </a:p>
        </p:txBody>
      </p:sp>
    </p:spTree>
    <p:extLst>
      <p:ext uri="{BB962C8B-B14F-4D97-AF65-F5344CB8AC3E}">
        <p14:creationId xmlns:p14="http://schemas.microsoft.com/office/powerpoint/2010/main" val="4107843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D8B149-E0F2-46F0-AC55-6D3947D2FD48}" type="datetimeFigureOut">
              <a:rPr lang="en-US" smtClean="0"/>
              <a:t>12/6/2022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D0E99B-16B3-480A-8AA9-2062A2451497}" type="slidenum">
              <a:rPr lang="en-US" smtClean="0"/>
              <a:t>‹#›</a:t>
            </a:fld>
            <a:endParaRPr lang="en-US"/>
          </a:p>
        </p:txBody>
      </p:sp>
    </p:spTree>
    <p:extLst>
      <p:ext uri="{BB962C8B-B14F-4D97-AF65-F5344CB8AC3E}">
        <p14:creationId xmlns:p14="http://schemas.microsoft.com/office/powerpoint/2010/main" val="1026920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D8B149-E0F2-46F0-AC55-6D3947D2FD48}" type="datetimeFigureOut">
              <a:rPr lang="en-US" smtClean="0"/>
              <a:t>12/6/2022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D0E99B-16B3-480A-8AA9-2062A2451497}" type="slidenum">
              <a:rPr lang="en-US" smtClean="0"/>
              <a:t>‹#›</a:t>
            </a:fld>
            <a:endParaRPr lang="en-US"/>
          </a:p>
        </p:txBody>
      </p:sp>
    </p:spTree>
    <p:extLst>
      <p:ext uri="{BB962C8B-B14F-4D97-AF65-F5344CB8AC3E}">
        <p14:creationId xmlns:p14="http://schemas.microsoft.com/office/powerpoint/2010/main" val="31426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D8B149-E0F2-46F0-AC55-6D3947D2FD48}" type="datetimeFigureOut">
              <a:rPr lang="en-US" smtClean="0"/>
              <a:t>12/6/2022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D0E99B-16B3-480A-8AA9-2062A2451497}" type="slidenum">
              <a:rPr lang="en-US" smtClean="0"/>
              <a:t>‹#›</a:t>
            </a:fld>
            <a:endParaRPr lang="en-US"/>
          </a:p>
        </p:txBody>
      </p:sp>
    </p:spTree>
    <p:extLst>
      <p:ext uri="{BB962C8B-B14F-4D97-AF65-F5344CB8AC3E}">
        <p14:creationId xmlns:p14="http://schemas.microsoft.com/office/powerpoint/2010/main" val="22742831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BA6D3B3-D97B-4F8D-B7D4-6FB21B0B8EA9}" type="datetimeFigureOut">
              <a:rPr lang="en-US" smtClean="0"/>
              <a:t>12/6/2022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8A2310C-A42F-4381-BB4A-B67A0C127CB8}" type="slidenum">
              <a:rPr lang="en-US" smtClean="0"/>
              <a:t>‹#›</a:t>
            </a:fld>
            <a:endParaRPr lang="en-US"/>
          </a:p>
        </p:txBody>
      </p:sp>
    </p:spTree>
    <p:extLst>
      <p:ext uri="{BB962C8B-B14F-4D97-AF65-F5344CB8AC3E}">
        <p14:creationId xmlns:p14="http://schemas.microsoft.com/office/powerpoint/2010/main" val="51305227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youtube.com/watch?v=GoEP4dTAmAQ"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s://www.youtube.com/watch?v=JENOhSXzi2U"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www.ihi.org/resources/Pages/HowtoImprove/ScienceofImprovementSettingAims.aspx"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https://asq.org/quality-resources/fishbone" TargetMode="External"/><Relationship Id="rId5" Type="http://schemas.openxmlformats.org/officeDocument/2006/relationships/hyperlink" Target="https://www.nichq.org/insight/qi-tips-formula-developing-great-aim-statement" TargetMode="External"/><Relationship Id="rId4" Type="http://schemas.openxmlformats.org/officeDocument/2006/relationships/hyperlink" Target="https://resourcelibrary.stfm.org/HigherLogic/System/DownloadDocumentFile.ashx?DocumentFileKey=27fc6113-ab04-4100-966c-8d2349b4494c&amp;forceDialog=1"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txBox="1">
            <a:spLocks noChangeArrowheads="1"/>
          </p:cNvSpPr>
          <p:nvPr/>
        </p:nvSpPr>
        <p:spPr bwMode="auto">
          <a:xfrm>
            <a:off x="291682" y="1029808"/>
            <a:ext cx="8623718" cy="4168711"/>
          </a:xfrm>
          <a:prstGeom prst="rect">
            <a:avLst/>
          </a:prstGeom>
          <a:noFill/>
          <a:ln w="12700">
            <a:noFill/>
            <a:miter lim="800000"/>
            <a:headEnd/>
            <a:tailEnd/>
          </a:ln>
        </p:spPr>
        <p:txBody>
          <a:bodyPr lIns="88779" tIns="43611" rIns="88779" bIns="43611"/>
          <a:lstStyle/>
          <a:p>
            <a:pPr marL="336427" indent="-336427" algn="ctr" eaLnBrk="0" hangingPunct="0">
              <a:spcBef>
                <a:spcPct val="20000"/>
              </a:spcBef>
              <a:spcAft>
                <a:spcPts val="987"/>
              </a:spcAft>
              <a:buClr>
                <a:schemeClr val="hlink"/>
              </a:buClr>
              <a:buSzPct val="75000"/>
              <a:defRPr/>
            </a:pPr>
            <a:endParaRPr lang="en-US" altLang="en-US" b="1" kern="0" dirty="0">
              <a:solidFill>
                <a:schemeClr val="bg1"/>
              </a:solidFill>
            </a:endParaRPr>
          </a:p>
          <a:p>
            <a:pPr marL="336427" indent="-336427" algn="ctr" eaLnBrk="0" hangingPunct="0">
              <a:lnSpc>
                <a:spcPct val="90000"/>
              </a:lnSpc>
              <a:spcBef>
                <a:spcPct val="20000"/>
              </a:spcBef>
              <a:spcAft>
                <a:spcPct val="20000"/>
              </a:spcAft>
              <a:buClr>
                <a:schemeClr val="hlink"/>
              </a:buClr>
              <a:buSzPct val="75000"/>
              <a:defRPr/>
            </a:pPr>
            <a:r>
              <a:rPr lang="en-US" altLang="en-US" sz="4800" b="1" kern="0" dirty="0" smtClean="0">
                <a:solidFill>
                  <a:schemeClr val="bg1"/>
                </a:solidFill>
              </a:rPr>
              <a:t>Quality Improvement Seminar</a:t>
            </a:r>
          </a:p>
          <a:p>
            <a:pPr marL="336427" indent="-336427" algn="ctr" eaLnBrk="0" hangingPunct="0">
              <a:lnSpc>
                <a:spcPct val="90000"/>
              </a:lnSpc>
              <a:spcBef>
                <a:spcPct val="20000"/>
              </a:spcBef>
              <a:spcAft>
                <a:spcPct val="20000"/>
              </a:spcAft>
              <a:buClr>
                <a:schemeClr val="hlink"/>
              </a:buClr>
              <a:buSzPct val="75000"/>
              <a:defRPr/>
            </a:pPr>
            <a:endParaRPr lang="en-US" altLang="en-US" sz="2800" b="1" kern="0" dirty="0">
              <a:solidFill>
                <a:schemeClr val="bg1"/>
              </a:solidFill>
            </a:endParaRPr>
          </a:p>
          <a:p>
            <a:pPr marL="336427" indent="-336427" algn="ctr" eaLnBrk="0" hangingPunct="0">
              <a:lnSpc>
                <a:spcPct val="90000"/>
              </a:lnSpc>
              <a:spcBef>
                <a:spcPct val="20000"/>
              </a:spcBef>
              <a:spcAft>
                <a:spcPct val="20000"/>
              </a:spcAft>
              <a:buClr>
                <a:schemeClr val="hlink"/>
              </a:buClr>
              <a:buSzPct val="75000"/>
              <a:defRPr/>
            </a:pPr>
            <a:endParaRPr lang="en-US" altLang="en-US" sz="2800" b="1" kern="0" dirty="0">
              <a:solidFill>
                <a:schemeClr val="bg1"/>
              </a:solidFill>
            </a:endParaRPr>
          </a:p>
          <a:p>
            <a:pPr marL="336427" indent="-336427" algn="ctr" eaLnBrk="0" hangingPunct="0">
              <a:lnSpc>
                <a:spcPct val="90000"/>
              </a:lnSpc>
              <a:spcBef>
                <a:spcPct val="20000"/>
              </a:spcBef>
              <a:spcAft>
                <a:spcPct val="20000"/>
              </a:spcAft>
              <a:buClr>
                <a:schemeClr val="hlink"/>
              </a:buClr>
              <a:buSzPct val="75000"/>
              <a:defRPr/>
            </a:pPr>
            <a:r>
              <a:rPr lang="en-US" altLang="en-US" sz="3200" b="1" kern="0" dirty="0" smtClean="0">
                <a:solidFill>
                  <a:schemeClr val="accent1"/>
                </a:solidFill>
              </a:rPr>
              <a:t>Alyson Faires, Natalie Ewashkow, Mark Splaine</a:t>
            </a:r>
          </a:p>
          <a:p>
            <a:pPr marL="336427" indent="-336427" algn="ctr" eaLnBrk="0" hangingPunct="0">
              <a:lnSpc>
                <a:spcPct val="90000"/>
              </a:lnSpc>
              <a:spcBef>
                <a:spcPct val="20000"/>
              </a:spcBef>
              <a:spcAft>
                <a:spcPct val="20000"/>
              </a:spcAft>
              <a:buClr>
                <a:schemeClr val="hlink"/>
              </a:buClr>
              <a:buSzPct val="75000"/>
              <a:defRPr/>
            </a:pPr>
            <a:r>
              <a:rPr lang="en-US" altLang="en-US" sz="3200" b="1" kern="0" dirty="0" smtClean="0">
                <a:solidFill>
                  <a:schemeClr val="accent1"/>
                </a:solidFill>
              </a:rPr>
              <a:t>December 8, 2022</a:t>
            </a:r>
            <a:endParaRPr lang="en-US" altLang="en-US" sz="3200" b="1" kern="0" dirty="0">
              <a:solidFill>
                <a:schemeClr val="accent1"/>
              </a:solidFill>
            </a:endParaRPr>
          </a:p>
          <a:p>
            <a:pPr marL="336427" indent="-336427" algn="ctr" eaLnBrk="0" hangingPunct="0">
              <a:lnSpc>
                <a:spcPct val="90000"/>
              </a:lnSpc>
              <a:spcBef>
                <a:spcPct val="20000"/>
              </a:spcBef>
              <a:spcAft>
                <a:spcPct val="20000"/>
              </a:spcAft>
              <a:buClr>
                <a:schemeClr val="hlink"/>
              </a:buClr>
              <a:buSzPct val="75000"/>
              <a:defRPr/>
            </a:pPr>
            <a:endParaRPr lang="en-US" altLang="en-US" sz="2800" b="1" kern="0" dirty="0">
              <a:solidFill>
                <a:schemeClr val="bg1"/>
              </a:solidFill>
            </a:endParaRPr>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14400" y="5056967"/>
            <a:ext cx="1000125" cy="1000125"/>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914525" y="5047792"/>
            <a:ext cx="7458075" cy="584775"/>
          </a:xfrm>
          <a:prstGeom prst="rect">
            <a:avLst/>
          </a:prstGeom>
          <a:noFill/>
        </p:spPr>
        <p:txBody>
          <a:bodyPr wrap="square" rtlCol="0">
            <a:spAutoFit/>
          </a:bodyPr>
          <a:lstStyle/>
          <a:p>
            <a:r>
              <a:rPr lang="en-US" sz="3200" dirty="0" smtClean="0">
                <a:solidFill>
                  <a:srgbClr val="893BC3"/>
                </a:solidFill>
                <a:latin typeface="Aharoni" panose="02010803020104030203" pitchFamily="2" charset="-79"/>
                <a:cs typeface="Aharoni" panose="02010803020104030203" pitchFamily="2" charset="-79"/>
              </a:rPr>
              <a:t>Nurse Practitioner &amp; Post Doctoral</a:t>
            </a:r>
          </a:p>
        </p:txBody>
      </p:sp>
      <p:sp>
        <p:nvSpPr>
          <p:cNvPr id="3" name="Rectangle 2"/>
          <p:cNvSpPr/>
          <p:nvPr/>
        </p:nvSpPr>
        <p:spPr>
          <a:xfrm>
            <a:off x="1914525" y="5432513"/>
            <a:ext cx="5668690" cy="523220"/>
          </a:xfrm>
          <a:prstGeom prst="rect">
            <a:avLst/>
          </a:prstGeom>
        </p:spPr>
        <p:txBody>
          <a:bodyPr wrap="square">
            <a:spAutoFit/>
          </a:bodyPr>
          <a:lstStyle/>
          <a:p>
            <a:r>
              <a:rPr lang="en-US" sz="2800" dirty="0" smtClean="0">
                <a:solidFill>
                  <a:schemeClr val="tx2">
                    <a:lumMod val="40000"/>
                    <a:lumOff val="60000"/>
                  </a:schemeClr>
                </a:solidFill>
                <a:latin typeface="Aharoni" panose="02010803020104030203" pitchFamily="2" charset="-79"/>
                <a:cs typeface="Aharoni" panose="02010803020104030203" pitchFamily="2" charset="-79"/>
              </a:rPr>
              <a:t>Training Programs</a:t>
            </a:r>
            <a:endParaRPr lang="en-US" sz="2800" dirty="0">
              <a:solidFill>
                <a:schemeClr val="tx2">
                  <a:lumMod val="40000"/>
                  <a:lumOff val="60000"/>
                </a:schemeClr>
              </a:solidFill>
              <a:latin typeface="Aharoni" panose="02010803020104030203" pitchFamily="2" charset="-79"/>
              <a:cs typeface="Aharoni" panose="02010803020104030203" pitchFamily="2" charset="-79"/>
            </a:endParaRPr>
          </a:p>
        </p:txBody>
      </p:sp>
      <p:sp>
        <p:nvSpPr>
          <p:cNvPr id="4" name="TextBox 3"/>
          <p:cNvSpPr txBox="1"/>
          <p:nvPr/>
        </p:nvSpPr>
        <p:spPr>
          <a:xfrm rot="21353334">
            <a:off x="80962" y="2381006"/>
            <a:ext cx="2667000" cy="461665"/>
          </a:xfrm>
          <a:prstGeom prst="rect">
            <a:avLst/>
          </a:prstGeom>
          <a:noFill/>
        </p:spPr>
        <p:txBody>
          <a:bodyPr wrap="square" rtlCol="0">
            <a:spAutoFit/>
          </a:bodyPr>
          <a:lstStyle/>
          <a:p>
            <a:pPr algn="ctr"/>
            <a:r>
              <a:rPr lang="en-US" sz="2400" b="1" dirty="0" smtClean="0">
                <a:solidFill>
                  <a:schemeClr val="accent3">
                    <a:lumMod val="75000"/>
                  </a:schemeClr>
                </a:solidFill>
                <a:latin typeface="Aharoni" panose="02010803020104030203" pitchFamily="2" charset="-79"/>
                <a:cs typeface="Aharoni" panose="02010803020104030203" pitchFamily="2" charset="-79"/>
              </a:rPr>
              <a:t>INTERACTIVE</a:t>
            </a:r>
            <a:endParaRPr lang="en-US" sz="2400" b="1" dirty="0">
              <a:solidFill>
                <a:schemeClr val="accent3">
                  <a:lumMod val="75000"/>
                </a:schemeClr>
              </a:solidFill>
              <a:latin typeface="Aharoni" panose="02010803020104030203" pitchFamily="2" charset="-79"/>
              <a:cs typeface="Aharoni" panose="02010803020104030203" pitchFamily="2" charset="-79"/>
            </a:endParaRPr>
          </a:p>
        </p:txBody>
      </p:sp>
      <p:sp>
        <p:nvSpPr>
          <p:cNvPr id="7" name="TextBox 6"/>
          <p:cNvSpPr txBox="1"/>
          <p:nvPr/>
        </p:nvSpPr>
        <p:spPr>
          <a:xfrm>
            <a:off x="2895600" y="2667000"/>
            <a:ext cx="2667000" cy="461665"/>
          </a:xfrm>
          <a:prstGeom prst="rect">
            <a:avLst/>
          </a:prstGeom>
          <a:noFill/>
        </p:spPr>
        <p:txBody>
          <a:bodyPr wrap="square" rtlCol="0">
            <a:spAutoFit/>
          </a:bodyPr>
          <a:lstStyle/>
          <a:p>
            <a:pPr algn="ctr"/>
            <a:r>
              <a:rPr lang="en-US" sz="2400" b="1" dirty="0" smtClean="0">
                <a:solidFill>
                  <a:schemeClr val="accent3">
                    <a:lumMod val="75000"/>
                  </a:schemeClr>
                </a:solidFill>
                <a:latin typeface="Aharoni" panose="02010803020104030203" pitchFamily="2" charset="-79"/>
                <a:cs typeface="Aharoni" panose="02010803020104030203" pitchFamily="2" charset="-79"/>
              </a:rPr>
              <a:t>INFORMATIVE</a:t>
            </a:r>
            <a:endParaRPr lang="en-US" sz="2400" b="1" dirty="0">
              <a:solidFill>
                <a:schemeClr val="accent3">
                  <a:lumMod val="75000"/>
                </a:schemeClr>
              </a:solidFill>
              <a:latin typeface="Aharoni" panose="02010803020104030203" pitchFamily="2" charset="-79"/>
              <a:cs typeface="Aharoni" panose="02010803020104030203" pitchFamily="2" charset="-79"/>
            </a:endParaRPr>
          </a:p>
        </p:txBody>
      </p:sp>
      <p:sp>
        <p:nvSpPr>
          <p:cNvPr id="8" name="TextBox 7"/>
          <p:cNvSpPr txBox="1"/>
          <p:nvPr/>
        </p:nvSpPr>
        <p:spPr>
          <a:xfrm rot="730540">
            <a:off x="5992201" y="3148479"/>
            <a:ext cx="2667000" cy="461665"/>
          </a:xfrm>
          <a:prstGeom prst="rect">
            <a:avLst/>
          </a:prstGeom>
          <a:noFill/>
        </p:spPr>
        <p:txBody>
          <a:bodyPr wrap="square" rtlCol="0">
            <a:spAutoFit/>
          </a:bodyPr>
          <a:lstStyle/>
          <a:p>
            <a:pPr algn="ctr"/>
            <a:r>
              <a:rPr lang="en-US" sz="2400" b="1" dirty="0" smtClean="0">
                <a:solidFill>
                  <a:schemeClr val="accent3">
                    <a:lumMod val="75000"/>
                  </a:schemeClr>
                </a:solidFill>
                <a:latin typeface="Aharoni" panose="02010803020104030203" pitchFamily="2" charset="-79"/>
                <a:cs typeface="Aharoni" panose="02010803020104030203" pitchFamily="2" charset="-79"/>
              </a:rPr>
              <a:t>SKILL BUILDING</a:t>
            </a:r>
            <a:endParaRPr lang="en-US" sz="2400" b="1" dirty="0">
              <a:solidFill>
                <a:schemeClr val="accent3">
                  <a:lumMod val="75000"/>
                </a:schemeClr>
              </a:solidFill>
              <a:latin typeface="Aharoni" panose="02010803020104030203" pitchFamily="2" charset="-79"/>
              <a:cs typeface="Aharoni" panose="02010803020104030203" pitchFamily="2" charset="-79"/>
            </a:endParaRPr>
          </a:p>
        </p:txBody>
      </p:sp>
      <p:sp>
        <p:nvSpPr>
          <p:cNvPr id="9" name="TextBox 8"/>
          <p:cNvSpPr txBox="1"/>
          <p:nvPr/>
        </p:nvSpPr>
        <p:spPr>
          <a:xfrm>
            <a:off x="6019800" y="2362200"/>
            <a:ext cx="2667000" cy="461665"/>
          </a:xfrm>
          <a:prstGeom prst="rect">
            <a:avLst/>
          </a:prstGeom>
          <a:noFill/>
        </p:spPr>
        <p:txBody>
          <a:bodyPr wrap="square" rtlCol="0">
            <a:spAutoFit/>
          </a:bodyPr>
          <a:lstStyle/>
          <a:p>
            <a:pPr algn="ctr"/>
            <a:r>
              <a:rPr lang="en-US" sz="2400" b="1" dirty="0" smtClean="0">
                <a:solidFill>
                  <a:schemeClr val="accent3">
                    <a:lumMod val="75000"/>
                  </a:schemeClr>
                </a:solidFill>
                <a:latin typeface="Aharoni" panose="02010803020104030203" pitchFamily="2" charset="-79"/>
                <a:cs typeface="Aharoni" panose="02010803020104030203" pitchFamily="2" charset="-79"/>
              </a:rPr>
              <a:t>TEAM WORK</a:t>
            </a:r>
            <a:endParaRPr lang="en-US" sz="2400" b="1" dirty="0">
              <a:solidFill>
                <a:schemeClr val="accent3">
                  <a:lumMod val="75000"/>
                </a:schemeClr>
              </a:solidFill>
              <a:latin typeface="Aharoni" panose="02010803020104030203" pitchFamily="2" charset="-79"/>
              <a:cs typeface="Aharoni" panose="02010803020104030203" pitchFamily="2" charset="-79"/>
            </a:endParaRPr>
          </a:p>
        </p:txBody>
      </p:sp>
      <p:sp>
        <p:nvSpPr>
          <p:cNvPr id="10" name="TextBox 9"/>
          <p:cNvSpPr txBox="1"/>
          <p:nvPr/>
        </p:nvSpPr>
        <p:spPr>
          <a:xfrm rot="21287501">
            <a:off x="701247" y="959843"/>
            <a:ext cx="2667000" cy="461665"/>
          </a:xfrm>
          <a:prstGeom prst="rect">
            <a:avLst/>
          </a:prstGeom>
          <a:noFill/>
        </p:spPr>
        <p:txBody>
          <a:bodyPr wrap="square" rtlCol="0">
            <a:spAutoFit/>
          </a:bodyPr>
          <a:lstStyle/>
          <a:p>
            <a:pPr algn="ctr"/>
            <a:r>
              <a:rPr lang="en-US" sz="2400" b="1" dirty="0" smtClean="0">
                <a:solidFill>
                  <a:schemeClr val="accent3">
                    <a:lumMod val="75000"/>
                  </a:schemeClr>
                </a:solidFill>
                <a:latin typeface="Aharoni" panose="02010803020104030203" pitchFamily="2" charset="-79"/>
                <a:cs typeface="Aharoni" panose="02010803020104030203" pitchFamily="2" charset="-79"/>
              </a:rPr>
              <a:t>STRATEGIC</a:t>
            </a:r>
            <a:endParaRPr lang="en-US" sz="2400" b="1" dirty="0">
              <a:solidFill>
                <a:schemeClr val="accent3">
                  <a:lumMod val="75000"/>
                </a:schemeClr>
              </a:solidFill>
              <a:latin typeface="Aharoni" panose="02010803020104030203" pitchFamily="2" charset="-79"/>
              <a:cs typeface="Aharoni" panose="02010803020104030203" pitchFamily="2" charset="-79"/>
            </a:endParaRPr>
          </a:p>
        </p:txBody>
      </p:sp>
      <p:sp>
        <p:nvSpPr>
          <p:cNvPr id="11" name="TextBox 10"/>
          <p:cNvSpPr txBox="1"/>
          <p:nvPr/>
        </p:nvSpPr>
        <p:spPr>
          <a:xfrm rot="330888">
            <a:off x="5735387" y="1002626"/>
            <a:ext cx="2667000" cy="461665"/>
          </a:xfrm>
          <a:prstGeom prst="rect">
            <a:avLst/>
          </a:prstGeom>
          <a:noFill/>
        </p:spPr>
        <p:txBody>
          <a:bodyPr wrap="square" rtlCol="0">
            <a:spAutoFit/>
          </a:bodyPr>
          <a:lstStyle/>
          <a:p>
            <a:pPr algn="ctr"/>
            <a:r>
              <a:rPr lang="en-US" sz="2400" b="1" dirty="0" smtClean="0">
                <a:solidFill>
                  <a:schemeClr val="accent3">
                    <a:lumMod val="75000"/>
                  </a:schemeClr>
                </a:solidFill>
                <a:latin typeface="Aharoni" panose="02010803020104030203" pitchFamily="2" charset="-79"/>
                <a:cs typeface="Aharoni" panose="02010803020104030203" pitchFamily="2" charset="-79"/>
              </a:rPr>
              <a:t>FOCUSED</a:t>
            </a:r>
            <a:endParaRPr lang="en-US" sz="2400" b="1" dirty="0">
              <a:solidFill>
                <a:schemeClr val="accent3">
                  <a:lumMod val="75000"/>
                </a:schemeClr>
              </a:solidFill>
              <a:latin typeface="Aharoni" panose="02010803020104030203" pitchFamily="2" charset="-79"/>
              <a:cs typeface="Aharoni" panose="02010803020104030203" pitchFamily="2" charset="-79"/>
            </a:endParaRPr>
          </a:p>
        </p:txBody>
      </p:sp>
      <p:sp>
        <p:nvSpPr>
          <p:cNvPr id="12" name="TextBox 11"/>
          <p:cNvSpPr txBox="1"/>
          <p:nvPr/>
        </p:nvSpPr>
        <p:spPr>
          <a:xfrm>
            <a:off x="228600" y="3119735"/>
            <a:ext cx="2667000" cy="461665"/>
          </a:xfrm>
          <a:prstGeom prst="rect">
            <a:avLst/>
          </a:prstGeom>
          <a:noFill/>
        </p:spPr>
        <p:txBody>
          <a:bodyPr wrap="square" rtlCol="0">
            <a:spAutoFit/>
          </a:bodyPr>
          <a:lstStyle/>
          <a:p>
            <a:pPr algn="ctr"/>
            <a:r>
              <a:rPr lang="en-US" sz="2400" b="1" dirty="0" smtClean="0">
                <a:solidFill>
                  <a:schemeClr val="accent3">
                    <a:lumMod val="75000"/>
                  </a:schemeClr>
                </a:solidFill>
                <a:latin typeface="Aharoni" panose="02010803020104030203" pitchFamily="2" charset="-79"/>
                <a:cs typeface="Aharoni" panose="02010803020104030203" pitchFamily="2" charset="-79"/>
              </a:rPr>
              <a:t>FUN</a:t>
            </a:r>
            <a:endParaRPr lang="en-US" sz="2400" b="1" dirty="0">
              <a:solidFill>
                <a:schemeClr val="accent3">
                  <a:lumMod val="75000"/>
                </a:schemeClr>
              </a:solidFill>
              <a:latin typeface="Aharoni" panose="02010803020104030203" pitchFamily="2" charset="-79"/>
              <a:cs typeface="Aharoni" panose="02010803020104030203" pitchFamily="2" charset="-79"/>
            </a:endParaRPr>
          </a:p>
        </p:txBody>
      </p:sp>
      <p:sp>
        <p:nvSpPr>
          <p:cNvPr id="13" name="TextBox 12"/>
          <p:cNvSpPr txBox="1"/>
          <p:nvPr/>
        </p:nvSpPr>
        <p:spPr>
          <a:xfrm>
            <a:off x="3124200" y="1062335"/>
            <a:ext cx="2667000" cy="461665"/>
          </a:xfrm>
          <a:prstGeom prst="rect">
            <a:avLst/>
          </a:prstGeom>
          <a:noFill/>
        </p:spPr>
        <p:txBody>
          <a:bodyPr wrap="square" rtlCol="0">
            <a:spAutoFit/>
          </a:bodyPr>
          <a:lstStyle/>
          <a:p>
            <a:pPr algn="ctr"/>
            <a:r>
              <a:rPr lang="en-US" sz="2400" b="1" dirty="0" smtClean="0">
                <a:solidFill>
                  <a:schemeClr val="accent3">
                    <a:lumMod val="75000"/>
                  </a:schemeClr>
                </a:solidFill>
                <a:latin typeface="Aharoni" panose="02010803020104030203" pitchFamily="2" charset="-79"/>
                <a:cs typeface="Aharoni" panose="02010803020104030203" pitchFamily="2" charset="-79"/>
              </a:rPr>
              <a:t>RELEVANT</a:t>
            </a:r>
            <a:endParaRPr lang="en-US" sz="2400" b="1" dirty="0">
              <a:solidFill>
                <a:schemeClr val="accent3">
                  <a:lumMod val="75000"/>
                </a:schemeClr>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803728208"/>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381000"/>
            <a:ext cx="8229600" cy="1143000"/>
          </a:xfrm>
          <a:noFill/>
          <a:ln/>
        </p:spPr>
        <p:txBody>
          <a:bodyPr vert="horz" lIns="66956" tIns="32891" rIns="66956" bIns="32891" rtlCol="0" anchor="b">
            <a:noAutofit/>
          </a:bodyPr>
          <a:lstStyle/>
          <a:p>
            <a:r>
              <a:rPr lang="en-US" sz="4000" b="1" dirty="0" smtClean="0">
                <a:latin typeface="+mn-lt"/>
              </a:rPr>
              <a:t>Project Charter – CHC Middletown</a:t>
            </a:r>
            <a:endParaRPr lang="en-US" sz="4000" b="1" dirty="0">
              <a:latin typeface="+mn-lt"/>
            </a:endParaRPr>
          </a:p>
        </p:txBody>
      </p:sp>
      <p:sp>
        <p:nvSpPr>
          <p:cNvPr id="2" name="Content Placeholder 1"/>
          <p:cNvSpPr>
            <a:spLocks noGrp="1"/>
          </p:cNvSpPr>
          <p:nvPr>
            <p:ph idx="1"/>
          </p:nvPr>
        </p:nvSpPr>
        <p:spPr>
          <a:xfrm>
            <a:off x="304800" y="1524000"/>
            <a:ext cx="8534400" cy="4953000"/>
          </a:xfrm>
        </p:spPr>
        <p:txBody>
          <a:bodyPr>
            <a:normAutofit fontScale="40000" lnSpcReduction="20000"/>
          </a:bodyPr>
          <a:lstStyle/>
          <a:p>
            <a:pPr lvl="0"/>
            <a:r>
              <a:rPr lang="en-US" b="1" dirty="0"/>
              <a:t>Problem Statement</a:t>
            </a:r>
            <a:endParaRPr lang="en-US" dirty="0"/>
          </a:p>
          <a:p>
            <a:pPr lvl="1"/>
            <a:r>
              <a:rPr lang="en-US" dirty="0"/>
              <a:t>Initial visits don’t require incoming patients to elicit any past medical history, medications they are taking, or any acute concerns to be addressed at the first encounter with the CHC provider</a:t>
            </a:r>
          </a:p>
          <a:p>
            <a:pPr lvl="0"/>
            <a:r>
              <a:rPr lang="en-US" b="1" dirty="0"/>
              <a:t>Team Members</a:t>
            </a:r>
            <a:endParaRPr lang="en-US" dirty="0"/>
          </a:p>
          <a:p>
            <a:pPr lvl="1"/>
            <a:r>
              <a:rPr lang="en-US" dirty="0"/>
              <a:t>Jennifer Araujo APRN, Jill </a:t>
            </a:r>
            <a:r>
              <a:rPr lang="en-US" dirty="0" err="1"/>
              <a:t>Fal</a:t>
            </a:r>
            <a:r>
              <a:rPr lang="en-US" dirty="0"/>
              <a:t> APRN, and Middletown APRNs</a:t>
            </a:r>
          </a:p>
          <a:p>
            <a:pPr lvl="0"/>
            <a:r>
              <a:rPr lang="en-US" b="1" dirty="0"/>
              <a:t>Central Question/ Why work on this now?</a:t>
            </a:r>
            <a:endParaRPr lang="en-US" dirty="0"/>
          </a:p>
          <a:p>
            <a:pPr lvl="1"/>
            <a:r>
              <a:rPr lang="en-US" dirty="0"/>
              <a:t>How can we ask patients to provide this information to make our first encounter more productive?</a:t>
            </a:r>
          </a:p>
          <a:p>
            <a:pPr lvl="1"/>
            <a:r>
              <a:rPr lang="en-US" dirty="0"/>
              <a:t>We anticipate that this will help with provider efficiency and patient satisfaction</a:t>
            </a:r>
          </a:p>
          <a:p>
            <a:pPr lvl="1"/>
            <a:r>
              <a:rPr lang="en-US" dirty="0"/>
              <a:t>We often find it difficult to start an encounter without any background history for the patient. Much of the first visit consists of building their medical profile. If we had this info before the visit, it would be more effective for both parties.</a:t>
            </a:r>
          </a:p>
          <a:p>
            <a:pPr lvl="1"/>
            <a:r>
              <a:rPr lang="en-US" dirty="0"/>
              <a:t>Helps make first visit more focused and patient-specific</a:t>
            </a:r>
          </a:p>
          <a:p>
            <a:pPr lvl="1"/>
            <a:r>
              <a:rPr lang="en-US" dirty="0"/>
              <a:t>Guides their medical history organization to be implemented in the chart</a:t>
            </a:r>
          </a:p>
          <a:p>
            <a:pPr lvl="1"/>
            <a:r>
              <a:rPr lang="en-US" dirty="0"/>
              <a:t>This is typically mandatory at all other doctor’s offices, even dental visits. It is an area of improvement for CHC</a:t>
            </a:r>
          </a:p>
          <a:p>
            <a:pPr lvl="0"/>
            <a:r>
              <a:rPr lang="en-US" b="1" dirty="0"/>
              <a:t>Measures</a:t>
            </a:r>
            <a:endParaRPr lang="en-US" dirty="0"/>
          </a:p>
          <a:p>
            <a:pPr lvl="1"/>
            <a:r>
              <a:rPr lang="en-US" dirty="0"/>
              <a:t>We would want to survey the providers at the Middletown office for what they would want to see their patients fill out before being seen in clinic for initial visit</a:t>
            </a:r>
          </a:p>
          <a:p>
            <a:pPr lvl="1"/>
            <a:r>
              <a:rPr lang="en-US" dirty="0"/>
              <a:t>If we could come to a consensus about pertinent medical history questions providers want to know before the visit, we could potentially implement this on the online platform where patients in put their initial demographics. Then this could be seen in preparation for the first medical visit.</a:t>
            </a:r>
          </a:p>
          <a:p>
            <a:pPr lvl="0"/>
            <a:r>
              <a:rPr lang="en-US" b="1" dirty="0"/>
              <a:t>Goal Statement</a:t>
            </a:r>
            <a:endParaRPr lang="en-US" dirty="0"/>
          </a:p>
          <a:p>
            <a:pPr lvl="1"/>
            <a:r>
              <a:rPr lang="en-US" dirty="0"/>
              <a:t>Goal is to standardize process for initial appointments</a:t>
            </a:r>
          </a:p>
          <a:p>
            <a:pPr lvl="0"/>
            <a:r>
              <a:rPr lang="en-US" b="1" dirty="0"/>
              <a:t>Milestones/ Dates</a:t>
            </a:r>
            <a:endParaRPr lang="en-US" dirty="0"/>
          </a:p>
          <a:p>
            <a:pPr lvl="1"/>
            <a:r>
              <a:rPr lang="en-US" dirty="0"/>
              <a:t>11/10/2022: team first meeting and date project charter created</a:t>
            </a:r>
          </a:p>
          <a:p>
            <a:pPr lvl="1"/>
            <a:r>
              <a:rPr lang="en-US" dirty="0"/>
              <a:t>TBD: Deliverables and when they are due</a:t>
            </a:r>
          </a:p>
          <a:p>
            <a:pPr lvl="1"/>
            <a:r>
              <a:rPr lang="en-US" dirty="0"/>
              <a:t>TBD: Date each PDSA launched, completed.</a:t>
            </a:r>
          </a:p>
          <a:p>
            <a:pPr lvl="0"/>
            <a:r>
              <a:rPr lang="en-US" b="1" dirty="0"/>
              <a:t>Scope</a:t>
            </a:r>
            <a:r>
              <a:rPr lang="en-US" dirty="0"/>
              <a:t> </a:t>
            </a:r>
          </a:p>
          <a:p>
            <a:pPr lvl="1"/>
            <a:r>
              <a:rPr lang="en-US" dirty="0"/>
              <a:t>Understand current initial intake process and identify patients who need more urgent care or additional follow up</a:t>
            </a:r>
          </a:p>
          <a:p>
            <a:pPr lvl="1"/>
            <a:r>
              <a:rPr lang="en-US" dirty="0"/>
              <a:t>Provide initial visit template for all new patients on the online portal when signing up for first </a:t>
            </a:r>
            <a:r>
              <a:rPr lang="en-US" dirty="0" smtClean="0"/>
              <a:t>visit</a:t>
            </a:r>
            <a:endParaRPr lang="en-US" dirty="0"/>
          </a:p>
        </p:txBody>
      </p:sp>
    </p:spTree>
    <p:extLst>
      <p:ext uri="{BB962C8B-B14F-4D97-AF65-F5344CB8AC3E}">
        <p14:creationId xmlns:p14="http://schemas.microsoft.com/office/powerpoint/2010/main" val="1720713185"/>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381000"/>
            <a:ext cx="8229600" cy="1143000"/>
          </a:xfrm>
          <a:noFill/>
          <a:ln/>
        </p:spPr>
        <p:txBody>
          <a:bodyPr vert="horz" lIns="66956" tIns="32891" rIns="66956" bIns="32891" rtlCol="0" anchor="b">
            <a:noAutofit/>
          </a:bodyPr>
          <a:lstStyle/>
          <a:p>
            <a:r>
              <a:rPr lang="en-US" sz="4000" b="1" dirty="0" smtClean="0">
                <a:latin typeface="+mn-lt"/>
              </a:rPr>
              <a:t>Project Charter – Feedback</a:t>
            </a:r>
            <a:endParaRPr lang="en-US" sz="4000" b="1" dirty="0">
              <a:latin typeface="+mn-lt"/>
            </a:endParaRPr>
          </a:p>
        </p:txBody>
      </p:sp>
      <p:sp>
        <p:nvSpPr>
          <p:cNvPr id="2" name="Content Placeholder 1"/>
          <p:cNvSpPr>
            <a:spLocks noGrp="1"/>
          </p:cNvSpPr>
          <p:nvPr>
            <p:ph idx="1"/>
          </p:nvPr>
        </p:nvSpPr>
        <p:spPr>
          <a:xfrm>
            <a:off x="304800" y="1524000"/>
            <a:ext cx="8534400" cy="4953000"/>
          </a:xfrm>
        </p:spPr>
        <p:txBody>
          <a:bodyPr>
            <a:normAutofit fontScale="92500" lnSpcReduction="10000"/>
          </a:bodyPr>
          <a:lstStyle/>
          <a:p>
            <a:pPr lvl="0"/>
            <a:r>
              <a:rPr lang="en-US" i="1" dirty="0"/>
              <a:t>Faculty </a:t>
            </a:r>
            <a:r>
              <a:rPr lang="en-US" i="1" dirty="0" smtClean="0"/>
              <a:t>Questions/Comments: </a:t>
            </a:r>
          </a:p>
          <a:p>
            <a:pPr lvl="1"/>
            <a:r>
              <a:rPr lang="en-US" i="1" dirty="0" smtClean="0"/>
              <a:t>The </a:t>
            </a:r>
            <a:r>
              <a:rPr lang="en-US" i="1" dirty="0"/>
              <a:t>topic is such a fundamental issue in most ambulatory practices that it makes us wonder if anyone has worked on this previously (or are there sites at CHC other than Middletown that do this)?  </a:t>
            </a:r>
            <a:endParaRPr lang="en-US" i="1" dirty="0" smtClean="0"/>
          </a:p>
          <a:p>
            <a:pPr lvl="1"/>
            <a:r>
              <a:rPr lang="en-US" i="1" dirty="0" smtClean="0"/>
              <a:t>There </a:t>
            </a:r>
            <a:r>
              <a:rPr lang="en-US" i="1" dirty="0"/>
              <a:t>is a standard request for outside records.  Is that process a potential place to link this process?  </a:t>
            </a:r>
            <a:endParaRPr lang="en-US" i="1" dirty="0" smtClean="0"/>
          </a:p>
          <a:p>
            <a:pPr lvl="1"/>
            <a:r>
              <a:rPr lang="en-US" i="1" dirty="0" smtClean="0"/>
              <a:t>If </a:t>
            </a:r>
            <a:r>
              <a:rPr lang="en-US" i="1" dirty="0"/>
              <a:t>there is nothing at CHC upon which to build, then the idea of surveying providers to gather a collective sense about the content of this initial visit info makes good sense.  This might be something to check with Nicole Seagriff on in terms of is this done elsewhere at CHC</a:t>
            </a:r>
            <a:r>
              <a:rPr lang="en-US" i="1" dirty="0" smtClean="0"/>
              <a:t>.</a:t>
            </a:r>
            <a:endParaRPr lang="en-US" dirty="0"/>
          </a:p>
        </p:txBody>
      </p:sp>
    </p:spTree>
    <p:extLst>
      <p:ext uri="{BB962C8B-B14F-4D97-AF65-F5344CB8AC3E}">
        <p14:creationId xmlns:p14="http://schemas.microsoft.com/office/powerpoint/2010/main" val="3158089455"/>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381000"/>
            <a:ext cx="8229600" cy="1143000"/>
          </a:xfrm>
          <a:noFill/>
          <a:ln/>
        </p:spPr>
        <p:txBody>
          <a:bodyPr vert="horz" lIns="66956" tIns="32891" rIns="66956" bIns="32891" rtlCol="0" anchor="b">
            <a:noAutofit/>
          </a:bodyPr>
          <a:lstStyle/>
          <a:p>
            <a:r>
              <a:rPr lang="en-US" sz="4000" b="1" dirty="0" smtClean="0">
                <a:latin typeface="+mn-lt"/>
              </a:rPr>
              <a:t>Global Aim – CHC Middletown</a:t>
            </a:r>
            <a:endParaRPr lang="en-US" sz="4000" b="1" dirty="0">
              <a:latin typeface="+mn-lt"/>
            </a:endParaRPr>
          </a:p>
        </p:txBody>
      </p:sp>
      <p:sp>
        <p:nvSpPr>
          <p:cNvPr id="2" name="Content Placeholder 1"/>
          <p:cNvSpPr>
            <a:spLocks noGrp="1"/>
          </p:cNvSpPr>
          <p:nvPr>
            <p:ph idx="1"/>
          </p:nvPr>
        </p:nvSpPr>
        <p:spPr>
          <a:xfrm>
            <a:off x="304800" y="1676400"/>
            <a:ext cx="8534400" cy="4724400"/>
          </a:xfrm>
        </p:spPr>
        <p:txBody>
          <a:bodyPr>
            <a:normAutofit fontScale="55000" lnSpcReduction="20000"/>
          </a:bodyPr>
          <a:lstStyle/>
          <a:p>
            <a:pPr lvl="0"/>
            <a:r>
              <a:rPr lang="en-US" dirty="0"/>
              <a:t>The aim is to improve the quality and value of: new patient registration process</a:t>
            </a:r>
          </a:p>
          <a:p>
            <a:pPr lvl="0"/>
            <a:r>
              <a:rPr lang="en-US" dirty="0" smtClean="0"/>
              <a:t>The </a:t>
            </a:r>
            <a:r>
              <a:rPr lang="en-US" dirty="0"/>
              <a:t>process starts with: Surveying what components providers what to know about a patient and their past medical history before meeting patients for the first visit.</a:t>
            </a:r>
          </a:p>
          <a:p>
            <a:pPr lvl="0"/>
            <a:r>
              <a:rPr lang="en-US" dirty="0"/>
              <a:t>The process ends with: implementing this form online to be completed during patient registration.</a:t>
            </a:r>
          </a:p>
          <a:p>
            <a:pPr lvl="0"/>
            <a:r>
              <a:rPr lang="en-US" dirty="0"/>
              <a:t>By working on this we expect to: </a:t>
            </a:r>
          </a:p>
          <a:p>
            <a:pPr lvl="1"/>
            <a:r>
              <a:rPr lang="en-US" dirty="0"/>
              <a:t>Have more effective, patient-centered initial appointments</a:t>
            </a:r>
          </a:p>
          <a:p>
            <a:pPr lvl="1"/>
            <a:r>
              <a:rPr lang="en-US" dirty="0"/>
              <a:t>Create an organized medical history in place on the EHR before meeting the patient</a:t>
            </a:r>
          </a:p>
          <a:p>
            <a:pPr lvl="1"/>
            <a:r>
              <a:rPr lang="en-US" dirty="0"/>
              <a:t>Spend the face to face time meeting with the patient to learn their acute concerns and have a focused visit</a:t>
            </a:r>
          </a:p>
          <a:p>
            <a:pPr lvl="1"/>
            <a:r>
              <a:rPr lang="en-US" dirty="0"/>
              <a:t>Ensure provider preparedness</a:t>
            </a:r>
          </a:p>
          <a:p>
            <a:pPr lvl="0"/>
            <a:r>
              <a:rPr lang="en-US" dirty="0"/>
              <a:t>It is important to work on this now because:</a:t>
            </a:r>
          </a:p>
          <a:p>
            <a:pPr lvl="1"/>
            <a:r>
              <a:rPr lang="en-US" dirty="0"/>
              <a:t>This is something CHC does not require of new patients</a:t>
            </a:r>
          </a:p>
          <a:p>
            <a:pPr lvl="1"/>
            <a:r>
              <a:rPr lang="en-US" dirty="0"/>
              <a:t>It is frustrating to not know anything about the patient before meeting them</a:t>
            </a:r>
          </a:p>
          <a:p>
            <a:pPr lvl="1"/>
            <a:r>
              <a:rPr lang="en-US" dirty="0"/>
              <a:t>The time spent meeting with them the first time is often disorganized and not as productive as we’d like it to be</a:t>
            </a:r>
          </a:p>
          <a:p>
            <a:endParaRPr lang="en-US" dirty="0">
              <a:solidFill>
                <a:schemeClr val="tx2"/>
              </a:solidFill>
            </a:endParaRPr>
          </a:p>
        </p:txBody>
      </p:sp>
    </p:spTree>
    <p:extLst>
      <p:ext uri="{BB962C8B-B14F-4D97-AF65-F5344CB8AC3E}">
        <p14:creationId xmlns:p14="http://schemas.microsoft.com/office/powerpoint/2010/main" val="152575736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381000"/>
            <a:ext cx="8229600" cy="1143000"/>
          </a:xfrm>
          <a:noFill/>
          <a:ln/>
        </p:spPr>
        <p:txBody>
          <a:bodyPr vert="horz" lIns="66956" tIns="32891" rIns="66956" bIns="32891" rtlCol="0" anchor="b">
            <a:noAutofit/>
          </a:bodyPr>
          <a:lstStyle/>
          <a:p>
            <a:r>
              <a:rPr lang="en-US" sz="4000" b="1" dirty="0" smtClean="0">
                <a:latin typeface="+mn-lt"/>
              </a:rPr>
              <a:t>Project Charter – </a:t>
            </a:r>
            <a:r>
              <a:rPr lang="en-US" sz="4000" b="1" dirty="0" err="1" smtClean="0">
                <a:latin typeface="+mn-lt"/>
              </a:rPr>
              <a:t>HealthLinc</a:t>
            </a:r>
            <a:endParaRPr lang="en-US" sz="4000" b="1" dirty="0">
              <a:latin typeface="+mn-lt"/>
            </a:endParaRPr>
          </a:p>
        </p:txBody>
      </p:sp>
      <p:pic>
        <p:nvPicPr>
          <p:cNvPr id="5" name="Picture 4"/>
          <p:cNvPicPr/>
          <p:nvPr/>
        </p:nvPicPr>
        <p:blipFill rotWithShape="1">
          <a:blip r:embed="rId3" cstate="print">
            <a:extLst>
              <a:ext uri="{28A0092B-C50C-407E-A947-70E740481C1C}">
                <a14:useLocalDpi xmlns:a14="http://schemas.microsoft.com/office/drawing/2010/main" val="0"/>
              </a:ext>
            </a:extLst>
          </a:blip>
          <a:srcRect b="11484"/>
          <a:stretch/>
        </p:blipFill>
        <p:spPr bwMode="auto">
          <a:xfrm>
            <a:off x="457200" y="1648460"/>
            <a:ext cx="8077199" cy="4676140"/>
          </a:xfrm>
          <a:prstGeom prst="rect">
            <a:avLst/>
          </a:prstGeom>
          <a:noFill/>
          <a:ln>
            <a:noFill/>
          </a:ln>
        </p:spPr>
      </p:pic>
    </p:spTree>
    <p:extLst>
      <p:ext uri="{BB962C8B-B14F-4D97-AF65-F5344CB8AC3E}">
        <p14:creationId xmlns:p14="http://schemas.microsoft.com/office/powerpoint/2010/main" val="2221034686"/>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381000"/>
            <a:ext cx="8229600" cy="1143000"/>
          </a:xfrm>
          <a:noFill/>
          <a:ln/>
        </p:spPr>
        <p:txBody>
          <a:bodyPr vert="horz" lIns="66956" tIns="32891" rIns="66956" bIns="32891" rtlCol="0" anchor="b">
            <a:noAutofit/>
          </a:bodyPr>
          <a:lstStyle/>
          <a:p>
            <a:r>
              <a:rPr lang="en-US" sz="4000" b="1" dirty="0" smtClean="0">
                <a:latin typeface="+mn-lt"/>
              </a:rPr>
              <a:t>Project Charter – Feedback</a:t>
            </a:r>
            <a:endParaRPr lang="en-US" sz="4000" b="1" dirty="0">
              <a:latin typeface="+mn-lt"/>
            </a:endParaRPr>
          </a:p>
        </p:txBody>
      </p:sp>
      <p:sp>
        <p:nvSpPr>
          <p:cNvPr id="2" name="Content Placeholder 1"/>
          <p:cNvSpPr>
            <a:spLocks noGrp="1"/>
          </p:cNvSpPr>
          <p:nvPr>
            <p:ph idx="1"/>
          </p:nvPr>
        </p:nvSpPr>
        <p:spPr>
          <a:xfrm>
            <a:off x="304800" y="1524000"/>
            <a:ext cx="8534400" cy="4953000"/>
          </a:xfrm>
        </p:spPr>
        <p:txBody>
          <a:bodyPr>
            <a:normAutofit fontScale="92500" lnSpcReduction="20000"/>
          </a:bodyPr>
          <a:lstStyle/>
          <a:p>
            <a:pPr lvl="0"/>
            <a:r>
              <a:rPr lang="en-US" i="1" dirty="0"/>
              <a:t>Faculty </a:t>
            </a:r>
            <a:r>
              <a:rPr lang="en-US" i="1" dirty="0" smtClean="0"/>
              <a:t>Questions/Comments: </a:t>
            </a:r>
          </a:p>
          <a:p>
            <a:pPr lvl="1"/>
            <a:r>
              <a:rPr lang="en-US" i="1" dirty="0" smtClean="0"/>
              <a:t>You might want </a:t>
            </a:r>
            <a:r>
              <a:rPr lang="en-US" i="1" dirty="0"/>
              <a:t>to consider </a:t>
            </a:r>
            <a:r>
              <a:rPr lang="en-US" i="1" dirty="0" smtClean="0"/>
              <a:t>narrowing </a:t>
            </a:r>
            <a:r>
              <a:rPr lang="en-US" i="1" dirty="0"/>
              <a:t>this idea to something smaller.  For example, possibly focusing on one social determinant – an example of this could be food insecurity with the project looking at how to help people with HTN understand healthy food options available in the community.  </a:t>
            </a:r>
            <a:endParaRPr lang="en-US" i="1" dirty="0" smtClean="0"/>
          </a:p>
          <a:p>
            <a:pPr lvl="1"/>
            <a:r>
              <a:rPr lang="en-US" i="1" dirty="0" smtClean="0"/>
              <a:t>Another </a:t>
            </a:r>
            <a:r>
              <a:rPr lang="en-US" i="1" dirty="0"/>
              <a:t>issue </a:t>
            </a:r>
            <a:r>
              <a:rPr lang="en-US" i="1" dirty="0" smtClean="0"/>
              <a:t>to </a:t>
            </a:r>
            <a:r>
              <a:rPr lang="en-US" i="1" dirty="0"/>
              <a:t>consider is who else you might want to gain insights from as a partner on this project?  Roles that come to mind include health educators, community health workers, and social workers.  </a:t>
            </a:r>
            <a:endParaRPr lang="en-US" i="1" dirty="0" smtClean="0"/>
          </a:p>
          <a:p>
            <a:pPr lvl="1"/>
            <a:r>
              <a:rPr lang="en-US" i="1" dirty="0" smtClean="0"/>
              <a:t>Since </a:t>
            </a:r>
            <a:r>
              <a:rPr lang="en-US" i="1" dirty="0"/>
              <a:t>this is </a:t>
            </a:r>
            <a:r>
              <a:rPr lang="en-US" i="1" dirty="0" smtClean="0"/>
              <a:t>a </a:t>
            </a:r>
            <a:r>
              <a:rPr lang="en-US" i="1" dirty="0" err="1" smtClean="0"/>
              <a:t>HealthLinc</a:t>
            </a:r>
            <a:r>
              <a:rPr lang="en-US" i="1" dirty="0" smtClean="0"/>
              <a:t> </a:t>
            </a:r>
            <a:r>
              <a:rPr lang="en-US" i="1" dirty="0"/>
              <a:t>QI priority, is there an aspect the QI department would find helpful to have you as providers work on related to this topic?</a:t>
            </a:r>
            <a:endParaRPr lang="en-US" dirty="0"/>
          </a:p>
        </p:txBody>
      </p:sp>
    </p:spTree>
    <p:extLst>
      <p:ext uri="{BB962C8B-B14F-4D97-AF65-F5344CB8AC3E}">
        <p14:creationId xmlns:p14="http://schemas.microsoft.com/office/powerpoint/2010/main" val="2914379304"/>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hlinkClick r:id="" action="ppaction://hlinkshowjump?jump=nextslide" highlightClick="1"/>
          </p:cNvPr>
          <p:cNvGraphicFramePr/>
          <p:nvPr>
            <p:extLst/>
          </p:nvPr>
        </p:nvGraphicFramePr>
        <p:xfrm>
          <a:off x="0" y="513915"/>
          <a:ext cx="8534402" cy="63440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7082" y="123767"/>
            <a:ext cx="2495759" cy="494160"/>
          </a:xfrm>
          <a:prstGeom prst="rect">
            <a:avLst/>
          </a:prstGeom>
        </p:spPr>
      </p:pic>
      <p:sp>
        <p:nvSpPr>
          <p:cNvPr id="2" name="TextBox 1"/>
          <p:cNvSpPr txBox="1"/>
          <p:nvPr/>
        </p:nvSpPr>
        <p:spPr>
          <a:xfrm>
            <a:off x="3200400" y="0"/>
            <a:ext cx="51816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Global Aim </a:t>
            </a:r>
            <a:r>
              <a:rPr kumimoji="0" lang="en-US" sz="3200" b="1" i="0" u="none" strike="noStrike" kern="1200" cap="none" spc="0" normalizeH="0" baseline="0" noProof="0" dirty="0" err="1" smtClean="0">
                <a:ln>
                  <a:noFill/>
                </a:ln>
                <a:solidFill>
                  <a:srgbClr val="4472C4">
                    <a:lumMod val="75000"/>
                  </a:srgbClr>
                </a:solidFill>
                <a:effectLst/>
                <a:uLnTx/>
                <a:uFillTx/>
                <a:latin typeface="Calibri" panose="020F0502020204030204"/>
                <a:ea typeface="+mn-ea"/>
                <a:cs typeface="+mn-cs"/>
              </a:rPr>
              <a:t>HealthLinc</a:t>
            </a:r>
            <a:endParaRPr kumimoji="0" lang="en-US" sz="32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71978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381000"/>
            <a:ext cx="8229600" cy="1143000"/>
          </a:xfrm>
          <a:noFill/>
          <a:ln/>
        </p:spPr>
        <p:txBody>
          <a:bodyPr vert="horz" lIns="66956" tIns="32891" rIns="66956" bIns="32891" rtlCol="0" anchor="b">
            <a:noAutofit/>
          </a:bodyPr>
          <a:lstStyle/>
          <a:p>
            <a:r>
              <a:rPr lang="en-US" sz="4000" b="1" dirty="0" smtClean="0">
                <a:latin typeface="+mn-lt"/>
              </a:rPr>
              <a:t>Global Aim – </a:t>
            </a:r>
            <a:r>
              <a:rPr lang="en-US" sz="4000" b="1" dirty="0" smtClean="0">
                <a:latin typeface="+mn-lt"/>
              </a:rPr>
              <a:t>Other Examples?</a:t>
            </a:r>
            <a:endParaRPr lang="en-US" sz="4000" b="1" dirty="0">
              <a:latin typeface="+mn-lt"/>
            </a:endParaRPr>
          </a:p>
        </p:txBody>
      </p:sp>
    </p:spTree>
    <p:extLst>
      <p:ext uri="{BB962C8B-B14F-4D97-AF65-F5344CB8AC3E}">
        <p14:creationId xmlns:p14="http://schemas.microsoft.com/office/powerpoint/2010/main" val="4232290764"/>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ctrTitle"/>
          </p:nvPr>
        </p:nvSpPr>
        <p:spPr>
          <a:xfrm>
            <a:off x="676408" y="1730175"/>
            <a:ext cx="7816241" cy="2181521"/>
          </a:xfrm>
        </p:spPr>
        <p:txBody>
          <a:bodyPr/>
          <a:lstStyle/>
          <a:p>
            <a:r>
              <a:rPr lang="en-US" altLang="en-US" b="1" dirty="0" smtClean="0"/>
              <a:t>Break!</a:t>
            </a:r>
          </a:p>
        </p:txBody>
      </p:sp>
      <p:sp>
        <p:nvSpPr>
          <p:cNvPr id="41987" name="Rectangle 3"/>
          <p:cNvSpPr>
            <a:spLocks noGrp="1" noChangeArrowheads="1"/>
          </p:cNvSpPr>
          <p:nvPr>
            <p:ph type="subTitle" idx="1"/>
          </p:nvPr>
        </p:nvSpPr>
        <p:spPr>
          <a:xfrm>
            <a:off x="526093" y="3218928"/>
            <a:ext cx="8116866" cy="1429272"/>
          </a:xfrm>
        </p:spPr>
        <p:txBody>
          <a:bodyPr/>
          <a:lstStyle/>
          <a:p>
            <a:r>
              <a:rPr lang="en-US" altLang="en-US" dirty="0" smtClean="0">
                <a:solidFill>
                  <a:schemeClr val="tx2"/>
                </a:solidFill>
              </a:rPr>
              <a:t>Take five minutes to recharge and refresh.</a:t>
            </a:r>
          </a:p>
        </p:txBody>
      </p:sp>
      <p:sp>
        <p:nvSpPr>
          <p:cNvPr id="5" name="Slide Number Placeholder 5"/>
          <p:cNvSpPr txBox="1">
            <a:spLocks noGrp="1"/>
          </p:cNvSpPr>
          <p:nvPr/>
        </p:nvSpPr>
        <p:spPr bwMode="auto">
          <a:xfrm>
            <a:off x="6552710" y="6059684"/>
            <a:ext cx="1905521" cy="45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8" tIns="45457" rIns="90918" bIns="45457"/>
          <a:lstStyle>
            <a:lvl1pPr defTabSz="927100"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defTabSz="92710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defTabSz="9271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defTabSz="9271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defTabSz="9271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algn="r">
              <a:spcBef>
                <a:spcPct val="0"/>
              </a:spcBef>
              <a:spcAft>
                <a:spcPct val="0"/>
              </a:spcAft>
              <a:buClrTx/>
              <a:buSzTx/>
              <a:buFontTx/>
              <a:buNone/>
            </a:pPr>
            <a:fld id="{BF1FEEBB-83AA-4BAB-8697-27EFFEA8DC70}" type="slidenum">
              <a:rPr lang="en-US" altLang="en-US" sz="1400" b="0">
                <a:solidFill>
                  <a:schemeClr val="bg1"/>
                </a:solidFill>
                <a:latin typeface="Times New Roman" pitchFamily="18" charset="0"/>
                <a:ea typeface="MS PGothic" pitchFamily="34" charset="-128"/>
              </a:rPr>
              <a:pPr algn="r">
                <a:spcBef>
                  <a:spcPct val="0"/>
                </a:spcBef>
                <a:spcAft>
                  <a:spcPct val="0"/>
                </a:spcAft>
                <a:buClrTx/>
                <a:buSzTx/>
                <a:buFontTx/>
                <a:buNone/>
              </a:pPr>
              <a:t>17</a:t>
            </a:fld>
            <a:endParaRPr lang="en-US" altLang="en-US" sz="1400" b="0" dirty="0">
              <a:solidFill>
                <a:schemeClr val="bg1"/>
              </a:solidFill>
              <a:latin typeface="Times New Roman" pitchFamily="18" charset="0"/>
              <a:ea typeface="MS PGothic" pitchFamily="34" charset="-128"/>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1000" y="1271016"/>
            <a:ext cx="2438400" cy="1624584"/>
          </a:xfrm>
          <a:prstGeom prst="rect">
            <a:avLst/>
          </a:prstGeom>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52710" y="1201667"/>
            <a:ext cx="1812676" cy="1972152"/>
          </a:xfrm>
          <a:prstGeom prst="rect">
            <a:avLst/>
          </a:prstGeom>
        </p:spPr>
      </p:pic>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255833" y="4419600"/>
            <a:ext cx="2657385" cy="1872824"/>
          </a:xfrm>
          <a:prstGeom prst="rect">
            <a:avLst/>
          </a:prstGeom>
        </p:spPr>
      </p:pic>
    </p:spTree>
    <p:extLst>
      <p:ext uri="{BB962C8B-B14F-4D97-AF65-F5344CB8AC3E}">
        <p14:creationId xmlns:p14="http://schemas.microsoft.com/office/powerpoint/2010/main" val="22403801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673585"/>
            <a:ext cx="8229600" cy="1307615"/>
          </a:xfrm>
        </p:spPr>
        <p:txBody>
          <a:bodyPr>
            <a:normAutofit/>
          </a:bodyPr>
          <a:lstStyle/>
          <a:p>
            <a:r>
              <a:rPr lang="en-US" b="1" dirty="0" smtClean="0"/>
              <a:t>Poll Question</a:t>
            </a:r>
            <a:endParaRPr lang="en-US" b="1" dirty="0"/>
          </a:p>
        </p:txBody>
      </p:sp>
      <p:sp>
        <p:nvSpPr>
          <p:cNvPr id="3" name="Content Placeholder 2"/>
          <p:cNvSpPr>
            <a:spLocks noGrp="1"/>
          </p:cNvSpPr>
          <p:nvPr>
            <p:ph idx="1"/>
          </p:nvPr>
        </p:nvSpPr>
        <p:spPr>
          <a:xfrm>
            <a:off x="434787" y="1828800"/>
            <a:ext cx="8486503" cy="3962400"/>
          </a:xfrm>
        </p:spPr>
        <p:txBody>
          <a:bodyPr>
            <a:normAutofit/>
          </a:bodyPr>
          <a:lstStyle/>
          <a:p>
            <a:r>
              <a:rPr lang="en-US" dirty="0" smtClean="0">
                <a:solidFill>
                  <a:schemeClr val="tx2"/>
                </a:solidFill>
              </a:rPr>
              <a:t>Do you have any prior experience using a fishbone (cause-and-effect) diagram? (select one)</a:t>
            </a:r>
            <a:endParaRPr lang="en-US" sz="3600" dirty="0" smtClean="0">
              <a:solidFill>
                <a:schemeClr val="tx2"/>
              </a:solidFill>
            </a:endParaRPr>
          </a:p>
          <a:p>
            <a:pPr marL="0" indent="0" algn="ctr">
              <a:buNone/>
            </a:pPr>
            <a:endParaRPr lang="en-US" sz="3600" dirty="0" smtClean="0">
              <a:solidFill>
                <a:schemeClr val="tx2"/>
              </a:solidFill>
            </a:endParaRPr>
          </a:p>
          <a:p>
            <a:pPr marL="0" indent="0" algn="ctr">
              <a:buNone/>
              <a:defRPr/>
            </a:pPr>
            <a:r>
              <a:rPr lang="en-US" b="1" i="1" dirty="0" smtClean="0">
                <a:solidFill>
                  <a:schemeClr val="tx2"/>
                </a:solidFill>
              </a:rPr>
              <a:t>Thanks for sharing your information!</a:t>
            </a:r>
            <a:endParaRPr lang="en-US" b="1" i="1" dirty="0">
              <a:solidFill>
                <a:schemeClr val="tx2"/>
              </a:solidFill>
            </a:endParaRPr>
          </a:p>
        </p:txBody>
      </p:sp>
    </p:spTree>
    <p:extLst>
      <p:ext uri="{BB962C8B-B14F-4D97-AF65-F5344CB8AC3E}">
        <p14:creationId xmlns:p14="http://schemas.microsoft.com/office/powerpoint/2010/main" val="41110064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928336"/>
            <a:ext cx="7772400" cy="738664"/>
          </a:xfrm>
          <a:prstGeom prst="rect">
            <a:avLst/>
          </a:prstGeom>
        </p:spPr>
        <p:txBody>
          <a:bodyPr wrap="square">
            <a:spAutoFit/>
          </a:bodyPr>
          <a:lstStyle/>
          <a:p>
            <a:pPr algn="ctr">
              <a:defRPr/>
            </a:pPr>
            <a:r>
              <a:rPr lang="en-US" sz="2100" dirty="0" smtClean="0">
                <a:solidFill>
                  <a:srgbClr val="4F81BD">
                    <a:lumMod val="75000"/>
                  </a:srgbClr>
                </a:solidFill>
                <a:latin typeface="Calibri"/>
              </a:rPr>
              <a:t>A tool to help a team work </a:t>
            </a:r>
            <a:r>
              <a:rPr lang="en-US" sz="2100" dirty="0">
                <a:solidFill>
                  <a:srgbClr val="4F81BD">
                    <a:lumMod val="75000"/>
                  </a:srgbClr>
                </a:solidFill>
                <a:latin typeface="Calibri"/>
              </a:rPr>
              <a:t>together </a:t>
            </a:r>
            <a:r>
              <a:rPr lang="en-US" sz="2100" dirty="0" smtClean="0">
                <a:solidFill>
                  <a:srgbClr val="4F81BD">
                    <a:lumMod val="75000"/>
                  </a:srgbClr>
                </a:solidFill>
                <a:latin typeface="Calibri"/>
              </a:rPr>
              <a:t>using </a:t>
            </a:r>
            <a:r>
              <a:rPr lang="en-US" sz="2100" dirty="0">
                <a:solidFill>
                  <a:srgbClr val="4F81BD">
                    <a:lumMod val="75000"/>
                  </a:srgbClr>
                </a:solidFill>
                <a:latin typeface="Calibri"/>
              </a:rPr>
              <a:t>a structured approach to brainstorming a list of causes of a </a:t>
            </a:r>
            <a:r>
              <a:rPr lang="en-US" sz="2100" dirty="0" smtClean="0">
                <a:solidFill>
                  <a:srgbClr val="4F81BD">
                    <a:lumMod val="75000"/>
                  </a:srgbClr>
                </a:solidFill>
                <a:latin typeface="Calibri"/>
              </a:rPr>
              <a:t>problem</a:t>
            </a:r>
            <a:endParaRPr lang="en-US" sz="2100" dirty="0">
              <a:solidFill>
                <a:srgbClr val="4F81BD">
                  <a:lumMod val="75000"/>
                </a:srgbClr>
              </a:solidFill>
              <a:latin typeface="Calibri"/>
            </a:endParaRPr>
          </a:p>
        </p:txBody>
      </p:sp>
      <p:pic>
        <p:nvPicPr>
          <p:cNvPr id="1028" name="Picture 4" descr="Image result for late for work Fishbone diagra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8032" y="2971800"/>
            <a:ext cx="4835768" cy="2514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57200" y="3150275"/>
            <a:ext cx="1981200" cy="2031325"/>
          </a:xfrm>
          <a:prstGeom prst="rect">
            <a:avLst/>
          </a:prstGeom>
          <a:noFill/>
        </p:spPr>
        <p:txBody>
          <a:bodyPr wrap="square" rtlCol="0">
            <a:spAutoFit/>
          </a:bodyPr>
          <a:lstStyle/>
          <a:p>
            <a:pPr>
              <a:defRPr/>
            </a:pPr>
            <a:r>
              <a:rPr lang="en-US" dirty="0">
                <a:solidFill>
                  <a:srgbClr val="4F81BD">
                    <a:lumMod val="75000"/>
                  </a:srgbClr>
                </a:solidFill>
                <a:latin typeface="Calibri"/>
              </a:rPr>
              <a:t>The head of the fish is the </a:t>
            </a:r>
            <a:r>
              <a:rPr lang="en-US" dirty="0" smtClean="0">
                <a:solidFill>
                  <a:srgbClr val="4F81BD">
                    <a:lumMod val="75000"/>
                  </a:srgbClr>
                </a:solidFill>
                <a:latin typeface="Calibri"/>
              </a:rPr>
              <a:t>problem:</a:t>
            </a:r>
            <a:br>
              <a:rPr lang="en-US" dirty="0" smtClean="0">
                <a:solidFill>
                  <a:srgbClr val="4F81BD">
                    <a:lumMod val="75000"/>
                  </a:srgbClr>
                </a:solidFill>
                <a:latin typeface="Calibri"/>
              </a:rPr>
            </a:br>
            <a:r>
              <a:rPr lang="en-US" dirty="0" smtClean="0">
                <a:solidFill>
                  <a:srgbClr val="4F81BD">
                    <a:lumMod val="75000"/>
                  </a:srgbClr>
                </a:solidFill>
                <a:latin typeface="Calibri"/>
              </a:rPr>
              <a:t>    </a:t>
            </a:r>
            <a:r>
              <a:rPr lang="en-US" b="1" dirty="0" smtClean="0">
                <a:latin typeface="Calibri"/>
              </a:rPr>
              <a:t>Late </a:t>
            </a:r>
            <a:r>
              <a:rPr lang="en-US" b="1" dirty="0">
                <a:latin typeface="Calibri"/>
              </a:rPr>
              <a:t>for </a:t>
            </a:r>
            <a:r>
              <a:rPr lang="en-US" b="1" dirty="0" smtClean="0">
                <a:latin typeface="Calibri"/>
              </a:rPr>
              <a:t>work</a:t>
            </a:r>
            <a:endParaRPr lang="en-US" b="1" dirty="0">
              <a:latin typeface="Calibri"/>
            </a:endParaRPr>
          </a:p>
          <a:p>
            <a:pPr>
              <a:defRPr/>
            </a:pPr>
            <a:endParaRPr lang="en-US" dirty="0">
              <a:solidFill>
                <a:srgbClr val="4F81BD">
                  <a:lumMod val="75000"/>
                </a:srgbClr>
              </a:solidFill>
              <a:latin typeface="Calibri"/>
            </a:endParaRPr>
          </a:p>
          <a:p>
            <a:pPr>
              <a:defRPr/>
            </a:pPr>
            <a:r>
              <a:rPr lang="en-US" dirty="0">
                <a:solidFill>
                  <a:srgbClr val="4F81BD">
                    <a:lumMod val="75000"/>
                  </a:srgbClr>
                </a:solidFill>
                <a:latin typeface="Calibri"/>
              </a:rPr>
              <a:t>The bones are causes grouped by category.</a:t>
            </a:r>
          </a:p>
        </p:txBody>
      </p:sp>
      <p:sp>
        <p:nvSpPr>
          <p:cNvPr id="5" name="Rectangle 12"/>
          <p:cNvSpPr txBox="1">
            <a:spLocks noChangeArrowheads="1"/>
          </p:cNvSpPr>
          <p:nvPr/>
        </p:nvSpPr>
        <p:spPr>
          <a:xfrm>
            <a:off x="676408" y="810840"/>
            <a:ext cx="7816241" cy="1203598"/>
          </a:xfrm>
          <a:prstGeom prst="rect">
            <a:avLst/>
          </a:prstGeom>
        </p:spPr>
        <p:txBody>
          <a:bodyP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b="1" dirty="0"/>
              <a:t>Fishbone Diagram </a:t>
            </a:r>
            <a:r>
              <a:rPr lang="en-US" b="1" dirty="0" smtClean="0"/>
              <a:t>or</a:t>
            </a:r>
            <a:br>
              <a:rPr lang="en-US" b="1" dirty="0" smtClean="0"/>
            </a:br>
            <a:r>
              <a:rPr lang="en-US" b="1" dirty="0" smtClean="0"/>
              <a:t>Cause </a:t>
            </a:r>
            <a:r>
              <a:rPr lang="en-US" b="1" dirty="0"/>
              <a:t>&amp; Effect Diagram</a:t>
            </a:r>
          </a:p>
        </p:txBody>
      </p:sp>
    </p:spTree>
    <p:extLst>
      <p:ext uri="{BB962C8B-B14F-4D97-AF65-F5344CB8AC3E}">
        <p14:creationId xmlns:p14="http://schemas.microsoft.com/office/powerpoint/2010/main" val="15031057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2"/>
          <p:cNvSpPr>
            <a:spLocks noGrp="1" noChangeArrowheads="1"/>
          </p:cNvSpPr>
          <p:nvPr>
            <p:ph type="title"/>
          </p:nvPr>
        </p:nvSpPr>
        <p:spPr>
          <a:xfrm>
            <a:off x="678535" y="609600"/>
            <a:ext cx="7816241" cy="1203598"/>
          </a:xfrm>
        </p:spPr>
        <p:txBody>
          <a:bodyPr>
            <a:normAutofit/>
          </a:bodyPr>
          <a:lstStyle/>
          <a:p>
            <a:r>
              <a:rPr lang="en-US" altLang="en-US" b="1" dirty="0" smtClean="0"/>
              <a:t>Session Goals</a:t>
            </a:r>
            <a:endParaRPr lang="en-US" altLang="en-US" b="1" dirty="0"/>
          </a:p>
        </p:txBody>
      </p:sp>
      <p:sp>
        <p:nvSpPr>
          <p:cNvPr id="3076" name="Rectangle 13"/>
          <p:cNvSpPr>
            <a:spLocks noGrp="1" noChangeArrowheads="1"/>
          </p:cNvSpPr>
          <p:nvPr>
            <p:ph type="body" idx="1"/>
          </p:nvPr>
        </p:nvSpPr>
        <p:spPr>
          <a:xfrm>
            <a:off x="228600" y="1655895"/>
            <a:ext cx="8724378" cy="4632598"/>
          </a:xfrm>
        </p:spPr>
        <p:txBody>
          <a:bodyPr>
            <a:normAutofit/>
          </a:bodyPr>
          <a:lstStyle/>
          <a:p>
            <a:pPr lvl="0"/>
            <a:r>
              <a:rPr lang="en-US" dirty="0" smtClean="0">
                <a:solidFill>
                  <a:schemeClr val="tx2"/>
                </a:solidFill>
              </a:rPr>
              <a:t>Hear about and discuss your efforts to draft a global </a:t>
            </a:r>
            <a:r>
              <a:rPr lang="en-US" dirty="0">
                <a:solidFill>
                  <a:schemeClr val="tx2"/>
                </a:solidFill>
              </a:rPr>
              <a:t>aim </a:t>
            </a:r>
            <a:r>
              <a:rPr lang="en-US" dirty="0" smtClean="0">
                <a:solidFill>
                  <a:schemeClr val="tx2"/>
                </a:solidFill>
              </a:rPr>
              <a:t>statement from your project idea</a:t>
            </a:r>
            <a:endParaRPr lang="en-US" dirty="0">
              <a:solidFill>
                <a:schemeClr val="tx2"/>
              </a:solidFill>
            </a:endParaRPr>
          </a:p>
          <a:p>
            <a:pPr lvl="0"/>
            <a:r>
              <a:rPr lang="en-US" dirty="0">
                <a:solidFill>
                  <a:schemeClr val="tx2"/>
                </a:solidFill>
              </a:rPr>
              <a:t>Draft a problem statement related to </a:t>
            </a:r>
            <a:r>
              <a:rPr lang="en-US" dirty="0" smtClean="0">
                <a:solidFill>
                  <a:schemeClr val="tx2"/>
                </a:solidFill>
              </a:rPr>
              <a:t>a </a:t>
            </a:r>
            <a:r>
              <a:rPr lang="en-US" dirty="0">
                <a:solidFill>
                  <a:schemeClr val="tx2"/>
                </a:solidFill>
              </a:rPr>
              <a:t>global </a:t>
            </a:r>
            <a:r>
              <a:rPr lang="en-US" dirty="0" smtClean="0">
                <a:solidFill>
                  <a:schemeClr val="tx2"/>
                </a:solidFill>
              </a:rPr>
              <a:t>aim example</a:t>
            </a:r>
            <a:endParaRPr lang="en-US" dirty="0">
              <a:solidFill>
                <a:schemeClr val="tx2"/>
              </a:solidFill>
            </a:endParaRPr>
          </a:p>
          <a:p>
            <a:pPr lvl="0"/>
            <a:r>
              <a:rPr lang="en-US" dirty="0">
                <a:solidFill>
                  <a:schemeClr val="tx2"/>
                </a:solidFill>
              </a:rPr>
              <a:t>Brainstorm ideas to begin populating </a:t>
            </a:r>
            <a:r>
              <a:rPr lang="en-US" dirty="0" smtClean="0">
                <a:solidFill>
                  <a:schemeClr val="tx2"/>
                </a:solidFill>
              </a:rPr>
              <a:t>a </a:t>
            </a:r>
            <a:r>
              <a:rPr lang="en-US" dirty="0">
                <a:solidFill>
                  <a:schemeClr val="tx2"/>
                </a:solidFill>
              </a:rPr>
              <a:t>fishbone </a:t>
            </a:r>
            <a:r>
              <a:rPr lang="en-US" dirty="0" smtClean="0">
                <a:solidFill>
                  <a:schemeClr val="tx2"/>
                </a:solidFill>
              </a:rPr>
              <a:t>diagram</a:t>
            </a:r>
            <a:endParaRPr lang="en-US" dirty="0">
              <a:solidFill>
                <a:schemeClr val="tx2"/>
              </a:solidFill>
            </a:endParaRPr>
          </a:p>
        </p:txBody>
      </p:sp>
      <p:sp>
        <p:nvSpPr>
          <p:cNvPr id="3077" name="Slide Number Placeholder 5"/>
          <p:cNvSpPr txBox="1">
            <a:spLocks noGrp="1"/>
          </p:cNvSpPr>
          <p:nvPr/>
        </p:nvSpPr>
        <p:spPr bwMode="auto">
          <a:xfrm>
            <a:off x="6552679" y="6059684"/>
            <a:ext cx="1905521" cy="45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3" tIns="45712" rIns="91423" bIns="45712"/>
          <a:lstStyle>
            <a:lvl1pPr defTabSz="927100"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defTabSz="92710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defTabSz="9271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defTabSz="9271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defTabSz="9271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algn="r">
              <a:spcBef>
                <a:spcPct val="0"/>
              </a:spcBef>
              <a:spcAft>
                <a:spcPct val="0"/>
              </a:spcAft>
              <a:buClrTx/>
              <a:buSzTx/>
              <a:buFontTx/>
              <a:buNone/>
            </a:pPr>
            <a:fld id="{BF1FEEBB-83AA-4BAB-8697-27EFFEA8DC70}" type="slidenum">
              <a:rPr lang="en-US" altLang="en-US" sz="1400" b="0">
                <a:solidFill>
                  <a:schemeClr val="bg1"/>
                </a:solidFill>
                <a:latin typeface="Times New Roman" pitchFamily="18" charset="0"/>
                <a:ea typeface="MS PGothic" pitchFamily="34" charset="-128"/>
              </a:rPr>
              <a:pPr algn="r">
                <a:spcBef>
                  <a:spcPct val="0"/>
                </a:spcBef>
                <a:spcAft>
                  <a:spcPct val="0"/>
                </a:spcAft>
                <a:buClrTx/>
                <a:buSzTx/>
                <a:buFontTx/>
                <a:buNone/>
              </a:pPr>
              <a:t>2</a:t>
            </a:fld>
            <a:endParaRPr lang="en-US" altLang="en-US" sz="1400" b="0" dirty="0">
              <a:solidFill>
                <a:schemeClr val="bg1"/>
              </a:solidFill>
              <a:latin typeface="Times New Roman" pitchFamily="18" charset="0"/>
              <a:ea typeface="MS PGothic" pitchFamily="34" charset="-128"/>
            </a:endParaRPr>
          </a:p>
        </p:txBody>
      </p:sp>
    </p:spTree>
    <p:extLst>
      <p:ext uri="{BB962C8B-B14F-4D97-AF65-F5344CB8AC3E}">
        <p14:creationId xmlns:p14="http://schemas.microsoft.com/office/powerpoint/2010/main" val="4124570109"/>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551360"/>
            <a:ext cx="8381999" cy="4893647"/>
          </a:xfrm>
          <a:prstGeom prst="rect">
            <a:avLst/>
          </a:prstGeom>
        </p:spPr>
        <p:txBody>
          <a:bodyPr wrap="square">
            <a:spAutoFit/>
          </a:bodyPr>
          <a:lstStyle/>
          <a:p>
            <a:pPr marL="342900" indent="-342900">
              <a:buFontTx/>
              <a:buAutoNum type="arabicPeriod"/>
              <a:defRPr/>
            </a:pPr>
            <a:r>
              <a:rPr lang="en-US" sz="2400" dirty="0" smtClean="0">
                <a:solidFill>
                  <a:schemeClr val="tx2"/>
                </a:solidFill>
                <a:latin typeface="Calibri"/>
              </a:rPr>
              <a:t>Team </a:t>
            </a:r>
            <a:r>
              <a:rPr lang="en-US" sz="2400" dirty="0">
                <a:solidFill>
                  <a:schemeClr val="tx2"/>
                </a:solidFill>
                <a:latin typeface="Calibri"/>
              </a:rPr>
              <a:t>must agree on the problem statement </a:t>
            </a:r>
            <a:r>
              <a:rPr lang="en-US" sz="2400" dirty="0" smtClean="0">
                <a:solidFill>
                  <a:schemeClr val="tx2"/>
                </a:solidFill>
                <a:latin typeface="Calibri"/>
              </a:rPr>
              <a:t>related to </a:t>
            </a:r>
            <a:r>
              <a:rPr lang="en-US" sz="2400" dirty="0">
                <a:solidFill>
                  <a:schemeClr val="tx2"/>
                </a:solidFill>
                <a:latin typeface="Calibri"/>
              </a:rPr>
              <a:t>the global aim </a:t>
            </a:r>
            <a:r>
              <a:rPr lang="en-US" sz="2400" dirty="0" smtClean="0">
                <a:solidFill>
                  <a:schemeClr val="tx2"/>
                </a:solidFill>
                <a:latin typeface="Calibri"/>
              </a:rPr>
              <a:t>first</a:t>
            </a:r>
            <a:endParaRPr lang="en-US" sz="2400" dirty="0">
              <a:solidFill>
                <a:schemeClr val="tx2"/>
              </a:solidFill>
              <a:latin typeface="Calibri"/>
            </a:endParaRPr>
          </a:p>
          <a:p>
            <a:pPr marL="342900" indent="-342900">
              <a:buFontTx/>
              <a:buAutoNum type="arabicPeriod"/>
              <a:defRPr/>
            </a:pPr>
            <a:r>
              <a:rPr lang="en-US" sz="2400" dirty="0" smtClean="0">
                <a:solidFill>
                  <a:schemeClr val="tx2"/>
                </a:solidFill>
                <a:latin typeface="Calibri"/>
              </a:rPr>
              <a:t>Decide on which </a:t>
            </a:r>
            <a:r>
              <a:rPr lang="en-US" sz="2400" dirty="0">
                <a:solidFill>
                  <a:schemeClr val="tx2"/>
                </a:solidFill>
                <a:latin typeface="Calibri"/>
              </a:rPr>
              <a:t>general categories </a:t>
            </a:r>
            <a:r>
              <a:rPr lang="en-US" sz="2400" dirty="0" smtClean="0">
                <a:solidFill>
                  <a:schemeClr val="tx2"/>
                </a:solidFill>
                <a:latin typeface="Calibri"/>
              </a:rPr>
              <a:t>you will use.  </a:t>
            </a:r>
            <a:r>
              <a:rPr lang="en-US" sz="2400" dirty="0">
                <a:solidFill>
                  <a:schemeClr val="tx2"/>
                </a:solidFill>
                <a:latin typeface="Calibri"/>
              </a:rPr>
              <a:t>Typical ones include:</a:t>
            </a:r>
          </a:p>
          <a:p>
            <a:pPr marL="685800" lvl="1" indent="-342900">
              <a:buFont typeface="Arial" panose="020B0604020202020204" pitchFamily="34" charset="0"/>
              <a:buChar char="•"/>
              <a:defRPr/>
            </a:pPr>
            <a:r>
              <a:rPr lang="en-US" dirty="0">
                <a:solidFill>
                  <a:schemeClr val="tx2"/>
                </a:solidFill>
                <a:latin typeface="Calibri"/>
              </a:rPr>
              <a:t>Equipment/supplies</a:t>
            </a:r>
          </a:p>
          <a:p>
            <a:pPr marL="685800" lvl="1" indent="-342900">
              <a:buFont typeface="Arial" panose="020B0604020202020204" pitchFamily="34" charset="0"/>
              <a:buChar char="•"/>
              <a:defRPr/>
            </a:pPr>
            <a:r>
              <a:rPr lang="en-US" dirty="0">
                <a:solidFill>
                  <a:schemeClr val="tx2"/>
                </a:solidFill>
                <a:latin typeface="Calibri"/>
              </a:rPr>
              <a:t>Technology</a:t>
            </a:r>
          </a:p>
          <a:p>
            <a:pPr marL="685800" lvl="1" indent="-342900">
              <a:buFont typeface="Arial" panose="020B0604020202020204" pitchFamily="34" charset="0"/>
              <a:buChar char="•"/>
              <a:defRPr/>
            </a:pPr>
            <a:r>
              <a:rPr lang="en-US" dirty="0">
                <a:solidFill>
                  <a:schemeClr val="tx2"/>
                </a:solidFill>
                <a:latin typeface="Calibri"/>
              </a:rPr>
              <a:t>Staff</a:t>
            </a:r>
          </a:p>
          <a:p>
            <a:pPr marL="685800" lvl="1" indent="-342900">
              <a:buFont typeface="Arial" panose="020B0604020202020204" pitchFamily="34" charset="0"/>
              <a:buChar char="•"/>
              <a:defRPr/>
            </a:pPr>
            <a:r>
              <a:rPr lang="en-US" dirty="0">
                <a:solidFill>
                  <a:schemeClr val="tx2"/>
                </a:solidFill>
                <a:latin typeface="Calibri"/>
              </a:rPr>
              <a:t>Processes/procedure</a:t>
            </a:r>
          </a:p>
          <a:p>
            <a:pPr marL="685800" lvl="1" indent="-342900">
              <a:buFont typeface="Arial" panose="020B0604020202020204" pitchFamily="34" charset="0"/>
              <a:buChar char="•"/>
              <a:defRPr/>
            </a:pPr>
            <a:r>
              <a:rPr lang="en-US" dirty="0">
                <a:solidFill>
                  <a:schemeClr val="tx2"/>
                </a:solidFill>
                <a:latin typeface="Calibri"/>
              </a:rPr>
              <a:t>Environment</a:t>
            </a:r>
          </a:p>
          <a:p>
            <a:pPr marL="685800" lvl="1" indent="-342900">
              <a:buFont typeface="Arial" panose="020B0604020202020204" pitchFamily="34" charset="0"/>
              <a:buChar char="•"/>
              <a:defRPr/>
            </a:pPr>
            <a:r>
              <a:rPr lang="en-US" dirty="0">
                <a:solidFill>
                  <a:schemeClr val="tx2"/>
                </a:solidFill>
                <a:latin typeface="Calibri"/>
              </a:rPr>
              <a:t>Patients</a:t>
            </a:r>
          </a:p>
          <a:p>
            <a:pPr marL="342900" indent="-342900">
              <a:buFontTx/>
              <a:buAutoNum type="arabicPeriod" startAt="3"/>
              <a:defRPr/>
            </a:pPr>
            <a:r>
              <a:rPr lang="en-US" sz="2400" dirty="0" smtClean="0">
                <a:solidFill>
                  <a:schemeClr val="tx2"/>
                </a:solidFill>
                <a:latin typeface="Calibri"/>
              </a:rPr>
              <a:t>Begin brainstorming contributing causes (within </a:t>
            </a:r>
            <a:r>
              <a:rPr lang="en-US" sz="2400" dirty="0">
                <a:solidFill>
                  <a:schemeClr val="tx2"/>
                </a:solidFill>
                <a:latin typeface="Calibri"/>
              </a:rPr>
              <a:t>a category </a:t>
            </a:r>
            <a:r>
              <a:rPr lang="en-US" sz="2400" dirty="0" smtClean="0">
                <a:solidFill>
                  <a:schemeClr val="tx2"/>
                </a:solidFill>
                <a:latin typeface="Calibri"/>
              </a:rPr>
              <a:t>or as a whole)</a:t>
            </a:r>
            <a:endParaRPr lang="en-US" sz="2400" dirty="0">
              <a:solidFill>
                <a:schemeClr val="tx2"/>
              </a:solidFill>
              <a:latin typeface="Calibri"/>
            </a:endParaRPr>
          </a:p>
          <a:p>
            <a:pPr marL="342900" indent="-342900">
              <a:buFontTx/>
              <a:buAutoNum type="arabicPeriod" startAt="3"/>
              <a:defRPr/>
            </a:pPr>
            <a:r>
              <a:rPr lang="en-US" sz="2400" dirty="0">
                <a:solidFill>
                  <a:schemeClr val="tx2"/>
                </a:solidFill>
                <a:latin typeface="Calibri"/>
              </a:rPr>
              <a:t>Focus on current state!!  No solutions yet!</a:t>
            </a:r>
          </a:p>
          <a:p>
            <a:pPr marL="342900" indent="-342900">
              <a:buFontTx/>
              <a:buAutoNum type="arabicPeriod" startAt="3"/>
              <a:defRPr/>
            </a:pPr>
            <a:r>
              <a:rPr lang="en-US" sz="2400" dirty="0">
                <a:solidFill>
                  <a:schemeClr val="tx2"/>
                </a:solidFill>
                <a:latin typeface="Calibri"/>
              </a:rPr>
              <a:t>Don’t worry about messiness	</a:t>
            </a:r>
            <a:endParaRPr lang="en-US" sz="1600" dirty="0">
              <a:solidFill>
                <a:schemeClr val="tx2"/>
              </a:solidFill>
              <a:latin typeface="Calibri"/>
            </a:endParaRPr>
          </a:p>
        </p:txBody>
      </p:sp>
      <p:sp>
        <p:nvSpPr>
          <p:cNvPr id="3" name="AutoShape 4" descr="Image result for fishhead cartoon"/>
          <p:cNvSpPr>
            <a:spLocks noChangeAspect="1" noChangeArrowheads="1"/>
          </p:cNvSpPr>
          <p:nvPr/>
        </p:nvSpPr>
        <p:spPr bwMode="auto">
          <a:xfrm>
            <a:off x="1259682" y="-520304"/>
            <a:ext cx="3836194" cy="28789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a:endParaRPr>
          </a:p>
        </p:txBody>
      </p:sp>
      <p:sp>
        <p:nvSpPr>
          <p:cNvPr id="4" name="AutoShape 6" descr="Image result for fishhead cartoon"/>
          <p:cNvSpPr>
            <a:spLocks noChangeAspect="1" noChangeArrowheads="1"/>
          </p:cNvSpPr>
          <p:nvPr/>
        </p:nvSpPr>
        <p:spPr bwMode="auto">
          <a:xfrm>
            <a:off x="1373982" y="-406004"/>
            <a:ext cx="3836194" cy="28789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a:endParaRPr>
          </a:p>
        </p:txBody>
      </p:sp>
      <p:sp>
        <p:nvSpPr>
          <p:cNvPr id="5" name="AutoShape 8" descr="Image result for fishhead cartoon"/>
          <p:cNvSpPr>
            <a:spLocks noChangeAspect="1" noChangeArrowheads="1"/>
          </p:cNvSpPr>
          <p:nvPr/>
        </p:nvSpPr>
        <p:spPr bwMode="auto">
          <a:xfrm>
            <a:off x="1488282" y="-291704"/>
            <a:ext cx="3836194" cy="28789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a:endParaRPr>
          </a:p>
        </p:txBody>
      </p:sp>
      <p:sp>
        <p:nvSpPr>
          <p:cNvPr id="7" name="Rectangle 12"/>
          <p:cNvSpPr txBox="1">
            <a:spLocks noChangeArrowheads="1"/>
          </p:cNvSpPr>
          <p:nvPr/>
        </p:nvSpPr>
        <p:spPr>
          <a:xfrm>
            <a:off x="676408" y="457200"/>
            <a:ext cx="7816241" cy="120359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altLang="en-US" b="1" dirty="0" smtClean="0"/>
              <a:t>Steps to Follow</a:t>
            </a:r>
            <a:endParaRPr lang="en-US" altLang="en-US" b="1" dirty="0"/>
          </a:p>
        </p:txBody>
      </p:sp>
    </p:spTree>
    <p:extLst>
      <p:ext uri="{BB962C8B-B14F-4D97-AF65-F5344CB8AC3E}">
        <p14:creationId xmlns:p14="http://schemas.microsoft.com/office/powerpoint/2010/main" val="1657407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2"/>
          <p:cNvSpPr txBox="1">
            <a:spLocks noChangeArrowheads="1"/>
          </p:cNvSpPr>
          <p:nvPr/>
        </p:nvSpPr>
        <p:spPr>
          <a:xfrm>
            <a:off x="676408" y="658440"/>
            <a:ext cx="7816241" cy="1203598"/>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altLang="en-US" b="1" dirty="0" smtClean="0"/>
              <a:t>Template</a:t>
            </a:r>
            <a:endParaRPr lang="en-US" altLang="en-US" b="1" dirty="0"/>
          </a:p>
        </p:txBody>
      </p:sp>
      <p:pic>
        <p:nvPicPr>
          <p:cNvPr id="4" name="Picture 3"/>
          <p:cNvPicPr>
            <a:picLocks noChangeAspect="1"/>
          </p:cNvPicPr>
          <p:nvPr/>
        </p:nvPicPr>
        <p:blipFill rotWithShape="1">
          <a:blip r:embed="rId3"/>
          <a:srcRect l="1667" t="28518" r="52083" b="14445"/>
          <a:stretch/>
        </p:blipFill>
        <p:spPr>
          <a:xfrm>
            <a:off x="0" y="1371600"/>
            <a:ext cx="9144000" cy="5479645"/>
          </a:xfrm>
          <a:prstGeom prst="rect">
            <a:avLst/>
          </a:prstGeom>
        </p:spPr>
      </p:pic>
    </p:spTree>
    <p:extLst>
      <p:ext uri="{BB962C8B-B14F-4D97-AF65-F5344CB8AC3E}">
        <p14:creationId xmlns:p14="http://schemas.microsoft.com/office/powerpoint/2010/main" val="28697313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2525" t="16466" r="46260" b="11602"/>
          <a:stretch/>
        </p:blipFill>
        <p:spPr>
          <a:xfrm>
            <a:off x="0" y="1543049"/>
            <a:ext cx="9144000" cy="5276291"/>
          </a:xfrm>
          <a:prstGeom prst="rect">
            <a:avLst/>
          </a:prstGeom>
        </p:spPr>
      </p:pic>
      <p:sp>
        <p:nvSpPr>
          <p:cNvPr id="3" name="Rectangle 12"/>
          <p:cNvSpPr txBox="1">
            <a:spLocks noChangeArrowheads="1"/>
          </p:cNvSpPr>
          <p:nvPr/>
        </p:nvSpPr>
        <p:spPr>
          <a:xfrm>
            <a:off x="676408" y="658440"/>
            <a:ext cx="7816241" cy="1203598"/>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altLang="en-US" b="1" dirty="0" smtClean="0"/>
              <a:t>Completed Template</a:t>
            </a:r>
            <a:endParaRPr lang="en-US" altLang="en-US" b="1" dirty="0"/>
          </a:p>
        </p:txBody>
      </p:sp>
    </p:spTree>
    <p:extLst>
      <p:ext uri="{BB962C8B-B14F-4D97-AF65-F5344CB8AC3E}">
        <p14:creationId xmlns:p14="http://schemas.microsoft.com/office/powerpoint/2010/main" val="28230888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2"/>
          <p:cNvSpPr>
            <a:spLocks noGrp="1" noChangeArrowheads="1"/>
          </p:cNvSpPr>
          <p:nvPr>
            <p:ph type="title"/>
          </p:nvPr>
        </p:nvSpPr>
        <p:spPr>
          <a:xfrm>
            <a:off x="676408" y="658440"/>
            <a:ext cx="7816241" cy="1203598"/>
          </a:xfrm>
        </p:spPr>
        <p:txBody>
          <a:bodyPr>
            <a:normAutofit/>
          </a:bodyPr>
          <a:lstStyle/>
          <a:p>
            <a:r>
              <a:rPr lang="en-US" altLang="en-US" b="1" dirty="0" smtClean="0"/>
              <a:t>Work on a Fishbone</a:t>
            </a:r>
            <a:endParaRPr lang="en-US" altLang="en-US" b="1" dirty="0"/>
          </a:p>
        </p:txBody>
      </p:sp>
      <p:sp>
        <p:nvSpPr>
          <p:cNvPr id="3076" name="Rectangle 13"/>
          <p:cNvSpPr>
            <a:spLocks noGrp="1" noChangeArrowheads="1"/>
          </p:cNvSpPr>
          <p:nvPr>
            <p:ph type="body" idx="1"/>
          </p:nvPr>
        </p:nvSpPr>
        <p:spPr>
          <a:xfrm>
            <a:off x="375781" y="1676400"/>
            <a:ext cx="8267178" cy="4632598"/>
          </a:xfrm>
        </p:spPr>
        <p:txBody>
          <a:bodyPr>
            <a:normAutofit/>
          </a:bodyPr>
          <a:lstStyle/>
          <a:p>
            <a:pPr>
              <a:lnSpc>
                <a:spcPct val="110000"/>
              </a:lnSpc>
              <a:defRPr/>
            </a:pPr>
            <a:r>
              <a:rPr lang="en-US" altLang="en-US" dirty="0" smtClean="0">
                <a:solidFill>
                  <a:schemeClr val="tx2"/>
                </a:solidFill>
              </a:rPr>
              <a:t>We will break into project groups (15 minutes)</a:t>
            </a:r>
          </a:p>
          <a:p>
            <a:pPr>
              <a:lnSpc>
                <a:spcPct val="110000"/>
              </a:lnSpc>
              <a:defRPr/>
            </a:pPr>
            <a:r>
              <a:rPr lang="en-US" altLang="en-US" dirty="0" smtClean="0">
                <a:solidFill>
                  <a:schemeClr val="tx2"/>
                </a:solidFill>
              </a:rPr>
              <a:t>Select a problem statement from one of the teams in your group</a:t>
            </a:r>
          </a:p>
          <a:p>
            <a:pPr>
              <a:lnSpc>
                <a:spcPct val="110000"/>
              </a:lnSpc>
              <a:defRPr/>
            </a:pPr>
            <a:r>
              <a:rPr lang="en-US" altLang="en-US" dirty="0" smtClean="0">
                <a:solidFill>
                  <a:schemeClr val="tx2"/>
                </a:solidFill>
              </a:rPr>
              <a:t>Brainstorm contributing causes and place the ideas in the template</a:t>
            </a:r>
          </a:p>
          <a:p>
            <a:pPr>
              <a:lnSpc>
                <a:spcPct val="110000"/>
              </a:lnSpc>
              <a:defRPr/>
            </a:pPr>
            <a:r>
              <a:rPr lang="en-US" altLang="en-US" dirty="0" smtClean="0">
                <a:solidFill>
                  <a:schemeClr val="tx2"/>
                </a:solidFill>
              </a:rPr>
              <a:t>Nominate someone from your group to share how your work went with the large group</a:t>
            </a:r>
          </a:p>
          <a:p>
            <a:pPr>
              <a:lnSpc>
                <a:spcPct val="110000"/>
              </a:lnSpc>
              <a:defRPr/>
            </a:pPr>
            <a:endParaRPr lang="en-US" altLang="en-US" dirty="0">
              <a:solidFill>
                <a:schemeClr val="tx2"/>
              </a:solidFill>
            </a:endParaRPr>
          </a:p>
        </p:txBody>
      </p:sp>
      <p:sp>
        <p:nvSpPr>
          <p:cNvPr id="5" name="Slide Number Placeholder 5"/>
          <p:cNvSpPr txBox="1">
            <a:spLocks noGrp="1"/>
          </p:cNvSpPr>
          <p:nvPr/>
        </p:nvSpPr>
        <p:spPr bwMode="auto">
          <a:xfrm>
            <a:off x="6552710" y="6059684"/>
            <a:ext cx="1905521" cy="45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8" tIns="45457" rIns="90918" bIns="45457"/>
          <a:lstStyle>
            <a:lvl1pPr defTabSz="927100"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defTabSz="92710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defTabSz="9271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defTabSz="9271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defTabSz="9271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algn="r">
              <a:spcBef>
                <a:spcPct val="0"/>
              </a:spcBef>
              <a:spcAft>
                <a:spcPct val="0"/>
              </a:spcAft>
              <a:buClrTx/>
              <a:buSzTx/>
              <a:buFontTx/>
              <a:buNone/>
            </a:pPr>
            <a:fld id="{BF1FEEBB-83AA-4BAB-8697-27EFFEA8DC70}" type="slidenum">
              <a:rPr lang="en-US" altLang="en-US" sz="1400" b="0">
                <a:solidFill>
                  <a:schemeClr val="bg1"/>
                </a:solidFill>
                <a:latin typeface="Times New Roman" pitchFamily="18" charset="0"/>
                <a:ea typeface="MS PGothic" pitchFamily="34" charset="-128"/>
              </a:rPr>
              <a:pPr algn="r">
                <a:spcBef>
                  <a:spcPct val="0"/>
                </a:spcBef>
                <a:spcAft>
                  <a:spcPct val="0"/>
                </a:spcAft>
                <a:buClrTx/>
                <a:buSzTx/>
                <a:buFontTx/>
                <a:buNone/>
              </a:pPr>
              <a:t>23</a:t>
            </a:fld>
            <a:endParaRPr lang="en-US" altLang="en-US" sz="1400" b="0" dirty="0">
              <a:solidFill>
                <a:schemeClr val="bg1"/>
              </a:solidFill>
              <a:latin typeface="Times New Roman" pitchFamily="18" charset="0"/>
              <a:ea typeface="MS PGothic" pitchFamily="34" charset="-128"/>
            </a:endParaRPr>
          </a:p>
        </p:txBody>
      </p:sp>
    </p:spTree>
    <p:extLst>
      <p:ext uri="{BB962C8B-B14F-4D97-AF65-F5344CB8AC3E}">
        <p14:creationId xmlns:p14="http://schemas.microsoft.com/office/powerpoint/2010/main" val="689621432"/>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762000"/>
            <a:ext cx="8991600" cy="769441"/>
          </a:xfrm>
          <a:prstGeom prst="rect">
            <a:avLst/>
          </a:prstGeom>
          <a:noFill/>
        </p:spPr>
        <p:txBody>
          <a:bodyPr wrap="square" rtlCol="0">
            <a:spAutoFit/>
          </a:bodyPr>
          <a:lstStyle/>
          <a:p>
            <a:pPr algn="ctr"/>
            <a:r>
              <a:rPr lang="en-US" sz="4400" b="1" dirty="0" smtClean="0"/>
              <a:t>Small Groups for Fishbone Discussion</a:t>
            </a:r>
            <a:endParaRPr lang="en-US" sz="4400" b="1" dirty="0"/>
          </a:p>
        </p:txBody>
      </p:sp>
      <p:pic>
        <p:nvPicPr>
          <p:cNvPr id="3078" name="Picture 6" descr="Image result for participate in class stick figure .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781800" y="1619250"/>
            <a:ext cx="2114550" cy="211455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idx="1"/>
          </p:nvPr>
        </p:nvSpPr>
        <p:spPr>
          <a:xfrm>
            <a:off x="426720" y="1371600"/>
            <a:ext cx="8229600" cy="5082382"/>
          </a:xfrm>
        </p:spPr>
        <p:txBody>
          <a:bodyPr>
            <a:normAutofit fontScale="92500" lnSpcReduction="10000"/>
          </a:bodyPr>
          <a:lstStyle/>
          <a:p>
            <a:pPr>
              <a:spcAft>
                <a:spcPts val="600"/>
              </a:spcAft>
              <a:buFont typeface="Arial" panose="020B0604020202020204" pitchFamily="34" charset="0"/>
              <a:buChar char="•"/>
            </a:pPr>
            <a:r>
              <a:rPr lang="en-US" dirty="0">
                <a:solidFill>
                  <a:schemeClr val="tx2"/>
                </a:solidFill>
              </a:rPr>
              <a:t>We will break into </a:t>
            </a:r>
            <a:r>
              <a:rPr lang="en-US" dirty="0" smtClean="0">
                <a:solidFill>
                  <a:schemeClr val="tx2"/>
                </a:solidFill>
              </a:rPr>
              <a:t>project groups:</a:t>
            </a:r>
            <a:endParaRPr lang="en-US" dirty="0">
              <a:solidFill>
                <a:schemeClr val="tx2"/>
              </a:solidFill>
            </a:endParaRPr>
          </a:p>
          <a:p>
            <a:pPr lvl="2">
              <a:spcAft>
                <a:spcPts val="600"/>
              </a:spcAft>
              <a:buFont typeface="Wingdings" panose="05000000000000000000" pitchFamily="2" charset="2"/>
              <a:buChar char="§"/>
            </a:pPr>
            <a:r>
              <a:rPr lang="en-US" dirty="0" smtClean="0">
                <a:solidFill>
                  <a:schemeClr val="tx2"/>
                </a:solidFill>
              </a:rPr>
              <a:t>CHC </a:t>
            </a:r>
            <a:r>
              <a:rPr lang="en-US" dirty="0">
                <a:solidFill>
                  <a:schemeClr val="tx2"/>
                </a:solidFill>
              </a:rPr>
              <a:t>New </a:t>
            </a:r>
            <a:r>
              <a:rPr lang="en-US" dirty="0" smtClean="0">
                <a:solidFill>
                  <a:schemeClr val="tx2"/>
                </a:solidFill>
              </a:rPr>
              <a:t>Britain</a:t>
            </a:r>
          </a:p>
          <a:p>
            <a:pPr lvl="2">
              <a:spcAft>
                <a:spcPts val="600"/>
              </a:spcAft>
              <a:buFont typeface="Wingdings" panose="05000000000000000000" pitchFamily="2" charset="2"/>
              <a:buChar char="§"/>
            </a:pPr>
            <a:r>
              <a:rPr lang="en-US" dirty="0" smtClean="0">
                <a:solidFill>
                  <a:schemeClr val="tx2"/>
                </a:solidFill>
              </a:rPr>
              <a:t>CHC New London</a:t>
            </a:r>
          </a:p>
          <a:p>
            <a:pPr lvl="2">
              <a:spcAft>
                <a:spcPts val="600"/>
              </a:spcAft>
              <a:buFont typeface="Wingdings" panose="05000000000000000000" pitchFamily="2" charset="2"/>
              <a:buChar char="§"/>
            </a:pPr>
            <a:r>
              <a:rPr lang="en-US" dirty="0" smtClean="0">
                <a:solidFill>
                  <a:schemeClr val="tx2"/>
                </a:solidFill>
              </a:rPr>
              <a:t>CHC Hartford/Meriden</a:t>
            </a:r>
            <a:endParaRPr lang="en-US" dirty="0">
              <a:solidFill>
                <a:schemeClr val="tx2"/>
              </a:solidFill>
            </a:endParaRPr>
          </a:p>
          <a:p>
            <a:pPr lvl="2">
              <a:spcAft>
                <a:spcPts val="600"/>
              </a:spcAft>
              <a:buFont typeface="Wingdings" panose="05000000000000000000" pitchFamily="2" charset="2"/>
              <a:buChar char="§"/>
            </a:pPr>
            <a:r>
              <a:rPr lang="en-US" dirty="0" err="1" smtClean="0">
                <a:solidFill>
                  <a:schemeClr val="tx2"/>
                </a:solidFill>
              </a:rPr>
              <a:t>HealthLinc</a:t>
            </a:r>
            <a:endParaRPr lang="en-US" dirty="0" smtClean="0">
              <a:solidFill>
                <a:schemeClr val="tx2"/>
              </a:solidFill>
            </a:endParaRPr>
          </a:p>
          <a:p>
            <a:pPr lvl="2">
              <a:spcAft>
                <a:spcPts val="600"/>
              </a:spcAft>
              <a:buFont typeface="Wingdings" panose="05000000000000000000" pitchFamily="2" charset="2"/>
              <a:buChar char="§"/>
            </a:pPr>
            <a:r>
              <a:rPr lang="en-US" dirty="0" smtClean="0">
                <a:solidFill>
                  <a:schemeClr val="tx2"/>
                </a:solidFill>
              </a:rPr>
              <a:t>CHC Postdocs</a:t>
            </a:r>
            <a:endParaRPr lang="en-US" dirty="0">
              <a:solidFill>
                <a:schemeClr val="tx2"/>
              </a:solidFill>
            </a:endParaRPr>
          </a:p>
          <a:p>
            <a:pPr lvl="2">
              <a:spcAft>
                <a:spcPts val="600"/>
              </a:spcAft>
              <a:buFont typeface="Wingdings" panose="05000000000000000000" pitchFamily="2" charset="2"/>
              <a:buChar char="§"/>
            </a:pPr>
            <a:r>
              <a:rPr lang="en-US" dirty="0" smtClean="0">
                <a:solidFill>
                  <a:schemeClr val="tx2"/>
                </a:solidFill>
              </a:rPr>
              <a:t>Holyoke HC</a:t>
            </a:r>
            <a:endParaRPr lang="en-US" dirty="0">
              <a:solidFill>
                <a:schemeClr val="tx2"/>
              </a:solidFill>
            </a:endParaRPr>
          </a:p>
          <a:p>
            <a:pPr lvl="2">
              <a:spcAft>
                <a:spcPts val="600"/>
              </a:spcAft>
              <a:buFont typeface="Wingdings" panose="05000000000000000000" pitchFamily="2" charset="2"/>
              <a:buChar char="§"/>
            </a:pPr>
            <a:r>
              <a:rPr lang="en-US" dirty="0">
                <a:solidFill>
                  <a:schemeClr val="tx2"/>
                </a:solidFill>
              </a:rPr>
              <a:t>CHC </a:t>
            </a:r>
            <a:r>
              <a:rPr lang="en-US" dirty="0" smtClean="0">
                <a:solidFill>
                  <a:schemeClr val="tx2"/>
                </a:solidFill>
              </a:rPr>
              <a:t>Middletown</a:t>
            </a:r>
          </a:p>
          <a:p>
            <a:pPr lvl="2">
              <a:spcAft>
                <a:spcPts val="600"/>
              </a:spcAft>
              <a:buFont typeface="Wingdings" panose="05000000000000000000" pitchFamily="2" charset="2"/>
              <a:buChar char="§"/>
            </a:pPr>
            <a:r>
              <a:rPr lang="en-US" dirty="0" smtClean="0">
                <a:solidFill>
                  <a:schemeClr val="tx2"/>
                </a:solidFill>
              </a:rPr>
              <a:t>CHC Danbury</a:t>
            </a:r>
          </a:p>
          <a:p>
            <a:pPr lvl="2">
              <a:spcAft>
                <a:spcPts val="600"/>
              </a:spcAft>
              <a:buFont typeface="Wingdings" panose="05000000000000000000" pitchFamily="2" charset="2"/>
              <a:buChar char="§"/>
            </a:pPr>
            <a:r>
              <a:rPr lang="en-US" dirty="0" smtClean="0">
                <a:solidFill>
                  <a:schemeClr val="tx2"/>
                </a:solidFill>
              </a:rPr>
              <a:t>CHC Stamford</a:t>
            </a:r>
          </a:p>
          <a:p>
            <a:pPr lvl="2">
              <a:spcAft>
                <a:spcPts val="600"/>
              </a:spcAft>
              <a:buFont typeface="Wingdings" panose="05000000000000000000" pitchFamily="2" charset="2"/>
              <a:buChar char="§"/>
            </a:pPr>
            <a:r>
              <a:rPr lang="en-US" dirty="0" smtClean="0">
                <a:solidFill>
                  <a:schemeClr val="tx2"/>
                </a:solidFill>
              </a:rPr>
              <a:t>Open Door</a:t>
            </a:r>
          </a:p>
        </p:txBody>
      </p:sp>
    </p:spTree>
    <p:extLst>
      <p:ext uri="{BB962C8B-B14F-4D97-AF65-F5344CB8AC3E}">
        <p14:creationId xmlns:p14="http://schemas.microsoft.com/office/powerpoint/2010/main" val="1563473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0316" y="1764030"/>
            <a:ext cx="8871284" cy="1077218"/>
          </a:xfrm>
          <a:prstGeom prst="rect">
            <a:avLst/>
          </a:prstGeom>
        </p:spPr>
        <p:txBody>
          <a:bodyPr wrap="square">
            <a:spAutoFit/>
          </a:bodyPr>
          <a:lstStyle/>
          <a:p>
            <a:pPr marL="742950" lvl="1" indent="-285750">
              <a:spcAft>
                <a:spcPts val="600"/>
              </a:spcAft>
              <a:buFont typeface="Arial" panose="020B0604020202020204" pitchFamily="34" charset="0"/>
              <a:buChar char="•"/>
            </a:pPr>
            <a:r>
              <a:rPr lang="en-US" sz="3200" dirty="0" smtClean="0">
                <a:solidFill>
                  <a:schemeClr val="tx2"/>
                </a:solidFill>
              </a:rPr>
              <a:t>Reporter’s summary from some groups -- share 1 or 2 highlights from the discussion</a:t>
            </a:r>
            <a:endParaRPr lang="en-US" sz="2800" dirty="0">
              <a:solidFill>
                <a:schemeClr val="tx2"/>
              </a:solidFill>
            </a:endParaRPr>
          </a:p>
        </p:txBody>
      </p:sp>
      <p:sp>
        <p:nvSpPr>
          <p:cNvPr id="4" name="TextBox 3"/>
          <p:cNvSpPr txBox="1"/>
          <p:nvPr/>
        </p:nvSpPr>
        <p:spPr>
          <a:xfrm>
            <a:off x="914400" y="816114"/>
            <a:ext cx="7315200" cy="769441"/>
          </a:xfrm>
          <a:prstGeom prst="rect">
            <a:avLst/>
          </a:prstGeom>
          <a:noFill/>
        </p:spPr>
        <p:txBody>
          <a:bodyPr wrap="square" rtlCol="0">
            <a:spAutoFit/>
          </a:bodyPr>
          <a:lstStyle/>
          <a:p>
            <a:pPr algn="ctr"/>
            <a:r>
              <a:rPr lang="en-US" sz="4400" b="1" dirty="0" smtClean="0"/>
              <a:t>Highlights from Project Groups</a:t>
            </a:r>
            <a:endParaRPr lang="en-US" sz="4400" b="1" dirty="0"/>
          </a:p>
        </p:txBody>
      </p:sp>
    </p:spTree>
    <p:extLst>
      <p:ext uri="{BB962C8B-B14F-4D97-AF65-F5344CB8AC3E}">
        <p14:creationId xmlns:p14="http://schemas.microsoft.com/office/powerpoint/2010/main" val="2546180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ctrTitle"/>
          </p:nvPr>
        </p:nvSpPr>
        <p:spPr>
          <a:xfrm>
            <a:off x="522515" y="1730175"/>
            <a:ext cx="8071733" cy="2181521"/>
          </a:xfrm>
        </p:spPr>
        <p:txBody>
          <a:bodyPr/>
          <a:lstStyle/>
          <a:p>
            <a:r>
              <a:rPr lang="en-US" altLang="en-US" b="1" dirty="0" smtClean="0"/>
              <a:t>What haven’t we figured out yet?</a:t>
            </a:r>
          </a:p>
        </p:txBody>
      </p:sp>
      <p:sp>
        <p:nvSpPr>
          <p:cNvPr id="40963" name="Rectangle 3"/>
          <p:cNvSpPr>
            <a:spLocks noGrp="1" noChangeArrowheads="1"/>
          </p:cNvSpPr>
          <p:nvPr>
            <p:ph type="subTitle" idx="1"/>
          </p:nvPr>
        </p:nvSpPr>
        <p:spPr>
          <a:xfrm>
            <a:off x="526093" y="3805125"/>
            <a:ext cx="8116866" cy="1429272"/>
          </a:xfrm>
        </p:spPr>
        <p:txBody>
          <a:bodyPr/>
          <a:lstStyle/>
          <a:p>
            <a:r>
              <a:rPr lang="en-US" altLang="en-US" dirty="0" smtClean="0">
                <a:solidFill>
                  <a:schemeClr val="tx2"/>
                </a:solidFill>
              </a:rPr>
              <a:t>Questions or issues that remain unclear?</a:t>
            </a:r>
          </a:p>
        </p:txBody>
      </p:sp>
      <p:sp>
        <p:nvSpPr>
          <p:cNvPr id="5" name="Slide Number Placeholder 5"/>
          <p:cNvSpPr txBox="1">
            <a:spLocks noGrp="1"/>
          </p:cNvSpPr>
          <p:nvPr/>
        </p:nvSpPr>
        <p:spPr bwMode="auto">
          <a:xfrm>
            <a:off x="6552710" y="6059684"/>
            <a:ext cx="1905521" cy="45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8" tIns="45457" rIns="90918" bIns="45457"/>
          <a:lstStyle>
            <a:lvl1pPr defTabSz="927100"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defTabSz="92710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defTabSz="9271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defTabSz="9271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defTabSz="9271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algn="r">
              <a:spcBef>
                <a:spcPct val="0"/>
              </a:spcBef>
              <a:spcAft>
                <a:spcPct val="0"/>
              </a:spcAft>
              <a:buClrTx/>
              <a:buSzTx/>
              <a:buFontTx/>
              <a:buNone/>
            </a:pPr>
            <a:fld id="{BF1FEEBB-83AA-4BAB-8697-27EFFEA8DC70}" type="slidenum">
              <a:rPr lang="en-US" altLang="en-US" sz="1400" b="0">
                <a:solidFill>
                  <a:schemeClr val="bg1"/>
                </a:solidFill>
                <a:latin typeface="Times New Roman" pitchFamily="18" charset="0"/>
                <a:ea typeface="MS PGothic" pitchFamily="34" charset="-128"/>
              </a:rPr>
              <a:pPr algn="r">
                <a:spcBef>
                  <a:spcPct val="0"/>
                </a:spcBef>
                <a:spcAft>
                  <a:spcPct val="0"/>
                </a:spcAft>
                <a:buClrTx/>
                <a:buSzTx/>
                <a:buFontTx/>
                <a:buNone/>
              </a:pPr>
              <a:t>26</a:t>
            </a:fld>
            <a:endParaRPr lang="en-US" altLang="en-US" sz="1400" b="0" dirty="0">
              <a:solidFill>
                <a:schemeClr val="bg1"/>
              </a:solidFill>
              <a:latin typeface="Times New Roman" pitchFamily="18" charset="0"/>
              <a:ea typeface="MS PGothic" pitchFamily="34" charset="-128"/>
            </a:endParaRPr>
          </a:p>
        </p:txBody>
      </p:sp>
    </p:spTree>
    <p:extLst>
      <p:ext uri="{BB962C8B-B14F-4D97-AF65-F5344CB8AC3E}">
        <p14:creationId xmlns:p14="http://schemas.microsoft.com/office/powerpoint/2010/main" val="40121275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ctrTitle"/>
          </p:nvPr>
        </p:nvSpPr>
        <p:spPr>
          <a:xfrm>
            <a:off x="676408" y="1730175"/>
            <a:ext cx="7816241" cy="2181521"/>
          </a:xfrm>
        </p:spPr>
        <p:txBody>
          <a:bodyPr/>
          <a:lstStyle/>
          <a:p>
            <a:r>
              <a:rPr lang="en-US" altLang="en-US" b="1" dirty="0" smtClean="0"/>
              <a:t>Take-home Thoughts</a:t>
            </a:r>
          </a:p>
        </p:txBody>
      </p:sp>
      <p:sp>
        <p:nvSpPr>
          <p:cNvPr id="41987" name="Rectangle 3"/>
          <p:cNvSpPr>
            <a:spLocks noGrp="1" noChangeArrowheads="1"/>
          </p:cNvSpPr>
          <p:nvPr>
            <p:ph type="subTitle" idx="1"/>
          </p:nvPr>
        </p:nvSpPr>
        <p:spPr>
          <a:xfrm>
            <a:off x="526093" y="3805125"/>
            <a:ext cx="8116866" cy="1429272"/>
          </a:xfrm>
        </p:spPr>
        <p:txBody>
          <a:bodyPr/>
          <a:lstStyle/>
          <a:p>
            <a:r>
              <a:rPr lang="en-US" altLang="en-US" dirty="0" smtClean="0">
                <a:solidFill>
                  <a:schemeClr val="tx2"/>
                </a:solidFill>
              </a:rPr>
              <a:t>Chelsea – share 1 or 2 ideas you will take away from our discussion</a:t>
            </a:r>
          </a:p>
        </p:txBody>
      </p:sp>
      <p:sp>
        <p:nvSpPr>
          <p:cNvPr id="5" name="Slide Number Placeholder 5"/>
          <p:cNvSpPr txBox="1">
            <a:spLocks noGrp="1"/>
          </p:cNvSpPr>
          <p:nvPr/>
        </p:nvSpPr>
        <p:spPr bwMode="auto">
          <a:xfrm>
            <a:off x="6552710" y="6059684"/>
            <a:ext cx="1905521" cy="45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8" tIns="45457" rIns="90918" bIns="45457"/>
          <a:lstStyle>
            <a:lvl1pPr defTabSz="927100"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defTabSz="92710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defTabSz="9271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defTabSz="9271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defTabSz="9271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algn="r">
              <a:spcBef>
                <a:spcPct val="0"/>
              </a:spcBef>
              <a:spcAft>
                <a:spcPct val="0"/>
              </a:spcAft>
              <a:buClrTx/>
              <a:buSzTx/>
              <a:buFontTx/>
              <a:buNone/>
            </a:pPr>
            <a:fld id="{BF1FEEBB-83AA-4BAB-8697-27EFFEA8DC70}" type="slidenum">
              <a:rPr lang="en-US" altLang="en-US" sz="1400" b="0">
                <a:solidFill>
                  <a:schemeClr val="bg1"/>
                </a:solidFill>
                <a:latin typeface="Times New Roman" pitchFamily="18" charset="0"/>
                <a:ea typeface="MS PGothic" pitchFamily="34" charset="-128"/>
              </a:rPr>
              <a:pPr algn="r">
                <a:spcBef>
                  <a:spcPct val="0"/>
                </a:spcBef>
                <a:spcAft>
                  <a:spcPct val="0"/>
                </a:spcAft>
                <a:buClrTx/>
                <a:buSzTx/>
                <a:buFontTx/>
                <a:buNone/>
              </a:pPr>
              <a:t>27</a:t>
            </a:fld>
            <a:endParaRPr lang="en-US" altLang="en-US" sz="1400" b="0" dirty="0">
              <a:solidFill>
                <a:schemeClr val="bg1"/>
              </a:solidFill>
              <a:latin typeface="Times New Roman" pitchFamily="18" charset="0"/>
              <a:ea typeface="MS PGothic" pitchFamily="34" charset="-128"/>
            </a:endParaRPr>
          </a:p>
        </p:txBody>
      </p:sp>
    </p:spTree>
    <p:extLst>
      <p:ext uri="{BB962C8B-B14F-4D97-AF65-F5344CB8AC3E}">
        <p14:creationId xmlns:p14="http://schemas.microsoft.com/office/powerpoint/2010/main" val="40731907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63880" y="695432"/>
            <a:ext cx="7816241" cy="1128373"/>
          </a:xfrm>
        </p:spPr>
        <p:txBody>
          <a:bodyPr/>
          <a:lstStyle/>
          <a:p>
            <a:r>
              <a:rPr lang="en-US" altLang="en-US" b="1" dirty="0" smtClean="0"/>
              <a:t>Summary</a:t>
            </a:r>
          </a:p>
        </p:txBody>
      </p:sp>
      <p:sp>
        <p:nvSpPr>
          <p:cNvPr id="25603" name="Rectangle 3"/>
          <p:cNvSpPr>
            <a:spLocks noGrp="1" noChangeArrowheads="1"/>
          </p:cNvSpPr>
          <p:nvPr>
            <p:ph type="body" idx="1"/>
          </p:nvPr>
        </p:nvSpPr>
        <p:spPr>
          <a:xfrm>
            <a:off x="663880" y="1676400"/>
            <a:ext cx="7816241" cy="4464688"/>
          </a:xfrm>
        </p:spPr>
        <p:txBody>
          <a:bodyPr>
            <a:normAutofit fontScale="92500"/>
          </a:bodyPr>
          <a:lstStyle/>
          <a:p>
            <a:r>
              <a:rPr lang="en-US" altLang="en-US" sz="2800" dirty="0" smtClean="0">
                <a:solidFill>
                  <a:schemeClr val="tx2"/>
                </a:solidFill>
              </a:rPr>
              <a:t>You have learned about a framework to guide your thinking about how to organize improvement work</a:t>
            </a:r>
          </a:p>
          <a:p>
            <a:r>
              <a:rPr lang="en-US" altLang="en-US" sz="2800" dirty="0" smtClean="0">
                <a:solidFill>
                  <a:schemeClr val="tx2"/>
                </a:solidFill>
              </a:rPr>
              <a:t>Also, we have reviewed some important tools for quality improvement work – global aim and fishbone diagram</a:t>
            </a:r>
          </a:p>
          <a:p>
            <a:r>
              <a:rPr lang="en-US" altLang="en-US" sz="2800" dirty="0" smtClean="0">
                <a:solidFill>
                  <a:schemeClr val="tx2"/>
                </a:solidFill>
              </a:rPr>
              <a:t>Based on your submissions, it is clear you are already formulating some very good ideas for your projects.</a:t>
            </a:r>
          </a:p>
          <a:p>
            <a:r>
              <a:rPr lang="en-US" altLang="en-US" sz="2800" dirty="0" smtClean="0">
                <a:solidFill>
                  <a:schemeClr val="tx2"/>
                </a:solidFill>
              </a:rPr>
              <a:t>Our next step will be to better understand the process related to your project topic.</a:t>
            </a:r>
            <a:endParaRPr lang="en-US" altLang="en-US" sz="2800" dirty="0">
              <a:solidFill>
                <a:schemeClr val="tx2"/>
              </a:solidFill>
            </a:endParaRPr>
          </a:p>
        </p:txBody>
      </p:sp>
      <p:sp>
        <p:nvSpPr>
          <p:cNvPr id="5" name="Slide Number Placeholder 5"/>
          <p:cNvSpPr txBox="1">
            <a:spLocks noGrp="1"/>
          </p:cNvSpPr>
          <p:nvPr/>
        </p:nvSpPr>
        <p:spPr bwMode="auto">
          <a:xfrm>
            <a:off x="6552710" y="6059684"/>
            <a:ext cx="1905521" cy="45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8" tIns="45457" rIns="90918" bIns="45457"/>
          <a:lstStyle>
            <a:lvl1pPr defTabSz="927100"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defTabSz="92710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defTabSz="9271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defTabSz="9271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defTabSz="9271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algn="r">
              <a:spcBef>
                <a:spcPct val="0"/>
              </a:spcBef>
              <a:spcAft>
                <a:spcPct val="0"/>
              </a:spcAft>
              <a:buClrTx/>
              <a:buSzTx/>
              <a:buFontTx/>
              <a:buNone/>
            </a:pPr>
            <a:fld id="{BF1FEEBB-83AA-4BAB-8697-27EFFEA8DC70}" type="slidenum">
              <a:rPr lang="en-US" altLang="en-US" sz="1400" b="0">
                <a:solidFill>
                  <a:schemeClr val="bg1"/>
                </a:solidFill>
                <a:latin typeface="Times New Roman" pitchFamily="18" charset="0"/>
                <a:ea typeface="MS PGothic" pitchFamily="34" charset="-128"/>
              </a:rPr>
              <a:pPr algn="r">
                <a:spcBef>
                  <a:spcPct val="0"/>
                </a:spcBef>
                <a:spcAft>
                  <a:spcPct val="0"/>
                </a:spcAft>
                <a:buClrTx/>
                <a:buSzTx/>
                <a:buFontTx/>
                <a:buNone/>
              </a:pPr>
              <a:t>28</a:t>
            </a:fld>
            <a:endParaRPr lang="en-US" altLang="en-US" sz="1400" b="0" dirty="0">
              <a:solidFill>
                <a:schemeClr val="bg1"/>
              </a:solidFill>
              <a:latin typeface="Times New Roman" pitchFamily="18" charset="0"/>
              <a:ea typeface="MS PGothic" pitchFamily="34" charset="-128"/>
            </a:endParaRPr>
          </a:p>
        </p:txBody>
      </p:sp>
    </p:spTree>
    <p:extLst>
      <p:ext uri="{BB962C8B-B14F-4D97-AF65-F5344CB8AC3E}">
        <p14:creationId xmlns:p14="http://schemas.microsoft.com/office/powerpoint/2010/main" val="3868191598"/>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3"/>
          <p:cNvSpPr>
            <a:spLocks noGrp="1" noChangeArrowheads="1"/>
          </p:cNvSpPr>
          <p:nvPr>
            <p:ph idx="1"/>
          </p:nvPr>
        </p:nvSpPr>
        <p:spPr>
          <a:xfrm>
            <a:off x="663880" y="1793703"/>
            <a:ext cx="7816241" cy="4494790"/>
          </a:xfrm>
        </p:spPr>
        <p:txBody>
          <a:bodyPr lIns="90918" tIns="45457" rIns="90918" bIns="45457">
            <a:normAutofit/>
          </a:bodyPr>
          <a:lstStyle/>
          <a:p>
            <a:pPr eaLnBrk="1" hangingPunct="1">
              <a:lnSpc>
                <a:spcPct val="110000"/>
              </a:lnSpc>
              <a:defRPr/>
            </a:pPr>
            <a:r>
              <a:rPr lang="en-US" altLang="en-US" dirty="0" smtClean="0">
                <a:solidFill>
                  <a:schemeClr val="tx2"/>
                </a:solidFill>
              </a:rPr>
              <a:t>We will discuss tips and strategies for using flowcharts to enhance your understanding of an improvement effort</a:t>
            </a:r>
          </a:p>
          <a:p>
            <a:pPr eaLnBrk="1" hangingPunct="1">
              <a:lnSpc>
                <a:spcPct val="110000"/>
              </a:lnSpc>
              <a:defRPr/>
            </a:pPr>
            <a:r>
              <a:rPr lang="en-US" altLang="en-US" dirty="0" smtClean="0">
                <a:solidFill>
                  <a:schemeClr val="tx2"/>
                </a:solidFill>
              </a:rPr>
              <a:t>We will break into small groups to discuss draft examples of flowchart related to your projects</a:t>
            </a:r>
          </a:p>
        </p:txBody>
      </p:sp>
      <p:sp>
        <p:nvSpPr>
          <p:cNvPr id="27651" name="Rectangle 2"/>
          <p:cNvSpPr>
            <a:spLocks noGrp="1" noChangeArrowheads="1"/>
          </p:cNvSpPr>
          <p:nvPr>
            <p:ph type="title"/>
          </p:nvPr>
        </p:nvSpPr>
        <p:spPr>
          <a:xfrm>
            <a:off x="663880" y="752412"/>
            <a:ext cx="7816241" cy="1128373"/>
          </a:xfrm>
        </p:spPr>
        <p:txBody>
          <a:bodyPr lIns="90918" tIns="45457" rIns="90918" bIns="45457"/>
          <a:lstStyle/>
          <a:p>
            <a:pPr eaLnBrk="1" hangingPunct="1"/>
            <a:r>
              <a:rPr lang="en-US" altLang="en-US" b="1" dirty="0" smtClean="0"/>
              <a:t>Session V Highlights</a:t>
            </a:r>
          </a:p>
        </p:txBody>
      </p:sp>
      <p:sp>
        <p:nvSpPr>
          <p:cNvPr id="5" name="Slide Number Placeholder 5"/>
          <p:cNvSpPr txBox="1">
            <a:spLocks noGrp="1"/>
          </p:cNvSpPr>
          <p:nvPr/>
        </p:nvSpPr>
        <p:spPr bwMode="auto">
          <a:xfrm>
            <a:off x="6552710" y="6059684"/>
            <a:ext cx="1905521" cy="45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8" tIns="45457" rIns="90918" bIns="45457"/>
          <a:lstStyle>
            <a:lvl1pPr defTabSz="927100"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defTabSz="92710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defTabSz="9271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defTabSz="9271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defTabSz="9271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algn="r">
              <a:spcBef>
                <a:spcPct val="0"/>
              </a:spcBef>
              <a:spcAft>
                <a:spcPct val="0"/>
              </a:spcAft>
              <a:buClrTx/>
              <a:buSzTx/>
              <a:buFontTx/>
              <a:buNone/>
            </a:pPr>
            <a:fld id="{BF1FEEBB-83AA-4BAB-8697-27EFFEA8DC70}" type="slidenum">
              <a:rPr lang="en-US" altLang="en-US" sz="1400" b="0">
                <a:solidFill>
                  <a:schemeClr val="bg1"/>
                </a:solidFill>
                <a:latin typeface="Times New Roman" pitchFamily="18" charset="0"/>
                <a:ea typeface="MS PGothic" pitchFamily="34" charset="-128"/>
              </a:rPr>
              <a:pPr algn="r">
                <a:spcBef>
                  <a:spcPct val="0"/>
                </a:spcBef>
                <a:spcAft>
                  <a:spcPct val="0"/>
                </a:spcAft>
                <a:buClrTx/>
                <a:buSzTx/>
                <a:buFontTx/>
                <a:buNone/>
              </a:pPr>
              <a:t>29</a:t>
            </a:fld>
            <a:endParaRPr lang="en-US" altLang="en-US" sz="1400" b="0" dirty="0">
              <a:solidFill>
                <a:schemeClr val="bg1"/>
              </a:solidFill>
              <a:latin typeface="Times New Roman" pitchFamily="18" charset="0"/>
              <a:ea typeface="MS PGothic" pitchFamily="34" charset="-128"/>
            </a:endParaRPr>
          </a:p>
        </p:txBody>
      </p:sp>
    </p:spTree>
    <p:extLst>
      <p:ext uri="{BB962C8B-B14F-4D97-AF65-F5344CB8AC3E}">
        <p14:creationId xmlns:p14="http://schemas.microsoft.com/office/powerpoint/2010/main" val="205342093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63880" y="710285"/>
            <a:ext cx="7816241" cy="752249"/>
          </a:xfrm>
        </p:spPr>
        <p:txBody>
          <a:bodyPr lIns="90918" tIns="45457" rIns="90918" bIns="45457" anchor="t">
            <a:noAutofit/>
          </a:bodyPr>
          <a:lstStyle/>
          <a:p>
            <a:r>
              <a:rPr lang="en-US" altLang="en-US" b="1" dirty="0" smtClean="0"/>
              <a:t>Roles</a:t>
            </a:r>
            <a:endParaRPr lang="en-US" altLang="en-US" b="1" dirty="0"/>
          </a:p>
        </p:txBody>
      </p:sp>
      <p:sp>
        <p:nvSpPr>
          <p:cNvPr id="16387" name="Rectangle 3"/>
          <p:cNvSpPr>
            <a:spLocks noGrp="1" noChangeArrowheads="1"/>
          </p:cNvSpPr>
          <p:nvPr>
            <p:ph type="body" idx="1"/>
          </p:nvPr>
        </p:nvSpPr>
        <p:spPr>
          <a:xfrm>
            <a:off x="663880" y="1548380"/>
            <a:ext cx="7816241" cy="4740113"/>
          </a:xfrm>
        </p:spPr>
        <p:txBody>
          <a:bodyPr lIns="90918" tIns="45457" rIns="90918" bIns="45457">
            <a:normAutofit fontScale="92500" lnSpcReduction="20000"/>
          </a:bodyPr>
          <a:lstStyle/>
          <a:p>
            <a:pPr>
              <a:spcBef>
                <a:spcPct val="15000"/>
              </a:spcBef>
              <a:spcAft>
                <a:spcPct val="15000"/>
              </a:spcAft>
            </a:pPr>
            <a:r>
              <a:rPr lang="en-US" altLang="en-US" dirty="0" smtClean="0">
                <a:solidFill>
                  <a:schemeClr val="tx2"/>
                </a:solidFill>
              </a:rPr>
              <a:t>Theory burst presenter</a:t>
            </a:r>
            <a:endParaRPr lang="en-US" altLang="en-US" dirty="0">
              <a:solidFill>
                <a:schemeClr val="tx2"/>
              </a:solidFill>
            </a:endParaRPr>
          </a:p>
          <a:p>
            <a:pPr lvl="1">
              <a:spcBef>
                <a:spcPct val="15000"/>
              </a:spcBef>
              <a:spcAft>
                <a:spcPct val="15000"/>
              </a:spcAft>
            </a:pPr>
            <a:r>
              <a:rPr lang="en-US" altLang="en-US" dirty="0" smtClean="0">
                <a:solidFill>
                  <a:schemeClr val="tx2"/>
                </a:solidFill>
              </a:rPr>
              <a:t>Mark</a:t>
            </a:r>
            <a:endParaRPr lang="en-US" altLang="en-US" dirty="0">
              <a:solidFill>
                <a:schemeClr val="tx2"/>
              </a:solidFill>
            </a:endParaRPr>
          </a:p>
          <a:p>
            <a:pPr>
              <a:spcBef>
                <a:spcPct val="15000"/>
              </a:spcBef>
              <a:spcAft>
                <a:spcPct val="15000"/>
              </a:spcAft>
            </a:pPr>
            <a:r>
              <a:rPr lang="en-US" altLang="en-US" dirty="0" smtClean="0">
                <a:solidFill>
                  <a:schemeClr val="tx2"/>
                </a:solidFill>
              </a:rPr>
              <a:t>Interactive discussion leader</a:t>
            </a:r>
          </a:p>
          <a:p>
            <a:pPr lvl="1">
              <a:spcBef>
                <a:spcPct val="15000"/>
              </a:spcBef>
              <a:spcAft>
                <a:spcPct val="15000"/>
              </a:spcAft>
            </a:pPr>
            <a:r>
              <a:rPr lang="en-US" altLang="en-US" dirty="0" smtClean="0">
                <a:solidFill>
                  <a:schemeClr val="tx2"/>
                </a:solidFill>
              </a:rPr>
              <a:t>Natalie/Alyson</a:t>
            </a:r>
            <a:endParaRPr lang="en-US" altLang="en-US" dirty="0">
              <a:solidFill>
                <a:schemeClr val="tx2"/>
              </a:solidFill>
            </a:endParaRPr>
          </a:p>
          <a:p>
            <a:pPr>
              <a:spcBef>
                <a:spcPct val="15000"/>
              </a:spcBef>
              <a:spcAft>
                <a:spcPct val="15000"/>
              </a:spcAft>
            </a:pPr>
            <a:r>
              <a:rPr lang="en-US" altLang="en-US" dirty="0" smtClean="0">
                <a:solidFill>
                  <a:schemeClr val="tx2"/>
                </a:solidFill>
              </a:rPr>
              <a:t>Timekeeper &amp; facilitator</a:t>
            </a:r>
            <a:endParaRPr lang="en-US" altLang="en-US" dirty="0">
              <a:solidFill>
                <a:schemeClr val="tx2"/>
              </a:solidFill>
            </a:endParaRPr>
          </a:p>
          <a:p>
            <a:pPr lvl="1">
              <a:spcBef>
                <a:spcPct val="15000"/>
              </a:spcBef>
              <a:spcAft>
                <a:spcPct val="15000"/>
              </a:spcAft>
            </a:pPr>
            <a:r>
              <a:rPr lang="en-US" altLang="en-US" dirty="0" smtClean="0">
                <a:solidFill>
                  <a:schemeClr val="tx2"/>
                </a:solidFill>
              </a:rPr>
              <a:t>Natalie/Alyson</a:t>
            </a:r>
            <a:endParaRPr lang="en-US" altLang="en-US" dirty="0">
              <a:solidFill>
                <a:schemeClr val="tx2"/>
              </a:solidFill>
            </a:endParaRPr>
          </a:p>
          <a:p>
            <a:pPr>
              <a:spcBef>
                <a:spcPct val="15000"/>
              </a:spcBef>
              <a:spcAft>
                <a:spcPct val="15000"/>
              </a:spcAft>
            </a:pPr>
            <a:r>
              <a:rPr lang="en-US" altLang="en-US" dirty="0" smtClean="0">
                <a:solidFill>
                  <a:schemeClr val="tx2"/>
                </a:solidFill>
              </a:rPr>
              <a:t>Technical genius</a:t>
            </a:r>
          </a:p>
          <a:p>
            <a:pPr lvl="1">
              <a:spcBef>
                <a:spcPct val="15000"/>
              </a:spcBef>
              <a:spcAft>
                <a:spcPct val="15000"/>
              </a:spcAft>
            </a:pPr>
            <a:r>
              <a:rPr lang="en-US" altLang="en-US" dirty="0" smtClean="0">
                <a:solidFill>
                  <a:schemeClr val="tx2"/>
                </a:solidFill>
              </a:rPr>
              <a:t>Meaghan</a:t>
            </a:r>
            <a:endParaRPr lang="en-US" altLang="en-US" dirty="0">
              <a:solidFill>
                <a:schemeClr val="tx2"/>
              </a:solidFill>
            </a:endParaRPr>
          </a:p>
          <a:p>
            <a:pPr>
              <a:spcBef>
                <a:spcPct val="15000"/>
              </a:spcBef>
              <a:spcAft>
                <a:spcPct val="15000"/>
              </a:spcAft>
            </a:pPr>
            <a:r>
              <a:rPr lang="en-US" altLang="en-US" dirty="0" smtClean="0">
                <a:solidFill>
                  <a:schemeClr val="tx2"/>
                </a:solidFill>
              </a:rPr>
              <a:t>Take-home </a:t>
            </a:r>
            <a:r>
              <a:rPr lang="en-US" altLang="en-US" dirty="0">
                <a:solidFill>
                  <a:schemeClr val="tx2"/>
                </a:solidFill>
              </a:rPr>
              <a:t>thoughts </a:t>
            </a:r>
            <a:r>
              <a:rPr lang="en-US" altLang="en-US" dirty="0" smtClean="0">
                <a:solidFill>
                  <a:schemeClr val="tx2"/>
                </a:solidFill>
              </a:rPr>
              <a:t>report-out</a:t>
            </a:r>
          </a:p>
          <a:p>
            <a:pPr lvl="1">
              <a:spcBef>
                <a:spcPct val="15000"/>
              </a:spcBef>
              <a:spcAft>
                <a:spcPct val="15000"/>
              </a:spcAft>
            </a:pPr>
            <a:r>
              <a:rPr lang="en-US" altLang="en-US" dirty="0" smtClean="0">
                <a:solidFill>
                  <a:schemeClr val="tx2"/>
                </a:solidFill>
              </a:rPr>
              <a:t>Chelsea</a:t>
            </a:r>
          </a:p>
          <a:p>
            <a:pPr lvl="1">
              <a:spcBef>
                <a:spcPct val="15000"/>
              </a:spcBef>
              <a:spcAft>
                <a:spcPct val="15000"/>
              </a:spcAft>
            </a:pPr>
            <a:endParaRPr lang="en-US" altLang="en-US" dirty="0" smtClean="0">
              <a:solidFill>
                <a:schemeClr val="tx2"/>
              </a:solidFill>
            </a:endParaRPr>
          </a:p>
        </p:txBody>
      </p:sp>
      <p:sp>
        <p:nvSpPr>
          <p:cNvPr id="5" name="Slide Number Placeholder 5"/>
          <p:cNvSpPr txBox="1">
            <a:spLocks noGrp="1"/>
          </p:cNvSpPr>
          <p:nvPr/>
        </p:nvSpPr>
        <p:spPr bwMode="auto">
          <a:xfrm>
            <a:off x="6552710" y="6059684"/>
            <a:ext cx="1905521" cy="45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8" tIns="45457" rIns="90918" bIns="45457"/>
          <a:lstStyle>
            <a:lvl1pPr defTabSz="927100"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defTabSz="92710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defTabSz="9271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defTabSz="9271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defTabSz="9271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algn="r">
              <a:spcBef>
                <a:spcPct val="0"/>
              </a:spcBef>
              <a:spcAft>
                <a:spcPct val="0"/>
              </a:spcAft>
              <a:buClrTx/>
              <a:buSzTx/>
              <a:buFontTx/>
              <a:buNone/>
            </a:pPr>
            <a:fld id="{BF1FEEBB-83AA-4BAB-8697-27EFFEA8DC70}" type="slidenum">
              <a:rPr lang="en-US" altLang="en-US" sz="1400" b="0">
                <a:solidFill>
                  <a:schemeClr val="bg1"/>
                </a:solidFill>
                <a:latin typeface="Times New Roman" pitchFamily="18" charset="0"/>
                <a:ea typeface="MS PGothic" pitchFamily="34" charset="-128"/>
              </a:rPr>
              <a:pPr algn="r">
                <a:spcBef>
                  <a:spcPct val="0"/>
                </a:spcBef>
                <a:spcAft>
                  <a:spcPct val="0"/>
                </a:spcAft>
                <a:buClrTx/>
                <a:buSzTx/>
                <a:buFontTx/>
                <a:buNone/>
              </a:pPr>
              <a:t>3</a:t>
            </a:fld>
            <a:endParaRPr lang="en-US" altLang="en-US" sz="1400" b="0" dirty="0">
              <a:solidFill>
                <a:schemeClr val="bg1"/>
              </a:solidFill>
              <a:latin typeface="Times New Roman" pitchFamily="18" charset="0"/>
              <a:ea typeface="MS PGothic" pitchFamily="34" charset="-128"/>
            </a:endParaRPr>
          </a:p>
        </p:txBody>
      </p:sp>
    </p:spTree>
    <p:extLst>
      <p:ext uri="{BB962C8B-B14F-4D97-AF65-F5344CB8AC3E}">
        <p14:creationId xmlns:p14="http://schemas.microsoft.com/office/powerpoint/2010/main" val="36049006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3"/>
          <p:cNvSpPr>
            <a:spLocks noGrp="1" noChangeArrowheads="1"/>
          </p:cNvSpPr>
          <p:nvPr>
            <p:ph idx="1"/>
          </p:nvPr>
        </p:nvSpPr>
        <p:spPr>
          <a:xfrm>
            <a:off x="663880" y="1601001"/>
            <a:ext cx="7946720" cy="4723599"/>
          </a:xfrm>
        </p:spPr>
        <p:txBody>
          <a:bodyPr lIns="90918" tIns="45457" rIns="90918" bIns="45457">
            <a:normAutofit fontScale="62500" lnSpcReduction="20000"/>
          </a:bodyPr>
          <a:lstStyle/>
          <a:p>
            <a:pPr lvl="0"/>
            <a:r>
              <a:rPr lang="en-US" dirty="0">
                <a:solidFill>
                  <a:schemeClr val="tx2"/>
                </a:solidFill>
              </a:rPr>
              <a:t>Revise your global aim statement, if needed, based on today’s discussion or additional ideas you have about your project</a:t>
            </a:r>
            <a:endParaRPr lang="en-US" sz="2800" dirty="0">
              <a:solidFill>
                <a:schemeClr val="tx2"/>
              </a:solidFill>
            </a:endParaRPr>
          </a:p>
          <a:p>
            <a:pPr lvl="0"/>
            <a:r>
              <a:rPr lang="en-US" dirty="0">
                <a:solidFill>
                  <a:schemeClr val="tx2"/>
                </a:solidFill>
              </a:rPr>
              <a:t>Next, review your initial fishbone diagram draft, and brainstorm as a group about additional factors that contribute to your problem statement</a:t>
            </a:r>
            <a:endParaRPr lang="en-US" sz="2800" dirty="0">
              <a:solidFill>
                <a:schemeClr val="tx2"/>
              </a:solidFill>
            </a:endParaRPr>
          </a:p>
          <a:p>
            <a:pPr lvl="0"/>
            <a:r>
              <a:rPr lang="en-US" dirty="0">
                <a:solidFill>
                  <a:schemeClr val="tx2"/>
                </a:solidFill>
              </a:rPr>
              <a:t>Session preparation (background on flowcharting):</a:t>
            </a:r>
            <a:endParaRPr lang="en-US" sz="2800" dirty="0">
              <a:solidFill>
                <a:schemeClr val="tx2"/>
              </a:solidFill>
            </a:endParaRPr>
          </a:p>
          <a:p>
            <a:pPr lvl="1"/>
            <a:r>
              <a:rPr lang="en-US" dirty="0">
                <a:solidFill>
                  <a:schemeClr val="tx2"/>
                </a:solidFill>
              </a:rPr>
              <a:t>Watch the two videos on flowcharting </a:t>
            </a:r>
            <a:endParaRPr lang="en-US" sz="2400" dirty="0">
              <a:solidFill>
                <a:schemeClr val="tx2"/>
              </a:solidFill>
            </a:endParaRPr>
          </a:p>
          <a:p>
            <a:pPr lvl="1"/>
            <a:r>
              <a:rPr lang="en-US" dirty="0">
                <a:solidFill>
                  <a:schemeClr val="tx2"/>
                </a:solidFill>
              </a:rPr>
              <a:t>Read the document on flowcharting</a:t>
            </a:r>
            <a:endParaRPr lang="en-US" sz="2400" dirty="0">
              <a:solidFill>
                <a:schemeClr val="tx2"/>
              </a:solidFill>
            </a:endParaRPr>
          </a:p>
          <a:p>
            <a:pPr lvl="0"/>
            <a:r>
              <a:rPr lang="en-US" dirty="0">
                <a:solidFill>
                  <a:schemeClr val="tx2"/>
                </a:solidFill>
              </a:rPr>
              <a:t>Work with your site colleagues to generate a draft of the </a:t>
            </a:r>
            <a:r>
              <a:rPr lang="en-US" u="sng" dirty="0">
                <a:solidFill>
                  <a:schemeClr val="tx2"/>
                </a:solidFill>
              </a:rPr>
              <a:t>actual process</a:t>
            </a:r>
            <a:r>
              <a:rPr lang="en-US" dirty="0">
                <a:solidFill>
                  <a:schemeClr val="tx2"/>
                </a:solidFill>
              </a:rPr>
              <a:t> for your project topic</a:t>
            </a:r>
            <a:endParaRPr lang="en-US" sz="2800" dirty="0">
              <a:solidFill>
                <a:schemeClr val="tx2"/>
              </a:solidFill>
            </a:endParaRPr>
          </a:p>
          <a:p>
            <a:pPr lvl="0"/>
            <a:r>
              <a:rPr lang="en-US" dirty="0">
                <a:solidFill>
                  <a:schemeClr val="tx2"/>
                </a:solidFill>
              </a:rPr>
              <a:t>If you have time, review your ideas about the process with others involved in the process for their feedback</a:t>
            </a:r>
            <a:endParaRPr lang="en-US" sz="2800" dirty="0">
              <a:solidFill>
                <a:schemeClr val="tx2"/>
              </a:solidFill>
            </a:endParaRPr>
          </a:p>
          <a:p>
            <a:pPr>
              <a:lnSpc>
                <a:spcPct val="110000"/>
              </a:lnSpc>
              <a:defRPr/>
            </a:pPr>
            <a:r>
              <a:rPr lang="en-US" altLang="en-US" dirty="0" smtClean="0">
                <a:solidFill>
                  <a:schemeClr val="tx2"/>
                </a:solidFill>
              </a:rPr>
              <a:t>Contact Alyson, Natalie, or Mark if you have questions or need assistance</a:t>
            </a:r>
          </a:p>
          <a:p>
            <a:pPr>
              <a:lnSpc>
                <a:spcPct val="110000"/>
              </a:lnSpc>
              <a:defRPr/>
            </a:pPr>
            <a:r>
              <a:rPr lang="en-US" altLang="en-US" dirty="0" smtClean="0">
                <a:solidFill>
                  <a:schemeClr val="tx2"/>
                </a:solidFill>
              </a:rPr>
              <a:t>Send a summary of your draft process by Tuesday (</a:t>
            </a:r>
            <a:r>
              <a:rPr lang="en-US" altLang="en-US" dirty="0" smtClean="0">
                <a:solidFill>
                  <a:schemeClr val="tx2"/>
                </a:solidFill>
              </a:rPr>
              <a:t>12/20/22)</a:t>
            </a:r>
            <a:endParaRPr lang="en-US" altLang="en-US" dirty="0" smtClean="0">
              <a:solidFill>
                <a:schemeClr val="tx2"/>
              </a:solidFill>
            </a:endParaRPr>
          </a:p>
          <a:p>
            <a:pPr>
              <a:lnSpc>
                <a:spcPct val="110000"/>
              </a:lnSpc>
              <a:defRPr/>
            </a:pPr>
            <a:r>
              <a:rPr lang="en-US" altLang="en-US" dirty="0" smtClean="0">
                <a:solidFill>
                  <a:schemeClr val="tx2"/>
                </a:solidFill>
              </a:rPr>
              <a:t>Our next session will be on Thursday, </a:t>
            </a:r>
            <a:r>
              <a:rPr lang="en-US" altLang="en-US" dirty="0" smtClean="0">
                <a:solidFill>
                  <a:schemeClr val="tx2"/>
                </a:solidFill>
              </a:rPr>
              <a:t>12/22/22</a:t>
            </a:r>
            <a:endParaRPr lang="en-US" altLang="en-US" dirty="0" smtClean="0">
              <a:solidFill>
                <a:schemeClr val="tx2"/>
              </a:solidFill>
            </a:endParaRPr>
          </a:p>
        </p:txBody>
      </p:sp>
      <p:sp>
        <p:nvSpPr>
          <p:cNvPr id="27651" name="Rectangle 2"/>
          <p:cNvSpPr>
            <a:spLocks noGrp="1" noChangeArrowheads="1"/>
          </p:cNvSpPr>
          <p:nvPr>
            <p:ph type="title"/>
          </p:nvPr>
        </p:nvSpPr>
        <p:spPr>
          <a:xfrm>
            <a:off x="663880" y="752412"/>
            <a:ext cx="7816241" cy="1128373"/>
          </a:xfrm>
        </p:spPr>
        <p:txBody>
          <a:bodyPr lIns="90918" tIns="45457" rIns="90918" bIns="45457"/>
          <a:lstStyle/>
          <a:p>
            <a:pPr eaLnBrk="1" hangingPunct="1"/>
            <a:r>
              <a:rPr lang="en-US" altLang="en-US" b="1" dirty="0" smtClean="0"/>
              <a:t>Assignment for Session V</a:t>
            </a:r>
          </a:p>
        </p:txBody>
      </p:sp>
      <p:sp>
        <p:nvSpPr>
          <p:cNvPr id="5" name="Slide Number Placeholder 5"/>
          <p:cNvSpPr txBox="1">
            <a:spLocks noGrp="1"/>
          </p:cNvSpPr>
          <p:nvPr/>
        </p:nvSpPr>
        <p:spPr bwMode="auto">
          <a:xfrm>
            <a:off x="6552710" y="6059684"/>
            <a:ext cx="1905521" cy="45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8" tIns="45457" rIns="90918" bIns="45457"/>
          <a:lstStyle>
            <a:lvl1pPr defTabSz="927100"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defTabSz="92710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defTabSz="9271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defTabSz="9271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defTabSz="9271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algn="r">
              <a:spcBef>
                <a:spcPct val="0"/>
              </a:spcBef>
              <a:spcAft>
                <a:spcPct val="0"/>
              </a:spcAft>
              <a:buClrTx/>
              <a:buSzTx/>
              <a:buFontTx/>
              <a:buNone/>
            </a:pPr>
            <a:fld id="{BF1FEEBB-83AA-4BAB-8697-27EFFEA8DC70}" type="slidenum">
              <a:rPr lang="en-US" altLang="en-US" sz="1400" b="0">
                <a:solidFill>
                  <a:schemeClr val="bg1"/>
                </a:solidFill>
                <a:latin typeface="Times New Roman" pitchFamily="18" charset="0"/>
                <a:ea typeface="MS PGothic" pitchFamily="34" charset="-128"/>
              </a:rPr>
              <a:pPr algn="r">
                <a:spcBef>
                  <a:spcPct val="0"/>
                </a:spcBef>
                <a:spcAft>
                  <a:spcPct val="0"/>
                </a:spcAft>
                <a:buClrTx/>
                <a:buSzTx/>
                <a:buFontTx/>
                <a:buNone/>
              </a:pPr>
              <a:t>30</a:t>
            </a:fld>
            <a:endParaRPr lang="en-US" altLang="en-US" sz="1400" b="0" dirty="0">
              <a:solidFill>
                <a:schemeClr val="bg1"/>
              </a:solidFill>
              <a:latin typeface="Times New Roman" pitchFamily="18" charset="0"/>
              <a:ea typeface="MS PGothic" pitchFamily="34" charset="-128"/>
            </a:endParaRPr>
          </a:p>
        </p:txBody>
      </p:sp>
    </p:spTree>
    <p:extLst>
      <p:ext uri="{BB962C8B-B14F-4D97-AF65-F5344CB8AC3E}">
        <p14:creationId xmlns:p14="http://schemas.microsoft.com/office/powerpoint/2010/main" val="1721591591"/>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3"/>
          <p:cNvSpPr>
            <a:spLocks noGrp="1" noChangeArrowheads="1"/>
          </p:cNvSpPr>
          <p:nvPr>
            <p:ph idx="1"/>
          </p:nvPr>
        </p:nvSpPr>
        <p:spPr>
          <a:xfrm>
            <a:off x="663880" y="1753610"/>
            <a:ext cx="7816241" cy="4494790"/>
          </a:xfrm>
        </p:spPr>
        <p:txBody>
          <a:bodyPr lIns="90918" tIns="45457" rIns="90918" bIns="45457">
            <a:normAutofit fontScale="92500" lnSpcReduction="20000"/>
          </a:bodyPr>
          <a:lstStyle/>
          <a:p>
            <a:pPr eaLnBrk="1" hangingPunct="1">
              <a:lnSpc>
                <a:spcPct val="110000"/>
              </a:lnSpc>
              <a:defRPr/>
            </a:pPr>
            <a:r>
              <a:rPr lang="en-US" altLang="en-US" dirty="0" smtClean="0">
                <a:solidFill>
                  <a:schemeClr val="tx2"/>
                </a:solidFill>
              </a:rPr>
              <a:t>The two video links provided below will give you a brief but helpful introduction to developing a process map (flowchart)</a:t>
            </a:r>
          </a:p>
          <a:p>
            <a:pPr lvl="1">
              <a:lnSpc>
                <a:spcPct val="110000"/>
              </a:lnSpc>
              <a:defRPr/>
            </a:pPr>
            <a:r>
              <a:rPr lang="en-US" u="sng" dirty="0">
                <a:hlinkClick r:id="rId3"/>
              </a:rPr>
              <a:t>https://www.youtube.com/watch?v=GoEP4dTAmAQ</a:t>
            </a:r>
            <a:r>
              <a:rPr lang="en-US" dirty="0"/>
              <a:t>   (</a:t>
            </a:r>
            <a:r>
              <a:rPr lang="en-US" dirty="0" smtClean="0"/>
              <a:t>simple overview, roughly 4 minutes)</a:t>
            </a:r>
            <a:endParaRPr lang="en-US" dirty="0"/>
          </a:p>
          <a:p>
            <a:pPr lvl="1">
              <a:lnSpc>
                <a:spcPct val="110000"/>
              </a:lnSpc>
              <a:defRPr/>
            </a:pPr>
            <a:r>
              <a:rPr lang="en-US" u="sng" dirty="0">
                <a:hlinkClick r:id="rId4"/>
              </a:rPr>
              <a:t>https://www.youtube.com/watch?v=JENOhSXzi2U</a:t>
            </a:r>
            <a:r>
              <a:rPr lang="en-US" dirty="0"/>
              <a:t>   </a:t>
            </a:r>
            <a:r>
              <a:rPr lang="en-US" dirty="0" smtClean="0"/>
              <a:t>(more detailed info, roughly 8 minutes)</a:t>
            </a:r>
          </a:p>
          <a:p>
            <a:pPr>
              <a:lnSpc>
                <a:spcPct val="110000"/>
              </a:lnSpc>
              <a:defRPr/>
            </a:pPr>
            <a:r>
              <a:rPr lang="en-US" dirty="0" smtClean="0">
                <a:solidFill>
                  <a:schemeClr val="tx2"/>
                </a:solidFill>
              </a:rPr>
              <a:t>We will send you an additional reading to provide more detailed insights about flowcharting</a:t>
            </a:r>
            <a:endParaRPr lang="en-US" dirty="0">
              <a:solidFill>
                <a:schemeClr val="tx2"/>
              </a:solidFill>
            </a:endParaRPr>
          </a:p>
        </p:txBody>
      </p:sp>
      <p:sp>
        <p:nvSpPr>
          <p:cNvPr id="27651" name="Rectangle 2"/>
          <p:cNvSpPr>
            <a:spLocks noGrp="1" noChangeArrowheads="1"/>
          </p:cNvSpPr>
          <p:nvPr>
            <p:ph type="title"/>
          </p:nvPr>
        </p:nvSpPr>
        <p:spPr>
          <a:xfrm>
            <a:off x="663880" y="752412"/>
            <a:ext cx="7816241" cy="1128373"/>
          </a:xfrm>
        </p:spPr>
        <p:txBody>
          <a:bodyPr lIns="90918" tIns="45457" rIns="90918" bIns="45457"/>
          <a:lstStyle/>
          <a:p>
            <a:pPr eaLnBrk="1" hangingPunct="1"/>
            <a:r>
              <a:rPr lang="en-US" altLang="en-US" b="1" dirty="0" smtClean="0"/>
              <a:t>Resources to Review</a:t>
            </a:r>
          </a:p>
        </p:txBody>
      </p:sp>
      <p:sp>
        <p:nvSpPr>
          <p:cNvPr id="5" name="Slide Number Placeholder 5"/>
          <p:cNvSpPr txBox="1">
            <a:spLocks noGrp="1"/>
          </p:cNvSpPr>
          <p:nvPr/>
        </p:nvSpPr>
        <p:spPr bwMode="auto">
          <a:xfrm>
            <a:off x="6552710" y="6059684"/>
            <a:ext cx="1905521" cy="45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8" tIns="45457" rIns="90918" bIns="45457"/>
          <a:lstStyle>
            <a:lvl1pPr defTabSz="927100"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defTabSz="92710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defTabSz="9271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defTabSz="9271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defTabSz="9271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algn="r">
              <a:spcBef>
                <a:spcPct val="0"/>
              </a:spcBef>
              <a:spcAft>
                <a:spcPct val="0"/>
              </a:spcAft>
              <a:buClrTx/>
              <a:buSzTx/>
              <a:buFontTx/>
              <a:buNone/>
            </a:pPr>
            <a:fld id="{BF1FEEBB-83AA-4BAB-8697-27EFFEA8DC70}" type="slidenum">
              <a:rPr lang="en-US" altLang="en-US" sz="1400" b="0">
                <a:solidFill>
                  <a:schemeClr val="bg1"/>
                </a:solidFill>
                <a:latin typeface="Times New Roman" pitchFamily="18" charset="0"/>
                <a:ea typeface="MS PGothic" pitchFamily="34" charset="-128"/>
              </a:rPr>
              <a:pPr algn="r">
                <a:spcBef>
                  <a:spcPct val="0"/>
                </a:spcBef>
                <a:spcAft>
                  <a:spcPct val="0"/>
                </a:spcAft>
                <a:buClrTx/>
                <a:buSzTx/>
                <a:buFontTx/>
                <a:buNone/>
              </a:pPr>
              <a:t>31</a:t>
            </a:fld>
            <a:endParaRPr lang="en-US" altLang="en-US" sz="1400" b="0" dirty="0">
              <a:solidFill>
                <a:schemeClr val="bg1"/>
              </a:solidFill>
              <a:latin typeface="Times New Roman" pitchFamily="18" charset="0"/>
              <a:ea typeface="MS PGothic" pitchFamily="34" charset="-128"/>
            </a:endParaRPr>
          </a:p>
        </p:txBody>
      </p:sp>
    </p:spTree>
    <p:extLst>
      <p:ext uri="{BB962C8B-B14F-4D97-AF65-F5344CB8AC3E}">
        <p14:creationId xmlns:p14="http://schemas.microsoft.com/office/powerpoint/2010/main" val="758202059"/>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3"/>
          <p:cNvSpPr>
            <a:spLocks noGrp="1" noChangeArrowheads="1"/>
          </p:cNvSpPr>
          <p:nvPr>
            <p:ph idx="1"/>
          </p:nvPr>
        </p:nvSpPr>
        <p:spPr>
          <a:xfrm>
            <a:off x="663880" y="1753610"/>
            <a:ext cx="7816241" cy="4494790"/>
          </a:xfrm>
        </p:spPr>
        <p:txBody>
          <a:bodyPr lIns="90918" tIns="45457" rIns="90918" bIns="45457">
            <a:normAutofit fontScale="70000" lnSpcReduction="20000"/>
          </a:bodyPr>
          <a:lstStyle/>
          <a:p>
            <a:r>
              <a:rPr lang="en-US" dirty="0"/>
              <a:t>Science of Improvement: Setting Aims.  Institute for Healthcare Improvement Website. (</a:t>
            </a:r>
            <a:r>
              <a:rPr lang="en-US" u="sng" dirty="0">
                <a:hlinkClick r:id="rId3"/>
              </a:rPr>
              <a:t>http://www.ihi.org/resources/Pages/HowtoImprove/ScienceofImprovementSettingAims.aspx</a:t>
            </a:r>
            <a:r>
              <a:rPr lang="en-US" dirty="0"/>
              <a:t>) </a:t>
            </a:r>
            <a:endParaRPr lang="en-US" dirty="0" smtClean="0"/>
          </a:p>
          <a:p>
            <a:r>
              <a:rPr lang="en-US" dirty="0" smtClean="0"/>
              <a:t>Global </a:t>
            </a:r>
            <a:r>
              <a:rPr lang="en-US" dirty="0"/>
              <a:t>Aim Statement Document.  Society of Teachers of Family Medicine Resource Library Website.  (</a:t>
            </a:r>
            <a:r>
              <a:rPr lang="en-US" u="sng" dirty="0">
                <a:hlinkClick r:id="rId4"/>
              </a:rPr>
              <a:t>https://resourcelibrary.stfm.org/HigherLogic/System/DownloadDocumentFile.ashx?DocumentFileKey=27fc6113-ab04-4100-966c-8d2349b4494c&amp;forceDialog=1</a:t>
            </a:r>
            <a:r>
              <a:rPr lang="en-US" dirty="0"/>
              <a:t>) </a:t>
            </a:r>
            <a:endParaRPr lang="en-US" dirty="0" smtClean="0"/>
          </a:p>
          <a:p>
            <a:r>
              <a:rPr lang="en-US" dirty="0" smtClean="0"/>
              <a:t>QI </a:t>
            </a:r>
            <a:r>
              <a:rPr lang="en-US" dirty="0"/>
              <a:t>Tips: A Formula for Developing a Great Aim Statement.  National Institute for Children’s Health Quality Website.  (</a:t>
            </a:r>
            <a:r>
              <a:rPr lang="en-US" u="sng" dirty="0">
                <a:hlinkClick r:id="rId5"/>
              </a:rPr>
              <a:t>https://www.nichq.org/insight/qi-tips-formula-developing-great-aim-statement</a:t>
            </a:r>
            <a:r>
              <a:rPr lang="en-US" dirty="0" smtClean="0"/>
              <a:t>)</a:t>
            </a:r>
          </a:p>
          <a:p>
            <a:r>
              <a:rPr lang="en-US" dirty="0"/>
              <a:t>American Society for Quality Website. (</a:t>
            </a:r>
            <a:r>
              <a:rPr lang="en-US" u="sng" dirty="0">
                <a:hlinkClick r:id="rId6"/>
              </a:rPr>
              <a:t>https://asq.org/quality-resources/fishbone</a:t>
            </a:r>
            <a:r>
              <a:rPr lang="en-US" dirty="0"/>
              <a:t>)</a:t>
            </a:r>
            <a:endParaRPr lang="en-US" sz="2800" dirty="0"/>
          </a:p>
        </p:txBody>
      </p:sp>
      <p:sp>
        <p:nvSpPr>
          <p:cNvPr id="27651" name="Rectangle 2"/>
          <p:cNvSpPr>
            <a:spLocks noGrp="1" noChangeArrowheads="1"/>
          </p:cNvSpPr>
          <p:nvPr>
            <p:ph type="title"/>
          </p:nvPr>
        </p:nvSpPr>
        <p:spPr>
          <a:xfrm>
            <a:off x="663880" y="752412"/>
            <a:ext cx="7816241" cy="1128373"/>
          </a:xfrm>
        </p:spPr>
        <p:txBody>
          <a:bodyPr lIns="90918" tIns="45457" rIns="90918" bIns="45457"/>
          <a:lstStyle/>
          <a:p>
            <a:pPr eaLnBrk="1" hangingPunct="1"/>
            <a:r>
              <a:rPr lang="en-US" altLang="en-US" b="1" dirty="0" smtClean="0"/>
              <a:t>References</a:t>
            </a:r>
          </a:p>
        </p:txBody>
      </p:sp>
      <p:sp>
        <p:nvSpPr>
          <p:cNvPr id="5" name="Slide Number Placeholder 5"/>
          <p:cNvSpPr txBox="1">
            <a:spLocks noGrp="1"/>
          </p:cNvSpPr>
          <p:nvPr/>
        </p:nvSpPr>
        <p:spPr bwMode="auto">
          <a:xfrm>
            <a:off x="6552710" y="6059684"/>
            <a:ext cx="1905521" cy="45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8" tIns="45457" rIns="90918" bIns="45457"/>
          <a:lstStyle>
            <a:lvl1pPr defTabSz="927100"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defTabSz="92710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defTabSz="9271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defTabSz="9271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defTabSz="9271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algn="r">
              <a:spcBef>
                <a:spcPct val="0"/>
              </a:spcBef>
              <a:spcAft>
                <a:spcPct val="0"/>
              </a:spcAft>
              <a:buClrTx/>
              <a:buSzTx/>
              <a:buFontTx/>
              <a:buNone/>
            </a:pPr>
            <a:fld id="{BF1FEEBB-83AA-4BAB-8697-27EFFEA8DC70}" type="slidenum">
              <a:rPr lang="en-US" altLang="en-US" sz="1400" b="0">
                <a:solidFill>
                  <a:schemeClr val="bg1"/>
                </a:solidFill>
                <a:latin typeface="Times New Roman" pitchFamily="18" charset="0"/>
                <a:ea typeface="MS PGothic" pitchFamily="34" charset="-128"/>
              </a:rPr>
              <a:pPr algn="r">
                <a:spcBef>
                  <a:spcPct val="0"/>
                </a:spcBef>
                <a:spcAft>
                  <a:spcPct val="0"/>
                </a:spcAft>
                <a:buClrTx/>
                <a:buSzTx/>
                <a:buFontTx/>
                <a:buNone/>
              </a:pPr>
              <a:t>32</a:t>
            </a:fld>
            <a:endParaRPr lang="en-US" altLang="en-US" sz="1400" b="0" dirty="0">
              <a:solidFill>
                <a:schemeClr val="bg1"/>
              </a:solidFill>
              <a:latin typeface="Times New Roman" pitchFamily="18" charset="0"/>
              <a:ea typeface="MS PGothic" pitchFamily="34" charset="-128"/>
            </a:endParaRPr>
          </a:p>
        </p:txBody>
      </p:sp>
    </p:spTree>
    <p:extLst>
      <p:ext uri="{BB962C8B-B14F-4D97-AF65-F5344CB8AC3E}">
        <p14:creationId xmlns:p14="http://schemas.microsoft.com/office/powerpoint/2010/main" val="352684065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2"/>
          <p:cNvSpPr>
            <a:spLocks noGrp="1" noChangeArrowheads="1"/>
          </p:cNvSpPr>
          <p:nvPr>
            <p:ph type="title"/>
          </p:nvPr>
        </p:nvSpPr>
        <p:spPr>
          <a:xfrm>
            <a:off x="676408" y="672954"/>
            <a:ext cx="7816241" cy="1203598"/>
          </a:xfrm>
        </p:spPr>
        <p:txBody>
          <a:bodyPr>
            <a:normAutofit/>
          </a:bodyPr>
          <a:lstStyle/>
          <a:p>
            <a:r>
              <a:rPr lang="en-US" altLang="en-US" b="1" dirty="0"/>
              <a:t>Agenda</a:t>
            </a:r>
          </a:p>
        </p:txBody>
      </p:sp>
      <p:sp>
        <p:nvSpPr>
          <p:cNvPr id="3076" name="Rectangle 13"/>
          <p:cNvSpPr>
            <a:spLocks noGrp="1" noChangeArrowheads="1"/>
          </p:cNvSpPr>
          <p:nvPr>
            <p:ph type="body" idx="1"/>
          </p:nvPr>
        </p:nvSpPr>
        <p:spPr>
          <a:xfrm>
            <a:off x="375781" y="1705038"/>
            <a:ext cx="8267178" cy="4632598"/>
          </a:xfrm>
        </p:spPr>
        <p:txBody>
          <a:bodyPr>
            <a:normAutofit fontScale="85000" lnSpcReduction="20000"/>
          </a:bodyPr>
          <a:lstStyle/>
          <a:p>
            <a:pPr>
              <a:spcBef>
                <a:spcPct val="15000"/>
              </a:spcBef>
              <a:spcAft>
                <a:spcPct val="15000"/>
              </a:spcAft>
              <a:defRPr/>
            </a:pPr>
            <a:r>
              <a:rPr lang="en-US" altLang="en-US" dirty="0" smtClean="0">
                <a:solidFill>
                  <a:schemeClr val="tx2"/>
                </a:solidFill>
              </a:rPr>
              <a:t>Welcome (10 </a:t>
            </a:r>
            <a:r>
              <a:rPr lang="en-US" altLang="en-US" dirty="0">
                <a:solidFill>
                  <a:schemeClr val="tx2"/>
                </a:solidFill>
              </a:rPr>
              <a:t>minutes)</a:t>
            </a:r>
          </a:p>
          <a:p>
            <a:pPr>
              <a:spcBef>
                <a:spcPct val="15000"/>
              </a:spcBef>
              <a:spcAft>
                <a:spcPct val="15000"/>
              </a:spcAft>
              <a:defRPr/>
            </a:pPr>
            <a:r>
              <a:rPr lang="en-US" altLang="en-US" dirty="0" smtClean="0">
                <a:solidFill>
                  <a:schemeClr val="tx2"/>
                </a:solidFill>
              </a:rPr>
              <a:t>Theory burst (5 minutes)</a:t>
            </a:r>
          </a:p>
          <a:p>
            <a:pPr lvl="1">
              <a:spcBef>
                <a:spcPct val="15000"/>
              </a:spcBef>
              <a:spcAft>
                <a:spcPct val="15000"/>
              </a:spcAft>
              <a:defRPr/>
            </a:pPr>
            <a:r>
              <a:rPr lang="en-US" altLang="en-US" dirty="0" smtClean="0">
                <a:solidFill>
                  <a:schemeClr val="tx2"/>
                </a:solidFill>
              </a:rPr>
              <a:t>Global aim tips</a:t>
            </a:r>
          </a:p>
          <a:p>
            <a:pPr>
              <a:spcBef>
                <a:spcPct val="15000"/>
              </a:spcBef>
              <a:spcAft>
                <a:spcPct val="15000"/>
              </a:spcAft>
              <a:defRPr/>
            </a:pPr>
            <a:r>
              <a:rPr lang="en-US" altLang="en-US" dirty="0" smtClean="0">
                <a:solidFill>
                  <a:schemeClr val="tx2"/>
                </a:solidFill>
              </a:rPr>
              <a:t>Global aim examples (25 minutes)</a:t>
            </a:r>
            <a:endParaRPr lang="en-US" altLang="en-US" dirty="0">
              <a:solidFill>
                <a:schemeClr val="tx2"/>
              </a:solidFill>
            </a:endParaRPr>
          </a:p>
          <a:p>
            <a:pPr>
              <a:spcBef>
                <a:spcPct val="15000"/>
              </a:spcBef>
              <a:spcAft>
                <a:spcPct val="15000"/>
              </a:spcAft>
              <a:defRPr/>
            </a:pPr>
            <a:r>
              <a:rPr lang="en-US" altLang="en-US" dirty="0" smtClean="0">
                <a:solidFill>
                  <a:schemeClr val="tx2"/>
                </a:solidFill>
              </a:rPr>
              <a:t>Break</a:t>
            </a:r>
          </a:p>
          <a:p>
            <a:pPr>
              <a:spcBef>
                <a:spcPct val="15000"/>
              </a:spcBef>
              <a:spcAft>
                <a:spcPct val="15000"/>
              </a:spcAft>
              <a:defRPr/>
            </a:pPr>
            <a:r>
              <a:rPr lang="en-US" altLang="en-US" dirty="0" smtClean="0">
                <a:solidFill>
                  <a:schemeClr val="tx2"/>
                </a:solidFill>
              </a:rPr>
              <a:t>Theory </a:t>
            </a:r>
            <a:r>
              <a:rPr lang="en-US" altLang="en-US" dirty="0">
                <a:solidFill>
                  <a:schemeClr val="tx2"/>
                </a:solidFill>
              </a:rPr>
              <a:t>burst (5 minutes)</a:t>
            </a:r>
          </a:p>
          <a:p>
            <a:pPr lvl="1">
              <a:spcBef>
                <a:spcPct val="15000"/>
              </a:spcBef>
              <a:spcAft>
                <a:spcPct val="15000"/>
              </a:spcAft>
              <a:defRPr/>
            </a:pPr>
            <a:r>
              <a:rPr lang="en-US" altLang="en-US" dirty="0" smtClean="0">
                <a:solidFill>
                  <a:schemeClr val="tx2"/>
                </a:solidFill>
              </a:rPr>
              <a:t>Fishbone diagrams</a:t>
            </a:r>
          </a:p>
          <a:p>
            <a:pPr>
              <a:spcBef>
                <a:spcPct val="15000"/>
              </a:spcBef>
              <a:spcAft>
                <a:spcPct val="15000"/>
              </a:spcAft>
              <a:defRPr/>
            </a:pPr>
            <a:r>
              <a:rPr lang="en-US" altLang="en-US" dirty="0" smtClean="0">
                <a:solidFill>
                  <a:schemeClr val="tx2"/>
                </a:solidFill>
              </a:rPr>
              <a:t>Fishbone small group work &amp; discussion (30 minutes)</a:t>
            </a:r>
          </a:p>
          <a:p>
            <a:pPr>
              <a:defRPr/>
            </a:pPr>
            <a:r>
              <a:rPr lang="en-US" altLang="en-US" dirty="0" smtClean="0">
                <a:solidFill>
                  <a:schemeClr val="tx2"/>
                </a:solidFill>
              </a:rPr>
              <a:t>Summary and take-home points (5 </a:t>
            </a:r>
            <a:r>
              <a:rPr lang="en-US" altLang="en-US" dirty="0" err="1" smtClean="0">
                <a:solidFill>
                  <a:schemeClr val="tx2"/>
                </a:solidFill>
              </a:rPr>
              <a:t>mins</a:t>
            </a:r>
            <a:r>
              <a:rPr lang="en-US" altLang="en-US" dirty="0" smtClean="0">
                <a:solidFill>
                  <a:schemeClr val="tx2"/>
                </a:solidFill>
              </a:rPr>
              <a:t>)</a:t>
            </a:r>
          </a:p>
          <a:p>
            <a:pPr>
              <a:defRPr/>
            </a:pPr>
            <a:r>
              <a:rPr lang="en-US" altLang="en-US" dirty="0" smtClean="0">
                <a:solidFill>
                  <a:schemeClr val="tx2"/>
                </a:solidFill>
              </a:rPr>
              <a:t>Preview of next </a:t>
            </a:r>
            <a:r>
              <a:rPr lang="en-US" altLang="en-US" dirty="0">
                <a:solidFill>
                  <a:schemeClr val="tx2"/>
                </a:solidFill>
              </a:rPr>
              <a:t>s</a:t>
            </a:r>
            <a:r>
              <a:rPr lang="en-US" altLang="en-US" dirty="0" smtClean="0">
                <a:solidFill>
                  <a:schemeClr val="tx2"/>
                </a:solidFill>
              </a:rPr>
              <a:t>ession (5 minutes)</a:t>
            </a:r>
            <a:endParaRPr lang="en-US" altLang="en-US" dirty="0">
              <a:solidFill>
                <a:schemeClr val="tx2"/>
              </a:solidFill>
            </a:endParaRPr>
          </a:p>
        </p:txBody>
      </p:sp>
      <p:sp>
        <p:nvSpPr>
          <p:cNvPr id="5" name="Slide Number Placeholder 5"/>
          <p:cNvSpPr txBox="1">
            <a:spLocks noGrp="1"/>
          </p:cNvSpPr>
          <p:nvPr/>
        </p:nvSpPr>
        <p:spPr bwMode="auto">
          <a:xfrm>
            <a:off x="6552710" y="6059684"/>
            <a:ext cx="1905521" cy="45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8" tIns="45457" rIns="90918" bIns="45457"/>
          <a:lstStyle>
            <a:lvl1pPr defTabSz="927100"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defTabSz="92710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defTabSz="9271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defTabSz="9271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defTabSz="9271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algn="r">
              <a:spcBef>
                <a:spcPct val="0"/>
              </a:spcBef>
              <a:spcAft>
                <a:spcPct val="0"/>
              </a:spcAft>
              <a:buClrTx/>
              <a:buSzTx/>
              <a:buFontTx/>
              <a:buNone/>
            </a:pPr>
            <a:fld id="{BF1FEEBB-83AA-4BAB-8697-27EFFEA8DC70}" type="slidenum">
              <a:rPr lang="en-US" altLang="en-US" sz="1400" b="0">
                <a:solidFill>
                  <a:schemeClr val="bg1"/>
                </a:solidFill>
                <a:latin typeface="Times New Roman" pitchFamily="18" charset="0"/>
                <a:ea typeface="MS PGothic" pitchFamily="34" charset="-128"/>
              </a:rPr>
              <a:pPr algn="r">
                <a:spcBef>
                  <a:spcPct val="0"/>
                </a:spcBef>
                <a:spcAft>
                  <a:spcPct val="0"/>
                </a:spcAft>
                <a:buClrTx/>
                <a:buSzTx/>
                <a:buFontTx/>
                <a:buNone/>
              </a:pPr>
              <a:t>4</a:t>
            </a:fld>
            <a:endParaRPr lang="en-US" altLang="en-US" sz="1400" b="0" dirty="0">
              <a:solidFill>
                <a:schemeClr val="bg1"/>
              </a:solidFill>
              <a:latin typeface="Times New Roman" pitchFamily="18" charset="0"/>
              <a:ea typeface="MS PGothic" pitchFamily="34" charset="-128"/>
            </a:endParaRPr>
          </a:p>
        </p:txBody>
      </p:sp>
    </p:spTree>
    <p:extLst>
      <p:ext uri="{BB962C8B-B14F-4D97-AF65-F5344CB8AC3E}">
        <p14:creationId xmlns:p14="http://schemas.microsoft.com/office/powerpoint/2010/main" val="1189537320"/>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19200"/>
            <a:ext cx="9144000" cy="5262979"/>
          </a:xfrm>
          <a:prstGeom prst="rect">
            <a:avLst/>
          </a:prstGeom>
        </p:spPr>
        <p:txBody>
          <a:bodyPr wrap="square">
            <a:spAutoFit/>
          </a:bodyPr>
          <a:lstStyle/>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i="1" u="none" strike="noStrike" kern="1200" cap="none" spc="0" normalizeH="0" baseline="0" noProof="0" dirty="0">
                <a:ln>
                  <a:noFill/>
                </a:ln>
                <a:solidFill>
                  <a:schemeClr val="bg1"/>
                </a:solidFill>
                <a:effectLst/>
                <a:uLnTx/>
                <a:uFillTx/>
                <a:latin typeface="Calibri"/>
              </a:rPr>
              <a:t>An overview of Quality Improvement (</a:t>
            </a:r>
            <a:r>
              <a:rPr kumimoji="0" lang="en-US" sz="2400" i="1" u="none" strike="noStrike" kern="1200" cap="none" spc="0" normalizeH="0" baseline="0" noProof="0" dirty="0" smtClean="0">
                <a:ln>
                  <a:noFill/>
                </a:ln>
                <a:solidFill>
                  <a:schemeClr val="bg1"/>
                </a:solidFill>
                <a:effectLst/>
                <a:uLnTx/>
                <a:uFillTx/>
                <a:latin typeface="Calibri"/>
              </a:rPr>
              <a:t>10/13/22)</a:t>
            </a:r>
            <a:endParaRPr kumimoji="0" lang="en-US" sz="2400" i="1" u="none" strike="noStrike" kern="1200" cap="none" spc="0" normalizeH="0" baseline="0" noProof="0" dirty="0">
              <a:ln>
                <a:noFill/>
              </a:ln>
              <a:solidFill>
                <a:schemeClr val="bg1"/>
              </a:solidFill>
              <a:effectLst/>
              <a:uLnTx/>
              <a:uFillTx/>
              <a:latin typeface="Calibri"/>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i="1" u="none" strike="noStrike" kern="1200" cap="none" spc="0" normalizeH="0" baseline="0" noProof="0" dirty="0" smtClean="0">
                <a:ln>
                  <a:noFill/>
                </a:ln>
                <a:solidFill>
                  <a:schemeClr val="bg1"/>
                </a:solidFill>
                <a:effectLst/>
                <a:uLnTx/>
                <a:uFillTx/>
                <a:latin typeface="Calibri"/>
              </a:rPr>
              <a:t>Care Observations</a:t>
            </a:r>
            <a:r>
              <a:rPr kumimoji="0" lang="en-US" sz="2400" i="1" u="none" strike="noStrike" kern="1200" cap="none" spc="0" normalizeH="0" noProof="0" dirty="0" smtClean="0">
                <a:ln>
                  <a:noFill/>
                </a:ln>
                <a:solidFill>
                  <a:schemeClr val="bg1"/>
                </a:solidFill>
                <a:effectLst/>
                <a:uLnTx/>
                <a:uFillTx/>
                <a:latin typeface="Calibri"/>
              </a:rPr>
              <a:t> </a:t>
            </a:r>
            <a:r>
              <a:rPr kumimoji="0" lang="en-US" sz="2400" i="1" u="none" strike="noStrike" kern="1200" cap="none" spc="0" normalizeH="0" baseline="0" noProof="0" dirty="0" smtClean="0">
                <a:ln>
                  <a:noFill/>
                </a:ln>
                <a:solidFill>
                  <a:schemeClr val="bg1"/>
                </a:solidFill>
                <a:effectLst/>
                <a:uLnTx/>
                <a:uFillTx/>
                <a:latin typeface="Calibri"/>
              </a:rPr>
              <a:t>&amp; Stakeholder Considerations </a:t>
            </a:r>
            <a:r>
              <a:rPr kumimoji="0" lang="en-US" sz="2400" i="1" u="none" strike="noStrike" kern="1200" cap="none" spc="0" normalizeH="0" baseline="0" noProof="0" dirty="0">
                <a:ln>
                  <a:noFill/>
                </a:ln>
                <a:solidFill>
                  <a:schemeClr val="bg1"/>
                </a:solidFill>
                <a:effectLst/>
                <a:uLnTx/>
                <a:uFillTx/>
                <a:latin typeface="Calibri"/>
              </a:rPr>
              <a:t>(</a:t>
            </a:r>
            <a:r>
              <a:rPr kumimoji="0" lang="en-US" sz="2400" i="1" u="none" strike="noStrike" kern="1200" cap="none" spc="0" normalizeH="0" baseline="0" noProof="0" dirty="0" smtClean="0">
                <a:ln>
                  <a:noFill/>
                </a:ln>
                <a:solidFill>
                  <a:schemeClr val="bg1"/>
                </a:solidFill>
                <a:effectLst/>
                <a:uLnTx/>
                <a:uFillTx/>
                <a:latin typeface="Calibri"/>
              </a:rPr>
              <a:t>10/27/22)</a:t>
            </a:r>
            <a:endParaRPr kumimoji="0" lang="en-US" sz="2400" i="1" u="none" strike="noStrike" kern="1200" cap="none" spc="0" normalizeH="0" baseline="0" noProof="0" dirty="0">
              <a:ln>
                <a:noFill/>
              </a:ln>
              <a:solidFill>
                <a:schemeClr val="bg1"/>
              </a:solidFill>
              <a:effectLst/>
              <a:uLnTx/>
              <a:uFillTx/>
              <a:latin typeface="Calibri"/>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i="1" u="none" strike="noStrike" kern="1200" cap="none" spc="0" normalizeH="0" baseline="0" noProof="0" dirty="0" smtClean="0">
                <a:ln>
                  <a:noFill/>
                </a:ln>
                <a:solidFill>
                  <a:schemeClr val="bg1"/>
                </a:solidFill>
                <a:effectLst/>
                <a:uLnTx/>
                <a:uFillTx/>
                <a:latin typeface="Calibri"/>
              </a:rPr>
              <a:t>Organizing your Improvement Project (11/10/22)</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u="none" strike="noStrike" kern="1200" cap="none" spc="0" normalizeH="0" baseline="0" noProof="0" dirty="0" smtClean="0">
                <a:ln>
                  <a:noFill/>
                </a:ln>
                <a:solidFill>
                  <a:schemeClr val="tx2"/>
                </a:solidFill>
                <a:effectLst/>
                <a:uLnTx/>
                <a:uFillTx/>
                <a:latin typeface="Calibri"/>
              </a:rPr>
              <a:t>Global Aim and Fishbone Diagram (12/8/22)</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u="none" strike="noStrike" kern="1200" cap="none" spc="0" normalizeH="0" baseline="0" noProof="0" dirty="0" smtClean="0">
                <a:ln>
                  <a:noFill/>
                </a:ln>
                <a:solidFill>
                  <a:schemeClr val="tx2"/>
                </a:solidFill>
                <a:effectLst/>
                <a:uLnTx/>
                <a:uFillTx/>
                <a:latin typeface="Calibri"/>
              </a:rPr>
              <a:t>Process </a:t>
            </a:r>
            <a:r>
              <a:rPr kumimoji="0" lang="en-US" sz="2400" u="none" strike="noStrike" kern="1200" cap="none" spc="0" normalizeH="0" baseline="0" noProof="0" dirty="0">
                <a:ln>
                  <a:noFill/>
                </a:ln>
                <a:solidFill>
                  <a:schemeClr val="tx2"/>
                </a:solidFill>
                <a:effectLst/>
                <a:uLnTx/>
                <a:uFillTx/>
                <a:latin typeface="Calibri"/>
              </a:rPr>
              <a:t>Mapping (Flowcharts) (</a:t>
            </a:r>
            <a:r>
              <a:rPr kumimoji="0" lang="en-US" sz="2400" u="none" strike="noStrike" kern="1200" cap="none" spc="0" normalizeH="0" baseline="0" noProof="0" dirty="0" smtClean="0">
                <a:ln>
                  <a:noFill/>
                </a:ln>
                <a:solidFill>
                  <a:schemeClr val="tx2"/>
                </a:solidFill>
                <a:effectLst/>
                <a:uLnTx/>
                <a:uFillTx/>
                <a:latin typeface="Calibri"/>
              </a:rPr>
              <a:t>12/22/22)</a:t>
            </a:r>
            <a:endParaRPr kumimoji="0" lang="en-US" sz="2400" u="none" strike="noStrike" kern="1200" cap="none" spc="0" normalizeH="0" baseline="0" noProof="0" dirty="0">
              <a:ln>
                <a:noFill/>
              </a:ln>
              <a:solidFill>
                <a:schemeClr val="tx2"/>
              </a:solidFill>
              <a:effectLst/>
              <a:uLnTx/>
              <a:uFillTx/>
              <a:latin typeface="Calibri"/>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u="none" strike="noStrike" kern="1200" cap="none" spc="0" normalizeH="0" baseline="0" noProof="0" dirty="0">
                <a:ln>
                  <a:noFill/>
                </a:ln>
                <a:solidFill>
                  <a:schemeClr val="tx2"/>
                </a:solidFill>
                <a:effectLst/>
                <a:uLnTx/>
                <a:uFillTx/>
                <a:latin typeface="Calibri"/>
              </a:rPr>
              <a:t>Measurement to Inform Change </a:t>
            </a:r>
            <a:r>
              <a:rPr kumimoji="0" lang="en-US" sz="2400" u="none" strike="noStrike" kern="1200" cap="none" spc="0" normalizeH="0" baseline="0" noProof="0" dirty="0" smtClean="0">
                <a:ln>
                  <a:noFill/>
                </a:ln>
                <a:solidFill>
                  <a:schemeClr val="tx2"/>
                </a:solidFill>
                <a:effectLst/>
                <a:uLnTx/>
                <a:uFillTx/>
                <a:latin typeface="Calibri"/>
              </a:rPr>
              <a:t>(1/12/23 </a:t>
            </a:r>
            <a:r>
              <a:rPr kumimoji="0" lang="en-US" sz="2400" u="none" strike="noStrike" kern="1200" cap="none" spc="0" normalizeH="0" baseline="0" noProof="0" dirty="0">
                <a:ln>
                  <a:noFill/>
                </a:ln>
                <a:solidFill>
                  <a:schemeClr val="tx2"/>
                </a:solidFill>
                <a:effectLst/>
                <a:uLnTx/>
                <a:uFillTx/>
                <a:latin typeface="Calibri"/>
              </a:rPr>
              <a:t>&amp; </a:t>
            </a:r>
            <a:r>
              <a:rPr kumimoji="0" lang="en-US" sz="2400" u="none" strike="noStrike" kern="1200" cap="none" spc="0" normalizeH="0" baseline="0" noProof="0" dirty="0" smtClean="0">
                <a:ln>
                  <a:noFill/>
                </a:ln>
                <a:solidFill>
                  <a:schemeClr val="tx2"/>
                </a:solidFill>
                <a:effectLst/>
                <a:uLnTx/>
                <a:uFillTx/>
                <a:latin typeface="Calibri"/>
              </a:rPr>
              <a:t>1/26/23)</a:t>
            </a:r>
            <a:endParaRPr kumimoji="0" lang="en-US" sz="2400" u="none" strike="noStrike" kern="1200" cap="none" spc="0" normalizeH="0" baseline="0" noProof="0" dirty="0">
              <a:ln>
                <a:noFill/>
              </a:ln>
              <a:solidFill>
                <a:schemeClr val="tx2"/>
              </a:solidFill>
              <a:effectLst/>
              <a:uLnTx/>
              <a:uFillTx/>
              <a:latin typeface="Calibri"/>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u="none" strike="noStrike" kern="1200" cap="none" spc="0" normalizeH="0" baseline="0" noProof="0" dirty="0" smtClean="0">
                <a:ln>
                  <a:noFill/>
                </a:ln>
                <a:solidFill>
                  <a:schemeClr val="tx2"/>
                </a:solidFill>
                <a:effectLst/>
                <a:uLnTx/>
                <a:uFillTx/>
                <a:latin typeface="Calibri"/>
              </a:rPr>
              <a:t>An </a:t>
            </a:r>
            <a:r>
              <a:rPr kumimoji="0" lang="en-US" sz="2400" u="none" strike="noStrike" kern="1200" cap="none" spc="0" normalizeH="0" baseline="0" noProof="0" dirty="0">
                <a:ln>
                  <a:noFill/>
                </a:ln>
                <a:solidFill>
                  <a:schemeClr val="tx2"/>
                </a:solidFill>
                <a:effectLst/>
                <a:uLnTx/>
                <a:uFillTx/>
                <a:latin typeface="Calibri"/>
              </a:rPr>
              <a:t>Approach to Testing a Change </a:t>
            </a:r>
            <a:r>
              <a:rPr kumimoji="0" lang="en-US" sz="2400" u="none" strike="noStrike" kern="1200" cap="none" spc="0" normalizeH="0" baseline="0" noProof="0" dirty="0" smtClean="0">
                <a:ln>
                  <a:noFill/>
                </a:ln>
                <a:solidFill>
                  <a:schemeClr val="tx2"/>
                </a:solidFill>
                <a:effectLst/>
                <a:uLnTx/>
                <a:uFillTx/>
                <a:latin typeface="Calibri"/>
              </a:rPr>
              <a:t>(</a:t>
            </a:r>
            <a:r>
              <a:rPr lang="en-US" sz="2400" dirty="0" smtClean="0">
                <a:solidFill>
                  <a:schemeClr val="tx2"/>
                </a:solidFill>
                <a:latin typeface="Calibri"/>
              </a:rPr>
              <a:t>2</a:t>
            </a:r>
            <a:r>
              <a:rPr kumimoji="0" lang="en-US" sz="2400" u="none" strike="noStrike" kern="1200" cap="none" spc="0" normalizeH="0" baseline="0" noProof="0" dirty="0" smtClean="0">
                <a:ln>
                  <a:noFill/>
                </a:ln>
                <a:solidFill>
                  <a:schemeClr val="tx2"/>
                </a:solidFill>
                <a:effectLst/>
                <a:uLnTx/>
                <a:uFillTx/>
                <a:latin typeface="Calibri"/>
              </a:rPr>
              <a:t>/9/23)</a:t>
            </a:r>
            <a:endParaRPr kumimoji="0" lang="en-US" sz="2400" u="none" strike="noStrike" kern="1200" cap="none" spc="0" normalizeH="0" baseline="0" noProof="0" dirty="0">
              <a:ln>
                <a:noFill/>
              </a:ln>
              <a:solidFill>
                <a:schemeClr val="tx2"/>
              </a:solidFill>
              <a:effectLst/>
              <a:uLnTx/>
              <a:uFillTx/>
              <a:latin typeface="Calibri"/>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u="none" strike="noStrike" kern="1200" cap="none" spc="0" normalizeH="0" baseline="0" noProof="0" dirty="0">
                <a:ln>
                  <a:noFill/>
                </a:ln>
                <a:solidFill>
                  <a:schemeClr val="tx2"/>
                </a:solidFill>
                <a:effectLst/>
                <a:uLnTx/>
                <a:uFillTx/>
                <a:latin typeface="Calibri"/>
              </a:rPr>
              <a:t>Communication about your Improvement Effort (</a:t>
            </a:r>
            <a:r>
              <a:rPr kumimoji="0" lang="en-US" sz="2400" u="none" strike="noStrike" kern="1200" cap="none" spc="0" normalizeH="0" baseline="0" noProof="0" dirty="0" smtClean="0">
                <a:ln>
                  <a:noFill/>
                </a:ln>
                <a:solidFill>
                  <a:schemeClr val="tx2"/>
                </a:solidFill>
                <a:effectLst/>
                <a:uLnTx/>
                <a:uFillTx/>
                <a:latin typeface="Calibri"/>
              </a:rPr>
              <a:t>2/23/23)</a:t>
            </a:r>
            <a:endParaRPr kumimoji="0" lang="en-US" sz="2400" u="none" strike="noStrike" kern="1200" cap="none" spc="0" normalizeH="0" baseline="0" noProof="0" dirty="0">
              <a:ln>
                <a:noFill/>
              </a:ln>
              <a:solidFill>
                <a:schemeClr val="tx2"/>
              </a:solidFill>
              <a:effectLst/>
              <a:uLnTx/>
              <a:uFillTx/>
              <a:latin typeface="Calibri"/>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u="none" strike="noStrike" kern="1200" cap="none" spc="0" normalizeH="0" baseline="0" noProof="0" dirty="0">
                <a:ln>
                  <a:noFill/>
                </a:ln>
                <a:solidFill>
                  <a:schemeClr val="tx2"/>
                </a:solidFill>
                <a:effectLst/>
                <a:uLnTx/>
                <a:uFillTx/>
                <a:latin typeface="Calibri"/>
              </a:rPr>
              <a:t>Stakeholder Analysis &amp; Conflict Management </a:t>
            </a:r>
            <a:r>
              <a:rPr kumimoji="0" lang="en-US" sz="2400" u="none" strike="noStrike" kern="1200" cap="none" spc="0" normalizeH="0" baseline="0" noProof="0" dirty="0" smtClean="0">
                <a:ln>
                  <a:noFill/>
                </a:ln>
                <a:solidFill>
                  <a:schemeClr val="tx2"/>
                </a:solidFill>
                <a:effectLst/>
                <a:uLnTx/>
                <a:uFillTx/>
                <a:latin typeface="Calibri"/>
              </a:rPr>
              <a:t>(</a:t>
            </a:r>
            <a:r>
              <a:rPr lang="en-US" sz="2400" noProof="0" dirty="0" smtClean="0">
                <a:solidFill>
                  <a:schemeClr val="tx2"/>
                </a:solidFill>
                <a:latin typeface="Calibri"/>
              </a:rPr>
              <a:t>3</a:t>
            </a:r>
            <a:r>
              <a:rPr kumimoji="0" lang="en-US" sz="2400" u="none" strike="noStrike" kern="1200" cap="none" spc="0" normalizeH="0" baseline="0" noProof="0" dirty="0" smtClean="0">
                <a:ln>
                  <a:noFill/>
                </a:ln>
                <a:solidFill>
                  <a:schemeClr val="tx2"/>
                </a:solidFill>
                <a:effectLst/>
                <a:uLnTx/>
                <a:uFillTx/>
                <a:latin typeface="Calibri"/>
              </a:rPr>
              <a:t>/9/23)</a:t>
            </a:r>
            <a:endParaRPr kumimoji="0" lang="en-US" sz="2400" u="none" strike="noStrike" kern="1200" cap="none" spc="0" normalizeH="0" baseline="0" noProof="0" dirty="0">
              <a:ln>
                <a:noFill/>
              </a:ln>
              <a:solidFill>
                <a:schemeClr val="tx2"/>
              </a:solidFill>
              <a:effectLst/>
              <a:uLnTx/>
              <a:uFillTx/>
              <a:latin typeface="Calibri"/>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u="none" strike="noStrike" kern="1200" cap="none" spc="0" normalizeH="0" baseline="0" noProof="0" dirty="0" smtClean="0">
                <a:ln>
                  <a:noFill/>
                </a:ln>
                <a:solidFill>
                  <a:schemeClr val="tx2"/>
                </a:solidFill>
                <a:effectLst/>
                <a:uLnTx/>
                <a:uFillTx/>
                <a:latin typeface="Calibri"/>
              </a:rPr>
              <a:t>Managing Up and Gaining Leadership</a:t>
            </a:r>
            <a:r>
              <a:rPr kumimoji="0" lang="en-US" sz="2400" u="none" strike="noStrike" kern="1200" cap="none" spc="0" normalizeH="0" noProof="0" dirty="0" smtClean="0">
                <a:ln>
                  <a:noFill/>
                </a:ln>
                <a:solidFill>
                  <a:schemeClr val="tx2"/>
                </a:solidFill>
                <a:effectLst/>
                <a:uLnTx/>
                <a:uFillTx/>
                <a:latin typeface="Calibri"/>
              </a:rPr>
              <a:t> Buy-In (3/23/23)</a:t>
            </a:r>
            <a:endParaRPr kumimoji="0" lang="en-US" sz="2400" u="none" strike="noStrike" kern="1200" cap="none" spc="0" normalizeH="0" baseline="0" noProof="0" dirty="0" smtClean="0">
              <a:ln>
                <a:noFill/>
              </a:ln>
              <a:solidFill>
                <a:schemeClr val="tx2"/>
              </a:solidFill>
              <a:effectLst/>
              <a:uLnTx/>
              <a:uFillTx/>
              <a:latin typeface="Calibri"/>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u="none" strike="noStrike" kern="1200" cap="none" spc="0" normalizeH="0" baseline="0" noProof="0" dirty="0" smtClean="0">
                <a:ln>
                  <a:noFill/>
                </a:ln>
                <a:solidFill>
                  <a:schemeClr val="tx2"/>
                </a:solidFill>
                <a:effectLst/>
                <a:uLnTx/>
                <a:uFillTx/>
                <a:latin typeface="Calibri"/>
              </a:rPr>
              <a:t>Negotiation (4/13/23)</a:t>
            </a:r>
            <a:endParaRPr kumimoji="0" lang="en-US" sz="2400" u="none" strike="noStrike" kern="1200" cap="none" spc="0" normalizeH="0" baseline="0" noProof="0" dirty="0">
              <a:ln>
                <a:noFill/>
              </a:ln>
              <a:solidFill>
                <a:schemeClr val="tx2"/>
              </a:solidFill>
              <a:effectLst/>
              <a:uLnTx/>
              <a:uFillTx/>
              <a:latin typeface="Calibri"/>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u="none" strike="noStrike" kern="1200" cap="none" spc="0" normalizeH="0" baseline="0" noProof="0" dirty="0">
                <a:ln>
                  <a:noFill/>
                </a:ln>
                <a:solidFill>
                  <a:schemeClr val="tx2"/>
                </a:solidFill>
                <a:effectLst/>
                <a:uLnTx/>
                <a:uFillTx/>
                <a:latin typeface="Calibri"/>
              </a:rPr>
              <a:t>Negotiation and More About Cycles of Change (</a:t>
            </a:r>
            <a:r>
              <a:rPr kumimoji="0" lang="en-US" sz="2400" u="none" strike="noStrike" kern="1200" cap="none" spc="0" normalizeH="0" baseline="0" noProof="0" dirty="0" smtClean="0">
                <a:ln>
                  <a:noFill/>
                </a:ln>
                <a:solidFill>
                  <a:schemeClr val="tx2"/>
                </a:solidFill>
                <a:effectLst/>
                <a:uLnTx/>
                <a:uFillTx/>
                <a:latin typeface="Calibri"/>
              </a:rPr>
              <a:t>4/27/23)</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u="none" strike="noStrike" kern="1200" cap="none" spc="0" normalizeH="0" baseline="0" noProof="0" dirty="0" smtClean="0">
                <a:ln>
                  <a:noFill/>
                </a:ln>
                <a:solidFill>
                  <a:schemeClr val="tx2"/>
                </a:solidFill>
                <a:effectLst/>
                <a:uLnTx/>
                <a:uFillTx/>
                <a:latin typeface="Calibri"/>
              </a:rPr>
              <a:t>Sustaining </a:t>
            </a:r>
            <a:r>
              <a:rPr kumimoji="0" lang="en-US" sz="2400" u="none" strike="noStrike" kern="1200" cap="none" spc="0" normalizeH="0" baseline="0" noProof="0" dirty="0">
                <a:ln>
                  <a:noFill/>
                </a:ln>
                <a:solidFill>
                  <a:schemeClr val="tx2"/>
                </a:solidFill>
                <a:effectLst/>
                <a:uLnTx/>
                <a:uFillTx/>
                <a:latin typeface="Calibri"/>
              </a:rPr>
              <a:t>your Improvement Effort </a:t>
            </a:r>
            <a:r>
              <a:rPr kumimoji="0" lang="en-US" sz="2400" u="none" strike="noStrike" kern="1200" cap="none" spc="0" normalizeH="0" baseline="0" noProof="0" dirty="0" smtClean="0">
                <a:ln>
                  <a:noFill/>
                </a:ln>
                <a:solidFill>
                  <a:schemeClr val="tx2"/>
                </a:solidFill>
                <a:effectLst/>
                <a:uLnTx/>
                <a:uFillTx/>
                <a:latin typeface="Calibri"/>
              </a:rPr>
              <a:t>(5/11/23)</a:t>
            </a:r>
            <a:endParaRPr kumimoji="0" lang="en-US" sz="2400" u="none" strike="noStrike" kern="1200" cap="none" spc="0" normalizeH="0" baseline="0" noProof="0" dirty="0">
              <a:ln>
                <a:noFill/>
              </a:ln>
              <a:solidFill>
                <a:schemeClr val="tx2"/>
              </a:solidFill>
              <a:effectLst/>
              <a:uLnTx/>
              <a:uFillTx/>
              <a:latin typeface="Calibri"/>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u="none" strike="noStrike" kern="1200" cap="none" spc="0" normalizeH="0" baseline="0" noProof="0" dirty="0">
                <a:ln>
                  <a:noFill/>
                </a:ln>
                <a:solidFill>
                  <a:schemeClr val="tx2"/>
                </a:solidFill>
                <a:effectLst/>
                <a:uLnTx/>
                <a:uFillTx/>
                <a:latin typeface="Calibri"/>
              </a:rPr>
              <a:t>Resident Presentations (</a:t>
            </a:r>
            <a:r>
              <a:rPr kumimoji="0" lang="en-US" sz="2400" u="none" strike="noStrike" kern="1200" cap="none" spc="0" normalizeH="0" baseline="0" noProof="0" dirty="0" smtClean="0">
                <a:ln>
                  <a:noFill/>
                </a:ln>
                <a:solidFill>
                  <a:schemeClr val="tx2"/>
                </a:solidFill>
                <a:effectLst/>
                <a:uLnTx/>
                <a:uFillTx/>
                <a:latin typeface="Calibri"/>
              </a:rPr>
              <a:t>5/25/23, 6/8/23, 6/22/23)</a:t>
            </a:r>
            <a:endParaRPr kumimoji="0" lang="en-US" sz="2400" u="none" strike="noStrike" kern="1200" cap="none" spc="0" normalizeH="0" baseline="0" noProof="0" dirty="0">
              <a:ln>
                <a:noFill/>
              </a:ln>
              <a:solidFill>
                <a:schemeClr val="tx2"/>
              </a:solidFill>
              <a:effectLst/>
              <a:uLnTx/>
              <a:uFillTx/>
              <a:latin typeface="Calibri"/>
            </a:endParaRPr>
          </a:p>
        </p:txBody>
      </p:sp>
      <p:sp>
        <p:nvSpPr>
          <p:cNvPr id="4" name="TextBox 3"/>
          <p:cNvSpPr txBox="1"/>
          <p:nvPr/>
        </p:nvSpPr>
        <p:spPr>
          <a:xfrm>
            <a:off x="809966" y="609600"/>
            <a:ext cx="73152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effectLst/>
                <a:uLnTx/>
                <a:uFillTx/>
                <a:latin typeface="Calibri"/>
                <a:ea typeface="+mn-ea"/>
                <a:cs typeface="+mn-cs"/>
              </a:rPr>
              <a:t>Curriculum Plan</a:t>
            </a:r>
            <a:endParaRPr kumimoji="0" lang="en-US" sz="4000" b="1" i="0" u="none" strike="noStrike" kern="1200" cap="none" spc="0" normalizeH="0" baseline="0" noProof="0" dirty="0">
              <a:ln>
                <a:noFill/>
              </a:ln>
              <a:effectLst/>
              <a:uLnTx/>
              <a:uFillTx/>
              <a:latin typeface="Calibri"/>
              <a:ea typeface="+mn-ea"/>
              <a:cs typeface="+mn-cs"/>
            </a:endParaRPr>
          </a:p>
        </p:txBody>
      </p:sp>
    </p:spTree>
    <p:extLst>
      <p:ext uri="{BB962C8B-B14F-4D97-AF65-F5344CB8AC3E}">
        <p14:creationId xmlns:p14="http://schemas.microsoft.com/office/powerpoint/2010/main" val="24436721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2"/>
          <p:cNvSpPr>
            <a:spLocks noGrp="1" noChangeArrowheads="1"/>
          </p:cNvSpPr>
          <p:nvPr>
            <p:ph type="title"/>
          </p:nvPr>
        </p:nvSpPr>
        <p:spPr>
          <a:xfrm>
            <a:off x="676408" y="658440"/>
            <a:ext cx="7816241" cy="1203598"/>
          </a:xfrm>
        </p:spPr>
        <p:txBody>
          <a:bodyPr>
            <a:normAutofit/>
          </a:bodyPr>
          <a:lstStyle/>
          <a:p>
            <a:r>
              <a:rPr lang="en-US" altLang="en-US" b="1" dirty="0" smtClean="0"/>
              <a:t>Global Aim Statements (Tips)</a:t>
            </a:r>
            <a:endParaRPr lang="en-US" altLang="en-US" b="1" dirty="0"/>
          </a:p>
        </p:txBody>
      </p:sp>
      <p:sp>
        <p:nvSpPr>
          <p:cNvPr id="3076" name="Rectangle 13"/>
          <p:cNvSpPr>
            <a:spLocks noGrp="1" noChangeArrowheads="1"/>
          </p:cNvSpPr>
          <p:nvPr>
            <p:ph type="body" idx="1"/>
          </p:nvPr>
        </p:nvSpPr>
        <p:spPr>
          <a:xfrm>
            <a:off x="375781" y="1676400"/>
            <a:ext cx="8267178" cy="4632598"/>
          </a:xfrm>
        </p:spPr>
        <p:txBody>
          <a:bodyPr>
            <a:normAutofit fontScale="92500" lnSpcReduction="10000"/>
          </a:bodyPr>
          <a:lstStyle/>
          <a:p>
            <a:pPr>
              <a:lnSpc>
                <a:spcPct val="110000"/>
              </a:lnSpc>
              <a:defRPr/>
            </a:pPr>
            <a:r>
              <a:rPr lang="en-US" altLang="en-US" dirty="0" smtClean="0">
                <a:solidFill>
                  <a:schemeClr val="tx2"/>
                </a:solidFill>
              </a:rPr>
              <a:t>Some things to consider (from NICHQ):</a:t>
            </a:r>
          </a:p>
          <a:p>
            <a:pPr lvl="1">
              <a:lnSpc>
                <a:spcPct val="110000"/>
              </a:lnSpc>
              <a:defRPr/>
            </a:pPr>
            <a:r>
              <a:rPr lang="en-US" altLang="en-US" dirty="0" smtClean="0">
                <a:solidFill>
                  <a:schemeClr val="tx2"/>
                </a:solidFill>
              </a:rPr>
              <a:t>The </a:t>
            </a:r>
            <a:r>
              <a:rPr lang="en-US" altLang="en-US" dirty="0">
                <a:solidFill>
                  <a:schemeClr val="tx2"/>
                </a:solidFill>
              </a:rPr>
              <a:t>concrete goals you want to achieve</a:t>
            </a:r>
          </a:p>
          <a:p>
            <a:pPr lvl="1">
              <a:lnSpc>
                <a:spcPct val="110000"/>
              </a:lnSpc>
              <a:defRPr/>
            </a:pPr>
            <a:r>
              <a:rPr lang="en-US" altLang="en-US" dirty="0" smtClean="0">
                <a:solidFill>
                  <a:schemeClr val="tx2"/>
                </a:solidFill>
              </a:rPr>
              <a:t>Who </a:t>
            </a:r>
            <a:r>
              <a:rPr lang="en-US" altLang="en-US" dirty="0">
                <a:solidFill>
                  <a:schemeClr val="tx2"/>
                </a:solidFill>
              </a:rPr>
              <a:t>will benefit from this improvement? Whose </a:t>
            </a:r>
            <a:r>
              <a:rPr lang="en-US" altLang="en-US" dirty="0" smtClean="0">
                <a:solidFill>
                  <a:schemeClr val="tx2"/>
                </a:solidFill>
              </a:rPr>
              <a:t>interests </a:t>
            </a:r>
            <a:r>
              <a:rPr lang="en-US" altLang="en-US" dirty="0">
                <a:solidFill>
                  <a:schemeClr val="tx2"/>
                </a:solidFill>
              </a:rPr>
              <a:t>are served?</a:t>
            </a:r>
          </a:p>
          <a:p>
            <a:pPr lvl="1">
              <a:lnSpc>
                <a:spcPct val="110000"/>
              </a:lnSpc>
              <a:defRPr/>
            </a:pPr>
            <a:r>
              <a:rPr lang="en-US" altLang="en-US" dirty="0" smtClean="0">
                <a:solidFill>
                  <a:schemeClr val="tx2"/>
                </a:solidFill>
              </a:rPr>
              <a:t>What </a:t>
            </a:r>
            <a:r>
              <a:rPr lang="en-US" altLang="en-US" dirty="0">
                <a:solidFill>
                  <a:schemeClr val="tx2"/>
                </a:solidFill>
              </a:rPr>
              <a:t>will be done? Is it supported by evidence or experience?</a:t>
            </a:r>
          </a:p>
          <a:p>
            <a:pPr lvl="1">
              <a:lnSpc>
                <a:spcPct val="110000"/>
              </a:lnSpc>
              <a:defRPr/>
            </a:pPr>
            <a:r>
              <a:rPr lang="en-US" altLang="en-US" dirty="0" smtClean="0">
                <a:solidFill>
                  <a:schemeClr val="tx2"/>
                </a:solidFill>
              </a:rPr>
              <a:t>Where </a:t>
            </a:r>
            <a:r>
              <a:rPr lang="en-US" altLang="en-US" dirty="0">
                <a:solidFill>
                  <a:schemeClr val="tx2"/>
                </a:solidFill>
              </a:rPr>
              <a:t>will the change occur?</a:t>
            </a:r>
          </a:p>
          <a:p>
            <a:pPr lvl="1">
              <a:lnSpc>
                <a:spcPct val="110000"/>
              </a:lnSpc>
              <a:defRPr/>
            </a:pPr>
            <a:r>
              <a:rPr lang="en-US" altLang="en-US" dirty="0" smtClean="0">
                <a:solidFill>
                  <a:schemeClr val="tx2"/>
                </a:solidFill>
              </a:rPr>
              <a:t>When </a:t>
            </a:r>
            <a:r>
              <a:rPr lang="en-US" altLang="en-US" dirty="0">
                <a:solidFill>
                  <a:schemeClr val="tx2"/>
                </a:solidFill>
              </a:rPr>
              <a:t>will it start and stop?</a:t>
            </a:r>
          </a:p>
          <a:p>
            <a:pPr lvl="1">
              <a:lnSpc>
                <a:spcPct val="110000"/>
              </a:lnSpc>
              <a:defRPr/>
            </a:pPr>
            <a:r>
              <a:rPr lang="en-US" altLang="en-US" dirty="0" smtClean="0">
                <a:solidFill>
                  <a:schemeClr val="tx2"/>
                </a:solidFill>
              </a:rPr>
              <a:t>What </a:t>
            </a:r>
            <a:r>
              <a:rPr lang="en-US" altLang="en-US" dirty="0">
                <a:solidFill>
                  <a:schemeClr val="tx2"/>
                </a:solidFill>
              </a:rPr>
              <a:t>are the boundaries of the processes? What is in, what is out?</a:t>
            </a:r>
          </a:p>
          <a:p>
            <a:pPr lvl="1">
              <a:lnSpc>
                <a:spcPct val="110000"/>
              </a:lnSpc>
              <a:defRPr/>
            </a:pPr>
            <a:endParaRPr lang="en-US" altLang="en-US" dirty="0">
              <a:solidFill>
                <a:schemeClr val="tx2"/>
              </a:solidFill>
            </a:endParaRPr>
          </a:p>
        </p:txBody>
      </p:sp>
      <p:sp>
        <p:nvSpPr>
          <p:cNvPr id="5" name="Slide Number Placeholder 5"/>
          <p:cNvSpPr txBox="1">
            <a:spLocks noGrp="1"/>
          </p:cNvSpPr>
          <p:nvPr/>
        </p:nvSpPr>
        <p:spPr bwMode="auto">
          <a:xfrm>
            <a:off x="6552710" y="6059684"/>
            <a:ext cx="1905521" cy="45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8" tIns="45457" rIns="90918" bIns="45457"/>
          <a:lstStyle>
            <a:lvl1pPr defTabSz="927100"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defTabSz="92710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defTabSz="9271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defTabSz="9271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defTabSz="9271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algn="r">
              <a:spcBef>
                <a:spcPct val="0"/>
              </a:spcBef>
              <a:spcAft>
                <a:spcPct val="0"/>
              </a:spcAft>
              <a:buClrTx/>
              <a:buSzTx/>
              <a:buFontTx/>
              <a:buNone/>
            </a:pPr>
            <a:fld id="{BF1FEEBB-83AA-4BAB-8697-27EFFEA8DC70}" type="slidenum">
              <a:rPr lang="en-US" altLang="en-US" sz="1400" b="0">
                <a:solidFill>
                  <a:schemeClr val="bg1"/>
                </a:solidFill>
                <a:latin typeface="Times New Roman" pitchFamily="18" charset="0"/>
                <a:ea typeface="MS PGothic" pitchFamily="34" charset="-128"/>
              </a:rPr>
              <a:pPr algn="r">
                <a:spcBef>
                  <a:spcPct val="0"/>
                </a:spcBef>
                <a:spcAft>
                  <a:spcPct val="0"/>
                </a:spcAft>
                <a:buClrTx/>
                <a:buSzTx/>
                <a:buFontTx/>
                <a:buNone/>
              </a:pPr>
              <a:t>6</a:t>
            </a:fld>
            <a:endParaRPr lang="en-US" altLang="en-US" sz="1400" b="0" dirty="0">
              <a:solidFill>
                <a:schemeClr val="bg1"/>
              </a:solidFill>
              <a:latin typeface="Times New Roman" pitchFamily="18" charset="0"/>
              <a:ea typeface="MS PGothic" pitchFamily="34" charset="-128"/>
            </a:endParaRPr>
          </a:p>
        </p:txBody>
      </p:sp>
    </p:spTree>
    <p:extLst>
      <p:ext uri="{BB962C8B-B14F-4D97-AF65-F5344CB8AC3E}">
        <p14:creationId xmlns:p14="http://schemas.microsoft.com/office/powerpoint/2010/main" val="3841991"/>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a:xfrm>
            <a:off x="663880" y="752413"/>
            <a:ext cx="7816241" cy="619188"/>
          </a:xfrm>
        </p:spPr>
        <p:txBody>
          <a:bodyPr lIns="90918" tIns="45457" rIns="90918" bIns="45457">
            <a:normAutofit fontScale="90000"/>
          </a:bodyPr>
          <a:lstStyle/>
          <a:p>
            <a:pPr eaLnBrk="1" hangingPunct="1"/>
            <a:r>
              <a:rPr lang="en-US" altLang="en-US" b="1" dirty="0" smtClean="0"/>
              <a:t>Global Aim Assignment</a:t>
            </a:r>
          </a:p>
        </p:txBody>
      </p:sp>
      <p:sp>
        <p:nvSpPr>
          <p:cNvPr id="5" name="Slide Number Placeholder 5"/>
          <p:cNvSpPr txBox="1">
            <a:spLocks noGrp="1"/>
          </p:cNvSpPr>
          <p:nvPr/>
        </p:nvSpPr>
        <p:spPr bwMode="auto">
          <a:xfrm>
            <a:off x="6552710" y="6059684"/>
            <a:ext cx="1905521" cy="45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8" tIns="45457" rIns="90918" bIns="45457"/>
          <a:lstStyle>
            <a:lvl1pPr defTabSz="927100"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defTabSz="92710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defTabSz="9271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defTabSz="9271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defTabSz="9271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algn="r">
              <a:spcBef>
                <a:spcPct val="0"/>
              </a:spcBef>
              <a:spcAft>
                <a:spcPct val="0"/>
              </a:spcAft>
              <a:buClrTx/>
              <a:buSzTx/>
              <a:buFontTx/>
              <a:buNone/>
            </a:pPr>
            <a:fld id="{BF1FEEBB-83AA-4BAB-8697-27EFFEA8DC70}" type="slidenum">
              <a:rPr lang="en-US" altLang="en-US" sz="1400" b="0">
                <a:solidFill>
                  <a:schemeClr val="bg1"/>
                </a:solidFill>
                <a:latin typeface="Times New Roman" pitchFamily="18" charset="0"/>
                <a:ea typeface="MS PGothic" pitchFamily="34" charset="-128"/>
              </a:rPr>
              <a:pPr algn="r">
                <a:spcBef>
                  <a:spcPct val="0"/>
                </a:spcBef>
                <a:spcAft>
                  <a:spcPct val="0"/>
                </a:spcAft>
                <a:buClrTx/>
                <a:buSzTx/>
                <a:buFontTx/>
                <a:buNone/>
              </a:pPr>
              <a:t>7</a:t>
            </a:fld>
            <a:endParaRPr lang="en-US" altLang="en-US" sz="1400" b="0" dirty="0">
              <a:solidFill>
                <a:schemeClr val="bg1"/>
              </a:solidFill>
              <a:latin typeface="Times New Roman" pitchFamily="18" charset="0"/>
              <a:ea typeface="MS PGothic" pitchFamily="34" charset="-128"/>
            </a:endParaRPr>
          </a:p>
        </p:txBody>
      </p:sp>
      <p:sp>
        <p:nvSpPr>
          <p:cNvPr id="6" name="Rectangle 3"/>
          <p:cNvSpPr>
            <a:spLocks noGrp="1" noChangeArrowheads="1"/>
          </p:cNvSpPr>
          <p:nvPr>
            <p:ph idx="1"/>
          </p:nvPr>
        </p:nvSpPr>
        <p:spPr>
          <a:xfrm>
            <a:off x="0" y="1371599"/>
            <a:ext cx="9144000" cy="4916893"/>
          </a:xfrm>
        </p:spPr>
        <p:txBody>
          <a:bodyPr lIns="90918" tIns="45457" rIns="90918" bIns="45457">
            <a:noAutofit/>
          </a:bodyPr>
          <a:lstStyle/>
          <a:p>
            <a:pPr eaLnBrk="1" hangingPunct="1">
              <a:lnSpc>
                <a:spcPct val="110000"/>
              </a:lnSpc>
              <a:defRPr/>
            </a:pPr>
            <a:r>
              <a:rPr lang="en-US" altLang="en-US" sz="2400" dirty="0" smtClean="0">
                <a:solidFill>
                  <a:schemeClr val="tx2"/>
                </a:solidFill>
              </a:rPr>
              <a:t>Decide on the topic for the project you would like to develop at your site (agree together as a group on this)</a:t>
            </a:r>
          </a:p>
          <a:p>
            <a:pPr eaLnBrk="1" hangingPunct="1">
              <a:lnSpc>
                <a:spcPct val="110000"/>
              </a:lnSpc>
              <a:defRPr/>
            </a:pPr>
            <a:r>
              <a:rPr lang="en-US" altLang="en-US" sz="2400" dirty="0" smtClean="0">
                <a:solidFill>
                  <a:schemeClr val="tx2"/>
                </a:solidFill>
              </a:rPr>
              <a:t>Session preparation:</a:t>
            </a:r>
          </a:p>
          <a:p>
            <a:pPr lvl="1">
              <a:lnSpc>
                <a:spcPct val="110000"/>
              </a:lnSpc>
              <a:defRPr/>
            </a:pPr>
            <a:r>
              <a:rPr lang="en-US" altLang="en-US" sz="2400" dirty="0" smtClean="0">
                <a:solidFill>
                  <a:schemeClr val="tx2"/>
                </a:solidFill>
              </a:rPr>
              <a:t>Review templates</a:t>
            </a:r>
          </a:p>
          <a:p>
            <a:pPr lvl="1">
              <a:lnSpc>
                <a:spcPct val="110000"/>
              </a:lnSpc>
              <a:defRPr/>
            </a:pPr>
            <a:r>
              <a:rPr lang="en-US" altLang="en-US" sz="2400" dirty="0" smtClean="0">
                <a:solidFill>
                  <a:schemeClr val="tx2"/>
                </a:solidFill>
              </a:rPr>
              <a:t>Watch the two videos on brainstorming</a:t>
            </a:r>
          </a:p>
          <a:p>
            <a:pPr eaLnBrk="1" hangingPunct="1">
              <a:lnSpc>
                <a:spcPct val="110000"/>
              </a:lnSpc>
              <a:defRPr/>
            </a:pPr>
            <a:r>
              <a:rPr lang="en-US" altLang="en-US" sz="2400" dirty="0" smtClean="0">
                <a:solidFill>
                  <a:schemeClr val="tx2"/>
                </a:solidFill>
              </a:rPr>
              <a:t>Work with your site colleagues to generate a draft of a global aim statement for your project topic</a:t>
            </a:r>
          </a:p>
          <a:p>
            <a:pPr eaLnBrk="1" hangingPunct="1">
              <a:lnSpc>
                <a:spcPct val="110000"/>
              </a:lnSpc>
              <a:defRPr/>
            </a:pPr>
            <a:r>
              <a:rPr lang="en-US" altLang="en-US" sz="2400" dirty="0" smtClean="0">
                <a:solidFill>
                  <a:schemeClr val="tx2"/>
                </a:solidFill>
              </a:rPr>
              <a:t>If you have time, draft a problem statement and begin filling in your fishbone diagram</a:t>
            </a:r>
          </a:p>
        </p:txBody>
      </p:sp>
    </p:spTree>
    <p:extLst>
      <p:ext uri="{BB962C8B-B14F-4D97-AF65-F5344CB8AC3E}">
        <p14:creationId xmlns:p14="http://schemas.microsoft.com/office/powerpoint/2010/main" val="1280201965"/>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673585"/>
            <a:ext cx="8229600" cy="1307615"/>
          </a:xfrm>
        </p:spPr>
        <p:txBody>
          <a:bodyPr>
            <a:normAutofit/>
          </a:bodyPr>
          <a:lstStyle/>
          <a:p>
            <a:r>
              <a:rPr lang="en-US" b="1" dirty="0" smtClean="0"/>
              <a:t>Poll Question</a:t>
            </a:r>
            <a:endParaRPr lang="en-US" b="1" dirty="0"/>
          </a:p>
        </p:txBody>
      </p:sp>
      <p:sp>
        <p:nvSpPr>
          <p:cNvPr id="3" name="Content Placeholder 2"/>
          <p:cNvSpPr>
            <a:spLocks noGrp="1"/>
          </p:cNvSpPr>
          <p:nvPr>
            <p:ph idx="1"/>
          </p:nvPr>
        </p:nvSpPr>
        <p:spPr>
          <a:xfrm>
            <a:off x="434787" y="1828800"/>
            <a:ext cx="8486503" cy="3962400"/>
          </a:xfrm>
        </p:spPr>
        <p:txBody>
          <a:bodyPr>
            <a:normAutofit/>
          </a:bodyPr>
          <a:lstStyle/>
          <a:p>
            <a:r>
              <a:rPr lang="en-US" dirty="0" smtClean="0">
                <a:solidFill>
                  <a:schemeClr val="tx2"/>
                </a:solidFill>
              </a:rPr>
              <a:t>Which of the following best describes your team’s experience in drafting your global aim statement? (select one)</a:t>
            </a:r>
          </a:p>
          <a:p>
            <a:pPr marL="0" indent="0" algn="ctr">
              <a:buNone/>
            </a:pPr>
            <a:endParaRPr lang="en-US" sz="3600" dirty="0" smtClean="0">
              <a:solidFill>
                <a:schemeClr val="tx2"/>
              </a:solidFill>
            </a:endParaRPr>
          </a:p>
          <a:p>
            <a:pPr marL="0" indent="0" algn="ctr">
              <a:buNone/>
              <a:defRPr/>
            </a:pPr>
            <a:r>
              <a:rPr lang="en-US" b="1" i="1" dirty="0" smtClean="0">
                <a:solidFill>
                  <a:schemeClr val="tx2"/>
                </a:solidFill>
              </a:rPr>
              <a:t>Thanks for sharing your information!</a:t>
            </a:r>
            <a:endParaRPr lang="en-US" b="1" i="1" dirty="0">
              <a:solidFill>
                <a:schemeClr val="tx2"/>
              </a:solidFill>
            </a:endParaRPr>
          </a:p>
        </p:txBody>
      </p:sp>
    </p:spTree>
    <p:extLst>
      <p:ext uri="{BB962C8B-B14F-4D97-AF65-F5344CB8AC3E}">
        <p14:creationId xmlns:p14="http://schemas.microsoft.com/office/powerpoint/2010/main" val="16741530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0316" y="1447800"/>
            <a:ext cx="8871284" cy="3908762"/>
          </a:xfrm>
          <a:prstGeom prst="rect">
            <a:avLst/>
          </a:prstGeom>
        </p:spPr>
        <p:txBody>
          <a:bodyPr wrap="square">
            <a:spAutoFit/>
          </a:bodyPr>
          <a:lstStyle/>
          <a:p>
            <a:pPr marL="742950" lvl="1" indent="-285750">
              <a:spcAft>
                <a:spcPts val="600"/>
              </a:spcAft>
              <a:buFont typeface="Arial" panose="020B0604020202020204" pitchFamily="34" charset="0"/>
              <a:buChar char="•"/>
            </a:pPr>
            <a:r>
              <a:rPr lang="en-US" sz="3600" dirty="0" smtClean="0">
                <a:solidFill>
                  <a:schemeClr val="tx2"/>
                </a:solidFill>
              </a:rPr>
              <a:t>We will hear from four teams:</a:t>
            </a:r>
          </a:p>
          <a:p>
            <a:pPr marL="1257300" lvl="2" indent="-342900">
              <a:spcAft>
                <a:spcPts val="600"/>
              </a:spcAft>
              <a:buFont typeface="Wingdings" panose="05000000000000000000" pitchFamily="2" charset="2"/>
              <a:buChar char="ü"/>
            </a:pPr>
            <a:r>
              <a:rPr lang="en-US" sz="2800" dirty="0" smtClean="0">
                <a:solidFill>
                  <a:schemeClr val="tx2"/>
                </a:solidFill>
              </a:rPr>
              <a:t>CHC Middletown (Jill &amp; Jennifer)</a:t>
            </a:r>
          </a:p>
          <a:p>
            <a:pPr marL="1257300" lvl="2" indent="-342900">
              <a:spcAft>
                <a:spcPts val="600"/>
              </a:spcAft>
              <a:buFont typeface="Wingdings" panose="05000000000000000000" pitchFamily="2" charset="2"/>
              <a:buChar char="ü"/>
            </a:pPr>
            <a:r>
              <a:rPr lang="en-US" sz="2800" dirty="0" err="1" smtClean="0">
                <a:solidFill>
                  <a:schemeClr val="tx2"/>
                </a:solidFill>
              </a:rPr>
              <a:t>HealthLinc</a:t>
            </a:r>
            <a:r>
              <a:rPr lang="en-US" sz="2800" dirty="0" smtClean="0">
                <a:solidFill>
                  <a:schemeClr val="tx2"/>
                </a:solidFill>
              </a:rPr>
              <a:t> (Sarah, Nicole, Tiara)</a:t>
            </a:r>
          </a:p>
          <a:p>
            <a:pPr marL="1257300" lvl="2" indent="-342900">
              <a:spcAft>
                <a:spcPts val="600"/>
              </a:spcAft>
              <a:buFont typeface="Wingdings" panose="05000000000000000000" pitchFamily="2" charset="2"/>
              <a:buChar char="ü"/>
            </a:pPr>
            <a:r>
              <a:rPr lang="en-US" sz="2800" dirty="0" smtClean="0">
                <a:solidFill>
                  <a:schemeClr val="tx2"/>
                </a:solidFill>
              </a:rPr>
              <a:t>And a couple more teams….</a:t>
            </a:r>
          </a:p>
          <a:p>
            <a:pPr marL="742950" lvl="1" indent="-285750">
              <a:spcAft>
                <a:spcPts val="600"/>
              </a:spcAft>
              <a:buFont typeface="Arial" panose="020B0604020202020204" pitchFamily="34" charset="0"/>
              <a:buChar char="•"/>
            </a:pPr>
            <a:r>
              <a:rPr lang="en-US" sz="3600" dirty="0" smtClean="0">
                <a:solidFill>
                  <a:schemeClr val="tx2"/>
                </a:solidFill>
              </a:rPr>
              <a:t>Share your global aim draft as well as anything your group learned when considering project ideas</a:t>
            </a:r>
          </a:p>
        </p:txBody>
      </p:sp>
      <p:sp>
        <p:nvSpPr>
          <p:cNvPr id="4" name="TextBox 3"/>
          <p:cNvSpPr txBox="1"/>
          <p:nvPr/>
        </p:nvSpPr>
        <p:spPr>
          <a:xfrm>
            <a:off x="533400" y="816114"/>
            <a:ext cx="8153400" cy="769441"/>
          </a:xfrm>
          <a:prstGeom prst="rect">
            <a:avLst/>
          </a:prstGeom>
          <a:noFill/>
        </p:spPr>
        <p:txBody>
          <a:bodyPr wrap="square" rtlCol="0">
            <a:spAutoFit/>
          </a:bodyPr>
          <a:lstStyle/>
          <a:p>
            <a:pPr algn="ctr"/>
            <a:r>
              <a:rPr lang="en-US" sz="4400" b="1" dirty="0" smtClean="0"/>
              <a:t>Reports on Assignment</a:t>
            </a:r>
            <a:endParaRPr lang="en-US" sz="4400" b="1" dirty="0"/>
          </a:p>
        </p:txBody>
      </p:sp>
      <p:pic>
        <p:nvPicPr>
          <p:cNvPr id="3078" name="Picture 6" descr="Image result for participate in class stick figure .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781800" y="1619250"/>
            <a:ext cx="2114550" cy="2114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5325212"/>
      </p:ext>
    </p:extLst>
  </p:cSld>
  <p:clrMapOvr>
    <a:masterClrMapping/>
  </p:clrMapOvr>
  <p:timing>
    <p:tnLst>
      <p:par>
        <p:cTn id="1" dur="indefinite" restart="never" nodeType="tmRoot"/>
      </p:par>
    </p:tnLst>
  </p:timing>
</p:sld>
</file>

<file path=ppt/theme/theme1.xml><?xml version="1.0" encoding="utf-8"?>
<a:theme xmlns:a="http://schemas.openxmlformats.org/drawingml/2006/main" name="CHC_WI_PPTtemp_Option2_R05241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CHC_WI_PPTtemp_Option2_R052416</Template>
  <TotalTime>7740</TotalTime>
  <Words>2058</Words>
  <Application>Microsoft Office PowerPoint</Application>
  <PresentationFormat>On-screen Show (4:3)</PresentationFormat>
  <Paragraphs>301</Paragraphs>
  <Slides>32</Slides>
  <Notes>32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32</vt:i4>
      </vt:variant>
    </vt:vector>
  </HeadingPairs>
  <TitlesOfParts>
    <vt:vector size="41" baseType="lpstr">
      <vt:lpstr>MS PGothic</vt:lpstr>
      <vt:lpstr>Aharoni</vt:lpstr>
      <vt:lpstr>Arial</vt:lpstr>
      <vt:lpstr>Calibri</vt:lpstr>
      <vt:lpstr>Calibri Light</vt:lpstr>
      <vt:lpstr>Times New Roman</vt:lpstr>
      <vt:lpstr>Wingdings</vt:lpstr>
      <vt:lpstr>CHC_WI_PPTtemp_Option2_R052416</vt:lpstr>
      <vt:lpstr>Office Theme</vt:lpstr>
      <vt:lpstr>PowerPoint Presentation</vt:lpstr>
      <vt:lpstr>Session Goals</vt:lpstr>
      <vt:lpstr>Roles</vt:lpstr>
      <vt:lpstr>Agenda</vt:lpstr>
      <vt:lpstr>PowerPoint Presentation</vt:lpstr>
      <vt:lpstr>Global Aim Statements (Tips)</vt:lpstr>
      <vt:lpstr>Global Aim Assignment</vt:lpstr>
      <vt:lpstr>Poll Question</vt:lpstr>
      <vt:lpstr>PowerPoint Presentation</vt:lpstr>
      <vt:lpstr>Project Charter – CHC Middletown</vt:lpstr>
      <vt:lpstr>Project Charter – Feedback</vt:lpstr>
      <vt:lpstr>Global Aim – CHC Middletown</vt:lpstr>
      <vt:lpstr>Project Charter – HealthLinc</vt:lpstr>
      <vt:lpstr>Project Charter – Feedback</vt:lpstr>
      <vt:lpstr>PowerPoint Presentation</vt:lpstr>
      <vt:lpstr>Global Aim – Other Examples?</vt:lpstr>
      <vt:lpstr>Break!</vt:lpstr>
      <vt:lpstr>Poll Question</vt:lpstr>
      <vt:lpstr>PowerPoint Presentation</vt:lpstr>
      <vt:lpstr>PowerPoint Presentation</vt:lpstr>
      <vt:lpstr>PowerPoint Presentation</vt:lpstr>
      <vt:lpstr>PowerPoint Presentation</vt:lpstr>
      <vt:lpstr>Work on a Fishbone</vt:lpstr>
      <vt:lpstr>PowerPoint Presentation</vt:lpstr>
      <vt:lpstr>PowerPoint Presentation</vt:lpstr>
      <vt:lpstr>What haven’t we figured out yet?</vt:lpstr>
      <vt:lpstr>Take-home Thoughts</vt:lpstr>
      <vt:lpstr>Summary</vt:lpstr>
      <vt:lpstr>Session V Highlights</vt:lpstr>
      <vt:lpstr>Assignment for Session V</vt:lpstr>
      <vt:lpstr>Resources to Review</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Feeney, Patti</dc:creator>
  <cp:lastModifiedBy>Splaine, Mark</cp:lastModifiedBy>
  <cp:revision>116</cp:revision>
  <dcterms:created xsi:type="dcterms:W3CDTF">2016-09-01T16:53:39Z</dcterms:created>
  <dcterms:modified xsi:type="dcterms:W3CDTF">2022-12-06T20:46:00Z</dcterms:modified>
</cp:coreProperties>
</file>