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tags/tag3.xml" ContentType="application/vnd.openxmlformats-officedocument.presentationml.tags+xml"/>
  <Override PartName="/ppt/notesSlides/notesSlide3.xml" ContentType="application/vnd.openxmlformats-officedocument.presentationml.notesSlide+xml"/>
  <Override PartName="/ppt/notesSlides/notesSlide4.xml" ContentType="application/vnd.openxmlformats-officedocument.presentationml.notesSlide+xml"/>
  <Override PartName="/ppt/tags/tag4.xml" ContentType="application/vnd.openxmlformats-officedocument.presentationml.tags+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tags/tag5.xml" ContentType="application/vnd.openxmlformats-officedocument.presentationml.tags+xml"/>
  <Override PartName="/ppt/notesSlides/notesSlide8.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charts/chart2.xml" ContentType="application/vnd.openxmlformats-officedocument.drawingml.chart+xml"/>
  <Override PartName="/ppt/theme/themeOverride2.xml" ContentType="application/vnd.openxmlformats-officedocument.themeOverride+xml"/>
  <Override PartName="/ppt/charts/chart3.xml" ContentType="application/vnd.openxmlformats-officedocument.drawingml.chart+xml"/>
  <Override PartName="/ppt/theme/themeOverride3.xml" ContentType="application/vnd.openxmlformats-officedocument.themeOverride+xml"/>
  <Override PartName="/ppt/charts/chart4.xml" ContentType="application/vnd.openxmlformats-officedocument.drawingml.chart+xml"/>
  <Override PartName="/ppt/theme/themeOverride4.xml" ContentType="application/vnd.openxmlformats-officedocument.themeOverr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rts/chart5.xml" ContentType="application/vnd.openxmlformats-officedocument.drawingml.chart+xml"/>
  <Override PartName="/ppt/tags/tag6.xml" ContentType="application/vnd.openxmlformats-officedocument.presentationml.tags+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tags/tag7.xml" ContentType="application/vnd.openxmlformats-officedocument.presentationml.tags+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charts/chart6.xml" ContentType="application/vnd.openxmlformats-officedocument.drawingml.chart+xml"/>
  <Override PartName="/ppt/notesSlides/notesSlide19.xml" ContentType="application/vnd.openxmlformats-officedocument.presentationml.notesSlide+xml"/>
  <Override PartName="/ppt/tags/tag8.xml" ContentType="application/vnd.openxmlformats-officedocument.presentationml.tags+xml"/>
  <Override PartName="/ppt/notesSlides/notesSlide20.xml" ContentType="application/vnd.openxmlformats-officedocument.presentationml.notesSlide+xml"/>
  <Override PartName="/ppt/charts/chart7.xml" ContentType="application/vnd.openxmlformats-officedocument.drawingml.chart+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tags/tag9.xml" ContentType="application/vnd.openxmlformats-officedocument.presentationml.tags+xml"/>
  <Override PartName="/ppt/charts/chart8.xml" ContentType="application/vnd.openxmlformats-officedocument.drawingml.chart+xml"/>
  <Override PartName="/ppt/tags/tag10.xml" ContentType="application/vnd.openxmlformats-officedocument.presentationml.tags+xml"/>
  <Override PartName="/ppt/charts/chart9.xml" ContentType="application/vnd.openxmlformats-officedocument.drawingml.chart+xml"/>
  <Override PartName="/ppt/tags/tag11.xml" ContentType="application/vnd.openxmlformats-officedocument.presentationml.tags+xml"/>
  <Override PartName="/ppt/charts/chart10.xml" ContentType="application/vnd.openxmlformats-officedocument.drawingml.chart+xml"/>
  <Override PartName="/ppt/tags/tag12.xml" ContentType="application/vnd.openxmlformats-officedocument.presentationml.tags+xml"/>
  <Override PartName="/ppt/charts/chart11.xml" ContentType="application/vnd.openxmlformats-officedocument.drawingml.chart+xml"/>
  <Override PartName="/ppt/tags/tag13.xml" ContentType="application/vnd.openxmlformats-officedocument.presentationml.tags+xml"/>
  <Override PartName="/ppt/charts/chart12.xml" ContentType="application/vnd.openxmlformats-officedocument.drawingml.chart+xml"/>
  <Override PartName="/ppt/tags/tag14.xml" ContentType="application/vnd.openxmlformats-officedocument.presentationml.tags+xml"/>
  <Override PartName="/ppt/charts/chart13.xml" ContentType="application/vnd.openxmlformats-officedocument.drawingml.chart+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tags/tag15.xml" ContentType="application/vnd.openxmlformats-officedocument.presentationml.tags+xml"/>
  <Override PartName="/ppt/notesSlides/notesSlide32.xml" ContentType="application/vnd.openxmlformats-officedocument.presentationml.notesSlide+xml"/>
  <Override PartName="/ppt/tags/tag16.xml" ContentType="application/vnd.openxmlformats-officedocument.presentationml.tags+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tags/tag17.xml" ContentType="application/vnd.openxmlformats-officedocument.presentationml.tags+xml"/>
  <Override PartName="/ppt/notesSlides/notesSlide3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8"/>
  </p:notesMasterIdLst>
  <p:sldIdLst>
    <p:sldId id="257" r:id="rId2"/>
    <p:sldId id="458" r:id="rId3"/>
    <p:sldId id="379" r:id="rId4"/>
    <p:sldId id="459" r:id="rId5"/>
    <p:sldId id="378" r:id="rId6"/>
    <p:sldId id="460" r:id="rId7"/>
    <p:sldId id="461" r:id="rId8"/>
    <p:sldId id="462" r:id="rId9"/>
    <p:sldId id="463" r:id="rId10"/>
    <p:sldId id="464" r:id="rId11"/>
    <p:sldId id="465" r:id="rId12"/>
    <p:sldId id="466" r:id="rId13"/>
    <p:sldId id="467" r:id="rId14"/>
    <p:sldId id="468" r:id="rId15"/>
    <p:sldId id="469" r:id="rId16"/>
    <p:sldId id="470" r:id="rId17"/>
    <p:sldId id="471" r:id="rId18"/>
    <p:sldId id="472" r:id="rId19"/>
    <p:sldId id="473" r:id="rId20"/>
    <p:sldId id="474" r:id="rId21"/>
    <p:sldId id="475" r:id="rId22"/>
    <p:sldId id="476" r:id="rId23"/>
    <p:sldId id="477" r:id="rId24"/>
    <p:sldId id="478" r:id="rId25"/>
    <p:sldId id="479" r:id="rId26"/>
    <p:sldId id="491" r:id="rId27"/>
    <p:sldId id="492" r:id="rId28"/>
    <p:sldId id="493" r:id="rId29"/>
    <p:sldId id="494" r:id="rId30"/>
    <p:sldId id="495" r:id="rId31"/>
    <p:sldId id="496" r:id="rId32"/>
    <p:sldId id="480" r:id="rId33"/>
    <p:sldId id="481" r:id="rId34"/>
    <p:sldId id="482" r:id="rId35"/>
    <p:sldId id="497" r:id="rId36"/>
    <p:sldId id="483" r:id="rId37"/>
    <p:sldId id="484" r:id="rId38"/>
    <p:sldId id="498" r:id="rId39"/>
    <p:sldId id="485" r:id="rId40"/>
    <p:sldId id="306" r:id="rId41"/>
    <p:sldId id="281" r:id="rId42"/>
    <p:sldId id="486" r:id="rId43"/>
    <p:sldId id="487" r:id="rId44"/>
    <p:sldId id="490" r:id="rId45"/>
    <p:sldId id="488" r:id="rId46"/>
    <p:sldId id="489" r:id="rId47"/>
  </p:sldIdLst>
  <p:sldSz cx="9144000" cy="6858000" type="screen4x3"/>
  <p:notesSz cx="6858000" cy="9144000"/>
  <p:custDataLst>
    <p:tags r:id="rId49"/>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84433" autoAdjust="0"/>
  </p:normalViewPr>
  <p:slideViewPr>
    <p:cSldViewPr>
      <p:cViewPr varScale="1">
        <p:scale>
          <a:sx n="55" d="100"/>
          <a:sy n="55" d="100"/>
        </p:scale>
        <p:origin x="1552" y="36"/>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12492"/>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gs" Target="tags/tag1.xml"/></Relationships>
</file>

<file path=ppt/charts/_rels/chart1.xml.rels><?xml version="1.0" encoding="UTF-8" standalone="yes"?>
<Relationships xmlns="http://schemas.openxmlformats.org/package/2006/relationships"><Relationship Id="rId2" Type="http://schemas.openxmlformats.org/officeDocument/2006/relationships/oleObject" Target="file:///C:\Users\Mark%20E.%20Splaine\Documents\Mark's%20Documents\All%20Teaching\Daren%20CHC%20Weitzman%20Institute\ECHO%20Measurement%20Session%203.25.15\DM%20Control%20Chart%20XmR%20Charts%20thru%2012_08.xlsx" TargetMode="External"/><Relationship Id="rId1" Type="http://schemas.openxmlformats.org/officeDocument/2006/relationships/themeOverride" Target="../theme/themeOverride1.xml"/></Relationships>
</file>

<file path=ppt/charts/_rels/chart10.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11.xml.rels><?xml version="1.0" encoding="UTF-8" standalone="yes"?>
<Relationships xmlns="http://schemas.openxmlformats.org/package/2006/relationships"><Relationship Id="rId1" Type="http://schemas.openxmlformats.org/officeDocument/2006/relationships/package" Target="../embeddings/Microsoft_Excel_Worksheet6.xlsx"/></Relationships>
</file>

<file path=ppt/charts/_rels/chart12.xml.rels><?xml version="1.0" encoding="UTF-8" standalone="yes"?>
<Relationships xmlns="http://schemas.openxmlformats.org/package/2006/relationships"><Relationship Id="rId1" Type="http://schemas.openxmlformats.org/officeDocument/2006/relationships/package" Target="../embeddings/Microsoft_Excel_Worksheet7.xlsx"/></Relationships>
</file>

<file path=ppt/charts/_rels/chart13.xml.rels><?xml version="1.0" encoding="UTF-8" standalone="yes"?>
<Relationships xmlns="http://schemas.openxmlformats.org/package/2006/relationships"><Relationship Id="rId1" Type="http://schemas.openxmlformats.org/officeDocument/2006/relationships/package" Target="../embeddings/Microsoft_Excel_Worksheet8.xlsx"/></Relationships>
</file>

<file path=ppt/charts/_rels/chart2.xml.rels><?xml version="1.0" encoding="UTF-8" standalone="yes"?>
<Relationships xmlns="http://schemas.openxmlformats.org/package/2006/relationships"><Relationship Id="rId2" Type="http://schemas.openxmlformats.org/officeDocument/2006/relationships/oleObject" Target="file:///C:\Users\Mark%20E.%20Splaine\Documents\Mark's%20Documents\All%20Teaching\Daren%20CHC%20Weitzman%20Institute\ECHO%20Measurement%20Session%203.25.15\DM%20Control%20Chart%20XmR%20Charts%20thru%2012_08.xlsx" TargetMode="External"/><Relationship Id="rId1" Type="http://schemas.openxmlformats.org/officeDocument/2006/relationships/themeOverride" Target="../theme/themeOverride2.xml"/></Relationships>
</file>

<file path=ppt/charts/_rels/chart3.xml.rels><?xml version="1.0" encoding="UTF-8" standalone="yes"?>
<Relationships xmlns="http://schemas.openxmlformats.org/package/2006/relationships"><Relationship Id="rId2" Type="http://schemas.openxmlformats.org/officeDocument/2006/relationships/oleObject" Target="file:///C:\Users\Mark%20E.%20Splaine\Documents\Mark's%20Documents\All%20Teaching\Daren%20CHC%20Weitzman%20Institute\ECHO%20Measurement%20Session%203.25.15\DM%20Control%20Chart%20XmR%20Charts%20thru%2012_08.xlsx" TargetMode="External"/><Relationship Id="rId1" Type="http://schemas.openxmlformats.org/officeDocument/2006/relationships/themeOverride" Target="../theme/themeOverride3.xml"/></Relationships>
</file>

<file path=ppt/charts/_rels/chart4.xml.rels><?xml version="1.0" encoding="UTF-8" standalone="yes"?>
<Relationships xmlns="http://schemas.openxmlformats.org/package/2006/relationships"><Relationship Id="rId2" Type="http://schemas.openxmlformats.org/officeDocument/2006/relationships/oleObject" Target="file:///C:\Users\Mark%20E.%20Splaine\Documents\Mark's%20Documents\All%20Teaching\Daren%20CHC%20Weitzman%20Institute\ECHO%20Measurement%20Session%203.25.15\DM%20Control%20Chart%20XmR%20Charts%20thru%2012_08.xlsx" TargetMode="External"/><Relationship Id="rId1" Type="http://schemas.openxmlformats.org/officeDocument/2006/relationships/themeOverride" Target="../theme/themeOverride4.xml"/></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9.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col"/>
        <c:grouping val="clustered"/>
        <c:varyColors val="0"/>
        <c:ser>
          <c:idx val="0"/>
          <c:order val="0"/>
          <c:tx>
            <c:strRef>
              <c:f>'Data Over Time Examples'!$Q$78</c:f>
              <c:strCache>
                <c:ptCount val="1"/>
                <c:pt idx="0">
                  <c:v>% Flu Shot</c:v>
                </c:pt>
              </c:strCache>
            </c:strRef>
          </c:tx>
          <c:invertIfNegative val="0"/>
          <c:cat>
            <c:numRef>
              <c:f>'Data Over Time Examples'!$P$79:$P$80</c:f>
              <c:numCache>
                <c:formatCode>General</c:formatCode>
                <c:ptCount val="2"/>
                <c:pt idx="0">
                  <c:v>2012</c:v>
                </c:pt>
                <c:pt idx="1">
                  <c:v>2013</c:v>
                </c:pt>
              </c:numCache>
            </c:numRef>
          </c:cat>
          <c:val>
            <c:numRef>
              <c:f>'Data Over Time Examples'!$Q$79:$Q$80</c:f>
              <c:numCache>
                <c:formatCode>0.0</c:formatCode>
                <c:ptCount val="2"/>
                <c:pt idx="0">
                  <c:v>46.69166666666667</c:v>
                </c:pt>
                <c:pt idx="1">
                  <c:v>47.416666666666664</c:v>
                </c:pt>
              </c:numCache>
            </c:numRef>
          </c:val>
          <c:extLst>
            <c:ext xmlns:c16="http://schemas.microsoft.com/office/drawing/2014/chart" uri="{C3380CC4-5D6E-409C-BE32-E72D297353CC}">
              <c16:uniqueId val="{00000000-D206-44A2-8DB4-44DF845E7603}"/>
            </c:ext>
          </c:extLst>
        </c:ser>
        <c:dLbls>
          <c:showLegendKey val="0"/>
          <c:showVal val="0"/>
          <c:showCatName val="0"/>
          <c:showSerName val="0"/>
          <c:showPercent val="0"/>
          <c:showBubbleSize val="0"/>
        </c:dLbls>
        <c:gapWidth val="150"/>
        <c:axId val="201894912"/>
        <c:axId val="116306432"/>
      </c:barChart>
      <c:catAx>
        <c:axId val="201894912"/>
        <c:scaling>
          <c:orientation val="minMax"/>
        </c:scaling>
        <c:delete val="0"/>
        <c:axPos val="b"/>
        <c:title>
          <c:tx>
            <c:rich>
              <a:bodyPr/>
              <a:lstStyle/>
              <a:p>
                <a:pPr>
                  <a:defRPr sz="1200"/>
                </a:pPr>
                <a:r>
                  <a:rPr lang="en-US" sz="1200"/>
                  <a:t>Year</a:t>
                </a:r>
              </a:p>
            </c:rich>
          </c:tx>
          <c:overlay val="0"/>
        </c:title>
        <c:numFmt formatCode="General" sourceLinked="1"/>
        <c:majorTickMark val="out"/>
        <c:minorTickMark val="none"/>
        <c:tickLblPos val="nextTo"/>
        <c:txPr>
          <a:bodyPr/>
          <a:lstStyle/>
          <a:p>
            <a:pPr>
              <a:defRPr sz="1200" b="1"/>
            </a:pPr>
            <a:endParaRPr lang="en-US"/>
          </a:p>
        </c:txPr>
        <c:crossAx val="116306432"/>
        <c:crosses val="autoZero"/>
        <c:auto val="1"/>
        <c:lblAlgn val="ctr"/>
        <c:lblOffset val="100"/>
        <c:noMultiLvlLbl val="0"/>
      </c:catAx>
      <c:valAx>
        <c:axId val="116306432"/>
        <c:scaling>
          <c:orientation val="minMax"/>
        </c:scaling>
        <c:delete val="0"/>
        <c:axPos val="l"/>
        <c:majorGridlines/>
        <c:title>
          <c:tx>
            <c:rich>
              <a:bodyPr rot="-5400000" vert="horz"/>
              <a:lstStyle/>
              <a:p>
                <a:pPr>
                  <a:defRPr/>
                </a:pPr>
                <a:r>
                  <a:rPr lang="en-US"/>
                  <a:t>%</a:t>
                </a:r>
                <a:r>
                  <a:rPr lang="en-US" baseline="0"/>
                  <a:t> Receiving Vaccine</a:t>
                </a:r>
                <a:endParaRPr lang="en-US"/>
              </a:p>
            </c:rich>
          </c:tx>
          <c:overlay val="0"/>
        </c:title>
        <c:numFmt formatCode="0.0" sourceLinked="1"/>
        <c:majorTickMark val="out"/>
        <c:minorTickMark val="none"/>
        <c:tickLblPos val="nextTo"/>
        <c:txPr>
          <a:bodyPr/>
          <a:lstStyle/>
          <a:p>
            <a:pPr>
              <a:defRPr b="1"/>
            </a:pPr>
            <a:endParaRPr lang="en-US"/>
          </a:p>
        </c:txPr>
        <c:crossAx val="201894912"/>
        <c:crosses val="autoZero"/>
        <c:crossBetween val="between"/>
      </c:valAx>
    </c:plotArea>
    <c:plotVisOnly val="1"/>
    <c:dispBlanksAs val="gap"/>
    <c:showDLblsOverMax val="0"/>
  </c:chart>
  <c:externalData r:id="rId2">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4866979655712051"/>
          <c:y val="9.004739336492891E-2"/>
          <c:w val="0.83724569640062596"/>
          <c:h val="0.74881516587677721"/>
        </c:manualLayout>
      </c:layout>
      <c:lineChart>
        <c:grouping val="standard"/>
        <c:varyColors val="0"/>
        <c:ser>
          <c:idx val="0"/>
          <c:order val="0"/>
          <c:tx>
            <c:strRef>
              <c:f>Sheet1!$B$1</c:f>
              <c:strCache>
                <c:ptCount val="1"/>
                <c:pt idx="0">
                  <c:v>FBS</c:v>
                </c:pt>
              </c:strCache>
            </c:strRef>
          </c:tx>
          <c:spPr>
            <a:ln w="46345">
              <a:solidFill>
                <a:srgbClr val="00B050"/>
              </a:solidFill>
              <a:prstDash val="solid"/>
            </a:ln>
          </c:spPr>
          <c:marker>
            <c:symbol val="circle"/>
            <c:size val="7"/>
            <c:spPr>
              <a:solidFill>
                <a:schemeClr val="tx1"/>
              </a:solidFill>
              <a:ln>
                <a:solidFill>
                  <a:schemeClr val="bg2">
                    <a:lumMod val="75000"/>
                  </a:schemeClr>
                </a:solidFill>
              </a:ln>
            </c:spPr>
          </c:marker>
          <c:cat>
            <c:numRef>
              <c:f>Sheet1!$A$2:$A$32</c:f>
              <c:numCache>
                <c:formatCode>General</c:formatCode>
                <c:ptCount val="31"/>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pt idx="22">
                  <c:v>23</c:v>
                </c:pt>
                <c:pt idx="23">
                  <c:v>24</c:v>
                </c:pt>
                <c:pt idx="24">
                  <c:v>25</c:v>
                </c:pt>
                <c:pt idx="25">
                  <c:v>26</c:v>
                </c:pt>
                <c:pt idx="26">
                  <c:v>27</c:v>
                </c:pt>
                <c:pt idx="27">
                  <c:v>28</c:v>
                </c:pt>
                <c:pt idx="28">
                  <c:v>29</c:v>
                </c:pt>
                <c:pt idx="29">
                  <c:v>30</c:v>
                </c:pt>
                <c:pt idx="30">
                  <c:v>31</c:v>
                </c:pt>
              </c:numCache>
            </c:numRef>
          </c:cat>
          <c:val>
            <c:numRef>
              <c:f>Sheet1!$B$2:$B$32</c:f>
              <c:numCache>
                <c:formatCode>General</c:formatCode>
                <c:ptCount val="31"/>
                <c:pt idx="0">
                  <c:v>81</c:v>
                </c:pt>
                <c:pt idx="1">
                  <c:v>98</c:v>
                </c:pt>
                <c:pt idx="2">
                  <c:v>110</c:v>
                </c:pt>
                <c:pt idx="3">
                  <c:v>99</c:v>
                </c:pt>
                <c:pt idx="4">
                  <c:v>95</c:v>
                </c:pt>
                <c:pt idx="5">
                  <c:v>98</c:v>
                </c:pt>
                <c:pt idx="6">
                  <c:v>120</c:v>
                </c:pt>
                <c:pt idx="7">
                  <c:v>96</c:v>
                </c:pt>
                <c:pt idx="8">
                  <c:v>90</c:v>
                </c:pt>
                <c:pt idx="9">
                  <c:v>91</c:v>
                </c:pt>
                <c:pt idx="10">
                  <c:v>85</c:v>
                </c:pt>
                <c:pt idx="11">
                  <c:v>108</c:v>
                </c:pt>
                <c:pt idx="12">
                  <c:v>99</c:v>
                </c:pt>
                <c:pt idx="13">
                  <c:v>92</c:v>
                </c:pt>
                <c:pt idx="14">
                  <c:v>107</c:v>
                </c:pt>
                <c:pt idx="15">
                  <c:v>102</c:v>
                </c:pt>
                <c:pt idx="16">
                  <c:v>83</c:v>
                </c:pt>
                <c:pt idx="17">
                  <c:v>92</c:v>
                </c:pt>
                <c:pt idx="18">
                  <c:v>125</c:v>
                </c:pt>
                <c:pt idx="19">
                  <c:v>98</c:v>
                </c:pt>
                <c:pt idx="20">
                  <c:v>107</c:v>
                </c:pt>
                <c:pt idx="21">
                  <c:v>105</c:v>
                </c:pt>
                <c:pt idx="22">
                  <c:v>109</c:v>
                </c:pt>
                <c:pt idx="23">
                  <c:v>105</c:v>
                </c:pt>
                <c:pt idx="24">
                  <c:v>116</c:v>
                </c:pt>
                <c:pt idx="25">
                  <c:v>104</c:v>
                </c:pt>
                <c:pt idx="26">
                  <c:v>105</c:v>
                </c:pt>
                <c:pt idx="27">
                  <c:v>110</c:v>
                </c:pt>
                <c:pt idx="28">
                  <c:v>80</c:v>
                </c:pt>
                <c:pt idx="29">
                  <c:v>130</c:v>
                </c:pt>
                <c:pt idx="30">
                  <c:v>113</c:v>
                </c:pt>
              </c:numCache>
            </c:numRef>
          </c:val>
          <c:smooth val="0"/>
          <c:extLst>
            <c:ext xmlns:c16="http://schemas.microsoft.com/office/drawing/2014/chart" uri="{C3380CC4-5D6E-409C-BE32-E72D297353CC}">
              <c16:uniqueId val="{00000000-40E9-43F6-9E40-17A6B53DB8DE}"/>
            </c:ext>
          </c:extLst>
        </c:ser>
        <c:ser>
          <c:idx val="1"/>
          <c:order val="1"/>
          <c:tx>
            <c:strRef>
              <c:f>Sheet1!$C$1</c:f>
              <c:strCache>
                <c:ptCount val="1"/>
                <c:pt idx="0">
                  <c:v>Median</c:v>
                </c:pt>
              </c:strCache>
            </c:strRef>
          </c:tx>
          <c:spPr>
            <a:ln w="46345">
              <a:solidFill>
                <a:srgbClr val="0070C0"/>
              </a:solidFill>
              <a:prstDash val="solid"/>
            </a:ln>
          </c:spPr>
          <c:marker>
            <c:symbol val="none"/>
          </c:marker>
          <c:cat>
            <c:numRef>
              <c:f>Sheet1!$A$2:$A$32</c:f>
              <c:numCache>
                <c:formatCode>General</c:formatCode>
                <c:ptCount val="31"/>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pt idx="22">
                  <c:v>23</c:v>
                </c:pt>
                <c:pt idx="23">
                  <c:v>24</c:v>
                </c:pt>
                <c:pt idx="24">
                  <c:v>25</c:v>
                </c:pt>
                <c:pt idx="25">
                  <c:v>26</c:v>
                </c:pt>
                <c:pt idx="26">
                  <c:v>27</c:v>
                </c:pt>
                <c:pt idx="27">
                  <c:v>28</c:v>
                </c:pt>
                <c:pt idx="28">
                  <c:v>29</c:v>
                </c:pt>
                <c:pt idx="29">
                  <c:v>30</c:v>
                </c:pt>
                <c:pt idx="30">
                  <c:v>31</c:v>
                </c:pt>
              </c:numCache>
            </c:numRef>
          </c:cat>
          <c:val>
            <c:numRef>
              <c:f>Sheet1!$C$2:$C$32</c:f>
              <c:numCache>
                <c:formatCode>General</c:formatCode>
                <c:ptCount val="31"/>
                <c:pt idx="0">
                  <c:v>102</c:v>
                </c:pt>
                <c:pt idx="1">
                  <c:v>102</c:v>
                </c:pt>
                <c:pt idx="2">
                  <c:v>102</c:v>
                </c:pt>
                <c:pt idx="3">
                  <c:v>102</c:v>
                </c:pt>
                <c:pt idx="4">
                  <c:v>102</c:v>
                </c:pt>
                <c:pt idx="5">
                  <c:v>102</c:v>
                </c:pt>
                <c:pt idx="6">
                  <c:v>102</c:v>
                </c:pt>
                <c:pt idx="7">
                  <c:v>102</c:v>
                </c:pt>
                <c:pt idx="8">
                  <c:v>102</c:v>
                </c:pt>
                <c:pt idx="9">
                  <c:v>102</c:v>
                </c:pt>
                <c:pt idx="10">
                  <c:v>102</c:v>
                </c:pt>
                <c:pt idx="11">
                  <c:v>102</c:v>
                </c:pt>
                <c:pt idx="12">
                  <c:v>102</c:v>
                </c:pt>
                <c:pt idx="13">
                  <c:v>102</c:v>
                </c:pt>
                <c:pt idx="14">
                  <c:v>102</c:v>
                </c:pt>
                <c:pt idx="15">
                  <c:v>102</c:v>
                </c:pt>
                <c:pt idx="16">
                  <c:v>102</c:v>
                </c:pt>
                <c:pt idx="17">
                  <c:v>102</c:v>
                </c:pt>
                <c:pt idx="18">
                  <c:v>102</c:v>
                </c:pt>
                <c:pt idx="19">
                  <c:v>102</c:v>
                </c:pt>
                <c:pt idx="20">
                  <c:v>102</c:v>
                </c:pt>
                <c:pt idx="21">
                  <c:v>102</c:v>
                </c:pt>
                <c:pt idx="22">
                  <c:v>102</c:v>
                </c:pt>
                <c:pt idx="23">
                  <c:v>102</c:v>
                </c:pt>
                <c:pt idx="24">
                  <c:v>102</c:v>
                </c:pt>
                <c:pt idx="25">
                  <c:v>102</c:v>
                </c:pt>
                <c:pt idx="26">
                  <c:v>102</c:v>
                </c:pt>
                <c:pt idx="27">
                  <c:v>102</c:v>
                </c:pt>
                <c:pt idx="28">
                  <c:v>102</c:v>
                </c:pt>
                <c:pt idx="29">
                  <c:v>102</c:v>
                </c:pt>
                <c:pt idx="30">
                  <c:v>102</c:v>
                </c:pt>
              </c:numCache>
            </c:numRef>
          </c:val>
          <c:smooth val="0"/>
          <c:extLst>
            <c:ext xmlns:c16="http://schemas.microsoft.com/office/drawing/2014/chart" uri="{C3380CC4-5D6E-409C-BE32-E72D297353CC}">
              <c16:uniqueId val="{00000001-40E9-43F6-9E40-17A6B53DB8DE}"/>
            </c:ext>
          </c:extLst>
        </c:ser>
        <c:ser>
          <c:idx val="2"/>
          <c:order val="2"/>
          <c:tx>
            <c:strRef>
              <c:f>Sheet1!$D$1</c:f>
              <c:strCache>
                <c:ptCount val="1"/>
              </c:strCache>
            </c:strRef>
          </c:tx>
          <c:spPr>
            <a:ln w="15448">
              <a:solidFill>
                <a:srgbClr val="00FF00"/>
              </a:solidFill>
              <a:prstDash val="solid"/>
            </a:ln>
          </c:spPr>
          <c:marker>
            <c:symbol val="triangle"/>
            <c:size val="6"/>
            <c:spPr>
              <a:solidFill>
                <a:srgbClr val="00FF00"/>
              </a:solidFill>
              <a:ln>
                <a:solidFill>
                  <a:srgbClr val="00FF00"/>
                </a:solidFill>
                <a:prstDash val="solid"/>
              </a:ln>
            </c:spPr>
          </c:marker>
          <c:cat>
            <c:numRef>
              <c:f>Sheet1!$A$2:$A$32</c:f>
              <c:numCache>
                <c:formatCode>General</c:formatCode>
                <c:ptCount val="31"/>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pt idx="22">
                  <c:v>23</c:v>
                </c:pt>
                <c:pt idx="23">
                  <c:v>24</c:v>
                </c:pt>
                <c:pt idx="24">
                  <c:v>25</c:v>
                </c:pt>
                <c:pt idx="25">
                  <c:v>26</c:v>
                </c:pt>
                <c:pt idx="26">
                  <c:v>27</c:v>
                </c:pt>
                <c:pt idx="27">
                  <c:v>28</c:v>
                </c:pt>
                <c:pt idx="28">
                  <c:v>29</c:v>
                </c:pt>
                <c:pt idx="29">
                  <c:v>30</c:v>
                </c:pt>
                <c:pt idx="30">
                  <c:v>31</c:v>
                </c:pt>
              </c:numCache>
            </c:numRef>
          </c:cat>
          <c:val>
            <c:numRef>
              <c:f>Sheet1!$D$2:$D$32</c:f>
              <c:numCache>
                <c:formatCode>General</c:formatCode>
                <c:ptCount val="31"/>
              </c:numCache>
            </c:numRef>
          </c:val>
          <c:smooth val="0"/>
          <c:extLst>
            <c:ext xmlns:c16="http://schemas.microsoft.com/office/drawing/2014/chart" uri="{C3380CC4-5D6E-409C-BE32-E72D297353CC}">
              <c16:uniqueId val="{00000002-40E9-43F6-9E40-17A6B53DB8DE}"/>
            </c:ext>
          </c:extLst>
        </c:ser>
        <c:ser>
          <c:idx val="3"/>
          <c:order val="3"/>
          <c:tx>
            <c:strRef>
              <c:f>Sheet1!$E$1</c:f>
              <c:strCache>
                <c:ptCount val="1"/>
              </c:strCache>
            </c:strRef>
          </c:tx>
          <c:spPr>
            <a:ln w="15448">
              <a:solidFill>
                <a:srgbClr val="00FFFF"/>
              </a:solidFill>
              <a:prstDash val="solid"/>
            </a:ln>
          </c:spPr>
          <c:marker>
            <c:symbol val="x"/>
            <c:size val="6"/>
            <c:spPr>
              <a:noFill/>
              <a:ln>
                <a:solidFill>
                  <a:srgbClr val="00FFFF"/>
                </a:solidFill>
                <a:prstDash val="solid"/>
              </a:ln>
            </c:spPr>
          </c:marker>
          <c:cat>
            <c:numRef>
              <c:f>Sheet1!$A$2:$A$32</c:f>
              <c:numCache>
                <c:formatCode>General</c:formatCode>
                <c:ptCount val="31"/>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pt idx="22">
                  <c:v>23</c:v>
                </c:pt>
                <c:pt idx="23">
                  <c:v>24</c:v>
                </c:pt>
                <c:pt idx="24">
                  <c:v>25</c:v>
                </c:pt>
                <c:pt idx="25">
                  <c:v>26</c:v>
                </c:pt>
                <c:pt idx="26">
                  <c:v>27</c:v>
                </c:pt>
                <c:pt idx="27">
                  <c:v>28</c:v>
                </c:pt>
                <c:pt idx="28">
                  <c:v>29</c:v>
                </c:pt>
                <c:pt idx="29">
                  <c:v>30</c:v>
                </c:pt>
                <c:pt idx="30">
                  <c:v>31</c:v>
                </c:pt>
              </c:numCache>
            </c:numRef>
          </c:cat>
          <c:val>
            <c:numRef>
              <c:f>Sheet1!$E$2:$E$32</c:f>
              <c:numCache>
                <c:formatCode>General</c:formatCode>
                <c:ptCount val="31"/>
              </c:numCache>
            </c:numRef>
          </c:val>
          <c:smooth val="0"/>
          <c:extLst>
            <c:ext xmlns:c16="http://schemas.microsoft.com/office/drawing/2014/chart" uri="{C3380CC4-5D6E-409C-BE32-E72D297353CC}">
              <c16:uniqueId val="{00000003-40E9-43F6-9E40-17A6B53DB8DE}"/>
            </c:ext>
          </c:extLst>
        </c:ser>
        <c:dLbls>
          <c:showLegendKey val="0"/>
          <c:showVal val="0"/>
          <c:showCatName val="0"/>
          <c:showSerName val="0"/>
          <c:showPercent val="0"/>
          <c:showBubbleSize val="0"/>
        </c:dLbls>
        <c:marker val="1"/>
        <c:smooth val="0"/>
        <c:axId val="232769536"/>
        <c:axId val="169082176"/>
      </c:lineChart>
      <c:catAx>
        <c:axId val="232769536"/>
        <c:scaling>
          <c:orientation val="minMax"/>
        </c:scaling>
        <c:delete val="0"/>
        <c:axPos val="b"/>
        <c:numFmt formatCode="General" sourceLinked="1"/>
        <c:majorTickMark val="out"/>
        <c:minorTickMark val="none"/>
        <c:tickLblPos val="nextTo"/>
        <c:spPr>
          <a:ln w="3862">
            <a:solidFill>
              <a:schemeClr val="tx1"/>
            </a:solidFill>
            <a:prstDash val="solid"/>
          </a:ln>
        </c:spPr>
        <c:txPr>
          <a:bodyPr rot="0" vert="horz"/>
          <a:lstStyle/>
          <a:p>
            <a:pPr>
              <a:defRPr sz="2190" b="1" i="0" u="none" strike="noStrike" baseline="0">
                <a:solidFill>
                  <a:schemeClr val="tx1"/>
                </a:solidFill>
                <a:latin typeface="Arial"/>
                <a:ea typeface="Arial"/>
                <a:cs typeface="Arial"/>
              </a:defRPr>
            </a:pPr>
            <a:endParaRPr lang="en-US"/>
          </a:p>
        </c:txPr>
        <c:crossAx val="169082176"/>
        <c:crosses val="autoZero"/>
        <c:auto val="1"/>
        <c:lblAlgn val="ctr"/>
        <c:lblOffset val="100"/>
        <c:tickLblSkip val="2"/>
        <c:tickMarkSkip val="1"/>
        <c:noMultiLvlLbl val="0"/>
      </c:catAx>
      <c:valAx>
        <c:axId val="169082176"/>
        <c:scaling>
          <c:orientation val="minMax"/>
          <c:max val="200"/>
          <c:min val="60"/>
        </c:scaling>
        <c:delete val="0"/>
        <c:axPos val="l"/>
        <c:majorGridlines>
          <c:spPr>
            <a:ln w="15448">
              <a:noFill/>
              <a:prstDash val="solid"/>
            </a:ln>
          </c:spPr>
        </c:majorGridlines>
        <c:numFmt formatCode="General" sourceLinked="1"/>
        <c:majorTickMark val="out"/>
        <c:minorTickMark val="none"/>
        <c:tickLblPos val="nextTo"/>
        <c:spPr>
          <a:ln w="3862">
            <a:solidFill>
              <a:schemeClr val="tx1"/>
            </a:solidFill>
            <a:prstDash val="solid"/>
          </a:ln>
        </c:spPr>
        <c:txPr>
          <a:bodyPr rot="0" vert="horz"/>
          <a:lstStyle/>
          <a:p>
            <a:pPr>
              <a:defRPr sz="2919" b="1" i="0" u="none" strike="noStrike" baseline="0">
                <a:solidFill>
                  <a:schemeClr val="tx1"/>
                </a:solidFill>
                <a:latin typeface="Arial"/>
                <a:ea typeface="Arial"/>
                <a:cs typeface="Arial"/>
              </a:defRPr>
            </a:pPr>
            <a:endParaRPr lang="en-US"/>
          </a:p>
        </c:txPr>
        <c:crossAx val="232769536"/>
        <c:crosses val="autoZero"/>
        <c:crossBetween val="between"/>
      </c:valAx>
      <c:spPr>
        <a:noFill/>
        <a:ln w="30897">
          <a:noFill/>
        </a:ln>
      </c:spPr>
    </c:plotArea>
    <c:plotVisOnly val="1"/>
    <c:dispBlanksAs val="gap"/>
    <c:showDLblsOverMax val="0"/>
  </c:chart>
  <c:spPr>
    <a:noFill/>
    <a:ln>
      <a:noFill/>
    </a:ln>
  </c:spPr>
  <c:txPr>
    <a:bodyPr/>
    <a:lstStyle/>
    <a:p>
      <a:pPr>
        <a:defRPr sz="2190" b="1" i="0" u="none" strike="noStrike" baseline="0">
          <a:solidFill>
            <a:schemeClr val="tx1"/>
          </a:solidFill>
          <a:latin typeface="Arial"/>
          <a:ea typeface="Arial"/>
          <a:cs typeface="Arial"/>
        </a:defRPr>
      </a:pPr>
      <a:endParaRPr lang="en-US"/>
    </a:p>
  </c:txPr>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4866979655712051"/>
          <c:y val="9.004739336492891E-2"/>
          <c:w val="0.83724569640062596"/>
          <c:h val="0.74881516587677721"/>
        </c:manualLayout>
      </c:layout>
      <c:lineChart>
        <c:grouping val="standard"/>
        <c:varyColors val="0"/>
        <c:ser>
          <c:idx val="0"/>
          <c:order val="0"/>
          <c:tx>
            <c:strRef>
              <c:f>Sheet1!$B$1</c:f>
              <c:strCache>
                <c:ptCount val="1"/>
                <c:pt idx="0">
                  <c:v>FBS</c:v>
                </c:pt>
              </c:strCache>
            </c:strRef>
          </c:tx>
          <c:spPr>
            <a:ln w="46345">
              <a:solidFill>
                <a:srgbClr val="00B050"/>
              </a:solidFill>
              <a:prstDash val="solid"/>
            </a:ln>
          </c:spPr>
          <c:marker>
            <c:symbol val="circle"/>
            <c:size val="7"/>
            <c:spPr>
              <a:solidFill>
                <a:schemeClr val="tx1"/>
              </a:solidFill>
              <a:ln>
                <a:solidFill>
                  <a:schemeClr val="bg2">
                    <a:lumMod val="75000"/>
                  </a:schemeClr>
                </a:solidFill>
              </a:ln>
            </c:spPr>
          </c:marker>
          <c:cat>
            <c:numRef>
              <c:f>Sheet1!$A$2:$A$32</c:f>
              <c:numCache>
                <c:formatCode>General</c:formatCode>
                <c:ptCount val="31"/>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pt idx="22">
                  <c:v>23</c:v>
                </c:pt>
                <c:pt idx="23">
                  <c:v>24</c:v>
                </c:pt>
                <c:pt idx="24">
                  <c:v>25</c:v>
                </c:pt>
                <c:pt idx="25">
                  <c:v>26</c:v>
                </c:pt>
                <c:pt idx="26">
                  <c:v>27</c:v>
                </c:pt>
                <c:pt idx="27">
                  <c:v>28</c:v>
                </c:pt>
                <c:pt idx="28">
                  <c:v>29</c:v>
                </c:pt>
                <c:pt idx="29">
                  <c:v>30</c:v>
                </c:pt>
                <c:pt idx="30">
                  <c:v>31</c:v>
                </c:pt>
              </c:numCache>
            </c:numRef>
          </c:cat>
          <c:val>
            <c:numRef>
              <c:f>Sheet1!$B$2:$B$32</c:f>
              <c:numCache>
                <c:formatCode>General</c:formatCode>
                <c:ptCount val="31"/>
                <c:pt idx="0">
                  <c:v>81</c:v>
                </c:pt>
                <c:pt idx="1">
                  <c:v>98</c:v>
                </c:pt>
                <c:pt idx="2">
                  <c:v>110</c:v>
                </c:pt>
                <c:pt idx="3">
                  <c:v>99</c:v>
                </c:pt>
                <c:pt idx="4">
                  <c:v>95</c:v>
                </c:pt>
                <c:pt idx="5">
                  <c:v>98</c:v>
                </c:pt>
                <c:pt idx="6">
                  <c:v>120</c:v>
                </c:pt>
                <c:pt idx="7">
                  <c:v>96</c:v>
                </c:pt>
                <c:pt idx="8">
                  <c:v>90</c:v>
                </c:pt>
                <c:pt idx="9">
                  <c:v>91</c:v>
                </c:pt>
                <c:pt idx="10">
                  <c:v>85</c:v>
                </c:pt>
                <c:pt idx="11">
                  <c:v>108</c:v>
                </c:pt>
                <c:pt idx="12">
                  <c:v>99</c:v>
                </c:pt>
                <c:pt idx="13">
                  <c:v>92</c:v>
                </c:pt>
                <c:pt idx="14">
                  <c:v>107</c:v>
                </c:pt>
                <c:pt idx="15">
                  <c:v>102</c:v>
                </c:pt>
                <c:pt idx="16">
                  <c:v>83</c:v>
                </c:pt>
                <c:pt idx="17">
                  <c:v>92</c:v>
                </c:pt>
                <c:pt idx="18">
                  <c:v>125</c:v>
                </c:pt>
                <c:pt idx="19">
                  <c:v>98</c:v>
                </c:pt>
                <c:pt idx="20">
                  <c:v>107</c:v>
                </c:pt>
                <c:pt idx="21">
                  <c:v>105</c:v>
                </c:pt>
                <c:pt idx="22">
                  <c:v>109</c:v>
                </c:pt>
                <c:pt idx="23">
                  <c:v>105</c:v>
                </c:pt>
                <c:pt idx="24">
                  <c:v>116</c:v>
                </c:pt>
                <c:pt idx="25">
                  <c:v>104</c:v>
                </c:pt>
                <c:pt idx="26">
                  <c:v>105</c:v>
                </c:pt>
                <c:pt idx="27">
                  <c:v>110</c:v>
                </c:pt>
                <c:pt idx="28">
                  <c:v>80</c:v>
                </c:pt>
                <c:pt idx="29">
                  <c:v>130</c:v>
                </c:pt>
                <c:pt idx="30">
                  <c:v>113</c:v>
                </c:pt>
              </c:numCache>
            </c:numRef>
          </c:val>
          <c:smooth val="0"/>
          <c:extLst>
            <c:ext xmlns:c16="http://schemas.microsoft.com/office/drawing/2014/chart" uri="{C3380CC4-5D6E-409C-BE32-E72D297353CC}">
              <c16:uniqueId val="{00000000-48A0-4655-9737-9FE8D6590A9F}"/>
            </c:ext>
          </c:extLst>
        </c:ser>
        <c:ser>
          <c:idx val="1"/>
          <c:order val="1"/>
          <c:tx>
            <c:strRef>
              <c:f>Sheet1!$C$1</c:f>
              <c:strCache>
                <c:ptCount val="1"/>
                <c:pt idx="0">
                  <c:v>Median</c:v>
                </c:pt>
              </c:strCache>
            </c:strRef>
          </c:tx>
          <c:spPr>
            <a:ln w="46345">
              <a:solidFill>
                <a:srgbClr val="0070C0"/>
              </a:solidFill>
              <a:prstDash val="solid"/>
            </a:ln>
          </c:spPr>
          <c:marker>
            <c:symbol val="none"/>
          </c:marker>
          <c:cat>
            <c:numRef>
              <c:f>Sheet1!$A$2:$A$32</c:f>
              <c:numCache>
                <c:formatCode>General</c:formatCode>
                <c:ptCount val="31"/>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pt idx="22">
                  <c:v>23</c:v>
                </c:pt>
                <c:pt idx="23">
                  <c:v>24</c:v>
                </c:pt>
                <c:pt idx="24">
                  <c:v>25</c:v>
                </c:pt>
                <c:pt idx="25">
                  <c:v>26</c:v>
                </c:pt>
                <c:pt idx="26">
                  <c:v>27</c:v>
                </c:pt>
                <c:pt idx="27">
                  <c:v>28</c:v>
                </c:pt>
                <c:pt idx="28">
                  <c:v>29</c:v>
                </c:pt>
                <c:pt idx="29">
                  <c:v>30</c:v>
                </c:pt>
                <c:pt idx="30">
                  <c:v>31</c:v>
                </c:pt>
              </c:numCache>
            </c:numRef>
          </c:cat>
          <c:val>
            <c:numRef>
              <c:f>Sheet1!$C$2:$C$32</c:f>
              <c:numCache>
                <c:formatCode>General</c:formatCode>
                <c:ptCount val="31"/>
                <c:pt idx="0">
                  <c:v>102</c:v>
                </c:pt>
                <c:pt idx="1">
                  <c:v>102</c:v>
                </c:pt>
                <c:pt idx="2">
                  <c:v>102</c:v>
                </c:pt>
                <c:pt idx="3">
                  <c:v>102</c:v>
                </c:pt>
                <c:pt idx="4">
                  <c:v>102</c:v>
                </c:pt>
                <c:pt idx="5">
                  <c:v>102</c:v>
                </c:pt>
                <c:pt idx="6">
                  <c:v>102</c:v>
                </c:pt>
                <c:pt idx="7">
                  <c:v>102</c:v>
                </c:pt>
                <c:pt idx="8">
                  <c:v>102</c:v>
                </c:pt>
                <c:pt idx="9">
                  <c:v>102</c:v>
                </c:pt>
                <c:pt idx="10">
                  <c:v>102</c:v>
                </c:pt>
                <c:pt idx="11">
                  <c:v>102</c:v>
                </c:pt>
                <c:pt idx="12">
                  <c:v>102</c:v>
                </c:pt>
                <c:pt idx="13">
                  <c:v>102</c:v>
                </c:pt>
                <c:pt idx="14">
                  <c:v>102</c:v>
                </c:pt>
                <c:pt idx="15">
                  <c:v>102</c:v>
                </c:pt>
                <c:pt idx="16">
                  <c:v>102</c:v>
                </c:pt>
                <c:pt idx="17">
                  <c:v>102</c:v>
                </c:pt>
                <c:pt idx="18">
                  <c:v>102</c:v>
                </c:pt>
                <c:pt idx="19">
                  <c:v>102</c:v>
                </c:pt>
                <c:pt idx="20">
                  <c:v>102</c:v>
                </c:pt>
                <c:pt idx="21">
                  <c:v>102</c:v>
                </c:pt>
                <c:pt idx="22">
                  <c:v>102</c:v>
                </c:pt>
                <c:pt idx="23">
                  <c:v>102</c:v>
                </c:pt>
                <c:pt idx="24">
                  <c:v>102</c:v>
                </c:pt>
                <c:pt idx="25">
                  <c:v>102</c:v>
                </c:pt>
                <c:pt idx="26">
                  <c:v>102</c:v>
                </c:pt>
                <c:pt idx="27">
                  <c:v>102</c:v>
                </c:pt>
                <c:pt idx="28">
                  <c:v>102</c:v>
                </c:pt>
                <c:pt idx="29">
                  <c:v>102</c:v>
                </c:pt>
                <c:pt idx="30">
                  <c:v>102</c:v>
                </c:pt>
              </c:numCache>
            </c:numRef>
          </c:val>
          <c:smooth val="0"/>
          <c:extLst>
            <c:ext xmlns:c16="http://schemas.microsoft.com/office/drawing/2014/chart" uri="{C3380CC4-5D6E-409C-BE32-E72D297353CC}">
              <c16:uniqueId val="{00000001-48A0-4655-9737-9FE8D6590A9F}"/>
            </c:ext>
          </c:extLst>
        </c:ser>
        <c:ser>
          <c:idx val="2"/>
          <c:order val="2"/>
          <c:tx>
            <c:strRef>
              <c:f>Sheet1!$D$1</c:f>
              <c:strCache>
                <c:ptCount val="1"/>
              </c:strCache>
            </c:strRef>
          </c:tx>
          <c:spPr>
            <a:ln w="15448">
              <a:solidFill>
                <a:srgbClr val="00FF00"/>
              </a:solidFill>
              <a:prstDash val="solid"/>
            </a:ln>
          </c:spPr>
          <c:marker>
            <c:symbol val="triangle"/>
            <c:size val="6"/>
            <c:spPr>
              <a:solidFill>
                <a:srgbClr val="00FF00"/>
              </a:solidFill>
              <a:ln>
                <a:solidFill>
                  <a:srgbClr val="00FF00"/>
                </a:solidFill>
                <a:prstDash val="solid"/>
              </a:ln>
            </c:spPr>
          </c:marker>
          <c:cat>
            <c:numRef>
              <c:f>Sheet1!$A$2:$A$32</c:f>
              <c:numCache>
                <c:formatCode>General</c:formatCode>
                <c:ptCount val="31"/>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pt idx="22">
                  <c:v>23</c:v>
                </c:pt>
                <c:pt idx="23">
                  <c:v>24</c:v>
                </c:pt>
                <c:pt idx="24">
                  <c:v>25</c:v>
                </c:pt>
                <c:pt idx="25">
                  <c:v>26</c:v>
                </c:pt>
                <c:pt idx="26">
                  <c:v>27</c:v>
                </c:pt>
                <c:pt idx="27">
                  <c:v>28</c:v>
                </c:pt>
                <c:pt idx="28">
                  <c:v>29</c:v>
                </c:pt>
                <c:pt idx="29">
                  <c:v>30</c:v>
                </c:pt>
                <c:pt idx="30">
                  <c:v>31</c:v>
                </c:pt>
              </c:numCache>
            </c:numRef>
          </c:cat>
          <c:val>
            <c:numRef>
              <c:f>Sheet1!$D$2:$D$32</c:f>
              <c:numCache>
                <c:formatCode>General</c:formatCode>
                <c:ptCount val="31"/>
              </c:numCache>
            </c:numRef>
          </c:val>
          <c:smooth val="0"/>
          <c:extLst>
            <c:ext xmlns:c16="http://schemas.microsoft.com/office/drawing/2014/chart" uri="{C3380CC4-5D6E-409C-BE32-E72D297353CC}">
              <c16:uniqueId val="{00000002-48A0-4655-9737-9FE8D6590A9F}"/>
            </c:ext>
          </c:extLst>
        </c:ser>
        <c:ser>
          <c:idx val="3"/>
          <c:order val="3"/>
          <c:tx>
            <c:strRef>
              <c:f>Sheet1!$E$1</c:f>
              <c:strCache>
                <c:ptCount val="1"/>
              </c:strCache>
            </c:strRef>
          </c:tx>
          <c:spPr>
            <a:ln w="15448">
              <a:solidFill>
                <a:srgbClr val="00FFFF"/>
              </a:solidFill>
              <a:prstDash val="solid"/>
            </a:ln>
          </c:spPr>
          <c:marker>
            <c:symbol val="x"/>
            <c:size val="6"/>
            <c:spPr>
              <a:noFill/>
              <a:ln>
                <a:solidFill>
                  <a:srgbClr val="00FFFF"/>
                </a:solidFill>
                <a:prstDash val="solid"/>
              </a:ln>
            </c:spPr>
          </c:marker>
          <c:cat>
            <c:numRef>
              <c:f>Sheet1!$A$2:$A$32</c:f>
              <c:numCache>
                <c:formatCode>General</c:formatCode>
                <c:ptCount val="31"/>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pt idx="22">
                  <c:v>23</c:v>
                </c:pt>
                <c:pt idx="23">
                  <c:v>24</c:v>
                </c:pt>
                <c:pt idx="24">
                  <c:v>25</c:v>
                </c:pt>
                <c:pt idx="25">
                  <c:v>26</c:v>
                </c:pt>
                <c:pt idx="26">
                  <c:v>27</c:v>
                </c:pt>
                <c:pt idx="27">
                  <c:v>28</c:v>
                </c:pt>
                <c:pt idx="28">
                  <c:v>29</c:v>
                </c:pt>
                <c:pt idx="29">
                  <c:v>30</c:v>
                </c:pt>
                <c:pt idx="30">
                  <c:v>31</c:v>
                </c:pt>
              </c:numCache>
            </c:numRef>
          </c:cat>
          <c:val>
            <c:numRef>
              <c:f>Sheet1!$E$2:$E$32</c:f>
              <c:numCache>
                <c:formatCode>General</c:formatCode>
                <c:ptCount val="31"/>
              </c:numCache>
            </c:numRef>
          </c:val>
          <c:smooth val="0"/>
          <c:extLst>
            <c:ext xmlns:c16="http://schemas.microsoft.com/office/drawing/2014/chart" uri="{C3380CC4-5D6E-409C-BE32-E72D297353CC}">
              <c16:uniqueId val="{00000003-48A0-4655-9737-9FE8D6590A9F}"/>
            </c:ext>
          </c:extLst>
        </c:ser>
        <c:dLbls>
          <c:showLegendKey val="0"/>
          <c:showVal val="0"/>
          <c:showCatName val="0"/>
          <c:showSerName val="0"/>
          <c:showPercent val="0"/>
          <c:showBubbleSize val="0"/>
        </c:dLbls>
        <c:marker val="1"/>
        <c:smooth val="0"/>
        <c:axId val="232268800"/>
        <c:axId val="170392320"/>
      </c:lineChart>
      <c:catAx>
        <c:axId val="232268800"/>
        <c:scaling>
          <c:orientation val="minMax"/>
        </c:scaling>
        <c:delete val="0"/>
        <c:axPos val="b"/>
        <c:numFmt formatCode="General" sourceLinked="1"/>
        <c:majorTickMark val="out"/>
        <c:minorTickMark val="none"/>
        <c:tickLblPos val="nextTo"/>
        <c:spPr>
          <a:ln w="3862">
            <a:solidFill>
              <a:schemeClr val="tx1"/>
            </a:solidFill>
            <a:prstDash val="solid"/>
          </a:ln>
        </c:spPr>
        <c:txPr>
          <a:bodyPr rot="0" vert="horz"/>
          <a:lstStyle/>
          <a:p>
            <a:pPr>
              <a:defRPr sz="2190" b="1" i="0" u="none" strike="noStrike" baseline="0">
                <a:solidFill>
                  <a:schemeClr val="tx1"/>
                </a:solidFill>
                <a:latin typeface="Arial"/>
                <a:ea typeface="Arial"/>
                <a:cs typeface="Arial"/>
              </a:defRPr>
            </a:pPr>
            <a:endParaRPr lang="en-US"/>
          </a:p>
        </c:txPr>
        <c:crossAx val="170392320"/>
        <c:crosses val="autoZero"/>
        <c:auto val="1"/>
        <c:lblAlgn val="ctr"/>
        <c:lblOffset val="100"/>
        <c:tickLblSkip val="2"/>
        <c:tickMarkSkip val="1"/>
        <c:noMultiLvlLbl val="0"/>
      </c:catAx>
      <c:valAx>
        <c:axId val="170392320"/>
        <c:scaling>
          <c:orientation val="minMax"/>
          <c:max val="200"/>
          <c:min val="60"/>
        </c:scaling>
        <c:delete val="0"/>
        <c:axPos val="l"/>
        <c:majorGridlines>
          <c:spPr>
            <a:ln w="15448">
              <a:noFill/>
              <a:prstDash val="solid"/>
            </a:ln>
          </c:spPr>
        </c:majorGridlines>
        <c:numFmt formatCode="General" sourceLinked="1"/>
        <c:majorTickMark val="out"/>
        <c:minorTickMark val="none"/>
        <c:tickLblPos val="nextTo"/>
        <c:spPr>
          <a:ln w="3862">
            <a:solidFill>
              <a:schemeClr val="tx1"/>
            </a:solidFill>
            <a:prstDash val="solid"/>
          </a:ln>
        </c:spPr>
        <c:txPr>
          <a:bodyPr rot="0" vert="horz"/>
          <a:lstStyle/>
          <a:p>
            <a:pPr>
              <a:defRPr sz="2919" b="1" i="0" u="none" strike="noStrike" baseline="0">
                <a:solidFill>
                  <a:schemeClr val="tx1"/>
                </a:solidFill>
                <a:latin typeface="Arial"/>
                <a:ea typeface="Arial"/>
                <a:cs typeface="Arial"/>
              </a:defRPr>
            </a:pPr>
            <a:endParaRPr lang="en-US"/>
          </a:p>
        </c:txPr>
        <c:crossAx val="232268800"/>
        <c:crosses val="autoZero"/>
        <c:crossBetween val="between"/>
      </c:valAx>
      <c:spPr>
        <a:noFill/>
        <a:ln w="30897">
          <a:noFill/>
        </a:ln>
      </c:spPr>
    </c:plotArea>
    <c:plotVisOnly val="1"/>
    <c:dispBlanksAs val="gap"/>
    <c:showDLblsOverMax val="0"/>
  </c:chart>
  <c:spPr>
    <a:noFill/>
    <a:ln>
      <a:noFill/>
    </a:ln>
  </c:spPr>
  <c:txPr>
    <a:bodyPr/>
    <a:lstStyle/>
    <a:p>
      <a:pPr>
        <a:defRPr sz="2190" b="1" i="0" u="none" strike="noStrike" baseline="0">
          <a:solidFill>
            <a:schemeClr val="tx1"/>
          </a:solidFill>
          <a:latin typeface="Arial"/>
          <a:ea typeface="Arial"/>
          <a:cs typeface="Arial"/>
        </a:defRPr>
      </a:pPr>
      <a:endParaRPr lang="en-US"/>
    </a:p>
  </c:txPr>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4866979655712051"/>
          <c:y val="9.004739336492891E-2"/>
          <c:w val="0.83724569640062596"/>
          <c:h val="0.74881516587677721"/>
        </c:manualLayout>
      </c:layout>
      <c:lineChart>
        <c:grouping val="standard"/>
        <c:varyColors val="0"/>
        <c:ser>
          <c:idx val="0"/>
          <c:order val="0"/>
          <c:tx>
            <c:strRef>
              <c:f>Sheet1!$B$1</c:f>
              <c:strCache>
                <c:ptCount val="1"/>
                <c:pt idx="0">
                  <c:v>FBS</c:v>
                </c:pt>
              </c:strCache>
            </c:strRef>
          </c:tx>
          <c:spPr>
            <a:ln w="47036">
              <a:solidFill>
                <a:srgbClr val="00B050"/>
              </a:solidFill>
              <a:prstDash val="solid"/>
            </a:ln>
          </c:spPr>
          <c:marker>
            <c:symbol val="circle"/>
            <c:size val="7"/>
            <c:spPr>
              <a:solidFill>
                <a:schemeClr val="tx1"/>
              </a:solidFill>
              <a:ln>
                <a:solidFill>
                  <a:schemeClr val="bg2">
                    <a:lumMod val="75000"/>
                  </a:schemeClr>
                </a:solidFill>
              </a:ln>
            </c:spPr>
          </c:marker>
          <c:cat>
            <c:numRef>
              <c:f>Sheet1!$A$2:$A$32</c:f>
              <c:numCache>
                <c:formatCode>General</c:formatCode>
                <c:ptCount val="31"/>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pt idx="22">
                  <c:v>23</c:v>
                </c:pt>
                <c:pt idx="23">
                  <c:v>24</c:v>
                </c:pt>
                <c:pt idx="24">
                  <c:v>25</c:v>
                </c:pt>
                <c:pt idx="25">
                  <c:v>26</c:v>
                </c:pt>
                <c:pt idx="26">
                  <c:v>27</c:v>
                </c:pt>
                <c:pt idx="27">
                  <c:v>28</c:v>
                </c:pt>
                <c:pt idx="28">
                  <c:v>29</c:v>
                </c:pt>
                <c:pt idx="29">
                  <c:v>30</c:v>
                </c:pt>
                <c:pt idx="30">
                  <c:v>31</c:v>
                </c:pt>
              </c:numCache>
            </c:numRef>
          </c:cat>
          <c:val>
            <c:numRef>
              <c:f>Sheet1!$B$2:$B$32</c:f>
              <c:numCache>
                <c:formatCode>General</c:formatCode>
                <c:ptCount val="31"/>
                <c:pt idx="0">
                  <c:v>81</c:v>
                </c:pt>
                <c:pt idx="1">
                  <c:v>98</c:v>
                </c:pt>
                <c:pt idx="2">
                  <c:v>110</c:v>
                </c:pt>
                <c:pt idx="3">
                  <c:v>99</c:v>
                </c:pt>
                <c:pt idx="4">
                  <c:v>95</c:v>
                </c:pt>
                <c:pt idx="5">
                  <c:v>98</c:v>
                </c:pt>
                <c:pt idx="6">
                  <c:v>120</c:v>
                </c:pt>
                <c:pt idx="7">
                  <c:v>96</c:v>
                </c:pt>
                <c:pt idx="8">
                  <c:v>90</c:v>
                </c:pt>
                <c:pt idx="9">
                  <c:v>91</c:v>
                </c:pt>
                <c:pt idx="10">
                  <c:v>85</c:v>
                </c:pt>
                <c:pt idx="11">
                  <c:v>108</c:v>
                </c:pt>
                <c:pt idx="12">
                  <c:v>99</c:v>
                </c:pt>
                <c:pt idx="13">
                  <c:v>92</c:v>
                </c:pt>
                <c:pt idx="14">
                  <c:v>107</c:v>
                </c:pt>
                <c:pt idx="15">
                  <c:v>102</c:v>
                </c:pt>
                <c:pt idx="16">
                  <c:v>83</c:v>
                </c:pt>
                <c:pt idx="17">
                  <c:v>92</c:v>
                </c:pt>
                <c:pt idx="18">
                  <c:v>125</c:v>
                </c:pt>
                <c:pt idx="19">
                  <c:v>98</c:v>
                </c:pt>
                <c:pt idx="20">
                  <c:v>107</c:v>
                </c:pt>
                <c:pt idx="21">
                  <c:v>105</c:v>
                </c:pt>
                <c:pt idx="22">
                  <c:v>109</c:v>
                </c:pt>
                <c:pt idx="23">
                  <c:v>105</c:v>
                </c:pt>
                <c:pt idx="24">
                  <c:v>116</c:v>
                </c:pt>
                <c:pt idx="25">
                  <c:v>104</c:v>
                </c:pt>
                <c:pt idx="26">
                  <c:v>105</c:v>
                </c:pt>
                <c:pt idx="27">
                  <c:v>110</c:v>
                </c:pt>
                <c:pt idx="28">
                  <c:v>80</c:v>
                </c:pt>
                <c:pt idx="29">
                  <c:v>130</c:v>
                </c:pt>
                <c:pt idx="30">
                  <c:v>113</c:v>
                </c:pt>
              </c:numCache>
            </c:numRef>
          </c:val>
          <c:smooth val="0"/>
          <c:extLst>
            <c:ext xmlns:c16="http://schemas.microsoft.com/office/drawing/2014/chart" uri="{C3380CC4-5D6E-409C-BE32-E72D297353CC}">
              <c16:uniqueId val="{00000000-61C5-4AF6-A1E8-3A0F68787776}"/>
            </c:ext>
          </c:extLst>
        </c:ser>
        <c:ser>
          <c:idx val="1"/>
          <c:order val="1"/>
          <c:tx>
            <c:strRef>
              <c:f>Sheet1!$C$1</c:f>
              <c:strCache>
                <c:ptCount val="1"/>
                <c:pt idx="0">
                  <c:v>Median</c:v>
                </c:pt>
              </c:strCache>
            </c:strRef>
          </c:tx>
          <c:spPr>
            <a:ln w="47036">
              <a:solidFill>
                <a:srgbClr val="0070C0"/>
              </a:solidFill>
              <a:prstDash val="solid"/>
            </a:ln>
          </c:spPr>
          <c:marker>
            <c:symbol val="none"/>
          </c:marker>
          <c:cat>
            <c:numRef>
              <c:f>Sheet1!$A$2:$A$32</c:f>
              <c:numCache>
                <c:formatCode>General</c:formatCode>
                <c:ptCount val="31"/>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pt idx="22">
                  <c:v>23</c:v>
                </c:pt>
                <c:pt idx="23">
                  <c:v>24</c:v>
                </c:pt>
                <c:pt idx="24">
                  <c:v>25</c:v>
                </c:pt>
                <c:pt idx="25">
                  <c:v>26</c:v>
                </c:pt>
                <c:pt idx="26">
                  <c:v>27</c:v>
                </c:pt>
                <c:pt idx="27">
                  <c:v>28</c:v>
                </c:pt>
                <c:pt idx="28">
                  <c:v>29</c:v>
                </c:pt>
                <c:pt idx="29">
                  <c:v>30</c:v>
                </c:pt>
                <c:pt idx="30">
                  <c:v>31</c:v>
                </c:pt>
              </c:numCache>
            </c:numRef>
          </c:cat>
          <c:val>
            <c:numRef>
              <c:f>Sheet1!$C$2:$C$32</c:f>
              <c:numCache>
                <c:formatCode>General</c:formatCode>
                <c:ptCount val="31"/>
                <c:pt idx="0">
                  <c:v>102</c:v>
                </c:pt>
                <c:pt idx="1">
                  <c:v>102</c:v>
                </c:pt>
                <c:pt idx="2">
                  <c:v>102</c:v>
                </c:pt>
                <c:pt idx="3">
                  <c:v>102</c:v>
                </c:pt>
                <c:pt idx="4">
                  <c:v>102</c:v>
                </c:pt>
                <c:pt idx="5">
                  <c:v>102</c:v>
                </c:pt>
                <c:pt idx="6">
                  <c:v>102</c:v>
                </c:pt>
                <c:pt idx="7">
                  <c:v>102</c:v>
                </c:pt>
                <c:pt idx="8">
                  <c:v>102</c:v>
                </c:pt>
                <c:pt idx="9">
                  <c:v>102</c:v>
                </c:pt>
                <c:pt idx="10">
                  <c:v>102</c:v>
                </c:pt>
                <c:pt idx="11">
                  <c:v>102</c:v>
                </c:pt>
                <c:pt idx="12">
                  <c:v>102</c:v>
                </c:pt>
                <c:pt idx="13">
                  <c:v>102</c:v>
                </c:pt>
                <c:pt idx="14">
                  <c:v>102</c:v>
                </c:pt>
                <c:pt idx="15">
                  <c:v>102</c:v>
                </c:pt>
                <c:pt idx="16">
                  <c:v>102</c:v>
                </c:pt>
                <c:pt idx="17">
                  <c:v>102</c:v>
                </c:pt>
                <c:pt idx="18">
                  <c:v>102</c:v>
                </c:pt>
                <c:pt idx="19">
                  <c:v>102</c:v>
                </c:pt>
                <c:pt idx="20">
                  <c:v>102</c:v>
                </c:pt>
                <c:pt idx="21">
                  <c:v>102</c:v>
                </c:pt>
                <c:pt idx="22">
                  <c:v>102</c:v>
                </c:pt>
                <c:pt idx="23">
                  <c:v>102</c:v>
                </c:pt>
                <c:pt idx="24">
                  <c:v>102</c:v>
                </c:pt>
                <c:pt idx="25">
                  <c:v>102</c:v>
                </c:pt>
                <c:pt idx="26">
                  <c:v>102</c:v>
                </c:pt>
                <c:pt idx="27">
                  <c:v>102</c:v>
                </c:pt>
                <c:pt idx="28">
                  <c:v>102</c:v>
                </c:pt>
                <c:pt idx="29">
                  <c:v>102</c:v>
                </c:pt>
                <c:pt idx="30">
                  <c:v>102</c:v>
                </c:pt>
              </c:numCache>
            </c:numRef>
          </c:val>
          <c:smooth val="0"/>
          <c:extLst>
            <c:ext xmlns:c16="http://schemas.microsoft.com/office/drawing/2014/chart" uri="{C3380CC4-5D6E-409C-BE32-E72D297353CC}">
              <c16:uniqueId val="{00000001-61C5-4AF6-A1E8-3A0F68787776}"/>
            </c:ext>
          </c:extLst>
        </c:ser>
        <c:ser>
          <c:idx val="2"/>
          <c:order val="2"/>
          <c:tx>
            <c:strRef>
              <c:f>Sheet1!$D$1</c:f>
              <c:strCache>
                <c:ptCount val="1"/>
              </c:strCache>
            </c:strRef>
          </c:tx>
          <c:spPr>
            <a:ln w="15679">
              <a:solidFill>
                <a:srgbClr val="00FF00"/>
              </a:solidFill>
              <a:prstDash val="solid"/>
            </a:ln>
          </c:spPr>
          <c:marker>
            <c:symbol val="triangle"/>
            <c:size val="6"/>
            <c:spPr>
              <a:solidFill>
                <a:srgbClr val="00FF00"/>
              </a:solidFill>
              <a:ln>
                <a:solidFill>
                  <a:srgbClr val="00FF00"/>
                </a:solidFill>
                <a:prstDash val="solid"/>
              </a:ln>
            </c:spPr>
          </c:marker>
          <c:cat>
            <c:numRef>
              <c:f>Sheet1!$A$2:$A$32</c:f>
              <c:numCache>
                <c:formatCode>General</c:formatCode>
                <c:ptCount val="31"/>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pt idx="22">
                  <c:v>23</c:v>
                </c:pt>
                <c:pt idx="23">
                  <c:v>24</c:v>
                </c:pt>
                <c:pt idx="24">
                  <c:v>25</c:v>
                </c:pt>
                <c:pt idx="25">
                  <c:v>26</c:v>
                </c:pt>
                <c:pt idx="26">
                  <c:v>27</c:v>
                </c:pt>
                <c:pt idx="27">
                  <c:v>28</c:v>
                </c:pt>
                <c:pt idx="28">
                  <c:v>29</c:v>
                </c:pt>
                <c:pt idx="29">
                  <c:v>30</c:v>
                </c:pt>
                <c:pt idx="30">
                  <c:v>31</c:v>
                </c:pt>
              </c:numCache>
            </c:numRef>
          </c:cat>
          <c:val>
            <c:numRef>
              <c:f>Sheet1!$D$2:$D$32</c:f>
              <c:numCache>
                <c:formatCode>General</c:formatCode>
                <c:ptCount val="31"/>
              </c:numCache>
            </c:numRef>
          </c:val>
          <c:smooth val="0"/>
          <c:extLst>
            <c:ext xmlns:c16="http://schemas.microsoft.com/office/drawing/2014/chart" uri="{C3380CC4-5D6E-409C-BE32-E72D297353CC}">
              <c16:uniqueId val="{00000002-61C5-4AF6-A1E8-3A0F68787776}"/>
            </c:ext>
          </c:extLst>
        </c:ser>
        <c:ser>
          <c:idx val="3"/>
          <c:order val="3"/>
          <c:tx>
            <c:strRef>
              <c:f>Sheet1!$E$1</c:f>
              <c:strCache>
                <c:ptCount val="1"/>
              </c:strCache>
            </c:strRef>
          </c:tx>
          <c:spPr>
            <a:ln w="15679">
              <a:solidFill>
                <a:srgbClr val="00FFFF"/>
              </a:solidFill>
              <a:prstDash val="solid"/>
            </a:ln>
          </c:spPr>
          <c:marker>
            <c:symbol val="x"/>
            <c:size val="6"/>
            <c:spPr>
              <a:noFill/>
              <a:ln>
                <a:solidFill>
                  <a:srgbClr val="00FFFF"/>
                </a:solidFill>
                <a:prstDash val="solid"/>
              </a:ln>
            </c:spPr>
          </c:marker>
          <c:cat>
            <c:numRef>
              <c:f>Sheet1!$A$2:$A$32</c:f>
              <c:numCache>
                <c:formatCode>General</c:formatCode>
                <c:ptCount val="31"/>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pt idx="22">
                  <c:v>23</c:v>
                </c:pt>
                <c:pt idx="23">
                  <c:v>24</c:v>
                </c:pt>
                <c:pt idx="24">
                  <c:v>25</c:v>
                </c:pt>
                <c:pt idx="25">
                  <c:v>26</c:v>
                </c:pt>
                <c:pt idx="26">
                  <c:v>27</c:v>
                </c:pt>
                <c:pt idx="27">
                  <c:v>28</c:v>
                </c:pt>
                <c:pt idx="28">
                  <c:v>29</c:v>
                </c:pt>
                <c:pt idx="29">
                  <c:v>30</c:v>
                </c:pt>
                <c:pt idx="30">
                  <c:v>31</c:v>
                </c:pt>
              </c:numCache>
            </c:numRef>
          </c:cat>
          <c:val>
            <c:numRef>
              <c:f>Sheet1!$E$2:$E$32</c:f>
              <c:numCache>
                <c:formatCode>General</c:formatCode>
                <c:ptCount val="31"/>
              </c:numCache>
            </c:numRef>
          </c:val>
          <c:smooth val="0"/>
          <c:extLst>
            <c:ext xmlns:c16="http://schemas.microsoft.com/office/drawing/2014/chart" uri="{C3380CC4-5D6E-409C-BE32-E72D297353CC}">
              <c16:uniqueId val="{00000003-61C5-4AF6-A1E8-3A0F68787776}"/>
            </c:ext>
          </c:extLst>
        </c:ser>
        <c:dLbls>
          <c:showLegendKey val="0"/>
          <c:showVal val="0"/>
          <c:showCatName val="0"/>
          <c:showSerName val="0"/>
          <c:showPercent val="0"/>
          <c:showBubbleSize val="0"/>
        </c:dLbls>
        <c:marker val="1"/>
        <c:smooth val="0"/>
        <c:axId val="232271360"/>
        <c:axId val="202155712"/>
      </c:lineChart>
      <c:catAx>
        <c:axId val="232271360"/>
        <c:scaling>
          <c:orientation val="minMax"/>
        </c:scaling>
        <c:delete val="0"/>
        <c:axPos val="b"/>
        <c:numFmt formatCode="General" sourceLinked="1"/>
        <c:majorTickMark val="out"/>
        <c:minorTickMark val="none"/>
        <c:tickLblPos val="nextTo"/>
        <c:spPr>
          <a:ln w="3920">
            <a:solidFill>
              <a:schemeClr val="tx1"/>
            </a:solidFill>
            <a:prstDash val="solid"/>
          </a:ln>
        </c:spPr>
        <c:txPr>
          <a:bodyPr rot="0" vert="horz"/>
          <a:lstStyle/>
          <a:p>
            <a:pPr>
              <a:defRPr sz="2222" b="1" i="0" u="none" strike="noStrike" baseline="0">
                <a:solidFill>
                  <a:schemeClr val="tx1"/>
                </a:solidFill>
                <a:latin typeface="Arial"/>
                <a:ea typeface="Arial"/>
                <a:cs typeface="Arial"/>
              </a:defRPr>
            </a:pPr>
            <a:endParaRPr lang="en-US"/>
          </a:p>
        </c:txPr>
        <c:crossAx val="202155712"/>
        <c:crosses val="autoZero"/>
        <c:auto val="1"/>
        <c:lblAlgn val="ctr"/>
        <c:lblOffset val="100"/>
        <c:tickLblSkip val="2"/>
        <c:tickMarkSkip val="1"/>
        <c:noMultiLvlLbl val="0"/>
      </c:catAx>
      <c:valAx>
        <c:axId val="202155712"/>
        <c:scaling>
          <c:orientation val="minMax"/>
          <c:max val="200"/>
          <c:min val="60"/>
        </c:scaling>
        <c:delete val="0"/>
        <c:axPos val="l"/>
        <c:majorGridlines>
          <c:spPr>
            <a:ln w="15679">
              <a:noFill/>
              <a:prstDash val="solid"/>
            </a:ln>
          </c:spPr>
        </c:majorGridlines>
        <c:numFmt formatCode="General" sourceLinked="1"/>
        <c:majorTickMark val="out"/>
        <c:minorTickMark val="none"/>
        <c:tickLblPos val="nextTo"/>
        <c:spPr>
          <a:ln w="3920">
            <a:solidFill>
              <a:schemeClr val="tx1"/>
            </a:solidFill>
            <a:prstDash val="solid"/>
          </a:ln>
        </c:spPr>
        <c:txPr>
          <a:bodyPr rot="0" vert="horz"/>
          <a:lstStyle/>
          <a:p>
            <a:pPr>
              <a:defRPr sz="2963" b="1" i="0" u="none" strike="noStrike" baseline="0">
                <a:solidFill>
                  <a:schemeClr val="tx1"/>
                </a:solidFill>
                <a:latin typeface="Arial"/>
                <a:ea typeface="Arial"/>
                <a:cs typeface="Arial"/>
              </a:defRPr>
            </a:pPr>
            <a:endParaRPr lang="en-US"/>
          </a:p>
        </c:txPr>
        <c:crossAx val="232271360"/>
        <c:crosses val="autoZero"/>
        <c:crossBetween val="between"/>
      </c:valAx>
      <c:spPr>
        <a:noFill/>
        <a:ln w="31358">
          <a:noFill/>
        </a:ln>
      </c:spPr>
    </c:plotArea>
    <c:plotVisOnly val="1"/>
    <c:dispBlanksAs val="gap"/>
    <c:showDLblsOverMax val="0"/>
  </c:chart>
  <c:spPr>
    <a:noFill/>
    <a:ln>
      <a:noFill/>
    </a:ln>
  </c:spPr>
  <c:txPr>
    <a:bodyPr/>
    <a:lstStyle/>
    <a:p>
      <a:pPr>
        <a:defRPr sz="2222" b="1" i="0" u="none" strike="noStrike" baseline="0">
          <a:solidFill>
            <a:schemeClr val="tx1"/>
          </a:solidFill>
          <a:latin typeface="Arial"/>
          <a:ea typeface="Arial"/>
          <a:cs typeface="Arial"/>
        </a:defRPr>
      </a:pPr>
      <a:endParaRPr lang="en-US"/>
    </a:p>
  </c:txPr>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4866979655712051"/>
          <c:y val="9.004739336492891E-2"/>
          <c:w val="0.83724569640062596"/>
          <c:h val="0.74881516587677721"/>
        </c:manualLayout>
      </c:layout>
      <c:lineChart>
        <c:grouping val="standard"/>
        <c:varyColors val="0"/>
        <c:ser>
          <c:idx val="0"/>
          <c:order val="0"/>
          <c:tx>
            <c:strRef>
              <c:f>Sheet1!$B$1</c:f>
              <c:strCache>
                <c:ptCount val="1"/>
                <c:pt idx="0">
                  <c:v>FBS</c:v>
                </c:pt>
              </c:strCache>
            </c:strRef>
          </c:tx>
          <c:spPr>
            <a:ln w="27854">
              <a:solidFill>
                <a:srgbClr val="00B050"/>
              </a:solidFill>
              <a:prstDash val="solid"/>
            </a:ln>
          </c:spPr>
          <c:marker>
            <c:symbol val="circle"/>
            <c:size val="7"/>
            <c:spPr>
              <a:solidFill>
                <a:schemeClr val="tx1"/>
              </a:solidFill>
              <a:ln>
                <a:solidFill>
                  <a:schemeClr val="bg2">
                    <a:lumMod val="75000"/>
                  </a:schemeClr>
                </a:solidFill>
              </a:ln>
            </c:spPr>
          </c:marker>
          <c:cat>
            <c:numRef>
              <c:f>Sheet1!$A$2:$A$32</c:f>
              <c:numCache>
                <c:formatCode>General</c:formatCode>
                <c:ptCount val="31"/>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pt idx="22">
                  <c:v>23</c:v>
                </c:pt>
                <c:pt idx="23">
                  <c:v>24</c:v>
                </c:pt>
                <c:pt idx="24">
                  <c:v>25</c:v>
                </c:pt>
                <c:pt idx="25">
                  <c:v>26</c:v>
                </c:pt>
                <c:pt idx="26">
                  <c:v>27</c:v>
                </c:pt>
                <c:pt idx="27">
                  <c:v>28</c:v>
                </c:pt>
                <c:pt idx="28">
                  <c:v>29</c:v>
                </c:pt>
                <c:pt idx="29">
                  <c:v>30</c:v>
                </c:pt>
                <c:pt idx="30">
                  <c:v>31</c:v>
                </c:pt>
              </c:numCache>
            </c:numRef>
          </c:cat>
          <c:val>
            <c:numRef>
              <c:f>Sheet1!$B$2:$B$32</c:f>
              <c:numCache>
                <c:formatCode>General</c:formatCode>
                <c:ptCount val="31"/>
                <c:pt idx="0">
                  <c:v>81</c:v>
                </c:pt>
                <c:pt idx="1">
                  <c:v>98</c:v>
                </c:pt>
                <c:pt idx="2">
                  <c:v>110</c:v>
                </c:pt>
                <c:pt idx="3">
                  <c:v>99</c:v>
                </c:pt>
                <c:pt idx="4">
                  <c:v>95</c:v>
                </c:pt>
                <c:pt idx="5">
                  <c:v>98</c:v>
                </c:pt>
                <c:pt idx="6">
                  <c:v>120</c:v>
                </c:pt>
                <c:pt idx="7">
                  <c:v>96</c:v>
                </c:pt>
                <c:pt idx="8">
                  <c:v>90</c:v>
                </c:pt>
                <c:pt idx="9">
                  <c:v>91</c:v>
                </c:pt>
                <c:pt idx="10">
                  <c:v>85</c:v>
                </c:pt>
                <c:pt idx="11">
                  <c:v>108</c:v>
                </c:pt>
                <c:pt idx="12">
                  <c:v>99</c:v>
                </c:pt>
                <c:pt idx="13">
                  <c:v>92</c:v>
                </c:pt>
                <c:pt idx="14">
                  <c:v>107</c:v>
                </c:pt>
                <c:pt idx="15">
                  <c:v>102</c:v>
                </c:pt>
                <c:pt idx="16">
                  <c:v>83</c:v>
                </c:pt>
                <c:pt idx="17">
                  <c:v>92</c:v>
                </c:pt>
                <c:pt idx="18">
                  <c:v>125</c:v>
                </c:pt>
                <c:pt idx="19">
                  <c:v>98</c:v>
                </c:pt>
                <c:pt idx="20">
                  <c:v>107</c:v>
                </c:pt>
                <c:pt idx="21">
                  <c:v>105</c:v>
                </c:pt>
                <c:pt idx="22">
                  <c:v>109</c:v>
                </c:pt>
                <c:pt idx="23">
                  <c:v>105</c:v>
                </c:pt>
                <c:pt idx="24">
                  <c:v>116</c:v>
                </c:pt>
                <c:pt idx="25">
                  <c:v>104</c:v>
                </c:pt>
                <c:pt idx="26">
                  <c:v>105</c:v>
                </c:pt>
                <c:pt idx="27">
                  <c:v>110</c:v>
                </c:pt>
                <c:pt idx="28">
                  <c:v>80</c:v>
                </c:pt>
                <c:pt idx="29">
                  <c:v>130</c:v>
                </c:pt>
                <c:pt idx="30">
                  <c:v>113</c:v>
                </c:pt>
              </c:numCache>
            </c:numRef>
          </c:val>
          <c:smooth val="0"/>
          <c:extLst>
            <c:ext xmlns:c16="http://schemas.microsoft.com/office/drawing/2014/chart" uri="{C3380CC4-5D6E-409C-BE32-E72D297353CC}">
              <c16:uniqueId val="{00000000-9667-49FF-8054-ADF01D1A821D}"/>
            </c:ext>
          </c:extLst>
        </c:ser>
        <c:ser>
          <c:idx val="1"/>
          <c:order val="1"/>
          <c:tx>
            <c:strRef>
              <c:f>Sheet1!$C$1</c:f>
              <c:strCache>
                <c:ptCount val="1"/>
                <c:pt idx="0">
                  <c:v>Median</c:v>
                </c:pt>
              </c:strCache>
            </c:strRef>
          </c:tx>
          <c:spPr>
            <a:ln w="27854">
              <a:solidFill>
                <a:srgbClr val="0070C0"/>
              </a:solidFill>
              <a:prstDash val="solid"/>
            </a:ln>
          </c:spPr>
          <c:marker>
            <c:symbol val="none"/>
          </c:marker>
          <c:cat>
            <c:numRef>
              <c:f>Sheet1!$A$2:$A$32</c:f>
              <c:numCache>
                <c:formatCode>General</c:formatCode>
                <c:ptCount val="31"/>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pt idx="22">
                  <c:v>23</c:v>
                </c:pt>
                <c:pt idx="23">
                  <c:v>24</c:v>
                </c:pt>
                <c:pt idx="24">
                  <c:v>25</c:v>
                </c:pt>
                <c:pt idx="25">
                  <c:v>26</c:v>
                </c:pt>
                <c:pt idx="26">
                  <c:v>27</c:v>
                </c:pt>
                <c:pt idx="27">
                  <c:v>28</c:v>
                </c:pt>
                <c:pt idx="28">
                  <c:v>29</c:v>
                </c:pt>
                <c:pt idx="29">
                  <c:v>30</c:v>
                </c:pt>
                <c:pt idx="30">
                  <c:v>31</c:v>
                </c:pt>
              </c:numCache>
            </c:numRef>
          </c:cat>
          <c:val>
            <c:numRef>
              <c:f>Sheet1!$C$2:$C$32</c:f>
              <c:numCache>
                <c:formatCode>General</c:formatCode>
                <c:ptCount val="31"/>
                <c:pt idx="0">
                  <c:v>102</c:v>
                </c:pt>
                <c:pt idx="1">
                  <c:v>102</c:v>
                </c:pt>
                <c:pt idx="2">
                  <c:v>102</c:v>
                </c:pt>
                <c:pt idx="3">
                  <c:v>102</c:v>
                </c:pt>
                <c:pt idx="4">
                  <c:v>102</c:v>
                </c:pt>
                <c:pt idx="5">
                  <c:v>102</c:v>
                </c:pt>
                <c:pt idx="6">
                  <c:v>102</c:v>
                </c:pt>
                <c:pt idx="7">
                  <c:v>102</c:v>
                </c:pt>
                <c:pt idx="8">
                  <c:v>102</c:v>
                </c:pt>
                <c:pt idx="9">
                  <c:v>102</c:v>
                </c:pt>
                <c:pt idx="10">
                  <c:v>102</c:v>
                </c:pt>
                <c:pt idx="11">
                  <c:v>102</c:v>
                </c:pt>
                <c:pt idx="12">
                  <c:v>102</c:v>
                </c:pt>
                <c:pt idx="13">
                  <c:v>102</c:v>
                </c:pt>
                <c:pt idx="14">
                  <c:v>102</c:v>
                </c:pt>
                <c:pt idx="15">
                  <c:v>102</c:v>
                </c:pt>
                <c:pt idx="16">
                  <c:v>102</c:v>
                </c:pt>
                <c:pt idx="17">
                  <c:v>102</c:v>
                </c:pt>
                <c:pt idx="18">
                  <c:v>102</c:v>
                </c:pt>
                <c:pt idx="19">
                  <c:v>102</c:v>
                </c:pt>
                <c:pt idx="20">
                  <c:v>102</c:v>
                </c:pt>
                <c:pt idx="21">
                  <c:v>102</c:v>
                </c:pt>
                <c:pt idx="22">
                  <c:v>102</c:v>
                </c:pt>
                <c:pt idx="23">
                  <c:v>102</c:v>
                </c:pt>
                <c:pt idx="24">
                  <c:v>102</c:v>
                </c:pt>
                <c:pt idx="25">
                  <c:v>102</c:v>
                </c:pt>
                <c:pt idx="26">
                  <c:v>102</c:v>
                </c:pt>
                <c:pt idx="27">
                  <c:v>102</c:v>
                </c:pt>
                <c:pt idx="28">
                  <c:v>102</c:v>
                </c:pt>
                <c:pt idx="29">
                  <c:v>102</c:v>
                </c:pt>
                <c:pt idx="30">
                  <c:v>102</c:v>
                </c:pt>
              </c:numCache>
            </c:numRef>
          </c:val>
          <c:smooth val="0"/>
          <c:extLst>
            <c:ext xmlns:c16="http://schemas.microsoft.com/office/drawing/2014/chart" uri="{C3380CC4-5D6E-409C-BE32-E72D297353CC}">
              <c16:uniqueId val="{00000001-9667-49FF-8054-ADF01D1A821D}"/>
            </c:ext>
          </c:extLst>
        </c:ser>
        <c:ser>
          <c:idx val="2"/>
          <c:order val="2"/>
          <c:tx>
            <c:strRef>
              <c:f>Sheet1!$D$1</c:f>
              <c:strCache>
                <c:ptCount val="1"/>
              </c:strCache>
            </c:strRef>
          </c:tx>
          <c:spPr>
            <a:ln w="9285">
              <a:solidFill>
                <a:srgbClr val="00FF00"/>
              </a:solidFill>
              <a:prstDash val="solid"/>
            </a:ln>
          </c:spPr>
          <c:marker>
            <c:symbol val="triangle"/>
            <c:size val="3"/>
            <c:spPr>
              <a:solidFill>
                <a:srgbClr val="00FF00"/>
              </a:solidFill>
              <a:ln>
                <a:solidFill>
                  <a:srgbClr val="00FF00"/>
                </a:solidFill>
                <a:prstDash val="solid"/>
              </a:ln>
            </c:spPr>
          </c:marker>
          <c:cat>
            <c:numRef>
              <c:f>Sheet1!$A$2:$A$32</c:f>
              <c:numCache>
                <c:formatCode>General</c:formatCode>
                <c:ptCount val="31"/>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pt idx="22">
                  <c:v>23</c:v>
                </c:pt>
                <c:pt idx="23">
                  <c:v>24</c:v>
                </c:pt>
                <c:pt idx="24">
                  <c:v>25</c:v>
                </c:pt>
                <c:pt idx="25">
                  <c:v>26</c:v>
                </c:pt>
                <c:pt idx="26">
                  <c:v>27</c:v>
                </c:pt>
                <c:pt idx="27">
                  <c:v>28</c:v>
                </c:pt>
                <c:pt idx="28">
                  <c:v>29</c:v>
                </c:pt>
                <c:pt idx="29">
                  <c:v>30</c:v>
                </c:pt>
                <c:pt idx="30">
                  <c:v>31</c:v>
                </c:pt>
              </c:numCache>
            </c:numRef>
          </c:cat>
          <c:val>
            <c:numRef>
              <c:f>Sheet1!$D$2:$D$32</c:f>
              <c:numCache>
                <c:formatCode>General</c:formatCode>
                <c:ptCount val="31"/>
              </c:numCache>
            </c:numRef>
          </c:val>
          <c:smooth val="0"/>
          <c:extLst>
            <c:ext xmlns:c16="http://schemas.microsoft.com/office/drawing/2014/chart" uri="{C3380CC4-5D6E-409C-BE32-E72D297353CC}">
              <c16:uniqueId val="{00000002-9667-49FF-8054-ADF01D1A821D}"/>
            </c:ext>
          </c:extLst>
        </c:ser>
        <c:ser>
          <c:idx val="3"/>
          <c:order val="3"/>
          <c:tx>
            <c:strRef>
              <c:f>Sheet1!$E$1</c:f>
              <c:strCache>
                <c:ptCount val="1"/>
              </c:strCache>
            </c:strRef>
          </c:tx>
          <c:spPr>
            <a:ln w="9285">
              <a:solidFill>
                <a:srgbClr val="00FFFF"/>
              </a:solidFill>
              <a:prstDash val="solid"/>
            </a:ln>
          </c:spPr>
          <c:marker>
            <c:symbol val="x"/>
            <c:size val="3"/>
            <c:spPr>
              <a:noFill/>
              <a:ln>
                <a:solidFill>
                  <a:srgbClr val="00FFFF"/>
                </a:solidFill>
                <a:prstDash val="solid"/>
              </a:ln>
            </c:spPr>
          </c:marker>
          <c:cat>
            <c:numRef>
              <c:f>Sheet1!$A$2:$A$32</c:f>
              <c:numCache>
                <c:formatCode>General</c:formatCode>
                <c:ptCount val="31"/>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pt idx="22">
                  <c:v>23</c:v>
                </c:pt>
                <c:pt idx="23">
                  <c:v>24</c:v>
                </c:pt>
                <c:pt idx="24">
                  <c:v>25</c:v>
                </c:pt>
                <c:pt idx="25">
                  <c:v>26</c:v>
                </c:pt>
                <c:pt idx="26">
                  <c:v>27</c:v>
                </c:pt>
                <c:pt idx="27">
                  <c:v>28</c:v>
                </c:pt>
                <c:pt idx="28">
                  <c:v>29</c:v>
                </c:pt>
                <c:pt idx="29">
                  <c:v>30</c:v>
                </c:pt>
                <c:pt idx="30">
                  <c:v>31</c:v>
                </c:pt>
              </c:numCache>
            </c:numRef>
          </c:cat>
          <c:val>
            <c:numRef>
              <c:f>Sheet1!$E$2:$E$32</c:f>
              <c:numCache>
                <c:formatCode>General</c:formatCode>
                <c:ptCount val="31"/>
              </c:numCache>
            </c:numRef>
          </c:val>
          <c:smooth val="0"/>
          <c:extLst>
            <c:ext xmlns:c16="http://schemas.microsoft.com/office/drawing/2014/chart" uri="{C3380CC4-5D6E-409C-BE32-E72D297353CC}">
              <c16:uniqueId val="{00000003-9667-49FF-8054-ADF01D1A821D}"/>
            </c:ext>
          </c:extLst>
        </c:ser>
        <c:dLbls>
          <c:showLegendKey val="0"/>
          <c:showVal val="0"/>
          <c:showCatName val="0"/>
          <c:showSerName val="0"/>
          <c:showPercent val="0"/>
          <c:showBubbleSize val="0"/>
        </c:dLbls>
        <c:marker val="1"/>
        <c:smooth val="0"/>
        <c:axId val="233261568"/>
        <c:axId val="202158016"/>
      </c:lineChart>
      <c:catAx>
        <c:axId val="233261568"/>
        <c:scaling>
          <c:orientation val="minMax"/>
        </c:scaling>
        <c:delete val="0"/>
        <c:axPos val="b"/>
        <c:numFmt formatCode="General" sourceLinked="1"/>
        <c:majorTickMark val="out"/>
        <c:minorTickMark val="none"/>
        <c:tickLblPos val="nextTo"/>
        <c:spPr>
          <a:ln w="2321">
            <a:solidFill>
              <a:schemeClr val="tx1"/>
            </a:solidFill>
            <a:prstDash val="solid"/>
          </a:ln>
        </c:spPr>
        <c:txPr>
          <a:bodyPr rot="0" vert="horz"/>
          <a:lstStyle/>
          <a:p>
            <a:pPr>
              <a:defRPr sz="1316" b="1" i="0" u="none" strike="noStrike" baseline="0">
                <a:solidFill>
                  <a:schemeClr val="tx1"/>
                </a:solidFill>
                <a:latin typeface="Arial"/>
                <a:ea typeface="Arial"/>
                <a:cs typeface="Arial"/>
              </a:defRPr>
            </a:pPr>
            <a:endParaRPr lang="en-US"/>
          </a:p>
        </c:txPr>
        <c:crossAx val="202158016"/>
        <c:crosses val="autoZero"/>
        <c:auto val="1"/>
        <c:lblAlgn val="ctr"/>
        <c:lblOffset val="100"/>
        <c:tickLblSkip val="2"/>
        <c:tickMarkSkip val="1"/>
        <c:noMultiLvlLbl val="0"/>
      </c:catAx>
      <c:valAx>
        <c:axId val="202158016"/>
        <c:scaling>
          <c:orientation val="minMax"/>
          <c:max val="200"/>
          <c:min val="60"/>
        </c:scaling>
        <c:delete val="0"/>
        <c:axPos val="l"/>
        <c:majorGridlines>
          <c:spPr>
            <a:ln w="9285">
              <a:noFill/>
              <a:prstDash val="solid"/>
            </a:ln>
          </c:spPr>
        </c:majorGridlines>
        <c:numFmt formatCode="General" sourceLinked="1"/>
        <c:majorTickMark val="out"/>
        <c:minorTickMark val="none"/>
        <c:tickLblPos val="nextTo"/>
        <c:spPr>
          <a:ln w="2321">
            <a:solidFill>
              <a:schemeClr val="tx1"/>
            </a:solidFill>
            <a:prstDash val="solid"/>
          </a:ln>
        </c:spPr>
        <c:txPr>
          <a:bodyPr rot="0" vert="horz"/>
          <a:lstStyle/>
          <a:p>
            <a:pPr>
              <a:defRPr sz="1755" b="1" i="0" u="none" strike="noStrike" baseline="0">
                <a:solidFill>
                  <a:schemeClr val="tx1"/>
                </a:solidFill>
                <a:latin typeface="Arial"/>
                <a:ea typeface="Arial"/>
                <a:cs typeface="Arial"/>
              </a:defRPr>
            </a:pPr>
            <a:endParaRPr lang="en-US"/>
          </a:p>
        </c:txPr>
        <c:crossAx val="233261568"/>
        <c:crosses val="autoZero"/>
        <c:crossBetween val="between"/>
      </c:valAx>
      <c:spPr>
        <a:noFill/>
        <a:ln w="18570">
          <a:noFill/>
        </a:ln>
      </c:spPr>
    </c:plotArea>
    <c:plotVisOnly val="1"/>
    <c:dispBlanksAs val="gap"/>
    <c:showDLblsOverMax val="0"/>
  </c:chart>
  <c:spPr>
    <a:noFill/>
    <a:ln>
      <a:noFill/>
    </a:ln>
  </c:spPr>
  <c:txPr>
    <a:bodyPr/>
    <a:lstStyle/>
    <a:p>
      <a:pPr>
        <a:defRPr sz="1316" b="1" i="0" u="none" strike="noStrike" baseline="0">
          <a:solidFill>
            <a:schemeClr val="tx1"/>
          </a:solidFill>
          <a:latin typeface="Arial"/>
          <a:ea typeface="Arial"/>
          <a:cs typeface="Arial"/>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col"/>
        <c:grouping val="clustered"/>
        <c:varyColors val="0"/>
        <c:ser>
          <c:idx val="0"/>
          <c:order val="0"/>
          <c:tx>
            <c:strRef>
              <c:f>'Data Over Time Examples'!$Q$71</c:f>
              <c:strCache>
                <c:ptCount val="1"/>
                <c:pt idx="0">
                  <c:v>2012</c:v>
                </c:pt>
              </c:strCache>
            </c:strRef>
          </c:tx>
          <c:invertIfNegative val="0"/>
          <c:cat>
            <c:strRef>
              <c:f>'Data Over Time Examples'!$P$72:$P$75</c:f>
              <c:strCache>
                <c:ptCount val="4"/>
                <c:pt idx="0">
                  <c:v>Jan-Mar</c:v>
                </c:pt>
                <c:pt idx="1">
                  <c:v>Apr-Jun</c:v>
                </c:pt>
                <c:pt idx="2">
                  <c:v>Jul-Sep</c:v>
                </c:pt>
                <c:pt idx="3">
                  <c:v>Oct-Dec</c:v>
                </c:pt>
              </c:strCache>
            </c:strRef>
          </c:cat>
          <c:val>
            <c:numRef>
              <c:f>'Data Over Time Examples'!$Q$72:$Q$75</c:f>
              <c:numCache>
                <c:formatCode>0.0</c:formatCode>
                <c:ptCount val="4"/>
                <c:pt idx="0">
                  <c:v>47.43333333333333</c:v>
                </c:pt>
                <c:pt idx="1">
                  <c:v>49.5</c:v>
                </c:pt>
                <c:pt idx="2">
                  <c:v>49.6</c:v>
                </c:pt>
                <c:pt idx="3">
                  <c:v>40.233333333333334</c:v>
                </c:pt>
              </c:numCache>
            </c:numRef>
          </c:val>
          <c:extLst>
            <c:ext xmlns:c16="http://schemas.microsoft.com/office/drawing/2014/chart" uri="{C3380CC4-5D6E-409C-BE32-E72D297353CC}">
              <c16:uniqueId val="{00000000-AA8F-440B-8F48-22F98C423B61}"/>
            </c:ext>
          </c:extLst>
        </c:ser>
        <c:ser>
          <c:idx val="1"/>
          <c:order val="1"/>
          <c:tx>
            <c:strRef>
              <c:f>'Data Over Time Examples'!$R$71</c:f>
              <c:strCache>
                <c:ptCount val="1"/>
                <c:pt idx="0">
                  <c:v>2013</c:v>
                </c:pt>
              </c:strCache>
            </c:strRef>
          </c:tx>
          <c:invertIfNegative val="0"/>
          <c:cat>
            <c:strRef>
              <c:f>'Data Over Time Examples'!$P$72:$P$75</c:f>
              <c:strCache>
                <c:ptCount val="4"/>
                <c:pt idx="0">
                  <c:v>Jan-Mar</c:v>
                </c:pt>
                <c:pt idx="1">
                  <c:v>Apr-Jun</c:v>
                </c:pt>
                <c:pt idx="2">
                  <c:v>Jul-Sep</c:v>
                </c:pt>
                <c:pt idx="3">
                  <c:v>Oct-Dec</c:v>
                </c:pt>
              </c:strCache>
            </c:strRef>
          </c:cat>
          <c:val>
            <c:numRef>
              <c:f>'Data Over Time Examples'!$R$72:$R$75</c:f>
              <c:numCache>
                <c:formatCode>0.0</c:formatCode>
                <c:ptCount val="4"/>
                <c:pt idx="0">
                  <c:v>55.5</c:v>
                </c:pt>
                <c:pt idx="1">
                  <c:v>57.79999999999999</c:v>
                </c:pt>
                <c:pt idx="2">
                  <c:v>58.533333333333331</c:v>
                </c:pt>
                <c:pt idx="3">
                  <c:v>34.666666666666671</c:v>
                </c:pt>
              </c:numCache>
            </c:numRef>
          </c:val>
          <c:extLst>
            <c:ext xmlns:c16="http://schemas.microsoft.com/office/drawing/2014/chart" uri="{C3380CC4-5D6E-409C-BE32-E72D297353CC}">
              <c16:uniqueId val="{00000001-AA8F-440B-8F48-22F98C423B61}"/>
            </c:ext>
          </c:extLst>
        </c:ser>
        <c:dLbls>
          <c:showLegendKey val="0"/>
          <c:showVal val="0"/>
          <c:showCatName val="0"/>
          <c:showSerName val="0"/>
          <c:showPercent val="0"/>
          <c:showBubbleSize val="0"/>
        </c:dLbls>
        <c:gapWidth val="150"/>
        <c:axId val="201928704"/>
        <c:axId val="116308160"/>
      </c:barChart>
      <c:catAx>
        <c:axId val="201928704"/>
        <c:scaling>
          <c:orientation val="minMax"/>
        </c:scaling>
        <c:delete val="0"/>
        <c:axPos val="b"/>
        <c:title>
          <c:tx>
            <c:rich>
              <a:bodyPr/>
              <a:lstStyle/>
              <a:p>
                <a:pPr>
                  <a:defRPr sz="1200"/>
                </a:pPr>
                <a:r>
                  <a:rPr lang="en-US" sz="1200"/>
                  <a:t>Quarter</a:t>
                </a:r>
              </a:p>
            </c:rich>
          </c:tx>
          <c:overlay val="0"/>
        </c:title>
        <c:numFmt formatCode="General" sourceLinked="0"/>
        <c:majorTickMark val="out"/>
        <c:minorTickMark val="none"/>
        <c:tickLblPos val="nextTo"/>
        <c:txPr>
          <a:bodyPr/>
          <a:lstStyle/>
          <a:p>
            <a:pPr>
              <a:defRPr b="1"/>
            </a:pPr>
            <a:endParaRPr lang="en-US"/>
          </a:p>
        </c:txPr>
        <c:crossAx val="116308160"/>
        <c:crosses val="autoZero"/>
        <c:auto val="1"/>
        <c:lblAlgn val="ctr"/>
        <c:lblOffset val="100"/>
        <c:noMultiLvlLbl val="0"/>
      </c:catAx>
      <c:valAx>
        <c:axId val="116308160"/>
        <c:scaling>
          <c:orientation val="minMax"/>
          <c:min val="20"/>
        </c:scaling>
        <c:delete val="0"/>
        <c:axPos val="l"/>
        <c:majorGridlines/>
        <c:title>
          <c:tx>
            <c:rich>
              <a:bodyPr rot="-5400000" vert="horz"/>
              <a:lstStyle/>
              <a:p>
                <a:pPr>
                  <a:defRPr/>
                </a:pPr>
                <a:r>
                  <a:rPr lang="en-US"/>
                  <a:t>%</a:t>
                </a:r>
                <a:r>
                  <a:rPr lang="en-US" baseline="0"/>
                  <a:t> Receiving Vaccine</a:t>
                </a:r>
                <a:endParaRPr lang="en-US"/>
              </a:p>
            </c:rich>
          </c:tx>
          <c:overlay val="0"/>
        </c:title>
        <c:numFmt formatCode="0" sourceLinked="0"/>
        <c:majorTickMark val="out"/>
        <c:minorTickMark val="none"/>
        <c:tickLblPos val="nextTo"/>
        <c:txPr>
          <a:bodyPr/>
          <a:lstStyle/>
          <a:p>
            <a:pPr>
              <a:defRPr b="1"/>
            </a:pPr>
            <a:endParaRPr lang="en-US"/>
          </a:p>
        </c:txPr>
        <c:crossAx val="201928704"/>
        <c:crosses val="autoZero"/>
        <c:crossBetween val="between"/>
      </c:valAx>
    </c:plotArea>
    <c:legend>
      <c:legendPos val="r"/>
      <c:overlay val="0"/>
    </c:legend>
    <c:plotVisOnly val="1"/>
    <c:dispBlanksAs val="gap"/>
    <c:showDLblsOverMax val="0"/>
  </c:chart>
  <c:spPr>
    <a:solidFill>
      <a:sysClr val="window" lastClr="FFFFFF"/>
    </a:solidFill>
  </c:spPr>
  <c:externalData r:id="rId2">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lineChart>
        <c:grouping val="standard"/>
        <c:varyColors val="0"/>
        <c:ser>
          <c:idx val="0"/>
          <c:order val="0"/>
          <c:spPr>
            <a:ln>
              <a:solidFill>
                <a:schemeClr val="accent6"/>
              </a:solidFill>
            </a:ln>
          </c:spPr>
          <c:marker>
            <c:spPr>
              <a:solidFill>
                <a:schemeClr val="accent6"/>
              </a:solidFill>
            </c:spPr>
          </c:marker>
          <c:cat>
            <c:numRef>
              <c:f>'Data Over Time Examples'!$L$60:$L$83</c:f>
              <c:numCache>
                <c:formatCode>mmm\-yy</c:formatCode>
                <c:ptCount val="24"/>
                <c:pt idx="0">
                  <c:v>40909</c:v>
                </c:pt>
                <c:pt idx="1">
                  <c:v>40940</c:v>
                </c:pt>
                <c:pt idx="2">
                  <c:v>40969</c:v>
                </c:pt>
                <c:pt idx="3">
                  <c:v>41000</c:v>
                </c:pt>
                <c:pt idx="4">
                  <c:v>41030</c:v>
                </c:pt>
                <c:pt idx="5">
                  <c:v>41061</c:v>
                </c:pt>
                <c:pt idx="6">
                  <c:v>41091</c:v>
                </c:pt>
                <c:pt idx="7">
                  <c:v>41122</c:v>
                </c:pt>
                <c:pt idx="8">
                  <c:v>41153</c:v>
                </c:pt>
                <c:pt idx="9">
                  <c:v>41183</c:v>
                </c:pt>
                <c:pt idx="10">
                  <c:v>41214</c:v>
                </c:pt>
                <c:pt idx="11">
                  <c:v>41244</c:v>
                </c:pt>
                <c:pt idx="12">
                  <c:v>41275</c:v>
                </c:pt>
                <c:pt idx="13">
                  <c:v>41306</c:v>
                </c:pt>
                <c:pt idx="14">
                  <c:v>41334</c:v>
                </c:pt>
                <c:pt idx="15">
                  <c:v>41365</c:v>
                </c:pt>
                <c:pt idx="16">
                  <c:v>41395</c:v>
                </c:pt>
                <c:pt idx="17">
                  <c:v>41426</c:v>
                </c:pt>
                <c:pt idx="18">
                  <c:v>41456</c:v>
                </c:pt>
                <c:pt idx="19">
                  <c:v>41487</c:v>
                </c:pt>
                <c:pt idx="20">
                  <c:v>41518</c:v>
                </c:pt>
                <c:pt idx="21">
                  <c:v>41548</c:v>
                </c:pt>
                <c:pt idx="22">
                  <c:v>41579</c:v>
                </c:pt>
                <c:pt idx="23">
                  <c:v>41609</c:v>
                </c:pt>
              </c:numCache>
            </c:numRef>
          </c:cat>
          <c:val>
            <c:numRef>
              <c:f>'Data Over Time Examples'!$M$60:$M$83</c:f>
              <c:numCache>
                <c:formatCode>General</c:formatCode>
                <c:ptCount val="24"/>
                <c:pt idx="0">
                  <c:v>45.3</c:v>
                </c:pt>
                <c:pt idx="1">
                  <c:v>48.4</c:v>
                </c:pt>
                <c:pt idx="2">
                  <c:v>48.6</c:v>
                </c:pt>
                <c:pt idx="3">
                  <c:v>49.2</c:v>
                </c:pt>
                <c:pt idx="4">
                  <c:v>49.5</c:v>
                </c:pt>
                <c:pt idx="5">
                  <c:v>49.8</c:v>
                </c:pt>
                <c:pt idx="6">
                  <c:v>49.7</c:v>
                </c:pt>
                <c:pt idx="7">
                  <c:v>49.6</c:v>
                </c:pt>
                <c:pt idx="8">
                  <c:v>49.5</c:v>
                </c:pt>
                <c:pt idx="9">
                  <c:v>34.5</c:v>
                </c:pt>
                <c:pt idx="10">
                  <c:v>34.5</c:v>
                </c:pt>
                <c:pt idx="11">
                  <c:v>51.7</c:v>
                </c:pt>
                <c:pt idx="12">
                  <c:v>54</c:v>
                </c:pt>
                <c:pt idx="13">
                  <c:v>56.9</c:v>
                </c:pt>
                <c:pt idx="14">
                  <c:v>55.6</c:v>
                </c:pt>
                <c:pt idx="15">
                  <c:v>57.7</c:v>
                </c:pt>
                <c:pt idx="16">
                  <c:v>57.9</c:v>
                </c:pt>
                <c:pt idx="17">
                  <c:v>57.8</c:v>
                </c:pt>
                <c:pt idx="18">
                  <c:v>58.4</c:v>
                </c:pt>
                <c:pt idx="19">
                  <c:v>58.9</c:v>
                </c:pt>
                <c:pt idx="20">
                  <c:v>58.3</c:v>
                </c:pt>
                <c:pt idx="21">
                  <c:v>36.200000000000003</c:v>
                </c:pt>
                <c:pt idx="22">
                  <c:v>30.6</c:v>
                </c:pt>
                <c:pt idx="23">
                  <c:v>37.200000000000003</c:v>
                </c:pt>
              </c:numCache>
            </c:numRef>
          </c:val>
          <c:smooth val="0"/>
          <c:extLst>
            <c:ext xmlns:c16="http://schemas.microsoft.com/office/drawing/2014/chart" uri="{C3380CC4-5D6E-409C-BE32-E72D297353CC}">
              <c16:uniqueId val="{00000000-AD76-49E8-92E1-C85EB2951DB8}"/>
            </c:ext>
          </c:extLst>
        </c:ser>
        <c:dLbls>
          <c:showLegendKey val="0"/>
          <c:showVal val="0"/>
          <c:showCatName val="0"/>
          <c:showSerName val="0"/>
          <c:showPercent val="0"/>
          <c:showBubbleSize val="0"/>
        </c:dLbls>
        <c:marker val="1"/>
        <c:smooth val="0"/>
        <c:axId val="201929216"/>
        <c:axId val="116606080"/>
      </c:lineChart>
      <c:dateAx>
        <c:axId val="201929216"/>
        <c:scaling>
          <c:orientation val="minMax"/>
        </c:scaling>
        <c:delete val="0"/>
        <c:axPos val="b"/>
        <c:title>
          <c:tx>
            <c:rich>
              <a:bodyPr/>
              <a:lstStyle/>
              <a:p>
                <a:pPr>
                  <a:defRPr sz="1200"/>
                </a:pPr>
                <a:r>
                  <a:rPr lang="en-US" sz="1200"/>
                  <a:t>Month</a:t>
                </a:r>
              </a:p>
            </c:rich>
          </c:tx>
          <c:overlay val="0"/>
        </c:title>
        <c:numFmt formatCode="mmm\-yy" sourceLinked="1"/>
        <c:majorTickMark val="out"/>
        <c:minorTickMark val="none"/>
        <c:tickLblPos val="nextTo"/>
        <c:crossAx val="116606080"/>
        <c:crosses val="autoZero"/>
        <c:auto val="1"/>
        <c:lblOffset val="100"/>
        <c:baseTimeUnit val="months"/>
        <c:majorUnit val="1"/>
        <c:majorTimeUnit val="months"/>
      </c:dateAx>
      <c:valAx>
        <c:axId val="116606080"/>
        <c:scaling>
          <c:orientation val="minMax"/>
          <c:min val="20"/>
        </c:scaling>
        <c:delete val="0"/>
        <c:axPos val="l"/>
        <c:majorGridlines/>
        <c:title>
          <c:tx>
            <c:rich>
              <a:bodyPr rot="-5400000" vert="horz"/>
              <a:lstStyle/>
              <a:p>
                <a:pPr>
                  <a:defRPr/>
                </a:pPr>
                <a:r>
                  <a:rPr lang="en-US"/>
                  <a:t>%</a:t>
                </a:r>
                <a:r>
                  <a:rPr lang="en-US" baseline="0"/>
                  <a:t> Receiving Vaccine</a:t>
                </a:r>
                <a:endParaRPr lang="en-US"/>
              </a:p>
            </c:rich>
          </c:tx>
          <c:overlay val="0"/>
        </c:title>
        <c:numFmt formatCode="General" sourceLinked="1"/>
        <c:majorTickMark val="out"/>
        <c:minorTickMark val="none"/>
        <c:tickLblPos val="nextTo"/>
        <c:txPr>
          <a:bodyPr/>
          <a:lstStyle/>
          <a:p>
            <a:pPr>
              <a:defRPr b="1"/>
            </a:pPr>
            <a:endParaRPr lang="en-US"/>
          </a:p>
        </c:txPr>
        <c:crossAx val="201929216"/>
        <c:crosses val="autoZero"/>
        <c:crossBetween val="between"/>
      </c:valAx>
      <c:spPr>
        <a:solidFill>
          <a:sysClr val="window" lastClr="FFFFFF"/>
        </a:solidFill>
      </c:spPr>
    </c:plotArea>
    <c:plotVisOnly val="1"/>
    <c:dispBlanksAs val="gap"/>
    <c:showDLblsOverMax val="0"/>
  </c:chart>
  <c:spPr>
    <a:solidFill>
      <a:sysClr val="window" lastClr="FFFFFF"/>
    </a:solidFill>
  </c:spPr>
  <c:externalData r:id="rId2">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col"/>
        <c:grouping val="clustered"/>
        <c:varyColors val="0"/>
        <c:ser>
          <c:idx val="0"/>
          <c:order val="0"/>
          <c:tx>
            <c:strRef>
              <c:f>'Data Over Time Examples'!$Q$78</c:f>
              <c:strCache>
                <c:ptCount val="1"/>
                <c:pt idx="0">
                  <c:v>% Flu Shot</c:v>
                </c:pt>
              </c:strCache>
            </c:strRef>
          </c:tx>
          <c:invertIfNegative val="0"/>
          <c:cat>
            <c:numRef>
              <c:f>'Data Over Time Examples'!$P$79:$P$80</c:f>
              <c:numCache>
                <c:formatCode>General</c:formatCode>
                <c:ptCount val="2"/>
                <c:pt idx="0">
                  <c:v>2012</c:v>
                </c:pt>
                <c:pt idx="1">
                  <c:v>2013</c:v>
                </c:pt>
              </c:numCache>
            </c:numRef>
          </c:cat>
          <c:val>
            <c:numRef>
              <c:f>'Data Over Time Examples'!$Q$79:$Q$80</c:f>
              <c:numCache>
                <c:formatCode>0.0</c:formatCode>
                <c:ptCount val="2"/>
                <c:pt idx="0">
                  <c:v>46.69166666666667</c:v>
                </c:pt>
                <c:pt idx="1">
                  <c:v>47.416666666666664</c:v>
                </c:pt>
              </c:numCache>
            </c:numRef>
          </c:val>
          <c:extLst>
            <c:ext xmlns:c16="http://schemas.microsoft.com/office/drawing/2014/chart" uri="{C3380CC4-5D6E-409C-BE32-E72D297353CC}">
              <c16:uniqueId val="{00000000-8713-4DFC-9FBC-59EE3BE0139D}"/>
            </c:ext>
          </c:extLst>
        </c:ser>
        <c:dLbls>
          <c:showLegendKey val="0"/>
          <c:showVal val="0"/>
          <c:showCatName val="0"/>
          <c:showSerName val="0"/>
          <c:showPercent val="0"/>
          <c:showBubbleSize val="0"/>
        </c:dLbls>
        <c:gapWidth val="150"/>
        <c:axId val="201929728"/>
        <c:axId val="116607232"/>
      </c:barChart>
      <c:catAx>
        <c:axId val="201929728"/>
        <c:scaling>
          <c:orientation val="minMax"/>
        </c:scaling>
        <c:delete val="0"/>
        <c:axPos val="b"/>
        <c:title>
          <c:tx>
            <c:rich>
              <a:bodyPr/>
              <a:lstStyle/>
              <a:p>
                <a:pPr>
                  <a:defRPr sz="1200"/>
                </a:pPr>
                <a:r>
                  <a:rPr lang="en-US" sz="1200"/>
                  <a:t>Year</a:t>
                </a:r>
              </a:p>
            </c:rich>
          </c:tx>
          <c:overlay val="0"/>
        </c:title>
        <c:numFmt formatCode="General" sourceLinked="1"/>
        <c:majorTickMark val="out"/>
        <c:minorTickMark val="none"/>
        <c:tickLblPos val="nextTo"/>
        <c:txPr>
          <a:bodyPr/>
          <a:lstStyle/>
          <a:p>
            <a:pPr>
              <a:defRPr sz="1200" b="1"/>
            </a:pPr>
            <a:endParaRPr lang="en-US"/>
          </a:p>
        </c:txPr>
        <c:crossAx val="116607232"/>
        <c:crosses val="autoZero"/>
        <c:auto val="1"/>
        <c:lblAlgn val="ctr"/>
        <c:lblOffset val="100"/>
        <c:noMultiLvlLbl val="0"/>
      </c:catAx>
      <c:valAx>
        <c:axId val="116607232"/>
        <c:scaling>
          <c:orientation val="minMax"/>
          <c:max val="65"/>
          <c:min val="20"/>
        </c:scaling>
        <c:delete val="0"/>
        <c:axPos val="l"/>
        <c:majorGridlines/>
        <c:title>
          <c:tx>
            <c:rich>
              <a:bodyPr rot="-5400000" vert="horz"/>
              <a:lstStyle/>
              <a:p>
                <a:pPr>
                  <a:defRPr/>
                </a:pPr>
                <a:r>
                  <a:rPr lang="en-US"/>
                  <a:t>%</a:t>
                </a:r>
                <a:r>
                  <a:rPr lang="en-US" baseline="0"/>
                  <a:t> Receiving Vaccine</a:t>
                </a:r>
                <a:endParaRPr lang="en-US"/>
              </a:p>
            </c:rich>
          </c:tx>
          <c:overlay val="0"/>
        </c:title>
        <c:numFmt formatCode="0" sourceLinked="0"/>
        <c:majorTickMark val="out"/>
        <c:minorTickMark val="none"/>
        <c:tickLblPos val="nextTo"/>
        <c:txPr>
          <a:bodyPr/>
          <a:lstStyle/>
          <a:p>
            <a:pPr>
              <a:defRPr b="1"/>
            </a:pPr>
            <a:endParaRPr lang="en-US"/>
          </a:p>
        </c:txPr>
        <c:crossAx val="201929728"/>
        <c:crosses val="autoZero"/>
        <c:crossBetween val="between"/>
      </c:valAx>
    </c:plotArea>
    <c:plotVisOnly val="1"/>
    <c:dispBlanksAs val="gap"/>
    <c:showDLblsOverMax val="0"/>
  </c:chart>
  <c:spPr>
    <a:solidFill>
      <a:schemeClr val="bg1"/>
    </a:solidFill>
  </c:spPr>
  <c:externalData r:id="rId2">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4866979655712051"/>
          <c:y val="9.004739336492891E-2"/>
          <c:w val="0.83724569640062596"/>
          <c:h val="0.74881516587677721"/>
        </c:manualLayout>
      </c:layout>
      <c:lineChart>
        <c:grouping val="standard"/>
        <c:varyColors val="0"/>
        <c:ser>
          <c:idx val="0"/>
          <c:order val="0"/>
          <c:tx>
            <c:strRef>
              <c:f>Sheet1!$B$1</c:f>
              <c:strCache>
                <c:ptCount val="1"/>
                <c:pt idx="0">
                  <c:v>FBS</c:v>
                </c:pt>
              </c:strCache>
            </c:strRef>
          </c:tx>
          <c:spPr>
            <a:ln w="48609">
              <a:solidFill>
                <a:srgbClr val="006411"/>
              </a:solidFill>
              <a:prstDash val="solid"/>
            </a:ln>
          </c:spPr>
          <c:marker>
            <c:symbol val="none"/>
          </c:marker>
          <c:cat>
            <c:numRef>
              <c:f>Sheet1!$A$2:$A$32</c:f>
              <c:numCache>
                <c:formatCode>General</c:formatCode>
                <c:ptCount val="31"/>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pt idx="22">
                  <c:v>23</c:v>
                </c:pt>
                <c:pt idx="23">
                  <c:v>24</c:v>
                </c:pt>
                <c:pt idx="24">
                  <c:v>25</c:v>
                </c:pt>
                <c:pt idx="25">
                  <c:v>26</c:v>
                </c:pt>
                <c:pt idx="26">
                  <c:v>27</c:v>
                </c:pt>
                <c:pt idx="27">
                  <c:v>28</c:v>
                </c:pt>
                <c:pt idx="28">
                  <c:v>29</c:v>
                </c:pt>
                <c:pt idx="29">
                  <c:v>30</c:v>
                </c:pt>
                <c:pt idx="30">
                  <c:v>31</c:v>
                </c:pt>
              </c:numCache>
            </c:numRef>
          </c:cat>
          <c:val>
            <c:numRef>
              <c:f>Sheet1!$B$2:$B$32</c:f>
              <c:numCache>
                <c:formatCode>General</c:formatCode>
                <c:ptCount val="31"/>
                <c:pt idx="0">
                  <c:v>81</c:v>
                </c:pt>
                <c:pt idx="1">
                  <c:v>98</c:v>
                </c:pt>
                <c:pt idx="2">
                  <c:v>110</c:v>
                </c:pt>
                <c:pt idx="3">
                  <c:v>99</c:v>
                </c:pt>
                <c:pt idx="4">
                  <c:v>95</c:v>
                </c:pt>
                <c:pt idx="5">
                  <c:v>98</c:v>
                </c:pt>
                <c:pt idx="6">
                  <c:v>120</c:v>
                </c:pt>
                <c:pt idx="7">
                  <c:v>96</c:v>
                </c:pt>
                <c:pt idx="8">
                  <c:v>90</c:v>
                </c:pt>
                <c:pt idx="9">
                  <c:v>91</c:v>
                </c:pt>
                <c:pt idx="10">
                  <c:v>85</c:v>
                </c:pt>
                <c:pt idx="11">
                  <c:v>108</c:v>
                </c:pt>
                <c:pt idx="12">
                  <c:v>99</c:v>
                </c:pt>
                <c:pt idx="13">
                  <c:v>92</c:v>
                </c:pt>
                <c:pt idx="14">
                  <c:v>107</c:v>
                </c:pt>
                <c:pt idx="15">
                  <c:v>102</c:v>
                </c:pt>
                <c:pt idx="16">
                  <c:v>83</c:v>
                </c:pt>
                <c:pt idx="17">
                  <c:v>92</c:v>
                </c:pt>
                <c:pt idx="18">
                  <c:v>125</c:v>
                </c:pt>
                <c:pt idx="19">
                  <c:v>98</c:v>
                </c:pt>
                <c:pt idx="20">
                  <c:v>107</c:v>
                </c:pt>
                <c:pt idx="21">
                  <c:v>105</c:v>
                </c:pt>
                <c:pt idx="22">
                  <c:v>109</c:v>
                </c:pt>
                <c:pt idx="23">
                  <c:v>105</c:v>
                </c:pt>
                <c:pt idx="24">
                  <c:v>116</c:v>
                </c:pt>
                <c:pt idx="25">
                  <c:v>104</c:v>
                </c:pt>
                <c:pt idx="26">
                  <c:v>105</c:v>
                </c:pt>
                <c:pt idx="27">
                  <c:v>110</c:v>
                </c:pt>
                <c:pt idx="28">
                  <c:v>80</c:v>
                </c:pt>
                <c:pt idx="29">
                  <c:v>130</c:v>
                </c:pt>
                <c:pt idx="30">
                  <c:v>113</c:v>
                </c:pt>
              </c:numCache>
            </c:numRef>
          </c:val>
          <c:smooth val="0"/>
          <c:extLst>
            <c:ext xmlns:c16="http://schemas.microsoft.com/office/drawing/2014/chart" uri="{C3380CC4-5D6E-409C-BE32-E72D297353CC}">
              <c16:uniqueId val="{00000000-872F-4937-976C-380D670B409B}"/>
            </c:ext>
          </c:extLst>
        </c:ser>
        <c:ser>
          <c:idx val="1"/>
          <c:order val="1"/>
          <c:tx>
            <c:strRef>
              <c:f>Sheet1!$C$1</c:f>
              <c:strCache>
                <c:ptCount val="1"/>
                <c:pt idx="0">
                  <c:v>PM BS</c:v>
                </c:pt>
              </c:strCache>
            </c:strRef>
          </c:tx>
          <c:spPr>
            <a:ln w="48609">
              <a:solidFill>
                <a:srgbClr val="0000FF"/>
              </a:solidFill>
              <a:prstDash val="solid"/>
            </a:ln>
          </c:spPr>
          <c:marker>
            <c:symbol val="none"/>
          </c:marker>
          <c:cat>
            <c:numRef>
              <c:f>Sheet1!$A$2:$A$32</c:f>
              <c:numCache>
                <c:formatCode>General</c:formatCode>
                <c:ptCount val="31"/>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pt idx="22">
                  <c:v>23</c:v>
                </c:pt>
                <c:pt idx="23">
                  <c:v>24</c:v>
                </c:pt>
                <c:pt idx="24">
                  <c:v>25</c:v>
                </c:pt>
                <c:pt idx="25">
                  <c:v>26</c:v>
                </c:pt>
                <c:pt idx="26">
                  <c:v>27</c:v>
                </c:pt>
                <c:pt idx="27">
                  <c:v>28</c:v>
                </c:pt>
                <c:pt idx="28">
                  <c:v>29</c:v>
                </c:pt>
                <c:pt idx="29">
                  <c:v>30</c:v>
                </c:pt>
                <c:pt idx="30">
                  <c:v>31</c:v>
                </c:pt>
              </c:numCache>
            </c:numRef>
          </c:cat>
          <c:val>
            <c:numRef>
              <c:f>Sheet1!$C$2:$C$32</c:f>
              <c:numCache>
                <c:formatCode>General</c:formatCode>
                <c:ptCount val="31"/>
                <c:pt idx="0">
                  <c:v>102</c:v>
                </c:pt>
                <c:pt idx="1">
                  <c:v>160</c:v>
                </c:pt>
                <c:pt idx="2">
                  <c:v>143</c:v>
                </c:pt>
                <c:pt idx="3">
                  <c:v>190</c:v>
                </c:pt>
                <c:pt idx="4">
                  <c:v>175</c:v>
                </c:pt>
                <c:pt idx="5">
                  <c:v>158</c:v>
                </c:pt>
                <c:pt idx="6">
                  <c:v>182</c:v>
                </c:pt>
                <c:pt idx="7">
                  <c:v>139</c:v>
                </c:pt>
                <c:pt idx="8">
                  <c:v>120</c:v>
                </c:pt>
                <c:pt idx="9">
                  <c:v>167</c:v>
                </c:pt>
                <c:pt idx="10">
                  <c:v>184</c:v>
                </c:pt>
                <c:pt idx="11">
                  <c:v>136</c:v>
                </c:pt>
                <c:pt idx="12">
                  <c:v>179</c:v>
                </c:pt>
                <c:pt idx="13">
                  <c:v>160</c:v>
                </c:pt>
                <c:pt idx="14">
                  <c:v>142</c:v>
                </c:pt>
                <c:pt idx="15">
                  <c:v>111</c:v>
                </c:pt>
                <c:pt idx="16">
                  <c:v>127</c:v>
                </c:pt>
                <c:pt idx="17">
                  <c:v>104</c:v>
                </c:pt>
                <c:pt idx="18">
                  <c:v>159</c:v>
                </c:pt>
                <c:pt idx="19">
                  <c:v>128</c:v>
                </c:pt>
                <c:pt idx="20">
                  <c:v>171</c:v>
                </c:pt>
                <c:pt idx="21">
                  <c:v>188</c:v>
                </c:pt>
                <c:pt idx="22">
                  <c:v>163</c:v>
                </c:pt>
                <c:pt idx="23">
                  <c:v>194</c:v>
                </c:pt>
                <c:pt idx="24">
                  <c:v>154</c:v>
                </c:pt>
                <c:pt idx="25">
                  <c:v>163</c:v>
                </c:pt>
                <c:pt idx="26">
                  <c:v>149</c:v>
                </c:pt>
                <c:pt idx="27">
                  <c:v>170</c:v>
                </c:pt>
                <c:pt idx="28">
                  <c:v>137</c:v>
                </c:pt>
                <c:pt idx="29">
                  <c:v>149</c:v>
                </c:pt>
                <c:pt idx="30">
                  <c:v>175</c:v>
                </c:pt>
              </c:numCache>
            </c:numRef>
          </c:val>
          <c:smooth val="0"/>
          <c:extLst>
            <c:ext xmlns:c16="http://schemas.microsoft.com/office/drawing/2014/chart" uri="{C3380CC4-5D6E-409C-BE32-E72D297353CC}">
              <c16:uniqueId val="{00000001-872F-4937-976C-380D670B409B}"/>
            </c:ext>
          </c:extLst>
        </c:ser>
        <c:ser>
          <c:idx val="2"/>
          <c:order val="2"/>
          <c:tx>
            <c:strRef>
              <c:f>Sheet1!$D$1</c:f>
              <c:strCache>
                <c:ptCount val="1"/>
              </c:strCache>
            </c:strRef>
          </c:tx>
          <c:spPr>
            <a:ln w="16203">
              <a:solidFill>
                <a:srgbClr val="00FF00"/>
              </a:solidFill>
              <a:prstDash val="solid"/>
            </a:ln>
          </c:spPr>
          <c:marker>
            <c:symbol val="triangle"/>
            <c:size val="6"/>
            <c:spPr>
              <a:solidFill>
                <a:srgbClr val="00FF00"/>
              </a:solidFill>
              <a:ln>
                <a:solidFill>
                  <a:srgbClr val="00FF00"/>
                </a:solidFill>
                <a:prstDash val="solid"/>
              </a:ln>
            </c:spPr>
          </c:marker>
          <c:cat>
            <c:numRef>
              <c:f>Sheet1!$A$2:$A$32</c:f>
              <c:numCache>
                <c:formatCode>General</c:formatCode>
                <c:ptCount val="31"/>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pt idx="22">
                  <c:v>23</c:v>
                </c:pt>
                <c:pt idx="23">
                  <c:v>24</c:v>
                </c:pt>
                <c:pt idx="24">
                  <c:v>25</c:v>
                </c:pt>
                <c:pt idx="25">
                  <c:v>26</c:v>
                </c:pt>
                <c:pt idx="26">
                  <c:v>27</c:v>
                </c:pt>
                <c:pt idx="27">
                  <c:v>28</c:v>
                </c:pt>
                <c:pt idx="28">
                  <c:v>29</c:v>
                </c:pt>
                <c:pt idx="29">
                  <c:v>30</c:v>
                </c:pt>
                <c:pt idx="30">
                  <c:v>31</c:v>
                </c:pt>
              </c:numCache>
            </c:numRef>
          </c:cat>
          <c:val>
            <c:numRef>
              <c:f>Sheet1!$D$2:$D$32</c:f>
              <c:numCache>
                <c:formatCode>General</c:formatCode>
                <c:ptCount val="31"/>
              </c:numCache>
            </c:numRef>
          </c:val>
          <c:smooth val="0"/>
          <c:extLst>
            <c:ext xmlns:c16="http://schemas.microsoft.com/office/drawing/2014/chart" uri="{C3380CC4-5D6E-409C-BE32-E72D297353CC}">
              <c16:uniqueId val="{00000002-872F-4937-976C-380D670B409B}"/>
            </c:ext>
          </c:extLst>
        </c:ser>
        <c:ser>
          <c:idx val="3"/>
          <c:order val="3"/>
          <c:tx>
            <c:strRef>
              <c:f>Sheet1!$E$1</c:f>
              <c:strCache>
                <c:ptCount val="1"/>
              </c:strCache>
            </c:strRef>
          </c:tx>
          <c:spPr>
            <a:ln w="16203">
              <a:solidFill>
                <a:srgbClr val="00FFFF"/>
              </a:solidFill>
              <a:prstDash val="solid"/>
            </a:ln>
          </c:spPr>
          <c:marker>
            <c:symbol val="x"/>
            <c:size val="6"/>
            <c:spPr>
              <a:noFill/>
              <a:ln>
                <a:solidFill>
                  <a:srgbClr val="00FFFF"/>
                </a:solidFill>
                <a:prstDash val="solid"/>
              </a:ln>
            </c:spPr>
          </c:marker>
          <c:cat>
            <c:numRef>
              <c:f>Sheet1!$A$2:$A$32</c:f>
              <c:numCache>
                <c:formatCode>General</c:formatCode>
                <c:ptCount val="31"/>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pt idx="22">
                  <c:v>23</c:v>
                </c:pt>
                <c:pt idx="23">
                  <c:v>24</c:v>
                </c:pt>
                <c:pt idx="24">
                  <c:v>25</c:v>
                </c:pt>
                <c:pt idx="25">
                  <c:v>26</c:v>
                </c:pt>
                <c:pt idx="26">
                  <c:v>27</c:v>
                </c:pt>
                <c:pt idx="27">
                  <c:v>28</c:v>
                </c:pt>
                <c:pt idx="28">
                  <c:v>29</c:v>
                </c:pt>
                <c:pt idx="29">
                  <c:v>30</c:v>
                </c:pt>
                <c:pt idx="30">
                  <c:v>31</c:v>
                </c:pt>
              </c:numCache>
            </c:numRef>
          </c:cat>
          <c:val>
            <c:numRef>
              <c:f>Sheet1!$E$2:$E$32</c:f>
              <c:numCache>
                <c:formatCode>General</c:formatCode>
                <c:ptCount val="31"/>
              </c:numCache>
            </c:numRef>
          </c:val>
          <c:smooth val="0"/>
          <c:extLst>
            <c:ext xmlns:c16="http://schemas.microsoft.com/office/drawing/2014/chart" uri="{C3380CC4-5D6E-409C-BE32-E72D297353CC}">
              <c16:uniqueId val="{00000003-872F-4937-976C-380D670B409B}"/>
            </c:ext>
          </c:extLst>
        </c:ser>
        <c:dLbls>
          <c:showLegendKey val="0"/>
          <c:showVal val="0"/>
          <c:showCatName val="0"/>
          <c:showSerName val="0"/>
          <c:showPercent val="0"/>
          <c:showBubbleSize val="0"/>
        </c:dLbls>
        <c:smooth val="0"/>
        <c:axId val="218816000"/>
        <c:axId val="201255168"/>
      </c:lineChart>
      <c:catAx>
        <c:axId val="218816000"/>
        <c:scaling>
          <c:orientation val="minMax"/>
        </c:scaling>
        <c:delete val="0"/>
        <c:axPos val="b"/>
        <c:numFmt formatCode="General" sourceLinked="1"/>
        <c:majorTickMark val="out"/>
        <c:minorTickMark val="none"/>
        <c:tickLblPos val="nextTo"/>
        <c:spPr>
          <a:ln w="4051">
            <a:solidFill>
              <a:schemeClr val="tx1"/>
            </a:solidFill>
            <a:prstDash val="solid"/>
          </a:ln>
        </c:spPr>
        <c:txPr>
          <a:bodyPr rot="0" vert="horz"/>
          <a:lstStyle/>
          <a:p>
            <a:pPr>
              <a:defRPr sz="2296" b="1" i="0" u="none" strike="noStrike" baseline="0">
                <a:solidFill>
                  <a:schemeClr val="tx1"/>
                </a:solidFill>
                <a:latin typeface="Arial"/>
                <a:ea typeface="Arial"/>
                <a:cs typeface="Arial"/>
              </a:defRPr>
            </a:pPr>
            <a:endParaRPr lang="en-US"/>
          </a:p>
        </c:txPr>
        <c:crossAx val="201255168"/>
        <c:crosses val="autoZero"/>
        <c:auto val="1"/>
        <c:lblAlgn val="ctr"/>
        <c:lblOffset val="100"/>
        <c:tickLblSkip val="2"/>
        <c:tickMarkSkip val="1"/>
        <c:noMultiLvlLbl val="0"/>
      </c:catAx>
      <c:valAx>
        <c:axId val="201255168"/>
        <c:scaling>
          <c:orientation val="minMax"/>
          <c:max val="200"/>
          <c:min val="60"/>
        </c:scaling>
        <c:delete val="0"/>
        <c:axPos val="l"/>
        <c:majorGridlines>
          <c:spPr>
            <a:ln w="16203">
              <a:noFill/>
              <a:prstDash val="solid"/>
            </a:ln>
          </c:spPr>
        </c:majorGridlines>
        <c:numFmt formatCode="General" sourceLinked="1"/>
        <c:majorTickMark val="out"/>
        <c:minorTickMark val="none"/>
        <c:tickLblPos val="nextTo"/>
        <c:spPr>
          <a:ln w="4051">
            <a:solidFill>
              <a:schemeClr val="tx1"/>
            </a:solidFill>
            <a:prstDash val="solid"/>
          </a:ln>
        </c:spPr>
        <c:txPr>
          <a:bodyPr rot="0" vert="horz"/>
          <a:lstStyle/>
          <a:p>
            <a:pPr>
              <a:defRPr sz="3062" b="1" i="0" u="none" strike="noStrike" baseline="0">
                <a:solidFill>
                  <a:schemeClr val="tx1"/>
                </a:solidFill>
                <a:latin typeface="Arial"/>
                <a:ea typeface="Arial"/>
                <a:cs typeface="Arial"/>
              </a:defRPr>
            </a:pPr>
            <a:endParaRPr lang="en-US"/>
          </a:p>
        </c:txPr>
        <c:crossAx val="218816000"/>
        <c:crosses val="autoZero"/>
        <c:crossBetween val="between"/>
      </c:valAx>
      <c:spPr>
        <a:noFill/>
        <a:ln w="32406">
          <a:noFill/>
        </a:ln>
      </c:spPr>
    </c:plotArea>
    <c:plotVisOnly val="1"/>
    <c:dispBlanksAs val="gap"/>
    <c:showDLblsOverMax val="0"/>
  </c:chart>
  <c:spPr>
    <a:noFill/>
    <a:ln>
      <a:noFill/>
    </a:ln>
  </c:spPr>
  <c:txPr>
    <a:bodyPr/>
    <a:lstStyle/>
    <a:p>
      <a:pPr>
        <a:defRPr sz="2296" b="1" i="0" u="none" strike="noStrike" baseline="0">
          <a:solidFill>
            <a:schemeClr val="tx1"/>
          </a:solidFill>
          <a:latin typeface="Arial"/>
          <a:ea typeface="Arial"/>
          <a:cs typeface="Arial"/>
        </a:defRPr>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4866979655712051"/>
          <c:y val="9.004739336492891E-2"/>
          <c:w val="0.83724569640062596"/>
          <c:h val="0.74881516587677721"/>
        </c:manualLayout>
      </c:layout>
      <c:lineChart>
        <c:grouping val="standard"/>
        <c:varyColors val="0"/>
        <c:ser>
          <c:idx val="0"/>
          <c:order val="0"/>
          <c:tx>
            <c:strRef>
              <c:f>Sheet1!$B$1</c:f>
              <c:strCache>
                <c:ptCount val="1"/>
                <c:pt idx="0">
                  <c:v>FBS</c:v>
                </c:pt>
              </c:strCache>
            </c:strRef>
          </c:tx>
          <c:spPr>
            <a:ln w="44582">
              <a:solidFill>
                <a:srgbClr val="00B050"/>
              </a:solidFill>
              <a:prstDash val="solid"/>
            </a:ln>
          </c:spPr>
          <c:marker>
            <c:symbol val="circle"/>
            <c:size val="6"/>
            <c:spPr>
              <a:solidFill>
                <a:schemeClr val="tx1"/>
              </a:solidFill>
              <a:ln>
                <a:solidFill>
                  <a:schemeClr val="tx1"/>
                </a:solidFill>
              </a:ln>
            </c:spPr>
          </c:marker>
          <c:cat>
            <c:numRef>
              <c:f>Sheet1!$A$2:$A$32</c:f>
              <c:numCache>
                <c:formatCode>General</c:formatCode>
                <c:ptCount val="31"/>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pt idx="22">
                  <c:v>23</c:v>
                </c:pt>
                <c:pt idx="23">
                  <c:v>24</c:v>
                </c:pt>
                <c:pt idx="24">
                  <c:v>25</c:v>
                </c:pt>
                <c:pt idx="25">
                  <c:v>26</c:v>
                </c:pt>
                <c:pt idx="26">
                  <c:v>27</c:v>
                </c:pt>
                <c:pt idx="27">
                  <c:v>28</c:v>
                </c:pt>
                <c:pt idx="28">
                  <c:v>29</c:v>
                </c:pt>
                <c:pt idx="29">
                  <c:v>30</c:v>
                </c:pt>
                <c:pt idx="30">
                  <c:v>31</c:v>
                </c:pt>
              </c:numCache>
            </c:numRef>
          </c:cat>
          <c:val>
            <c:numRef>
              <c:f>Sheet1!$B$2:$B$32</c:f>
              <c:numCache>
                <c:formatCode>General</c:formatCode>
                <c:ptCount val="31"/>
                <c:pt idx="0">
                  <c:v>81</c:v>
                </c:pt>
                <c:pt idx="1">
                  <c:v>98</c:v>
                </c:pt>
                <c:pt idx="2">
                  <c:v>110</c:v>
                </c:pt>
                <c:pt idx="3">
                  <c:v>99</c:v>
                </c:pt>
                <c:pt idx="4">
                  <c:v>95</c:v>
                </c:pt>
                <c:pt idx="5">
                  <c:v>98</c:v>
                </c:pt>
                <c:pt idx="6">
                  <c:v>120</c:v>
                </c:pt>
                <c:pt idx="7">
                  <c:v>96</c:v>
                </c:pt>
                <c:pt idx="8">
                  <c:v>90</c:v>
                </c:pt>
                <c:pt idx="9">
                  <c:v>91</c:v>
                </c:pt>
                <c:pt idx="10">
                  <c:v>85</c:v>
                </c:pt>
                <c:pt idx="11">
                  <c:v>108</c:v>
                </c:pt>
                <c:pt idx="12">
                  <c:v>99</c:v>
                </c:pt>
                <c:pt idx="13">
                  <c:v>92</c:v>
                </c:pt>
                <c:pt idx="14">
                  <c:v>107</c:v>
                </c:pt>
                <c:pt idx="15">
                  <c:v>102</c:v>
                </c:pt>
                <c:pt idx="16">
                  <c:v>83</c:v>
                </c:pt>
                <c:pt idx="17">
                  <c:v>92</c:v>
                </c:pt>
                <c:pt idx="18">
                  <c:v>125</c:v>
                </c:pt>
                <c:pt idx="19">
                  <c:v>98</c:v>
                </c:pt>
                <c:pt idx="20">
                  <c:v>107</c:v>
                </c:pt>
                <c:pt idx="21">
                  <c:v>105</c:v>
                </c:pt>
                <c:pt idx="22">
                  <c:v>109</c:v>
                </c:pt>
                <c:pt idx="23">
                  <c:v>105</c:v>
                </c:pt>
                <c:pt idx="24">
                  <c:v>116</c:v>
                </c:pt>
                <c:pt idx="25">
                  <c:v>104</c:v>
                </c:pt>
                <c:pt idx="26">
                  <c:v>105</c:v>
                </c:pt>
                <c:pt idx="27">
                  <c:v>110</c:v>
                </c:pt>
                <c:pt idx="28">
                  <c:v>80</c:v>
                </c:pt>
                <c:pt idx="29">
                  <c:v>130</c:v>
                </c:pt>
                <c:pt idx="30">
                  <c:v>113</c:v>
                </c:pt>
              </c:numCache>
            </c:numRef>
          </c:val>
          <c:smooth val="0"/>
          <c:extLst>
            <c:ext xmlns:c16="http://schemas.microsoft.com/office/drawing/2014/chart" uri="{C3380CC4-5D6E-409C-BE32-E72D297353CC}">
              <c16:uniqueId val="{00000000-858A-4C83-8A4C-F77AA22EB53D}"/>
            </c:ext>
          </c:extLst>
        </c:ser>
        <c:ser>
          <c:idx val="1"/>
          <c:order val="1"/>
          <c:tx>
            <c:strRef>
              <c:f>Sheet1!$C$1</c:f>
              <c:strCache>
                <c:ptCount val="1"/>
                <c:pt idx="0">
                  <c:v>Median</c:v>
                </c:pt>
              </c:strCache>
            </c:strRef>
          </c:tx>
          <c:spPr>
            <a:ln w="44582">
              <a:solidFill>
                <a:srgbClr val="0070C0"/>
              </a:solidFill>
              <a:prstDash val="solid"/>
            </a:ln>
          </c:spPr>
          <c:marker>
            <c:symbol val="none"/>
          </c:marker>
          <c:cat>
            <c:numRef>
              <c:f>Sheet1!$A$2:$A$32</c:f>
              <c:numCache>
                <c:formatCode>General</c:formatCode>
                <c:ptCount val="31"/>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pt idx="22">
                  <c:v>23</c:v>
                </c:pt>
                <c:pt idx="23">
                  <c:v>24</c:v>
                </c:pt>
                <c:pt idx="24">
                  <c:v>25</c:v>
                </c:pt>
                <c:pt idx="25">
                  <c:v>26</c:v>
                </c:pt>
                <c:pt idx="26">
                  <c:v>27</c:v>
                </c:pt>
                <c:pt idx="27">
                  <c:v>28</c:v>
                </c:pt>
                <c:pt idx="28">
                  <c:v>29</c:v>
                </c:pt>
                <c:pt idx="29">
                  <c:v>30</c:v>
                </c:pt>
                <c:pt idx="30">
                  <c:v>31</c:v>
                </c:pt>
              </c:numCache>
            </c:numRef>
          </c:cat>
          <c:val>
            <c:numRef>
              <c:f>Sheet1!$C$2:$C$32</c:f>
              <c:numCache>
                <c:formatCode>General</c:formatCode>
                <c:ptCount val="31"/>
                <c:pt idx="0">
                  <c:v>102</c:v>
                </c:pt>
                <c:pt idx="1">
                  <c:v>102</c:v>
                </c:pt>
                <c:pt idx="2">
                  <c:v>102</c:v>
                </c:pt>
                <c:pt idx="3">
                  <c:v>102</c:v>
                </c:pt>
                <c:pt idx="4">
                  <c:v>102</c:v>
                </c:pt>
                <c:pt idx="5">
                  <c:v>102</c:v>
                </c:pt>
                <c:pt idx="6">
                  <c:v>102</c:v>
                </c:pt>
                <c:pt idx="7">
                  <c:v>102</c:v>
                </c:pt>
                <c:pt idx="8">
                  <c:v>102</c:v>
                </c:pt>
                <c:pt idx="9">
                  <c:v>102</c:v>
                </c:pt>
                <c:pt idx="10">
                  <c:v>102</c:v>
                </c:pt>
                <c:pt idx="11">
                  <c:v>102</c:v>
                </c:pt>
                <c:pt idx="12">
                  <c:v>102</c:v>
                </c:pt>
                <c:pt idx="13">
                  <c:v>102</c:v>
                </c:pt>
                <c:pt idx="14">
                  <c:v>102</c:v>
                </c:pt>
                <c:pt idx="15">
                  <c:v>102</c:v>
                </c:pt>
                <c:pt idx="16">
                  <c:v>102</c:v>
                </c:pt>
                <c:pt idx="17">
                  <c:v>102</c:v>
                </c:pt>
                <c:pt idx="18">
                  <c:v>102</c:v>
                </c:pt>
                <c:pt idx="19">
                  <c:v>102</c:v>
                </c:pt>
                <c:pt idx="20">
                  <c:v>102</c:v>
                </c:pt>
                <c:pt idx="21">
                  <c:v>102</c:v>
                </c:pt>
                <c:pt idx="22">
                  <c:v>102</c:v>
                </c:pt>
                <c:pt idx="23">
                  <c:v>102</c:v>
                </c:pt>
                <c:pt idx="24">
                  <c:v>102</c:v>
                </c:pt>
                <c:pt idx="25">
                  <c:v>102</c:v>
                </c:pt>
                <c:pt idx="26">
                  <c:v>102</c:v>
                </c:pt>
                <c:pt idx="27">
                  <c:v>102</c:v>
                </c:pt>
                <c:pt idx="28">
                  <c:v>102</c:v>
                </c:pt>
                <c:pt idx="29">
                  <c:v>102</c:v>
                </c:pt>
                <c:pt idx="30">
                  <c:v>102</c:v>
                </c:pt>
              </c:numCache>
            </c:numRef>
          </c:val>
          <c:smooth val="0"/>
          <c:extLst>
            <c:ext xmlns:c16="http://schemas.microsoft.com/office/drawing/2014/chart" uri="{C3380CC4-5D6E-409C-BE32-E72D297353CC}">
              <c16:uniqueId val="{00000001-858A-4C83-8A4C-F77AA22EB53D}"/>
            </c:ext>
          </c:extLst>
        </c:ser>
        <c:ser>
          <c:idx val="2"/>
          <c:order val="2"/>
          <c:tx>
            <c:strRef>
              <c:f>Sheet1!$D$1</c:f>
              <c:strCache>
                <c:ptCount val="1"/>
              </c:strCache>
            </c:strRef>
          </c:tx>
          <c:spPr>
            <a:ln w="14861">
              <a:solidFill>
                <a:srgbClr val="00FF00"/>
              </a:solidFill>
              <a:prstDash val="solid"/>
            </a:ln>
          </c:spPr>
          <c:marker>
            <c:symbol val="triangle"/>
            <c:size val="5"/>
            <c:spPr>
              <a:solidFill>
                <a:srgbClr val="00FF00"/>
              </a:solidFill>
              <a:ln>
                <a:solidFill>
                  <a:srgbClr val="00FF00"/>
                </a:solidFill>
                <a:prstDash val="solid"/>
              </a:ln>
            </c:spPr>
          </c:marker>
          <c:cat>
            <c:numRef>
              <c:f>Sheet1!$A$2:$A$32</c:f>
              <c:numCache>
                <c:formatCode>General</c:formatCode>
                <c:ptCount val="31"/>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pt idx="22">
                  <c:v>23</c:v>
                </c:pt>
                <c:pt idx="23">
                  <c:v>24</c:v>
                </c:pt>
                <c:pt idx="24">
                  <c:v>25</c:v>
                </c:pt>
                <c:pt idx="25">
                  <c:v>26</c:v>
                </c:pt>
                <c:pt idx="26">
                  <c:v>27</c:v>
                </c:pt>
                <c:pt idx="27">
                  <c:v>28</c:v>
                </c:pt>
                <c:pt idx="28">
                  <c:v>29</c:v>
                </c:pt>
                <c:pt idx="29">
                  <c:v>30</c:v>
                </c:pt>
                <c:pt idx="30">
                  <c:v>31</c:v>
                </c:pt>
              </c:numCache>
            </c:numRef>
          </c:cat>
          <c:val>
            <c:numRef>
              <c:f>Sheet1!$D$2:$D$32</c:f>
              <c:numCache>
                <c:formatCode>General</c:formatCode>
                <c:ptCount val="31"/>
              </c:numCache>
            </c:numRef>
          </c:val>
          <c:smooth val="0"/>
          <c:extLst>
            <c:ext xmlns:c16="http://schemas.microsoft.com/office/drawing/2014/chart" uri="{C3380CC4-5D6E-409C-BE32-E72D297353CC}">
              <c16:uniqueId val="{00000002-858A-4C83-8A4C-F77AA22EB53D}"/>
            </c:ext>
          </c:extLst>
        </c:ser>
        <c:ser>
          <c:idx val="3"/>
          <c:order val="3"/>
          <c:tx>
            <c:strRef>
              <c:f>Sheet1!$E$1</c:f>
              <c:strCache>
                <c:ptCount val="1"/>
              </c:strCache>
            </c:strRef>
          </c:tx>
          <c:spPr>
            <a:ln w="14861">
              <a:solidFill>
                <a:srgbClr val="00FFFF"/>
              </a:solidFill>
              <a:prstDash val="solid"/>
            </a:ln>
          </c:spPr>
          <c:marker>
            <c:symbol val="x"/>
            <c:size val="5"/>
            <c:spPr>
              <a:noFill/>
              <a:ln>
                <a:solidFill>
                  <a:srgbClr val="00FFFF"/>
                </a:solidFill>
                <a:prstDash val="solid"/>
              </a:ln>
            </c:spPr>
          </c:marker>
          <c:cat>
            <c:numRef>
              <c:f>Sheet1!$A$2:$A$32</c:f>
              <c:numCache>
                <c:formatCode>General</c:formatCode>
                <c:ptCount val="31"/>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pt idx="22">
                  <c:v>23</c:v>
                </c:pt>
                <c:pt idx="23">
                  <c:v>24</c:v>
                </c:pt>
                <c:pt idx="24">
                  <c:v>25</c:v>
                </c:pt>
                <c:pt idx="25">
                  <c:v>26</c:v>
                </c:pt>
                <c:pt idx="26">
                  <c:v>27</c:v>
                </c:pt>
                <c:pt idx="27">
                  <c:v>28</c:v>
                </c:pt>
                <c:pt idx="28">
                  <c:v>29</c:v>
                </c:pt>
                <c:pt idx="29">
                  <c:v>30</c:v>
                </c:pt>
                <c:pt idx="30">
                  <c:v>31</c:v>
                </c:pt>
              </c:numCache>
            </c:numRef>
          </c:cat>
          <c:val>
            <c:numRef>
              <c:f>Sheet1!$E$2:$E$32</c:f>
              <c:numCache>
                <c:formatCode>General</c:formatCode>
                <c:ptCount val="31"/>
              </c:numCache>
            </c:numRef>
          </c:val>
          <c:smooth val="0"/>
          <c:extLst>
            <c:ext xmlns:c16="http://schemas.microsoft.com/office/drawing/2014/chart" uri="{C3380CC4-5D6E-409C-BE32-E72D297353CC}">
              <c16:uniqueId val="{00000003-858A-4C83-8A4C-F77AA22EB53D}"/>
            </c:ext>
          </c:extLst>
        </c:ser>
        <c:dLbls>
          <c:showLegendKey val="0"/>
          <c:showVal val="0"/>
          <c:showCatName val="0"/>
          <c:showSerName val="0"/>
          <c:showPercent val="0"/>
          <c:showBubbleSize val="0"/>
        </c:dLbls>
        <c:marker val="1"/>
        <c:smooth val="0"/>
        <c:axId val="250835968"/>
        <c:axId val="201260352"/>
      </c:lineChart>
      <c:catAx>
        <c:axId val="250835968"/>
        <c:scaling>
          <c:orientation val="minMax"/>
        </c:scaling>
        <c:delete val="0"/>
        <c:axPos val="b"/>
        <c:numFmt formatCode="General" sourceLinked="1"/>
        <c:majorTickMark val="out"/>
        <c:minorTickMark val="none"/>
        <c:tickLblPos val="nextTo"/>
        <c:spPr>
          <a:ln w="3715">
            <a:solidFill>
              <a:schemeClr val="tx1"/>
            </a:solidFill>
            <a:prstDash val="solid"/>
          </a:ln>
        </c:spPr>
        <c:txPr>
          <a:bodyPr rot="0" vert="horz"/>
          <a:lstStyle/>
          <a:p>
            <a:pPr>
              <a:defRPr sz="2106" b="1" i="0" u="none" strike="noStrike" baseline="0">
                <a:solidFill>
                  <a:schemeClr val="tx1"/>
                </a:solidFill>
                <a:latin typeface="Arial"/>
                <a:ea typeface="Arial"/>
                <a:cs typeface="Arial"/>
              </a:defRPr>
            </a:pPr>
            <a:endParaRPr lang="en-US"/>
          </a:p>
        </c:txPr>
        <c:crossAx val="201260352"/>
        <c:crosses val="autoZero"/>
        <c:auto val="1"/>
        <c:lblAlgn val="ctr"/>
        <c:lblOffset val="100"/>
        <c:tickLblSkip val="2"/>
        <c:tickMarkSkip val="1"/>
        <c:noMultiLvlLbl val="0"/>
      </c:catAx>
      <c:valAx>
        <c:axId val="201260352"/>
        <c:scaling>
          <c:orientation val="minMax"/>
          <c:max val="200"/>
          <c:min val="60"/>
        </c:scaling>
        <c:delete val="0"/>
        <c:axPos val="l"/>
        <c:majorGridlines>
          <c:spPr>
            <a:ln w="14861">
              <a:noFill/>
              <a:prstDash val="solid"/>
            </a:ln>
          </c:spPr>
        </c:majorGridlines>
        <c:numFmt formatCode="General" sourceLinked="1"/>
        <c:majorTickMark val="out"/>
        <c:minorTickMark val="none"/>
        <c:tickLblPos val="nextTo"/>
        <c:spPr>
          <a:ln w="3715">
            <a:solidFill>
              <a:schemeClr val="tx1"/>
            </a:solidFill>
            <a:prstDash val="solid"/>
          </a:ln>
        </c:spPr>
        <c:txPr>
          <a:bodyPr rot="0" vert="horz"/>
          <a:lstStyle/>
          <a:p>
            <a:pPr>
              <a:defRPr sz="2808" b="1" i="0" u="none" strike="noStrike" baseline="0">
                <a:solidFill>
                  <a:schemeClr val="tx1"/>
                </a:solidFill>
                <a:latin typeface="Arial"/>
                <a:ea typeface="Arial"/>
                <a:cs typeface="Arial"/>
              </a:defRPr>
            </a:pPr>
            <a:endParaRPr lang="en-US"/>
          </a:p>
        </c:txPr>
        <c:crossAx val="250835968"/>
        <c:crosses val="autoZero"/>
        <c:crossBetween val="between"/>
      </c:valAx>
      <c:spPr>
        <a:noFill/>
        <a:ln w="29721">
          <a:noFill/>
        </a:ln>
      </c:spPr>
    </c:plotArea>
    <c:plotVisOnly val="1"/>
    <c:dispBlanksAs val="gap"/>
    <c:showDLblsOverMax val="0"/>
  </c:chart>
  <c:spPr>
    <a:noFill/>
    <a:ln>
      <a:noFill/>
    </a:ln>
  </c:spPr>
  <c:txPr>
    <a:bodyPr/>
    <a:lstStyle/>
    <a:p>
      <a:pPr>
        <a:defRPr sz="2106" b="1" i="0" u="none" strike="noStrike" baseline="0">
          <a:solidFill>
            <a:schemeClr val="tx1"/>
          </a:solidFill>
          <a:latin typeface="Arial"/>
          <a:ea typeface="Arial"/>
          <a:cs typeface="Arial"/>
        </a:defRPr>
      </a:pPr>
      <a:endParaRPr lang="en-US"/>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4866979655712051"/>
          <c:y val="9.004739336492891E-2"/>
          <c:w val="0.83724569640062596"/>
          <c:h val="0.74881516587677721"/>
        </c:manualLayout>
      </c:layout>
      <c:lineChart>
        <c:grouping val="standard"/>
        <c:varyColors val="0"/>
        <c:ser>
          <c:idx val="0"/>
          <c:order val="0"/>
          <c:tx>
            <c:strRef>
              <c:f>Sheet1!$B$1</c:f>
              <c:strCache>
                <c:ptCount val="1"/>
                <c:pt idx="0">
                  <c:v>FBS</c:v>
                </c:pt>
              </c:strCache>
            </c:strRef>
          </c:tx>
          <c:spPr>
            <a:ln w="46948">
              <a:solidFill>
                <a:srgbClr val="00B050"/>
              </a:solidFill>
              <a:prstDash val="solid"/>
            </a:ln>
          </c:spPr>
          <c:marker>
            <c:symbol val="circle"/>
            <c:size val="7"/>
            <c:spPr>
              <a:solidFill>
                <a:schemeClr val="tx1"/>
              </a:solidFill>
              <a:ln>
                <a:solidFill>
                  <a:schemeClr val="bg2">
                    <a:lumMod val="75000"/>
                  </a:schemeClr>
                </a:solidFill>
              </a:ln>
            </c:spPr>
          </c:marker>
          <c:cat>
            <c:numRef>
              <c:f>Sheet1!$A$2:$A$32</c:f>
              <c:numCache>
                <c:formatCode>General</c:formatCode>
                <c:ptCount val="31"/>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pt idx="22">
                  <c:v>23</c:v>
                </c:pt>
                <c:pt idx="23">
                  <c:v>24</c:v>
                </c:pt>
                <c:pt idx="24">
                  <c:v>25</c:v>
                </c:pt>
                <c:pt idx="25">
                  <c:v>26</c:v>
                </c:pt>
                <c:pt idx="26">
                  <c:v>27</c:v>
                </c:pt>
                <c:pt idx="27">
                  <c:v>28</c:v>
                </c:pt>
                <c:pt idx="28">
                  <c:v>29</c:v>
                </c:pt>
                <c:pt idx="29">
                  <c:v>30</c:v>
                </c:pt>
                <c:pt idx="30">
                  <c:v>31</c:v>
                </c:pt>
              </c:numCache>
            </c:numRef>
          </c:cat>
          <c:val>
            <c:numRef>
              <c:f>Sheet1!$B$2:$B$32</c:f>
              <c:numCache>
                <c:formatCode>General</c:formatCode>
                <c:ptCount val="31"/>
                <c:pt idx="0">
                  <c:v>81</c:v>
                </c:pt>
                <c:pt idx="1">
                  <c:v>98</c:v>
                </c:pt>
                <c:pt idx="2">
                  <c:v>110</c:v>
                </c:pt>
                <c:pt idx="3">
                  <c:v>99</c:v>
                </c:pt>
                <c:pt idx="4">
                  <c:v>95</c:v>
                </c:pt>
                <c:pt idx="5">
                  <c:v>98</c:v>
                </c:pt>
                <c:pt idx="6">
                  <c:v>120</c:v>
                </c:pt>
                <c:pt idx="7">
                  <c:v>96</c:v>
                </c:pt>
                <c:pt idx="8">
                  <c:v>90</c:v>
                </c:pt>
                <c:pt idx="9">
                  <c:v>91</c:v>
                </c:pt>
                <c:pt idx="10">
                  <c:v>85</c:v>
                </c:pt>
                <c:pt idx="11">
                  <c:v>108</c:v>
                </c:pt>
                <c:pt idx="12">
                  <c:v>99</c:v>
                </c:pt>
                <c:pt idx="13">
                  <c:v>92</c:v>
                </c:pt>
                <c:pt idx="14">
                  <c:v>107</c:v>
                </c:pt>
                <c:pt idx="15">
                  <c:v>102</c:v>
                </c:pt>
                <c:pt idx="16">
                  <c:v>83</c:v>
                </c:pt>
                <c:pt idx="17">
                  <c:v>92</c:v>
                </c:pt>
                <c:pt idx="18">
                  <c:v>125</c:v>
                </c:pt>
                <c:pt idx="19">
                  <c:v>98</c:v>
                </c:pt>
                <c:pt idx="20">
                  <c:v>107</c:v>
                </c:pt>
                <c:pt idx="21">
                  <c:v>105</c:v>
                </c:pt>
                <c:pt idx="22">
                  <c:v>109</c:v>
                </c:pt>
                <c:pt idx="23">
                  <c:v>105</c:v>
                </c:pt>
                <c:pt idx="24">
                  <c:v>116</c:v>
                </c:pt>
                <c:pt idx="25">
                  <c:v>104</c:v>
                </c:pt>
                <c:pt idx="26">
                  <c:v>105</c:v>
                </c:pt>
                <c:pt idx="27">
                  <c:v>110</c:v>
                </c:pt>
                <c:pt idx="28">
                  <c:v>80</c:v>
                </c:pt>
                <c:pt idx="29">
                  <c:v>130</c:v>
                </c:pt>
                <c:pt idx="30">
                  <c:v>113</c:v>
                </c:pt>
              </c:numCache>
            </c:numRef>
          </c:val>
          <c:smooth val="0"/>
          <c:extLst>
            <c:ext xmlns:c16="http://schemas.microsoft.com/office/drawing/2014/chart" uri="{C3380CC4-5D6E-409C-BE32-E72D297353CC}">
              <c16:uniqueId val="{00000000-6E77-41E6-BB84-BC4938020399}"/>
            </c:ext>
          </c:extLst>
        </c:ser>
        <c:ser>
          <c:idx val="1"/>
          <c:order val="1"/>
          <c:tx>
            <c:strRef>
              <c:f>Sheet1!$C$1</c:f>
              <c:strCache>
                <c:ptCount val="1"/>
                <c:pt idx="0">
                  <c:v>Median</c:v>
                </c:pt>
              </c:strCache>
            </c:strRef>
          </c:tx>
          <c:spPr>
            <a:ln w="46948">
              <a:solidFill>
                <a:srgbClr val="0070C0"/>
              </a:solidFill>
              <a:prstDash val="solid"/>
            </a:ln>
          </c:spPr>
          <c:marker>
            <c:symbol val="none"/>
          </c:marker>
          <c:cat>
            <c:numRef>
              <c:f>Sheet1!$A$2:$A$32</c:f>
              <c:numCache>
                <c:formatCode>General</c:formatCode>
                <c:ptCount val="31"/>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pt idx="22">
                  <c:v>23</c:v>
                </c:pt>
                <c:pt idx="23">
                  <c:v>24</c:v>
                </c:pt>
                <c:pt idx="24">
                  <c:v>25</c:v>
                </c:pt>
                <c:pt idx="25">
                  <c:v>26</c:v>
                </c:pt>
                <c:pt idx="26">
                  <c:v>27</c:v>
                </c:pt>
                <c:pt idx="27">
                  <c:v>28</c:v>
                </c:pt>
                <c:pt idx="28">
                  <c:v>29</c:v>
                </c:pt>
                <c:pt idx="29">
                  <c:v>30</c:v>
                </c:pt>
                <c:pt idx="30">
                  <c:v>31</c:v>
                </c:pt>
              </c:numCache>
            </c:numRef>
          </c:cat>
          <c:val>
            <c:numRef>
              <c:f>Sheet1!$C$2:$C$32</c:f>
              <c:numCache>
                <c:formatCode>General</c:formatCode>
                <c:ptCount val="31"/>
                <c:pt idx="0">
                  <c:v>102</c:v>
                </c:pt>
                <c:pt idx="1">
                  <c:v>102</c:v>
                </c:pt>
                <c:pt idx="2">
                  <c:v>102</c:v>
                </c:pt>
                <c:pt idx="3">
                  <c:v>102</c:v>
                </c:pt>
                <c:pt idx="4">
                  <c:v>102</c:v>
                </c:pt>
                <c:pt idx="5">
                  <c:v>102</c:v>
                </c:pt>
                <c:pt idx="6">
                  <c:v>102</c:v>
                </c:pt>
                <c:pt idx="7">
                  <c:v>102</c:v>
                </c:pt>
                <c:pt idx="8">
                  <c:v>102</c:v>
                </c:pt>
                <c:pt idx="9">
                  <c:v>102</c:v>
                </c:pt>
                <c:pt idx="10">
                  <c:v>102</c:v>
                </c:pt>
                <c:pt idx="11">
                  <c:v>102</c:v>
                </c:pt>
                <c:pt idx="12">
                  <c:v>102</c:v>
                </c:pt>
                <c:pt idx="13">
                  <c:v>102</c:v>
                </c:pt>
                <c:pt idx="14">
                  <c:v>102</c:v>
                </c:pt>
                <c:pt idx="15">
                  <c:v>102</c:v>
                </c:pt>
                <c:pt idx="16">
                  <c:v>102</c:v>
                </c:pt>
                <c:pt idx="17">
                  <c:v>102</c:v>
                </c:pt>
                <c:pt idx="18">
                  <c:v>102</c:v>
                </c:pt>
                <c:pt idx="19">
                  <c:v>102</c:v>
                </c:pt>
                <c:pt idx="20">
                  <c:v>102</c:v>
                </c:pt>
                <c:pt idx="21">
                  <c:v>102</c:v>
                </c:pt>
                <c:pt idx="22">
                  <c:v>102</c:v>
                </c:pt>
                <c:pt idx="23">
                  <c:v>102</c:v>
                </c:pt>
                <c:pt idx="24">
                  <c:v>102</c:v>
                </c:pt>
                <c:pt idx="25">
                  <c:v>102</c:v>
                </c:pt>
                <c:pt idx="26">
                  <c:v>102</c:v>
                </c:pt>
                <c:pt idx="27">
                  <c:v>102</c:v>
                </c:pt>
                <c:pt idx="28">
                  <c:v>102</c:v>
                </c:pt>
                <c:pt idx="29">
                  <c:v>102</c:v>
                </c:pt>
                <c:pt idx="30">
                  <c:v>102</c:v>
                </c:pt>
              </c:numCache>
            </c:numRef>
          </c:val>
          <c:smooth val="0"/>
          <c:extLst>
            <c:ext xmlns:c16="http://schemas.microsoft.com/office/drawing/2014/chart" uri="{C3380CC4-5D6E-409C-BE32-E72D297353CC}">
              <c16:uniqueId val="{00000001-6E77-41E6-BB84-BC4938020399}"/>
            </c:ext>
          </c:extLst>
        </c:ser>
        <c:ser>
          <c:idx val="2"/>
          <c:order val="2"/>
          <c:tx>
            <c:strRef>
              <c:f>Sheet1!$D$1</c:f>
              <c:strCache>
                <c:ptCount val="1"/>
              </c:strCache>
            </c:strRef>
          </c:tx>
          <c:spPr>
            <a:ln w="15649">
              <a:solidFill>
                <a:srgbClr val="00FF00"/>
              </a:solidFill>
              <a:prstDash val="solid"/>
            </a:ln>
          </c:spPr>
          <c:marker>
            <c:symbol val="triangle"/>
            <c:size val="6"/>
            <c:spPr>
              <a:solidFill>
                <a:srgbClr val="00FF00"/>
              </a:solidFill>
              <a:ln>
                <a:solidFill>
                  <a:srgbClr val="00FF00"/>
                </a:solidFill>
                <a:prstDash val="solid"/>
              </a:ln>
            </c:spPr>
          </c:marker>
          <c:cat>
            <c:numRef>
              <c:f>Sheet1!$A$2:$A$32</c:f>
              <c:numCache>
                <c:formatCode>General</c:formatCode>
                <c:ptCount val="31"/>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pt idx="22">
                  <c:v>23</c:v>
                </c:pt>
                <c:pt idx="23">
                  <c:v>24</c:v>
                </c:pt>
                <c:pt idx="24">
                  <c:v>25</c:v>
                </c:pt>
                <c:pt idx="25">
                  <c:v>26</c:v>
                </c:pt>
                <c:pt idx="26">
                  <c:v>27</c:v>
                </c:pt>
                <c:pt idx="27">
                  <c:v>28</c:v>
                </c:pt>
                <c:pt idx="28">
                  <c:v>29</c:v>
                </c:pt>
                <c:pt idx="29">
                  <c:v>30</c:v>
                </c:pt>
                <c:pt idx="30">
                  <c:v>31</c:v>
                </c:pt>
              </c:numCache>
            </c:numRef>
          </c:cat>
          <c:val>
            <c:numRef>
              <c:f>Sheet1!$D$2:$D$32</c:f>
              <c:numCache>
                <c:formatCode>General</c:formatCode>
                <c:ptCount val="31"/>
              </c:numCache>
            </c:numRef>
          </c:val>
          <c:smooth val="0"/>
          <c:extLst>
            <c:ext xmlns:c16="http://schemas.microsoft.com/office/drawing/2014/chart" uri="{C3380CC4-5D6E-409C-BE32-E72D297353CC}">
              <c16:uniqueId val="{00000002-6E77-41E6-BB84-BC4938020399}"/>
            </c:ext>
          </c:extLst>
        </c:ser>
        <c:ser>
          <c:idx val="3"/>
          <c:order val="3"/>
          <c:tx>
            <c:strRef>
              <c:f>Sheet1!$E$1</c:f>
              <c:strCache>
                <c:ptCount val="1"/>
              </c:strCache>
            </c:strRef>
          </c:tx>
          <c:spPr>
            <a:ln w="15649">
              <a:solidFill>
                <a:srgbClr val="00FFFF"/>
              </a:solidFill>
              <a:prstDash val="solid"/>
            </a:ln>
          </c:spPr>
          <c:marker>
            <c:symbol val="x"/>
            <c:size val="6"/>
            <c:spPr>
              <a:noFill/>
              <a:ln>
                <a:solidFill>
                  <a:srgbClr val="00FFFF"/>
                </a:solidFill>
                <a:prstDash val="solid"/>
              </a:ln>
            </c:spPr>
          </c:marker>
          <c:cat>
            <c:numRef>
              <c:f>Sheet1!$A$2:$A$32</c:f>
              <c:numCache>
                <c:formatCode>General</c:formatCode>
                <c:ptCount val="31"/>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pt idx="22">
                  <c:v>23</c:v>
                </c:pt>
                <c:pt idx="23">
                  <c:v>24</c:v>
                </c:pt>
                <c:pt idx="24">
                  <c:v>25</c:v>
                </c:pt>
                <c:pt idx="25">
                  <c:v>26</c:v>
                </c:pt>
                <c:pt idx="26">
                  <c:v>27</c:v>
                </c:pt>
                <c:pt idx="27">
                  <c:v>28</c:v>
                </c:pt>
                <c:pt idx="28">
                  <c:v>29</c:v>
                </c:pt>
                <c:pt idx="29">
                  <c:v>30</c:v>
                </c:pt>
                <c:pt idx="30">
                  <c:v>31</c:v>
                </c:pt>
              </c:numCache>
            </c:numRef>
          </c:cat>
          <c:val>
            <c:numRef>
              <c:f>Sheet1!$E$2:$E$32</c:f>
              <c:numCache>
                <c:formatCode>General</c:formatCode>
                <c:ptCount val="31"/>
              </c:numCache>
            </c:numRef>
          </c:val>
          <c:smooth val="0"/>
          <c:extLst>
            <c:ext xmlns:c16="http://schemas.microsoft.com/office/drawing/2014/chart" uri="{C3380CC4-5D6E-409C-BE32-E72D297353CC}">
              <c16:uniqueId val="{00000003-6E77-41E6-BB84-BC4938020399}"/>
            </c:ext>
          </c:extLst>
        </c:ser>
        <c:dLbls>
          <c:showLegendKey val="0"/>
          <c:showVal val="0"/>
          <c:showCatName val="0"/>
          <c:showSerName val="0"/>
          <c:showPercent val="0"/>
          <c:showBubbleSize val="0"/>
        </c:dLbls>
        <c:marker val="1"/>
        <c:smooth val="0"/>
        <c:axId val="251025920"/>
        <c:axId val="202076096"/>
      </c:lineChart>
      <c:catAx>
        <c:axId val="251025920"/>
        <c:scaling>
          <c:orientation val="minMax"/>
        </c:scaling>
        <c:delete val="0"/>
        <c:axPos val="b"/>
        <c:numFmt formatCode="General" sourceLinked="1"/>
        <c:majorTickMark val="out"/>
        <c:minorTickMark val="none"/>
        <c:tickLblPos val="nextTo"/>
        <c:spPr>
          <a:ln w="3912">
            <a:solidFill>
              <a:schemeClr val="tx1"/>
            </a:solidFill>
            <a:prstDash val="solid"/>
          </a:ln>
        </c:spPr>
        <c:txPr>
          <a:bodyPr rot="0" vert="horz"/>
          <a:lstStyle/>
          <a:p>
            <a:pPr>
              <a:defRPr sz="2218" b="1" i="0" u="none" strike="noStrike" baseline="0">
                <a:solidFill>
                  <a:schemeClr val="tx1"/>
                </a:solidFill>
                <a:latin typeface="Arial"/>
                <a:ea typeface="Arial"/>
                <a:cs typeface="Arial"/>
              </a:defRPr>
            </a:pPr>
            <a:endParaRPr lang="en-US"/>
          </a:p>
        </c:txPr>
        <c:crossAx val="202076096"/>
        <c:crosses val="autoZero"/>
        <c:auto val="1"/>
        <c:lblAlgn val="ctr"/>
        <c:lblOffset val="100"/>
        <c:tickLblSkip val="2"/>
        <c:tickMarkSkip val="1"/>
        <c:noMultiLvlLbl val="0"/>
      </c:catAx>
      <c:valAx>
        <c:axId val="202076096"/>
        <c:scaling>
          <c:orientation val="minMax"/>
          <c:max val="200"/>
          <c:min val="60"/>
        </c:scaling>
        <c:delete val="0"/>
        <c:axPos val="l"/>
        <c:majorGridlines>
          <c:spPr>
            <a:ln w="15649">
              <a:noFill/>
              <a:prstDash val="solid"/>
            </a:ln>
          </c:spPr>
        </c:majorGridlines>
        <c:numFmt formatCode="General" sourceLinked="1"/>
        <c:majorTickMark val="out"/>
        <c:minorTickMark val="none"/>
        <c:tickLblPos val="nextTo"/>
        <c:spPr>
          <a:ln w="3912">
            <a:solidFill>
              <a:schemeClr val="tx1"/>
            </a:solidFill>
            <a:prstDash val="solid"/>
          </a:ln>
        </c:spPr>
        <c:txPr>
          <a:bodyPr rot="0" vert="horz"/>
          <a:lstStyle/>
          <a:p>
            <a:pPr>
              <a:defRPr sz="2957" b="1" i="0" u="none" strike="noStrike" baseline="0">
                <a:solidFill>
                  <a:schemeClr val="tx1"/>
                </a:solidFill>
                <a:latin typeface="Arial"/>
                <a:ea typeface="Arial"/>
                <a:cs typeface="Arial"/>
              </a:defRPr>
            </a:pPr>
            <a:endParaRPr lang="en-US"/>
          </a:p>
        </c:txPr>
        <c:crossAx val="251025920"/>
        <c:crosses val="autoZero"/>
        <c:crossBetween val="between"/>
      </c:valAx>
      <c:spPr>
        <a:noFill/>
        <a:ln w="31299">
          <a:noFill/>
        </a:ln>
      </c:spPr>
    </c:plotArea>
    <c:plotVisOnly val="1"/>
    <c:dispBlanksAs val="gap"/>
    <c:showDLblsOverMax val="0"/>
  </c:chart>
  <c:spPr>
    <a:noFill/>
    <a:ln>
      <a:noFill/>
    </a:ln>
  </c:spPr>
  <c:txPr>
    <a:bodyPr/>
    <a:lstStyle/>
    <a:p>
      <a:pPr>
        <a:defRPr sz="2218" b="1" i="0" u="none" strike="noStrike" baseline="0">
          <a:solidFill>
            <a:schemeClr val="tx1"/>
          </a:solidFill>
          <a:latin typeface="Arial"/>
          <a:ea typeface="Arial"/>
          <a:cs typeface="Arial"/>
        </a:defRPr>
      </a:pPr>
      <a:endParaRPr lang="en-US"/>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4866979655712051"/>
          <c:y val="9.004739336492891E-2"/>
          <c:w val="0.83724569640062596"/>
          <c:h val="0.74881516587677721"/>
        </c:manualLayout>
      </c:layout>
      <c:lineChart>
        <c:grouping val="standard"/>
        <c:varyColors val="0"/>
        <c:ser>
          <c:idx val="0"/>
          <c:order val="0"/>
          <c:tx>
            <c:strRef>
              <c:f>Sheet1!$B$1</c:f>
              <c:strCache>
                <c:ptCount val="1"/>
                <c:pt idx="0">
                  <c:v>FBS</c:v>
                </c:pt>
              </c:strCache>
            </c:strRef>
          </c:tx>
          <c:spPr>
            <a:ln w="47036">
              <a:solidFill>
                <a:srgbClr val="00B050"/>
              </a:solidFill>
              <a:prstDash val="solid"/>
            </a:ln>
          </c:spPr>
          <c:marker>
            <c:symbol val="circle"/>
            <c:size val="7"/>
            <c:spPr>
              <a:solidFill>
                <a:schemeClr val="tx1"/>
              </a:solidFill>
              <a:ln>
                <a:solidFill>
                  <a:schemeClr val="bg2">
                    <a:lumMod val="75000"/>
                  </a:schemeClr>
                </a:solidFill>
              </a:ln>
            </c:spPr>
          </c:marker>
          <c:cat>
            <c:numRef>
              <c:f>Sheet1!$A$2:$A$32</c:f>
              <c:numCache>
                <c:formatCode>General</c:formatCode>
                <c:ptCount val="31"/>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pt idx="22">
                  <c:v>23</c:v>
                </c:pt>
                <c:pt idx="23">
                  <c:v>24</c:v>
                </c:pt>
                <c:pt idx="24">
                  <c:v>25</c:v>
                </c:pt>
                <c:pt idx="25">
                  <c:v>26</c:v>
                </c:pt>
                <c:pt idx="26">
                  <c:v>27</c:v>
                </c:pt>
                <c:pt idx="27">
                  <c:v>28</c:v>
                </c:pt>
                <c:pt idx="28">
                  <c:v>29</c:v>
                </c:pt>
                <c:pt idx="29">
                  <c:v>30</c:v>
                </c:pt>
                <c:pt idx="30">
                  <c:v>31</c:v>
                </c:pt>
              </c:numCache>
            </c:numRef>
          </c:cat>
          <c:val>
            <c:numRef>
              <c:f>Sheet1!$B$2:$B$32</c:f>
              <c:numCache>
                <c:formatCode>General</c:formatCode>
                <c:ptCount val="31"/>
                <c:pt idx="0">
                  <c:v>81</c:v>
                </c:pt>
                <c:pt idx="1">
                  <c:v>98</c:v>
                </c:pt>
                <c:pt idx="2">
                  <c:v>110</c:v>
                </c:pt>
                <c:pt idx="3">
                  <c:v>99</c:v>
                </c:pt>
                <c:pt idx="4">
                  <c:v>95</c:v>
                </c:pt>
                <c:pt idx="5">
                  <c:v>98</c:v>
                </c:pt>
                <c:pt idx="6">
                  <c:v>120</c:v>
                </c:pt>
                <c:pt idx="7">
                  <c:v>96</c:v>
                </c:pt>
                <c:pt idx="8">
                  <c:v>90</c:v>
                </c:pt>
                <c:pt idx="9">
                  <c:v>91</c:v>
                </c:pt>
                <c:pt idx="10">
                  <c:v>85</c:v>
                </c:pt>
                <c:pt idx="11">
                  <c:v>108</c:v>
                </c:pt>
                <c:pt idx="12">
                  <c:v>99</c:v>
                </c:pt>
                <c:pt idx="13">
                  <c:v>92</c:v>
                </c:pt>
                <c:pt idx="14">
                  <c:v>107</c:v>
                </c:pt>
                <c:pt idx="15">
                  <c:v>102</c:v>
                </c:pt>
                <c:pt idx="16">
                  <c:v>83</c:v>
                </c:pt>
                <c:pt idx="17">
                  <c:v>92</c:v>
                </c:pt>
                <c:pt idx="18">
                  <c:v>125</c:v>
                </c:pt>
                <c:pt idx="19">
                  <c:v>98</c:v>
                </c:pt>
                <c:pt idx="20">
                  <c:v>107</c:v>
                </c:pt>
                <c:pt idx="21">
                  <c:v>105</c:v>
                </c:pt>
                <c:pt idx="22">
                  <c:v>109</c:v>
                </c:pt>
                <c:pt idx="23">
                  <c:v>105</c:v>
                </c:pt>
                <c:pt idx="24">
                  <c:v>116</c:v>
                </c:pt>
                <c:pt idx="25">
                  <c:v>104</c:v>
                </c:pt>
                <c:pt idx="26">
                  <c:v>105</c:v>
                </c:pt>
                <c:pt idx="27">
                  <c:v>110</c:v>
                </c:pt>
                <c:pt idx="28">
                  <c:v>80</c:v>
                </c:pt>
                <c:pt idx="29">
                  <c:v>130</c:v>
                </c:pt>
                <c:pt idx="30">
                  <c:v>113</c:v>
                </c:pt>
              </c:numCache>
            </c:numRef>
          </c:val>
          <c:smooth val="0"/>
          <c:extLst>
            <c:ext xmlns:c16="http://schemas.microsoft.com/office/drawing/2014/chart" uri="{C3380CC4-5D6E-409C-BE32-E72D297353CC}">
              <c16:uniqueId val="{00000000-546C-450F-A59E-D6603289F621}"/>
            </c:ext>
          </c:extLst>
        </c:ser>
        <c:ser>
          <c:idx val="1"/>
          <c:order val="1"/>
          <c:tx>
            <c:strRef>
              <c:f>Sheet1!$C$1</c:f>
              <c:strCache>
                <c:ptCount val="1"/>
                <c:pt idx="0">
                  <c:v>Median</c:v>
                </c:pt>
              </c:strCache>
            </c:strRef>
          </c:tx>
          <c:spPr>
            <a:ln w="47036">
              <a:solidFill>
                <a:srgbClr val="0070C0"/>
              </a:solidFill>
              <a:prstDash val="solid"/>
            </a:ln>
          </c:spPr>
          <c:marker>
            <c:symbol val="none"/>
          </c:marker>
          <c:cat>
            <c:numRef>
              <c:f>Sheet1!$A$2:$A$32</c:f>
              <c:numCache>
                <c:formatCode>General</c:formatCode>
                <c:ptCount val="31"/>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pt idx="22">
                  <c:v>23</c:v>
                </c:pt>
                <c:pt idx="23">
                  <c:v>24</c:v>
                </c:pt>
                <c:pt idx="24">
                  <c:v>25</c:v>
                </c:pt>
                <c:pt idx="25">
                  <c:v>26</c:v>
                </c:pt>
                <c:pt idx="26">
                  <c:v>27</c:v>
                </c:pt>
                <c:pt idx="27">
                  <c:v>28</c:v>
                </c:pt>
                <c:pt idx="28">
                  <c:v>29</c:v>
                </c:pt>
                <c:pt idx="29">
                  <c:v>30</c:v>
                </c:pt>
                <c:pt idx="30">
                  <c:v>31</c:v>
                </c:pt>
              </c:numCache>
            </c:numRef>
          </c:cat>
          <c:val>
            <c:numRef>
              <c:f>Sheet1!$C$2:$C$32</c:f>
              <c:numCache>
                <c:formatCode>General</c:formatCode>
                <c:ptCount val="31"/>
                <c:pt idx="0">
                  <c:v>102</c:v>
                </c:pt>
                <c:pt idx="1">
                  <c:v>102</c:v>
                </c:pt>
                <c:pt idx="2">
                  <c:v>102</c:v>
                </c:pt>
                <c:pt idx="3">
                  <c:v>102</c:v>
                </c:pt>
                <c:pt idx="4">
                  <c:v>102</c:v>
                </c:pt>
                <c:pt idx="5">
                  <c:v>102</c:v>
                </c:pt>
                <c:pt idx="6">
                  <c:v>102</c:v>
                </c:pt>
                <c:pt idx="7">
                  <c:v>102</c:v>
                </c:pt>
                <c:pt idx="8">
                  <c:v>102</c:v>
                </c:pt>
                <c:pt idx="9">
                  <c:v>102</c:v>
                </c:pt>
                <c:pt idx="10">
                  <c:v>102</c:v>
                </c:pt>
                <c:pt idx="11">
                  <c:v>102</c:v>
                </c:pt>
                <c:pt idx="12">
                  <c:v>102</c:v>
                </c:pt>
                <c:pt idx="13">
                  <c:v>102</c:v>
                </c:pt>
                <c:pt idx="14">
                  <c:v>102</c:v>
                </c:pt>
                <c:pt idx="15">
                  <c:v>102</c:v>
                </c:pt>
                <c:pt idx="16">
                  <c:v>102</c:v>
                </c:pt>
                <c:pt idx="17">
                  <c:v>102</c:v>
                </c:pt>
                <c:pt idx="18">
                  <c:v>102</c:v>
                </c:pt>
                <c:pt idx="19">
                  <c:v>102</c:v>
                </c:pt>
                <c:pt idx="20">
                  <c:v>102</c:v>
                </c:pt>
                <c:pt idx="21">
                  <c:v>102</c:v>
                </c:pt>
                <c:pt idx="22">
                  <c:v>102</c:v>
                </c:pt>
                <c:pt idx="23">
                  <c:v>102</c:v>
                </c:pt>
                <c:pt idx="24">
                  <c:v>102</c:v>
                </c:pt>
                <c:pt idx="25">
                  <c:v>102</c:v>
                </c:pt>
                <c:pt idx="26">
                  <c:v>102</c:v>
                </c:pt>
                <c:pt idx="27">
                  <c:v>102</c:v>
                </c:pt>
                <c:pt idx="28">
                  <c:v>102</c:v>
                </c:pt>
                <c:pt idx="29">
                  <c:v>102</c:v>
                </c:pt>
                <c:pt idx="30">
                  <c:v>102</c:v>
                </c:pt>
              </c:numCache>
            </c:numRef>
          </c:val>
          <c:smooth val="0"/>
          <c:extLst>
            <c:ext xmlns:c16="http://schemas.microsoft.com/office/drawing/2014/chart" uri="{C3380CC4-5D6E-409C-BE32-E72D297353CC}">
              <c16:uniqueId val="{00000001-546C-450F-A59E-D6603289F621}"/>
            </c:ext>
          </c:extLst>
        </c:ser>
        <c:ser>
          <c:idx val="2"/>
          <c:order val="2"/>
          <c:tx>
            <c:strRef>
              <c:f>Sheet1!$D$1</c:f>
              <c:strCache>
                <c:ptCount val="1"/>
              </c:strCache>
            </c:strRef>
          </c:tx>
          <c:spPr>
            <a:ln w="15679">
              <a:solidFill>
                <a:srgbClr val="00FF00"/>
              </a:solidFill>
              <a:prstDash val="solid"/>
            </a:ln>
          </c:spPr>
          <c:marker>
            <c:symbol val="triangle"/>
            <c:size val="6"/>
            <c:spPr>
              <a:solidFill>
                <a:srgbClr val="00FF00"/>
              </a:solidFill>
              <a:ln>
                <a:solidFill>
                  <a:srgbClr val="00FF00"/>
                </a:solidFill>
                <a:prstDash val="solid"/>
              </a:ln>
            </c:spPr>
          </c:marker>
          <c:cat>
            <c:numRef>
              <c:f>Sheet1!$A$2:$A$32</c:f>
              <c:numCache>
                <c:formatCode>General</c:formatCode>
                <c:ptCount val="31"/>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pt idx="22">
                  <c:v>23</c:v>
                </c:pt>
                <c:pt idx="23">
                  <c:v>24</c:v>
                </c:pt>
                <c:pt idx="24">
                  <c:v>25</c:v>
                </c:pt>
                <c:pt idx="25">
                  <c:v>26</c:v>
                </c:pt>
                <c:pt idx="26">
                  <c:v>27</c:v>
                </c:pt>
                <c:pt idx="27">
                  <c:v>28</c:v>
                </c:pt>
                <c:pt idx="28">
                  <c:v>29</c:v>
                </c:pt>
                <c:pt idx="29">
                  <c:v>30</c:v>
                </c:pt>
                <c:pt idx="30">
                  <c:v>31</c:v>
                </c:pt>
              </c:numCache>
            </c:numRef>
          </c:cat>
          <c:val>
            <c:numRef>
              <c:f>Sheet1!$D$2:$D$32</c:f>
              <c:numCache>
                <c:formatCode>General</c:formatCode>
                <c:ptCount val="31"/>
              </c:numCache>
            </c:numRef>
          </c:val>
          <c:smooth val="0"/>
          <c:extLst>
            <c:ext xmlns:c16="http://schemas.microsoft.com/office/drawing/2014/chart" uri="{C3380CC4-5D6E-409C-BE32-E72D297353CC}">
              <c16:uniqueId val="{00000002-546C-450F-A59E-D6603289F621}"/>
            </c:ext>
          </c:extLst>
        </c:ser>
        <c:ser>
          <c:idx val="3"/>
          <c:order val="3"/>
          <c:tx>
            <c:strRef>
              <c:f>Sheet1!$E$1</c:f>
              <c:strCache>
                <c:ptCount val="1"/>
              </c:strCache>
            </c:strRef>
          </c:tx>
          <c:spPr>
            <a:ln w="15679">
              <a:solidFill>
                <a:srgbClr val="00FFFF"/>
              </a:solidFill>
              <a:prstDash val="solid"/>
            </a:ln>
          </c:spPr>
          <c:marker>
            <c:symbol val="x"/>
            <c:size val="6"/>
            <c:spPr>
              <a:noFill/>
              <a:ln>
                <a:solidFill>
                  <a:srgbClr val="00FFFF"/>
                </a:solidFill>
                <a:prstDash val="solid"/>
              </a:ln>
            </c:spPr>
          </c:marker>
          <c:cat>
            <c:numRef>
              <c:f>Sheet1!$A$2:$A$32</c:f>
              <c:numCache>
                <c:formatCode>General</c:formatCode>
                <c:ptCount val="31"/>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pt idx="22">
                  <c:v>23</c:v>
                </c:pt>
                <c:pt idx="23">
                  <c:v>24</c:v>
                </c:pt>
                <c:pt idx="24">
                  <c:v>25</c:v>
                </c:pt>
                <c:pt idx="25">
                  <c:v>26</c:v>
                </c:pt>
                <c:pt idx="26">
                  <c:v>27</c:v>
                </c:pt>
                <c:pt idx="27">
                  <c:v>28</c:v>
                </c:pt>
                <c:pt idx="28">
                  <c:v>29</c:v>
                </c:pt>
                <c:pt idx="29">
                  <c:v>30</c:v>
                </c:pt>
                <c:pt idx="30">
                  <c:v>31</c:v>
                </c:pt>
              </c:numCache>
            </c:numRef>
          </c:cat>
          <c:val>
            <c:numRef>
              <c:f>Sheet1!$E$2:$E$32</c:f>
              <c:numCache>
                <c:formatCode>General</c:formatCode>
                <c:ptCount val="31"/>
              </c:numCache>
            </c:numRef>
          </c:val>
          <c:smooth val="0"/>
          <c:extLst>
            <c:ext xmlns:c16="http://schemas.microsoft.com/office/drawing/2014/chart" uri="{C3380CC4-5D6E-409C-BE32-E72D297353CC}">
              <c16:uniqueId val="{00000003-546C-450F-A59E-D6603289F621}"/>
            </c:ext>
          </c:extLst>
        </c:ser>
        <c:dLbls>
          <c:showLegendKey val="0"/>
          <c:showVal val="0"/>
          <c:showCatName val="0"/>
          <c:showSerName val="0"/>
          <c:showPercent val="0"/>
          <c:showBubbleSize val="0"/>
        </c:dLbls>
        <c:marker val="1"/>
        <c:smooth val="0"/>
        <c:axId val="224284160"/>
        <c:axId val="169077568"/>
      </c:lineChart>
      <c:catAx>
        <c:axId val="224284160"/>
        <c:scaling>
          <c:orientation val="minMax"/>
        </c:scaling>
        <c:delete val="0"/>
        <c:axPos val="b"/>
        <c:numFmt formatCode="General" sourceLinked="1"/>
        <c:majorTickMark val="out"/>
        <c:minorTickMark val="none"/>
        <c:tickLblPos val="nextTo"/>
        <c:spPr>
          <a:ln w="3920">
            <a:solidFill>
              <a:schemeClr val="tx1"/>
            </a:solidFill>
            <a:prstDash val="solid"/>
          </a:ln>
        </c:spPr>
        <c:txPr>
          <a:bodyPr rot="0" vert="horz"/>
          <a:lstStyle/>
          <a:p>
            <a:pPr>
              <a:defRPr sz="2222" b="1" i="0" u="none" strike="noStrike" baseline="0">
                <a:solidFill>
                  <a:schemeClr val="tx1"/>
                </a:solidFill>
                <a:latin typeface="Arial"/>
                <a:ea typeface="Arial"/>
                <a:cs typeface="Arial"/>
              </a:defRPr>
            </a:pPr>
            <a:endParaRPr lang="en-US"/>
          </a:p>
        </c:txPr>
        <c:crossAx val="169077568"/>
        <c:crosses val="autoZero"/>
        <c:auto val="1"/>
        <c:lblAlgn val="ctr"/>
        <c:lblOffset val="100"/>
        <c:tickLblSkip val="2"/>
        <c:tickMarkSkip val="1"/>
        <c:noMultiLvlLbl val="0"/>
      </c:catAx>
      <c:valAx>
        <c:axId val="169077568"/>
        <c:scaling>
          <c:orientation val="minMax"/>
          <c:max val="200"/>
          <c:min val="60"/>
        </c:scaling>
        <c:delete val="0"/>
        <c:axPos val="l"/>
        <c:majorGridlines>
          <c:spPr>
            <a:ln w="15679">
              <a:noFill/>
              <a:prstDash val="solid"/>
            </a:ln>
          </c:spPr>
        </c:majorGridlines>
        <c:numFmt formatCode="General" sourceLinked="1"/>
        <c:majorTickMark val="out"/>
        <c:minorTickMark val="none"/>
        <c:tickLblPos val="nextTo"/>
        <c:spPr>
          <a:ln w="3920">
            <a:solidFill>
              <a:schemeClr val="tx1"/>
            </a:solidFill>
            <a:prstDash val="solid"/>
          </a:ln>
        </c:spPr>
        <c:txPr>
          <a:bodyPr rot="0" vert="horz"/>
          <a:lstStyle/>
          <a:p>
            <a:pPr>
              <a:defRPr sz="2963" b="1" i="0" u="none" strike="noStrike" baseline="0">
                <a:solidFill>
                  <a:schemeClr val="tx1"/>
                </a:solidFill>
                <a:latin typeface="Arial"/>
                <a:ea typeface="Arial"/>
                <a:cs typeface="Arial"/>
              </a:defRPr>
            </a:pPr>
            <a:endParaRPr lang="en-US"/>
          </a:p>
        </c:txPr>
        <c:crossAx val="224284160"/>
        <c:crosses val="autoZero"/>
        <c:crossBetween val="between"/>
      </c:valAx>
      <c:spPr>
        <a:noFill/>
        <a:ln w="31358">
          <a:noFill/>
        </a:ln>
      </c:spPr>
    </c:plotArea>
    <c:plotVisOnly val="1"/>
    <c:dispBlanksAs val="gap"/>
    <c:showDLblsOverMax val="0"/>
  </c:chart>
  <c:spPr>
    <a:noFill/>
    <a:ln>
      <a:noFill/>
    </a:ln>
  </c:spPr>
  <c:txPr>
    <a:bodyPr/>
    <a:lstStyle/>
    <a:p>
      <a:pPr>
        <a:defRPr sz="2222" b="1" i="0" u="none" strike="noStrike" baseline="0">
          <a:solidFill>
            <a:schemeClr val="tx1"/>
          </a:solidFill>
          <a:latin typeface="Arial"/>
          <a:ea typeface="Arial"/>
          <a:cs typeface="Arial"/>
        </a:defRPr>
      </a:pPr>
      <a:endParaRPr lang="en-US"/>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4866979655712051"/>
          <c:y val="9.004739336492891E-2"/>
          <c:w val="0.83724569640062596"/>
          <c:h val="0.74881516587677721"/>
        </c:manualLayout>
      </c:layout>
      <c:lineChart>
        <c:grouping val="standard"/>
        <c:varyColors val="0"/>
        <c:ser>
          <c:idx val="0"/>
          <c:order val="0"/>
          <c:tx>
            <c:strRef>
              <c:f>Sheet1!$B$1</c:f>
              <c:strCache>
                <c:ptCount val="1"/>
                <c:pt idx="0">
                  <c:v>FBS</c:v>
                </c:pt>
              </c:strCache>
            </c:strRef>
          </c:tx>
          <c:spPr>
            <a:ln w="46948">
              <a:solidFill>
                <a:srgbClr val="00B050"/>
              </a:solidFill>
              <a:prstDash val="solid"/>
            </a:ln>
          </c:spPr>
          <c:marker>
            <c:symbol val="circle"/>
            <c:size val="7"/>
            <c:spPr>
              <a:solidFill>
                <a:schemeClr val="tx1"/>
              </a:solidFill>
              <a:ln>
                <a:solidFill>
                  <a:schemeClr val="bg2">
                    <a:lumMod val="75000"/>
                  </a:schemeClr>
                </a:solidFill>
              </a:ln>
            </c:spPr>
          </c:marker>
          <c:cat>
            <c:numRef>
              <c:f>Sheet1!$A$2:$A$32</c:f>
              <c:numCache>
                <c:formatCode>General</c:formatCode>
                <c:ptCount val="31"/>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pt idx="22">
                  <c:v>23</c:v>
                </c:pt>
                <c:pt idx="23">
                  <c:v>24</c:v>
                </c:pt>
                <c:pt idx="24">
                  <c:v>25</c:v>
                </c:pt>
                <c:pt idx="25">
                  <c:v>26</c:v>
                </c:pt>
                <c:pt idx="26">
                  <c:v>27</c:v>
                </c:pt>
                <c:pt idx="27">
                  <c:v>28</c:v>
                </c:pt>
                <c:pt idx="28">
                  <c:v>29</c:v>
                </c:pt>
                <c:pt idx="29">
                  <c:v>30</c:v>
                </c:pt>
                <c:pt idx="30">
                  <c:v>31</c:v>
                </c:pt>
              </c:numCache>
            </c:numRef>
          </c:cat>
          <c:val>
            <c:numRef>
              <c:f>Sheet1!$B$2:$B$32</c:f>
              <c:numCache>
                <c:formatCode>General</c:formatCode>
                <c:ptCount val="31"/>
                <c:pt idx="0">
                  <c:v>81</c:v>
                </c:pt>
                <c:pt idx="1">
                  <c:v>98</c:v>
                </c:pt>
                <c:pt idx="2">
                  <c:v>110</c:v>
                </c:pt>
                <c:pt idx="3">
                  <c:v>99</c:v>
                </c:pt>
                <c:pt idx="4">
                  <c:v>95</c:v>
                </c:pt>
                <c:pt idx="5">
                  <c:v>98</c:v>
                </c:pt>
                <c:pt idx="6">
                  <c:v>120</c:v>
                </c:pt>
                <c:pt idx="7">
                  <c:v>96</c:v>
                </c:pt>
                <c:pt idx="8">
                  <c:v>90</c:v>
                </c:pt>
                <c:pt idx="9">
                  <c:v>91</c:v>
                </c:pt>
                <c:pt idx="10">
                  <c:v>85</c:v>
                </c:pt>
                <c:pt idx="11">
                  <c:v>108</c:v>
                </c:pt>
                <c:pt idx="12">
                  <c:v>99</c:v>
                </c:pt>
                <c:pt idx="13">
                  <c:v>92</c:v>
                </c:pt>
                <c:pt idx="14">
                  <c:v>107</c:v>
                </c:pt>
                <c:pt idx="15">
                  <c:v>102</c:v>
                </c:pt>
                <c:pt idx="16">
                  <c:v>83</c:v>
                </c:pt>
                <c:pt idx="17">
                  <c:v>92</c:v>
                </c:pt>
                <c:pt idx="18">
                  <c:v>125</c:v>
                </c:pt>
                <c:pt idx="19">
                  <c:v>98</c:v>
                </c:pt>
                <c:pt idx="20">
                  <c:v>107</c:v>
                </c:pt>
                <c:pt idx="21">
                  <c:v>105</c:v>
                </c:pt>
                <c:pt idx="22">
                  <c:v>109</c:v>
                </c:pt>
                <c:pt idx="23">
                  <c:v>105</c:v>
                </c:pt>
                <c:pt idx="24">
                  <c:v>116</c:v>
                </c:pt>
                <c:pt idx="25">
                  <c:v>104</c:v>
                </c:pt>
                <c:pt idx="26">
                  <c:v>105</c:v>
                </c:pt>
                <c:pt idx="27">
                  <c:v>110</c:v>
                </c:pt>
                <c:pt idx="28">
                  <c:v>80</c:v>
                </c:pt>
                <c:pt idx="29">
                  <c:v>130</c:v>
                </c:pt>
                <c:pt idx="30">
                  <c:v>113</c:v>
                </c:pt>
              </c:numCache>
            </c:numRef>
          </c:val>
          <c:smooth val="0"/>
          <c:extLst>
            <c:ext xmlns:c16="http://schemas.microsoft.com/office/drawing/2014/chart" uri="{C3380CC4-5D6E-409C-BE32-E72D297353CC}">
              <c16:uniqueId val="{00000000-FCBE-4EF9-8DCD-69265FFDA8B7}"/>
            </c:ext>
          </c:extLst>
        </c:ser>
        <c:ser>
          <c:idx val="1"/>
          <c:order val="1"/>
          <c:tx>
            <c:strRef>
              <c:f>Sheet1!$C$1</c:f>
              <c:strCache>
                <c:ptCount val="1"/>
                <c:pt idx="0">
                  <c:v>Median</c:v>
                </c:pt>
              </c:strCache>
            </c:strRef>
          </c:tx>
          <c:spPr>
            <a:ln w="46948">
              <a:solidFill>
                <a:srgbClr val="0070C0"/>
              </a:solidFill>
              <a:prstDash val="solid"/>
            </a:ln>
          </c:spPr>
          <c:marker>
            <c:symbol val="none"/>
          </c:marker>
          <c:cat>
            <c:numRef>
              <c:f>Sheet1!$A$2:$A$32</c:f>
              <c:numCache>
                <c:formatCode>General</c:formatCode>
                <c:ptCount val="31"/>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pt idx="22">
                  <c:v>23</c:v>
                </c:pt>
                <c:pt idx="23">
                  <c:v>24</c:v>
                </c:pt>
                <c:pt idx="24">
                  <c:v>25</c:v>
                </c:pt>
                <c:pt idx="25">
                  <c:v>26</c:v>
                </c:pt>
                <c:pt idx="26">
                  <c:v>27</c:v>
                </c:pt>
                <c:pt idx="27">
                  <c:v>28</c:v>
                </c:pt>
                <c:pt idx="28">
                  <c:v>29</c:v>
                </c:pt>
                <c:pt idx="29">
                  <c:v>30</c:v>
                </c:pt>
                <c:pt idx="30">
                  <c:v>31</c:v>
                </c:pt>
              </c:numCache>
            </c:numRef>
          </c:cat>
          <c:val>
            <c:numRef>
              <c:f>Sheet1!$C$2:$C$32</c:f>
              <c:numCache>
                <c:formatCode>General</c:formatCode>
                <c:ptCount val="31"/>
                <c:pt idx="0">
                  <c:v>102</c:v>
                </c:pt>
                <c:pt idx="1">
                  <c:v>102</c:v>
                </c:pt>
                <c:pt idx="2">
                  <c:v>102</c:v>
                </c:pt>
                <c:pt idx="3">
                  <c:v>102</c:v>
                </c:pt>
                <c:pt idx="4">
                  <c:v>102</c:v>
                </c:pt>
                <c:pt idx="5">
                  <c:v>102</c:v>
                </c:pt>
                <c:pt idx="6">
                  <c:v>102</c:v>
                </c:pt>
                <c:pt idx="7">
                  <c:v>102</c:v>
                </c:pt>
                <c:pt idx="8">
                  <c:v>102</c:v>
                </c:pt>
                <c:pt idx="9">
                  <c:v>102</c:v>
                </c:pt>
                <c:pt idx="10">
                  <c:v>102</c:v>
                </c:pt>
                <c:pt idx="11">
                  <c:v>102</c:v>
                </c:pt>
                <c:pt idx="12">
                  <c:v>102</c:v>
                </c:pt>
                <c:pt idx="13">
                  <c:v>102</c:v>
                </c:pt>
                <c:pt idx="14">
                  <c:v>102</c:v>
                </c:pt>
                <c:pt idx="15">
                  <c:v>102</c:v>
                </c:pt>
                <c:pt idx="16">
                  <c:v>102</c:v>
                </c:pt>
                <c:pt idx="17">
                  <c:v>102</c:v>
                </c:pt>
                <c:pt idx="18">
                  <c:v>102</c:v>
                </c:pt>
                <c:pt idx="19">
                  <c:v>102</c:v>
                </c:pt>
                <c:pt idx="20">
                  <c:v>102</c:v>
                </c:pt>
                <c:pt idx="21">
                  <c:v>102</c:v>
                </c:pt>
                <c:pt idx="22">
                  <c:v>102</c:v>
                </c:pt>
                <c:pt idx="23">
                  <c:v>102</c:v>
                </c:pt>
                <c:pt idx="24">
                  <c:v>102</c:v>
                </c:pt>
                <c:pt idx="25">
                  <c:v>102</c:v>
                </c:pt>
                <c:pt idx="26">
                  <c:v>102</c:v>
                </c:pt>
                <c:pt idx="27">
                  <c:v>102</c:v>
                </c:pt>
                <c:pt idx="28">
                  <c:v>102</c:v>
                </c:pt>
                <c:pt idx="29">
                  <c:v>102</c:v>
                </c:pt>
                <c:pt idx="30">
                  <c:v>102</c:v>
                </c:pt>
              </c:numCache>
            </c:numRef>
          </c:val>
          <c:smooth val="0"/>
          <c:extLst>
            <c:ext xmlns:c16="http://schemas.microsoft.com/office/drawing/2014/chart" uri="{C3380CC4-5D6E-409C-BE32-E72D297353CC}">
              <c16:uniqueId val="{00000001-FCBE-4EF9-8DCD-69265FFDA8B7}"/>
            </c:ext>
          </c:extLst>
        </c:ser>
        <c:ser>
          <c:idx val="2"/>
          <c:order val="2"/>
          <c:tx>
            <c:strRef>
              <c:f>Sheet1!$D$1</c:f>
              <c:strCache>
                <c:ptCount val="1"/>
              </c:strCache>
            </c:strRef>
          </c:tx>
          <c:spPr>
            <a:ln w="15649">
              <a:solidFill>
                <a:srgbClr val="00FF00"/>
              </a:solidFill>
              <a:prstDash val="solid"/>
            </a:ln>
          </c:spPr>
          <c:marker>
            <c:symbol val="triangle"/>
            <c:size val="6"/>
            <c:spPr>
              <a:solidFill>
                <a:srgbClr val="00FF00"/>
              </a:solidFill>
              <a:ln>
                <a:solidFill>
                  <a:srgbClr val="00FF00"/>
                </a:solidFill>
                <a:prstDash val="solid"/>
              </a:ln>
            </c:spPr>
          </c:marker>
          <c:cat>
            <c:numRef>
              <c:f>Sheet1!$A$2:$A$32</c:f>
              <c:numCache>
                <c:formatCode>General</c:formatCode>
                <c:ptCount val="31"/>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pt idx="22">
                  <c:v>23</c:v>
                </c:pt>
                <c:pt idx="23">
                  <c:v>24</c:v>
                </c:pt>
                <c:pt idx="24">
                  <c:v>25</c:v>
                </c:pt>
                <c:pt idx="25">
                  <c:v>26</c:v>
                </c:pt>
                <c:pt idx="26">
                  <c:v>27</c:v>
                </c:pt>
                <c:pt idx="27">
                  <c:v>28</c:v>
                </c:pt>
                <c:pt idx="28">
                  <c:v>29</c:v>
                </c:pt>
                <c:pt idx="29">
                  <c:v>30</c:v>
                </c:pt>
                <c:pt idx="30">
                  <c:v>31</c:v>
                </c:pt>
              </c:numCache>
            </c:numRef>
          </c:cat>
          <c:val>
            <c:numRef>
              <c:f>Sheet1!$D$2:$D$32</c:f>
              <c:numCache>
                <c:formatCode>General</c:formatCode>
                <c:ptCount val="31"/>
              </c:numCache>
            </c:numRef>
          </c:val>
          <c:smooth val="0"/>
          <c:extLst>
            <c:ext xmlns:c16="http://schemas.microsoft.com/office/drawing/2014/chart" uri="{C3380CC4-5D6E-409C-BE32-E72D297353CC}">
              <c16:uniqueId val="{00000002-FCBE-4EF9-8DCD-69265FFDA8B7}"/>
            </c:ext>
          </c:extLst>
        </c:ser>
        <c:ser>
          <c:idx val="3"/>
          <c:order val="3"/>
          <c:tx>
            <c:strRef>
              <c:f>Sheet1!$E$1</c:f>
              <c:strCache>
                <c:ptCount val="1"/>
              </c:strCache>
            </c:strRef>
          </c:tx>
          <c:spPr>
            <a:ln w="15649">
              <a:solidFill>
                <a:srgbClr val="00FFFF"/>
              </a:solidFill>
              <a:prstDash val="solid"/>
            </a:ln>
          </c:spPr>
          <c:marker>
            <c:symbol val="x"/>
            <c:size val="6"/>
            <c:spPr>
              <a:noFill/>
              <a:ln>
                <a:solidFill>
                  <a:srgbClr val="00FFFF"/>
                </a:solidFill>
                <a:prstDash val="solid"/>
              </a:ln>
            </c:spPr>
          </c:marker>
          <c:cat>
            <c:numRef>
              <c:f>Sheet1!$A$2:$A$32</c:f>
              <c:numCache>
                <c:formatCode>General</c:formatCode>
                <c:ptCount val="31"/>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pt idx="22">
                  <c:v>23</c:v>
                </c:pt>
                <c:pt idx="23">
                  <c:v>24</c:v>
                </c:pt>
                <c:pt idx="24">
                  <c:v>25</c:v>
                </c:pt>
                <c:pt idx="25">
                  <c:v>26</c:v>
                </c:pt>
                <c:pt idx="26">
                  <c:v>27</c:v>
                </c:pt>
                <c:pt idx="27">
                  <c:v>28</c:v>
                </c:pt>
                <c:pt idx="28">
                  <c:v>29</c:v>
                </c:pt>
                <c:pt idx="29">
                  <c:v>30</c:v>
                </c:pt>
                <c:pt idx="30">
                  <c:v>31</c:v>
                </c:pt>
              </c:numCache>
            </c:numRef>
          </c:cat>
          <c:val>
            <c:numRef>
              <c:f>Sheet1!$E$2:$E$32</c:f>
              <c:numCache>
                <c:formatCode>General</c:formatCode>
                <c:ptCount val="31"/>
              </c:numCache>
            </c:numRef>
          </c:val>
          <c:smooth val="0"/>
          <c:extLst>
            <c:ext xmlns:c16="http://schemas.microsoft.com/office/drawing/2014/chart" uri="{C3380CC4-5D6E-409C-BE32-E72D297353CC}">
              <c16:uniqueId val="{00000003-FCBE-4EF9-8DCD-69265FFDA8B7}"/>
            </c:ext>
          </c:extLst>
        </c:ser>
        <c:dLbls>
          <c:showLegendKey val="0"/>
          <c:showVal val="0"/>
          <c:showCatName val="0"/>
          <c:showSerName val="0"/>
          <c:showPercent val="0"/>
          <c:showBubbleSize val="0"/>
        </c:dLbls>
        <c:marker val="1"/>
        <c:smooth val="0"/>
        <c:axId val="224319488"/>
        <c:axId val="169079872"/>
      </c:lineChart>
      <c:catAx>
        <c:axId val="224319488"/>
        <c:scaling>
          <c:orientation val="minMax"/>
        </c:scaling>
        <c:delete val="0"/>
        <c:axPos val="b"/>
        <c:numFmt formatCode="General" sourceLinked="1"/>
        <c:majorTickMark val="out"/>
        <c:minorTickMark val="none"/>
        <c:tickLblPos val="nextTo"/>
        <c:spPr>
          <a:ln w="3912">
            <a:solidFill>
              <a:schemeClr val="tx1"/>
            </a:solidFill>
            <a:prstDash val="solid"/>
          </a:ln>
        </c:spPr>
        <c:txPr>
          <a:bodyPr rot="0" vert="horz"/>
          <a:lstStyle/>
          <a:p>
            <a:pPr>
              <a:defRPr sz="2218" b="1" i="0" u="none" strike="noStrike" baseline="0">
                <a:solidFill>
                  <a:schemeClr val="tx1"/>
                </a:solidFill>
                <a:latin typeface="Arial"/>
                <a:ea typeface="Arial"/>
                <a:cs typeface="Arial"/>
              </a:defRPr>
            </a:pPr>
            <a:endParaRPr lang="en-US"/>
          </a:p>
        </c:txPr>
        <c:crossAx val="169079872"/>
        <c:crosses val="autoZero"/>
        <c:auto val="1"/>
        <c:lblAlgn val="ctr"/>
        <c:lblOffset val="100"/>
        <c:tickLblSkip val="2"/>
        <c:tickMarkSkip val="1"/>
        <c:noMultiLvlLbl val="0"/>
      </c:catAx>
      <c:valAx>
        <c:axId val="169079872"/>
        <c:scaling>
          <c:orientation val="minMax"/>
          <c:max val="200"/>
          <c:min val="60"/>
        </c:scaling>
        <c:delete val="0"/>
        <c:axPos val="l"/>
        <c:majorGridlines>
          <c:spPr>
            <a:ln w="15649">
              <a:noFill/>
              <a:prstDash val="solid"/>
            </a:ln>
          </c:spPr>
        </c:majorGridlines>
        <c:numFmt formatCode="General" sourceLinked="1"/>
        <c:majorTickMark val="out"/>
        <c:minorTickMark val="none"/>
        <c:tickLblPos val="nextTo"/>
        <c:spPr>
          <a:ln w="3912">
            <a:solidFill>
              <a:schemeClr val="tx1"/>
            </a:solidFill>
            <a:prstDash val="solid"/>
          </a:ln>
        </c:spPr>
        <c:txPr>
          <a:bodyPr rot="0" vert="horz"/>
          <a:lstStyle/>
          <a:p>
            <a:pPr>
              <a:defRPr sz="2957" b="1" i="0" u="none" strike="noStrike" baseline="0">
                <a:solidFill>
                  <a:schemeClr val="tx1"/>
                </a:solidFill>
                <a:latin typeface="Arial"/>
                <a:ea typeface="Arial"/>
                <a:cs typeface="Arial"/>
              </a:defRPr>
            </a:pPr>
            <a:endParaRPr lang="en-US"/>
          </a:p>
        </c:txPr>
        <c:crossAx val="224319488"/>
        <c:crosses val="autoZero"/>
        <c:crossBetween val="between"/>
      </c:valAx>
      <c:spPr>
        <a:noFill/>
        <a:ln w="31299">
          <a:noFill/>
        </a:ln>
      </c:spPr>
    </c:plotArea>
    <c:plotVisOnly val="1"/>
    <c:dispBlanksAs val="gap"/>
    <c:showDLblsOverMax val="0"/>
  </c:chart>
  <c:spPr>
    <a:noFill/>
    <a:ln>
      <a:noFill/>
    </a:ln>
  </c:spPr>
  <c:txPr>
    <a:bodyPr/>
    <a:lstStyle/>
    <a:p>
      <a:pPr>
        <a:defRPr sz="2218" b="1" i="0" u="none" strike="noStrike" baseline="0">
          <a:solidFill>
            <a:schemeClr val="tx1"/>
          </a:solidFill>
          <a:latin typeface="Arial"/>
          <a:ea typeface="Arial"/>
          <a:cs typeface="Arial"/>
        </a:defRPr>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B921FE2-E792-4DF8-8099-7A6AF6BD10CD}" type="datetimeFigureOut">
              <a:rPr lang="en-US" smtClean="0"/>
              <a:t>1/26/2023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6DFBD2D-0805-48FF-AB52-683E231FD28B}" type="slidenum">
              <a:rPr lang="en-US" smtClean="0"/>
              <a:t>‹#›</a:t>
            </a:fld>
            <a:endParaRPr lang="en-US"/>
          </a:p>
        </p:txBody>
      </p:sp>
    </p:spTree>
    <p:extLst>
      <p:ext uri="{BB962C8B-B14F-4D97-AF65-F5344CB8AC3E}">
        <p14:creationId xmlns:p14="http://schemas.microsoft.com/office/powerpoint/2010/main" val="26451182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NATALIE</a:t>
            </a:r>
            <a:endParaRPr lang="en-US" dirty="0"/>
          </a:p>
        </p:txBody>
      </p:sp>
      <p:sp>
        <p:nvSpPr>
          <p:cNvPr id="4" name="Slide Number Placeholder 3"/>
          <p:cNvSpPr>
            <a:spLocks noGrp="1"/>
          </p:cNvSpPr>
          <p:nvPr>
            <p:ph type="sldNum" sz="quarter" idx="10"/>
          </p:nvPr>
        </p:nvSpPr>
        <p:spPr/>
        <p:txBody>
          <a:bodyPr/>
          <a:lstStyle/>
          <a:p>
            <a:fld id="{A0FC7D1B-6069-47AA-A5EF-A3A9C19C737E}" type="slidenum">
              <a:rPr lang="en-US" smtClean="0"/>
              <a:t>1</a:t>
            </a:fld>
            <a:endParaRPr lang="en-US" dirty="0"/>
          </a:p>
        </p:txBody>
      </p:sp>
    </p:spTree>
    <p:extLst>
      <p:ext uri="{BB962C8B-B14F-4D97-AF65-F5344CB8AC3E}">
        <p14:creationId xmlns:p14="http://schemas.microsoft.com/office/powerpoint/2010/main" val="194230901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smtClean="0"/>
              <a:t>MARK</a:t>
            </a:r>
          </a:p>
          <a:p>
            <a:endParaRPr lang="en-US" dirty="0"/>
          </a:p>
        </p:txBody>
      </p:sp>
      <p:sp>
        <p:nvSpPr>
          <p:cNvPr id="4" name="Slide Number Placeholder 3"/>
          <p:cNvSpPr>
            <a:spLocks noGrp="1"/>
          </p:cNvSpPr>
          <p:nvPr>
            <p:ph type="sldNum" sz="quarter" idx="10"/>
          </p:nvPr>
        </p:nvSpPr>
        <p:spPr/>
        <p:txBody>
          <a:bodyPr/>
          <a:lstStyle/>
          <a:p>
            <a:fld id="{36DFBD2D-0805-48FF-AB52-683E231FD28B}" type="slidenum">
              <a:rPr lang="en-US" smtClean="0"/>
              <a:t>10</a:t>
            </a:fld>
            <a:endParaRPr lang="en-US"/>
          </a:p>
        </p:txBody>
      </p:sp>
    </p:spTree>
    <p:extLst>
      <p:ext uri="{BB962C8B-B14F-4D97-AF65-F5344CB8AC3E}">
        <p14:creationId xmlns:p14="http://schemas.microsoft.com/office/powerpoint/2010/main" val="320126789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smtClean="0"/>
              <a:t>MARK</a:t>
            </a:r>
          </a:p>
          <a:p>
            <a:endParaRPr lang="en-US" dirty="0"/>
          </a:p>
        </p:txBody>
      </p:sp>
      <p:sp>
        <p:nvSpPr>
          <p:cNvPr id="4" name="Slide Number Placeholder 3"/>
          <p:cNvSpPr>
            <a:spLocks noGrp="1"/>
          </p:cNvSpPr>
          <p:nvPr>
            <p:ph type="sldNum" sz="quarter" idx="10"/>
          </p:nvPr>
        </p:nvSpPr>
        <p:spPr/>
        <p:txBody>
          <a:bodyPr/>
          <a:lstStyle/>
          <a:p>
            <a:fld id="{36DFBD2D-0805-48FF-AB52-683E231FD28B}" type="slidenum">
              <a:rPr lang="en-US" smtClean="0"/>
              <a:t>11</a:t>
            </a:fld>
            <a:endParaRPr lang="en-US"/>
          </a:p>
        </p:txBody>
      </p:sp>
    </p:spTree>
    <p:extLst>
      <p:ext uri="{BB962C8B-B14F-4D97-AF65-F5344CB8AC3E}">
        <p14:creationId xmlns:p14="http://schemas.microsoft.com/office/powerpoint/2010/main" val="13630564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51" tIns="44433" rIns="90451" bIns="44433"/>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smtClean="0"/>
              <a:t>MARK</a:t>
            </a:r>
          </a:p>
          <a:p>
            <a:endParaRPr lang="en-US" altLang="en-US" dirty="0" smtClean="0"/>
          </a:p>
        </p:txBody>
      </p:sp>
      <p:sp>
        <p:nvSpPr>
          <p:cNvPr id="30723" name="Rectangle 3"/>
          <p:cNvSpPr>
            <a:spLocks noGrp="1" noRot="1" noChangeAspect="1" noChangeArrowheads="1" noTextEdit="1"/>
          </p:cNvSpPr>
          <p:nvPr>
            <p:ph type="sldImg"/>
          </p:nvPr>
        </p:nvSpPr>
        <p:spPr>
          <a:xfrm>
            <a:off x="1123950" y="690563"/>
            <a:ext cx="4611688" cy="3460750"/>
          </a:xfrm>
          <a:ln cap="flat"/>
        </p:spPr>
      </p:sp>
    </p:spTree>
    <p:extLst>
      <p:ext uri="{BB962C8B-B14F-4D97-AF65-F5344CB8AC3E}">
        <p14:creationId xmlns:p14="http://schemas.microsoft.com/office/powerpoint/2010/main" val="212034342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6"/>
          <p:cNvSpPr txBox="1">
            <a:spLocks noGrp="1" noChangeArrowheads="1"/>
          </p:cNvSpPr>
          <p:nvPr/>
        </p:nvSpPr>
        <p:spPr bwMode="auto">
          <a:xfrm>
            <a:off x="1" y="8687427"/>
            <a:ext cx="2971593" cy="4550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95" tIns="45696" rIns="91395" bIns="45696" anchor="b"/>
          <a:lstStyle>
            <a:lvl1pPr defTabSz="879475" eaLnBrk="0" hangingPunct="0">
              <a:spcBef>
                <a:spcPct val="30000"/>
              </a:spcBef>
              <a:defRPr sz="1200">
                <a:solidFill>
                  <a:schemeClr val="tx1"/>
                </a:solidFill>
                <a:latin typeface="Times New Roman" pitchFamily="18" charset="0"/>
              </a:defRPr>
            </a:lvl1pPr>
            <a:lvl2pPr marL="742950" indent="-285750" defTabSz="879475" eaLnBrk="0" hangingPunct="0">
              <a:spcBef>
                <a:spcPct val="30000"/>
              </a:spcBef>
              <a:defRPr sz="1200">
                <a:solidFill>
                  <a:schemeClr val="tx1"/>
                </a:solidFill>
                <a:latin typeface="Times New Roman" pitchFamily="18" charset="0"/>
              </a:defRPr>
            </a:lvl2pPr>
            <a:lvl3pPr marL="1143000" indent="-228600" defTabSz="879475" eaLnBrk="0" hangingPunct="0">
              <a:spcBef>
                <a:spcPct val="30000"/>
              </a:spcBef>
              <a:defRPr sz="1200">
                <a:solidFill>
                  <a:schemeClr val="tx1"/>
                </a:solidFill>
                <a:latin typeface="Times New Roman" pitchFamily="18" charset="0"/>
              </a:defRPr>
            </a:lvl3pPr>
            <a:lvl4pPr marL="1600200" indent="-228600" defTabSz="879475" eaLnBrk="0" hangingPunct="0">
              <a:spcBef>
                <a:spcPct val="30000"/>
              </a:spcBef>
              <a:defRPr sz="1200">
                <a:solidFill>
                  <a:schemeClr val="tx1"/>
                </a:solidFill>
                <a:latin typeface="Times New Roman" pitchFamily="18" charset="0"/>
              </a:defRPr>
            </a:lvl4pPr>
            <a:lvl5pPr marL="2057400" indent="-228600" defTabSz="879475" eaLnBrk="0" hangingPunct="0">
              <a:spcBef>
                <a:spcPct val="30000"/>
              </a:spcBef>
              <a:defRPr sz="1200">
                <a:solidFill>
                  <a:schemeClr val="tx1"/>
                </a:solidFill>
                <a:latin typeface="Times New Roman" pitchFamily="18" charset="0"/>
              </a:defRPr>
            </a:lvl5pPr>
            <a:lvl6pPr marL="2514600" indent="-228600" defTabSz="879475" eaLnBrk="0" fontAlgn="base" hangingPunct="0">
              <a:spcBef>
                <a:spcPct val="30000"/>
              </a:spcBef>
              <a:spcAft>
                <a:spcPct val="0"/>
              </a:spcAft>
              <a:defRPr sz="1200">
                <a:solidFill>
                  <a:schemeClr val="tx1"/>
                </a:solidFill>
                <a:latin typeface="Times New Roman" pitchFamily="18" charset="0"/>
              </a:defRPr>
            </a:lvl6pPr>
            <a:lvl7pPr marL="2971800" indent="-228600" defTabSz="879475" eaLnBrk="0" fontAlgn="base" hangingPunct="0">
              <a:spcBef>
                <a:spcPct val="30000"/>
              </a:spcBef>
              <a:spcAft>
                <a:spcPct val="0"/>
              </a:spcAft>
              <a:defRPr sz="1200">
                <a:solidFill>
                  <a:schemeClr val="tx1"/>
                </a:solidFill>
                <a:latin typeface="Times New Roman" pitchFamily="18" charset="0"/>
              </a:defRPr>
            </a:lvl7pPr>
            <a:lvl8pPr marL="3429000" indent="-228600" defTabSz="879475" eaLnBrk="0" fontAlgn="base" hangingPunct="0">
              <a:spcBef>
                <a:spcPct val="30000"/>
              </a:spcBef>
              <a:spcAft>
                <a:spcPct val="0"/>
              </a:spcAft>
              <a:defRPr sz="1200">
                <a:solidFill>
                  <a:schemeClr val="tx1"/>
                </a:solidFill>
                <a:latin typeface="Times New Roman" pitchFamily="18" charset="0"/>
              </a:defRPr>
            </a:lvl8pPr>
            <a:lvl9pPr marL="3886200" indent="-228600" defTabSz="879475" eaLnBrk="0" fontAlgn="base" hangingPunct="0">
              <a:spcBef>
                <a:spcPct val="30000"/>
              </a:spcBef>
              <a:spcAft>
                <a:spcPct val="0"/>
              </a:spcAft>
              <a:defRPr sz="1200">
                <a:solidFill>
                  <a:schemeClr val="tx1"/>
                </a:solidFill>
                <a:latin typeface="Times New Roman" pitchFamily="18" charset="0"/>
              </a:defRPr>
            </a:lvl9pPr>
          </a:lstStyle>
          <a:p>
            <a:pPr marL="0" marR="0" lvl="0" indent="0" algn="l" defTabSz="879475" rtl="0" eaLnBrk="1" fontAlgn="auto" latinLnBrk="0" hangingPunct="1">
              <a:lnSpc>
                <a:spcPct val="100000"/>
              </a:lnSpc>
              <a:spcBef>
                <a:spcPct val="0"/>
              </a:spcBef>
              <a:spcAft>
                <a:spcPts val="0"/>
              </a:spcAft>
              <a:buClrTx/>
              <a:buSzTx/>
              <a:buFontTx/>
              <a:buNone/>
              <a:tabLst/>
              <a:defRPr/>
            </a:pPr>
            <a:r>
              <a:rPr kumimoji="0" lang="en-US" altLang="en-US" sz="1300" b="0" i="0" u="none" strike="noStrike" kern="1200" cap="none" spc="0" normalizeH="0" baseline="0" noProof="0">
                <a:ln>
                  <a:noFill/>
                </a:ln>
                <a:solidFill>
                  <a:prstClr val="black"/>
                </a:solidFill>
                <a:effectLst/>
                <a:uLnTx/>
                <a:uFillTx/>
                <a:latin typeface="Arial" pitchFamily="34" charset="0"/>
                <a:ea typeface="MS PGothic" pitchFamily="34" charset="-128"/>
                <a:cs typeface="+mn-cs"/>
              </a:rPr>
              <a:t>www.clinicalmicrosystem.org</a:t>
            </a:r>
          </a:p>
        </p:txBody>
      </p:sp>
      <p:sp>
        <p:nvSpPr>
          <p:cNvPr id="51203" name="Rectangle 7"/>
          <p:cNvSpPr txBox="1">
            <a:spLocks noGrp="1" noChangeArrowheads="1"/>
          </p:cNvSpPr>
          <p:nvPr/>
        </p:nvSpPr>
        <p:spPr bwMode="auto">
          <a:xfrm>
            <a:off x="3884853" y="8687427"/>
            <a:ext cx="2971593" cy="4550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95" tIns="45696" rIns="91395" bIns="45696" anchor="b"/>
          <a:lstStyle>
            <a:lvl1pPr defTabSz="879475" eaLnBrk="0" hangingPunct="0">
              <a:spcBef>
                <a:spcPct val="30000"/>
              </a:spcBef>
              <a:defRPr sz="1200">
                <a:solidFill>
                  <a:schemeClr val="tx1"/>
                </a:solidFill>
                <a:latin typeface="Times New Roman" pitchFamily="18" charset="0"/>
              </a:defRPr>
            </a:lvl1pPr>
            <a:lvl2pPr marL="742950" indent="-285750" defTabSz="879475" eaLnBrk="0" hangingPunct="0">
              <a:spcBef>
                <a:spcPct val="30000"/>
              </a:spcBef>
              <a:defRPr sz="1200">
                <a:solidFill>
                  <a:schemeClr val="tx1"/>
                </a:solidFill>
                <a:latin typeface="Times New Roman" pitchFamily="18" charset="0"/>
              </a:defRPr>
            </a:lvl2pPr>
            <a:lvl3pPr marL="1143000" indent="-228600" defTabSz="879475" eaLnBrk="0" hangingPunct="0">
              <a:spcBef>
                <a:spcPct val="30000"/>
              </a:spcBef>
              <a:defRPr sz="1200">
                <a:solidFill>
                  <a:schemeClr val="tx1"/>
                </a:solidFill>
                <a:latin typeface="Times New Roman" pitchFamily="18" charset="0"/>
              </a:defRPr>
            </a:lvl3pPr>
            <a:lvl4pPr marL="1600200" indent="-228600" defTabSz="879475" eaLnBrk="0" hangingPunct="0">
              <a:spcBef>
                <a:spcPct val="30000"/>
              </a:spcBef>
              <a:defRPr sz="1200">
                <a:solidFill>
                  <a:schemeClr val="tx1"/>
                </a:solidFill>
                <a:latin typeface="Times New Roman" pitchFamily="18" charset="0"/>
              </a:defRPr>
            </a:lvl4pPr>
            <a:lvl5pPr marL="2057400" indent="-228600" defTabSz="879475" eaLnBrk="0" hangingPunct="0">
              <a:spcBef>
                <a:spcPct val="30000"/>
              </a:spcBef>
              <a:defRPr sz="1200">
                <a:solidFill>
                  <a:schemeClr val="tx1"/>
                </a:solidFill>
                <a:latin typeface="Times New Roman" pitchFamily="18" charset="0"/>
              </a:defRPr>
            </a:lvl5pPr>
            <a:lvl6pPr marL="2514600" indent="-228600" defTabSz="879475" eaLnBrk="0" fontAlgn="base" hangingPunct="0">
              <a:spcBef>
                <a:spcPct val="30000"/>
              </a:spcBef>
              <a:spcAft>
                <a:spcPct val="0"/>
              </a:spcAft>
              <a:defRPr sz="1200">
                <a:solidFill>
                  <a:schemeClr val="tx1"/>
                </a:solidFill>
                <a:latin typeface="Times New Roman" pitchFamily="18" charset="0"/>
              </a:defRPr>
            </a:lvl6pPr>
            <a:lvl7pPr marL="2971800" indent="-228600" defTabSz="879475" eaLnBrk="0" fontAlgn="base" hangingPunct="0">
              <a:spcBef>
                <a:spcPct val="30000"/>
              </a:spcBef>
              <a:spcAft>
                <a:spcPct val="0"/>
              </a:spcAft>
              <a:defRPr sz="1200">
                <a:solidFill>
                  <a:schemeClr val="tx1"/>
                </a:solidFill>
                <a:latin typeface="Times New Roman" pitchFamily="18" charset="0"/>
              </a:defRPr>
            </a:lvl7pPr>
            <a:lvl8pPr marL="3429000" indent="-228600" defTabSz="879475" eaLnBrk="0" fontAlgn="base" hangingPunct="0">
              <a:spcBef>
                <a:spcPct val="30000"/>
              </a:spcBef>
              <a:spcAft>
                <a:spcPct val="0"/>
              </a:spcAft>
              <a:defRPr sz="1200">
                <a:solidFill>
                  <a:schemeClr val="tx1"/>
                </a:solidFill>
                <a:latin typeface="Times New Roman" pitchFamily="18" charset="0"/>
              </a:defRPr>
            </a:lvl8pPr>
            <a:lvl9pPr marL="3886200" indent="-228600" defTabSz="879475" eaLnBrk="0" fontAlgn="base" hangingPunct="0">
              <a:spcBef>
                <a:spcPct val="30000"/>
              </a:spcBef>
              <a:spcAft>
                <a:spcPct val="0"/>
              </a:spcAft>
              <a:defRPr sz="1200">
                <a:solidFill>
                  <a:schemeClr val="tx1"/>
                </a:solidFill>
                <a:latin typeface="Times New Roman" pitchFamily="18" charset="0"/>
              </a:defRPr>
            </a:lvl9pPr>
          </a:lstStyle>
          <a:p>
            <a:pPr marL="0" marR="0" lvl="0" indent="0" algn="r" defTabSz="879475" rtl="0" eaLnBrk="1" fontAlgn="auto" latinLnBrk="0" hangingPunct="1">
              <a:lnSpc>
                <a:spcPct val="100000"/>
              </a:lnSpc>
              <a:spcBef>
                <a:spcPct val="0"/>
              </a:spcBef>
              <a:spcAft>
                <a:spcPts val="0"/>
              </a:spcAft>
              <a:buClrTx/>
              <a:buSzTx/>
              <a:buFontTx/>
              <a:buNone/>
              <a:tabLst/>
              <a:defRPr/>
            </a:pPr>
            <a:fld id="{B11306EE-2D2E-4AAE-ABBD-5D38ECCAFC5A}" type="slidenum">
              <a:rPr kumimoji="0" lang="en-US" altLang="en-US" sz="1300" b="0" i="0" u="none" strike="noStrike" kern="1200" cap="none" spc="0" normalizeH="0" baseline="0" noProof="0">
                <a:ln>
                  <a:noFill/>
                </a:ln>
                <a:solidFill>
                  <a:prstClr val="black"/>
                </a:solidFill>
                <a:effectLst/>
                <a:uLnTx/>
                <a:uFillTx/>
                <a:latin typeface="Arial" pitchFamily="34" charset="0"/>
                <a:ea typeface="MS PGothic" pitchFamily="34" charset="-128"/>
                <a:cs typeface="+mn-cs"/>
              </a:rPr>
              <a:pPr marL="0" marR="0" lvl="0" indent="0" algn="r" defTabSz="879475" rtl="0" eaLnBrk="1" fontAlgn="auto" latinLnBrk="0" hangingPunct="1">
                <a:lnSpc>
                  <a:spcPct val="100000"/>
                </a:lnSpc>
                <a:spcBef>
                  <a:spcPct val="0"/>
                </a:spcBef>
                <a:spcAft>
                  <a:spcPts val="0"/>
                </a:spcAft>
                <a:buClrTx/>
                <a:buSzTx/>
                <a:buFontTx/>
                <a:buNone/>
                <a:tabLst/>
                <a:defRPr/>
              </a:pPr>
              <a:t>13</a:t>
            </a:fld>
            <a:endParaRPr kumimoji="0" lang="en-US" altLang="en-US" sz="1300" b="0" i="0" u="none" strike="noStrike" kern="1200" cap="none" spc="0" normalizeH="0" baseline="0" noProof="0">
              <a:ln>
                <a:noFill/>
              </a:ln>
              <a:solidFill>
                <a:prstClr val="black"/>
              </a:solidFill>
              <a:effectLst/>
              <a:uLnTx/>
              <a:uFillTx/>
              <a:latin typeface="Arial" pitchFamily="34" charset="0"/>
              <a:ea typeface="MS PGothic" pitchFamily="34" charset="-128"/>
              <a:cs typeface="+mn-cs"/>
            </a:endParaRPr>
          </a:p>
        </p:txBody>
      </p:sp>
      <p:sp>
        <p:nvSpPr>
          <p:cNvPr id="51204" name="Rectangle 2"/>
          <p:cNvSpPr>
            <a:spLocks noGrp="1" noRot="1" noChangeAspect="1" noChangeArrowheads="1" noTextEdit="1"/>
          </p:cNvSpPr>
          <p:nvPr>
            <p:ph type="sldImg"/>
          </p:nvPr>
        </p:nvSpPr>
        <p:spPr>
          <a:xfrm>
            <a:off x="1143000" y="687388"/>
            <a:ext cx="4572000" cy="3430587"/>
          </a:xfrm>
          <a:ln/>
        </p:spPr>
      </p:sp>
      <p:sp>
        <p:nvSpPr>
          <p:cNvPr id="51205" name="Rectangle 3"/>
          <p:cNvSpPr>
            <a:spLocks noGrp="1" noChangeArrowheads="1"/>
          </p:cNvSpPr>
          <p:nvPr>
            <p:ph type="body" idx="1"/>
          </p:nvPr>
        </p:nvSpPr>
        <p:spPr>
          <a:xfrm>
            <a:off x="910148" y="4343713"/>
            <a:ext cx="5037705" cy="4112298"/>
          </a:xfr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95" tIns="45696" rIns="91395" bIns="45696"/>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smtClean="0"/>
              <a:t>MARK</a:t>
            </a:r>
          </a:p>
          <a:p>
            <a:pPr eaLnBrk="1" hangingPunct="1"/>
            <a:endParaRPr lang="en-US" altLang="en-US" dirty="0" smtClean="0"/>
          </a:p>
        </p:txBody>
      </p:sp>
    </p:spTree>
    <p:extLst>
      <p:ext uri="{BB962C8B-B14F-4D97-AF65-F5344CB8AC3E}">
        <p14:creationId xmlns:p14="http://schemas.microsoft.com/office/powerpoint/2010/main" val="101844043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6"/>
          <p:cNvSpPr txBox="1">
            <a:spLocks noGrp="1" noChangeArrowheads="1"/>
          </p:cNvSpPr>
          <p:nvPr/>
        </p:nvSpPr>
        <p:spPr bwMode="auto">
          <a:xfrm>
            <a:off x="1" y="8687427"/>
            <a:ext cx="2971593" cy="4550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95" tIns="45696" rIns="91395" bIns="45696" anchor="b"/>
          <a:lstStyle>
            <a:lvl1pPr defTabSz="879475" eaLnBrk="0" hangingPunct="0">
              <a:spcBef>
                <a:spcPct val="30000"/>
              </a:spcBef>
              <a:defRPr sz="1200">
                <a:solidFill>
                  <a:schemeClr val="tx1"/>
                </a:solidFill>
                <a:latin typeface="Times New Roman" pitchFamily="18" charset="0"/>
              </a:defRPr>
            </a:lvl1pPr>
            <a:lvl2pPr marL="742950" indent="-285750" defTabSz="879475" eaLnBrk="0" hangingPunct="0">
              <a:spcBef>
                <a:spcPct val="30000"/>
              </a:spcBef>
              <a:defRPr sz="1200">
                <a:solidFill>
                  <a:schemeClr val="tx1"/>
                </a:solidFill>
                <a:latin typeface="Times New Roman" pitchFamily="18" charset="0"/>
              </a:defRPr>
            </a:lvl2pPr>
            <a:lvl3pPr marL="1143000" indent="-228600" defTabSz="879475" eaLnBrk="0" hangingPunct="0">
              <a:spcBef>
                <a:spcPct val="30000"/>
              </a:spcBef>
              <a:defRPr sz="1200">
                <a:solidFill>
                  <a:schemeClr val="tx1"/>
                </a:solidFill>
                <a:latin typeface="Times New Roman" pitchFamily="18" charset="0"/>
              </a:defRPr>
            </a:lvl3pPr>
            <a:lvl4pPr marL="1600200" indent="-228600" defTabSz="879475" eaLnBrk="0" hangingPunct="0">
              <a:spcBef>
                <a:spcPct val="30000"/>
              </a:spcBef>
              <a:defRPr sz="1200">
                <a:solidFill>
                  <a:schemeClr val="tx1"/>
                </a:solidFill>
                <a:latin typeface="Times New Roman" pitchFamily="18" charset="0"/>
              </a:defRPr>
            </a:lvl4pPr>
            <a:lvl5pPr marL="2057400" indent="-228600" defTabSz="879475" eaLnBrk="0" hangingPunct="0">
              <a:spcBef>
                <a:spcPct val="30000"/>
              </a:spcBef>
              <a:defRPr sz="1200">
                <a:solidFill>
                  <a:schemeClr val="tx1"/>
                </a:solidFill>
                <a:latin typeface="Times New Roman" pitchFamily="18" charset="0"/>
              </a:defRPr>
            </a:lvl5pPr>
            <a:lvl6pPr marL="2514600" indent="-228600" defTabSz="879475" eaLnBrk="0" fontAlgn="base" hangingPunct="0">
              <a:spcBef>
                <a:spcPct val="30000"/>
              </a:spcBef>
              <a:spcAft>
                <a:spcPct val="0"/>
              </a:spcAft>
              <a:defRPr sz="1200">
                <a:solidFill>
                  <a:schemeClr val="tx1"/>
                </a:solidFill>
                <a:latin typeface="Times New Roman" pitchFamily="18" charset="0"/>
              </a:defRPr>
            </a:lvl6pPr>
            <a:lvl7pPr marL="2971800" indent="-228600" defTabSz="879475" eaLnBrk="0" fontAlgn="base" hangingPunct="0">
              <a:spcBef>
                <a:spcPct val="30000"/>
              </a:spcBef>
              <a:spcAft>
                <a:spcPct val="0"/>
              </a:spcAft>
              <a:defRPr sz="1200">
                <a:solidFill>
                  <a:schemeClr val="tx1"/>
                </a:solidFill>
                <a:latin typeface="Times New Roman" pitchFamily="18" charset="0"/>
              </a:defRPr>
            </a:lvl7pPr>
            <a:lvl8pPr marL="3429000" indent="-228600" defTabSz="879475" eaLnBrk="0" fontAlgn="base" hangingPunct="0">
              <a:spcBef>
                <a:spcPct val="30000"/>
              </a:spcBef>
              <a:spcAft>
                <a:spcPct val="0"/>
              </a:spcAft>
              <a:defRPr sz="1200">
                <a:solidFill>
                  <a:schemeClr val="tx1"/>
                </a:solidFill>
                <a:latin typeface="Times New Roman" pitchFamily="18" charset="0"/>
              </a:defRPr>
            </a:lvl8pPr>
            <a:lvl9pPr marL="3886200" indent="-228600" defTabSz="879475" eaLnBrk="0" fontAlgn="base" hangingPunct="0">
              <a:spcBef>
                <a:spcPct val="30000"/>
              </a:spcBef>
              <a:spcAft>
                <a:spcPct val="0"/>
              </a:spcAft>
              <a:defRPr sz="1200">
                <a:solidFill>
                  <a:schemeClr val="tx1"/>
                </a:solidFill>
                <a:latin typeface="Times New Roman" pitchFamily="18" charset="0"/>
              </a:defRPr>
            </a:lvl9pPr>
          </a:lstStyle>
          <a:p>
            <a:pPr marL="0" marR="0" lvl="0" indent="0" algn="l" defTabSz="879475" rtl="0" eaLnBrk="1" fontAlgn="auto" latinLnBrk="0" hangingPunct="1">
              <a:lnSpc>
                <a:spcPct val="100000"/>
              </a:lnSpc>
              <a:spcBef>
                <a:spcPct val="0"/>
              </a:spcBef>
              <a:spcAft>
                <a:spcPts val="0"/>
              </a:spcAft>
              <a:buClrTx/>
              <a:buSzTx/>
              <a:buFontTx/>
              <a:buNone/>
              <a:tabLst/>
              <a:defRPr/>
            </a:pPr>
            <a:r>
              <a:rPr kumimoji="0" lang="en-US" altLang="en-US" sz="1300" b="0" i="0" u="none" strike="noStrike" kern="1200" cap="none" spc="0" normalizeH="0" baseline="0" noProof="0">
                <a:ln>
                  <a:noFill/>
                </a:ln>
                <a:solidFill>
                  <a:prstClr val="black"/>
                </a:solidFill>
                <a:effectLst/>
                <a:uLnTx/>
                <a:uFillTx/>
                <a:latin typeface="Arial" pitchFamily="34" charset="0"/>
                <a:ea typeface="MS PGothic" pitchFamily="34" charset="-128"/>
                <a:cs typeface="+mn-cs"/>
              </a:rPr>
              <a:t>www.clinicalmicrosystem.org</a:t>
            </a:r>
          </a:p>
        </p:txBody>
      </p:sp>
      <p:sp>
        <p:nvSpPr>
          <p:cNvPr id="51203" name="Rectangle 7"/>
          <p:cNvSpPr txBox="1">
            <a:spLocks noGrp="1" noChangeArrowheads="1"/>
          </p:cNvSpPr>
          <p:nvPr/>
        </p:nvSpPr>
        <p:spPr bwMode="auto">
          <a:xfrm>
            <a:off x="3884853" y="8687427"/>
            <a:ext cx="2971593" cy="4550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95" tIns="45696" rIns="91395" bIns="45696" anchor="b"/>
          <a:lstStyle>
            <a:lvl1pPr defTabSz="879475" eaLnBrk="0" hangingPunct="0">
              <a:spcBef>
                <a:spcPct val="30000"/>
              </a:spcBef>
              <a:defRPr sz="1200">
                <a:solidFill>
                  <a:schemeClr val="tx1"/>
                </a:solidFill>
                <a:latin typeface="Times New Roman" pitchFamily="18" charset="0"/>
              </a:defRPr>
            </a:lvl1pPr>
            <a:lvl2pPr marL="742950" indent="-285750" defTabSz="879475" eaLnBrk="0" hangingPunct="0">
              <a:spcBef>
                <a:spcPct val="30000"/>
              </a:spcBef>
              <a:defRPr sz="1200">
                <a:solidFill>
                  <a:schemeClr val="tx1"/>
                </a:solidFill>
                <a:latin typeface="Times New Roman" pitchFamily="18" charset="0"/>
              </a:defRPr>
            </a:lvl2pPr>
            <a:lvl3pPr marL="1143000" indent="-228600" defTabSz="879475" eaLnBrk="0" hangingPunct="0">
              <a:spcBef>
                <a:spcPct val="30000"/>
              </a:spcBef>
              <a:defRPr sz="1200">
                <a:solidFill>
                  <a:schemeClr val="tx1"/>
                </a:solidFill>
                <a:latin typeface="Times New Roman" pitchFamily="18" charset="0"/>
              </a:defRPr>
            </a:lvl3pPr>
            <a:lvl4pPr marL="1600200" indent="-228600" defTabSz="879475" eaLnBrk="0" hangingPunct="0">
              <a:spcBef>
                <a:spcPct val="30000"/>
              </a:spcBef>
              <a:defRPr sz="1200">
                <a:solidFill>
                  <a:schemeClr val="tx1"/>
                </a:solidFill>
                <a:latin typeface="Times New Roman" pitchFamily="18" charset="0"/>
              </a:defRPr>
            </a:lvl4pPr>
            <a:lvl5pPr marL="2057400" indent="-228600" defTabSz="879475" eaLnBrk="0" hangingPunct="0">
              <a:spcBef>
                <a:spcPct val="30000"/>
              </a:spcBef>
              <a:defRPr sz="1200">
                <a:solidFill>
                  <a:schemeClr val="tx1"/>
                </a:solidFill>
                <a:latin typeface="Times New Roman" pitchFamily="18" charset="0"/>
              </a:defRPr>
            </a:lvl5pPr>
            <a:lvl6pPr marL="2514600" indent="-228600" defTabSz="879475" eaLnBrk="0" fontAlgn="base" hangingPunct="0">
              <a:spcBef>
                <a:spcPct val="30000"/>
              </a:spcBef>
              <a:spcAft>
                <a:spcPct val="0"/>
              </a:spcAft>
              <a:defRPr sz="1200">
                <a:solidFill>
                  <a:schemeClr val="tx1"/>
                </a:solidFill>
                <a:latin typeface="Times New Roman" pitchFamily="18" charset="0"/>
              </a:defRPr>
            </a:lvl6pPr>
            <a:lvl7pPr marL="2971800" indent="-228600" defTabSz="879475" eaLnBrk="0" fontAlgn="base" hangingPunct="0">
              <a:spcBef>
                <a:spcPct val="30000"/>
              </a:spcBef>
              <a:spcAft>
                <a:spcPct val="0"/>
              </a:spcAft>
              <a:defRPr sz="1200">
                <a:solidFill>
                  <a:schemeClr val="tx1"/>
                </a:solidFill>
                <a:latin typeface="Times New Roman" pitchFamily="18" charset="0"/>
              </a:defRPr>
            </a:lvl7pPr>
            <a:lvl8pPr marL="3429000" indent="-228600" defTabSz="879475" eaLnBrk="0" fontAlgn="base" hangingPunct="0">
              <a:spcBef>
                <a:spcPct val="30000"/>
              </a:spcBef>
              <a:spcAft>
                <a:spcPct val="0"/>
              </a:spcAft>
              <a:defRPr sz="1200">
                <a:solidFill>
                  <a:schemeClr val="tx1"/>
                </a:solidFill>
                <a:latin typeface="Times New Roman" pitchFamily="18" charset="0"/>
              </a:defRPr>
            </a:lvl8pPr>
            <a:lvl9pPr marL="3886200" indent="-228600" defTabSz="879475" eaLnBrk="0" fontAlgn="base" hangingPunct="0">
              <a:spcBef>
                <a:spcPct val="30000"/>
              </a:spcBef>
              <a:spcAft>
                <a:spcPct val="0"/>
              </a:spcAft>
              <a:defRPr sz="1200">
                <a:solidFill>
                  <a:schemeClr val="tx1"/>
                </a:solidFill>
                <a:latin typeface="Times New Roman" pitchFamily="18" charset="0"/>
              </a:defRPr>
            </a:lvl9pPr>
          </a:lstStyle>
          <a:p>
            <a:pPr marL="0" marR="0" lvl="0" indent="0" algn="r" defTabSz="879475" rtl="0" eaLnBrk="1" fontAlgn="auto" latinLnBrk="0" hangingPunct="1">
              <a:lnSpc>
                <a:spcPct val="100000"/>
              </a:lnSpc>
              <a:spcBef>
                <a:spcPct val="0"/>
              </a:spcBef>
              <a:spcAft>
                <a:spcPts val="0"/>
              </a:spcAft>
              <a:buClrTx/>
              <a:buSzTx/>
              <a:buFontTx/>
              <a:buNone/>
              <a:tabLst/>
              <a:defRPr/>
            </a:pPr>
            <a:fld id="{B11306EE-2D2E-4AAE-ABBD-5D38ECCAFC5A}" type="slidenum">
              <a:rPr kumimoji="0" lang="en-US" altLang="en-US" sz="1300" b="0" i="0" u="none" strike="noStrike" kern="1200" cap="none" spc="0" normalizeH="0" baseline="0" noProof="0">
                <a:ln>
                  <a:noFill/>
                </a:ln>
                <a:solidFill>
                  <a:prstClr val="black"/>
                </a:solidFill>
                <a:effectLst/>
                <a:uLnTx/>
                <a:uFillTx/>
                <a:latin typeface="Arial" pitchFamily="34" charset="0"/>
                <a:ea typeface="MS PGothic" pitchFamily="34" charset="-128"/>
                <a:cs typeface="+mn-cs"/>
              </a:rPr>
              <a:pPr marL="0" marR="0" lvl="0" indent="0" algn="r" defTabSz="879475" rtl="0" eaLnBrk="1" fontAlgn="auto" latinLnBrk="0" hangingPunct="1">
                <a:lnSpc>
                  <a:spcPct val="100000"/>
                </a:lnSpc>
                <a:spcBef>
                  <a:spcPct val="0"/>
                </a:spcBef>
                <a:spcAft>
                  <a:spcPts val="0"/>
                </a:spcAft>
                <a:buClrTx/>
                <a:buSzTx/>
                <a:buFontTx/>
                <a:buNone/>
                <a:tabLst/>
                <a:defRPr/>
              </a:pPr>
              <a:t>14</a:t>
            </a:fld>
            <a:endParaRPr kumimoji="0" lang="en-US" altLang="en-US" sz="1300" b="0" i="0" u="none" strike="noStrike" kern="1200" cap="none" spc="0" normalizeH="0" baseline="0" noProof="0">
              <a:ln>
                <a:noFill/>
              </a:ln>
              <a:solidFill>
                <a:prstClr val="black"/>
              </a:solidFill>
              <a:effectLst/>
              <a:uLnTx/>
              <a:uFillTx/>
              <a:latin typeface="Arial" pitchFamily="34" charset="0"/>
              <a:ea typeface="MS PGothic" pitchFamily="34" charset="-128"/>
              <a:cs typeface="+mn-cs"/>
            </a:endParaRPr>
          </a:p>
        </p:txBody>
      </p:sp>
      <p:sp>
        <p:nvSpPr>
          <p:cNvPr id="51204" name="Rectangle 2"/>
          <p:cNvSpPr>
            <a:spLocks noGrp="1" noRot="1" noChangeAspect="1" noChangeArrowheads="1" noTextEdit="1"/>
          </p:cNvSpPr>
          <p:nvPr>
            <p:ph type="sldImg"/>
          </p:nvPr>
        </p:nvSpPr>
        <p:spPr>
          <a:xfrm>
            <a:off x="1143000" y="687388"/>
            <a:ext cx="4572000" cy="3430587"/>
          </a:xfrm>
          <a:ln/>
        </p:spPr>
      </p:sp>
      <p:sp>
        <p:nvSpPr>
          <p:cNvPr id="51205" name="Rectangle 3"/>
          <p:cNvSpPr>
            <a:spLocks noGrp="1" noChangeArrowheads="1"/>
          </p:cNvSpPr>
          <p:nvPr>
            <p:ph type="body" idx="1"/>
          </p:nvPr>
        </p:nvSpPr>
        <p:spPr>
          <a:xfrm>
            <a:off x="910148" y="4343713"/>
            <a:ext cx="5037705" cy="4112298"/>
          </a:xfr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95" tIns="45696" rIns="91395" bIns="45696"/>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smtClean="0"/>
              <a:t>MARK</a:t>
            </a:r>
          </a:p>
          <a:p>
            <a:pPr eaLnBrk="1" hangingPunct="1"/>
            <a:endParaRPr lang="en-US" altLang="en-US" dirty="0" smtClean="0"/>
          </a:p>
        </p:txBody>
      </p:sp>
    </p:spTree>
    <p:extLst>
      <p:ext uri="{BB962C8B-B14F-4D97-AF65-F5344CB8AC3E}">
        <p14:creationId xmlns:p14="http://schemas.microsoft.com/office/powerpoint/2010/main" val="62665662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Rot="1" noChangeAspect="1" noChangeArrowheads="1" noTextEdit="1"/>
          </p:cNvSpPr>
          <p:nvPr>
            <p:ph type="sldImg"/>
          </p:nvPr>
        </p:nvSpPr>
        <p:spPr>
          <a:xfrm>
            <a:off x="1144588" y="685800"/>
            <a:ext cx="4572000" cy="3429000"/>
          </a:xfrm>
          <a:ln/>
        </p:spPr>
      </p:sp>
      <p:sp>
        <p:nvSpPr>
          <p:cNvPr id="52227" name="Rectangle 3"/>
          <p:cNvSpPr>
            <a:spLocks noGrp="1" noChangeArrowheads="1"/>
          </p:cNvSpPr>
          <p:nvPr>
            <p:ph type="body" idx="1"/>
          </p:nvPr>
        </p:nvSpPr>
        <p:spPr>
          <a:xfrm>
            <a:off x="913261" y="4343713"/>
            <a:ext cx="5031482" cy="4113862"/>
          </a:xfr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18" tIns="45709" rIns="91418" bIns="45709"/>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smtClean="0"/>
              <a:t>MARK</a:t>
            </a:r>
          </a:p>
          <a:p>
            <a:endParaRPr lang="en-US" altLang="en-US" dirty="0" smtClean="0"/>
          </a:p>
        </p:txBody>
      </p:sp>
    </p:spTree>
    <p:extLst>
      <p:ext uri="{BB962C8B-B14F-4D97-AF65-F5344CB8AC3E}">
        <p14:creationId xmlns:p14="http://schemas.microsoft.com/office/powerpoint/2010/main" val="351470956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smtClean="0"/>
              <a:t>MARK</a:t>
            </a:r>
          </a:p>
          <a:p>
            <a:endParaRPr lang="en-US" dirty="0"/>
          </a:p>
        </p:txBody>
      </p:sp>
      <p:sp>
        <p:nvSpPr>
          <p:cNvPr id="4" name="Slide Number Placeholder 3"/>
          <p:cNvSpPr>
            <a:spLocks noGrp="1"/>
          </p:cNvSpPr>
          <p:nvPr>
            <p:ph type="sldNum" sz="quarter" idx="10"/>
          </p:nvPr>
        </p:nvSpPr>
        <p:spPr/>
        <p:txBody>
          <a:bodyPr/>
          <a:lstStyle/>
          <a:p>
            <a:fld id="{36DFBD2D-0805-48FF-AB52-683E231FD28B}" type="slidenum">
              <a:rPr lang="en-US" smtClean="0"/>
              <a:t>16</a:t>
            </a:fld>
            <a:endParaRPr lang="en-US"/>
          </a:p>
        </p:txBody>
      </p:sp>
    </p:spTree>
    <p:extLst>
      <p:ext uri="{BB962C8B-B14F-4D97-AF65-F5344CB8AC3E}">
        <p14:creationId xmlns:p14="http://schemas.microsoft.com/office/powerpoint/2010/main" val="24748242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6"/>
          <p:cNvSpPr txBox="1">
            <a:spLocks noGrp="1" noChangeArrowheads="1"/>
          </p:cNvSpPr>
          <p:nvPr/>
        </p:nvSpPr>
        <p:spPr bwMode="auto">
          <a:xfrm>
            <a:off x="1" y="8687427"/>
            <a:ext cx="2971593" cy="4550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95" tIns="45696" rIns="91395" bIns="45696" anchor="b"/>
          <a:lstStyle>
            <a:lvl1pPr defTabSz="879475" eaLnBrk="0" hangingPunct="0">
              <a:spcBef>
                <a:spcPct val="30000"/>
              </a:spcBef>
              <a:defRPr sz="1200">
                <a:solidFill>
                  <a:schemeClr val="tx1"/>
                </a:solidFill>
                <a:latin typeface="Times New Roman" pitchFamily="18" charset="0"/>
              </a:defRPr>
            </a:lvl1pPr>
            <a:lvl2pPr marL="742950" indent="-285750" defTabSz="879475" eaLnBrk="0" hangingPunct="0">
              <a:spcBef>
                <a:spcPct val="30000"/>
              </a:spcBef>
              <a:defRPr sz="1200">
                <a:solidFill>
                  <a:schemeClr val="tx1"/>
                </a:solidFill>
                <a:latin typeface="Times New Roman" pitchFamily="18" charset="0"/>
              </a:defRPr>
            </a:lvl2pPr>
            <a:lvl3pPr marL="1143000" indent="-228600" defTabSz="879475" eaLnBrk="0" hangingPunct="0">
              <a:spcBef>
                <a:spcPct val="30000"/>
              </a:spcBef>
              <a:defRPr sz="1200">
                <a:solidFill>
                  <a:schemeClr val="tx1"/>
                </a:solidFill>
                <a:latin typeface="Times New Roman" pitchFamily="18" charset="0"/>
              </a:defRPr>
            </a:lvl3pPr>
            <a:lvl4pPr marL="1600200" indent="-228600" defTabSz="879475" eaLnBrk="0" hangingPunct="0">
              <a:spcBef>
                <a:spcPct val="30000"/>
              </a:spcBef>
              <a:defRPr sz="1200">
                <a:solidFill>
                  <a:schemeClr val="tx1"/>
                </a:solidFill>
                <a:latin typeface="Times New Roman" pitchFamily="18" charset="0"/>
              </a:defRPr>
            </a:lvl4pPr>
            <a:lvl5pPr marL="2057400" indent="-228600" defTabSz="879475" eaLnBrk="0" hangingPunct="0">
              <a:spcBef>
                <a:spcPct val="30000"/>
              </a:spcBef>
              <a:defRPr sz="1200">
                <a:solidFill>
                  <a:schemeClr val="tx1"/>
                </a:solidFill>
                <a:latin typeface="Times New Roman" pitchFamily="18" charset="0"/>
              </a:defRPr>
            </a:lvl5pPr>
            <a:lvl6pPr marL="2514600" indent="-228600" defTabSz="879475" eaLnBrk="0" fontAlgn="base" hangingPunct="0">
              <a:spcBef>
                <a:spcPct val="30000"/>
              </a:spcBef>
              <a:spcAft>
                <a:spcPct val="0"/>
              </a:spcAft>
              <a:defRPr sz="1200">
                <a:solidFill>
                  <a:schemeClr val="tx1"/>
                </a:solidFill>
                <a:latin typeface="Times New Roman" pitchFamily="18" charset="0"/>
              </a:defRPr>
            </a:lvl6pPr>
            <a:lvl7pPr marL="2971800" indent="-228600" defTabSz="879475" eaLnBrk="0" fontAlgn="base" hangingPunct="0">
              <a:spcBef>
                <a:spcPct val="30000"/>
              </a:spcBef>
              <a:spcAft>
                <a:spcPct val="0"/>
              </a:spcAft>
              <a:defRPr sz="1200">
                <a:solidFill>
                  <a:schemeClr val="tx1"/>
                </a:solidFill>
                <a:latin typeface="Times New Roman" pitchFamily="18" charset="0"/>
              </a:defRPr>
            </a:lvl7pPr>
            <a:lvl8pPr marL="3429000" indent="-228600" defTabSz="879475" eaLnBrk="0" fontAlgn="base" hangingPunct="0">
              <a:spcBef>
                <a:spcPct val="30000"/>
              </a:spcBef>
              <a:spcAft>
                <a:spcPct val="0"/>
              </a:spcAft>
              <a:defRPr sz="1200">
                <a:solidFill>
                  <a:schemeClr val="tx1"/>
                </a:solidFill>
                <a:latin typeface="Times New Roman" pitchFamily="18" charset="0"/>
              </a:defRPr>
            </a:lvl8pPr>
            <a:lvl9pPr marL="3886200" indent="-228600" defTabSz="879475" eaLnBrk="0" fontAlgn="base" hangingPunct="0">
              <a:spcBef>
                <a:spcPct val="30000"/>
              </a:spcBef>
              <a:spcAft>
                <a:spcPct val="0"/>
              </a:spcAft>
              <a:defRPr sz="1200">
                <a:solidFill>
                  <a:schemeClr val="tx1"/>
                </a:solidFill>
                <a:latin typeface="Times New Roman" pitchFamily="18" charset="0"/>
              </a:defRPr>
            </a:lvl9pPr>
          </a:lstStyle>
          <a:p>
            <a:pPr marL="0" marR="0" lvl="0" indent="0" algn="l" defTabSz="879475" rtl="0" eaLnBrk="1" fontAlgn="base" latinLnBrk="0" hangingPunct="1">
              <a:lnSpc>
                <a:spcPct val="100000"/>
              </a:lnSpc>
              <a:spcBef>
                <a:spcPct val="0"/>
              </a:spcBef>
              <a:spcAft>
                <a:spcPct val="0"/>
              </a:spcAft>
              <a:buClrTx/>
              <a:buSzTx/>
              <a:buFontTx/>
              <a:buNone/>
              <a:tabLst/>
              <a:defRPr/>
            </a:pPr>
            <a:r>
              <a:rPr kumimoji="0" lang="en-US" altLang="en-US" sz="1300" b="0" i="0" u="none" strike="noStrike" kern="1200" cap="none" spc="0" normalizeH="0" baseline="0" noProof="0">
                <a:ln>
                  <a:noFill/>
                </a:ln>
                <a:solidFill>
                  <a:prstClr val="black"/>
                </a:solidFill>
                <a:effectLst/>
                <a:uLnTx/>
                <a:uFillTx/>
                <a:latin typeface="Arial" pitchFamily="34" charset="0"/>
                <a:ea typeface="MS PGothic" pitchFamily="34" charset="-128"/>
                <a:cs typeface="Arial" pitchFamily="34" charset="0"/>
              </a:rPr>
              <a:t>www.clinicalmicrosystem.org</a:t>
            </a:r>
          </a:p>
        </p:txBody>
      </p:sp>
      <p:sp>
        <p:nvSpPr>
          <p:cNvPr id="53251" name="Rectangle 7"/>
          <p:cNvSpPr txBox="1">
            <a:spLocks noGrp="1" noChangeArrowheads="1"/>
          </p:cNvSpPr>
          <p:nvPr/>
        </p:nvSpPr>
        <p:spPr bwMode="auto">
          <a:xfrm>
            <a:off x="3884853" y="8687427"/>
            <a:ext cx="2971593" cy="4550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95" tIns="45696" rIns="91395" bIns="45696" anchor="b"/>
          <a:lstStyle>
            <a:lvl1pPr defTabSz="879475" eaLnBrk="0" hangingPunct="0">
              <a:spcBef>
                <a:spcPct val="30000"/>
              </a:spcBef>
              <a:defRPr sz="1200">
                <a:solidFill>
                  <a:schemeClr val="tx1"/>
                </a:solidFill>
                <a:latin typeface="Times New Roman" pitchFamily="18" charset="0"/>
              </a:defRPr>
            </a:lvl1pPr>
            <a:lvl2pPr marL="742950" indent="-285750" defTabSz="879475" eaLnBrk="0" hangingPunct="0">
              <a:spcBef>
                <a:spcPct val="30000"/>
              </a:spcBef>
              <a:defRPr sz="1200">
                <a:solidFill>
                  <a:schemeClr val="tx1"/>
                </a:solidFill>
                <a:latin typeface="Times New Roman" pitchFamily="18" charset="0"/>
              </a:defRPr>
            </a:lvl2pPr>
            <a:lvl3pPr marL="1143000" indent="-228600" defTabSz="879475" eaLnBrk="0" hangingPunct="0">
              <a:spcBef>
                <a:spcPct val="30000"/>
              </a:spcBef>
              <a:defRPr sz="1200">
                <a:solidFill>
                  <a:schemeClr val="tx1"/>
                </a:solidFill>
                <a:latin typeface="Times New Roman" pitchFamily="18" charset="0"/>
              </a:defRPr>
            </a:lvl3pPr>
            <a:lvl4pPr marL="1600200" indent="-228600" defTabSz="879475" eaLnBrk="0" hangingPunct="0">
              <a:spcBef>
                <a:spcPct val="30000"/>
              </a:spcBef>
              <a:defRPr sz="1200">
                <a:solidFill>
                  <a:schemeClr val="tx1"/>
                </a:solidFill>
                <a:latin typeface="Times New Roman" pitchFamily="18" charset="0"/>
              </a:defRPr>
            </a:lvl4pPr>
            <a:lvl5pPr marL="2057400" indent="-228600" defTabSz="879475" eaLnBrk="0" hangingPunct="0">
              <a:spcBef>
                <a:spcPct val="30000"/>
              </a:spcBef>
              <a:defRPr sz="1200">
                <a:solidFill>
                  <a:schemeClr val="tx1"/>
                </a:solidFill>
                <a:latin typeface="Times New Roman" pitchFamily="18" charset="0"/>
              </a:defRPr>
            </a:lvl5pPr>
            <a:lvl6pPr marL="2514600" indent="-228600" defTabSz="879475" eaLnBrk="0" fontAlgn="base" hangingPunct="0">
              <a:spcBef>
                <a:spcPct val="30000"/>
              </a:spcBef>
              <a:spcAft>
                <a:spcPct val="0"/>
              </a:spcAft>
              <a:defRPr sz="1200">
                <a:solidFill>
                  <a:schemeClr val="tx1"/>
                </a:solidFill>
                <a:latin typeface="Times New Roman" pitchFamily="18" charset="0"/>
              </a:defRPr>
            </a:lvl6pPr>
            <a:lvl7pPr marL="2971800" indent="-228600" defTabSz="879475" eaLnBrk="0" fontAlgn="base" hangingPunct="0">
              <a:spcBef>
                <a:spcPct val="30000"/>
              </a:spcBef>
              <a:spcAft>
                <a:spcPct val="0"/>
              </a:spcAft>
              <a:defRPr sz="1200">
                <a:solidFill>
                  <a:schemeClr val="tx1"/>
                </a:solidFill>
                <a:latin typeface="Times New Roman" pitchFamily="18" charset="0"/>
              </a:defRPr>
            </a:lvl7pPr>
            <a:lvl8pPr marL="3429000" indent="-228600" defTabSz="879475" eaLnBrk="0" fontAlgn="base" hangingPunct="0">
              <a:spcBef>
                <a:spcPct val="30000"/>
              </a:spcBef>
              <a:spcAft>
                <a:spcPct val="0"/>
              </a:spcAft>
              <a:defRPr sz="1200">
                <a:solidFill>
                  <a:schemeClr val="tx1"/>
                </a:solidFill>
                <a:latin typeface="Times New Roman" pitchFamily="18" charset="0"/>
              </a:defRPr>
            </a:lvl8pPr>
            <a:lvl9pPr marL="3886200" indent="-228600" defTabSz="879475" eaLnBrk="0" fontAlgn="base" hangingPunct="0">
              <a:spcBef>
                <a:spcPct val="30000"/>
              </a:spcBef>
              <a:spcAft>
                <a:spcPct val="0"/>
              </a:spcAft>
              <a:defRPr sz="1200">
                <a:solidFill>
                  <a:schemeClr val="tx1"/>
                </a:solidFill>
                <a:latin typeface="Times New Roman" pitchFamily="18" charset="0"/>
              </a:defRPr>
            </a:lvl9pPr>
          </a:lstStyle>
          <a:p>
            <a:pPr marL="0" marR="0" lvl="0" indent="0" algn="r" defTabSz="879475" rtl="0" eaLnBrk="1" fontAlgn="base" latinLnBrk="0" hangingPunct="1">
              <a:lnSpc>
                <a:spcPct val="100000"/>
              </a:lnSpc>
              <a:spcBef>
                <a:spcPct val="0"/>
              </a:spcBef>
              <a:spcAft>
                <a:spcPct val="0"/>
              </a:spcAft>
              <a:buClrTx/>
              <a:buSzTx/>
              <a:buFontTx/>
              <a:buNone/>
              <a:tabLst/>
              <a:defRPr/>
            </a:pPr>
            <a:fld id="{BAB0ABE9-6695-4FCC-A827-6FFB8D59BB2B}" type="slidenum">
              <a:rPr kumimoji="0" lang="en-US" altLang="en-US" sz="1300" b="0" i="0" u="none" strike="noStrike" kern="1200" cap="none" spc="0" normalizeH="0" baseline="0" noProof="0">
                <a:ln>
                  <a:noFill/>
                </a:ln>
                <a:solidFill>
                  <a:prstClr val="black"/>
                </a:solidFill>
                <a:effectLst/>
                <a:uLnTx/>
                <a:uFillTx/>
                <a:latin typeface="Arial" pitchFamily="34" charset="0"/>
                <a:ea typeface="MS PGothic" pitchFamily="34" charset="-128"/>
                <a:cs typeface="Arial" pitchFamily="34" charset="0"/>
              </a:rPr>
              <a:pPr marL="0" marR="0" lvl="0" indent="0" algn="r" defTabSz="879475" rtl="0" eaLnBrk="1" fontAlgn="base" latinLnBrk="0" hangingPunct="1">
                <a:lnSpc>
                  <a:spcPct val="100000"/>
                </a:lnSpc>
                <a:spcBef>
                  <a:spcPct val="0"/>
                </a:spcBef>
                <a:spcAft>
                  <a:spcPct val="0"/>
                </a:spcAft>
                <a:buClrTx/>
                <a:buSzTx/>
                <a:buFontTx/>
                <a:buNone/>
                <a:tabLst/>
                <a:defRPr/>
              </a:pPr>
              <a:t>17</a:t>
            </a:fld>
            <a:endParaRPr kumimoji="0" lang="en-US" altLang="en-US" sz="1300" b="0" i="0" u="none" strike="noStrike" kern="1200" cap="none" spc="0" normalizeH="0" baseline="0" noProof="0">
              <a:ln>
                <a:noFill/>
              </a:ln>
              <a:solidFill>
                <a:prstClr val="black"/>
              </a:solidFill>
              <a:effectLst/>
              <a:uLnTx/>
              <a:uFillTx/>
              <a:latin typeface="Arial" pitchFamily="34" charset="0"/>
              <a:ea typeface="MS PGothic" pitchFamily="34" charset="-128"/>
              <a:cs typeface="Arial" pitchFamily="34" charset="0"/>
            </a:endParaRPr>
          </a:p>
        </p:txBody>
      </p:sp>
      <p:sp>
        <p:nvSpPr>
          <p:cNvPr id="53252" name="Rectangle 2"/>
          <p:cNvSpPr>
            <a:spLocks noGrp="1" noRot="1" noChangeAspect="1" noChangeArrowheads="1" noTextEdit="1"/>
          </p:cNvSpPr>
          <p:nvPr>
            <p:ph type="sldImg"/>
          </p:nvPr>
        </p:nvSpPr>
        <p:spPr>
          <a:xfrm>
            <a:off x="1143000" y="687388"/>
            <a:ext cx="4572000" cy="3430587"/>
          </a:xfrm>
          <a:ln/>
        </p:spPr>
      </p:sp>
      <p:sp>
        <p:nvSpPr>
          <p:cNvPr id="11269" name="Rectangle 3"/>
          <p:cNvSpPr>
            <a:spLocks noGrp="1" noChangeArrowheads="1"/>
          </p:cNvSpPr>
          <p:nvPr>
            <p:ph type="body" idx="1"/>
          </p:nvPr>
        </p:nvSpPr>
        <p:spPr>
          <a:xfrm>
            <a:off x="910148" y="4343713"/>
            <a:ext cx="5037705" cy="4112298"/>
          </a:xfrm>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95" tIns="45696" rIns="91395" bIns="45696"/>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smtClean="0"/>
              <a:t>MARK</a:t>
            </a:r>
          </a:p>
          <a:p>
            <a:pPr eaLnBrk="1" hangingPunct="1">
              <a:defRPr/>
            </a:pPr>
            <a:endParaRPr lang="en-US" altLang="en-US" dirty="0" smtClean="0"/>
          </a:p>
        </p:txBody>
      </p:sp>
    </p:spTree>
    <p:extLst>
      <p:ext uri="{BB962C8B-B14F-4D97-AF65-F5344CB8AC3E}">
        <p14:creationId xmlns:p14="http://schemas.microsoft.com/office/powerpoint/2010/main" val="216872579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smtClean="0"/>
              <a:t>MARK</a:t>
            </a:r>
          </a:p>
          <a:p>
            <a:endParaRPr lang="en-US" dirty="0"/>
          </a:p>
        </p:txBody>
      </p:sp>
      <p:sp>
        <p:nvSpPr>
          <p:cNvPr id="4" name="Slide Number Placeholder 3"/>
          <p:cNvSpPr>
            <a:spLocks noGrp="1"/>
          </p:cNvSpPr>
          <p:nvPr>
            <p:ph type="sldNum" sz="quarter" idx="10"/>
          </p:nvPr>
        </p:nvSpPr>
        <p:spPr/>
        <p:txBody>
          <a:bodyPr/>
          <a:lstStyle/>
          <a:p>
            <a:fld id="{36DFBD2D-0805-48FF-AB52-683E231FD28B}" type="slidenum">
              <a:rPr lang="en-US" smtClean="0"/>
              <a:t>18</a:t>
            </a:fld>
            <a:endParaRPr lang="en-US"/>
          </a:p>
        </p:txBody>
      </p:sp>
    </p:spTree>
    <p:extLst>
      <p:ext uri="{BB962C8B-B14F-4D97-AF65-F5344CB8AC3E}">
        <p14:creationId xmlns:p14="http://schemas.microsoft.com/office/powerpoint/2010/main" val="99148165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smtClean="0"/>
              <a:t>MARK</a:t>
            </a:r>
          </a:p>
          <a:p>
            <a:endParaRPr lang="en-US" dirty="0"/>
          </a:p>
        </p:txBody>
      </p:sp>
      <p:sp>
        <p:nvSpPr>
          <p:cNvPr id="4" name="Slide Number Placeholder 3"/>
          <p:cNvSpPr>
            <a:spLocks noGrp="1"/>
          </p:cNvSpPr>
          <p:nvPr>
            <p:ph type="sldNum" sz="quarter" idx="10"/>
          </p:nvPr>
        </p:nvSpPr>
        <p:spPr/>
        <p:txBody>
          <a:bodyPr/>
          <a:lstStyle/>
          <a:p>
            <a:fld id="{36DFBD2D-0805-48FF-AB52-683E231FD28B}" type="slidenum">
              <a:rPr lang="en-US" smtClean="0"/>
              <a:t>19</a:t>
            </a:fld>
            <a:endParaRPr lang="en-US"/>
          </a:p>
        </p:txBody>
      </p:sp>
    </p:spTree>
    <p:extLst>
      <p:ext uri="{BB962C8B-B14F-4D97-AF65-F5344CB8AC3E}">
        <p14:creationId xmlns:p14="http://schemas.microsoft.com/office/powerpoint/2010/main" val="30253836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NATALIE</a:t>
            </a:r>
            <a:endParaRPr lang="en-US" dirty="0"/>
          </a:p>
        </p:txBody>
      </p:sp>
      <p:sp>
        <p:nvSpPr>
          <p:cNvPr id="4" name="Slide Number Placeholder 3"/>
          <p:cNvSpPr>
            <a:spLocks noGrp="1"/>
          </p:cNvSpPr>
          <p:nvPr>
            <p:ph type="sldNum" sz="quarter" idx="10"/>
          </p:nvPr>
        </p:nvSpPr>
        <p:spPr/>
        <p:txBody>
          <a:bodyPr/>
          <a:lstStyle/>
          <a:p>
            <a:fld id="{36DFBD2D-0805-48FF-AB52-683E231FD28B}" type="slidenum">
              <a:rPr lang="en-US" smtClean="0"/>
              <a:t>2</a:t>
            </a:fld>
            <a:endParaRPr lang="en-US"/>
          </a:p>
        </p:txBody>
      </p:sp>
    </p:spTree>
    <p:extLst>
      <p:ext uri="{BB962C8B-B14F-4D97-AF65-F5344CB8AC3E}">
        <p14:creationId xmlns:p14="http://schemas.microsoft.com/office/powerpoint/2010/main" val="360265729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smtClean="0"/>
              <a:t>MARK</a:t>
            </a:r>
          </a:p>
          <a:p>
            <a:endParaRPr lang="en-US" dirty="0"/>
          </a:p>
        </p:txBody>
      </p:sp>
      <p:sp>
        <p:nvSpPr>
          <p:cNvPr id="4" name="Slide Number Placeholder 3"/>
          <p:cNvSpPr>
            <a:spLocks noGrp="1"/>
          </p:cNvSpPr>
          <p:nvPr>
            <p:ph type="sldNum" sz="quarter" idx="10"/>
          </p:nvPr>
        </p:nvSpPr>
        <p:spPr/>
        <p:txBody>
          <a:bodyPr/>
          <a:lstStyle/>
          <a:p>
            <a:fld id="{36DFBD2D-0805-48FF-AB52-683E231FD28B}" type="slidenum">
              <a:rPr lang="en-US" smtClean="0"/>
              <a:t>20</a:t>
            </a:fld>
            <a:endParaRPr lang="en-US"/>
          </a:p>
        </p:txBody>
      </p:sp>
    </p:spTree>
    <p:extLst>
      <p:ext uri="{BB962C8B-B14F-4D97-AF65-F5344CB8AC3E}">
        <p14:creationId xmlns:p14="http://schemas.microsoft.com/office/powerpoint/2010/main" val="119373136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smtClean="0"/>
              <a:t>MARK</a:t>
            </a:r>
          </a:p>
          <a:p>
            <a:endParaRPr lang="en-US" dirty="0"/>
          </a:p>
        </p:txBody>
      </p:sp>
      <p:sp>
        <p:nvSpPr>
          <p:cNvPr id="4" name="Slide Number Placeholder 3"/>
          <p:cNvSpPr>
            <a:spLocks noGrp="1"/>
          </p:cNvSpPr>
          <p:nvPr>
            <p:ph type="sldNum" sz="quarter" idx="10"/>
          </p:nvPr>
        </p:nvSpPr>
        <p:spPr/>
        <p:txBody>
          <a:bodyPr/>
          <a:lstStyle/>
          <a:p>
            <a:fld id="{36DFBD2D-0805-48FF-AB52-683E231FD28B}" type="slidenum">
              <a:rPr lang="en-US" smtClean="0"/>
              <a:t>21</a:t>
            </a:fld>
            <a:endParaRPr lang="en-US"/>
          </a:p>
        </p:txBody>
      </p:sp>
    </p:spTree>
    <p:extLst>
      <p:ext uri="{BB962C8B-B14F-4D97-AF65-F5344CB8AC3E}">
        <p14:creationId xmlns:p14="http://schemas.microsoft.com/office/powerpoint/2010/main" val="16952532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smtClean="0"/>
              <a:t>MARK</a:t>
            </a:r>
          </a:p>
          <a:p>
            <a:endParaRPr lang="en-US" dirty="0"/>
          </a:p>
        </p:txBody>
      </p:sp>
      <p:sp>
        <p:nvSpPr>
          <p:cNvPr id="4" name="Slide Number Placeholder 3"/>
          <p:cNvSpPr>
            <a:spLocks noGrp="1"/>
          </p:cNvSpPr>
          <p:nvPr>
            <p:ph type="sldNum" sz="quarter" idx="10"/>
          </p:nvPr>
        </p:nvSpPr>
        <p:spPr/>
        <p:txBody>
          <a:bodyPr/>
          <a:lstStyle/>
          <a:p>
            <a:fld id="{36DFBD2D-0805-48FF-AB52-683E231FD28B}" type="slidenum">
              <a:rPr lang="en-US" smtClean="0"/>
              <a:t>22</a:t>
            </a:fld>
            <a:endParaRPr lang="en-US"/>
          </a:p>
        </p:txBody>
      </p:sp>
    </p:spTree>
    <p:extLst>
      <p:ext uri="{BB962C8B-B14F-4D97-AF65-F5344CB8AC3E}">
        <p14:creationId xmlns:p14="http://schemas.microsoft.com/office/powerpoint/2010/main" val="21607776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smtClean="0"/>
              <a:t>MARK</a:t>
            </a:r>
          </a:p>
          <a:p>
            <a:endParaRPr lang="en-US" dirty="0"/>
          </a:p>
        </p:txBody>
      </p:sp>
      <p:sp>
        <p:nvSpPr>
          <p:cNvPr id="4" name="Slide Number Placeholder 3"/>
          <p:cNvSpPr>
            <a:spLocks noGrp="1"/>
          </p:cNvSpPr>
          <p:nvPr>
            <p:ph type="sldNum" sz="quarter" idx="10"/>
          </p:nvPr>
        </p:nvSpPr>
        <p:spPr/>
        <p:txBody>
          <a:bodyPr/>
          <a:lstStyle/>
          <a:p>
            <a:fld id="{36DFBD2D-0805-48FF-AB52-683E231FD28B}" type="slidenum">
              <a:rPr lang="en-US" smtClean="0"/>
              <a:t>23</a:t>
            </a:fld>
            <a:endParaRPr lang="en-US"/>
          </a:p>
        </p:txBody>
      </p:sp>
    </p:spTree>
    <p:extLst>
      <p:ext uri="{BB962C8B-B14F-4D97-AF65-F5344CB8AC3E}">
        <p14:creationId xmlns:p14="http://schemas.microsoft.com/office/powerpoint/2010/main" val="183400707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smtClean="0"/>
              <a:t>MARK</a:t>
            </a:r>
          </a:p>
          <a:p>
            <a:endParaRPr lang="en-US" dirty="0"/>
          </a:p>
        </p:txBody>
      </p:sp>
      <p:sp>
        <p:nvSpPr>
          <p:cNvPr id="4" name="Slide Number Placeholder 3"/>
          <p:cNvSpPr>
            <a:spLocks noGrp="1"/>
          </p:cNvSpPr>
          <p:nvPr>
            <p:ph type="sldNum" sz="quarter" idx="10"/>
          </p:nvPr>
        </p:nvSpPr>
        <p:spPr/>
        <p:txBody>
          <a:bodyPr/>
          <a:lstStyle/>
          <a:p>
            <a:fld id="{36DFBD2D-0805-48FF-AB52-683E231FD28B}" type="slidenum">
              <a:rPr lang="en-US" smtClean="0"/>
              <a:t>24</a:t>
            </a:fld>
            <a:endParaRPr lang="en-US"/>
          </a:p>
        </p:txBody>
      </p:sp>
    </p:spTree>
    <p:extLst>
      <p:ext uri="{BB962C8B-B14F-4D97-AF65-F5344CB8AC3E}">
        <p14:creationId xmlns:p14="http://schemas.microsoft.com/office/powerpoint/2010/main" val="183810073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smtClean="0"/>
              <a:t>MARK</a:t>
            </a:r>
          </a:p>
          <a:p>
            <a:endParaRPr lang="en-US" dirty="0"/>
          </a:p>
        </p:txBody>
      </p:sp>
      <p:sp>
        <p:nvSpPr>
          <p:cNvPr id="4" name="Slide Number Placeholder 3"/>
          <p:cNvSpPr>
            <a:spLocks noGrp="1"/>
          </p:cNvSpPr>
          <p:nvPr>
            <p:ph type="sldNum" sz="quarter" idx="10"/>
          </p:nvPr>
        </p:nvSpPr>
        <p:spPr/>
        <p:txBody>
          <a:bodyPr/>
          <a:lstStyle/>
          <a:p>
            <a:fld id="{36DFBD2D-0805-48FF-AB52-683E231FD28B}" type="slidenum">
              <a:rPr lang="en-US" smtClean="0"/>
              <a:t>25</a:t>
            </a:fld>
            <a:endParaRPr lang="en-US"/>
          </a:p>
        </p:txBody>
      </p:sp>
    </p:spTree>
    <p:extLst>
      <p:ext uri="{BB962C8B-B14F-4D97-AF65-F5344CB8AC3E}">
        <p14:creationId xmlns:p14="http://schemas.microsoft.com/office/powerpoint/2010/main" val="287597378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smtClean="0"/>
              <a:t>MARK</a:t>
            </a:r>
          </a:p>
          <a:p>
            <a:endParaRPr lang="en-US" dirty="0"/>
          </a:p>
        </p:txBody>
      </p:sp>
      <p:sp>
        <p:nvSpPr>
          <p:cNvPr id="4" name="Slide Number Placeholder 3"/>
          <p:cNvSpPr>
            <a:spLocks noGrp="1"/>
          </p:cNvSpPr>
          <p:nvPr>
            <p:ph type="sldNum" sz="quarter" idx="10"/>
          </p:nvPr>
        </p:nvSpPr>
        <p:spPr/>
        <p:txBody>
          <a:bodyPr/>
          <a:lstStyle/>
          <a:p>
            <a:fld id="{36DFBD2D-0805-48FF-AB52-683E231FD28B}" type="slidenum">
              <a:rPr lang="en-US" smtClean="0"/>
              <a:t>32</a:t>
            </a:fld>
            <a:endParaRPr lang="en-US"/>
          </a:p>
        </p:txBody>
      </p:sp>
    </p:spTree>
    <p:extLst>
      <p:ext uri="{BB962C8B-B14F-4D97-AF65-F5344CB8AC3E}">
        <p14:creationId xmlns:p14="http://schemas.microsoft.com/office/powerpoint/2010/main" val="348087820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smtClean="0"/>
              <a:t>MARK</a:t>
            </a:r>
          </a:p>
          <a:p>
            <a:endParaRPr lang="en-US" dirty="0"/>
          </a:p>
        </p:txBody>
      </p:sp>
      <p:sp>
        <p:nvSpPr>
          <p:cNvPr id="4" name="Slide Number Placeholder 3"/>
          <p:cNvSpPr>
            <a:spLocks noGrp="1"/>
          </p:cNvSpPr>
          <p:nvPr>
            <p:ph type="sldNum" sz="quarter" idx="10"/>
          </p:nvPr>
        </p:nvSpPr>
        <p:spPr/>
        <p:txBody>
          <a:bodyPr/>
          <a:lstStyle/>
          <a:p>
            <a:fld id="{36DFBD2D-0805-48FF-AB52-683E231FD28B}" type="slidenum">
              <a:rPr lang="en-US" smtClean="0"/>
              <a:t>33</a:t>
            </a:fld>
            <a:endParaRPr lang="en-US"/>
          </a:p>
        </p:txBody>
      </p:sp>
    </p:spTree>
    <p:extLst>
      <p:ext uri="{BB962C8B-B14F-4D97-AF65-F5344CB8AC3E}">
        <p14:creationId xmlns:p14="http://schemas.microsoft.com/office/powerpoint/2010/main" val="369694193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smtClean="0"/>
              <a:t>MARK</a:t>
            </a:r>
          </a:p>
          <a:p>
            <a:endParaRPr lang="en-US" dirty="0"/>
          </a:p>
        </p:txBody>
      </p:sp>
      <p:sp>
        <p:nvSpPr>
          <p:cNvPr id="4" name="Slide Number Placeholder 3"/>
          <p:cNvSpPr>
            <a:spLocks noGrp="1"/>
          </p:cNvSpPr>
          <p:nvPr>
            <p:ph type="sldNum" sz="quarter" idx="10"/>
          </p:nvPr>
        </p:nvSpPr>
        <p:spPr/>
        <p:txBody>
          <a:bodyPr/>
          <a:lstStyle/>
          <a:p>
            <a:fld id="{36DFBD2D-0805-48FF-AB52-683E231FD28B}" type="slidenum">
              <a:rPr lang="en-US" smtClean="0"/>
              <a:t>34</a:t>
            </a:fld>
            <a:endParaRPr lang="en-US"/>
          </a:p>
        </p:txBody>
      </p:sp>
    </p:spTree>
    <p:extLst>
      <p:ext uri="{BB962C8B-B14F-4D97-AF65-F5344CB8AC3E}">
        <p14:creationId xmlns:p14="http://schemas.microsoft.com/office/powerpoint/2010/main" val="71823647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smtClean="0"/>
              <a:t>MARK</a:t>
            </a:r>
          </a:p>
          <a:p>
            <a:endParaRPr lang="en-US" dirty="0"/>
          </a:p>
        </p:txBody>
      </p:sp>
      <p:sp>
        <p:nvSpPr>
          <p:cNvPr id="4" name="Slide Number Placeholder 3"/>
          <p:cNvSpPr>
            <a:spLocks noGrp="1"/>
          </p:cNvSpPr>
          <p:nvPr>
            <p:ph type="sldNum" sz="quarter" idx="10"/>
          </p:nvPr>
        </p:nvSpPr>
        <p:spPr/>
        <p:txBody>
          <a:bodyPr/>
          <a:lstStyle/>
          <a:p>
            <a:fld id="{36DFBD2D-0805-48FF-AB52-683E231FD28B}" type="slidenum">
              <a:rPr lang="en-US" smtClean="0"/>
              <a:t>36</a:t>
            </a:fld>
            <a:endParaRPr lang="en-US"/>
          </a:p>
        </p:txBody>
      </p:sp>
    </p:spTree>
    <p:extLst>
      <p:ext uri="{BB962C8B-B14F-4D97-AF65-F5344CB8AC3E}">
        <p14:creationId xmlns:p14="http://schemas.microsoft.com/office/powerpoint/2010/main" val="25276161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NATALIE</a:t>
            </a:r>
          </a:p>
        </p:txBody>
      </p:sp>
      <p:sp>
        <p:nvSpPr>
          <p:cNvPr id="4" name="Slide Number Placeholder 3"/>
          <p:cNvSpPr>
            <a:spLocks noGrp="1"/>
          </p:cNvSpPr>
          <p:nvPr>
            <p:ph type="sldNum" sz="quarter" idx="10"/>
          </p:nvPr>
        </p:nvSpPr>
        <p:spPr/>
        <p:txBody>
          <a:bodyPr/>
          <a:lstStyle/>
          <a:p>
            <a:fld id="{36DFBD2D-0805-48FF-AB52-683E231FD28B}" type="slidenum">
              <a:rPr lang="en-US" smtClean="0"/>
              <a:t>3</a:t>
            </a:fld>
            <a:endParaRPr lang="en-US"/>
          </a:p>
        </p:txBody>
      </p:sp>
    </p:spTree>
    <p:extLst>
      <p:ext uri="{BB962C8B-B14F-4D97-AF65-F5344CB8AC3E}">
        <p14:creationId xmlns:p14="http://schemas.microsoft.com/office/powerpoint/2010/main" val="127991601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smtClean="0"/>
              <a:t>MARK</a:t>
            </a:r>
          </a:p>
          <a:p>
            <a:endParaRPr lang="en-US" dirty="0"/>
          </a:p>
        </p:txBody>
      </p:sp>
      <p:sp>
        <p:nvSpPr>
          <p:cNvPr id="4" name="Slide Number Placeholder 3"/>
          <p:cNvSpPr>
            <a:spLocks noGrp="1"/>
          </p:cNvSpPr>
          <p:nvPr>
            <p:ph type="sldNum" sz="quarter" idx="10"/>
          </p:nvPr>
        </p:nvSpPr>
        <p:spPr/>
        <p:txBody>
          <a:bodyPr/>
          <a:lstStyle/>
          <a:p>
            <a:fld id="{36DFBD2D-0805-48FF-AB52-683E231FD28B}" type="slidenum">
              <a:rPr lang="en-US" smtClean="0"/>
              <a:t>37</a:t>
            </a:fld>
            <a:endParaRPr lang="en-US"/>
          </a:p>
        </p:txBody>
      </p:sp>
    </p:spTree>
    <p:extLst>
      <p:ext uri="{BB962C8B-B14F-4D97-AF65-F5344CB8AC3E}">
        <p14:creationId xmlns:p14="http://schemas.microsoft.com/office/powerpoint/2010/main" val="194136565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smtClean="0"/>
              <a:t>MARK</a:t>
            </a:r>
          </a:p>
          <a:p>
            <a:endParaRPr lang="en-US" dirty="0"/>
          </a:p>
        </p:txBody>
      </p:sp>
      <p:sp>
        <p:nvSpPr>
          <p:cNvPr id="4" name="Slide Number Placeholder 3"/>
          <p:cNvSpPr>
            <a:spLocks noGrp="1"/>
          </p:cNvSpPr>
          <p:nvPr>
            <p:ph type="sldNum" sz="quarter" idx="10"/>
          </p:nvPr>
        </p:nvSpPr>
        <p:spPr/>
        <p:txBody>
          <a:bodyPr/>
          <a:lstStyle/>
          <a:p>
            <a:fld id="{36DFBD2D-0805-48FF-AB52-683E231FD28B}" type="slidenum">
              <a:rPr lang="en-US" smtClean="0"/>
              <a:t>39</a:t>
            </a:fld>
            <a:endParaRPr lang="en-US"/>
          </a:p>
        </p:txBody>
      </p:sp>
    </p:spTree>
    <p:extLst>
      <p:ext uri="{BB962C8B-B14F-4D97-AF65-F5344CB8AC3E}">
        <p14:creationId xmlns:p14="http://schemas.microsoft.com/office/powerpoint/2010/main" val="272556657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ALYSON</a:t>
            </a:r>
          </a:p>
        </p:txBody>
      </p:sp>
      <p:sp>
        <p:nvSpPr>
          <p:cNvPr id="4" name="Slide Number Placeholder 3"/>
          <p:cNvSpPr>
            <a:spLocks noGrp="1"/>
          </p:cNvSpPr>
          <p:nvPr>
            <p:ph type="sldNum" sz="quarter" idx="10"/>
          </p:nvPr>
        </p:nvSpPr>
        <p:spPr/>
        <p:txBody>
          <a:bodyPr/>
          <a:lstStyle/>
          <a:p>
            <a:fld id="{36DFBD2D-0805-48FF-AB52-683E231FD28B}" type="slidenum">
              <a:rPr lang="en-US" smtClean="0"/>
              <a:t>40</a:t>
            </a:fld>
            <a:endParaRPr lang="en-US"/>
          </a:p>
        </p:txBody>
      </p:sp>
    </p:spTree>
    <p:extLst>
      <p:ext uri="{BB962C8B-B14F-4D97-AF65-F5344CB8AC3E}">
        <p14:creationId xmlns:p14="http://schemas.microsoft.com/office/powerpoint/2010/main" val="3809143853"/>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ALYSON</a:t>
            </a:r>
          </a:p>
        </p:txBody>
      </p:sp>
      <p:sp>
        <p:nvSpPr>
          <p:cNvPr id="4" name="Slide Number Placeholder 3"/>
          <p:cNvSpPr>
            <a:spLocks noGrp="1"/>
          </p:cNvSpPr>
          <p:nvPr>
            <p:ph type="sldNum" sz="quarter" idx="10"/>
          </p:nvPr>
        </p:nvSpPr>
        <p:spPr/>
        <p:txBody>
          <a:bodyPr/>
          <a:lstStyle/>
          <a:p>
            <a:fld id="{36DFBD2D-0805-48FF-AB52-683E231FD28B}" type="slidenum">
              <a:rPr lang="en-US" smtClean="0"/>
              <a:t>41</a:t>
            </a:fld>
            <a:endParaRPr lang="en-US"/>
          </a:p>
        </p:txBody>
      </p:sp>
    </p:spTree>
    <p:extLst>
      <p:ext uri="{BB962C8B-B14F-4D97-AF65-F5344CB8AC3E}">
        <p14:creationId xmlns:p14="http://schemas.microsoft.com/office/powerpoint/2010/main" val="926063643"/>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9730" tIns="44865" rIns="89730" bIns="44865"/>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smtClean="0"/>
              <a:t>MARK</a:t>
            </a:r>
          </a:p>
          <a:p>
            <a:endParaRPr lang="en-US" altLang="en-US" dirty="0" smtClean="0"/>
          </a:p>
        </p:txBody>
      </p:sp>
      <p:sp>
        <p:nvSpPr>
          <p:cNvPr id="33795" name="Rectangle 3"/>
          <p:cNvSpPr>
            <a:spLocks noGrp="1" noRot="1" noChangeAspect="1" noChangeArrowheads="1" noTextEdit="1"/>
          </p:cNvSpPr>
          <p:nvPr>
            <p:ph type="sldImg"/>
          </p:nvPr>
        </p:nvSpPr>
        <p:spPr>
          <a:xfrm>
            <a:off x="1143000" y="685800"/>
            <a:ext cx="4572000" cy="3429000"/>
          </a:xfrm>
          <a:ln cap="flat"/>
        </p:spPr>
      </p:sp>
    </p:spTree>
    <p:extLst>
      <p:ext uri="{BB962C8B-B14F-4D97-AF65-F5344CB8AC3E}">
        <p14:creationId xmlns:p14="http://schemas.microsoft.com/office/powerpoint/2010/main" val="3901273413"/>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6"/>
          <p:cNvSpPr txBox="1">
            <a:spLocks noGrp="1" noChangeArrowheads="1"/>
          </p:cNvSpPr>
          <p:nvPr/>
        </p:nvSpPr>
        <p:spPr bwMode="auto">
          <a:xfrm>
            <a:off x="0" y="8687426"/>
            <a:ext cx="2971593" cy="4550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00" tIns="45699" rIns="91400" bIns="45699" anchor="b"/>
          <a:lstStyle>
            <a:lvl1pPr defTabSz="879475" eaLnBrk="0" hangingPunct="0">
              <a:spcBef>
                <a:spcPct val="30000"/>
              </a:spcBef>
              <a:defRPr sz="1200">
                <a:solidFill>
                  <a:schemeClr val="tx1"/>
                </a:solidFill>
                <a:latin typeface="Times New Roman" pitchFamily="18" charset="0"/>
              </a:defRPr>
            </a:lvl1pPr>
            <a:lvl2pPr marL="742950" indent="-285750" defTabSz="879475" eaLnBrk="0" hangingPunct="0">
              <a:spcBef>
                <a:spcPct val="30000"/>
              </a:spcBef>
              <a:defRPr sz="1200">
                <a:solidFill>
                  <a:schemeClr val="tx1"/>
                </a:solidFill>
                <a:latin typeface="Times New Roman" pitchFamily="18" charset="0"/>
              </a:defRPr>
            </a:lvl2pPr>
            <a:lvl3pPr marL="1143000" indent="-228600" defTabSz="879475" eaLnBrk="0" hangingPunct="0">
              <a:spcBef>
                <a:spcPct val="30000"/>
              </a:spcBef>
              <a:defRPr sz="1200">
                <a:solidFill>
                  <a:schemeClr val="tx1"/>
                </a:solidFill>
                <a:latin typeface="Times New Roman" pitchFamily="18" charset="0"/>
              </a:defRPr>
            </a:lvl3pPr>
            <a:lvl4pPr marL="1600200" indent="-228600" defTabSz="879475" eaLnBrk="0" hangingPunct="0">
              <a:spcBef>
                <a:spcPct val="30000"/>
              </a:spcBef>
              <a:defRPr sz="1200">
                <a:solidFill>
                  <a:schemeClr val="tx1"/>
                </a:solidFill>
                <a:latin typeface="Times New Roman" pitchFamily="18" charset="0"/>
              </a:defRPr>
            </a:lvl4pPr>
            <a:lvl5pPr marL="2057400" indent="-228600" defTabSz="879475" eaLnBrk="0" hangingPunct="0">
              <a:spcBef>
                <a:spcPct val="30000"/>
              </a:spcBef>
              <a:defRPr sz="1200">
                <a:solidFill>
                  <a:schemeClr val="tx1"/>
                </a:solidFill>
                <a:latin typeface="Times New Roman" pitchFamily="18" charset="0"/>
              </a:defRPr>
            </a:lvl5pPr>
            <a:lvl6pPr marL="2514600" indent="-228600" defTabSz="879475" eaLnBrk="0" fontAlgn="base" hangingPunct="0">
              <a:spcBef>
                <a:spcPct val="30000"/>
              </a:spcBef>
              <a:spcAft>
                <a:spcPct val="0"/>
              </a:spcAft>
              <a:defRPr sz="1200">
                <a:solidFill>
                  <a:schemeClr val="tx1"/>
                </a:solidFill>
                <a:latin typeface="Times New Roman" pitchFamily="18" charset="0"/>
              </a:defRPr>
            </a:lvl6pPr>
            <a:lvl7pPr marL="2971800" indent="-228600" defTabSz="879475" eaLnBrk="0" fontAlgn="base" hangingPunct="0">
              <a:spcBef>
                <a:spcPct val="30000"/>
              </a:spcBef>
              <a:spcAft>
                <a:spcPct val="0"/>
              </a:spcAft>
              <a:defRPr sz="1200">
                <a:solidFill>
                  <a:schemeClr val="tx1"/>
                </a:solidFill>
                <a:latin typeface="Times New Roman" pitchFamily="18" charset="0"/>
              </a:defRPr>
            </a:lvl7pPr>
            <a:lvl8pPr marL="3429000" indent="-228600" defTabSz="879475" eaLnBrk="0" fontAlgn="base" hangingPunct="0">
              <a:spcBef>
                <a:spcPct val="30000"/>
              </a:spcBef>
              <a:spcAft>
                <a:spcPct val="0"/>
              </a:spcAft>
              <a:defRPr sz="1200">
                <a:solidFill>
                  <a:schemeClr val="tx1"/>
                </a:solidFill>
                <a:latin typeface="Times New Roman" pitchFamily="18" charset="0"/>
              </a:defRPr>
            </a:lvl8pPr>
            <a:lvl9pPr marL="3886200" indent="-228600" defTabSz="879475"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r>
              <a:rPr lang="en-US" altLang="en-US" sz="1300">
                <a:latin typeface="Arial" pitchFamily="34" charset="0"/>
                <a:ea typeface="MS PGothic" pitchFamily="34" charset="-128"/>
              </a:rPr>
              <a:t>www.clinicalmicrosystem.org</a:t>
            </a:r>
          </a:p>
        </p:txBody>
      </p:sp>
      <p:sp>
        <p:nvSpPr>
          <p:cNvPr id="35843" name="Rectangle 7"/>
          <p:cNvSpPr txBox="1">
            <a:spLocks noGrp="1" noChangeArrowheads="1"/>
          </p:cNvSpPr>
          <p:nvPr/>
        </p:nvSpPr>
        <p:spPr bwMode="auto">
          <a:xfrm>
            <a:off x="3884852" y="8687426"/>
            <a:ext cx="2971593" cy="4550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00" tIns="45699" rIns="91400" bIns="45699" anchor="b"/>
          <a:lstStyle>
            <a:lvl1pPr defTabSz="879475" eaLnBrk="0" hangingPunct="0">
              <a:spcBef>
                <a:spcPct val="30000"/>
              </a:spcBef>
              <a:defRPr sz="1200">
                <a:solidFill>
                  <a:schemeClr val="tx1"/>
                </a:solidFill>
                <a:latin typeface="Times New Roman" pitchFamily="18" charset="0"/>
              </a:defRPr>
            </a:lvl1pPr>
            <a:lvl2pPr marL="742950" indent="-285750" defTabSz="879475" eaLnBrk="0" hangingPunct="0">
              <a:spcBef>
                <a:spcPct val="30000"/>
              </a:spcBef>
              <a:defRPr sz="1200">
                <a:solidFill>
                  <a:schemeClr val="tx1"/>
                </a:solidFill>
                <a:latin typeface="Times New Roman" pitchFamily="18" charset="0"/>
              </a:defRPr>
            </a:lvl2pPr>
            <a:lvl3pPr marL="1143000" indent="-228600" defTabSz="879475" eaLnBrk="0" hangingPunct="0">
              <a:spcBef>
                <a:spcPct val="30000"/>
              </a:spcBef>
              <a:defRPr sz="1200">
                <a:solidFill>
                  <a:schemeClr val="tx1"/>
                </a:solidFill>
                <a:latin typeface="Times New Roman" pitchFamily="18" charset="0"/>
              </a:defRPr>
            </a:lvl3pPr>
            <a:lvl4pPr marL="1600200" indent="-228600" defTabSz="879475" eaLnBrk="0" hangingPunct="0">
              <a:spcBef>
                <a:spcPct val="30000"/>
              </a:spcBef>
              <a:defRPr sz="1200">
                <a:solidFill>
                  <a:schemeClr val="tx1"/>
                </a:solidFill>
                <a:latin typeface="Times New Roman" pitchFamily="18" charset="0"/>
              </a:defRPr>
            </a:lvl4pPr>
            <a:lvl5pPr marL="2057400" indent="-228600" defTabSz="879475" eaLnBrk="0" hangingPunct="0">
              <a:spcBef>
                <a:spcPct val="30000"/>
              </a:spcBef>
              <a:defRPr sz="1200">
                <a:solidFill>
                  <a:schemeClr val="tx1"/>
                </a:solidFill>
                <a:latin typeface="Times New Roman" pitchFamily="18" charset="0"/>
              </a:defRPr>
            </a:lvl5pPr>
            <a:lvl6pPr marL="2514600" indent="-228600" defTabSz="879475" eaLnBrk="0" fontAlgn="base" hangingPunct="0">
              <a:spcBef>
                <a:spcPct val="30000"/>
              </a:spcBef>
              <a:spcAft>
                <a:spcPct val="0"/>
              </a:spcAft>
              <a:defRPr sz="1200">
                <a:solidFill>
                  <a:schemeClr val="tx1"/>
                </a:solidFill>
                <a:latin typeface="Times New Roman" pitchFamily="18" charset="0"/>
              </a:defRPr>
            </a:lvl6pPr>
            <a:lvl7pPr marL="2971800" indent="-228600" defTabSz="879475" eaLnBrk="0" fontAlgn="base" hangingPunct="0">
              <a:spcBef>
                <a:spcPct val="30000"/>
              </a:spcBef>
              <a:spcAft>
                <a:spcPct val="0"/>
              </a:spcAft>
              <a:defRPr sz="1200">
                <a:solidFill>
                  <a:schemeClr val="tx1"/>
                </a:solidFill>
                <a:latin typeface="Times New Roman" pitchFamily="18" charset="0"/>
              </a:defRPr>
            </a:lvl7pPr>
            <a:lvl8pPr marL="3429000" indent="-228600" defTabSz="879475" eaLnBrk="0" fontAlgn="base" hangingPunct="0">
              <a:spcBef>
                <a:spcPct val="30000"/>
              </a:spcBef>
              <a:spcAft>
                <a:spcPct val="0"/>
              </a:spcAft>
              <a:defRPr sz="1200">
                <a:solidFill>
                  <a:schemeClr val="tx1"/>
                </a:solidFill>
                <a:latin typeface="Times New Roman" pitchFamily="18" charset="0"/>
              </a:defRPr>
            </a:lvl8pPr>
            <a:lvl9pPr marL="3886200" indent="-228600" defTabSz="879475" eaLnBrk="0" fontAlgn="base" hangingPunct="0">
              <a:spcBef>
                <a:spcPct val="30000"/>
              </a:spcBef>
              <a:spcAft>
                <a:spcPct val="0"/>
              </a:spcAft>
              <a:defRPr sz="1200">
                <a:solidFill>
                  <a:schemeClr val="tx1"/>
                </a:solidFill>
                <a:latin typeface="Times New Roman" pitchFamily="18" charset="0"/>
              </a:defRPr>
            </a:lvl9pPr>
          </a:lstStyle>
          <a:p>
            <a:pPr algn="r" eaLnBrk="1" hangingPunct="1">
              <a:spcBef>
                <a:spcPct val="0"/>
              </a:spcBef>
            </a:pPr>
            <a:fld id="{14081EA2-7E66-4711-952B-774383B5C38F}" type="slidenum">
              <a:rPr lang="en-US" altLang="en-US" sz="1300">
                <a:latin typeface="Arial" pitchFamily="34" charset="0"/>
                <a:ea typeface="MS PGothic" pitchFamily="34" charset="-128"/>
              </a:rPr>
              <a:pPr algn="r" eaLnBrk="1" hangingPunct="1">
                <a:spcBef>
                  <a:spcPct val="0"/>
                </a:spcBef>
              </a:pPr>
              <a:t>43</a:t>
            </a:fld>
            <a:endParaRPr lang="en-US" altLang="en-US" sz="1300">
              <a:latin typeface="Arial" pitchFamily="34" charset="0"/>
              <a:ea typeface="MS PGothic" pitchFamily="34" charset="-128"/>
            </a:endParaRPr>
          </a:p>
        </p:txBody>
      </p:sp>
      <p:sp>
        <p:nvSpPr>
          <p:cNvPr id="35844" name="Rectangle 2"/>
          <p:cNvSpPr>
            <a:spLocks noGrp="1" noRot="1" noChangeAspect="1" noChangeArrowheads="1" noTextEdit="1"/>
          </p:cNvSpPr>
          <p:nvPr>
            <p:ph type="sldImg"/>
          </p:nvPr>
        </p:nvSpPr>
        <p:spPr>
          <a:xfrm>
            <a:off x="1141413" y="687388"/>
            <a:ext cx="4575175" cy="3430587"/>
          </a:xfrm>
          <a:ln/>
        </p:spPr>
      </p:sp>
      <p:sp>
        <p:nvSpPr>
          <p:cNvPr id="35845" name="Rectangle 3"/>
          <p:cNvSpPr>
            <a:spLocks noGrp="1" noChangeArrowheads="1"/>
          </p:cNvSpPr>
          <p:nvPr>
            <p:ph type="body" idx="1"/>
          </p:nvPr>
        </p:nvSpPr>
        <p:spPr>
          <a:xfrm>
            <a:off x="910148" y="4343713"/>
            <a:ext cx="5037705" cy="4112298"/>
          </a:xfr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00" tIns="45699" rIns="91400" bIns="45699"/>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smtClean="0"/>
              <a:t>MARK</a:t>
            </a:r>
          </a:p>
          <a:p>
            <a:pPr eaLnBrk="1" hangingPunct="1"/>
            <a:endParaRPr lang="en-US" altLang="en-US" dirty="0" smtClean="0"/>
          </a:p>
        </p:txBody>
      </p:sp>
    </p:spTree>
    <p:extLst>
      <p:ext uri="{BB962C8B-B14F-4D97-AF65-F5344CB8AC3E}">
        <p14:creationId xmlns:p14="http://schemas.microsoft.com/office/powerpoint/2010/main" val="1076195334"/>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6"/>
          <p:cNvSpPr txBox="1">
            <a:spLocks noGrp="1" noChangeArrowheads="1"/>
          </p:cNvSpPr>
          <p:nvPr/>
        </p:nvSpPr>
        <p:spPr bwMode="auto">
          <a:xfrm>
            <a:off x="0" y="8687426"/>
            <a:ext cx="2971593" cy="4550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00" tIns="45699" rIns="91400" bIns="45699" anchor="b"/>
          <a:lstStyle>
            <a:lvl1pPr defTabSz="879475" eaLnBrk="0" hangingPunct="0">
              <a:spcBef>
                <a:spcPct val="30000"/>
              </a:spcBef>
              <a:defRPr sz="1200">
                <a:solidFill>
                  <a:schemeClr val="tx1"/>
                </a:solidFill>
                <a:latin typeface="Times New Roman" pitchFamily="18" charset="0"/>
              </a:defRPr>
            </a:lvl1pPr>
            <a:lvl2pPr marL="742950" indent="-285750" defTabSz="879475" eaLnBrk="0" hangingPunct="0">
              <a:spcBef>
                <a:spcPct val="30000"/>
              </a:spcBef>
              <a:defRPr sz="1200">
                <a:solidFill>
                  <a:schemeClr val="tx1"/>
                </a:solidFill>
                <a:latin typeface="Times New Roman" pitchFamily="18" charset="0"/>
              </a:defRPr>
            </a:lvl2pPr>
            <a:lvl3pPr marL="1143000" indent="-228600" defTabSz="879475" eaLnBrk="0" hangingPunct="0">
              <a:spcBef>
                <a:spcPct val="30000"/>
              </a:spcBef>
              <a:defRPr sz="1200">
                <a:solidFill>
                  <a:schemeClr val="tx1"/>
                </a:solidFill>
                <a:latin typeface="Times New Roman" pitchFamily="18" charset="0"/>
              </a:defRPr>
            </a:lvl3pPr>
            <a:lvl4pPr marL="1600200" indent="-228600" defTabSz="879475" eaLnBrk="0" hangingPunct="0">
              <a:spcBef>
                <a:spcPct val="30000"/>
              </a:spcBef>
              <a:defRPr sz="1200">
                <a:solidFill>
                  <a:schemeClr val="tx1"/>
                </a:solidFill>
                <a:latin typeface="Times New Roman" pitchFamily="18" charset="0"/>
              </a:defRPr>
            </a:lvl4pPr>
            <a:lvl5pPr marL="2057400" indent="-228600" defTabSz="879475" eaLnBrk="0" hangingPunct="0">
              <a:spcBef>
                <a:spcPct val="30000"/>
              </a:spcBef>
              <a:defRPr sz="1200">
                <a:solidFill>
                  <a:schemeClr val="tx1"/>
                </a:solidFill>
                <a:latin typeface="Times New Roman" pitchFamily="18" charset="0"/>
              </a:defRPr>
            </a:lvl5pPr>
            <a:lvl6pPr marL="2514600" indent="-228600" defTabSz="879475" eaLnBrk="0" fontAlgn="base" hangingPunct="0">
              <a:spcBef>
                <a:spcPct val="30000"/>
              </a:spcBef>
              <a:spcAft>
                <a:spcPct val="0"/>
              </a:spcAft>
              <a:defRPr sz="1200">
                <a:solidFill>
                  <a:schemeClr val="tx1"/>
                </a:solidFill>
                <a:latin typeface="Times New Roman" pitchFamily="18" charset="0"/>
              </a:defRPr>
            </a:lvl6pPr>
            <a:lvl7pPr marL="2971800" indent="-228600" defTabSz="879475" eaLnBrk="0" fontAlgn="base" hangingPunct="0">
              <a:spcBef>
                <a:spcPct val="30000"/>
              </a:spcBef>
              <a:spcAft>
                <a:spcPct val="0"/>
              </a:spcAft>
              <a:defRPr sz="1200">
                <a:solidFill>
                  <a:schemeClr val="tx1"/>
                </a:solidFill>
                <a:latin typeface="Times New Roman" pitchFamily="18" charset="0"/>
              </a:defRPr>
            </a:lvl7pPr>
            <a:lvl8pPr marL="3429000" indent="-228600" defTabSz="879475" eaLnBrk="0" fontAlgn="base" hangingPunct="0">
              <a:spcBef>
                <a:spcPct val="30000"/>
              </a:spcBef>
              <a:spcAft>
                <a:spcPct val="0"/>
              </a:spcAft>
              <a:defRPr sz="1200">
                <a:solidFill>
                  <a:schemeClr val="tx1"/>
                </a:solidFill>
                <a:latin typeface="Times New Roman" pitchFamily="18" charset="0"/>
              </a:defRPr>
            </a:lvl8pPr>
            <a:lvl9pPr marL="3886200" indent="-228600" defTabSz="879475"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r>
              <a:rPr lang="en-US" altLang="en-US" sz="1300">
                <a:latin typeface="Arial" pitchFamily="34" charset="0"/>
                <a:ea typeface="MS PGothic" pitchFamily="34" charset="-128"/>
              </a:rPr>
              <a:t>www.clinicalmicrosystem.org</a:t>
            </a:r>
          </a:p>
        </p:txBody>
      </p:sp>
      <p:sp>
        <p:nvSpPr>
          <p:cNvPr id="35843" name="Rectangle 7"/>
          <p:cNvSpPr txBox="1">
            <a:spLocks noGrp="1" noChangeArrowheads="1"/>
          </p:cNvSpPr>
          <p:nvPr/>
        </p:nvSpPr>
        <p:spPr bwMode="auto">
          <a:xfrm>
            <a:off x="3884852" y="8687426"/>
            <a:ext cx="2971593" cy="4550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00" tIns="45699" rIns="91400" bIns="45699" anchor="b"/>
          <a:lstStyle>
            <a:lvl1pPr defTabSz="879475" eaLnBrk="0" hangingPunct="0">
              <a:spcBef>
                <a:spcPct val="30000"/>
              </a:spcBef>
              <a:defRPr sz="1200">
                <a:solidFill>
                  <a:schemeClr val="tx1"/>
                </a:solidFill>
                <a:latin typeface="Times New Roman" pitchFamily="18" charset="0"/>
              </a:defRPr>
            </a:lvl1pPr>
            <a:lvl2pPr marL="742950" indent="-285750" defTabSz="879475" eaLnBrk="0" hangingPunct="0">
              <a:spcBef>
                <a:spcPct val="30000"/>
              </a:spcBef>
              <a:defRPr sz="1200">
                <a:solidFill>
                  <a:schemeClr val="tx1"/>
                </a:solidFill>
                <a:latin typeface="Times New Roman" pitchFamily="18" charset="0"/>
              </a:defRPr>
            </a:lvl2pPr>
            <a:lvl3pPr marL="1143000" indent="-228600" defTabSz="879475" eaLnBrk="0" hangingPunct="0">
              <a:spcBef>
                <a:spcPct val="30000"/>
              </a:spcBef>
              <a:defRPr sz="1200">
                <a:solidFill>
                  <a:schemeClr val="tx1"/>
                </a:solidFill>
                <a:latin typeface="Times New Roman" pitchFamily="18" charset="0"/>
              </a:defRPr>
            </a:lvl3pPr>
            <a:lvl4pPr marL="1600200" indent="-228600" defTabSz="879475" eaLnBrk="0" hangingPunct="0">
              <a:spcBef>
                <a:spcPct val="30000"/>
              </a:spcBef>
              <a:defRPr sz="1200">
                <a:solidFill>
                  <a:schemeClr val="tx1"/>
                </a:solidFill>
                <a:latin typeface="Times New Roman" pitchFamily="18" charset="0"/>
              </a:defRPr>
            </a:lvl4pPr>
            <a:lvl5pPr marL="2057400" indent="-228600" defTabSz="879475" eaLnBrk="0" hangingPunct="0">
              <a:spcBef>
                <a:spcPct val="30000"/>
              </a:spcBef>
              <a:defRPr sz="1200">
                <a:solidFill>
                  <a:schemeClr val="tx1"/>
                </a:solidFill>
                <a:latin typeface="Times New Roman" pitchFamily="18" charset="0"/>
              </a:defRPr>
            </a:lvl5pPr>
            <a:lvl6pPr marL="2514600" indent="-228600" defTabSz="879475" eaLnBrk="0" fontAlgn="base" hangingPunct="0">
              <a:spcBef>
                <a:spcPct val="30000"/>
              </a:spcBef>
              <a:spcAft>
                <a:spcPct val="0"/>
              </a:spcAft>
              <a:defRPr sz="1200">
                <a:solidFill>
                  <a:schemeClr val="tx1"/>
                </a:solidFill>
                <a:latin typeface="Times New Roman" pitchFamily="18" charset="0"/>
              </a:defRPr>
            </a:lvl6pPr>
            <a:lvl7pPr marL="2971800" indent="-228600" defTabSz="879475" eaLnBrk="0" fontAlgn="base" hangingPunct="0">
              <a:spcBef>
                <a:spcPct val="30000"/>
              </a:spcBef>
              <a:spcAft>
                <a:spcPct val="0"/>
              </a:spcAft>
              <a:defRPr sz="1200">
                <a:solidFill>
                  <a:schemeClr val="tx1"/>
                </a:solidFill>
                <a:latin typeface="Times New Roman" pitchFamily="18" charset="0"/>
              </a:defRPr>
            </a:lvl7pPr>
            <a:lvl8pPr marL="3429000" indent="-228600" defTabSz="879475" eaLnBrk="0" fontAlgn="base" hangingPunct="0">
              <a:spcBef>
                <a:spcPct val="30000"/>
              </a:spcBef>
              <a:spcAft>
                <a:spcPct val="0"/>
              </a:spcAft>
              <a:defRPr sz="1200">
                <a:solidFill>
                  <a:schemeClr val="tx1"/>
                </a:solidFill>
                <a:latin typeface="Times New Roman" pitchFamily="18" charset="0"/>
              </a:defRPr>
            </a:lvl8pPr>
            <a:lvl9pPr marL="3886200" indent="-228600" defTabSz="879475" eaLnBrk="0" fontAlgn="base" hangingPunct="0">
              <a:spcBef>
                <a:spcPct val="30000"/>
              </a:spcBef>
              <a:spcAft>
                <a:spcPct val="0"/>
              </a:spcAft>
              <a:defRPr sz="1200">
                <a:solidFill>
                  <a:schemeClr val="tx1"/>
                </a:solidFill>
                <a:latin typeface="Times New Roman" pitchFamily="18" charset="0"/>
              </a:defRPr>
            </a:lvl9pPr>
          </a:lstStyle>
          <a:p>
            <a:pPr algn="r" eaLnBrk="1" hangingPunct="1">
              <a:spcBef>
                <a:spcPct val="0"/>
              </a:spcBef>
            </a:pPr>
            <a:fld id="{14081EA2-7E66-4711-952B-774383B5C38F}" type="slidenum">
              <a:rPr lang="en-US" altLang="en-US" sz="1300">
                <a:latin typeface="Arial" pitchFamily="34" charset="0"/>
                <a:ea typeface="MS PGothic" pitchFamily="34" charset="-128"/>
              </a:rPr>
              <a:pPr algn="r" eaLnBrk="1" hangingPunct="1">
                <a:spcBef>
                  <a:spcPct val="0"/>
                </a:spcBef>
              </a:pPr>
              <a:t>44</a:t>
            </a:fld>
            <a:endParaRPr lang="en-US" altLang="en-US" sz="1300">
              <a:latin typeface="Arial" pitchFamily="34" charset="0"/>
              <a:ea typeface="MS PGothic" pitchFamily="34" charset="-128"/>
            </a:endParaRPr>
          </a:p>
        </p:txBody>
      </p:sp>
      <p:sp>
        <p:nvSpPr>
          <p:cNvPr id="35844" name="Rectangle 2"/>
          <p:cNvSpPr>
            <a:spLocks noGrp="1" noRot="1" noChangeAspect="1" noChangeArrowheads="1" noTextEdit="1"/>
          </p:cNvSpPr>
          <p:nvPr>
            <p:ph type="sldImg"/>
          </p:nvPr>
        </p:nvSpPr>
        <p:spPr>
          <a:xfrm>
            <a:off x="1141413" y="687388"/>
            <a:ext cx="4575175" cy="3430587"/>
          </a:xfrm>
          <a:ln/>
        </p:spPr>
      </p:sp>
      <p:sp>
        <p:nvSpPr>
          <p:cNvPr id="35845" name="Rectangle 3"/>
          <p:cNvSpPr>
            <a:spLocks noGrp="1" noChangeArrowheads="1"/>
          </p:cNvSpPr>
          <p:nvPr>
            <p:ph type="body" idx="1"/>
          </p:nvPr>
        </p:nvSpPr>
        <p:spPr>
          <a:xfrm>
            <a:off x="910148" y="4343713"/>
            <a:ext cx="5037705" cy="4112298"/>
          </a:xfr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00" tIns="45699" rIns="91400" bIns="45699"/>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smtClean="0"/>
              <a:t>MARK</a:t>
            </a:r>
          </a:p>
          <a:p>
            <a:pPr eaLnBrk="1" hangingPunct="1"/>
            <a:endParaRPr lang="en-US" altLang="en-US" dirty="0" smtClean="0"/>
          </a:p>
        </p:txBody>
      </p:sp>
    </p:spTree>
    <p:extLst>
      <p:ext uri="{BB962C8B-B14F-4D97-AF65-F5344CB8AC3E}">
        <p14:creationId xmlns:p14="http://schemas.microsoft.com/office/powerpoint/2010/main" val="2789221382"/>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smtClean="0"/>
              <a:t>MARK</a:t>
            </a:r>
          </a:p>
          <a:p>
            <a:endParaRPr lang="en-US" dirty="0"/>
          </a:p>
        </p:txBody>
      </p:sp>
      <p:sp>
        <p:nvSpPr>
          <p:cNvPr id="4" name="Slide Number Placeholder 3"/>
          <p:cNvSpPr>
            <a:spLocks noGrp="1"/>
          </p:cNvSpPr>
          <p:nvPr>
            <p:ph type="sldNum" sz="quarter" idx="10"/>
          </p:nvPr>
        </p:nvSpPr>
        <p:spPr/>
        <p:txBody>
          <a:bodyPr/>
          <a:lstStyle/>
          <a:p>
            <a:fld id="{36DFBD2D-0805-48FF-AB52-683E231FD28B}" type="slidenum">
              <a:rPr lang="en-US" smtClean="0"/>
              <a:t>45</a:t>
            </a:fld>
            <a:endParaRPr lang="en-US"/>
          </a:p>
        </p:txBody>
      </p:sp>
    </p:spTree>
    <p:extLst>
      <p:ext uri="{BB962C8B-B14F-4D97-AF65-F5344CB8AC3E}">
        <p14:creationId xmlns:p14="http://schemas.microsoft.com/office/powerpoint/2010/main" val="82607047"/>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NATALIE</a:t>
            </a:r>
          </a:p>
        </p:txBody>
      </p:sp>
      <p:sp>
        <p:nvSpPr>
          <p:cNvPr id="4" name="Slide Number Placeholder 3"/>
          <p:cNvSpPr>
            <a:spLocks noGrp="1"/>
          </p:cNvSpPr>
          <p:nvPr>
            <p:ph type="sldNum" sz="quarter" idx="10"/>
          </p:nvPr>
        </p:nvSpPr>
        <p:spPr/>
        <p:txBody>
          <a:bodyPr/>
          <a:lstStyle/>
          <a:p>
            <a:fld id="{36DFBD2D-0805-48FF-AB52-683E231FD28B}" type="slidenum">
              <a:rPr lang="en-US" smtClean="0"/>
              <a:t>46</a:t>
            </a:fld>
            <a:endParaRPr lang="en-US"/>
          </a:p>
        </p:txBody>
      </p:sp>
    </p:spTree>
    <p:extLst>
      <p:ext uri="{BB962C8B-B14F-4D97-AF65-F5344CB8AC3E}">
        <p14:creationId xmlns:p14="http://schemas.microsoft.com/office/powerpoint/2010/main" val="5498805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NATALIE</a:t>
            </a:r>
            <a:endParaRPr lang="en-US" dirty="0"/>
          </a:p>
        </p:txBody>
      </p:sp>
      <p:sp>
        <p:nvSpPr>
          <p:cNvPr id="4" name="Slide Number Placeholder 3"/>
          <p:cNvSpPr>
            <a:spLocks noGrp="1"/>
          </p:cNvSpPr>
          <p:nvPr>
            <p:ph type="sldNum" sz="quarter" idx="10"/>
          </p:nvPr>
        </p:nvSpPr>
        <p:spPr/>
        <p:txBody>
          <a:bodyPr/>
          <a:lstStyle/>
          <a:p>
            <a:fld id="{36DFBD2D-0805-48FF-AB52-683E231FD28B}" type="slidenum">
              <a:rPr lang="en-US" smtClean="0"/>
              <a:t>4</a:t>
            </a:fld>
            <a:endParaRPr lang="en-US"/>
          </a:p>
        </p:txBody>
      </p:sp>
    </p:spTree>
    <p:extLst>
      <p:ext uri="{BB962C8B-B14F-4D97-AF65-F5344CB8AC3E}">
        <p14:creationId xmlns:p14="http://schemas.microsoft.com/office/powerpoint/2010/main" val="24384536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NATALIE</a:t>
            </a:r>
          </a:p>
        </p:txBody>
      </p:sp>
      <p:sp>
        <p:nvSpPr>
          <p:cNvPr id="4" name="Slide Number Placeholder 3"/>
          <p:cNvSpPr>
            <a:spLocks noGrp="1"/>
          </p:cNvSpPr>
          <p:nvPr>
            <p:ph type="sldNum" sz="quarter" idx="10"/>
          </p:nvPr>
        </p:nvSpPr>
        <p:spPr/>
        <p:txBody>
          <a:bodyPr/>
          <a:lstStyle/>
          <a:p>
            <a:fld id="{A0FC7D1B-6069-47AA-A5EF-A3A9C19C737E}" type="slidenum">
              <a:rPr lang="en-US" smtClean="0"/>
              <a:t>5</a:t>
            </a:fld>
            <a:endParaRPr lang="en-US" dirty="0"/>
          </a:p>
        </p:txBody>
      </p:sp>
    </p:spTree>
    <p:extLst>
      <p:ext uri="{BB962C8B-B14F-4D97-AF65-F5344CB8AC3E}">
        <p14:creationId xmlns:p14="http://schemas.microsoft.com/office/powerpoint/2010/main" val="6257678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a:xfrm>
            <a:off x="1143000" y="685800"/>
            <a:ext cx="4572000" cy="3429000"/>
          </a:xfrm>
          <a:ln/>
        </p:spPr>
      </p:sp>
      <p:sp>
        <p:nvSpPr>
          <p:cNvPr id="29699"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r>
              <a:rPr lang="en-US" altLang="en-US" dirty="0" smtClean="0"/>
              <a:t>MARK</a:t>
            </a:r>
          </a:p>
        </p:txBody>
      </p:sp>
    </p:spTree>
    <p:extLst>
      <p:ext uri="{BB962C8B-B14F-4D97-AF65-F5344CB8AC3E}">
        <p14:creationId xmlns:p14="http://schemas.microsoft.com/office/powerpoint/2010/main" val="88574641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smtClean="0"/>
              <a:t>MARK</a:t>
            </a:r>
          </a:p>
        </p:txBody>
      </p:sp>
      <p:sp>
        <p:nvSpPr>
          <p:cNvPr id="4" name="Slide Number Placeholder 3"/>
          <p:cNvSpPr>
            <a:spLocks noGrp="1"/>
          </p:cNvSpPr>
          <p:nvPr>
            <p:ph type="sldNum" sz="quarter" idx="10"/>
          </p:nvPr>
        </p:nvSpPr>
        <p:spPr/>
        <p:txBody>
          <a:bodyPr/>
          <a:lstStyle/>
          <a:p>
            <a:fld id="{36DFBD2D-0805-48FF-AB52-683E231FD28B}" type="slidenum">
              <a:rPr lang="en-US" smtClean="0"/>
              <a:t>7</a:t>
            </a:fld>
            <a:endParaRPr lang="en-US"/>
          </a:p>
        </p:txBody>
      </p:sp>
    </p:spTree>
    <p:extLst>
      <p:ext uri="{BB962C8B-B14F-4D97-AF65-F5344CB8AC3E}">
        <p14:creationId xmlns:p14="http://schemas.microsoft.com/office/powerpoint/2010/main" val="106011544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smtClean="0"/>
              <a:t>MARK</a:t>
            </a:r>
          </a:p>
        </p:txBody>
      </p:sp>
      <p:sp>
        <p:nvSpPr>
          <p:cNvPr id="4" name="Slide Number Placeholder 3"/>
          <p:cNvSpPr>
            <a:spLocks noGrp="1"/>
          </p:cNvSpPr>
          <p:nvPr>
            <p:ph type="sldNum" sz="quarter" idx="10"/>
          </p:nvPr>
        </p:nvSpPr>
        <p:spPr/>
        <p:txBody>
          <a:bodyPr/>
          <a:lstStyle/>
          <a:p>
            <a:fld id="{36DFBD2D-0805-48FF-AB52-683E231FD28B}" type="slidenum">
              <a:rPr lang="en-US" smtClean="0"/>
              <a:t>8</a:t>
            </a:fld>
            <a:endParaRPr lang="en-US"/>
          </a:p>
        </p:txBody>
      </p:sp>
    </p:spTree>
    <p:extLst>
      <p:ext uri="{BB962C8B-B14F-4D97-AF65-F5344CB8AC3E}">
        <p14:creationId xmlns:p14="http://schemas.microsoft.com/office/powerpoint/2010/main" val="331391990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56" tIns="44436" rIns="90456" bIns="44436"/>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smtClean="0"/>
              <a:t>MARK</a:t>
            </a:r>
          </a:p>
          <a:p>
            <a:endParaRPr lang="en-US" altLang="en-US" dirty="0" smtClean="0"/>
          </a:p>
        </p:txBody>
      </p:sp>
      <p:sp>
        <p:nvSpPr>
          <p:cNvPr id="30723" name="Rectangle 3"/>
          <p:cNvSpPr>
            <a:spLocks noGrp="1" noRot="1" noChangeAspect="1" noChangeArrowheads="1" noTextEdit="1"/>
          </p:cNvSpPr>
          <p:nvPr>
            <p:ph type="sldImg"/>
          </p:nvPr>
        </p:nvSpPr>
        <p:spPr>
          <a:xfrm>
            <a:off x="1122363" y="690563"/>
            <a:ext cx="4614862" cy="3460750"/>
          </a:xfrm>
          <a:ln cap="flat"/>
        </p:spPr>
      </p:sp>
    </p:spTree>
    <p:extLst>
      <p:ext uri="{BB962C8B-B14F-4D97-AF65-F5344CB8AC3E}">
        <p14:creationId xmlns:p14="http://schemas.microsoft.com/office/powerpoint/2010/main" val="18589270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AD8B149-E0F2-46F0-AC55-6D3947D2FD48}" type="datetimeFigureOut">
              <a:rPr lang="en-US" smtClean="0"/>
              <a:t>1/26/2023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D0E99B-16B3-480A-8AA9-2062A2451497}" type="slidenum">
              <a:rPr lang="en-US" smtClean="0"/>
              <a:t>‹#›</a:t>
            </a:fld>
            <a:endParaRPr lang="en-US"/>
          </a:p>
        </p:txBody>
      </p:sp>
    </p:spTree>
    <p:extLst>
      <p:ext uri="{BB962C8B-B14F-4D97-AF65-F5344CB8AC3E}">
        <p14:creationId xmlns:p14="http://schemas.microsoft.com/office/powerpoint/2010/main" val="29439351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AD8B149-E0F2-46F0-AC55-6D3947D2FD48}" type="datetimeFigureOut">
              <a:rPr lang="en-US" smtClean="0"/>
              <a:t>1/26/2023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D0E99B-16B3-480A-8AA9-2062A2451497}" type="slidenum">
              <a:rPr lang="en-US" smtClean="0"/>
              <a:t>‹#›</a:t>
            </a:fld>
            <a:endParaRPr lang="en-US"/>
          </a:p>
        </p:txBody>
      </p:sp>
    </p:spTree>
    <p:extLst>
      <p:ext uri="{BB962C8B-B14F-4D97-AF65-F5344CB8AC3E}">
        <p14:creationId xmlns:p14="http://schemas.microsoft.com/office/powerpoint/2010/main" val="18168144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AD8B149-E0F2-46F0-AC55-6D3947D2FD48}" type="datetimeFigureOut">
              <a:rPr lang="en-US" smtClean="0"/>
              <a:t>1/26/2023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D0E99B-16B3-480A-8AA9-2062A2451497}" type="slidenum">
              <a:rPr lang="en-US" smtClean="0"/>
              <a:t>‹#›</a:t>
            </a:fld>
            <a:endParaRPr lang="en-US"/>
          </a:p>
        </p:txBody>
      </p:sp>
    </p:spTree>
    <p:extLst>
      <p:ext uri="{BB962C8B-B14F-4D97-AF65-F5344CB8AC3E}">
        <p14:creationId xmlns:p14="http://schemas.microsoft.com/office/powerpoint/2010/main" val="318399409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1_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2087334558"/>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AD8B149-E0F2-46F0-AC55-6D3947D2FD48}" type="datetimeFigureOut">
              <a:rPr lang="en-US" smtClean="0"/>
              <a:t>1/26/2023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D0E99B-16B3-480A-8AA9-2062A2451497}" type="slidenum">
              <a:rPr lang="en-US" smtClean="0"/>
              <a:t>‹#›</a:t>
            </a:fld>
            <a:endParaRPr lang="en-US"/>
          </a:p>
        </p:txBody>
      </p:sp>
    </p:spTree>
    <p:extLst>
      <p:ext uri="{BB962C8B-B14F-4D97-AF65-F5344CB8AC3E}">
        <p14:creationId xmlns:p14="http://schemas.microsoft.com/office/powerpoint/2010/main" val="11146624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AD8B149-E0F2-46F0-AC55-6D3947D2FD48}" type="datetimeFigureOut">
              <a:rPr lang="en-US" smtClean="0"/>
              <a:t>1/26/2023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D0E99B-16B3-480A-8AA9-2062A2451497}" type="slidenum">
              <a:rPr lang="en-US" smtClean="0"/>
              <a:t>‹#›</a:t>
            </a:fld>
            <a:endParaRPr lang="en-US"/>
          </a:p>
        </p:txBody>
      </p:sp>
    </p:spTree>
    <p:extLst>
      <p:ext uri="{BB962C8B-B14F-4D97-AF65-F5344CB8AC3E}">
        <p14:creationId xmlns:p14="http://schemas.microsoft.com/office/powerpoint/2010/main" val="19039641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AD8B149-E0F2-46F0-AC55-6D3947D2FD48}" type="datetimeFigureOut">
              <a:rPr lang="en-US" smtClean="0"/>
              <a:t>1/26/2023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2D0E99B-16B3-480A-8AA9-2062A2451497}" type="slidenum">
              <a:rPr lang="en-US" smtClean="0"/>
              <a:t>‹#›</a:t>
            </a:fld>
            <a:endParaRPr lang="en-US"/>
          </a:p>
        </p:txBody>
      </p:sp>
    </p:spTree>
    <p:extLst>
      <p:ext uri="{BB962C8B-B14F-4D97-AF65-F5344CB8AC3E}">
        <p14:creationId xmlns:p14="http://schemas.microsoft.com/office/powerpoint/2010/main" val="21385571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AD8B149-E0F2-46F0-AC55-6D3947D2FD48}" type="datetimeFigureOut">
              <a:rPr lang="en-US" smtClean="0"/>
              <a:t>1/26/2023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2D0E99B-16B3-480A-8AA9-2062A2451497}" type="slidenum">
              <a:rPr lang="en-US" smtClean="0"/>
              <a:t>‹#›</a:t>
            </a:fld>
            <a:endParaRPr lang="en-US"/>
          </a:p>
        </p:txBody>
      </p:sp>
    </p:spTree>
    <p:extLst>
      <p:ext uri="{BB962C8B-B14F-4D97-AF65-F5344CB8AC3E}">
        <p14:creationId xmlns:p14="http://schemas.microsoft.com/office/powerpoint/2010/main" val="20875416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AD8B149-E0F2-46F0-AC55-6D3947D2FD48}" type="datetimeFigureOut">
              <a:rPr lang="en-US" smtClean="0"/>
              <a:t>1/26/2023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2D0E99B-16B3-480A-8AA9-2062A2451497}" type="slidenum">
              <a:rPr lang="en-US" smtClean="0"/>
              <a:t>‹#›</a:t>
            </a:fld>
            <a:endParaRPr lang="en-US"/>
          </a:p>
        </p:txBody>
      </p:sp>
    </p:spTree>
    <p:extLst>
      <p:ext uri="{BB962C8B-B14F-4D97-AF65-F5344CB8AC3E}">
        <p14:creationId xmlns:p14="http://schemas.microsoft.com/office/powerpoint/2010/main" val="28341142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AD8B149-E0F2-46F0-AC55-6D3947D2FD48}" type="datetimeFigureOut">
              <a:rPr lang="en-US" smtClean="0"/>
              <a:t>1/26/2023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2D0E99B-16B3-480A-8AA9-2062A2451497}" type="slidenum">
              <a:rPr lang="en-US" smtClean="0"/>
              <a:t>‹#›</a:t>
            </a:fld>
            <a:endParaRPr lang="en-US"/>
          </a:p>
        </p:txBody>
      </p:sp>
    </p:spTree>
    <p:extLst>
      <p:ext uri="{BB962C8B-B14F-4D97-AF65-F5344CB8AC3E}">
        <p14:creationId xmlns:p14="http://schemas.microsoft.com/office/powerpoint/2010/main" val="41078431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AD8B149-E0F2-46F0-AC55-6D3947D2FD48}" type="datetimeFigureOut">
              <a:rPr lang="en-US" smtClean="0"/>
              <a:t>1/26/2023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2D0E99B-16B3-480A-8AA9-2062A2451497}" type="slidenum">
              <a:rPr lang="en-US" smtClean="0"/>
              <a:t>‹#›</a:t>
            </a:fld>
            <a:endParaRPr lang="en-US"/>
          </a:p>
        </p:txBody>
      </p:sp>
    </p:spTree>
    <p:extLst>
      <p:ext uri="{BB962C8B-B14F-4D97-AF65-F5344CB8AC3E}">
        <p14:creationId xmlns:p14="http://schemas.microsoft.com/office/powerpoint/2010/main" val="10269203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AD8B149-E0F2-46F0-AC55-6D3947D2FD48}" type="datetimeFigureOut">
              <a:rPr lang="en-US" smtClean="0"/>
              <a:t>1/26/2023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2D0E99B-16B3-480A-8AA9-2062A2451497}" type="slidenum">
              <a:rPr lang="en-US" smtClean="0"/>
              <a:t>‹#›</a:t>
            </a:fld>
            <a:endParaRPr lang="en-US"/>
          </a:p>
        </p:txBody>
      </p:sp>
    </p:spTree>
    <p:extLst>
      <p:ext uri="{BB962C8B-B14F-4D97-AF65-F5344CB8AC3E}">
        <p14:creationId xmlns:p14="http://schemas.microsoft.com/office/powerpoint/2010/main" val="314263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cstate="email">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AD8B149-E0F2-46F0-AC55-6D3947D2FD48}" type="datetimeFigureOut">
              <a:rPr lang="en-US" smtClean="0"/>
              <a:t>1/26/2023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2D0E99B-16B3-480A-8AA9-2062A2451497}" type="slidenum">
              <a:rPr lang="en-US" smtClean="0"/>
              <a:t>‹#›</a:t>
            </a:fld>
            <a:endParaRPr lang="en-US"/>
          </a:p>
        </p:txBody>
      </p:sp>
    </p:spTree>
    <p:extLst>
      <p:ext uri="{BB962C8B-B14F-4D97-AF65-F5344CB8AC3E}">
        <p14:creationId xmlns:p14="http://schemas.microsoft.com/office/powerpoint/2010/main" val="227428314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tags" Target="../tags/tag2.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tags" Target="../tags/tag6.xml"/><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7.xml"/><Relationship Id="rId1" Type="http://schemas.openxmlformats.org/officeDocument/2006/relationships/tags" Target="../tags/tag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7.xml"/><Relationship Id="rId1" Type="http://schemas.openxmlformats.org/officeDocument/2006/relationships/tags" Target="../tags/tag8.xml"/><Relationship Id="rId4" Type="http://schemas.openxmlformats.org/officeDocument/2006/relationships/chart" Target="../charts/char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slideLayout" Target="../slideLayouts/slideLayout7.xml"/><Relationship Id="rId1" Type="http://schemas.openxmlformats.org/officeDocument/2006/relationships/tags" Target="../tags/tag9.xml"/></Relationships>
</file>

<file path=ppt/slides/_rels/slide27.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slideLayout" Target="../slideLayouts/slideLayout7.xml"/><Relationship Id="rId1" Type="http://schemas.openxmlformats.org/officeDocument/2006/relationships/tags" Target="../tags/tag10.xml"/></Relationships>
</file>

<file path=ppt/slides/_rels/slide28.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slideLayout" Target="../slideLayouts/slideLayout7.xml"/><Relationship Id="rId1" Type="http://schemas.openxmlformats.org/officeDocument/2006/relationships/tags" Target="../tags/tag11.xml"/></Relationships>
</file>

<file path=ppt/slides/_rels/slide29.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slideLayout" Target="../slideLayouts/slideLayout7.xml"/><Relationship Id="rId1" Type="http://schemas.openxmlformats.org/officeDocument/2006/relationships/tags" Target="../tags/tag1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30.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slideLayout" Target="../slideLayouts/slideLayout7.xml"/><Relationship Id="rId1" Type="http://schemas.openxmlformats.org/officeDocument/2006/relationships/tags" Target="../tags/tag13.xml"/></Relationships>
</file>

<file path=ppt/slides/_rels/slide31.xml.rels><?xml version="1.0" encoding="UTF-8" standalone="yes"?>
<Relationships xmlns="http://schemas.openxmlformats.org/package/2006/relationships"><Relationship Id="rId3" Type="http://schemas.openxmlformats.org/officeDocument/2006/relationships/chart" Target="../charts/chart13.xml"/><Relationship Id="rId2" Type="http://schemas.openxmlformats.org/officeDocument/2006/relationships/slideLayout" Target="../slideLayouts/slideLayout7.xml"/><Relationship Id="rId1" Type="http://schemas.openxmlformats.org/officeDocument/2006/relationships/tags" Target="../tags/tag14.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28.xml"/><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30.xml"/><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3" Type="http://schemas.openxmlformats.org/officeDocument/2006/relationships/hyperlink" Target="https://us02web.zoom.us/rec/play/p4CzoW_25ZN3l3BWddwGsHqmQ5cJTfSwhu9teIzVBYfiWEU7sOPYPqPkgj-A_bo4f1phlk2hiinnfZUe.1ajuhtOHQ5e88uT0" TargetMode="External"/><Relationship Id="rId2" Type="http://schemas.openxmlformats.org/officeDocument/2006/relationships/notesSlide" Target="../notesSlides/notesSlide31.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notesSlide" Target="../notesSlides/notesSlide32.xml"/><Relationship Id="rId2" Type="http://schemas.openxmlformats.org/officeDocument/2006/relationships/slideLayout" Target="../slideLayouts/slideLayout1.xml"/><Relationship Id="rId1" Type="http://schemas.openxmlformats.org/officeDocument/2006/relationships/tags" Target="../tags/tag15.xml"/></Relationships>
</file>

<file path=ppt/slides/_rels/slide41.xml.rels><?xml version="1.0" encoding="UTF-8" standalone="yes"?>
<Relationships xmlns="http://schemas.openxmlformats.org/package/2006/relationships"><Relationship Id="rId3" Type="http://schemas.openxmlformats.org/officeDocument/2006/relationships/notesSlide" Target="../notesSlides/notesSlide33.xml"/><Relationship Id="rId2" Type="http://schemas.openxmlformats.org/officeDocument/2006/relationships/slideLayout" Target="../slideLayouts/slideLayout1.xml"/><Relationship Id="rId1" Type="http://schemas.openxmlformats.org/officeDocument/2006/relationships/tags" Target="../tags/tag16.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3" Type="http://schemas.openxmlformats.org/officeDocument/2006/relationships/notesSlide" Target="../notesSlides/notesSlide38.xml"/><Relationship Id="rId2" Type="http://schemas.openxmlformats.org/officeDocument/2006/relationships/slideLayout" Target="../slideLayouts/slideLayout2.xml"/><Relationship Id="rId1" Type="http://schemas.openxmlformats.org/officeDocument/2006/relationships/tags" Target="../tags/tag17.xml"/><Relationship Id="rId4" Type="http://schemas.openxmlformats.org/officeDocument/2006/relationships/image" Target="../media/image7.png"/></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7.xml"/><Relationship Id="rId1" Type="http://schemas.openxmlformats.org/officeDocument/2006/relationships/tags" Target="../tags/tag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7" Type="http://schemas.openxmlformats.org/officeDocument/2006/relationships/chart" Target="../charts/chart4.xml"/><Relationship Id="rId2" Type="http://schemas.openxmlformats.org/officeDocument/2006/relationships/slideLayout" Target="../slideLayouts/slideLayout2.xml"/><Relationship Id="rId1" Type="http://schemas.openxmlformats.org/officeDocument/2006/relationships/tags" Target="../tags/tag5.xml"/><Relationship Id="rId6" Type="http://schemas.openxmlformats.org/officeDocument/2006/relationships/chart" Target="../charts/chart3.xml"/><Relationship Id="rId5" Type="http://schemas.openxmlformats.org/officeDocument/2006/relationships/chart" Target="../charts/chart2.xml"/><Relationship Id="rId4" Type="http://schemas.openxmlformats.org/officeDocument/2006/relationships/chart" Target="../charts/char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2"/>
          <p:cNvSpPr txBox="1">
            <a:spLocks noChangeArrowheads="1"/>
          </p:cNvSpPr>
          <p:nvPr/>
        </p:nvSpPr>
        <p:spPr bwMode="auto">
          <a:xfrm>
            <a:off x="291682" y="1029808"/>
            <a:ext cx="8623718" cy="4168711"/>
          </a:xfrm>
          <a:prstGeom prst="rect">
            <a:avLst/>
          </a:prstGeom>
          <a:noFill/>
          <a:ln w="12700">
            <a:noFill/>
            <a:miter lim="800000"/>
            <a:headEnd/>
            <a:tailEnd/>
          </a:ln>
        </p:spPr>
        <p:txBody>
          <a:bodyPr lIns="88779" tIns="43611" rIns="88779" bIns="43611"/>
          <a:lstStyle/>
          <a:p>
            <a:pPr marL="336427" indent="-336427" algn="ctr" eaLnBrk="0" hangingPunct="0">
              <a:spcBef>
                <a:spcPct val="20000"/>
              </a:spcBef>
              <a:spcAft>
                <a:spcPts val="987"/>
              </a:spcAft>
              <a:buClr>
                <a:schemeClr val="hlink"/>
              </a:buClr>
              <a:buSzPct val="75000"/>
              <a:defRPr/>
            </a:pPr>
            <a:endParaRPr lang="en-US" altLang="en-US" b="1" kern="0" dirty="0">
              <a:solidFill>
                <a:schemeClr val="bg1"/>
              </a:solidFill>
            </a:endParaRPr>
          </a:p>
          <a:p>
            <a:pPr marL="336427" indent="-336427" algn="ctr" eaLnBrk="0" hangingPunct="0">
              <a:lnSpc>
                <a:spcPct val="90000"/>
              </a:lnSpc>
              <a:spcBef>
                <a:spcPct val="20000"/>
              </a:spcBef>
              <a:spcAft>
                <a:spcPct val="20000"/>
              </a:spcAft>
              <a:buClr>
                <a:schemeClr val="hlink"/>
              </a:buClr>
              <a:buSzPct val="75000"/>
              <a:defRPr/>
            </a:pPr>
            <a:r>
              <a:rPr lang="en-US" altLang="en-US" sz="4800" b="1" kern="0" dirty="0" smtClean="0">
                <a:solidFill>
                  <a:schemeClr val="bg1"/>
                </a:solidFill>
              </a:rPr>
              <a:t>Quality Improvement Seminar</a:t>
            </a:r>
          </a:p>
          <a:p>
            <a:pPr marL="336427" indent="-336427" algn="ctr" eaLnBrk="0" hangingPunct="0">
              <a:lnSpc>
                <a:spcPct val="90000"/>
              </a:lnSpc>
              <a:spcBef>
                <a:spcPct val="20000"/>
              </a:spcBef>
              <a:spcAft>
                <a:spcPct val="20000"/>
              </a:spcAft>
              <a:buClr>
                <a:schemeClr val="hlink"/>
              </a:buClr>
              <a:buSzPct val="75000"/>
              <a:defRPr/>
            </a:pPr>
            <a:endParaRPr lang="en-US" altLang="en-US" sz="2800" b="1" kern="0" dirty="0">
              <a:solidFill>
                <a:schemeClr val="bg1"/>
              </a:solidFill>
            </a:endParaRPr>
          </a:p>
          <a:p>
            <a:pPr marL="336427" indent="-336427" algn="ctr" eaLnBrk="0" hangingPunct="0">
              <a:lnSpc>
                <a:spcPct val="90000"/>
              </a:lnSpc>
              <a:spcBef>
                <a:spcPct val="20000"/>
              </a:spcBef>
              <a:spcAft>
                <a:spcPct val="20000"/>
              </a:spcAft>
              <a:buClr>
                <a:schemeClr val="hlink"/>
              </a:buClr>
              <a:buSzPct val="75000"/>
              <a:defRPr/>
            </a:pPr>
            <a:endParaRPr lang="en-US" altLang="en-US" sz="2800" b="1" kern="0" dirty="0">
              <a:solidFill>
                <a:schemeClr val="bg1"/>
              </a:solidFill>
            </a:endParaRPr>
          </a:p>
          <a:p>
            <a:pPr marL="336427" indent="-336427" algn="ctr" eaLnBrk="0" hangingPunct="0">
              <a:lnSpc>
                <a:spcPct val="90000"/>
              </a:lnSpc>
              <a:spcBef>
                <a:spcPct val="20000"/>
              </a:spcBef>
              <a:spcAft>
                <a:spcPct val="20000"/>
              </a:spcAft>
              <a:buClr>
                <a:schemeClr val="hlink"/>
              </a:buClr>
              <a:buSzPct val="75000"/>
              <a:defRPr/>
            </a:pPr>
            <a:r>
              <a:rPr lang="en-US" altLang="en-US" sz="3200" b="1" kern="0" dirty="0" smtClean="0">
                <a:solidFill>
                  <a:schemeClr val="accent1"/>
                </a:solidFill>
              </a:rPr>
              <a:t>Alyson Faires, Natalie Ewashkow, Mark Splaine</a:t>
            </a:r>
          </a:p>
          <a:p>
            <a:pPr marL="336427" indent="-336427" algn="ctr" eaLnBrk="0" hangingPunct="0">
              <a:lnSpc>
                <a:spcPct val="90000"/>
              </a:lnSpc>
              <a:spcBef>
                <a:spcPct val="20000"/>
              </a:spcBef>
              <a:spcAft>
                <a:spcPct val="20000"/>
              </a:spcAft>
              <a:buClr>
                <a:schemeClr val="hlink"/>
              </a:buClr>
              <a:buSzPct val="75000"/>
              <a:defRPr/>
            </a:pPr>
            <a:r>
              <a:rPr lang="en-US" altLang="en-US" sz="3200" b="1" kern="0" dirty="0" smtClean="0">
                <a:solidFill>
                  <a:schemeClr val="accent1"/>
                </a:solidFill>
              </a:rPr>
              <a:t>January 26, 2023</a:t>
            </a:r>
            <a:endParaRPr lang="en-US" altLang="en-US" sz="3200" b="1" kern="0" dirty="0">
              <a:solidFill>
                <a:schemeClr val="accent1"/>
              </a:solidFill>
            </a:endParaRPr>
          </a:p>
          <a:p>
            <a:pPr marL="336427" indent="-336427" algn="ctr" eaLnBrk="0" hangingPunct="0">
              <a:lnSpc>
                <a:spcPct val="90000"/>
              </a:lnSpc>
              <a:spcBef>
                <a:spcPct val="20000"/>
              </a:spcBef>
              <a:spcAft>
                <a:spcPct val="20000"/>
              </a:spcAft>
              <a:buClr>
                <a:schemeClr val="hlink"/>
              </a:buClr>
              <a:buSzPct val="75000"/>
              <a:defRPr/>
            </a:pPr>
            <a:endParaRPr lang="en-US" altLang="en-US" sz="2800" b="1" kern="0" dirty="0">
              <a:solidFill>
                <a:schemeClr val="bg1"/>
              </a:solidFill>
            </a:endParaRPr>
          </a:p>
        </p:txBody>
      </p:sp>
      <p:pic>
        <p:nvPicPr>
          <p:cNvPr id="2050" name="Picture 2"/>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914400" y="5056967"/>
            <a:ext cx="1000125" cy="1000125"/>
          </a:xfrm>
          <a:prstGeom prst="ellipse">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p:cNvSpPr txBox="1"/>
          <p:nvPr/>
        </p:nvSpPr>
        <p:spPr>
          <a:xfrm>
            <a:off x="1914525" y="5047792"/>
            <a:ext cx="7458075" cy="584775"/>
          </a:xfrm>
          <a:prstGeom prst="rect">
            <a:avLst/>
          </a:prstGeom>
          <a:noFill/>
        </p:spPr>
        <p:txBody>
          <a:bodyPr wrap="square" rtlCol="0">
            <a:spAutoFit/>
          </a:bodyPr>
          <a:lstStyle/>
          <a:p>
            <a:r>
              <a:rPr lang="en-US" sz="3200" dirty="0" smtClean="0">
                <a:solidFill>
                  <a:srgbClr val="893BC3"/>
                </a:solidFill>
                <a:latin typeface="Aharoni" panose="02010803020104030203" pitchFamily="2" charset="-79"/>
                <a:cs typeface="Aharoni" panose="02010803020104030203" pitchFamily="2" charset="-79"/>
              </a:rPr>
              <a:t>Nurse Practitioner &amp; Post Doctoral</a:t>
            </a:r>
          </a:p>
        </p:txBody>
      </p:sp>
      <p:sp>
        <p:nvSpPr>
          <p:cNvPr id="3" name="Rectangle 2"/>
          <p:cNvSpPr/>
          <p:nvPr/>
        </p:nvSpPr>
        <p:spPr>
          <a:xfrm>
            <a:off x="1914525" y="5432513"/>
            <a:ext cx="5668690" cy="523220"/>
          </a:xfrm>
          <a:prstGeom prst="rect">
            <a:avLst/>
          </a:prstGeom>
        </p:spPr>
        <p:txBody>
          <a:bodyPr wrap="square">
            <a:spAutoFit/>
          </a:bodyPr>
          <a:lstStyle/>
          <a:p>
            <a:r>
              <a:rPr lang="en-US" sz="2800" dirty="0" smtClean="0">
                <a:solidFill>
                  <a:schemeClr val="tx2">
                    <a:lumMod val="40000"/>
                    <a:lumOff val="60000"/>
                  </a:schemeClr>
                </a:solidFill>
                <a:latin typeface="Aharoni" panose="02010803020104030203" pitchFamily="2" charset="-79"/>
                <a:cs typeface="Aharoni" panose="02010803020104030203" pitchFamily="2" charset="-79"/>
              </a:rPr>
              <a:t>Training Programs</a:t>
            </a:r>
            <a:endParaRPr lang="en-US" sz="2800" dirty="0">
              <a:solidFill>
                <a:schemeClr val="tx2">
                  <a:lumMod val="40000"/>
                  <a:lumOff val="60000"/>
                </a:schemeClr>
              </a:solidFill>
              <a:latin typeface="Aharoni" panose="02010803020104030203" pitchFamily="2" charset="-79"/>
              <a:cs typeface="Aharoni" panose="02010803020104030203" pitchFamily="2" charset="-79"/>
            </a:endParaRPr>
          </a:p>
        </p:txBody>
      </p:sp>
      <p:sp>
        <p:nvSpPr>
          <p:cNvPr id="4" name="TextBox 3"/>
          <p:cNvSpPr txBox="1"/>
          <p:nvPr/>
        </p:nvSpPr>
        <p:spPr>
          <a:xfrm rot="21353334">
            <a:off x="80962" y="2381006"/>
            <a:ext cx="2667000" cy="461665"/>
          </a:xfrm>
          <a:prstGeom prst="rect">
            <a:avLst/>
          </a:prstGeom>
          <a:noFill/>
        </p:spPr>
        <p:txBody>
          <a:bodyPr wrap="square" rtlCol="0">
            <a:spAutoFit/>
          </a:bodyPr>
          <a:lstStyle/>
          <a:p>
            <a:pPr algn="ctr"/>
            <a:r>
              <a:rPr lang="en-US" sz="2400" b="1" dirty="0" smtClean="0">
                <a:solidFill>
                  <a:schemeClr val="accent3">
                    <a:lumMod val="75000"/>
                  </a:schemeClr>
                </a:solidFill>
                <a:latin typeface="Aharoni" panose="02010803020104030203" pitchFamily="2" charset="-79"/>
                <a:cs typeface="Aharoni" panose="02010803020104030203" pitchFamily="2" charset="-79"/>
              </a:rPr>
              <a:t>INTERACTIVE</a:t>
            </a:r>
            <a:endParaRPr lang="en-US" sz="2400" b="1" dirty="0">
              <a:solidFill>
                <a:schemeClr val="accent3">
                  <a:lumMod val="75000"/>
                </a:schemeClr>
              </a:solidFill>
              <a:latin typeface="Aharoni" panose="02010803020104030203" pitchFamily="2" charset="-79"/>
              <a:cs typeface="Aharoni" panose="02010803020104030203" pitchFamily="2" charset="-79"/>
            </a:endParaRPr>
          </a:p>
        </p:txBody>
      </p:sp>
      <p:sp>
        <p:nvSpPr>
          <p:cNvPr id="7" name="TextBox 6"/>
          <p:cNvSpPr txBox="1"/>
          <p:nvPr/>
        </p:nvSpPr>
        <p:spPr>
          <a:xfrm>
            <a:off x="2895600" y="2667000"/>
            <a:ext cx="2667000" cy="461665"/>
          </a:xfrm>
          <a:prstGeom prst="rect">
            <a:avLst/>
          </a:prstGeom>
          <a:noFill/>
        </p:spPr>
        <p:txBody>
          <a:bodyPr wrap="square" rtlCol="0">
            <a:spAutoFit/>
          </a:bodyPr>
          <a:lstStyle/>
          <a:p>
            <a:pPr algn="ctr"/>
            <a:r>
              <a:rPr lang="en-US" sz="2400" b="1" dirty="0" smtClean="0">
                <a:solidFill>
                  <a:schemeClr val="accent3">
                    <a:lumMod val="75000"/>
                  </a:schemeClr>
                </a:solidFill>
                <a:latin typeface="Aharoni" panose="02010803020104030203" pitchFamily="2" charset="-79"/>
                <a:cs typeface="Aharoni" panose="02010803020104030203" pitchFamily="2" charset="-79"/>
              </a:rPr>
              <a:t>INFORMATIVE</a:t>
            </a:r>
            <a:endParaRPr lang="en-US" sz="2400" b="1" dirty="0">
              <a:solidFill>
                <a:schemeClr val="accent3">
                  <a:lumMod val="75000"/>
                </a:schemeClr>
              </a:solidFill>
              <a:latin typeface="Aharoni" panose="02010803020104030203" pitchFamily="2" charset="-79"/>
              <a:cs typeface="Aharoni" panose="02010803020104030203" pitchFamily="2" charset="-79"/>
            </a:endParaRPr>
          </a:p>
        </p:txBody>
      </p:sp>
      <p:sp>
        <p:nvSpPr>
          <p:cNvPr id="8" name="TextBox 7"/>
          <p:cNvSpPr txBox="1"/>
          <p:nvPr/>
        </p:nvSpPr>
        <p:spPr>
          <a:xfrm rot="730540">
            <a:off x="5992201" y="3148479"/>
            <a:ext cx="2667000" cy="461665"/>
          </a:xfrm>
          <a:prstGeom prst="rect">
            <a:avLst/>
          </a:prstGeom>
          <a:noFill/>
        </p:spPr>
        <p:txBody>
          <a:bodyPr wrap="square" rtlCol="0">
            <a:spAutoFit/>
          </a:bodyPr>
          <a:lstStyle/>
          <a:p>
            <a:pPr algn="ctr"/>
            <a:r>
              <a:rPr lang="en-US" sz="2400" b="1" dirty="0" smtClean="0">
                <a:solidFill>
                  <a:schemeClr val="accent3">
                    <a:lumMod val="75000"/>
                  </a:schemeClr>
                </a:solidFill>
                <a:latin typeface="Aharoni" panose="02010803020104030203" pitchFamily="2" charset="-79"/>
                <a:cs typeface="Aharoni" panose="02010803020104030203" pitchFamily="2" charset="-79"/>
              </a:rPr>
              <a:t>SKILL BUILDING</a:t>
            </a:r>
            <a:endParaRPr lang="en-US" sz="2400" b="1" dirty="0">
              <a:solidFill>
                <a:schemeClr val="accent3">
                  <a:lumMod val="75000"/>
                </a:schemeClr>
              </a:solidFill>
              <a:latin typeface="Aharoni" panose="02010803020104030203" pitchFamily="2" charset="-79"/>
              <a:cs typeface="Aharoni" panose="02010803020104030203" pitchFamily="2" charset="-79"/>
            </a:endParaRPr>
          </a:p>
        </p:txBody>
      </p:sp>
      <p:sp>
        <p:nvSpPr>
          <p:cNvPr id="9" name="TextBox 8"/>
          <p:cNvSpPr txBox="1"/>
          <p:nvPr/>
        </p:nvSpPr>
        <p:spPr>
          <a:xfrm>
            <a:off x="6019800" y="2362200"/>
            <a:ext cx="2667000" cy="461665"/>
          </a:xfrm>
          <a:prstGeom prst="rect">
            <a:avLst/>
          </a:prstGeom>
          <a:noFill/>
        </p:spPr>
        <p:txBody>
          <a:bodyPr wrap="square" rtlCol="0">
            <a:spAutoFit/>
          </a:bodyPr>
          <a:lstStyle/>
          <a:p>
            <a:pPr algn="ctr"/>
            <a:r>
              <a:rPr lang="en-US" sz="2400" b="1" dirty="0" smtClean="0">
                <a:solidFill>
                  <a:schemeClr val="accent3">
                    <a:lumMod val="75000"/>
                  </a:schemeClr>
                </a:solidFill>
                <a:latin typeface="Aharoni" panose="02010803020104030203" pitchFamily="2" charset="-79"/>
                <a:cs typeface="Aharoni" panose="02010803020104030203" pitchFamily="2" charset="-79"/>
              </a:rPr>
              <a:t>TEAM WORK</a:t>
            </a:r>
            <a:endParaRPr lang="en-US" sz="2400" b="1" dirty="0">
              <a:solidFill>
                <a:schemeClr val="accent3">
                  <a:lumMod val="75000"/>
                </a:schemeClr>
              </a:solidFill>
              <a:latin typeface="Aharoni" panose="02010803020104030203" pitchFamily="2" charset="-79"/>
              <a:cs typeface="Aharoni" panose="02010803020104030203" pitchFamily="2" charset="-79"/>
            </a:endParaRPr>
          </a:p>
        </p:txBody>
      </p:sp>
      <p:sp>
        <p:nvSpPr>
          <p:cNvPr id="10" name="TextBox 9"/>
          <p:cNvSpPr txBox="1"/>
          <p:nvPr/>
        </p:nvSpPr>
        <p:spPr>
          <a:xfrm rot="21287501">
            <a:off x="701247" y="959843"/>
            <a:ext cx="2667000" cy="461665"/>
          </a:xfrm>
          <a:prstGeom prst="rect">
            <a:avLst/>
          </a:prstGeom>
          <a:noFill/>
        </p:spPr>
        <p:txBody>
          <a:bodyPr wrap="square" rtlCol="0">
            <a:spAutoFit/>
          </a:bodyPr>
          <a:lstStyle/>
          <a:p>
            <a:pPr algn="ctr"/>
            <a:r>
              <a:rPr lang="en-US" sz="2400" b="1" dirty="0" smtClean="0">
                <a:solidFill>
                  <a:schemeClr val="accent3">
                    <a:lumMod val="75000"/>
                  </a:schemeClr>
                </a:solidFill>
                <a:latin typeface="Aharoni" panose="02010803020104030203" pitchFamily="2" charset="-79"/>
                <a:cs typeface="Aharoni" panose="02010803020104030203" pitchFamily="2" charset="-79"/>
              </a:rPr>
              <a:t>STRATEGIC</a:t>
            </a:r>
            <a:endParaRPr lang="en-US" sz="2400" b="1" dirty="0">
              <a:solidFill>
                <a:schemeClr val="accent3">
                  <a:lumMod val="75000"/>
                </a:schemeClr>
              </a:solidFill>
              <a:latin typeface="Aharoni" panose="02010803020104030203" pitchFamily="2" charset="-79"/>
              <a:cs typeface="Aharoni" panose="02010803020104030203" pitchFamily="2" charset="-79"/>
            </a:endParaRPr>
          </a:p>
        </p:txBody>
      </p:sp>
      <p:sp>
        <p:nvSpPr>
          <p:cNvPr id="11" name="TextBox 10"/>
          <p:cNvSpPr txBox="1"/>
          <p:nvPr/>
        </p:nvSpPr>
        <p:spPr>
          <a:xfrm rot="330888">
            <a:off x="5735387" y="1002626"/>
            <a:ext cx="2667000" cy="461665"/>
          </a:xfrm>
          <a:prstGeom prst="rect">
            <a:avLst/>
          </a:prstGeom>
          <a:noFill/>
        </p:spPr>
        <p:txBody>
          <a:bodyPr wrap="square" rtlCol="0">
            <a:spAutoFit/>
          </a:bodyPr>
          <a:lstStyle/>
          <a:p>
            <a:pPr algn="ctr"/>
            <a:r>
              <a:rPr lang="en-US" sz="2400" b="1" dirty="0" smtClean="0">
                <a:solidFill>
                  <a:schemeClr val="accent3">
                    <a:lumMod val="75000"/>
                  </a:schemeClr>
                </a:solidFill>
                <a:latin typeface="Aharoni" panose="02010803020104030203" pitchFamily="2" charset="-79"/>
                <a:cs typeface="Aharoni" panose="02010803020104030203" pitchFamily="2" charset="-79"/>
              </a:rPr>
              <a:t>FOCUSED</a:t>
            </a:r>
            <a:endParaRPr lang="en-US" sz="2400" b="1" dirty="0">
              <a:solidFill>
                <a:schemeClr val="accent3">
                  <a:lumMod val="75000"/>
                </a:schemeClr>
              </a:solidFill>
              <a:latin typeface="Aharoni" panose="02010803020104030203" pitchFamily="2" charset="-79"/>
              <a:cs typeface="Aharoni" panose="02010803020104030203" pitchFamily="2" charset="-79"/>
            </a:endParaRPr>
          </a:p>
        </p:txBody>
      </p:sp>
      <p:sp>
        <p:nvSpPr>
          <p:cNvPr id="12" name="TextBox 11"/>
          <p:cNvSpPr txBox="1"/>
          <p:nvPr/>
        </p:nvSpPr>
        <p:spPr>
          <a:xfrm>
            <a:off x="228600" y="3119735"/>
            <a:ext cx="2667000" cy="461665"/>
          </a:xfrm>
          <a:prstGeom prst="rect">
            <a:avLst/>
          </a:prstGeom>
          <a:noFill/>
        </p:spPr>
        <p:txBody>
          <a:bodyPr wrap="square" rtlCol="0">
            <a:spAutoFit/>
          </a:bodyPr>
          <a:lstStyle/>
          <a:p>
            <a:pPr algn="ctr"/>
            <a:r>
              <a:rPr lang="en-US" sz="2400" b="1" dirty="0" smtClean="0">
                <a:solidFill>
                  <a:schemeClr val="accent3">
                    <a:lumMod val="75000"/>
                  </a:schemeClr>
                </a:solidFill>
                <a:latin typeface="Aharoni" panose="02010803020104030203" pitchFamily="2" charset="-79"/>
                <a:cs typeface="Aharoni" panose="02010803020104030203" pitchFamily="2" charset="-79"/>
              </a:rPr>
              <a:t>FUN</a:t>
            </a:r>
            <a:endParaRPr lang="en-US" sz="2400" b="1" dirty="0">
              <a:solidFill>
                <a:schemeClr val="accent3">
                  <a:lumMod val="75000"/>
                </a:schemeClr>
              </a:solidFill>
              <a:latin typeface="Aharoni" panose="02010803020104030203" pitchFamily="2" charset="-79"/>
              <a:cs typeface="Aharoni" panose="02010803020104030203" pitchFamily="2" charset="-79"/>
            </a:endParaRPr>
          </a:p>
        </p:txBody>
      </p:sp>
      <p:sp>
        <p:nvSpPr>
          <p:cNvPr id="13" name="TextBox 12"/>
          <p:cNvSpPr txBox="1"/>
          <p:nvPr/>
        </p:nvSpPr>
        <p:spPr>
          <a:xfrm>
            <a:off x="3124200" y="1062335"/>
            <a:ext cx="2667000" cy="461665"/>
          </a:xfrm>
          <a:prstGeom prst="rect">
            <a:avLst/>
          </a:prstGeom>
          <a:noFill/>
        </p:spPr>
        <p:txBody>
          <a:bodyPr wrap="square" rtlCol="0">
            <a:spAutoFit/>
          </a:bodyPr>
          <a:lstStyle/>
          <a:p>
            <a:pPr algn="ctr"/>
            <a:r>
              <a:rPr lang="en-US" sz="2400" b="1" dirty="0" smtClean="0">
                <a:solidFill>
                  <a:schemeClr val="accent3">
                    <a:lumMod val="75000"/>
                  </a:schemeClr>
                </a:solidFill>
                <a:latin typeface="Aharoni" panose="02010803020104030203" pitchFamily="2" charset="-79"/>
                <a:cs typeface="Aharoni" panose="02010803020104030203" pitchFamily="2" charset="-79"/>
              </a:rPr>
              <a:t>RELEVANT</a:t>
            </a:r>
            <a:endParaRPr lang="en-US" sz="2400" b="1" dirty="0">
              <a:solidFill>
                <a:schemeClr val="accent3">
                  <a:lumMod val="75000"/>
                </a:schemeClr>
              </a:solidFill>
              <a:latin typeface="Aharoni" panose="02010803020104030203" pitchFamily="2" charset="-79"/>
              <a:cs typeface="Aharoni" panose="02010803020104030203" pitchFamily="2" charset="-79"/>
            </a:endParaRPr>
          </a:p>
        </p:txBody>
      </p:sp>
    </p:spTree>
    <p:custDataLst>
      <p:tags r:id="rId1"/>
    </p:custDataLst>
    <p:extLst>
      <p:ext uri="{BB962C8B-B14F-4D97-AF65-F5344CB8AC3E}">
        <p14:creationId xmlns:p14="http://schemas.microsoft.com/office/powerpoint/2010/main" val="803728208"/>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Object 2"/>
          <p:cNvGraphicFramePr>
            <a:graphicFrameLocks noGrp="1" noChangeAspect="1"/>
          </p:cNvGraphicFramePr>
          <p:nvPr>
            <p:ph idx="4294967295"/>
            <p:extLst/>
          </p:nvPr>
        </p:nvGraphicFramePr>
        <p:xfrm>
          <a:off x="1303338" y="566738"/>
          <a:ext cx="7789862" cy="5148262"/>
        </p:xfrm>
        <a:graphic>
          <a:graphicData uri="http://schemas.openxmlformats.org/drawingml/2006/chart">
            <c:chart xmlns:c="http://schemas.openxmlformats.org/drawingml/2006/chart" xmlns:r="http://schemas.openxmlformats.org/officeDocument/2006/relationships" r:id="rId3"/>
          </a:graphicData>
        </a:graphic>
      </p:graphicFrame>
      <p:sp>
        <p:nvSpPr>
          <p:cNvPr id="9219" name="Rectangle 2"/>
          <p:cNvSpPr>
            <a:spLocks noGrp="1" noChangeArrowheads="1"/>
          </p:cNvSpPr>
          <p:nvPr>
            <p:ph type="title" idx="4294967295"/>
          </p:nvPr>
        </p:nvSpPr>
        <p:spPr>
          <a:xfrm>
            <a:off x="2695894" y="695325"/>
            <a:ext cx="6024562" cy="676275"/>
          </a:xfrm>
        </p:spPr>
        <p:txBody>
          <a:bodyPr lIns="90885" tIns="45441" rIns="90885" bIns="45441" anchor="t">
            <a:normAutofit/>
          </a:bodyPr>
          <a:lstStyle/>
          <a:p>
            <a:r>
              <a:rPr lang="en-US" altLang="en-US" sz="3200" b="1" dirty="0">
                <a:effectLst/>
                <a:latin typeface="Calibri" panose="020F0502020204030204" pitchFamily="34" charset="0"/>
              </a:rPr>
              <a:t>Diabetes Stratified Time Plot</a:t>
            </a:r>
          </a:p>
        </p:txBody>
      </p:sp>
      <p:sp>
        <p:nvSpPr>
          <p:cNvPr id="9220" name="Text Box 3"/>
          <p:cNvSpPr txBox="1">
            <a:spLocks noChangeArrowheads="1"/>
          </p:cNvSpPr>
          <p:nvPr/>
        </p:nvSpPr>
        <p:spPr bwMode="auto">
          <a:xfrm>
            <a:off x="4788634" y="5416566"/>
            <a:ext cx="919541" cy="4604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89682" tIns="44839" rIns="89682" bIns="44839">
            <a:spAutoFit/>
          </a:bodyPr>
          <a:lstStyle>
            <a:lvl1pPr eaLnBrk="0" hangingPunct="0">
              <a:spcBef>
                <a:spcPct val="20000"/>
              </a:spcBef>
              <a:spcAft>
                <a:spcPts val="1000"/>
              </a:spcAft>
              <a:buClr>
                <a:schemeClr val="hlink"/>
              </a:buClr>
              <a:buSzPct val="75000"/>
              <a:buFont typeface="Monotype Sorts"/>
              <a:buChar char="u"/>
              <a:defRPr sz="3200" b="1">
                <a:solidFill>
                  <a:schemeClr val="tx1"/>
                </a:solidFill>
                <a:latin typeface="Arial" pitchFamily="34" charset="0"/>
              </a:defRPr>
            </a:lvl1pPr>
            <a:lvl2pPr marL="742950" indent="-285750" eaLnBrk="0" hangingPunct="0">
              <a:spcBef>
                <a:spcPct val="20000"/>
              </a:spcBef>
              <a:spcAft>
                <a:spcPts val="1000"/>
              </a:spcAft>
              <a:buClr>
                <a:schemeClr val="hlink"/>
              </a:buClr>
              <a:buSzPct val="75000"/>
              <a:buChar char="•"/>
              <a:defRPr sz="2800" b="1">
                <a:solidFill>
                  <a:schemeClr val="tx1"/>
                </a:solidFill>
                <a:latin typeface="Arial" pitchFamily="34" charset="0"/>
              </a:defRPr>
            </a:lvl2pPr>
            <a:lvl3pPr marL="1143000" indent="-228600" eaLnBrk="0" hangingPunct="0">
              <a:spcBef>
                <a:spcPct val="20000"/>
              </a:spcBef>
              <a:spcAft>
                <a:spcPts val="1000"/>
              </a:spcAft>
              <a:buClr>
                <a:schemeClr val="hlink"/>
              </a:buClr>
              <a:buSzPct val="75000"/>
              <a:buFont typeface="Wingdings" pitchFamily="2" charset="2"/>
              <a:buChar char="ü"/>
              <a:defRPr sz="2400" b="1">
                <a:solidFill>
                  <a:schemeClr val="tx1"/>
                </a:solidFill>
                <a:latin typeface="Arial" pitchFamily="34" charset="0"/>
              </a:defRPr>
            </a:lvl3pPr>
            <a:lvl4pPr marL="1600200" indent="-228600" eaLnBrk="0" hangingPunct="0">
              <a:spcBef>
                <a:spcPct val="20000"/>
              </a:spcBef>
              <a:spcAft>
                <a:spcPts val="1000"/>
              </a:spcAft>
              <a:buClr>
                <a:schemeClr val="hlink"/>
              </a:buClr>
              <a:buSzPct val="75000"/>
              <a:buFont typeface="Monotype Sorts"/>
              <a:buChar char=";"/>
              <a:defRPr sz="2000" b="1">
                <a:solidFill>
                  <a:schemeClr val="tx1"/>
                </a:solidFill>
                <a:latin typeface="Arial" pitchFamily="34" charset="0"/>
              </a:defRPr>
            </a:lvl4pPr>
            <a:lvl5pPr marL="2057400" indent="-228600" eaLnBrk="0"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5pPr>
            <a:lvl6pPr marL="2514600" indent="-2286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6pPr>
            <a:lvl7pPr marL="2971800" indent="-2286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7pPr>
            <a:lvl8pPr marL="3429000" indent="-2286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8pPr>
            <a:lvl9pPr marL="3886200" indent="-2286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9pPr>
          </a:lstStyle>
          <a:p>
            <a:pPr marL="0" marR="0" lvl="0" indent="0" algn="l" defTabSz="897139" rtl="0" eaLnBrk="0" fontAlgn="base" latinLnBrk="0" hangingPunct="0">
              <a:lnSpc>
                <a:spcPct val="100000"/>
              </a:lnSpc>
              <a:spcBef>
                <a:spcPct val="0"/>
              </a:spcBef>
              <a:spcAft>
                <a:spcPct val="0"/>
              </a:spcAft>
              <a:buClrTx/>
              <a:buSzTx/>
              <a:buFont typeface="Monotype Sorts"/>
              <a:buNone/>
              <a:tabLst/>
              <a:defRPr/>
            </a:pPr>
            <a:r>
              <a:rPr kumimoji="0" lang="en-US" altLang="en-US" sz="2400" b="1" i="0" u="none" strike="noStrike" kern="1200" cap="none" spc="0" normalizeH="0" baseline="0" noProof="0" dirty="0">
                <a:ln>
                  <a:noFill/>
                </a:ln>
                <a:solidFill>
                  <a:srgbClr val="000000"/>
                </a:solidFill>
                <a:effectLst/>
                <a:uLnTx/>
                <a:uFillTx/>
                <a:latin typeface="Arial" pitchFamily="34" charset="0"/>
                <a:ea typeface="MS PGothic" pitchFamily="34" charset="-128"/>
                <a:cs typeface="Arial" pitchFamily="34" charset="0"/>
              </a:rPr>
              <a:t>Days</a:t>
            </a:r>
          </a:p>
        </p:txBody>
      </p:sp>
      <p:sp>
        <p:nvSpPr>
          <p:cNvPr id="9221" name="Text Box 4"/>
          <p:cNvSpPr txBox="1">
            <a:spLocks noChangeArrowheads="1"/>
          </p:cNvSpPr>
          <p:nvPr/>
        </p:nvSpPr>
        <p:spPr bwMode="auto">
          <a:xfrm rot="16200000">
            <a:off x="-902314" y="2592298"/>
            <a:ext cx="3613145" cy="521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89682" tIns="44839" rIns="89682" bIns="44839">
            <a:spAutoFit/>
          </a:bodyPr>
          <a:lstStyle>
            <a:lvl1pPr eaLnBrk="0" hangingPunct="0">
              <a:spcBef>
                <a:spcPct val="20000"/>
              </a:spcBef>
              <a:spcAft>
                <a:spcPts val="1000"/>
              </a:spcAft>
              <a:buClr>
                <a:schemeClr val="hlink"/>
              </a:buClr>
              <a:buSzPct val="75000"/>
              <a:buFont typeface="Monotype Sorts"/>
              <a:buChar char="u"/>
              <a:defRPr sz="3200" b="1">
                <a:solidFill>
                  <a:schemeClr val="tx1"/>
                </a:solidFill>
                <a:latin typeface="Arial" pitchFamily="34" charset="0"/>
              </a:defRPr>
            </a:lvl1pPr>
            <a:lvl2pPr marL="742950" indent="-285750" eaLnBrk="0" hangingPunct="0">
              <a:spcBef>
                <a:spcPct val="20000"/>
              </a:spcBef>
              <a:spcAft>
                <a:spcPts val="1000"/>
              </a:spcAft>
              <a:buClr>
                <a:schemeClr val="hlink"/>
              </a:buClr>
              <a:buSzPct val="75000"/>
              <a:buChar char="•"/>
              <a:defRPr sz="2800" b="1">
                <a:solidFill>
                  <a:schemeClr val="tx1"/>
                </a:solidFill>
                <a:latin typeface="Arial" pitchFamily="34" charset="0"/>
              </a:defRPr>
            </a:lvl2pPr>
            <a:lvl3pPr marL="1143000" indent="-228600" eaLnBrk="0" hangingPunct="0">
              <a:spcBef>
                <a:spcPct val="20000"/>
              </a:spcBef>
              <a:spcAft>
                <a:spcPts val="1000"/>
              </a:spcAft>
              <a:buClr>
                <a:schemeClr val="hlink"/>
              </a:buClr>
              <a:buSzPct val="75000"/>
              <a:buFont typeface="Wingdings" pitchFamily="2" charset="2"/>
              <a:buChar char="ü"/>
              <a:defRPr sz="2400" b="1">
                <a:solidFill>
                  <a:schemeClr val="tx1"/>
                </a:solidFill>
                <a:latin typeface="Arial" pitchFamily="34" charset="0"/>
              </a:defRPr>
            </a:lvl3pPr>
            <a:lvl4pPr marL="1600200" indent="-228600" eaLnBrk="0" hangingPunct="0">
              <a:spcBef>
                <a:spcPct val="20000"/>
              </a:spcBef>
              <a:spcAft>
                <a:spcPts val="1000"/>
              </a:spcAft>
              <a:buClr>
                <a:schemeClr val="hlink"/>
              </a:buClr>
              <a:buSzPct val="75000"/>
              <a:buFont typeface="Monotype Sorts"/>
              <a:buChar char=";"/>
              <a:defRPr sz="2000" b="1">
                <a:solidFill>
                  <a:schemeClr val="tx1"/>
                </a:solidFill>
                <a:latin typeface="Arial" pitchFamily="34" charset="0"/>
              </a:defRPr>
            </a:lvl4pPr>
            <a:lvl5pPr marL="2057400" indent="-228600" eaLnBrk="0"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5pPr>
            <a:lvl6pPr marL="2514600" indent="-2286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6pPr>
            <a:lvl7pPr marL="2971800" indent="-2286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7pPr>
            <a:lvl8pPr marL="3429000" indent="-2286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8pPr>
            <a:lvl9pPr marL="3886200" indent="-2286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9pPr>
          </a:lstStyle>
          <a:p>
            <a:pPr marL="0" marR="0" lvl="0" indent="0" algn="l" defTabSz="897139" rtl="0" eaLnBrk="0" fontAlgn="base" latinLnBrk="0" hangingPunct="0">
              <a:lnSpc>
                <a:spcPct val="100000"/>
              </a:lnSpc>
              <a:spcBef>
                <a:spcPct val="0"/>
              </a:spcBef>
              <a:spcAft>
                <a:spcPct val="0"/>
              </a:spcAft>
              <a:buClrTx/>
              <a:buSzTx/>
              <a:buFont typeface="Monotype Sorts"/>
              <a:buNone/>
              <a:tabLst/>
              <a:defRPr/>
            </a:pPr>
            <a:r>
              <a:rPr kumimoji="0" lang="en-US" altLang="en-US" sz="2800" b="1" i="0" u="none" strike="noStrike" kern="1200" cap="none" spc="0" normalizeH="0" baseline="0" noProof="0" dirty="0" smtClean="0">
                <a:ln>
                  <a:noFill/>
                </a:ln>
                <a:solidFill>
                  <a:srgbClr val="000000"/>
                </a:solidFill>
                <a:effectLst/>
                <a:uLnTx/>
                <a:uFillTx/>
                <a:latin typeface="Arial" pitchFamily="34" charset="0"/>
                <a:ea typeface="MS PGothic" pitchFamily="34" charset="-128"/>
                <a:cs typeface="Arial" pitchFamily="34" charset="0"/>
              </a:rPr>
              <a:t>Blood Sugar (mg/dl)</a:t>
            </a:r>
            <a:endParaRPr kumimoji="0" lang="en-US" altLang="en-US" sz="2800" b="1" i="0" u="none" strike="noStrike" kern="1200" cap="none" spc="0" normalizeH="0" baseline="0" noProof="0" dirty="0">
              <a:ln>
                <a:noFill/>
              </a:ln>
              <a:solidFill>
                <a:srgbClr val="000000"/>
              </a:solidFill>
              <a:effectLst/>
              <a:uLnTx/>
              <a:uFillTx/>
              <a:latin typeface="Arial" pitchFamily="34" charset="0"/>
              <a:ea typeface="MS PGothic" pitchFamily="34" charset="-128"/>
              <a:cs typeface="Arial" pitchFamily="34" charset="0"/>
            </a:endParaRPr>
          </a:p>
        </p:txBody>
      </p:sp>
      <p:sp>
        <p:nvSpPr>
          <p:cNvPr id="9222" name="Text Box 6"/>
          <p:cNvSpPr txBox="1">
            <a:spLocks noChangeArrowheads="1"/>
          </p:cNvSpPr>
          <p:nvPr/>
        </p:nvSpPr>
        <p:spPr bwMode="auto">
          <a:xfrm>
            <a:off x="152400" y="5334000"/>
            <a:ext cx="2418908" cy="398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89682" tIns="44839" rIns="89682" bIns="44839">
            <a:spAutoFit/>
          </a:bodyPr>
          <a:lstStyle>
            <a:lvl1pPr eaLnBrk="0" hangingPunct="0">
              <a:spcBef>
                <a:spcPct val="20000"/>
              </a:spcBef>
              <a:spcAft>
                <a:spcPts val="1000"/>
              </a:spcAft>
              <a:buClr>
                <a:schemeClr val="hlink"/>
              </a:buClr>
              <a:buSzPct val="75000"/>
              <a:buFont typeface="Monotype Sorts"/>
              <a:buChar char="u"/>
              <a:defRPr sz="3200" b="1">
                <a:solidFill>
                  <a:schemeClr val="tx1"/>
                </a:solidFill>
                <a:latin typeface="Arial" pitchFamily="34" charset="0"/>
              </a:defRPr>
            </a:lvl1pPr>
            <a:lvl2pPr marL="742950" indent="-285750" eaLnBrk="0" hangingPunct="0">
              <a:spcBef>
                <a:spcPct val="20000"/>
              </a:spcBef>
              <a:spcAft>
                <a:spcPts val="1000"/>
              </a:spcAft>
              <a:buClr>
                <a:schemeClr val="hlink"/>
              </a:buClr>
              <a:buSzPct val="75000"/>
              <a:buChar char="•"/>
              <a:defRPr sz="2800" b="1">
                <a:solidFill>
                  <a:schemeClr val="tx1"/>
                </a:solidFill>
                <a:latin typeface="Arial" pitchFamily="34" charset="0"/>
              </a:defRPr>
            </a:lvl2pPr>
            <a:lvl3pPr marL="1143000" indent="-228600" eaLnBrk="0" hangingPunct="0">
              <a:spcBef>
                <a:spcPct val="20000"/>
              </a:spcBef>
              <a:spcAft>
                <a:spcPts val="1000"/>
              </a:spcAft>
              <a:buClr>
                <a:schemeClr val="hlink"/>
              </a:buClr>
              <a:buSzPct val="75000"/>
              <a:buFont typeface="Wingdings" pitchFamily="2" charset="2"/>
              <a:buChar char="ü"/>
              <a:defRPr sz="2400" b="1">
                <a:solidFill>
                  <a:schemeClr val="tx1"/>
                </a:solidFill>
                <a:latin typeface="Arial" pitchFamily="34" charset="0"/>
              </a:defRPr>
            </a:lvl3pPr>
            <a:lvl4pPr marL="1600200" indent="-228600" eaLnBrk="0" hangingPunct="0">
              <a:spcBef>
                <a:spcPct val="20000"/>
              </a:spcBef>
              <a:spcAft>
                <a:spcPts val="1000"/>
              </a:spcAft>
              <a:buClr>
                <a:schemeClr val="hlink"/>
              </a:buClr>
              <a:buSzPct val="75000"/>
              <a:buFont typeface="Monotype Sorts"/>
              <a:buChar char=";"/>
              <a:defRPr sz="2000" b="1">
                <a:solidFill>
                  <a:schemeClr val="tx1"/>
                </a:solidFill>
                <a:latin typeface="Arial" pitchFamily="34" charset="0"/>
              </a:defRPr>
            </a:lvl4pPr>
            <a:lvl5pPr marL="2057400" indent="-228600" eaLnBrk="0"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5pPr>
            <a:lvl6pPr marL="2514600" indent="-2286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6pPr>
            <a:lvl7pPr marL="2971800" indent="-2286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7pPr>
            <a:lvl8pPr marL="3429000" indent="-2286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8pPr>
            <a:lvl9pPr marL="3886200" indent="-2286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9pPr>
          </a:lstStyle>
          <a:p>
            <a:pPr marL="0" marR="0" lvl="0" indent="0" algn="l" defTabSz="897139" rtl="0" eaLnBrk="0" fontAlgn="base" latinLnBrk="0" hangingPunct="0">
              <a:lnSpc>
                <a:spcPct val="100000"/>
              </a:lnSpc>
              <a:spcBef>
                <a:spcPct val="0"/>
              </a:spcBef>
              <a:spcAft>
                <a:spcPct val="0"/>
              </a:spcAft>
              <a:buClrTx/>
              <a:buSzTx/>
              <a:buFont typeface="Monotype Sorts"/>
              <a:buNone/>
              <a:tabLst/>
              <a:defRPr/>
            </a:pPr>
            <a:r>
              <a:rPr kumimoji="0" lang="en-US" altLang="en-US" sz="2000" b="1" i="0" u="none" strike="noStrike" kern="1200" cap="none" spc="0" normalizeH="0" baseline="0" noProof="0" dirty="0">
                <a:ln>
                  <a:noFill/>
                </a:ln>
                <a:solidFill>
                  <a:srgbClr val="000000"/>
                </a:solidFill>
                <a:effectLst/>
                <a:uLnTx/>
                <a:uFillTx/>
                <a:latin typeface="Arial" pitchFamily="34" charset="0"/>
                <a:ea typeface="MS PGothic" pitchFamily="34" charset="-128"/>
                <a:cs typeface="Arial" pitchFamily="34" charset="0"/>
              </a:rPr>
              <a:t>Morning Readings</a:t>
            </a:r>
          </a:p>
        </p:txBody>
      </p:sp>
      <p:sp>
        <p:nvSpPr>
          <p:cNvPr id="9223" name="Text Box 7"/>
          <p:cNvSpPr txBox="1">
            <a:spLocks noChangeArrowheads="1"/>
          </p:cNvSpPr>
          <p:nvPr/>
        </p:nvSpPr>
        <p:spPr bwMode="auto">
          <a:xfrm>
            <a:off x="152400" y="5638800"/>
            <a:ext cx="2776378" cy="398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89682" tIns="44839" rIns="89682" bIns="44839">
            <a:spAutoFit/>
          </a:bodyPr>
          <a:lstStyle>
            <a:lvl1pPr eaLnBrk="0" hangingPunct="0">
              <a:spcBef>
                <a:spcPct val="20000"/>
              </a:spcBef>
              <a:spcAft>
                <a:spcPts val="1000"/>
              </a:spcAft>
              <a:buClr>
                <a:schemeClr val="hlink"/>
              </a:buClr>
              <a:buSzPct val="75000"/>
              <a:buFont typeface="Monotype Sorts"/>
              <a:buChar char="u"/>
              <a:defRPr sz="3200" b="1">
                <a:solidFill>
                  <a:schemeClr val="tx1"/>
                </a:solidFill>
                <a:latin typeface="Arial" pitchFamily="34" charset="0"/>
              </a:defRPr>
            </a:lvl1pPr>
            <a:lvl2pPr marL="742950" indent="-285750" eaLnBrk="0" hangingPunct="0">
              <a:spcBef>
                <a:spcPct val="20000"/>
              </a:spcBef>
              <a:spcAft>
                <a:spcPts val="1000"/>
              </a:spcAft>
              <a:buClr>
                <a:schemeClr val="hlink"/>
              </a:buClr>
              <a:buSzPct val="75000"/>
              <a:buChar char="•"/>
              <a:defRPr sz="2800" b="1">
                <a:solidFill>
                  <a:schemeClr val="tx1"/>
                </a:solidFill>
                <a:latin typeface="Arial" pitchFamily="34" charset="0"/>
              </a:defRPr>
            </a:lvl2pPr>
            <a:lvl3pPr marL="1143000" indent="-228600" eaLnBrk="0" hangingPunct="0">
              <a:spcBef>
                <a:spcPct val="20000"/>
              </a:spcBef>
              <a:spcAft>
                <a:spcPts val="1000"/>
              </a:spcAft>
              <a:buClr>
                <a:schemeClr val="hlink"/>
              </a:buClr>
              <a:buSzPct val="75000"/>
              <a:buFont typeface="Wingdings" pitchFamily="2" charset="2"/>
              <a:buChar char="ü"/>
              <a:defRPr sz="2400" b="1">
                <a:solidFill>
                  <a:schemeClr val="tx1"/>
                </a:solidFill>
                <a:latin typeface="Arial" pitchFamily="34" charset="0"/>
              </a:defRPr>
            </a:lvl3pPr>
            <a:lvl4pPr marL="1600200" indent="-228600" eaLnBrk="0" hangingPunct="0">
              <a:spcBef>
                <a:spcPct val="20000"/>
              </a:spcBef>
              <a:spcAft>
                <a:spcPts val="1000"/>
              </a:spcAft>
              <a:buClr>
                <a:schemeClr val="hlink"/>
              </a:buClr>
              <a:buSzPct val="75000"/>
              <a:buFont typeface="Monotype Sorts"/>
              <a:buChar char=";"/>
              <a:defRPr sz="2000" b="1">
                <a:solidFill>
                  <a:schemeClr val="tx1"/>
                </a:solidFill>
                <a:latin typeface="Arial" pitchFamily="34" charset="0"/>
              </a:defRPr>
            </a:lvl4pPr>
            <a:lvl5pPr marL="2057400" indent="-228600" eaLnBrk="0"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5pPr>
            <a:lvl6pPr marL="2514600" indent="-2286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6pPr>
            <a:lvl7pPr marL="2971800" indent="-2286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7pPr>
            <a:lvl8pPr marL="3429000" indent="-2286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8pPr>
            <a:lvl9pPr marL="3886200" indent="-2286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9pPr>
          </a:lstStyle>
          <a:p>
            <a:pPr marL="0" marR="0" lvl="0" indent="0" algn="l" defTabSz="897139" rtl="0" eaLnBrk="0" fontAlgn="base" latinLnBrk="0" hangingPunct="0">
              <a:lnSpc>
                <a:spcPct val="100000"/>
              </a:lnSpc>
              <a:spcBef>
                <a:spcPct val="0"/>
              </a:spcBef>
              <a:spcAft>
                <a:spcPct val="0"/>
              </a:spcAft>
              <a:buClrTx/>
              <a:buSzTx/>
              <a:buFont typeface="Monotype Sorts"/>
              <a:buNone/>
              <a:tabLst/>
              <a:defRPr/>
            </a:pPr>
            <a:r>
              <a:rPr kumimoji="0" lang="en-US" altLang="en-US" sz="2000" b="1" i="0" u="none" strike="noStrike" kern="1200" cap="none" spc="0" normalizeH="0" baseline="0" noProof="0" dirty="0">
                <a:ln>
                  <a:noFill/>
                </a:ln>
                <a:solidFill>
                  <a:srgbClr val="000000"/>
                </a:solidFill>
                <a:effectLst/>
                <a:uLnTx/>
                <a:uFillTx/>
                <a:latin typeface="Arial" pitchFamily="34" charset="0"/>
                <a:ea typeface="MS PGothic" pitchFamily="34" charset="-128"/>
                <a:cs typeface="Arial" pitchFamily="34" charset="0"/>
              </a:rPr>
              <a:t>Before Bed Readings</a:t>
            </a:r>
          </a:p>
        </p:txBody>
      </p:sp>
      <p:sp>
        <p:nvSpPr>
          <p:cNvPr id="9224" name="Line 8"/>
          <p:cNvSpPr>
            <a:spLocks noChangeShapeType="1"/>
          </p:cNvSpPr>
          <p:nvPr/>
        </p:nvSpPr>
        <p:spPr bwMode="auto">
          <a:xfrm>
            <a:off x="2514600" y="5561210"/>
            <a:ext cx="526093" cy="0"/>
          </a:xfrm>
          <a:prstGeom prst="line">
            <a:avLst/>
          </a:prstGeom>
          <a:noFill/>
          <a:ln w="57150">
            <a:solidFill>
              <a:srgbClr val="006600"/>
            </a:solidFill>
            <a:round/>
            <a:headEnd/>
            <a:tailEnd/>
          </a:ln>
          <a:extLst>
            <a:ext uri="{909E8E84-426E-40DD-AFC4-6F175D3DCCD1}">
              <a14:hiddenFill xmlns:a14="http://schemas.microsoft.com/office/drawing/2010/main">
                <a:noFill/>
              </a14:hiddenFill>
            </a:ext>
          </a:extLst>
        </p:spPr>
        <p:txBody>
          <a:bodyPr lIns="89698" tIns="44847" rIns="89698" bIns="44847"/>
          <a:lstStyle/>
          <a:p>
            <a:pPr marL="0" marR="0" lvl="0" indent="0" algn="l" defTabSz="897139"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a:ln>
                <a:noFill/>
              </a:ln>
              <a:solidFill>
                <a:srgbClr val="000000"/>
              </a:solidFill>
              <a:effectLst/>
              <a:uLnTx/>
              <a:uFillTx/>
              <a:latin typeface="Times New Roman" pitchFamily="18" charset="0"/>
              <a:ea typeface="+mn-ea"/>
              <a:cs typeface="Arial" pitchFamily="34" charset="0"/>
            </a:endParaRPr>
          </a:p>
        </p:txBody>
      </p:sp>
      <p:sp>
        <p:nvSpPr>
          <p:cNvPr id="9225" name="Line 9"/>
          <p:cNvSpPr>
            <a:spLocks noChangeShapeType="1"/>
          </p:cNvSpPr>
          <p:nvPr/>
        </p:nvSpPr>
        <p:spPr bwMode="auto">
          <a:xfrm>
            <a:off x="2979107" y="5866010"/>
            <a:ext cx="526093" cy="0"/>
          </a:xfrm>
          <a:prstGeom prst="line">
            <a:avLst/>
          </a:prstGeom>
          <a:noFill/>
          <a:ln w="57150">
            <a:solidFill>
              <a:srgbClr val="0070C0"/>
            </a:solidFill>
            <a:round/>
            <a:headEnd/>
            <a:tailEnd/>
          </a:ln>
          <a:extLst>
            <a:ext uri="{909E8E84-426E-40DD-AFC4-6F175D3DCCD1}">
              <a14:hiddenFill xmlns:a14="http://schemas.microsoft.com/office/drawing/2010/main">
                <a:noFill/>
              </a14:hiddenFill>
            </a:ext>
          </a:extLst>
        </p:spPr>
        <p:txBody>
          <a:bodyPr lIns="89698" tIns="44847" rIns="89698" bIns="44847"/>
          <a:lstStyle/>
          <a:p>
            <a:pPr marL="0" marR="0" lvl="0" indent="0" algn="l" defTabSz="897139"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a:ln>
                <a:noFill/>
              </a:ln>
              <a:solidFill>
                <a:srgbClr val="000000"/>
              </a:solidFill>
              <a:effectLst/>
              <a:uLnTx/>
              <a:uFillTx/>
              <a:latin typeface="Times New Roman" pitchFamily="18" charset="0"/>
              <a:ea typeface="+mn-ea"/>
              <a:cs typeface="Arial" pitchFamily="34" charset="0"/>
            </a:endParaRPr>
          </a:p>
        </p:txBody>
      </p:sp>
      <p:sp>
        <p:nvSpPr>
          <p:cNvPr id="9226" name="Slide Number Placeholder 5"/>
          <p:cNvSpPr txBox="1">
            <a:spLocks noGrp="1"/>
          </p:cNvSpPr>
          <p:nvPr/>
        </p:nvSpPr>
        <p:spPr bwMode="auto">
          <a:xfrm>
            <a:off x="7113999" y="6363934"/>
            <a:ext cx="1905521" cy="4576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901" tIns="45449" rIns="90901" bIns="45449"/>
          <a:lstStyle>
            <a:lvl1pPr defTabSz="927100" eaLnBrk="0" hangingPunct="0">
              <a:spcBef>
                <a:spcPct val="20000"/>
              </a:spcBef>
              <a:spcAft>
                <a:spcPts val="1000"/>
              </a:spcAft>
              <a:buClr>
                <a:schemeClr val="hlink"/>
              </a:buClr>
              <a:buSzPct val="75000"/>
              <a:buFont typeface="Monotype Sorts"/>
              <a:buChar char="u"/>
              <a:defRPr sz="3200" b="1">
                <a:solidFill>
                  <a:schemeClr val="tx1"/>
                </a:solidFill>
                <a:latin typeface="Arial" pitchFamily="34" charset="0"/>
              </a:defRPr>
            </a:lvl1pPr>
            <a:lvl2pPr marL="742950" indent="-285750" defTabSz="927100" eaLnBrk="0" hangingPunct="0">
              <a:spcBef>
                <a:spcPct val="20000"/>
              </a:spcBef>
              <a:spcAft>
                <a:spcPts val="1000"/>
              </a:spcAft>
              <a:buClr>
                <a:schemeClr val="hlink"/>
              </a:buClr>
              <a:buSzPct val="75000"/>
              <a:buChar char="•"/>
              <a:defRPr sz="2800" b="1">
                <a:solidFill>
                  <a:schemeClr val="tx1"/>
                </a:solidFill>
                <a:latin typeface="Arial" pitchFamily="34" charset="0"/>
              </a:defRPr>
            </a:lvl2pPr>
            <a:lvl3pPr marL="1143000" indent="-228600" defTabSz="927100" eaLnBrk="0" hangingPunct="0">
              <a:spcBef>
                <a:spcPct val="20000"/>
              </a:spcBef>
              <a:spcAft>
                <a:spcPts val="1000"/>
              </a:spcAft>
              <a:buClr>
                <a:schemeClr val="hlink"/>
              </a:buClr>
              <a:buSzPct val="75000"/>
              <a:buFont typeface="Wingdings" pitchFamily="2" charset="2"/>
              <a:buChar char="ü"/>
              <a:defRPr sz="2400" b="1">
                <a:solidFill>
                  <a:schemeClr val="tx1"/>
                </a:solidFill>
                <a:latin typeface="Arial" pitchFamily="34" charset="0"/>
              </a:defRPr>
            </a:lvl3pPr>
            <a:lvl4pPr marL="1600200" indent="-228600" defTabSz="927100" eaLnBrk="0" hangingPunct="0">
              <a:spcBef>
                <a:spcPct val="20000"/>
              </a:spcBef>
              <a:spcAft>
                <a:spcPts val="1000"/>
              </a:spcAft>
              <a:buClr>
                <a:schemeClr val="hlink"/>
              </a:buClr>
              <a:buSzPct val="75000"/>
              <a:buFont typeface="Monotype Sorts"/>
              <a:buChar char=";"/>
              <a:defRPr sz="2000" b="1">
                <a:solidFill>
                  <a:schemeClr val="tx1"/>
                </a:solidFill>
                <a:latin typeface="Arial" pitchFamily="34" charset="0"/>
              </a:defRPr>
            </a:lvl4pPr>
            <a:lvl5pPr marL="2057400" indent="-228600" defTabSz="927100" eaLnBrk="0"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5pPr>
            <a:lvl6pPr marL="2514600" indent="-228600" defTabSz="9271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6pPr>
            <a:lvl7pPr marL="2971800" indent="-228600" defTabSz="9271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7pPr>
            <a:lvl8pPr marL="3429000" indent="-228600" defTabSz="9271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8pPr>
            <a:lvl9pPr marL="3886200" indent="-228600" defTabSz="9271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9pPr>
          </a:lstStyle>
          <a:p>
            <a:pPr marL="0" marR="0" lvl="0" indent="0" algn="r" defTabSz="927100" rtl="0" eaLnBrk="0" fontAlgn="base" latinLnBrk="0" hangingPunct="0">
              <a:lnSpc>
                <a:spcPct val="100000"/>
              </a:lnSpc>
              <a:spcBef>
                <a:spcPct val="0"/>
              </a:spcBef>
              <a:spcAft>
                <a:spcPct val="0"/>
              </a:spcAft>
              <a:buClrTx/>
              <a:buSzTx/>
              <a:buFontTx/>
              <a:buNone/>
              <a:tabLst/>
              <a:defRPr/>
            </a:pPr>
            <a:fld id="{E62324EC-D125-42F1-81A1-02E4A52A0EB8}" type="slidenum">
              <a:rPr kumimoji="0" lang="en-US" altLang="en-US" sz="1400" b="0" i="0" u="none" strike="noStrike" kern="1200" cap="none" spc="0" normalizeH="0" baseline="0" noProof="0">
                <a:ln>
                  <a:noFill/>
                </a:ln>
                <a:solidFill>
                  <a:srgbClr val="000099"/>
                </a:solidFill>
                <a:effectLst/>
                <a:uLnTx/>
                <a:uFillTx/>
                <a:latin typeface="Times New Roman" pitchFamily="18" charset="0"/>
                <a:ea typeface="MS PGothic" pitchFamily="34" charset="-128"/>
                <a:cs typeface="Arial" pitchFamily="34" charset="0"/>
              </a:rPr>
              <a:pPr marL="0" marR="0" lvl="0" indent="0" algn="r" defTabSz="927100" rtl="0" eaLnBrk="0" fontAlgn="base" latinLnBrk="0" hangingPunct="0">
                <a:lnSpc>
                  <a:spcPct val="100000"/>
                </a:lnSpc>
                <a:spcBef>
                  <a:spcPct val="0"/>
                </a:spcBef>
                <a:spcAft>
                  <a:spcPct val="0"/>
                </a:spcAft>
                <a:buClrTx/>
                <a:buSzTx/>
                <a:buFontTx/>
                <a:buNone/>
                <a:tabLst/>
                <a:defRPr/>
              </a:pPr>
              <a:t>10</a:t>
            </a:fld>
            <a:endParaRPr kumimoji="0" lang="en-US" altLang="en-US" sz="1400" b="0" i="0" u="none" strike="noStrike" kern="1200" cap="none" spc="0" normalizeH="0" baseline="0" noProof="0" dirty="0">
              <a:ln>
                <a:noFill/>
              </a:ln>
              <a:solidFill>
                <a:srgbClr val="000099"/>
              </a:solidFill>
              <a:effectLst/>
              <a:uLnTx/>
              <a:uFillTx/>
              <a:latin typeface="Times New Roman" pitchFamily="18" charset="0"/>
              <a:ea typeface="MS PGothic" pitchFamily="34" charset="-128"/>
              <a:cs typeface="Arial" pitchFamily="34" charset="0"/>
            </a:endParaRPr>
          </a:p>
        </p:txBody>
      </p:sp>
      <p:sp>
        <p:nvSpPr>
          <p:cNvPr id="9228" name="Text Box 6"/>
          <p:cNvSpPr txBox="1">
            <a:spLocks noChangeArrowheads="1"/>
          </p:cNvSpPr>
          <p:nvPr/>
        </p:nvSpPr>
        <p:spPr bwMode="auto">
          <a:xfrm>
            <a:off x="152400" y="5943600"/>
            <a:ext cx="753700" cy="4000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1424" tIns="45711" rIns="91424" bIns="45711">
            <a:spAutoFit/>
          </a:bodyPr>
          <a:lstStyle>
            <a:lvl1pPr eaLnBrk="0" hangingPunct="0">
              <a:spcBef>
                <a:spcPct val="20000"/>
              </a:spcBef>
              <a:spcAft>
                <a:spcPts val="1000"/>
              </a:spcAft>
              <a:buClr>
                <a:schemeClr val="hlink"/>
              </a:buClr>
              <a:buSzPct val="75000"/>
              <a:buFont typeface="Monotype Sorts"/>
              <a:buChar char="u"/>
              <a:defRPr sz="3200" b="1">
                <a:solidFill>
                  <a:schemeClr val="tx1"/>
                </a:solidFill>
                <a:latin typeface="Arial" pitchFamily="34" charset="0"/>
              </a:defRPr>
            </a:lvl1pPr>
            <a:lvl2pPr marL="742950" indent="-285750" eaLnBrk="0" hangingPunct="0">
              <a:spcBef>
                <a:spcPct val="20000"/>
              </a:spcBef>
              <a:spcAft>
                <a:spcPts val="1000"/>
              </a:spcAft>
              <a:buClr>
                <a:schemeClr val="hlink"/>
              </a:buClr>
              <a:buSzPct val="75000"/>
              <a:buChar char="•"/>
              <a:defRPr sz="2800" b="1">
                <a:solidFill>
                  <a:schemeClr val="tx1"/>
                </a:solidFill>
                <a:latin typeface="Arial" pitchFamily="34" charset="0"/>
              </a:defRPr>
            </a:lvl2pPr>
            <a:lvl3pPr marL="1143000" indent="-228600" eaLnBrk="0" hangingPunct="0">
              <a:spcBef>
                <a:spcPct val="20000"/>
              </a:spcBef>
              <a:spcAft>
                <a:spcPts val="1000"/>
              </a:spcAft>
              <a:buClr>
                <a:schemeClr val="hlink"/>
              </a:buClr>
              <a:buSzPct val="75000"/>
              <a:buFont typeface="Wingdings" pitchFamily="2" charset="2"/>
              <a:buChar char="ü"/>
              <a:defRPr sz="2400" b="1">
                <a:solidFill>
                  <a:schemeClr val="tx1"/>
                </a:solidFill>
                <a:latin typeface="Arial" pitchFamily="34" charset="0"/>
              </a:defRPr>
            </a:lvl3pPr>
            <a:lvl4pPr marL="1600200" indent="-228600" eaLnBrk="0" hangingPunct="0">
              <a:spcBef>
                <a:spcPct val="20000"/>
              </a:spcBef>
              <a:spcAft>
                <a:spcPts val="1000"/>
              </a:spcAft>
              <a:buClr>
                <a:schemeClr val="hlink"/>
              </a:buClr>
              <a:buSzPct val="75000"/>
              <a:buFont typeface="Monotype Sorts"/>
              <a:buChar char=";"/>
              <a:defRPr sz="2000" b="1">
                <a:solidFill>
                  <a:schemeClr val="tx1"/>
                </a:solidFill>
                <a:latin typeface="Arial" pitchFamily="34" charset="0"/>
              </a:defRPr>
            </a:lvl4pPr>
            <a:lvl5pPr marL="2057400" indent="-228600" eaLnBrk="0"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5pPr>
            <a:lvl6pPr marL="2514600" indent="-2286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6pPr>
            <a:lvl7pPr marL="2971800" indent="-2286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7pPr>
            <a:lvl8pPr marL="3429000" indent="-2286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8pPr>
            <a:lvl9pPr marL="3886200" indent="-2286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9pPr>
          </a:lstStyle>
          <a:p>
            <a:pPr marL="0" marR="0" lvl="0" indent="0" algn="l" defTabSz="897139" rtl="0" eaLnBrk="0" fontAlgn="base" latinLnBrk="0" hangingPunct="0">
              <a:lnSpc>
                <a:spcPct val="100000"/>
              </a:lnSpc>
              <a:spcBef>
                <a:spcPct val="0"/>
              </a:spcBef>
              <a:spcAft>
                <a:spcPct val="0"/>
              </a:spcAft>
              <a:buClrTx/>
              <a:buSzTx/>
              <a:buFont typeface="Monotype Sorts"/>
              <a:buNone/>
              <a:tabLst/>
              <a:defRPr/>
            </a:pPr>
            <a:r>
              <a:rPr kumimoji="0" lang="en-US" altLang="en-US" sz="2000" b="1" i="0" u="none" strike="noStrike" kern="1200" cap="none" spc="0" normalizeH="0" baseline="0" noProof="0" dirty="0">
                <a:ln>
                  <a:noFill/>
                </a:ln>
                <a:solidFill>
                  <a:srgbClr val="000000"/>
                </a:solidFill>
                <a:effectLst/>
                <a:uLnTx/>
                <a:uFillTx/>
                <a:latin typeface="Arial" pitchFamily="34" charset="0"/>
                <a:ea typeface="MS PGothic" pitchFamily="34" charset="-128"/>
                <a:cs typeface="Arial" pitchFamily="34" charset="0"/>
              </a:rPr>
              <a:t>Goal</a:t>
            </a:r>
          </a:p>
        </p:txBody>
      </p:sp>
      <p:sp>
        <p:nvSpPr>
          <p:cNvPr id="9229" name="Line 8"/>
          <p:cNvSpPr>
            <a:spLocks noChangeShapeType="1"/>
          </p:cNvSpPr>
          <p:nvPr/>
        </p:nvSpPr>
        <p:spPr bwMode="auto">
          <a:xfrm>
            <a:off x="990600" y="6170863"/>
            <a:ext cx="526093" cy="0"/>
          </a:xfrm>
          <a:prstGeom prst="line">
            <a:avLst/>
          </a:prstGeom>
          <a:noFill/>
          <a:ln w="57150">
            <a:solidFill>
              <a:schemeClr val="tx1"/>
            </a:solidFill>
            <a:round/>
            <a:headEnd/>
            <a:tailEnd/>
          </a:ln>
          <a:extLst>
            <a:ext uri="{909E8E84-426E-40DD-AFC4-6F175D3DCCD1}">
              <a14:hiddenFill xmlns:a14="http://schemas.microsoft.com/office/drawing/2010/main">
                <a:noFill/>
              </a14:hiddenFill>
            </a:ext>
          </a:extLst>
        </p:spPr>
        <p:txBody>
          <a:bodyPr/>
          <a:lstStyle/>
          <a:p>
            <a:pPr marL="0" marR="0" lvl="0" indent="0" algn="l" defTabSz="897139"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a:ln>
                <a:noFill/>
              </a:ln>
              <a:solidFill>
                <a:srgbClr val="000000"/>
              </a:solidFill>
              <a:effectLst/>
              <a:uLnTx/>
              <a:uFillTx/>
              <a:latin typeface="Times New Roman" pitchFamily="18" charset="0"/>
              <a:ea typeface="+mn-ea"/>
              <a:cs typeface="Arial" pitchFamily="34" charset="0"/>
            </a:endParaRPr>
          </a:p>
        </p:txBody>
      </p:sp>
      <p:sp>
        <p:nvSpPr>
          <p:cNvPr id="9230" name="Line 8"/>
          <p:cNvSpPr>
            <a:spLocks noChangeShapeType="1"/>
          </p:cNvSpPr>
          <p:nvPr/>
        </p:nvSpPr>
        <p:spPr bwMode="auto">
          <a:xfrm>
            <a:off x="2457068" y="3227647"/>
            <a:ext cx="6538586" cy="0"/>
          </a:xfrm>
          <a:prstGeom prst="line">
            <a:avLst/>
          </a:prstGeom>
          <a:noFill/>
          <a:ln w="57150">
            <a:solidFill>
              <a:schemeClr val="tx1"/>
            </a:solidFill>
            <a:round/>
            <a:headEnd/>
            <a:tailEnd/>
          </a:ln>
          <a:extLst>
            <a:ext uri="{909E8E84-426E-40DD-AFC4-6F175D3DCCD1}">
              <a14:hiddenFill xmlns:a14="http://schemas.microsoft.com/office/drawing/2010/main">
                <a:noFill/>
              </a14:hiddenFill>
            </a:ext>
          </a:extLst>
        </p:spPr>
        <p:txBody>
          <a:bodyPr/>
          <a:lstStyle/>
          <a:p>
            <a:pPr marL="0" marR="0" lvl="0" indent="0" algn="l" defTabSz="897139" rtl="0" eaLnBrk="1" fontAlgn="base" latinLnBrk="0" hangingPunct="1">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srgbClr val="000000"/>
              </a:solidFill>
              <a:effectLst/>
              <a:uLnTx/>
              <a:uFillTx/>
              <a:latin typeface="Times New Roman" pitchFamily="18" charset="0"/>
              <a:ea typeface="+mn-ea"/>
              <a:cs typeface="Arial" pitchFamily="34" charset="0"/>
            </a:endParaRPr>
          </a:p>
        </p:txBody>
      </p:sp>
    </p:spTree>
    <p:extLst>
      <p:ext uri="{BB962C8B-B14F-4D97-AF65-F5344CB8AC3E}">
        <p14:creationId xmlns:p14="http://schemas.microsoft.com/office/powerpoint/2010/main" val="30873043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230"/>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228"/>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922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28" grpId="0"/>
      <p:bldP spid="9229" grpId="0" animBg="1"/>
      <p:bldP spid="9230"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38411" y="456155"/>
            <a:ext cx="8229600" cy="1144045"/>
          </a:xfrm>
        </p:spPr>
        <p:txBody>
          <a:bodyPr>
            <a:normAutofit/>
          </a:bodyPr>
          <a:lstStyle/>
          <a:p>
            <a:r>
              <a:rPr lang="sv-SE" altLang="en-US" sz="3600" b="1" dirty="0" smtClean="0">
                <a:latin typeface="GillSans"/>
              </a:rPr>
              <a:t>Example from Nicole</a:t>
            </a:r>
          </a:p>
        </p:txBody>
      </p:sp>
      <p:pic>
        <p:nvPicPr>
          <p:cNvPr id="11" name="Picture 2"/>
          <p:cNvPicPr>
            <a:picLocks noChangeAspect="1" noChangeArrowheads="1"/>
          </p:cNvPicPr>
          <p:nvPr/>
        </p:nvPicPr>
        <p:blipFill rotWithShape="1">
          <a:blip r:embed="rId4">
            <a:extLst>
              <a:ext uri="{28A0092B-C50C-407E-A947-70E740481C1C}">
                <a14:useLocalDpi xmlns:a14="http://schemas.microsoft.com/office/drawing/2010/main" val="0"/>
              </a:ext>
            </a:extLst>
          </a:blip>
          <a:srcRect t="5355" b="8954"/>
          <a:stretch/>
        </p:blipFill>
        <p:spPr bwMode="auto">
          <a:xfrm>
            <a:off x="781909" y="1371600"/>
            <a:ext cx="7219091" cy="4876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2" name="Picture 2"/>
          <p:cNvPicPr>
            <a:picLocks noChangeAspect="1" noChangeArrowheads="1"/>
          </p:cNvPicPr>
          <p:nvPr/>
        </p:nvPicPr>
        <p:blipFill rotWithShape="1">
          <a:blip r:embed="rId4">
            <a:extLst>
              <a:ext uri="{28A0092B-C50C-407E-A947-70E740481C1C}">
                <a14:useLocalDpi xmlns:a14="http://schemas.microsoft.com/office/drawing/2010/main" val="0"/>
              </a:ext>
            </a:extLst>
          </a:blip>
          <a:srcRect l="48279" t="13388" r="3166" b="49122"/>
          <a:stretch/>
        </p:blipFill>
        <p:spPr bwMode="auto">
          <a:xfrm>
            <a:off x="743211" y="1371600"/>
            <a:ext cx="7943589" cy="483522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ustDataLst>
      <p:tags r:id="rId1"/>
    </p:custDataLst>
    <p:extLst>
      <p:ext uri="{BB962C8B-B14F-4D97-AF65-F5344CB8AC3E}">
        <p14:creationId xmlns:p14="http://schemas.microsoft.com/office/powerpoint/2010/main" val="12767824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additive="base">
                                        <p:cTn id="7" dur="500" fill="hold"/>
                                        <p:tgtEl>
                                          <p:spTgt spid="12"/>
                                        </p:tgtEl>
                                        <p:attrNameLst>
                                          <p:attrName>ppt_x</p:attrName>
                                        </p:attrNameLst>
                                      </p:cBhvr>
                                      <p:tavLst>
                                        <p:tav tm="0">
                                          <p:val>
                                            <p:strVal val="#ppt_x"/>
                                          </p:val>
                                        </p:tav>
                                        <p:tav tm="100000">
                                          <p:val>
                                            <p:strVal val="#ppt_x"/>
                                          </p:val>
                                        </p:tav>
                                      </p:tavLst>
                                    </p:anim>
                                    <p:anim calcmode="lin" valueType="num">
                                      <p:cBhvr additive="base">
                                        <p:cTn id="8"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663880" y="922686"/>
            <a:ext cx="7816241" cy="1128373"/>
          </a:xfrm>
        </p:spPr>
        <p:txBody>
          <a:bodyPr>
            <a:noAutofit/>
          </a:bodyPr>
          <a:lstStyle/>
          <a:p>
            <a:r>
              <a:rPr lang="en-US" altLang="en-US" b="1" dirty="0" smtClean="0"/>
              <a:t>Two Types of Variation</a:t>
            </a:r>
            <a:endParaRPr lang="en-US" altLang="en-US" b="1" dirty="0"/>
          </a:p>
        </p:txBody>
      </p:sp>
      <p:sp>
        <p:nvSpPr>
          <p:cNvPr id="8195" name="Rectangle 3"/>
          <p:cNvSpPr>
            <a:spLocks noGrp="1" noChangeArrowheads="1"/>
          </p:cNvSpPr>
          <p:nvPr>
            <p:ph idx="1"/>
          </p:nvPr>
        </p:nvSpPr>
        <p:spPr>
          <a:xfrm>
            <a:off x="663880" y="2409907"/>
            <a:ext cx="7816241" cy="2394105"/>
          </a:xfrm>
        </p:spPr>
        <p:txBody>
          <a:bodyPr>
            <a:normAutofit/>
          </a:bodyPr>
          <a:lstStyle/>
          <a:p>
            <a:pPr>
              <a:lnSpc>
                <a:spcPct val="80000"/>
              </a:lnSpc>
            </a:pPr>
            <a:r>
              <a:rPr lang="en-US" altLang="en-US" sz="3600" dirty="0">
                <a:solidFill>
                  <a:schemeClr val="tx2"/>
                </a:solidFill>
              </a:rPr>
              <a:t>Random (common cause) variation</a:t>
            </a:r>
          </a:p>
          <a:p>
            <a:pPr>
              <a:lnSpc>
                <a:spcPct val="80000"/>
              </a:lnSpc>
            </a:pPr>
            <a:endParaRPr lang="en-US" altLang="en-US" sz="3600" dirty="0">
              <a:solidFill>
                <a:schemeClr val="tx2"/>
              </a:solidFill>
            </a:endParaRPr>
          </a:p>
          <a:p>
            <a:pPr>
              <a:lnSpc>
                <a:spcPct val="80000"/>
              </a:lnSpc>
            </a:pPr>
            <a:r>
              <a:rPr lang="en-US" altLang="en-US" sz="3600" dirty="0">
                <a:solidFill>
                  <a:schemeClr val="tx2"/>
                </a:solidFill>
              </a:rPr>
              <a:t>Non-random (</a:t>
            </a:r>
            <a:r>
              <a:rPr lang="en-US" altLang="en-US" sz="3600" dirty="0" smtClean="0">
                <a:solidFill>
                  <a:schemeClr val="tx2"/>
                </a:solidFill>
              </a:rPr>
              <a:t>special </a:t>
            </a:r>
            <a:r>
              <a:rPr lang="en-US" altLang="en-US" sz="3600" dirty="0">
                <a:solidFill>
                  <a:schemeClr val="tx2"/>
                </a:solidFill>
              </a:rPr>
              <a:t>cause) variation</a:t>
            </a:r>
          </a:p>
        </p:txBody>
      </p:sp>
      <p:sp>
        <p:nvSpPr>
          <p:cNvPr id="5" name="Slide Number Placeholder 5"/>
          <p:cNvSpPr txBox="1">
            <a:spLocks noGrp="1"/>
          </p:cNvSpPr>
          <p:nvPr/>
        </p:nvSpPr>
        <p:spPr bwMode="auto">
          <a:xfrm>
            <a:off x="6552707" y="6059684"/>
            <a:ext cx="1905521" cy="4576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966" tIns="45482" rIns="90966" bIns="45482"/>
          <a:lstStyle>
            <a:lvl1pPr defTabSz="927100" eaLnBrk="0" hangingPunct="0">
              <a:spcBef>
                <a:spcPct val="20000"/>
              </a:spcBef>
              <a:spcAft>
                <a:spcPts val="1000"/>
              </a:spcAft>
              <a:buClr>
                <a:schemeClr val="hlink"/>
              </a:buClr>
              <a:buSzPct val="75000"/>
              <a:buFont typeface="Monotype Sorts"/>
              <a:buChar char="u"/>
              <a:defRPr sz="3200" b="1">
                <a:solidFill>
                  <a:schemeClr val="tx1"/>
                </a:solidFill>
                <a:latin typeface="Arial" pitchFamily="34" charset="0"/>
              </a:defRPr>
            </a:lvl1pPr>
            <a:lvl2pPr marL="742950" indent="-285750" defTabSz="927100" eaLnBrk="0" hangingPunct="0">
              <a:spcBef>
                <a:spcPct val="20000"/>
              </a:spcBef>
              <a:spcAft>
                <a:spcPts val="1000"/>
              </a:spcAft>
              <a:buClr>
                <a:schemeClr val="hlink"/>
              </a:buClr>
              <a:buSzPct val="75000"/>
              <a:buChar char="•"/>
              <a:defRPr sz="2800" b="1">
                <a:solidFill>
                  <a:schemeClr val="tx1"/>
                </a:solidFill>
                <a:latin typeface="Arial" pitchFamily="34" charset="0"/>
              </a:defRPr>
            </a:lvl2pPr>
            <a:lvl3pPr marL="1143000" indent="-228600" defTabSz="927100" eaLnBrk="0" hangingPunct="0">
              <a:spcBef>
                <a:spcPct val="20000"/>
              </a:spcBef>
              <a:spcAft>
                <a:spcPts val="1000"/>
              </a:spcAft>
              <a:buClr>
                <a:schemeClr val="hlink"/>
              </a:buClr>
              <a:buSzPct val="75000"/>
              <a:buFont typeface="Wingdings" pitchFamily="2" charset="2"/>
              <a:buChar char="ü"/>
              <a:defRPr sz="2400" b="1">
                <a:solidFill>
                  <a:schemeClr val="tx1"/>
                </a:solidFill>
                <a:latin typeface="Arial" pitchFamily="34" charset="0"/>
              </a:defRPr>
            </a:lvl3pPr>
            <a:lvl4pPr marL="1600200" indent="-228600" defTabSz="927100" eaLnBrk="0" hangingPunct="0">
              <a:spcBef>
                <a:spcPct val="20000"/>
              </a:spcBef>
              <a:spcAft>
                <a:spcPts val="1000"/>
              </a:spcAft>
              <a:buClr>
                <a:schemeClr val="hlink"/>
              </a:buClr>
              <a:buSzPct val="75000"/>
              <a:buFont typeface="Monotype Sorts"/>
              <a:buChar char=";"/>
              <a:defRPr sz="2000" b="1">
                <a:solidFill>
                  <a:schemeClr val="tx1"/>
                </a:solidFill>
                <a:latin typeface="Arial" pitchFamily="34" charset="0"/>
              </a:defRPr>
            </a:lvl4pPr>
            <a:lvl5pPr marL="2057400" indent="-228600" defTabSz="927100" eaLnBrk="0"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5pPr>
            <a:lvl6pPr marL="2514600" indent="-228600" defTabSz="9271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6pPr>
            <a:lvl7pPr marL="2971800" indent="-228600" defTabSz="9271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7pPr>
            <a:lvl8pPr marL="3429000" indent="-228600" defTabSz="9271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8pPr>
            <a:lvl9pPr marL="3886200" indent="-228600" defTabSz="9271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9pPr>
          </a:lstStyle>
          <a:p>
            <a:pPr marL="0" marR="0" lvl="0" indent="0" algn="r" defTabSz="927100" rtl="0" eaLnBrk="0" fontAlgn="auto" latinLnBrk="0" hangingPunct="0">
              <a:lnSpc>
                <a:spcPct val="100000"/>
              </a:lnSpc>
              <a:spcBef>
                <a:spcPct val="0"/>
              </a:spcBef>
              <a:spcAft>
                <a:spcPct val="0"/>
              </a:spcAft>
              <a:buClrTx/>
              <a:buSzTx/>
              <a:buFontTx/>
              <a:buNone/>
              <a:tabLst/>
              <a:defRPr/>
            </a:pPr>
            <a:fld id="{BF1FEEBB-83AA-4BAB-8697-27EFFEA8DC70}" type="slidenum">
              <a:rPr kumimoji="0" lang="en-US" altLang="en-US" sz="1400" b="0" i="0" u="none" strike="noStrike" kern="1200" cap="none" spc="0" normalizeH="0" baseline="0" noProof="0">
                <a:ln>
                  <a:noFill/>
                </a:ln>
                <a:solidFill>
                  <a:prstClr val="white"/>
                </a:solidFill>
                <a:effectLst/>
                <a:uLnTx/>
                <a:uFillTx/>
                <a:latin typeface="Times New Roman" pitchFamily="18" charset="0"/>
                <a:ea typeface="MS PGothic" pitchFamily="34" charset="-128"/>
                <a:cs typeface="+mn-cs"/>
              </a:rPr>
              <a:pPr marL="0" marR="0" lvl="0" indent="0" algn="r" defTabSz="927100" rtl="0" eaLnBrk="0" fontAlgn="auto" latinLnBrk="0" hangingPunct="0">
                <a:lnSpc>
                  <a:spcPct val="100000"/>
                </a:lnSpc>
                <a:spcBef>
                  <a:spcPct val="0"/>
                </a:spcBef>
                <a:spcAft>
                  <a:spcPct val="0"/>
                </a:spcAft>
                <a:buClrTx/>
                <a:buSzTx/>
                <a:buFontTx/>
                <a:buNone/>
                <a:tabLst/>
                <a:defRPr/>
              </a:pPr>
              <a:t>12</a:t>
            </a:fld>
            <a:endParaRPr kumimoji="0" lang="en-US" altLang="en-US" sz="1400" b="0" i="0" u="none" strike="noStrike" kern="1200" cap="none" spc="0" normalizeH="0" baseline="0" noProof="0" dirty="0">
              <a:ln>
                <a:noFill/>
              </a:ln>
              <a:solidFill>
                <a:prstClr val="white"/>
              </a:solidFill>
              <a:effectLst/>
              <a:uLnTx/>
              <a:uFillTx/>
              <a:latin typeface="Times New Roman" pitchFamily="18" charset="0"/>
              <a:ea typeface="MS PGothic" pitchFamily="34" charset="-128"/>
              <a:cs typeface="+mn-cs"/>
            </a:endParaRPr>
          </a:p>
        </p:txBody>
      </p:sp>
    </p:spTree>
    <p:extLst>
      <p:ext uri="{BB962C8B-B14F-4D97-AF65-F5344CB8AC3E}">
        <p14:creationId xmlns:p14="http://schemas.microsoft.com/office/powerpoint/2010/main" val="1340753025"/>
      </p:ext>
    </p:extLst>
  </p:cSld>
  <p:clrMapOvr>
    <a:masterClrMapping/>
  </p:clrMapOvr>
  <p:transition spd="slow"/>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2"/>
          <p:cNvSpPr>
            <a:spLocks noGrp="1" noChangeArrowheads="1"/>
          </p:cNvSpPr>
          <p:nvPr>
            <p:ph type="title"/>
          </p:nvPr>
        </p:nvSpPr>
        <p:spPr>
          <a:xfrm>
            <a:off x="663880" y="666761"/>
            <a:ext cx="7816241" cy="1128373"/>
          </a:xfrm>
        </p:spPr>
        <p:txBody>
          <a:bodyPr lIns="90982" tIns="45490" rIns="90982" bIns="45490"/>
          <a:lstStyle/>
          <a:p>
            <a:pPr eaLnBrk="1" hangingPunct="1"/>
            <a:r>
              <a:rPr lang="en-US" altLang="en-US" b="1" dirty="0" smtClean="0"/>
              <a:t>Random Variation</a:t>
            </a:r>
          </a:p>
        </p:txBody>
      </p:sp>
      <p:sp>
        <p:nvSpPr>
          <p:cNvPr id="12292" name="Rectangle 3"/>
          <p:cNvSpPr>
            <a:spLocks noGrp="1" noChangeArrowheads="1"/>
          </p:cNvSpPr>
          <p:nvPr>
            <p:ph idx="1"/>
          </p:nvPr>
        </p:nvSpPr>
        <p:spPr>
          <a:xfrm>
            <a:off x="663880" y="1774077"/>
            <a:ext cx="7816241" cy="4062143"/>
          </a:xfrm>
        </p:spPr>
        <p:txBody>
          <a:bodyPr lIns="90982" tIns="45490" rIns="90982" bIns="45490"/>
          <a:lstStyle/>
          <a:p>
            <a:r>
              <a:rPr lang="en-US" altLang="en-US" dirty="0">
                <a:solidFill>
                  <a:schemeClr val="tx2"/>
                </a:solidFill>
              </a:rPr>
              <a:t>Typically due to a large number of small sources of variation  </a:t>
            </a:r>
          </a:p>
          <a:p>
            <a:pPr lvl="1"/>
            <a:r>
              <a:rPr lang="en-US" altLang="en-US" dirty="0">
                <a:solidFill>
                  <a:schemeClr val="tx2"/>
                </a:solidFill>
              </a:rPr>
              <a:t>Example:  Variation in arrival time of a patient might include:  weather, vehicle problems, parking </a:t>
            </a:r>
            <a:r>
              <a:rPr lang="en-US" altLang="en-US" dirty="0" smtClean="0">
                <a:solidFill>
                  <a:schemeClr val="tx2"/>
                </a:solidFill>
              </a:rPr>
              <a:t>issues</a:t>
            </a:r>
          </a:p>
          <a:p>
            <a:pPr marL="454661" lvl="1" indent="0">
              <a:buNone/>
            </a:pPr>
            <a:endParaRPr lang="en-US" altLang="en-US" dirty="0">
              <a:solidFill>
                <a:schemeClr val="tx2"/>
              </a:solidFill>
            </a:endParaRPr>
          </a:p>
          <a:p>
            <a:r>
              <a:rPr lang="en-US" altLang="en-US" dirty="0">
                <a:solidFill>
                  <a:schemeClr val="tx2"/>
                </a:solidFill>
              </a:rPr>
              <a:t>Usually requires a deep understanding of the process to change</a:t>
            </a:r>
          </a:p>
        </p:txBody>
      </p:sp>
      <p:sp>
        <p:nvSpPr>
          <p:cNvPr id="5" name="Slide Number Placeholder 5"/>
          <p:cNvSpPr txBox="1">
            <a:spLocks noGrp="1"/>
          </p:cNvSpPr>
          <p:nvPr/>
        </p:nvSpPr>
        <p:spPr bwMode="auto">
          <a:xfrm>
            <a:off x="6552707" y="6059684"/>
            <a:ext cx="1905521" cy="4576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966" tIns="45482" rIns="90966" bIns="45482"/>
          <a:lstStyle>
            <a:lvl1pPr defTabSz="927100" eaLnBrk="0" hangingPunct="0">
              <a:spcBef>
                <a:spcPct val="20000"/>
              </a:spcBef>
              <a:spcAft>
                <a:spcPts val="1000"/>
              </a:spcAft>
              <a:buClr>
                <a:schemeClr val="hlink"/>
              </a:buClr>
              <a:buSzPct val="75000"/>
              <a:buFont typeface="Monotype Sorts"/>
              <a:buChar char="u"/>
              <a:defRPr sz="3200" b="1">
                <a:solidFill>
                  <a:schemeClr val="tx1"/>
                </a:solidFill>
                <a:latin typeface="Arial" pitchFamily="34" charset="0"/>
              </a:defRPr>
            </a:lvl1pPr>
            <a:lvl2pPr marL="742950" indent="-285750" defTabSz="927100" eaLnBrk="0" hangingPunct="0">
              <a:spcBef>
                <a:spcPct val="20000"/>
              </a:spcBef>
              <a:spcAft>
                <a:spcPts val="1000"/>
              </a:spcAft>
              <a:buClr>
                <a:schemeClr val="hlink"/>
              </a:buClr>
              <a:buSzPct val="75000"/>
              <a:buChar char="•"/>
              <a:defRPr sz="2800" b="1">
                <a:solidFill>
                  <a:schemeClr val="tx1"/>
                </a:solidFill>
                <a:latin typeface="Arial" pitchFamily="34" charset="0"/>
              </a:defRPr>
            </a:lvl2pPr>
            <a:lvl3pPr marL="1143000" indent="-228600" defTabSz="927100" eaLnBrk="0" hangingPunct="0">
              <a:spcBef>
                <a:spcPct val="20000"/>
              </a:spcBef>
              <a:spcAft>
                <a:spcPts val="1000"/>
              </a:spcAft>
              <a:buClr>
                <a:schemeClr val="hlink"/>
              </a:buClr>
              <a:buSzPct val="75000"/>
              <a:buFont typeface="Wingdings" pitchFamily="2" charset="2"/>
              <a:buChar char="ü"/>
              <a:defRPr sz="2400" b="1">
                <a:solidFill>
                  <a:schemeClr val="tx1"/>
                </a:solidFill>
                <a:latin typeface="Arial" pitchFamily="34" charset="0"/>
              </a:defRPr>
            </a:lvl3pPr>
            <a:lvl4pPr marL="1600200" indent="-228600" defTabSz="927100" eaLnBrk="0" hangingPunct="0">
              <a:spcBef>
                <a:spcPct val="20000"/>
              </a:spcBef>
              <a:spcAft>
                <a:spcPts val="1000"/>
              </a:spcAft>
              <a:buClr>
                <a:schemeClr val="hlink"/>
              </a:buClr>
              <a:buSzPct val="75000"/>
              <a:buFont typeface="Monotype Sorts"/>
              <a:buChar char=";"/>
              <a:defRPr sz="2000" b="1">
                <a:solidFill>
                  <a:schemeClr val="tx1"/>
                </a:solidFill>
                <a:latin typeface="Arial" pitchFamily="34" charset="0"/>
              </a:defRPr>
            </a:lvl4pPr>
            <a:lvl5pPr marL="2057400" indent="-228600" defTabSz="927100" eaLnBrk="0"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5pPr>
            <a:lvl6pPr marL="2514600" indent="-228600" defTabSz="9271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6pPr>
            <a:lvl7pPr marL="2971800" indent="-228600" defTabSz="9271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7pPr>
            <a:lvl8pPr marL="3429000" indent="-228600" defTabSz="9271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8pPr>
            <a:lvl9pPr marL="3886200" indent="-228600" defTabSz="9271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9pPr>
          </a:lstStyle>
          <a:p>
            <a:pPr marL="0" marR="0" lvl="0" indent="0" algn="r" defTabSz="927100" rtl="0" eaLnBrk="0" fontAlgn="auto" latinLnBrk="0" hangingPunct="0">
              <a:lnSpc>
                <a:spcPct val="100000"/>
              </a:lnSpc>
              <a:spcBef>
                <a:spcPct val="0"/>
              </a:spcBef>
              <a:spcAft>
                <a:spcPct val="0"/>
              </a:spcAft>
              <a:buClrTx/>
              <a:buSzTx/>
              <a:buFontTx/>
              <a:buNone/>
              <a:tabLst/>
              <a:defRPr/>
            </a:pPr>
            <a:fld id="{BF1FEEBB-83AA-4BAB-8697-27EFFEA8DC70}" type="slidenum">
              <a:rPr kumimoji="0" lang="en-US" altLang="en-US" sz="1400" b="0" i="0" u="none" strike="noStrike" kern="1200" cap="none" spc="0" normalizeH="0" baseline="0" noProof="0">
                <a:ln>
                  <a:noFill/>
                </a:ln>
                <a:solidFill>
                  <a:prstClr val="white"/>
                </a:solidFill>
                <a:effectLst/>
                <a:uLnTx/>
                <a:uFillTx/>
                <a:latin typeface="Times New Roman" pitchFamily="18" charset="0"/>
                <a:ea typeface="MS PGothic" pitchFamily="34" charset="-128"/>
                <a:cs typeface="+mn-cs"/>
              </a:rPr>
              <a:pPr marL="0" marR="0" lvl="0" indent="0" algn="r" defTabSz="927100" rtl="0" eaLnBrk="0" fontAlgn="auto" latinLnBrk="0" hangingPunct="0">
                <a:lnSpc>
                  <a:spcPct val="100000"/>
                </a:lnSpc>
                <a:spcBef>
                  <a:spcPct val="0"/>
                </a:spcBef>
                <a:spcAft>
                  <a:spcPct val="0"/>
                </a:spcAft>
                <a:buClrTx/>
                <a:buSzTx/>
                <a:buFontTx/>
                <a:buNone/>
                <a:tabLst/>
                <a:defRPr/>
              </a:pPr>
              <a:t>13</a:t>
            </a:fld>
            <a:endParaRPr kumimoji="0" lang="en-US" altLang="en-US" sz="1400" b="0" i="0" u="none" strike="noStrike" kern="1200" cap="none" spc="0" normalizeH="0" baseline="0" noProof="0" dirty="0">
              <a:ln>
                <a:noFill/>
              </a:ln>
              <a:solidFill>
                <a:prstClr val="white"/>
              </a:solidFill>
              <a:effectLst/>
              <a:uLnTx/>
              <a:uFillTx/>
              <a:latin typeface="Times New Roman" pitchFamily="18" charset="0"/>
              <a:ea typeface="MS PGothic" pitchFamily="34" charset="-128"/>
              <a:cs typeface="+mn-cs"/>
            </a:endParaRPr>
          </a:p>
        </p:txBody>
      </p:sp>
    </p:spTree>
    <p:extLst>
      <p:ext uri="{BB962C8B-B14F-4D97-AF65-F5344CB8AC3E}">
        <p14:creationId xmlns:p14="http://schemas.microsoft.com/office/powerpoint/2010/main" val="4001622921"/>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2"/>
          <p:cNvSpPr>
            <a:spLocks noGrp="1" noChangeArrowheads="1"/>
          </p:cNvSpPr>
          <p:nvPr>
            <p:ph type="title"/>
          </p:nvPr>
        </p:nvSpPr>
        <p:spPr>
          <a:xfrm>
            <a:off x="663880" y="666761"/>
            <a:ext cx="7816241" cy="1128373"/>
          </a:xfrm>
        </p:spPr>
        <p:txBody>
          <a:bodyPr lIns="90982" tIns="45490" rIns="90982" bIns="45490"/>
          <a:lstStyle/>
          <a:p>
            <a:pPr eaLnBrk="1" hangingPunct="1"/>
            <a:r>
              <a:rPr lang="en-US" altLang="en-US" b="1" dirty="0" smtClean="0"/>
              <a:t>Non-Random Variation</a:t>
            </a:r>
          </a:p>
        </p:txBody>
      </p:sp>
      <p:sp>
        <p:nvSpPr>
          <p:cNvPr id="12292" name="Rectangle 3"/>
          <p:cNvSpPr>
            <a:spLocks noGrp="1" noChangeArrowheads="1"/>
          </p:cNvSpPr>
          <p:nvPr>
            <p:ph idx="1"/>
          </p:nvPr>
        </p:nvSpPr>
        <p:spPr>
          <a:xfrm>
            <a:off x="663880" y="1774077"/>
            <a:ext cx="7816241" cy="4062143"/>
          </a:xfrm>
        </p:spPr>
        <p:txBody>
          <a:bodyPr lIns="90982" tIns="45490" rIns="90982" bIns="45490"/>
          <a:lstStyle/>
          <a:p>
            <a:pPr eaLnBrk="1" hangingPunct="1"/>
            <a:r>
              <a:rPr lang="en-US" altLang="en-US" dirty="0" smtClean="0">
                <a:solidFill>
                  <a:schemeClr val="tx2"/>
                </a:solidFill>
              </a:rPr>
              <a:t>Are not part of the process all the time.  Arise from special circumstances  </a:t>
            </a:r>
          </a:p>
          <a:p>
            <a:pPr lvl="1" eaLnBrk="1" hangingPunct="1"/>
            <a:r>
              <a:rPr lang="en-US" altLang="en-US" dirty="0" smtClean="0">
                <a:solidFill>
                  <a:schemeClr val="tx2"/>
                </a:solidFill>
              </a:rPr>
              <a:t>Example:  Patients arrive late for appointments due to a bus strike</a:t>
            </a:r>
          </a:p>
          <a:p>
            <a:pPr marL="454661" lvl="1" indent="0" eaLnBrk="1" hangingPunct="1">
              <a:buNone/>
            </a:pPr>
            <a:endParaRPr lang="en-US" altLang="en-US" dirty="0" smtClean="0">
              <a:solidFill>
                <a:schemeClr val="tx2"/>
              </a:solidFill>
            </a:endParaRPr>
          </a:p>
          <a:p>
            <a:pPr eaLnBrk="1" hangingPunct="1"/>
            <a:r>
              <a:rPr lang="en-US" altLang="en-US" dirty="0" smtClean="0">
                <a:solidFill>
                  <a:schemeClr val="tx2"/>
                </a:solidFill>
              </a:rPr>
              <a:t>Usually best uncovered when monitoring data in real time (or close to that)</a:t>
            </a:r>
          </a:p>
        </p:txBody>
      </p:sp>
      <p:sp>
        <p:nvSpPr>
          <p:cNvPr id="5" name="Slide Number Placeholder 5"/>
          <p:cNvSpPr txBox="1">
            <a:spLocks noGrp="1"/>
          </p:cNvSpPr>
          <p:nvPr/>
        </p:nvSpPr>
        <p:spPr bwMode="auto">
          <a:xfrm>
            <a:off x="6552707" y="6059684"/>
            <a:ext cx="1905521" cy="4576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966" tIns="45482" rIns="90966" bIns="45482"/>
          <a:lstStyle>
            <a:lvl1pPr defTabSz="927100" eaLnBrk="0" hangingPunct="0">
              <a:spcBef>
                <a:spcPct val="20000"/>
              </a:spcBef>
              <a:spcAft>
                <a:spcPts val="1000"/>
              </a:spcAft>
              <a:buClr>
                <a:schemeClr val="hlink"/>
              </a:buClr>
              <a:buSzPct val="75000"/>
              <a:buFont typeface="Monotype Sorts"/>
              <a:buChar char="u"/>
              <a:defRPr sz="3200" b="1">
                <a:solidFill>
                  <a:schemeClr val="tx1"/>
                </a:solidFill>
                <a:latin typeface="Arial" pitchFamily="34" charset="0"/>
              </a:defRPr>
            </a:lvl1pPr>
            <a:lvl2pPr marL="742950" indent="-285750" defTabSz="927100" eaLnBrk="0" hangingPunct="0">
              <a:spcBef>
                <a:spcPct val="20000"/>
              </a:spcBef>
              <a:spcAft>
                <a:spcPts val="1000"/>
              </a:spcAft>
              <a:buClr>
                <a:schemeClr val="hlink"/>
              </a:buClr>
              <a:buSzPct val="75000"/>
              <a:buChar char="•"/>
              <a:defRPr sz="2800" b="1">
                <a:solidFill>
                  <a:schemeClr val="tx1"/>
                </a:solidFill>
                <a:latin typeface="Arial" pitchFamily="34" charset="0"/>
              </a:defRPr>
            </a:lvl2pPr>
            <a:lvl3pPr marL="1143000" indent="-228600" defTabSz="927100" eaLnBrk="0" hangingPunct="0">
              <a:spcBef>
                <a:spcPct val="20000"/>
              </a:spcBef>
              <a:spcAft>
                <a:spcPts val="1000"/>
              </a:spcAft>
              <a:buClr>
                <a:schemeClr val="hlink"/>
              </a:buClr>
              <a:buSzPct val="75000"/>
              <a:buFont typeface="Wingdings" pitchFamily="2" charset="2"/>
              <a:buChar char="ü"/>
              <a:defRPr sz="2400" b="1">
                <a:solidFill>
                  <a:schemeClr val="tx1"/>
                </a:solidFill>
                <a:latin typeface="Arial" pitchFamily="34" charset="0"/>
              </a:defRPr>
            </a:lvl3pPr>
            <a:lvl4pPr marL="1600200" indent="-228600" defTabSz="927100" eaLnBrk="0" hangingPunct="0">
              <a:spcBef>
                <a:spcPct val="20000"/>
              </a:spcBef>
              <a:spcAft>
                <a:spcPts val="1000"/>
              </a:spcAft>
              <a:buClr>
                <a:schemeClr val="hlink"/>
              </a:buClr>
              <a:buSzPct val="75000"/>
              <a:buFont typeface="Monotype Sorts"/>
              <a:buChar char=";"/>
              <a:defRPr sz="2000" b="1">
                <a:solidFill>
                  <a:schemeClr val="tx1"/>
                </a:solidFill>
                <a:latin typeface="Arial" pitchFamily="34" charset="0"/>
              </a:defRPr>
            </a:lvl4pPr>
            <a:lvl5pPr marL="2057400" indent="-228600" defTabSz="927100" eaLnBrk="0"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5pPr>
            <a:lvl6pPr marL="2514600" indent="-228600" defTabSz="9271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6pPr>
            <a:lvl7pPr marL="2971800" indent="-228600" defTabSz="9271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7pPr>
            <a:lvl8pPr marL="3429000" indent="-228600" defTabSz="9271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8pPr>
            <a:lvl9pPr marL="3886200" indent="-228600" defTabSz="9271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9pPr>
          </a:lstStyle>
          <a:p>
            <a:pPr marL="0" marR="0" lvl="0" indent="0" algn="r" defTabSz="927100" rtl="0" eaLnBrk="0" fontAlgn="auto" latinLnBrk="0" hangingPunct="0">
              <a:lnSpc>
                <a:spcPct val="100000"/>
              </a:lnSpc>
              <a:spcBef>
                <a:spcPct val="0"/>
              </a:spcBef>
              <a:spcAft>
                <a:spcPct val="0"/>
              </a:spcAft>
              <a:buClrTx/>
              <a:buSzTx/>
              <a:buFontTx/>
              <a:buNone/>
              <a:tabLst/>
              <a:defRPr/>
            </a:pPr>
            <a:fld id="{BF1FEEBB-83AA-4BAB-8697-27EFFEA8DC70}" type="slidenum">
              <a:rPr kumimoji="0" lang="en-US" altLang="en-US" sz="1400" b="0" i="0" u="none" strike="noStrike" kern="1200" cap="none" spc="0" normalizeH="0" baseline="0" noProof="0">
                <a:ln>
                  <a:noFill/>
                </a:ln>
                <a:solidFill>
                  <a:prstClr val="white"/>
                </a:solidFill>
                <a:effectLst/>
                <a:uLnTx/>
                <a:uFillTx/>
                <a:latin typeface="Times New Roman" pitchFamily="18" charset="0"/>
                <a:ea typeface="MS PGothic" pitchFamily="34" charset="-128"/>
                <a:cs typeface="+mn-cs"/>
              </a:rPr>
              <a:pPr marL="0" marR="0" lvl="0" indent="0" algn="r" defTabSz="927100" rtl="0" eaLnBrk="0" fontAlgn="auto" latinLnBrk="0" hangingPunct="0">
                <a:lnSpc>
                  <a:spcPct val="100000"/>
                </a:lnSpc>
                <a:spcBef>
                  <a:spcPct val="0"/>
                </a:spcBef>
                <a:spcAft>
                  <a:spcPct val="0"/>
                </a:spcAft>
                <a:buClrTx/>
                <a:buSzTx/>
                <a:buFontTx/>
                <a:buNone/>
                <a:tabLst/>
                <a:defRPr/>
              </a:pPr>
              <a:t>14</a:t>
            </a:fld>
            <a:endParaRPr kumimoji="0" lang="en-US" altLang="en-US" sz="1400" b="0" i="0" u="none" strike="noStrike" kern="1200" cap="none" spc="0" normalizeH="0" baseline="0" noProof="0" dirty="0">
              <a:ln>
                <a:noFill/>
              </a:ln>
              <a:solidFill>
                <a:prstClr val="white"/>
              </a:solidFill>
              <a:effectLst/>
              <a:uLnTx/>
              <a:uFillTx/>
              <a:latin typeface="Times New Roman" pitchFamily="18" charset="0"/>
              <a:ea typeface="MS PGothic" pitchFamily="34" charset="-128"/>
              <a:cs typeface="+mn-cs"/>
            </a:endParaRPr>
          </a:p>
        </p:txBody>
      </p:sp>
    </p:spTree>
    <p:extLst>
      <p:ext uri="{BB962C8B-B14F-4D97-AF65-F5344CB8AC3E}">
        <p14:creationId xmlns:p14="http://schemas.microsoft.com/office/powerpoint/2010/main" val="643692942"/>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idx="4294967295"/>
          </p:nvPr>
        </p:nvSpPr>
        <p:spPr>
          <a:xfrm>
            <a:off x="602032" y="619125"/>
            <a:ext cx="8418512" cy="752475"/>
          </a:xfrm>
        </p:spPr>
        <p:txBody>
          <a:bodyPr lIns="90918" tIns="45457" rIns="90918" bIns="45457">
            <a:normAutofit fontScale="90000"/>
          </a:bodyPr>
          <a:lstStyle/>
          <a:p>
            <a:r>
              <a:rPr lang="en-US" altLang="en-US" sz="4400" b="1" dirty="0">
                <a:effectLst/>
                <a:latin typeface="Calibri" panose="020F0502020204030204" pitchFamily="34" charset="0"/>
              </a:rPr>
              <a:t>How to React to Variation</a:t>
            </a:r>
          </a:p>
        </p:txBody>
      </p:sp>
      <p:cxnSp>
        <p:nvCxnSpPr>
          <p:cNvPr id="13315" name="AutoShape 3"/>
          <p:cNvCxnSpPr>
            <a:cxnSpLocks noChangeShapeType="1"/>
            <a:stCxn id="13322" idx="2"/>
            <a:endCxn id="13318" idx="1"/>
          </p:cNvCxnSpPr>
          <p:nvPr/>
        </p:nvCxnSpPr>
        <p:spPr bwMode="auto">
          <a:xfrm rot="5400000">
            <a:off x="3267008" y="1258818"/>
            <a:ext cx="1722202" cy="6602782"/>
          </a:xfrm>
          <a:prstGeom prst="bentConnector4">
            <a:avLst>
              <a:gd name="adj1" fmla="val 32583"/>
              <a:gd name="adj2" fmla="val 103462"/>
            </a:avLst>
          </a:prstGeom>
          <a:noFill/>
          <a:ln w="38100">
            <a:solidFill>
              <a:schemeClr val="tx1"/>
            </a:solidFill>
            <a:miter lim="800000"/>
            <a:headEnd/>
            <a:tailEnd type="triangle" w="med" len="med"/>
          </a:ln>
          <a:extLst>
            <a:ext uri="{909E8E84-426E-40DD-AFC4-6F175D3DCCD1}">
              <a14:hiddenFill xmlns:a14="http://schemas.microsoft.com/office/drawing/2010/main">
                <a:noFill/>
              </a14:hiddenFill>
            </a:ext>
          </a:extLst>
        </p:spPr>
      </p:cxnSp>
      <p:sp>
        <p:nvSpPr>
          <p:cNvPr id="13316" name="Text Box 6"/>
          <p:cNvSpPr txBox="1">
            <a:spLocks noChangeArrowheads="1"/>
          </p:cNvSpPr>
          <p:nvPr/>
        </p:nvSpPr>
        <p:spPr bwMode="auto">
          <a:xfrm>
            <a:off x="6684212" y="1214767"/>
            <a:ext cx="1141593" cy="4616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901" tIns="45449" rIns="90901" bIns="45449">
            <a:spAutoFit/>
          </a:bodyPr>
          <a:lstStyle>
            <a:lvl1pPr defTabSz="927100" eaLnBrk="0" hangingPunct="0">
              <a:spcBef>
                <a:spcPct val="20000"/>
              </a:spcBef>
              <a:spcAft>
                <a:spcPts val="1000"/>
              </a:spcAft>
              <a:buClr>
                <a:schemeClr val="hlink"/>
              </a:buClr>
              <a:buSzPct val="75000"/>
              <a:buFont typeface="Monotype Sorts"/>
              <a:buChar char="u"/>
              <a:defRPr sz="3200" b="1">
                <a:solidFill>
                  <a:schemeClr val="tx1"/>
                </a:solidFill>
                <a:latin typeface="Arial" pitchFamily="34" charset="0"/>
              </a:defRPr>
            </a:lvl1pPr>
            <a:lvl2pPr marL="742950" indent="-285750" defTabSz="927100" eaLnBrk="0" hangingPunct="0">
              <a:spcBef>
                <a:spcPct val="20000"/>
              </a:spcBef>
              <a:spcAft>
                <a:spcPts val="1000"/>
              </a:spcAft>
              <a:buClr>
                <a:schemeClr val="hlink"/>
              </a:buClr>
              <a:buSzPct val="75000"/>
              <a:buChar char="•"/>
              <a:defRPr sz="2800" b="1">
                <a:solidFill>
                  <a:schemeClr val="tx1"/>
                </a:solidFill>
                <a:latin typeface="Arial" pitchFamily="34" charset="0"/>
              </a:defRPr>
            </a:lvl2pPr>
            <a:lvl3pPr marL="1143000" indent="-228600" defTabSz="927100" eaLnBrk="0" hangingPunct="0">
              <a:spcBef>
                <a:spcPct val="20000"/>
              </a:spcBef>
              <a:spcAft>
                <a:spcPts val="1000"/>
              </a:spcAft>
              <a:buClr>
                <a:schemeClr val="hlink"/>
              </a:buClr>
              <a:buSzPct val="75000"/>
              <a:buFont typeface="Wingdings" pitchFamily="2" charset="2"/>
              <a:buChar char="ü"/>
              <a:defRPr sz="2400" b="1">
                <a:solidFill>
                  <a:schemeClr val="tx1"/>
                </a:solidFill>
                <a:latin typeface="Arial" pitchFamily="34" charset="0"/>
              </a:defRPr>
            </a:lvl3pPr>
            <a:lvl4pPr marL="1600200" indent="-228600" defTabSz="927100" eaLnBrk="0" hangingPunct="0">
              <a:spcBef>
                <a:spcPct val="20000"/>
              </a:spcBef>
              <a:spcAft>
                <a:spcPts val="1000"/>
              </a:spcAft>
              <a:buClr>
                <a:schemeClr val="hlink"/>
              </a:buClr>
              <a:buSzPct val="75000"/>
              <a:buFont typeface="Monotype Sorts"/>
              <a:buChar char=";"/>
              <a:defRPr sz="2000" b="1">
                <a:solidFill>
                  <a:schemeClr val="tx1"/>
                </a:solidFill>
                <a:latin typeface="Arial" pitchFamily="34" charset="0"/>
              </a:defRPr>
            </a:lvl4pPr>
            <a:lvl5pPr marL="2057400" indent="-228600" defTabSz="927100" eaLnBrk="0"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5pPr>
            <a:lvl6pPr marL="2514600" indent="-228600" defTabSz="9271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6pPr>
            <a:lvl7pPr marL="2971800" indent="-228600" defTabSz="9271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7pPr>
            <a:lvl8pPr marL="3429000" indent="-228600" defTabSz="9271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8pPr>
            <a:lvl9pPr marL="3886200" indent="-228600" defTabSz="9271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9pPr>
          </a:lstStyle>
          <a:p>
            <a:pPr marL="0" marR="0" lvl="0" indent="0" algn="l" defTabSz="927100" rtl="0" eaLnBrk="0" fontAlgn="base" latinLnBrk="0" hangingPunct="0">
              <a:lnSpc>
                <a:spcPct val="100000"/>
              </a:lnSpc>
              <a:spcBef>
                <a:spcPct val="0"/>
              </a:spcBef>
              <a:spcAft>
                <a:spcPct val="0"/>
              </a:spcAft>
              <a:buClrTx/>
              <a:buSzTx/>
              <a:buFontTx/>
              <a:buNone/>
              <a:tabLst/>
              <a:defRPr/>
            </a:pPr>
            <a:r>
              <a:rPr kumimoji="0" lang="en-US" altLang="en-US" sz="2400" b="1" i="0" u="none" strike="noStrike" kern="1200" cap="none" spc="0" normalizeH="0" baseline="0" noProof="0" dirty="0">
                <a:ln>
                  <a:noFill/>
                </a:ln>
                <a:solidFill>
                  <a:srgbClr val="000000"/>
                </a:solidFill>
                <a:effectLst/>
                <a:uLnTx/>
                <a:uFillTx/>
                <a:latin typeface="Arial" pitchFamily="34" charset="0"/>
                <a:ea typeface="MS PGothic" pitchFamily="34" charset="-128"/>
                <a:cs typeface="Arial" pitchFamily="34" charset="0"/>
              </a:rPr>
              <a:t>Action</a:t>
            </a:r>
          </a:p>
        </p:txBody>
      </p:sp>
      <p:sp>
        <p:nvSpPr>
          <p:cNvPr id="13317" name="Text Box 7"/>
          <p:cNvSpPr txBox="1">
            <a:spLocks noChangeArrowheads="1"/>
          </p:cNvSpPr>
          <p:nvPr/>
        </p:nvSpPr>
        <p:spPr bwMode="auto">
          <a:xfrm>
            <a:off x="588723" y="1219200"/>
            <a:ext cx="2306975" cy="4616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901" tIns="45449" rIns="90901" bIns="45449">
            <a:spAutoFit/>
          </a:bodyPr>
          <a:lstStyle>
            <a:lvl1pPr defTabSz="927100" eaLnBrk="0" hangingPunct="0">
              <a:spcBef>
                <a:spcPct val="20000"/>
              </a:spcBef>
              <a:spcAft>
                <a:spcPts val="1000"/>
              </a:spcAft>
              <a:buClr>
                <a:schemeClr val="hlink"/>
              </a:buClr>
              <a:buSzPct val="75000"/>
              <a:buFont typeface="Monotype Sorts"/>
              <a:buChar char="u"/>
              <a:defRPr sz="3200" b="1">
                <a:solidFill>
                  <a:schemeClr val="tx1"/>
                </a:solidFill>
                <a:latin typeface="Arial" pitchFamily="34" charset="0"/>
              </a:defRPr>
            </a:lvl1pPr>
            <a:lvl2pPr marL="742950" indent="-285750" defTabSz="927100" eaLnBrk="0" hangingPunct="0">
              <a:spcBef>
                <a:spcPct val="20000"/>
              </a:spcBef>
              <a:spcAft>
                <a:spcPts val="1000"/>
              </a:spcAft>
              <a:buClr>
                <a:schemeClr val="hlink"/>
              </a:buClr>
              <a:buSzPct val="75000"/>
              <a:buChar char="•"/>
              <a:defRPr sz="2800" b="1">
                <a:solidFill>
                  <a:schemeClr val="tx1"/>
                </a:solidFill>
                <a:latin typeface="Arial" pitchFamily="34" charset="0"/>
              </a:defRPr>
            </a:lvl2pPr>
            <a:lvl3pPr marL="1143000" indent="-228600" defTabSz="927100" eaLnBrk="0" hangingPunct="0">
              <a:spcBef>
                <a:spcPct val="20000"/>
              </a:spcBef>
              <a:spcAft>
                <a:spcPts val="1000"/>
              </a:spcAft>
              <a:buClr>
                <a:schemeClr val="hlink"/>
              </a:buClr>
              <a:buSzPct val="75000"/>
              <a:buFont typeface="Wingdings" pitchFamily="2" charset="2"/>
              <a:buChar char="ü"/>
              <a:defRPr sz="2400" b="1">
                <a:solidFill>
                  <a:schemeClr val="tx1"/>
                </a:solidFill>
                <a:latin typeface="Arial" pitchFamily="34" charset="0"/>
              </a:defRPr>
            </a:lvl3pPr>
            <a:lvl4pPr marL="1600200" indent="-228600" defTabSz="927100" eaLnBrk="0" hangingPunct="0">
              <a:spcBef>
                <a:spcPct val="20000"/>
              </a:spcBef>
              <a:spcAft>
                <a:spcPts val="1000"/>
              </a:spcAft>
              <a:buClr>
                <a:schemeClr val="hlink"/>
              </a:buClr>
              <a:buSzPct val="75000"/>
              <a:buFont typeface="Monotype Sorts"/>
              <a:buChar char=";"/>
              <a:defRPr sz="2000" b="1">
                <a:solidFill>
                  <a:schemeClr val="tx1"/>
                </a:solidFill>
                <a:latin typeface="Arial" pitchFamily="34" charset="0"/>
              </a:defRPr>
            </a:lvl4pPr>
            <a:lvl5pPr marL="2057400" indent="-228600" defTabSz="927100" eaLnBrk="0"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5pPr>
            <a:lvl6pPr marL="2514600" indent="-228600" defTabSz="9271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6pPr>
            <a:lvl7pPr marL="2971800" indent="-228600" defTabSz="9271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7pPr>
            <a:lvl8pPr marL="3429000" indent="-228600" defTabSz="9271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8pPr>
            <a:lvl9pPr marL="3886200" indent="-228600" defTabSz="9271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9pPr>
          </a:lstStyle>
          <a:p>
            <a:pPr marL="0" marR="0" lvl="0" indent="0" algn="l" defTabSz="927100" rtl="0" eaLnBrk="0" fontAlgn="base" latinLnBrk="0" hangingPunct="0">
              <a:lnSpc>
                <a:spcPct val="100000"/>
              </a:lnSpc>
              <a:spcBef>
                <a:spcPct val="0"/>
              </a:spcBef>
              <a:spcAft>
                <a:spcPct val="0"/>
              </a:spcAft>
              <a:buClrTx/>
              <a:buSzTx/>
              <a:buFontTx/>
              <a:buNone/>
              <a:tabLst/>
              <a:defRPr/>
            </a:pPr>
            <a:r>
              <a:rPr kumimoji="0" lang="en-US" altLang="en-US" sz="2400" b="1" i="0" u="none" strike="noStrike" kern="1200" cap="none" spc="0" normalizeH="0" baseline="0" noProof="0" dirty="0">
                <a:ln>
                  <a:noFill/>
                </a:ln>
                <a:solidFill>
                  <a:srgbClr val="000000"/>
                </a:solidFill>
                <a:effectLst/>
                <a:uLnTx/>
                <a:uFillTx/>
                <a:latin typeface="Arial" pitchFamily="34" charset="0"/>
                <a:ea typeface="MS PGothic" pitchFamily="34" charset="-128"/>
                <a:cs typeface="Arial" pitchFamily="34" charset="0"/>
              </a:rPr>
              <a:t>Process result</a:t>
            </a:r>
          </a:p>
        </p:txBody>
      </p:sp>
      <p:sp>
        <p:nvSpPr>
          <p:cNvPr id="13318" name="Text Box 8"/>
          <p:cNvSpPr txBox="1">
            <a:spLocks noChangeArrowheads="1"/>
          </p:cNvSpPr>
          <p:nvPr/>
        </p:nvSpPr>
        <p:spPr bwMode="auto">
          <a:xfrm>
            <a:off x="826718" y="4821392"/>
            <a:ext cx="2016690" cy="119983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90901" tIns="45449" rIns="90901" bIns="45449">
            <a:spAutoFit/>
          </a:bodyPr>
          <a:lstStyle>
            <a:lvl1pPr defTabSz="927100" eaLnBrk="0" hangingPunct="0">
              <a:spcBef>
                <a:spcPct val="20000"/>
              </a:spcBef>
              <a:spcAft>
                <a:spcPts val="1000"/>
              </a:spcAft>
              <a:buClr>
                <a:schemeClr val="hlink"/>
              </a:buClr>
              <a:buSzPct val="75000"/>
              <a:buFont typeface="Monotype Sorts"/>
              <a:buChar char="u"/>
              <a:defRPr sz="3200" b="1">
                <a:solidFill>
                  <a:schemeClr val="tx1"/>
                </a:solidFill>
                <a:latin typeface="Arial" pitchFamily="34" charset="0"/>
              </a:defRPr>
            </a:lvl1pPr>
            <a:lvl2pPr marL="742950" indent="-285750" defTabSz="927100" eaLnBrk="0" hangingPunct="0">
              <a:spcBef>
                <a:spcPct val="20000"/>
              </a:spcBef>
              <a:spcAft>
                <a:spcPts val="1000"/>
              </a:spcAft>
              <a:buClr>
                <a:schemeClr val="hlink"/>
              </a:buClr>
              <a:buSzPct val="75000"/>
              <a:buChar char="•"/>
              <a:defRPr sz="2800" b="1">
                <a:solidFill>
                  <a:schemeClr val="tx1"/>
                </a:solidFill>
                <a:latin typeface="Arial" pitchFamily="34" charset="0"/>
              </a:defRPr>
            </a:lvl2pPr>
            <a:lvl3pPr marL="1143000" indent="-228600" defTabSz="927100" eaLnBrk="0" hangingPunct="0">
              <a:spcBef>
                <a:spcPct val="20000"/>
              </a:spcBef>
              <a:spcAft>
                <a:spcPts val="1000"/>
              </a:spcAft>
              <a:buClr>
                <a:schemeClr val="hlink"/>
              </a:buClr>
              <a:buSzPct val="75000"/>
              <a:buFont typeface="Wingdings" pitchFamily="2" charset="2"/>
              <a:buChar char="ü"/>
              <a:defRPr sz="2400" b="1">
                <a:solidFill>
                  <a:schemeClr val="tx1"/>
                </a:solidFill>
                <a:latin typeface="Arial" pitchFamily="34" charset="0"/>
              </a:defRPr>
            </a:lvl3pPr>
            <a:lvl4pPr marL="1600200" indent="-228600" defTabSz="927100" eaLnBrk="0" hangingPunct="0">
              <a:spcBef>
                <a:spcPct val="20000"/>
              </a:spcBef>
              <a:spcAft>
                <a:spcPts val="1000"/>
              </a:spcAft>
              <a:buClr>
                <a:schemeClr val="hlink"/>
              </a:buClr>
              <a:buSzPct val="75000"/>
              <a:buFont typeface="Monotype Sorts"/>
              <a:buChar char=";"/>
              <a:defRPr sz="2000" b="1">
                <a:solidFill>
                  <a:schemeClr val="tx1"/>
                </a:solidFill>
                <a:latin typeface="Arial" pitchFamily="34" charset="0"/>
              </a:defRPr>
            </a:lvl4pPr>
            <a:lvl5pPr marL="2057400" indent="-228600" defTabSz="927100" eaLnBrk="0"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5pPr>
            <a:lvl6pPr marL="2514600" indent="-228600" defTabSz="9271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6pPr>
            <a:lvl7pPr marL="2971800" indent="-228600" defTabSz="9271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7pPr>
            <a:lvl8pPr marL="3429000" indent="-228600" defTabSz="9271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8pPr>
            <a:lvl9pPr marL="3886200" indent="-228600" defTabSz="9271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9pPr>
          </a:lstStyle>
          <a:p>
            <a:pPr marL="0" marR="0" lvl="0" indent="0" algn="l" defTabSz="927100" rtl="0" eaLnBrk="0" fontAlgn="base" latinLnBrk="0" hangingPunct="0">
              <a:lnSpc>
                <a:spcPct val="100000"/>
              </a:lnSpc>
              <a:spcBef>
                <a:spcPct val="0"/>
              </a:spcBef>
              <a:spcAft>
                <a:spcPct val="0"/>
              </a:spcAft>
              <a:buClrTx/>
              <a:buSzTx/>
              <a:buFontTx/>
              <a:buNone/>
              <a:tabLst/>
              <a:defRPr/>
            </a:pPr>
            <a:r>
              <a:rPr kumimoji="0" lang="en-US" altLang="en-US" sz="2400" b="0" i="0" u="none" strike="noStrike" kern="1200" cap="none" spc="0" normalizeH="0" baseline="0" noProof="0" dirty="0">
                <a:ln>
                  <a:noFill/>
                </a:ln>
                <a:solidFill>
                  <a:srgbClr val="000000"/>
                </a:solidFill>
                <a:effectLst/>
                <a:uLnTx/>
                <a:uFillTx/>
                <a:latin typeface="Arial" pitchFamily="34" charset="0"/>
                <a:ea typeface="MS PGothic" pitchFamily="34" charset="-128"/>
                <a:cs typeface="Arial" pitchFamily="34" charset="0"/>
              </a:rPr>
              <a:t>Process with </a:t>
            </a:r>
            <a:r>
              <a:rPr kumimoji="0" lang="en-US" altLang="en-US" sz="2400" b="0" i="0" u="none" strike="noStrike" kern="1200" cap="none" spc="0" normalizeH="0" baseline="0" noProof="0" dirty="0" smtClean="0">
                <a:ln>
                  <a:noFill/>
                </a:ln>
                <a:solidFill>
                  <a:srgbClr val="000000"/>
                </a:solidFill>
                <a:effectLst/>
                <a:uLnTx/>
                <a:uFillTx/>
                <a:latin typeface="Arial" pitchFamily="34" charset="0"/>
                <a:ea typeface="MS PGothic" pitchFamily="34" charset="-128"/>
                <a:cs typeface="Arial" pitchFamily="34" charset="0"/>
              </a:rPr>
              <a:t>only random </a:t>
            </a:r>
            <a:r>
              <a:rPr kumimoji="0" lang="en-US" altLang="en-US" sz="2400" b="0" i="0" u="none" strike="noStrike" kern="1200" cap="none" spc="0" normalizeH="0" baseline="0" noProof="0" dirty="0">
                <a:ln>
                  <a:noFill/>
                </a:ln>
                <a:solidFill>
                  <a:srgbClr val="000000"/>
                </a:solidFill>
                <a:effectLst/>
                <a:uLnTx/>
                <a:uFillTx/>
                <a:latin typeface="Arial" pitchFamily="34" charset="0"/>
                <a:ea typeface="MS PGothic" pitchFamily="34" charset="-128"/>
                <a:cs typeface="Arial" pitchFamily="34" charset="0"/>
              </a:rPr>
              <a:t>variation</a:t>
            </a:r>
          </a:p>
        </p:txBody>
      </p:sp>
      <p:sp>
        <p:nvSpPr>
          <p:cNvPr id="13319" name="Rectangle 10"/>
          <p:cNvSpPr>
            <a:spLocks noChangeArrowheads="1"/>
          </p:cNvSpPr>
          <p:nvPr/>
        </p:nvSpPr>
        <p:spPr bwMode="auto">
          <a:xfrm>
            <a:off x="5913882" y="4451325"/>
            <a:ext cx="2981195" cy="1943309"/>
          </a:xfrm>
          <a:prstGeom prst="rect">
            <a:avLst/>
          </a:prstGeom>
          <a:solidFill>
            <a:srgbClr val="92D050"/>
          </a:solidFill>
          <a:ln w="9525">
            <a:solidFill>
              <a:schemeClr val="tx1"/>
            </a:solidFill>
            <a:miter lim="800000"/>
            <a:headEnd/>
            <a:tailEnd/>
          </a:ln>
        </p:spPr>
        <p:txBody>
          <a:bodyPr lIns="90901" tIns="45449" rIns="90901" bIns="45449" anchor="ctr"/>
          <a:lstStyle>
            <a:lvl1pPr defTabSz="927100" eaLnBrk="0" hangingPunct="0">
              <a:spcBef>
                <a:spcPct val="20000"/>
              </a:spcBef>
              <a:spcAft>
                <a:spcPts val="1000"/>
              </a:spcAft>
              <a:buClr>
                <a:schemeClr val="hlink"/>
              </a:buClr>
              <a:buSzPct val="75000"/>
              <a:buFont typeface="Monotype Sorts"/>
              <a:buChar char="u"/>
              <a:defRPr sz="3200" b="1">
                <a:solidFill>
                  <a:schemeClr val="tx1"/>
                </a:solidFill>
                <a:latin typeface="Arial" pitchFamily="34" charset="0"/>
              </a:defRPr>
            </a:lvl1pPr>
            <a:lvl2pPr marL="742950" indent="-285750" defTabSz="927100" eaLnBrk="0" hangingPunct="0">
              <a:spcBef>
                <a:spcPct val="20000"/>
              </a:spcBef>
              <a:spcAft>
                <a:spcPts val="1000"/>
              </a:spcAft>
              <a:buClr>
                <a:schemeClr val="hlink"/>
              </a:buClr>
              <a:buSzPct val="75000"/>
              <a:buChar char="•"/>
              <a:defRPr sz="2800" b="1">
                <a:solidFill>
                  <a:schemeClr val="tx1"/>
                </a:solidFill>
                <a:latin typeface="Arial" pitchFamily="34" charset="0"/>
              </a:defRPr>
            </a:lvl2pPr>
            <a:lvl3pPr marL="1143000" indent="-228600" defTabSz="927100" eaLnBrk="0" hangingPunct="0">
              <a:spcBef>
                <a:spcPct val="20000"/>
              </a:spcBef>
              <a:spcAft>
                <a:spcPts val="1000"/>
              </a:spcAft>
              <a:buClr>
                <a:schemeClr val="hlink"/>
              </a:buClr>
              <a:buSzPct val="75000"/>
              <a:buFont typeface="Wingdings" pitchFamily="2" charset="2"/>
              <a:buChar char="ü"/>
              <a:defRPr sz="2400" b="1">
                <a:solidFill>
                  <a:schemeClr val="tx1"/>
                </a:solidFill>
                <a:latin typeface="Arial" pitchFamily="34" charset="0"/>
              </a:defRPr>
            </a:lvl3pPr>
            <a:lvl4pPr marL="1600200" indent="-228600" defTabSz="927100" eaLnBrk="0" hangingPunct="0">
              <a:spcBef>
                <a:spcPct val="20000"/>
              </a:spcBef>
              <a:spcAft>
                <a:spcPts val="1000"/>
              </a:spcAft>
              <a:buClr>
                <a:schemeClr val="hlink"/>
              </a:buClr>
              <a:buSzPct val="75000"/>
              <a:buFont typeface="Monotype Sorts"/>
              <a:buChar char=";"/>
              <a:defRPr sz="2000" b="1">
                <a:solidFill>
                  <a:schemeClr val="tx1"/>
                </a:solidFill>
                <a:latin typeface="Arial" pitchFamily="34" charset="0"/>
              </a:defRPr>
            </a:lvl4pPr>
            <a:lvl5pPr marL="2057400" indent="-228600" defTabSz="927100" eaLnBrk="0"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5pPr>
            <a:lvl6pPr marL="2514600" indent="-228600" defTabSz="9271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6pPr>
            <a:lvl7pPr marL="2971800" indent="-228600" defTabSz="9271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7pPr>
            <a:lvl8pPr marL="3429000" indent="-228600" defTabSz="9271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8pPr>
            <a:lvl9pPr marL="3886200" indent="-228600" defTabSz="9271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9pPr>
          </a:lstStyle>
          <a:p>
            <a:pPr marL="0" marR="0" lvl="0" indent="0" algn="l" defTabSz="927100" rtl="0" eaLnBrk="0" fontAlgn="base" latinLnBrk="0" hangingPunct="0">
              <a:lnSpc>
                <a:spcPct val="100000"/>
              </a:lnSpc>
              <a:spcBef>
                <a:spcPct val="0"/>
              </a:spcBef>
              <a:spcAft>
                <a:spcPct val="0"/>
              </a:spcAft>
              <a:buClrTx/>
              <a:buSzTx/>
              <a:buFontTx/>
              <a:buNone/>
              <a:tabLst/>
              <a:defRPr/>
            </a:pPr>
            <a:r>
              <a:rPr kumimoji="0" lang="en-US" altLang="en-US" sz="1800" b="1" i="0" u="none" strike="noStrike" kern="1200" cap="none" spc="0" normalizeH="0" baseline="0" noProof="0">
                <a:ln>
                  <a:noFill/>
                </a:ln>
                <a:solidFill>
                  <a:srgbClr val="000000"/>
                </a:solidFill>
                <a:effectLst/>
                <a:uLnTx/>
                <a:uFillTx/>
                <a:latin typeface="Arial" pitchFamily="34" charset="0"/>
                <a:ea typeface="MS PGothic" pitchFamily="34" charset="-128"/>
                <a:cs typeface="Arial" pitchFamily="34" charset="0"/>
              </a:rPr>
              <a:t>Not satisfied with result</a:t>
            </a:r>
            <a:r>
              <a:rPr kumimoji="0" lang="en-US" altLang="en-US" sz="1800" b="0" i="0" u="none" strike="noStrike" kern="1200" cap="none" spc="0" normalizeH="0" baseline="0" noProof="0">
                <a:ln>
                  <a:noFill/>
                </a:ln>
                <a:solidFill>
                  <a:srgbClr val="000000"/>
                </a:solidFill>
                <a:effectLst/>
                <a:uLnTx/>
                <a:uFillTx/>
                <a:latin typeface="Arial" pitchFamily="34" charset="0"/>
                <a:ea typeface="MS PGothic" pitchFamily="34" charset="-128"/>
                <a:cs typeface="Arial" pitchFamily="34" charset="0"/>
              </a:rPr>
              <a:t>: </a:t>
            </a:r>
            <a:r>
              <a:rPr kumimoji="0" lang="en-US" altLang="en-US" sz="1400" b="1" i="0" u="none" strike="noStrike" kern="1200" cap="none" spc="0" normalizeH="0" baseline="0" noProof="0">
                <a:ln>
                  <a:noFill/>
                </a:ln>
                <a:solidFill>
                  <a:srgbClr val="000000"/>
                </a:solidFill>
                <a:effectLst/>
                <a:uLnTx/>
                <a:uFillTx/>
                <a:latin typeface="Arial" pitchFamily="34" charset="0"/>
                <a:ea typeface="MS PGothic" pitchFamily="34" charset="-128"/>
                <a:cs typeface="Arial" pitchFamily="34" charset="0"/>
              </a:rPr>
              <a:t>redesign process to get a better result</a:t>
            </a:r>
            <a:r>
              <a:rPr kumimoji="0" lang="en-US" altLang="en-US" sz="1800" b="0" i="0" u="none" strike="noStrike" kern="1200" cap="none" spc="0" normalizeH="0" baseline="0" noProof="0">
                <a:ln>
                  <a:noFill/>
                </a:ln>
                <a:solidFill>
                  <a:srgbClr val="000000"/>
                </a:solidFill>
                <a:effectLst/>
                <a:uLnTx/>
                <a:uFillTx/>
                <a:latin typeface="Arial" pitchFamily="34" charset="0"/>
                <a:ea typeface="MS PGothic" pitchFamily="34" charset="-128"/>
                <a:cs typeface="Arial" pitchFamily="34" charset="0"/>
              </a:rPr>
              <a:t/>
            </a:r>
            <a:br>
              <a:rPr kumimoji="0" lang="en-US" altLang="en-US" sz="1800" b="0" i="0" u="none" strike="noStrike" kern="1200" cap="none" spc="0" normalizeH="0" baseline="0" noProof="0">
                <a:ln>
                  <a:noFill/>
                </a:ln>
                <a:solidFill>
                  <a:srgbClr val="000000"/>
                </a:solidFill>
                <a:effectLst/>
                <a:uLnTx/>
                <a:uFillTx/>
                <a:latin typeface="Arial" pitchFamily="34" charset="0"/>
                <a:ea typeface="MS PGothic" pitchFamily="34" charset="-128"/>
                <a:cs typeface="Arial" pitchFamily="34" charset="0"/>
              </a:rPr>
            </a:br>
            <a:endParaRPr kumimoji="0" lang="en-US" altLang="en-US" sz="1800" b="0" i="0" u="none" strike="noStrike" kern="1200" cap="none" spc="0" normalizeH="0" baseline="0" noProof="0">
              <a:ln>
                <a:noFill/>
              </a:ln>
              <a:solidFill>
                <a:srgbClr val="000000"/>
              </a:solidFill>
              <a:effectLst/>
              <a:uLnTx/>
              <a:uFillTx/>
              <a:latin typeface="Arial" pitchFamily="34" charset="0"/>
              <a:ea typeface="MS PGothic" pitchFamily="34" charset="-128"/>
              <a:cs typeface="Arial" pitchFamily="34" charset="0"/>
            </a:endParaRPr>
          </a:p>
          <a:p>
            <a:pPr marL="0" marR="0" lvl="0" indent="0" algn="l" defTabSz="927100" rtl="0" eaLnBrk="0" fontAlgn="base" latinLnBrk="0" hangingPunct="0">
              <a:lnSpc>
                <a:spcPct val="100000"/>
              </a:lnSpc>
              <a:spcBef>
                <a:spcPct val="0"/>
              </a:spcBef>
              <a:spcAft>
                <a:spcPct val="0"/>
              </a:spcAft>
              <a:buClrTx/>
              <a:buSzTx/>
              <a:buFontTx/>
              <a:buNone/>
              <a:tabLst/>
              <a:defRPr/>
            </a:pPr>
            <a:r>
              <a:rPr kumimoji="0" lang="en-US" altLang="en-US" sz="1800" b="1" i="0" u="none" strike="noStrike" kern="1200" cap="none" spc="0" normalizeH="0" baseline="0" noProof="0">
                <a:ln>
                  <a:noFill/>
                </a:ln>
                <a:solidFill>
                  <a:srgbClr val="000000"/>
                </a:solidFill>
                <a:effectLst/>
                <a:uLnTx/>
                <a:uFillTx/>
                <a:latin typeface="Arial" pitchFamily="34" charset="0"/>
                <a:ea typeface="MS PGothic" pitchFamily="34" charset="-128"/>
                <a:cs typeface="Arial" pitchFamily="34" charset="0"/>
              </a:rPr>
              <a:t>Reduce variation</a:t>
            </a:r>
            <a:r>
              <a:rPr kumimoji="0" lang="en-US" altLang="en-US" sz="1600" b="0" i="0" u="none" strike="noStrike" kern="1200" cap="none" spc="0" normalizeH="0" baseline="0" noProof="0">
                <a:ln>
                  <a:noFill/>
                </a:ln>
                <a:solidFill>
                  <a:srgbClr val="000000"/>
                </a:solidFill>
                <a:effectLst/>
                <a:uLnTx/>
                <a:uFillTx/>
                <a:latin typeface="Arial" pitchFamily="34" charset="0"/>
                <a:ea typeface="MS PGothic" pitchFamily="34" charset="-128"/>
                <a:cs typeface="Arial" pitchFamily="34" charset="0"/>
              </a:rPr>
              <a:t>: </a:t>
            </a:r>
          </a:p>
          <a:p>
            <a:pPr marL="0" marR="0" lvl="0" indent="0" algn="l" defTabSz="927100" rtl="0" eaLnBrk="0" fontAlgn="base" latinLnBrk="0" hangingPunct="0">
              <a:lnSpc>
                <a:spcPct val="100000"/>
              </a:lnSpc>
              <a:spcBef>
                <a:spcPct val="0"/>
              </a:spcBef>
              <a:spcAft>
                <a:spcPct val="0"/>
              </a:spcAft>
              <a:buClrTx/>
              <a:buSzTx/>
              <a:buFontTx/>
              <a:buNone/>
              <a:tabLst/>
              <a:defRPr/>
            </a:pPr>
            <a:r>
              <a:rPr kumimoji="0" lang="en-US" altLang="en-US" sz="1400" b="1" i="0" u="none" strike="noStrike" kern="1200" cap="none" spc="0" normalizeH="0" baseline="0" noProof="0">
                <a:ln>
                  <a:noFill/>
                </a:ln>
                <a:solidFill>
                  <a:srgbClr val="000000"/>
                </a:solidFill>
                <a:effectLst/>
                <a:uLnTx/>
                <a:uFillTx/>
                <a:latin typeface="Arial" pitchFamily="34" charset="0"/>
                <a:ea typeface="MS PGothic" pitchFamily="34" charset="-128"/>
                <a:cs typeface="Arial" pitchFamily="34" charset="0"/>
              </a:rPr>
              <a:t>make the process even more predictable or reliable</a:t>
            </a:r>
          </a:p>
        </p:txBody>
      </p:sp>
      <p:cxnSp>
        <p:nvCxnSpPr>
          <p:cNvPr id="13320" name="AutoShape 12"/>
          <p:cNvCxnSpPr>
            <a:cxnSpLocks noChangeShapeType="1"/>
            <a:stCxn id="13318" idx="3"/>
            <a:endCxn id="13319" idx="1"/>
          </p:cNvCxnSpPr>
          <p:nvPr/>
        </p:nvCxnSpPr>
        <p:spPr bwMode="auto">
          <a:xfrm>
            <a:off x="2843411" y="5421310"/>
            <a:ext cx="3070471" cy="1673"/>
          </a:xfrm>
          <a:prstGeom prst="straightConnector1">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13321" name="Text Box 13"/>
          <p:cNvSpPr txBox="1">
            <a:spLocks noChangeArrowheads="1"/>
          </p:cNvSpPr>
          <p:nvPr/>
        </p:nvSpPr>
        <p:spPr bwMode="auto">
          <a:xfrm>
            <a:off x="751562" y="1883871"/>
            <a:ext cx="1866378" cy="1569162"/>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90901" tIns="45449" rIns="90901" bIns="45449">
            <a:spAutoFit/>
          </a:bodyPr>
          <a:lstStyle>
            <a:lvl1pPr defTabSz="927100" eaLnBrk="0" hangingPunct="0">
              <a:spcBef>
                <a:spcPct val="20000"/>
              </a:spcBef>
              <a:spcAft>
                <a:spcPts val="1000"/>
              </a:spcAft>
              <a:buClr>
                <a:schemeClr val="hlink"/>
              </a:buClr>
              <a:buSzPct val="75000"/>
              <a:buFont typeface="Monotype Sorts"/>
              <a:buChar char="u"/>
              <a:defRPr sz="3200" b="1">
                <a:solidFill>
                  <a:schemeClr val="tx1"/>
                </a:solidFill>
                <a:latin typeface="Arial" pitchFamily="34" charset="0"/>
              </a:defRPr>
            </a:lvl1pPr>
            <a:lvl2pPr marL="742950" indent="-285750" defTabSz="927100" eaLnBrk="0" hangingPunct="0">
              <a:spcBef>
                <a:spcPct val="20000"/>
              </a:spcBef>
              <a:spcAft>
                <a:spcPts val="1000"/>
              </a:spcAft>
              <a:buClr>
                <a:schemeClr val="hlink"/>
              </a:buClr>
              <a:buSzPct val="75000"/>
              <a:buChar char="•"/>
              <a:defRPr sz="2800" b="1">
                <a:solidFill>
                  <a:schemeClr val="tx1"/>
                </a:solidFill>
                <a:latin typeface="Arial" pitchFamily="34" charset="0"/>
              </a:defRPr>
            </a:lvl2pPr>
            <a:lvl3pPr marL="1143000" indent="-228600" defTabSz="927100" eaLnBrk="0" hangingPunct="0">
              <a:spcBef>
                <a:spcPct val="20000"/>
              </a:spcBef>
              <a:spcAft>
                <a:spcPts val="1000"/>
              </a:spcAft>
              <a:buClr>
                <a:schemeClr val="hlink"/>
              </a:buClr>
              <a:buSzPct val="75000"/>
              <a:buFont typeface="Wingdings" pitchFamily="2" charset="2"/>
              <a:buChar char="ü"/>
              <a:defRPr sz="2400" b="1">
                <a:solidFill>
                  <a:schemeClr val="tx1"/>
                </a:solidFill>
                <a:latin typeface="Arial" pitchFamily="34" charset="0"/>
              </a:defRPr>
            </a:lvl3pPr>
            <a:lvl4pPr marL="1600200" indent="-228600" defTabSz="927100" eaLnBrk="0" hangingPunct="0">
              <a:spcBef>
                <a:spcPct val="20000"/>
              </a:spcBef>
              <a:spcAft>
                <a:spcPts val="1000"/>
              </a:spcAft>
              <a:buClr>
                <a:schemeClr val="hlink"/>
              </a:buClr>
              <a:buSzPct val="75000"/>
              <a:buFont typeface="Monotype Sorts"/>
              <a:buChar char=";"/>
              <a:defRPr sz="2000" b="1">
                <a:solidFill>
                  <a:schemeClr val="tx1"/>
                </a:solidFill>
                <a:latin typeface="Arial" pitchFamily="34" charset="0"/>
              </a:defRPr>
            </a:lvl4pPr>
            <a:lvl5pPr marL="2057400" indent="-228600" defTabSz="927100" eaLnBrk="0"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5pPr>
            <a:lvl6pPr marL="2514600" indent="-228600" defTabSz="9271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6pPr>
            <a:lvl7pPr marL="2971800" indent="-228600" defTabSz="9271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7pPr>
            <a:lvl8pPr marL="3429000" indent="-228600" defTabSz="9271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8pPr>
            <a:lvl9pPr marL="3886200" indent="-228600" defTabSz="9271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9pPr>
          </a:lstStyle>
          <a:p>
            <a:pPr marL="0" marR="0" lvl="0" indent="0" algn="l" defTabSz="927100" rtl="0" eaLnBrk="0" fontAlgn="base" latinLnBrk="0" hangingPunct="0">
              <a:lnSpc>
                <a:spcPct val="100000"/>
              </a:lnSpc>
              <a:spcBef>
                <a:spcPct val="0"/>
              </a:spcBef>
              <a:spcAft>
                <a:spcPct val="0"/>
              </a:spcAft>
              <a:buClrTx/>
              <a:buSzTx/>
              <a:buFontTx/>
              <a:buNone/>
              <a:tabLst/>
              <a:defRPr/>
            </a:pPr>
            <a:r>
              <a:rPr kumimoji="0" lang="en-US" altLang="en-US" sz="2400" b="0" i="0" u="none" strike="noStrike" kern="1200" cap="none" spc="0" normalizeH="0" baseline="0" noProof="0" dirty="0">
                <a:ln>
                  <a:noFill/>
                </a:ln>
                <a:solidFill>
                  <a:srgbClr val="000000"/>
                </a:solidFill>
                <a:effectLst/>
                <a:uLnTx/>
                <a:uFillTx/>
                <a:latin typeface="Arial" pitchFamily="34" charset="0"/>
                <a:ea typeface="MS PGothic" pitchFamily="34" charset="-128"/>
                <a:cs typeface="Arial" pitchFamily="34" charset="0"/>
              </a:rPr>
              <a:t>Process with non-random variation</a:t>
            </a:r>
          </a:p>
        </p:txBody>
      </p:sp>
      <p:sp>
        <p:nvSpPr>
          <p:cNvPr id="13322" name="Rectangle 15"/>
          <p:cNvSpPr>
            <a:spLocks noChangeArrowheads="1"/>
          </p:cNvSpPr>
          <p:nvPr/>
        </p:nvSpPr>
        <p:spPr bwMode="auto">
          <a:xfrm>
            <a:off x="5943600" y="1641395"/>
            <a:ext cx="2971800" cy="2057713"/>
          </a:xfrm>
          <a:prstGeom prst="rect">
            <a:avLst/>
          </a:prstGeom>
          <a:solidFill>
            <a:srgbClr val="92D050"/>
          </a:solidFill>
          <a:ln w="9525">
            <a:solidFill>
              <a:schemeClr val="tx1"/>
            </a:solidFill>
            <a:miter lim="800000"/>
            <a:headEnd/>
            <a:tailEnd/>
          </a:ln>
        </p:spPr>
        <p:txBody>
          <a:bodyPr lIns="90901" tIns="45449" rIns="90901" bIns="45449" anchor="ctr"/>
          <a:lstStyle>
            <a:lvl1pPr defTabSz="927100" eaLnBrk="0" hangingPunct="0">
              <a:spcBef>
                <a:spcPct val="20000"/>
              </a:spcBef>
              <a:spcAft>
                <a:spcPts val="1000"/>
              </a:spcAft>
              <a:buClr>
                <a:schemeClr val="hlink"/>
              </a:buClr>
              <a:buSzPct val="75000"/>
              <a:buFont typeface="Monotype Sorts"/>
              <a:buChar char="u"/>
              <a:defRPr sz="3200" b="1">
                <a:solidFill>
                  <a:schemeClr val="tx1"/>
                </a:solidFill>
                <a:latin typeface="Arial" pitchFamily="34" charset="0"/>
              </a:defRPr>
            </a:lvl1pPr>
            <a:lvl2pPr marL="742950" indent="-285750" defTabSz="927100" eaLnBrk="0" hangingPunct="0">
              <a:spcBef>
                <a:spcPct val="20000"/>
              </a:spcBef>
              <a:spcAft>
                <a:spcPts val="1000"/>
              </a:spcAft>
              <a:buClr>
                <a:schemeClr val="hlink"/>
              </a:buClr>
              <a:buSzPct val="75000"/>
              <a:buChar char="•"/>
              <a:defRPr sz="2800" b="1">
                <a:solidFill>
                  <a:schemeClr val="tx1"/>
                </a:solidFill>
                <a:latin typeface="Arial" pitchFamily="34" charset="0"/>
              </a:defRPr>
            </a:lvl2pPr>
            <a:lvl3pPr marL="1143000" indent="-228600" defTabSz="927100" eaLnBrk="0" hangingPunct="0">
              <a:spcBef>
                <a:spcPct val="20000"/>
              </a:spcBef>
              <a:spcAft>
                <a:spcPts val="1000"/>
              </a:spcAft>
              <a:buClr>
                <a:schemeClr val="hlink"/>
              </a:buClr>
              <a:buSzPct val="75000"/>
              <a:buFont typeface="Wingdings" pitchFamily="2" charset="2"/>
              <a:buChar char="ü"/>
              <a:defRPr sz="2400" b="1">
                <a:solidFill>
                  <a:schemeClr val="tx1"/>
                </a:solidFill>
                <a:latin typeface="Arial" pitchFamily="34" charset="0"/>
              </a:defRPr>
            </a:lvl3pPr>
            <a:lvl4pPr marL="1600200" indent="-228600" defTabSz="927100" eaLnBrk="0" hangingPunct="0">
              <a:spcBef>
                <a:spcPct val="20000"/>
              </a:spcBef>
              <a:spcAft>
                <a:spcPts val="1000"/>
              </a:spcAft>
              <a:buClr>
                <a:schemeClr val="hlink"/>
              </a:buClr>
              <a:buSzPct val="75000"/>
              <a:buFont typeface="Monotype Sorts"/>
              <a:buChar char=";"/>
              <a:defRPr sz="2000" b="1">
                <a:solidFill>
                  <a:schemeClr val="tx1"/>
                </a:solidFill>
                <a:latin typeface="Arial" pitchFamily="34" charset="0"/>
              </a:defRPr>
            </a:lvl4pPr>
            <a:lvl5pPr marL="2057400" indent="-228600" defTabSz="927100" eaLnBrk="0"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5pPr>
            <a:lvl6pPr marL="2514600" indent="-228600" defTabSz="9271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6pPr>
            <a:lvl7pPr marL="2971800" indent="-228600" defTabSz="9271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7pPr>
            <a:lvl8pPr marL="3429000" indent="-228600" defTabSz="9271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8pPr>
            <a:lvl9pPr marL="3886200" indent="-228600" defTabSz="9271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9pPr>
          </a:lstStyle>
          <a:p>
            <a:pPr marL="0" marR="0" lvl="0" indent="0" algn="l" defTabSz="927100" rtl="0" eaLnBrk="0" fontAlgn="base" latinLnBrk="0" hangingPunct="0">
              <a:lnSpc>
                <a:spcPct val="100000"/>
              </a:lnSpc>
              <a:spcBef>
                <a:spcPct val="0"/>
              </a:spcBef>
              <a:spcAft>
                <a:spcPct val="0"/>
              </a:spcAft>
              <a:buClrTx/>
              <a:buSzTx/>
              <a:buFontTx/>
              <a:buNone/>
              <a:tabLst/>
              <a:defRPr/>
            </a:pPr>
            <a:r>
              <a:rPr kumimoji="0" lang="en-US" altLang="en-US" sz="1800" b="1" i="0" u="none" strike="noStrike" kern="1200" cap="none" spc="0" normalizeH="0" baseline="0" noProof="0" dirty="0">
                <a:ln>
                  <a:noFill/>
                </a:ln>
                <a:solidFill>
                  <a:srgbClr val="000000"/>
                </a:solidFill>
                <a:effectLst/>
                <a:uLnTx/>
                <a:uFillTx/>
                <a:latin typeface="Arial" pitchFamily="34" charset="0"/>
                <a:ea typeface="MS PGothic" pitchFamily="34" charset="-128"/>
                <a:cs typeface="Arial" pitchFamily="34" charset="0"/>
              </a:rPr>
              <a:t>Identify the cause:</a:t>
            </a:r>
            <a:r>
              <a:rPr kumimoji="0" lang="en-US" altLang="en-US" sz="1600" b="0" i="0" u="none" strike="noStrike" kern="1200" cap="none" spc="0" normalizeH="0" baseline="0" noProof="0" dirty="0">
                <a:ln>
                  <a:noFill/>
                </a:ln>
                <a:solidFill>
                  <a:srgbClr val="000000"/>
                </a:solidFill>
                <a:effectLst/>
                <a:uLnTx/>
                <a:uFillTx/>
                <a:latin typeface="Arial" pitchFamily="34" charset="0"/>
                <a:ea typeface="MS PGothic" pitchFamily="34" charset="-128"/>
                <a:cs typeface="Arial" pitchFamily="34" charset="0"/>
              </a:rPr>
              <a:t> </a:t>
            </a:r>
          </a:p>
          <a:p>
            <a:pPr marL="0" marR="0" lvl="0" indent="0" algn="l" defTabSz="927100" rtl="0" eaLnBrk="0" fontAlgn="base" latinLnBrk="0" hangingPunct="0">
              <a:lnSpc>
                <a:spcPct val="100000"/>
              </a:lnSpc>
              <a:spcBef>
                <a:spcPct val="0"/>
              </a:spcBef>
              <a:spcAft>
                <a:spcPct val="0"/>
              </a:spcAft>
              <a:buClrTx/>
              <a:buSzTx/>
              <a:buFontTx/>
              <a:buNone/>
              <a:tabLst/>
              <a:defRPr/>
            </a:pPr>
            <a:r>
              <a:rPr kumimoji="0" lang="en-US" altLang="en-US" sz="1400" b="1" i="0" u="none" strike="noStrike" kern="1200" cap="none" spc="0" normalizeH="0" baseline="0" noProof="0" dirty="0">
                <a:ln>
                  <a:noFill/>
                </a:ln>
                <a:solidFill>
                  <a:srgbClr val="000000"/>
                </a:solidFill>
                <a:effectLst/>
                <a:uLnTx/>
                <a:uFillTx/>
                <a:latin typeface="Arial" pitchFamily="34" charset="0"/>
                <a:ea typeface="MS PGothic" pitchFamily="34" charset="-128"/>
                <a:cs typeface="Arial" pitchFamily="34" charset="0"/>
              </a:rPr>
              <a:t>If positive, then can it be replicated or standardized. </a:t>
            </a:r>
          </a:p>
          <a:p>
            <a:pPr marL="0" marR="0" lvl="0" indent="0" algn="l" defTabSz="927100" rtl="0" eaLnBrk="0" fontAlgn="base" latinLnBrk="0" hangingPunct="0">
              <a:lnSpc>
                <a:spcPct val="100000"/>
              </a:lnSpc>
              <a:spcBef>
                <a:spcPct val="0"/>
              </a:spcBef>
              <a:spcAft>
                <a:spcPct val="0"/>
              </a:spcAft>
              <a:buClrTx/>
              <a:buSzTx/>
              <a:buFontTx/>
              <a:buNone/>
              <a:tabLst/>
              <a:defRPr/>
            </a:pPr>
            <a:endParaRPr kumimoji="0" lang="en-US" altLang="en-US" sz="1400" b="1" i="0" u="none" strike="noStrike" kern="1200" cap="none" spc="0" normalizeH="0" baseline="0" noProof="0" dirty="0">
              <a:ln>
                <a:noFill/>
              </a:ln>
              <a:solidFill>
                <a:srgbClr val="000000"/>
              </a:solidFill>
              <a:effectLst/>
              <a:uLnTx/>
              <a:uFillTx/>
              <a:latin typeface="Arial" pitchFamily="34" charset="0"/>
              <a:ea typeface="MS PGothic" pitchFamily="34" charset="-128"/>
              <a:cs typeface="Arial" pitchFamily="34" charset="0"/>
            </a:endParaRPr>
          </a:p>
          <a:p>
            <a:pPr marL="0" marR="0" lvl="0" indent="0" algn="l" defTabSz="927100" rtl="0" eaLnBrk="0" fontAlgn="base" latinLnBrk="0" hangingPunct="0">
              <a:lnSpc>
                <a:spcPct val="100000"/>
              </a:lnSpc>
              <a:spcBef>
                <a:spcPct val="0"/>
              </a:spcBef>
              <a:spcAft>
                <a:spcPct val="0"/>
              </a:spcAft>
              <a:buClrTx/>
              <a:buSzTx/>
              <a:buFontTx/>
              <a:buNone/>
              <a:tabLst/>
              <a:defRPr/>
            </a:pPr>
            <a:r>
              <a:rPr kumimoji="0" lang="en-US" altLang="en-US" sz="1400" b="1" i="0" u="none" strike="noStrike" kern="1200" cap="none" spc="0" normalizeH="0" baseline="0" noProof="0" dirty="0">
                <a:ln>
                  <a:noFill/>
                </a:ln>
                <a:solidFill>
                  <a:srgbClr val="000000"/>
                </a:solidFill>
                <a:effectLst/>
                <a:uLnTx/>
                <a:uFillTx/>
                <a:latin typeface="Arial" pitchFamily="34" charset="0"/>
                <a:ea typeface="MS PGothic" pitchFamily="34" charset="-128"/>
                <a:cs typeface="Arial" pitchFamily="34" charset="0"/>
              </a:rPr>
              <a:t>If negative, then cause needs to be eliminated</a:t>
            </a:r>
          </a:p>
          <a:p>
            <a:pPr marL="0" marR="0" lvl="0" indent="0" algn="l" defTabSz="927100" rtl="0" eaLnBrk="0" fontAlgn="base" latinLnBrk="0" hangingPunct="0">
              <a:lnSpc>
                <a:spcPct val="100000"/>
              </a:lnSpc>
              <a:spcBef>
                <a:spcPct val="0"/>
              </a:spcBef>
              <a:spcAft>
                <a:spcPct val="0"/>
              </a:spcAft>
              <a:buClrTx/>
              <a:buSzTx/>
              <a:buFontTx/>
              <a:buNone/>
              <a:tabLst/>
              <a:defRPr/>
            </a:pPr>
            <a:endParaRPr kumimoji="0" lang="en-US" altLang="en-US" sz="1400" b="1" i="0" u="none" strike="noStrike" kern="1200" cap="none" spc="0" normalizeH="0" baseline="0" noProof="0" dirty="0">
              <a:ln>
                <a:noFill/>
              </a:ln>
              <a:solidFill>
                <a:srgbClr val="000000"/>
              </a:solidFill>
              <a:effectLst/>
              <a:uLnTx/>
              <a:uFillTx/>
              <a:latin typeface="Arial" pitchFamily="34" charset="0"/>
              <a:ea typeface="MS PGothic" pitchFamily="34" charset="-128"/>
              <a:cs typeface="Arial" pitchFamily="34" charset="0"/>
            </a:endParaRPr>
          </a:p>
          <a:p>
            <a:pPr marL="0" marR="0" lvl="0" indent="0" algn="l" defTabSz="927100" rtl="0" eaLnBrk="0" fontAlgn="base" latinLnBrk="0" hangingPunct="0">
              <a:lnSpc>
                <a:spcPct val="100000"/>
              </a:lnSpc>
              <a:spcBef>
                <a:spcPct val="0"/>
              </a:spcBef>
              <a:spcAft>
                <a:spcPct val="0"/>
              </a:spcAft>
              <a:buClrTx/>
              <a:buSzTx/>
              <a:buFontTx/>
              <a:buNone/>
              <a:tabLst/>
              <a:defRPr/>
            </a:pPr>
            <a:r>
              <a:rPr kumimoji="0" lang="en-US" altLang="en-US" sz="1400" b="1" i="0" u="none" strike="noStrike" kern="1200" cap="none" spc="0" normalizeH="0" baseline="0" noProof="0" dirty="0">
                <a:ln>
                  <a:noFill/>
                </a:ln>
                <a:solidFill>
                  <a:srgbClr val="000000"/>
                </a:solidFill>
                <a:effectLst/>
                <a:uLnTx/>
                <a:uFillTx/>
                <a:latin typeface="Arial" pitchFamily="34" charset="0"/>
                <a:ea typeface="MS PGothic" pitchFamily="34" charset="-128"/>
                <a:cs typeface="Arial" pitchFamily="34" charset="0"/>
              </a:rPr>
              <a:t>Target the special causes - to get the process predictable</a:t>
            </a:r>
          </a:p>
        </p:txBody>
      </p:sp>
      <p:cxnSp>
        <p:nvCxnSpPr>
          <p:cNvPr id="13323" name="AutoShape 17"/>
          <p:cNvCxnSpPr>
            <a:cxnSpLocks noChangeShapeType="1"/>
            <a:stCxn id="13321" idx="3"/>
            <a:endCxn id="13322" idx="1"/>
          </p:cNvCxnSpPr>
          <p:nvPr/>
        </p:nvCxnSpPr>
        <p:spPr bwMode="auto">
          <a:xfrm>
            <a:off x="2617940" y="2668452"/>
            <a:ext cx="3325660" cy="1800"/>
          </a:xfrm>
          <a:prstGeom prst="straightConnector1">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cxnSp>
      <p:sp>
        <p:nvSpPr>
          <p:cNvPr id="13324" name="Slide Number Placeholder 5"/>
          <p:cNvSpPr txBox="1">
            <a:spLocks noGrp="1"/>
          </p:cNvSpPr>
          <p:nvPr/>
        </p:nvSpPr>
        <p:spPr bwMode="auto">
          <a:xfrm>
            <a:off x="7009879" y="6450005"/>
            <a:ext cx="1905521" cy="4576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918" tIns="45457" rIns="90918" bIns="45457"/>
          <a:lstStyle>
            <a:lvl1pPr defTabSz="927100" eaLnBrk="0" hangingPunct="0">
              <a:spcBef>
                <a:spcPct val="20000"/>
              </a:spcBef>
              <a:spcAft>
                <a:spcPts val="1000"/>
              </a:spcAft>
              <a:buClr>
                <a:schemeClr val="hlink"/>
              </a:buClr>
              <a:buSzPct val="75000"/>
              <a:buFont typeface="Monotype Sorts"/>
              <a:buChar char="u"/>
              <a:defRPr sz="3200" b="1">
                <a:solidFill>
                  <a:schemeClr val="tx1"/>
                </a:solidFill>
                <a:latin typeface="Arial" pitchFamily="34" charset="0"/>
              </a:defRPr>
            </a:lvl1pPr>
            <a:lvl2pPr marL="742950" indent="-285750" defTabSz="927100" eaLnBrk="0" hangingPunct="0">
              <a:spcBef>
                <a:spcPct val="20000"/>
              </a:spcBef>
              <a:spcAft>
                <a:spcPts val="1000"/>
              </a:spcAft>
              <a:buClr>
                <a:schemeClr val="hlink"/>
              </a:buClr>
              <a:buSzPct val="75000"/>
              <a:buChar char="•"/>
              <a:defRPr sz="2800" b="1">
                <a:solidFill>
                  <a:schemeClr val="tx1"/>
                </a:solidFill>
                <a:latin typeface="Arial" pitchFamily="34" charset="0"/>
              </a:defRPr>
            </a:lvl2pPr>
            <a:lvl3pPr marL="1143000" indent="-228600" defTabSz="927100" eaLnBrk="0" hangingPunct="0">
              <a:spcBef>
                <a:spcPct val="20000"/>
              </a:spcBef>
              <a:spcAft>
                <a:spcPts val="1000"/>
              </a:spcAft>
              <a:buClr>
                <a:schemeClr val="hlink"/>
              </a:buClr>
              <a:buSzPct val="75000"/>
              <a:buFont typeface="Wingdings" pitchFamily="2" charset="2"/>
              <a:buChar char="ü"/>
              <a:defRPr sz="2400" b="1">
                <a:solidFill>
                  <a:schemeClr val="tx1"/>
                </a:solidFill>
                <a:latin typeface="Arial" pitchFamily="34" charset="0"/>
              </a:defRPr>
            </a:lvl3pPr>
            <a:lvl4pPr marL="1600200" indent="-228600" defTabSz="927100" eaLnBrk="0" hangingPunct="0">
              <a:spcBef>
                <a:spcPct val="20000"/>
              </a:spcBef>
              <a:spcAft>
                <a:spcPts val="1000"/>
              </a:spcAft>
              <a:buClr>
                <a:schemeClr val="hlink"/>
              </a:buClr>
              <a:buSzPct val="75000"/>
              <a:buFont typeface="Monotype Sorts"/>
              <a:buChar char=";"/>
              <a:defRPr sz="2000" b="1">
                <a:solidFill>
                  <a:schemeClr val="tx1"/>
                </a:solidFill>
                <a:latin typeface="Arial" pitchFamily="34" charset="0"/>
              </a:defRPr>
            </a:lvl4pPr>
            <a:lvl5pPr marL="2057400" indent="-228600" defTabSz="927100" eaLnBrk="0"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5pPr>
            <a:lvl6pPr marL="2514600" indent="-228600" defTabSz="9271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6pPr>
            <a:lvl7pPr marL="2971800" indent="-228600" defTabSz="9271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7pPr>
            <a:lvl8pPr marL="3429000" indent="-228600" defTabSz="9271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8pPr>
            <a:lvl9pPr marL="3886200" indent="-228600" defTabSz="9271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9pPr>
          </a:lstStyle>
          <a:p>
            <a:pPr marL="0" marR="0" lvl="0" indent="0" algn="r" defTabSz="927100" rtl="0" eaLnBrk="0" fontAlgn="base" latinLnBrk="0" hangingPunct="0">
              <a:lnSpc>
                <a:spcPct val="100000"/>
              </a:lnSpc>
              <a:spcBef>
                <a:spcPct val="0"/>
              </a:spcBef>
              <a:spcAft>
                <a:spcPct val="0"/>
              </a:spcAft>
              <a:buClrTx/>
              <a:buSzTx/>
              <a:buFontTx/>
              <a:buNone/>
              <a:tabLst/>
              <a:defRPr/>
            </a:pPr>
            <a:fld id="{94A55236-7C97-4374-B1B0-E2173989A7FA}" type="slidenum">
              <a:rPr kumimoji="0" lang="en-US" altLang="en-US" sz="1400" b="0" i="0" u="none" strike="noStrike" kern="1200" cap="none" spc="0" normalizeH="0" baseline="0" noProof="0">
                <a:ln>
                  <a:noFill/>
                </a:ln>
                <a:solidFill>
                  <a:srgbClr val="000099"/>
                </a:solidFill>
                <a:effectLst/>
                <a:uLnTx/>
                <a:uFillTx/>
                <a:latin typeface="Times New Roman" pitchFamily="18" charset="0"/>
                <a:ea typeface="MS PGothic" pitchFamily="34" charset="-128"/>
                <a:cs typeface="Arial" pitchFamily="34" charset="0"/>
              </a:rPr>
              <a:pPr marL="0" marR="0" lvl="0" indent="0" algn="r" defTabSz="927100" rtl="0" eaLnBrk="0" fontAlgn="base" latinLnBrk="0" hangingPunct="0">
                <a:lnSpc>
                  <a:spcPct val="100000"/>
                </a:lnSpc>
                <a:spcBef>
                  <a:spcPct val="0"/>
                </a:spcBef>
                <a:spcAft>
                  <a:spcPct val="0"/>
                </a:spcAft>
                <a:buClrTx/>
                <a:buSzTx/>
                <a:buFontTx/>
                <a:buNone/>
                <a:tabLst/>
                <a:defRPr/>
              </a:pPr>
              <a:t>15</a:t>
            </a:fld>
            <a:endParaRPr kumimoji="0" lang="en-US" altLang="en-US" sz="1400" b="0" i="0" u="none" strike="noStrike" kern="1200" cap="none" spc="0" normalizeH="0" baseline="0" noProof="0" dirty="0">
              <a:ln>
                <a:noFill/>
              </a:ln>
              <a:solidFill>
                <a:srgbClr val="000099"/>
              </a:solidFill>
              <a:effectLst/>
              <a:uLnTx/>
              <a:uFillTx/>
              <a:latin typeface="Times New Roman" pitchFamily="18" charset="0"/>
              <a:ea typeface="MS PGothic" pitchFamily="34" charset="-128"/>
              <a:cs typeface="Arial" pitchFamily="34" charset="0"/>
            </a:endParaRPr>
          </a:p>
        </p:txBody>
      </p:sp>
    </p:spTree>
    <p:custDataLst>
      <p:tags r:id="rId1"/>
    </p:custDataLst>
    <p:extLst>
      <p:ext uri="{BB962C8B-B14F-4D97-AF65-F5344CB8AC3E}">
        <p14:creationId xmlns:p14="http://schemas.microsoft.com/office/powerpoint/2010/main" val="254189302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12"/>
          <p:cNvSpPr>
            <a:spLocks noGrp="1" noChangeArrowheads="1"/>
          </p:cNvSpPr>
          <p:nvPr>
            <p:ph type="title"/>
          </p:nvPr>
        </p:nvSpPr>
        <p:spPr>
          <a:xfrm>
            <a:off x="722313" y="2636195"/>
            <a:ext cx="7772400" cy="1362075"/>
          </a:xfrm>
        </p:spPr>
        <p:txBody>
          <a:bodyPr>
            <a:normAutofit/>
          </a:bodyPr>
          <a:lstStyle/>
          <a:p>
            <a:pPr algn="ctr"/>
            <a:r>
              <a:rPr lang="en-US" altLang="en-US" sz="4400" cap="none" dirty="0"/>
              <a:t>Run Charts</a:t>
            </a:r>
          </a:p>
        </p:txBody>
      </p:sp>
      <p:sp>
        <p:nvSpPr>
          <p:cNvPr id="2" name="Text Placeholder 1"/>
          <p:cNvSpPr>
            <a:spLocks noGrp="1"/>
          </p:cNvSpPr>
          <p:nvPr>
            <p:ph type="body" idx="1"/>
          </p:nvPr>
        </p:nvSpPr>
        <p:spPr>
          <a:xfrm>
            <a:off x="722313" y="2601919"/>
            <a:ext cx="7772400" cy="1500187"/>
          </a:xfrm>
        </p:spPr>
        <p:txBody>
          <a:bodyPr>
            <a:normAutofit/>
          </a:bodyPr>
          <a:lstStyle/>
          <a:p>
            <a:pPr algn="ctr"/>
            <a:r>
              <a:rPr lang="en-US" sz="2800" b="1" dirty="0">
                <a:solidFill>
                  <a:schemeClr val="tx2"/>
                </a:solidFill>
              </a:rPr>
              <a:t>Detecting non-random (special cause) variation</a:t>
            </a:r>
          </a:p>
        </p:txBody>
      </p:sp>
      <p:sp>
        <p:nvSpPr>
          <p:cNvPr id="5" name="Slide Number Placeholder 5"/>
          <p:cNvSpPr txBox="1">
            <a:spLocks noGrp="1"/>
          </p:cNvSpPr>
          <p:nvPr/>
        </p:nvSpPr>
        <p:spPr bwMode="auto">
          <a:xfrm>
            <a:off x="6552707" y="6059684"/>
            <a:ext cx="1905521" cy="4576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966" tIns="45482" rIns="90966" bIns="45482"/>
          <a:lstStyle>
            <a:lvl1pPr defTabSz="927100" eaLnBrk="0" hangingPunct="0">
              <a:spcBef>
                <a:spcPct val="20000"/>
              </a:spcBef>
              <a:spcAft>
                <a:spcPts val="1000"/>
              </a:spcAft>
              <a:buClr>
                <a:schemeClr val="hlink"/>
              </a:buClr>
              <a:buSzPct val="75000"/>
              <a:buFont typeface="Monotype Sorts"/>
              <a:buChar char="u"/>
              <a:defRPr sz="3200" b="1">
                <a:solidFill>
                  <a:schemeClr val="tx1"/>
                </a:solidFill>
                <a:latin typeface="Arial" pitchFamily="34" charset="0"/>
              </a:defRPr>
            </a:lvl1pPr>
            <a:lvl2pPr marL="742950" indent="-285750" defTabSz="927100" eaLnBrk="0" hangingPunct="0">
              <a:spcBef>
                <a:spcPct val="20000"/>
              </a:spcBef>
              <a:spcAft>
                <a:spcPts val="1000"/>
              </a:spcAft>
              <a:buClr>
                <a:schemeClr val="hlink"/>
              </a:buClr>
              <a:buSzPct val="75000"/>
              <a:buChar char="•"/>
              <a:defRPr sz="2800" b="1">
                <a:solidFill>
                  <a:schemeClr val="tx1"/>
                </a:solidFill>
                <a:latin typeface="Arial" pitchFamily="34" charset="0"/>
              </a:defRPr>
            </a:lvl2pPr>
            <a:lvl3pPr marL="1143000" indent="-228600" defTabSz="927100" eaLnBrk="0" hangingPunct="0">
              <a:spcBef>
                <a:spcPct val="20000"/>
              </a:spcBef>
              <a:spcAft>
                <a:spcPts val="1000"/>
              </a:spcAft>
              <a:buClr>
                <a:schemeClr val="hlink"/>
              </a:buClr>
              <a:buSzPct val="75000"/>
              <a:buFont typeface="Wingdings" pitchFamily="2" charset="2"/>
              <a:buChar char="ü"/>
              <a:defRPr sz="2400" b="1">
                <a:solidFill>
                  <a:schemeClr val="tx1"/>
                </a:solidFill>
                <a:latin typeface="Arial" pitchFamily="34" charset="0"/>
              </a:defRPr>
            </a:lvl3pPr>
            <a:lvl4pPr marL="1600200" indent="-228600" defTabSz="927100" eaLnBrk="0" hangingPunct="0">
              <a:spcBef>
                <a:spcPct val="20000"/>
              </a:spcBef>
              <a:spcAft>
                <a:spcPts val="1000"/>
              </a:spcAft>
              <a:buClr>
                <a:schemeClr val="hlink"/>
              </a:buClr>
              <a:buSzPct val="75000"/>
              <a:buFont typeface="Monotype Sorts"/>
              <a:buChar char=";"/>
              <a:defRPr sz="2000" b="1">
                <a:solidFill>
                  <a:schemeClr val="tx1"/>
                </a:solidFill>
                <a:latin typeface="Arial" pitchFamily="34" charset="0"/>
              </a:defRPr>
            </a:lvl4pPr>
            <a:lvl5pPr marL="2057400" indent="-228600" defTabSz="927100" eaLnBrk="0"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5pPr>
            <a:lvl6pPr marL="2514600" indent="-228600" defTabSz="9271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6pPr>
            <a:lvl7pPr marL="2971800" indent="-228600" defTabSz="9271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7pPr>
            <a:lvl8pPr marL="3429000" indent="-228600" defTabSz="9271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8pPr>
            <a:lvl9pPr marL="3886200" indent="-228600" defTabSz="9271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9pPr>
          </a:lstStyle>
          <a:p>
            <a:pPr marL="0" marR="0" lvl="0" indent="0" algn="r" defTabSz="927100" rtl="0" eaLnBrk="0" fontAlgn="auto" latinLnBrk="0" hangingPunct="0">
              <a:lnSpc>
                <a:spcPct val="100000"/>
              </a:lnSpc>
              <a:spcBef>
                <a:spcPct val="0"/>
              </a:spcBef>
              <a:spcAft>
                <a:spcPct val="0"/>
              </a:spcAft>
              <a:buClrTx/>
              <a:buSzTx/>
              <a:buFontTx/>
              <a:buNone/>
              <a:tabLst/>
              <a:defRPr/>
            </a:pPr>
            <a:fld id="{BF1FEEBB-83AA-4BAB-8697-27EFFEA8DC70}" type="slidenum">
              <a:rPr kumimoji="0" lang="en-US" altLang="en-US" sz="1400" b="0" i="0" u="none" strike="noStrike" kern="1200" cap="none" spc="0" normalizeH="0" baseline="0" noProof="0">
                <a:ln>
                  <a:noFill/>
                </a:ln>
                <a:solidFill>
                  <a:prstClr val="white"/>
                </a:solidFill>
                <a:effectLst/>
                <a:uLnTx/>
                <a:uFillTx/>
                <a:latin typeface="Times New Roman" pitchFamily="18" charset="0"/>
                <a:ea typeface="MS PGothic" pitchFamily="34" charset="-128"/>
                <a:cs typeface="+mn-cs"/>
              </a:rPr>
              <a:pPr marL="0" marR="0" lvl="0" indent="0" algn="r" defTabSz="927100" rtl="0" eaLnBrk="0" fontAlgn="auto" latinLnBrk="0" hangingPunct="0">
                <a:lnSpc>
                  <a:spcPct val="100000"/>
                </a:lnSpc>
                <a:spcBef>
                  <a:spcPct val="0"/>
                </a:spcBef>
                <a:spcAft>
                  <a:spcPct val="0"/>
                </a:spcAft>
                <a:buClrTx/>
                <a:buSzTx/>
                <a:buFontTx/>
                <a:buNone/>
                <a:tabLst/>
                <a:defRPr/>
              </a:pPr>
              <a:t>16</a:t>
            </a:fld>
            <a:endParaRPr kumimoji="0" lang="en-US" altLang="en-US" sz="1400" b="0" i="0" u="none" strike="noStrike" kern="1200" cap="none" spc="0" normalizeH="0" baseline="0" noProof="0" dirty="0">
              <a:ln>
                <a:noFill/>
              </a:ln>
              <a:solidFill>
                <a:prstClr val="white"/>
              </a:solidFill>
              <a:effectLst/>
              <a:uLnTx/>
              <a:uFillTx/>
              <a:latin typeface="Times New Roman" pitchFamily="18" charset="0"/>
              <a:ea typeface="MS PGothic" pitchFamily="34" charset="-128"/>
              <a:cs typeface="+mn-cs"/>
            </a:endParaRPr>
          </a:p>
        </p:txBody>
      </p:sp>
    </p:spTree>
    <p:extLst>
      <p:ext uri="{BB962C8B-B14F-4D97-AF65-F5344CB8AC3E}">
        <p14:creationId xmlns:p14="http://schemas.microsoft.com/office/powerpoint/2010/main" val="3148103168"/>
      </p:ext>
    </p:extLst>
  </p:cSld>
  <p:clrMapOvr>
    <a:masterClrMapping/>
  </p:clrMapOvr>
  <p:transition spd="slow"/>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4"/>
          <p:cNvSpPr txBox="1">
            <a:spLocks noGrp="1"/>
          </p:cNvSpPr>
          <p:nvPr/>
        </p:nvSpPr>
        <p:spPr bwMode="auto">
          <a:xfrm>
            <a:off x="6552705" y="6248366"/>
            <a:ext cx="1905521" cy="4576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999" tIns="45498" rIns="90999" bIns="45498"/>
          <a:lstStyle>
            <a:lvl1pPr defTabSz="927100" eaLnBrk="0" hangingPunct="0">
              <a:spcBef>
                <a:spcPct val="20000"/>
              </a:spcBef>
              <a:spcAft>
                <a:spcPts val="1000"/>
              </a:spcAft>
              <a:buClr>
                <a:schemeClr val="hlink"/>
              </a:buClr>
              <a:buSzPct val="75000"/>
              <a:buFont typeface="Monotype Sorts"/>
              <a:buChar char="u"/>
              <a:defRPr sz="3200" b="1">
                <a:solidFill>
                  <a:schemeClr val="tx1"/>
                </a:solidFill>
                <a:latin typeface="Arial" pitchFamily="34" charset="0"/>
              </a:defRPr>
            </a:lvl1pPr>
            <a:lvl2pPr marL="742950" indent="-285750" defTabSz="927100" eaLnBrk="0" hangingPunct="0">
              <a:spcBef>
                <a:spcPct val="20000"/>
              </a:spcBef>
              <a:spcAft>
                <a:spcPts val="1000"/>
              </a:spcAft>
              <a:buClr>
                <a:schemeClr val="hlink"/>
              </a:buClr>
              <a:buSzPct val="75000"/>
              <a:buChar char="•"/>
              <a:defRPr sz="2800" b="1">
                <a:solidFill>
                  <a:schemeClr val="tx1"/>
                </a:solidFill>
                <a:latin typeface="Arial" pitchFamily="34" charset="0"/>
              </a:defRPr>
            </a:lvl2pPr>
            <a:lvl3pPr marL="1143000" indent="-228600" defTabSz="927100" eaLnBrk="0" hangingPunct="0">
              <a:spcBef>
                <a:spcPct val="20000"/>
              </a:spcBef>
              <a:spcAft>
                <a:spcPts val="1000"/>
              </a:spcAft>
              <a:buClr>
                <a:schemeClr val="hlink"/>
              </a:buClr>
              <a:buSzPct val="75000"/>
              <a:buFont typeface="Wingdings" pitchFamily="2" charset="2"/>
              <a:buChar char="ü"/>
              <a:defRPr sz="2400" b="1">
                <a:solidFill>
                  <a:schemeClr val="tx1"/>
                </a:solidFill>
                <a:latin typeface="Arial" pitchFamily="34" charset="0"/>
              </a:defRPr>
            </a:lvl3pPr>
            <a:lvl4pPr marL="1600200" indent="-228600" defTabSz="927100" eaLnBrk="0" hangingPunct="0">
              <a:spcBef>
                <a:spcPct val="20000"/>
              </a:spcBef>
              <a:spcAft>
                <a:spcPts val="1000"/>
              </a:spcAft>
              <a:buClr>
                <a:schemeClr val="hlink"/>
              </a:buClr>
              <a:buSzPct val="75000"/>
              <a:buFont typeface="Monotype Sorts"/>
              <a:buChar char=";"/>
              <a:defRPr sz="2000" b="1">
                <a:solidFill>
                  <a:schemeClr val="tx1"/>
                </a:solidFill>
                <a:latin typeface="Arial" pitchFamily="34" charset="0"/>
              </a:defRPr>
            </a:lvl4pPr>
            <a:lvl5pPr marL="2057400" indent="-228600" defTabSz="927100" eaLnBrk="0"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5pPr>
            <a:lvl6pPr marL="2514600" indent="-228600" defTabSz="9271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6pPr>
            <a:lvl7pPr marL="2971800" indent="-228600" defTabSz="9271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7pPr>
            <a:lvl8pPr marL="3429000" indent="-228600" defTabSz="9271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8pPr>
            <a:lvl9pPr marL="3886200" indent="-228600" defTabSz="9271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9pPr>
          </a:lstStyle>
          <a:p>
            <a:pPr marL="0" marR="0" lvl="0" indent="0" algn="r" defTabSz="927100" rtl="0" eaLnBrk="0" fontAlgn="base" latinLnBrk="0" hangingPunct="0">
              <a:lnSpc>
                <a:spcPct val="100000"/>
              </a:lnSpc>
              <a:spcBef>
                <a:spcPct val="0"/>
              </a:spcBef>
              <a:spcAft>
                <a:spcPct val="0"/>
              </a:spcAft>
              <a:buClrTx/>
              <a:buSzTx/>
              <a:buFontTx/>
              <a:buNone/>
              <a:tabLst/>
              <a:defRPr/>
            </a:pPr>
            <a:fld id="{48E1B85E-B8AD-4837-8595-F6625153956D}" type="slidenum">
              <a:rPr kumimoji="0" lang="en-US" altLang="en-US" sz="1400" b="0" i="0" u="none" strike="noStrike" kern="1200" cap="none" spc="0" normalizeH="0" baseline="0" noProof="0">
                <a:ln>
                  <a:noFill/>
                </a:ln>
                <a:solidFill>
                  <a:srgbClr val="000099"/>
                </a:solidFill>
                <a:effectLst/>
                <a:uLnTx/>
                <a:uFillTx/>
                <a:latin typeface="Times New Roman" pitchFamily="18" charset="0"/>
                <a:ea typeface="MS PGothic" pitchFamily="34" charset="-128"/>
                <a:cs typeface="Arial" pitchFamily="34" charset="0"/>
              </a:rPr>
              <a:pPr marL="0" marR="0" lvl="0" indent="0" algn="r" defTabSz="927100" rtl="0" eaLnBrk="0" fontAlgn="base" latinLnBrk="0" hangingPunct="0">
                <a:lnSpc>
                  <a:spcPct val="100000"/>
                </a:lnSpc>
                <a:spcBef>
                  <a:spcPct val="0"/>
                </a:spcBef>
                <a:spcAft>
                  <a:spcPct val="0"/>
                </a:spcAft>
                <a:buClrTx/>
                <a:buSzTx/>
                <a:buFontTx/>
                <a:buNone/>
                <a:tabLst/>
                <a:defRPr/>
              </a:pPr>
              <a:t>17</a:t>
            </a:fld>
            <a:endParaRPr kumimoji="0" lang="en-US" altLang="en-US" sz="1400" b="0" i="0" u="none" strike="noStrike" kern="1200" cap="none" spc="0" normalizeH="0" baseline="0" noProof="0">
              <a:ln>
                <a:noFill/>
              </a:ln>
              <a:solidFill>
                <a:srgbClr val="000099"/>
              </a:solidFill>
              <a:effectLst/>
              <a:uLnTx/>
              <a:uFillTx/>
              <a:latin typeface="Times New Roman" pitchFamily="18" charset="0"/>
              <a:ea typeface="MS PGothic" pitchFamily="34" charset="-128"/>
              <a:cs typeface="Arial" pitchFamily="34" charset="0"/>
            </a:endParaRPr>
          </a:p>
        </p:txBody>
      </p:sp>
      <p:sp>
        <p:nvSpPr>
          <p:cNvPr id="15363" name="Rectangle 2"/>
          <p:cNvSpPr>
            <a:spLocks noGrp="1" noChangeArrowheads="1"/>
          </p:cNvSpPr>
          <p:nvPr>
            <p:ph type="title" idx="4294967295"/>
          </p:nvPr>
        </p:nvSpPr>
        <p:spPr>
          <a:xfrm>
            <a:off x="1025579" y="849902"/>
            <a:ext cx="7224386" cy="902698"/>
          </a:xfrm>
        </p:spPr>
        <p:txBody>
          <a:bodyPr lIns="89778" tIns="44888" rIns="89778" bIns="44888" anchor="t"/>
          <a:lstStyle/>
          <a:p>
            <a:pPr eaLnBrk="1" hangingPunct="1"/>
            <a:r>
              <a:rPr lang="en-US" altLang="en-US" sz="4400" b="1" dirty="0">
                <a:effectLst/>
                <a:latin typeface="Calibri" panose="020F0502020204030204" pitchFamily="34" charset="0"/>
              </a:rPr>
              <a:t>Anatomy of a Run Chart</a:t>
            </a:r>
          </a:p>
        </p:txBody>
      </p:sp>
      <p:sp>
        <p:nvSpPr>
          <p:cNvPr id="15364" name="Line 3"/>
          <p:cNvSpPr>
            <a:spLocks noChangeShapeType="1"/>
          </p:cNvSpPr>
          <p:nvPr/>
        </p:nvSpPr>
        <p:spPr bwMode="auto">
          <a:xfrm>
            <a:off x="2329841" y="2215999"/>
            <a:ext cx="0" cy="2783320"/>
          </a:xfrm>
          <a:prstGeom prst="line">
            <a:avLst/>
          </a:prstGeom>
          <a:noFill/>
          <a:ln w="76200">
            <a:solidFill>
              <a:schemeClr val="tx1"/>
            </a:solidFill>
            <a:round/>
            <a:headEnd/>
            <a:tailEnd/>
          </a:ln>
          <a:extLst>
            <a:ext uri="{909E8E84-426E-40DD-AFC4-6F175D3DCCD1}">
              <a14:hiddenFill xmlns:a14="http://schemas.microsoft.com/office/drawing/2010/main">
                <a:noFill/>
              </a14:hiddenFill>
            </a:ext>
          </a:extLst>
        </p:spPr>
        <p:txBody>
          <a:bodyPr wrap="none" lIns="89794" tIns="44896" rIns="89794" bIns="44896" anchor="ctr"/>
          <a:lstStyle/>
          <a:p>
            <a:pPr marL="0" marR="0" lvl="0" indent="0" algn="l" defTabSz="898106" rtl="0" eaLnBrk="1" fontAlgn="base" latinLnBrk="0" hangingPunct="1">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srgbClr val="000000"/>
              </a:solidFill>
              <a:effectLst/>
              <a:uLnTx/>
              <a:uFillTx/>
              <a:latin typeface="Times New Roman" pitchFamily="18" charset="0"/>
              <a:ea typeface="+mn-ea"/>
              <a:cs typeface="Arial" pitchFamily="34" charset="0"/>
            </a:endParaRPr>
          </a:p>
        </p:txBody>
      </p:sp>
      <p:sp>
        <p:nvSpPr>
          <p:cNvPr id="15365" name="Line 4"/>
          <p:cNvSpPr>
            <a:spLocks noChangeShapeType="1"/>
          </p:cNvSpPr>
          <p:nvPr/>
        </p:nvSpPr>
        <p:spPr bwMode="auto">
          <a:xfrm>
            <a:off x="2329867" y="4967975"/>
            <a:ext cx="4809995" cy="0"/>
          </a:xfrm>
          <a:prstGeom prst="line">
            <a:avLst/>
          </a:prstGeom>
          <a:noFill/>
          <a:ln w="76200">
            <a:solidFill>
              <a:schemeClr val="tx1"/>
            </a:solidFill>
            <a:round/>
            <a:headEnd/>
            <a:tailEnd/>
          </a:ln>
          <a:extLst>
            <a:ext uri="{909E8E84-426E-40DD-AFC4-6F175D3DCCD1}">
              <a14:hiddenFill xmlns:a14="http://schemas.microsoft.com/office/drawing/2010/main">
                <a:noFill/>
              </a14:hiddenFill>
            </a:ext>
          </a:extLst>
        </p:spPr>
        <p:txBody>
          <a:bodyPr wrap="none" lIns="89794" tIns="44896" rIns="89794" bIns="44896" anchor="ctr"/>
          <a:lstStyle/>
          <a:p>
            <a:pPr marL="0" marR="0" lvl="0" indent="0" algn="l" defTabSz="898106" rtl="0" eaLnBrk="1" fontAlgn="base" latinLnBrk="0" hangingPunct="1">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srgbClr val="000000"/>
              </a:solidFill>
              <a:effectLst/>
              <a:uLnTx/>
              <a:uFillTx/>
              <a:latin typeface="Times New Roman" pitchFamily="18" charset="0"/>
              <a:ea typeface="+mn-ea"/>
              <a:cs typeface="Arial" pitchFamily="34" charset="0"/>
            </a:endParaRPr>
          </a:p>
        </p:txBody>
      </p:sp>
      <p:sp>
        <p:nvSpPr>
          <p:cNvPr id="15366" name="Text Box 5"/>
          <p:cNvSpPr txBox="1">
            <a:spLocks noChangeArrowheads="1"/>
          </p:cNvSpPr>
          <p:nvPr/>
        </p:nvSpPr>
        <p:spPr bwMode="auto">
          <a:xfrm>
            <a:off x="191022" y="3385145"/>
            <a:ext cx="1926868" cy="4604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89778" tIns="44888" rIns="89778" bIns="44888">
            <a:spAutoFit/>
          </a:bodyPr>
          <a:lstStyle>
            <a:lvl1pPr eaLnBrk="0" hangingPunct="0">
              <a:spcBef>
                <a:spcPct val="20000"/>
              </a:spcBef>
              <a:spcAft>
                <a:spcPts val="1000"/>
              </a:spcAft>
              <a:buClr>
                <a:schemeClr val="hlink"/>
              </a:buClr>
              <a:buSzPct val="75000"/>
              <a:buFont typeface="Monotype Sorts"/>
              <a:buChar char="u"/>
              <a:defRPr sz="3200" b="1">
                <a:solidFill>
                  <a:schemeClr val="tx1"/>
                </a:solidFill>
                <a:latin typeface="Arial" pitchFamily="34" charset="0"/>
              </a:defRPr>
            </a:lvl1pPr>
            <a:lvl2pPr marL="742950" indent="-285750" eaLnBrk="0" hangingPunct="0">
              <a:spcBef>
                <a:spcPct val="20000"/>
              </a:spcBef>
              <a:spcAft>
                <a:spcPts val="1000"/>
              </a:spcAft>
              <a:buClr>
                <a:schemeClr val="hlink"/>
              </a:buClr>
              <a:buSzPct val="75000"/>
              <a:buChar char="•"/>
              <a:defRPr sz="2800" b="1">
                <a:solidFill>
                  <a:schemeClr val="tx1"/>
                </a:solidFill>
                <a:latin typeface="Arial" pitchFamily="34" charset="0"/>
              </a:defRPr>
            </a:lvl2pPr>
            <a:lvl3pPr marL="1143000" indent="-228600" eaLnBrk="0" hangingPunct="0">
              <a:spcBef>
                <a:spcPct val="20000"/>
              </a:spcBef>
              <a:spcAft>
                <a:spcPts val="1000"/>
              </a:spcAft>
              <a:buClr>
                <a:schemeClr val="hlink"/>
              </a:buClr>
              <a:buSzPct val="75000"/>
              <a:buFont typeface="Wingdings" pitchFamily="2" charset="2"/>
              <a:buChar char="ü"/>
              <a:defRPr sz="2400" b="1">
                <a:solidFill>
                  <a:schemeClr val="tx1"/>
                </a:solidFill>
                <a:latin typeface="Arial" pitchFamily="34" charset="0"/>
              </a:defRPr>
            </a:lvl3pPr>
            <a:lvl4pPr marL="1600200" indent="-228600" eaLnBrk="0" hangingPunct="0">
              <a:spcBef>
                <a:spcPct val="20000"/>
              </a:spcBef>
              <a:spcAft>
                <a:spcPts val="1000"/>
              </a:spcAft>
              <a:buClr>
                <a:schemeClr val="hlink"/>
              </a:buClr>
              <a:buSzPct val="75000"/>
              <a:buFont typeface="Monotype Sorts"/>
              <a:buChar char=";"/>
              <a:defRPr sz="2000" b="1">
                <a:solidFill>
                  <a:schemeClr val="tx1"/>
                </a:solidFill>
                <a:latin typeface="Arial" pitchFamily="34" charset="0"/>
              </a:defRPr>
            </a:lvl4pPr>
            <a:lvl5pPr marL="2057400" indent="-228600" eaLnBrk="0"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5pPr>
            <a:lvl6pPr marL="2514600" indent="-2286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6pPr>
            <a:lvl7pPr marL="2971800" indent="-2286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7pPr>
            <a:lvl8pPr marL="3429000" indent="-2286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8pPr>
            <a:lvl9pPr marL="3886200" indent="-2286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9pPr>
          </a:lstStyle>
          <a:p>
            <a:pPr marL="0" marR="0" lvl="0" indent="0" algn="l" defTabSz="898106" rtl="0" eaLnBrk="0" fontAlgn="base" latinLnBrk="0" hangingPunct="0">
              <a:lnSpc>
                <a:spcPct val="100000"/>
              </a:lnSpc>
              <a:spcBef>
                <a:spcPct val="0"/>
              </a:spcBef>
              <a:spcAft>
                <a:spcPct val="0"/>
              </a:spcAft>
              <a:buClrTx/>
              <a:buSzTx/>
              <a:buFont typeface="Monotype Sorts"/>
              <a:buNone/>
              <a:tabLst/>
              <a:defRPr/>
            </a:pPr>
            <a:r>
              <a:rPr kumimoji="0" lang="en-US" altLang="en-US" sz="2400" b="1" i="0" u="none" strike="noStrike" kern="1200" cap="none" spc="0" normalizeH="0" baseline="0" noProof="0" dirty="0">
                <a:ln>
                  <a:noFill/>
                </a:ln>
                <a:solidFill>
                  <a:srgbClr val="000000"/>
                </a:solidFill>
                <a:effectLst/>
                <a:uLnTx/>
                <a:uFillTx/>
                <a:latin typeface="Arial" pitchFamily="34" charset="0"/>
                <a:ea typeface="MS PGothic" pitchFamily="34" charset="-128"/>
                <a:cs typeface="Arial" pitchFamily="34" charset="0"/>
              </a:rPr>
              <a:t>Variable </a:t>
            </a:r>
            <a:r>
              <a:rPr kumimoji="0" lang="en-US" altLang="en-US" sz="2400" b="1" i="0" u="none" strike="noStrike" kern="1200" cap="none" spc="0" normalizeH="0" baseline="0" noProof="0" dirty="0" smtClean="0">
                <a:ln>
                  <a:noFill/>
                </a:ln>
                <a:solidFill>
                  <a:srgbClr val="000000"/>
                </a:solidFill>
                <a:effectLst/>
                <a:uLnTx/>
                <a:uFillTx/>
                <a:latin typeface="Arial" pitchFamily="34" charset="0"/>
                <a:ea typeface="MS PGothic" pitchFamily="34" charset="-128"/>
                <a:cs typeface="Arial" pitchFamily="34" charset="0"/>
              </a:rPr>
              <a:t>“y”</a:t>
            </a:r>
            <a:endParaRPr kumimoji="0" lang="en-US" altLang="en-US" sz="2400" b="1" i="0" u="none" strike="noStrike" kern="1200" cap="none" spc="0" normalizeH="0" baseline="0" noProof="0" dirty="0">
              <a:ln>
                <a:noFill/>
              </a:ln>
              <a:solidFill>
                <a:srgbClr val="000000"/>
              </a:solidFill>
              <a:effectLst/>
              <a:uLnTx/>
              <a:uFillTx/>
              <a:latin typeface="Arial" pitchFamily="34" charset="0"/>
              <a:ea typeface="MS PGothic" pitchFamily="34" charset="-128"/>
              <a:cs typeface="Arial" pitchFamily="34" charset="0"/>
            </a:endParaRPr>
          </a:p>
        </p:txBody>
      </p:sp>
      <p:sp>
        <p:nvSpPr>
          <p:cNvPr id="15367" name="Text Box 6"/>
          <p:cNvSpPr txBox="1">
            <a:spLocks noChangeArrowheads="1"/>
          </p:cNvSpPr>
          <p:nvPr/>
        </p:nvSpPr>
        <p:spPr bwMode="auto">
          <a:xfrm>
            <a:off x="3908133" y="5156064"/>
            <a:ext cx="894727" cy="4604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89778" tIns="44888" rIns="89778" bIns="44888">
            <a:spAutoFit/>
          </a:bodyPr>
          <a:lstStyle>
            <a:lvl1pPr eaLnBrk="0" hangingPunct="0">
              <a:spcBef>
                <a:spcPct val="20000"/>
              </a:spcBef>
              <a:spcAft>
                <a:spcPts val="1000"/>
              </a:spcAft>
              <a:buClr>
                <a:schemeClr val="hlink"/>
              </a:buClr>
              <a:buSzPct val="75000"/>
              <a:buFont typeface="Monotype Sorts"/>
              <a:buChar char="u"/>
              <a:defRPr sz="3200" b="1">
                <a:solidFill>
                  <a:schemeClr val="tx1"/>
                </a:solidFill>
                <a:latin typeface="Arial" pitchFamily="34" charset="0"/>
              </a:defRPr>
            </a:lvl1pPr>
            <a:lvl2pPr marL="742950" indent="-285750" eaLnBrk="0" hangingPunct="0">
              <a:spcBef>
                <a:spcPct val="20000"/>
              </a:spcBef>
              <a:spcAft>
                <a:spcPts val="1000"/>
              </a:spcAft>
              <a:buClr>
                <a:schemeClr val="hlink"/>
              </a:buClr>
              <a:buSzPct val="75000"/>
              <a:buChar char="•"/>
              <a:defRPr sz="2800" b="1">
                <a:solidFill>
                  <a:schemeClr val="tx1"/>
                </a:solidFill>
                <a:latin typeface="Arial" pitchFamily="34" charset="0"/>
              </a:defRPr>
            </a:lvl2pPr>
            <a:lvl3pPr marL="1143000" indent="-228600" eaLnBrk="0" hangingPunct="0">
              <a:spcBef>
                <a:spcPct val="20000"/>
              </a:spcBef>
              <a:spcAft>
                <a:spcPts val="1000"/>
              </a:spcAft>
              <a:buClr>
                <a:schemeClr val="hlink"/>
              </a:buClr>
              <a:buSzPct val="75000"/>
              <a:buFont typeface="Wingdings" pitchFamily="2" charset="2"/>
              <a:buChar char="ü"/>
              <a:defRPr sz="2400" b="1">
                <a:solidFill>
                  <a:schemeClr val="tx1"/>
                </a:solidFill>
                <a:latin typeface="Arial" pitchFamily="34" charset="0"/>
              </a:defRPr>
            </a:lvl3pPr>
            <a:lvl4pPr marL="1600200" indent="-228600" eaLnBrk="0" hangingPunct="0">
              <a:spcBef>
                <a:spcPct val="20000"/>
              </a:spcBef>
              <a:spcAft>
                <a:spcPts val="1000"/>
              </a:spcAft>
              <a:buClr>
                <a:schemeClr val="hlink"/>
              </a:buClr>
              <a:buSzPct val="75000"/>
              <a:buFont typeface="Monotype Sorts"/>
              <a:buChar char=";"/>
              <a:defRPr sz="2000" b="1">
                <a:solidFill>
                  <a:schemeClr val="tx1"/>
                </a:solidFill>
                <a:latin typeface="Arial" pitchFamily="34" charset="0"/>
              </a:defRPr>
            </a:lvl4pPr>
            <a:lvl5pPr marL="2057400" indent="-228600" eaLnBrk="0"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5pPr>
            <a:lvl6pPr marL="2514600" indent="-2286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6pPr>
            <a:lvl7pPr marL="2971800" indent="-2286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7pPr>
            <a:lvl8pPr marL="3429000" indent="-2286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8pPr>
            <a:lvl9pPr marL="3886200" indent="-2286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9pPr>
          </a:lstStyle>
          <a:p>
            <a:pPr marL="0" marR="0" lvl="0" indent="0" algn="l" defTabSz="898106" rtl="0" eaLnBrk="0" fontAlgn="base" latinLnBrk="0" hangingPunct="0">
              <a:lnSpc>
                <a:spcPct val="100000"/>
              </a:lnSpc>
              <a:spcBef>
                <a:spcPct val="0"/>
              </a:spcBef>
              <a:spcAft>
                <a:spcPct val="0"/>
              </a:spcAft>
              <a:buClrTx/>
              <a:buSzTx/>
              <a:buFont typeface="Monotype Sorts"/>
              <a:buNone/>
              <a:tabLst/>
              <a:defRPr/>
            </a:pPr>
            <a:r>
              <a:rPr kumimoji="0" lang="en-US" altLang="en-US" sz="2400" b="1" i="0" u="none" strike="noStrike" kern="1200" cap="none" spc="0" normalizeH="0" baseline="0" noProof="0">
                <a:ln>
                  <a:noFill/>
                </a:ln>
                <a:solidFill>
                  <a:srgbClr val="000000"/>
                </a:solidFill>
                <a:effectLst/>
                <a:uLnTx/>
                <a:uFillTx/>
                <a:latin typeface="Arial" pitchFamily="34" charset="0"/>
                <a:ea typeface="MS PGothic" pitchFamily="34" charset="-128"/>
                <a:cs typeface="Arial" pitchFamily="34" charset="0"/>
              </a:rPr>
              <a:t>Time</a:t>
            </a:r>
          </a:p>
        </p:txBody>
      </p:sp>
      <p:sp>
        <p:nvSpPr>
          <p:cNvPr id="15368" name="Line 7"/>
          <p:cNvSpPr>
            <a:spLocks noChangeShapeType="1"/>
          </p:cNvSpPr>
          <p:nvPr/>
        </p:nvSpPr>
        <p:spPr bwMode="auto">
          <a:xfrm>
            <a:off x="2387774" y="3419597"/>
            <a:ext cx="4509370" cy="0"/>
          </a:xfrm>
          <a:prstGeom prst="line">
            <a:avLst/>
          </a:prstGeom>
          <a:noFill/>
          <a:ln w="57150">
            <a:solidFill>
              <a:srgbClr val="0070C0"/>
            </a:solidFill>
            <a:round/>
            <a:headEnd/>
            <a:tailEnd/>
          </a:ln>
          <a:extLst>
            <a:ext uri="{909E8E84-426E-40DD-AFC4-6F175D3DCCD1}">
              <a14:hiddenFill xmlns:a14="http://schemas.microsoft.com/office/drawing/2010/main">
                <a:noFill/>
              </a14:hiddenFill>
            </a:ext>
          </a:extLst>
        </p:spPr>
        <p:txBody>
          <a:bodyPr wrap="none" lIns="89794" tIns="44896" rIns="89794" bIns="44896" anchor="ctr"/>
          <a:lstStyle/>
          <a:p>
            <a:pPr marL="0" marR="0" lvl="0" indent="0" algn="l" defTabSz="898106" rtl="0" eaLnBrk="1" fontAlgn="base" latinLnBrk="0" hangingPunct="1">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srgbClr val="000000"/>
              </a:solidFill>
              <a:effectLst/>
              <a:uLnTx/>
              <a:uFillTx/>
              <a:latin typeface="Times New Roman" pitchFamily="18" charset="0"/>
              <a:ea typeface="+mn-ea"/>
              <a:cs typeface="Arial" pitchFamily="34" charset="0"/>
            </a:endParaRPr>
          </a:p>
        </p:txBody>
      </p:sp>
      <p:grpSp>
        <p:nvGrpSpPr>
          <p:cNvPr id="15369" name="Group 1"/>
          <p:cNvGrpSpPr>
            <a:grpSpLocks/>
          </p:cNvGrpSpPr>
          <p:nvPr/>
        </p:nvGrpSpPr>
        <p:grpSpPr bwMode="auto">
          <a:xfrm>
            <a:off x="5624185" y="2255179"/>
            <a:ext cx="3416288" cy="1013968"/>
            <a:chOff x="5702300" y="2065338"/>
            <a:chExt cx="3463725" cy="1027112"/>
          </a:xfrm>
        </p:grpSpPr>
        <p:sp>
          <p:nvSpPr>
            <p:cNvPr id="15370" name="Text Box 8"/>
            <p:cNvSpPr txBox="1">
              <a:spLocks noChangeArrowheads="1"/>
            </p:cNvSpPr>
            <p:nvPr/>
          </p:nvSpPr>
          <p:spPr bwMode="auto">
            <a:xfrm>
              <a:off x="5702300" y="2065338"/>
              <a:ext cx="3463725" cy="4676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1424" tIns="45711" rIns="91424" bIns="45711">
              <a:spAutoFit/>
            </a:bodyPr>
            <a:lstStyle>
              <a:lvl1pPr eaLnBrk="0" hangingPunct="0">
                <a:spcBef>
                  <a:spcPct val="20000"/>
                </a:spcBef>
                <a:spcAft>
                  <a:spcPts val="1000"/>
                </a:spcAft>
                <a:buClr>
                  <a:schemeClr val="hlink"/>
                </a:buClr>
                <a:buSzPct val="75000"/>
                <a:buFont typeface="Monotype Sorts"/>
                <a:buChar char="u"/>
                <a:defRPr sz="3200" b="1">
                  <a:solidFill>
                    <a:schemeClr val="tx1"/>
                  </a:solidFill>
                  <a:latin typeface="Arial" pitchFamily="34" charset="0"/>
                </a:defRPr>
              </a:lvl1pPr>
              <a:lvl2pPr marL="742950" indent="-285750" eaLnBrk="0" hangingPunct="0">
                <a:spcBef>
                  <a:spcPct val="20000"/>
                </a:spcBef>
                <a:spcAft>
                  <a:spcPts val="1000"/>
                </a:spcAft>
                <a:buClr>
                  <a:schemeClr val="hlink"/>
                </a:buClr>
                <a:buSzPct val="75000"/>
                <a:buChar char="•"/>
                <a:defRPr sz="2800" b="1">
                  <a:solidFill>
                    <a:schemeClr val="tx1"/>
                  </a:solidFill>
                  <a:latin typeface="Arial" pitchFamily="34" charset="0"/>
                </a:defRPr>
              </a:lvl2pPr>
              <a:lvl3pPr marL="1143000" indent="-228600" eaLnBrk="0" hangingPunct="0">
                <a:spcBef>
                  <a:spcPct val="20000"/>
                </a:spcBef>
                <a:spcAft>
                  <a:spcPts val="1000"/>
                </a:spcAft>
                <a:buClr>
                  <a:schemeClr val="hlink"/>
                </a:buClr>
                <a:buSzPct val="75000"/>
                <a:buFont typeface="Wingdings" pitchFamily="2" charset="2"/>
                <a:buChar char="ü"/>
                <a:defRPr sz="2400" b="1">
                  <a:solidFill>
                    <a:schemeClr val="tx1"/>
                  </a:solidFill>
                  <a:latin typeface="Arial" pitchFamily="34" charset="0"/>
                </a:defRPr>
              </a:lvl3pPr>
              <a:lvl4pPr marL="1600200" indent="-228600" eaLnBrk="0" hangingPunct="0">
                <a:spcBef>
                  <a:spcPct val="20000"/>
                </a:spcBef>
                <a:spcAft>
                  <a:spcPts val="1000"/>
                </a:spcAft>
                <a:buClr>
                  <a:schemeClr val="hlink"/>
                </a:buClr>
                <a:buSzPct val="75000"/>
                <a:buFont typeface="Monotype Sorts"/>
                <a:buChar char=";"/>
                <a:defRPr sz="2000" b="1">
                  <a:solidFill>
                    <a:schemeClr val="tx1"/>
                  </a:solidFill>
                  <a:latin typeface="Arial" pitchFamily="34" charset="0"/>
                </a:defRPr>
              </a:lvl4pPr>
              <a:lvl5pPr marL="2057400" indent="-228600" eaLnBrk="0"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5pPr>
              <a:lvl6pPr marL="2514600" indent="-2286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6pPr>
              <a:lvl7pPr marL="2971800" indent="-2286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7pPr>
              <a:lvl8pPr marL="3429000" indent="-2286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8pPr>
              <a:lvl9pPr marL="3886200" indent="-2286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9pPr>
            </a:lstStyle>
            <a:p>
              <a:pPr marL="0" marR="0" lvl="0" indent="0" algn="l" defTabSz="898106" rtl="0" eaLnBrk="0" fontAlgn="base" latinLnBrk="0" hangingPunct="0">
                <a:lnSpc>
                  <a:spcPct val="100000"/>
                </a:lnSpc>
                <a:spcBef>
                  <a:spcPct val="0"/>
                </a:spcBef>
                <a:spcAft>
                  <a:spcPct val="0"/>
                </a:spcAft>
                <a:buClrTx/>
                <a:buSzTx/>
                <a:buFont typeface="Monotype Sorts"/>
                <a:buNone/>
                <a:tabLst/>
                <a:defRPr/>
              </a:pPr>
              <a:r>
                <a:rPr kumimoji="0" lang="en-US" altLang="en-US" sz="2400" b="1" i="0" u="none" strike="noStrike" kern="1200" cap="none" spc="0" normalizeH="0" baseline="0" noProof="0">
                  <a:ln>
                    <a:noFill/>
                  </a:ln>
                  <a:solidFill>
                    <a:srgbClr val="000000"/>
                  </a:solidFill>
                  <a:effectLst/>
                  <a:uLnTx/>
                  <a:uFillTx/>
                  <a:latin typeface="Arial" pitchFamily="34" charset="0"/>
                  <a:ea typeface="MS PGothic" pitchFamily="34" charset="-128"/>
                  <a:cs typeface="Arial" pitchFamily="34" charset="0"/>
                </a:rPr>
                <a:t>Center line is MEDIAN</a:t>
              </a:r>
            </a:p>
          </p:txBody>
        </p:sp>
        <p:sp>
          <p:nvSpPr>
            <p:cNvPr id="15371" name="Line 9"/>
            <p:cNvSpPr>
              <a:spLocks noChangeShapeType="1"/>
            </p:cNvSpPr>
            <p:nvPr/>
          </p:nvSpPr>
          <p:spPr bwMode="auto">
            <a:xfrm flipH="1">
              <a:off x="6477000" y="2482850"/>
              <a:ext cx="534988" cy="60960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pPr marL="0" marR="0" lvl="0" indent="0" algn="l" defTabSz="898106" rtl="0" eaLnBrk="1" fontAlgn="base" latinLnBrk="0" hangingPunct="1">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srgbClr val="000000"/>
                </a:solidFill>
                <a:effectLst/>
                <a:uLnTx/>
                <a:uFillTx/>
                <a:latin typeface="Times New Roman" pitchFamily="18" charset="0"/>
                <a:ea typeface="+mn-ea"/>
                <a:cs typeface="Arial" pitchFamily="34" charset="0"/>
              </a:endParaRPr>
            </a:p>
          </p:txBody>
        </p:sp>
      </p:grpSp>
    </p:spTree>
    <p:extLst>
      <p:ext uri="{BB962C8B-B14F-4D97-AF65-F5344CB8AC3E}">
        <p14:creationId xmlns:p14="http://schemas.microsoft.com/office/powerpoint/2010/main" val="76552816"/>
      </p:ext>
    </p:ext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995575" y="841884"/>
            <a:ext cx="7816241" cy="783592"/>
          </a:xfrm>
        </p:spPr>
        <p:txBody>
          <a:bodyPr lIns="90950" tIns="45473" rIns="90950" bIns="45473" anchor="t"/>
          <a:lstStyle/>
          <a:p>
            <a:r>
              <a:rPr lang="en-US" altLang="en-US" sz="4400" b="1" dirty="0">
                <a:effectLst/>
                <a:latin typeface="Calibri" panose="020F0502020204030204" pitchFamily="34" charset="0"/>
              </a:rPr>
              <a:t>Run </a:t>
            </a:r>
            <a:r>
              <a:rPr lang="en-US" altLang="en-US" sz="4400" b="1" dirty="0" smtClean="0">
                <a:effectLst/>
                <a:latin typeface="Calibri" panose="020F0502020204030204" pitchFamily="34" charset="0"/>
              </a:rPr>
              <a:t>Chart Example</a:t>
            </a:r>
            <a:endParaRPr lang="en-US" altLang="en-US" sz="4400" b="1" dirty="0">
              <a:effectLst/>
              <a:latin typeface="Calibri" panose="020F0502020204030204" pitchFamily="34" charset="0"/>
            </a:endParaRPr>
          </a:p>
        </p:txBody>
      </p:sp>
      <p:graphicFrame>
        <p:nvGraphicFramePr>
          <p:cNvPr id="2" name="Object 3"/>
          <p:cNvGraphicFramePr>
            <a:graphicFrameLocks noChangeAspect="1"/>
          </p:cNvGraphicFramePr>
          <p:nvPr>
            <p:extLst/>
          </p:nvPr>
        </p:nvGraphicFramePr>
        <p:xfrm>
          <a:off x="639523" y="1404862"/>
          <a:ext cx="8090422" cy="4712791"/>
        </p:xfrm>
        <a:graphic>
          <a:graphicData uri="http://schemas.openxmlformats.org/drawingml/2006/chart">
            <c:chart xmlns:c="http://schemas.openxmlformats.org/drawingml/2006/chart" xmlns:r="http://schemas.openxmlformats.org/officeDocument/2006/relationships" r:id="rId3"/>
          </a:graphicData>
        </a:graphic>
      </p:graphicFrame>
      <p:sp>
        <p:nvSpPr>
          <p:cNvPr id="16388" name="Text Box 4"/>
          <p:cNvSpPr txBox="1">
            <a:spLocks noChangeArrowheads="1"/>
          </p:cNvSpPr>
          <p:nvPr/>
        </p:nvSpPr>
        <p:spPr bwMode="auto">
          <a:xfrm>
            <a:off x="4193117" y="5981973"/>
            <a:ext cx="919573" cy="4604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89746" tIns="44871" rIns="89746" bIns="44871">
            <a:spAutoFit/>
          </a:bodyPr>
          <a:lstStyle>
            <a:lvl1pPr eaLnBrk="0" hangingPunct="0">
              <a:spcBef>
                <a:spcPct val="20000"/>
              </a:spcBef>
              <a:spcAft>
                <a:spcPts val="1000"/>
              </a:spcAft>
              <a:buClr>
                <a:schemeClr val="hlink"/>
              </a:buClr>
              <a:buSzPct val="75000"/>
              <a:buFont typeface="Monotype Sorts"/>
              <a:buChar char="u"/>
              <a:defRPr sz="3200" b="1">
                <a:solidFill>
                  <a:schemeClr val="tx1"/>
                </a:solidFill>
                <a:latin typeface="Arial" pitchFamily="34" charset="0"/>
              </a:defRPr>
            </a:lvl1pPr>
            <a:lvl2pPr marL="742950" indent="-285750" eaLnBrk="0" hangingPunct="0">
              <a:spcBef>
                <a:spcPct val="20000"/>
              </a:spcBef>
              <a:spcAft>
                <a:spcPts val="1000"/>
              </a:spcAft>
              <a:buClr>
                <a:schemeClr val="hlink"/>
              </a:buClr>
              <a:buSzPct val="75000"/>
              <a:buChar char="•"/>
              <a:defRPr sz="2800" b="1">
                <a:solidFill>
                  <a:schemeClr val="tx1"/>
                </a:solidFill>
                <a:latin typeface="Arial" pitchFamily="34" charset="0"/>
              </a:defRPr>
            </a:lvl2pPr>
            <a:lvl3pPr marL="1143000" indent="-228600" eaLnBrk="0" hangingPunct="0">
              <a:spcBef>
                <a:spcPct val="20000"/>
              </a:spcBef>
              <a:spcAft>
                <a:spcPts val="1000"/>
              </a:spcAft>
              <a:buClr>
                <a:schemeClr val="hlink"/>
              </a:buClr>
              <a:buSzPct val="75000"/>
              <a:buFont typeface="Wingdings" pitchFamily="2" charset="2"/>
              <a:buChar char="ü"/>
              <a:defRPr sz="2400" b="1">
                <a:solidFill>
                  <a:schemeClr val="tx1"/>
                </a:solidFill>
                <a:latin typeface="Arial" pitchFamily="34" charset="0"/>
              </a:defRPr>
            </a:lvl3pPr>
            <a:lvl4pPr marL="1600200" indent="-228600" eaLnBrk="0" hangingPunct="0">
              <a:spcBef>
                <a:spcPct val="20000"/>
              </a:spcBef>
              <a:spcAft>
                <a:spcPts val="1000"/>
              </a:spcAft>
              <a:buClr>
                <a:schemeClr val="hlink"/>
              </a:buClr>
              <a:buSzPct val="75000"/>
              <a:buFont typeface="Monotype Sorts"/>
              <a:buChar char=";"/>
              <a:defRPr sz="2000" b="1">
                <a:solidFill>
                  <a:schemeClr val="tx1"/>
                </a:solidFill>
                <a:latin typeface="Arial" pitchFamily="34" charset="0"/>
              </a:defRPr>
            </a:lvl4pPr>
            <a:lvl5pPr marL="2057400" indent="-228600" eaLnBrk="0"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5pPr>
            <a:lvl6pPr marL="2514600" indent="-2286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6pPr>
            <a:lvl7pPr marL="2971800" indent="-2286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7pPr>
            <a:lvl8pPr marL="3429000" indent="-2286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8pPr>
            <a:lvl9pPr marL="3886200" indent="-2286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9pPr>
          </a:lstStyle>
          <a:p>
            <a:pPr marL="0" marR="0" lvl="0" indent="0" algn="l" defTabSz="897622" rtl="0" eaLnBrk="0" fontAlgn="base" latinLnBrk="0" hangingPunct="0">
              <a:lnSpc>
                <a:spcPct val="100000"/>
              </a:lnSpc>
              <a:spcBef>
                <a:spcPct val="0"/>
              </a:spcBef>
              <a:spcAft>
                <a:spcPct val="0"/>
              </a:spcAft>
              <a:buClrTx/>
              <a:buSzTx/>
              <a:buFont typeface="Monotype Sorts"/>
              <a:buNone/>
              <a:tabLst/>
              <a:defRPr/>
            </a:pPr>
            <a:r>
              <a:rPr kumimoji="0" lang="en-US" altLang="en-US" sz="2400" b="1" i="0" u="none" strike="noStrike" kern="1200" cap="none" spc="0" normalizeH="0" baseline="0" noProof="0">
                <a:ln>
                  <a:noFill/>
                </a:ln>
                <a:solidFill>
                  <a:srgbClr val="000000"/>
                </a:solidFill>
                <a:effectLst/>
                <a:uLnTx/>
                <a:uFillTx/>
                <a:latin typeface="Arial" pitchFamily="34" charset="0"/>
                <a:ea typeface="+mn-ea"/>
                <a:cs typeface="Arial" pitchFamily="34" charset="0"/>
              </a:rPr>
              <a:t>Days</a:t>
            </a:r>
          </a:p>
        </p:txBody>
      </p:sp>
      <p:sp>
        <p:nvSpPr>
          <p:cNvPr id="16389" name="Text Box 5"/>
          <p:cNvSpPr txBox="1">
            <a:spLocks noChangeArrowheads="1"/>
          </p:cNvSpPr>
          <p:nvPr/>
        </p:nvSpPr>
        <p:spPr bwMode="auto">
          <a:xfrm rot="16200000">
            <a:off x="-1622018" y="3358069"/>
            <a:ext cx="4296251" cy="4600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89746" tIns="44871" rIns="89746" bIns="44871">
            <a:spAutoFit/>
          </a:bodyPr>
          <a:lstStyle>
            <a:lvl1pPr eaLnBrk="0" hangingPunct="0">
              <a:spcBef>
                <a:spcPct val="20000"/>
              </a:spcBef>
              <a:spcAft>
                <a:spcPts val="1000"/>
              </a:spcAft>
              <a:buClr>
                <a:schemeClr val="hlink"/>
              </a:buClr>
              <a:buSzPct val="75000"/>
              <a:buFont typeface="Monotype Sorts"/>
              <a:buChar char="u"/>
              <a:defRPr sz="3200" b="1">
                <a:solidFill>
                  <a:schemeClr val="tx1"/>
                </a:solidFill>
                <a:latin typeface="Arial" pitchFamily="34" charset="0"/>
              </a:defRPr>
            </a:lvl1pPr>
            <a:lvl2pPr marL="742950" indent="-285750" eaLnBrk="0" hangingPunct="0">
              <a:spcBef>
                <a:spcPct val="20000"/>
              </a:spcBef>
              <a:spcAft>
                <a:spcPts val="1000"/>
              </a:spcAft>
              <a:buClr>
                <a:schemeClr val="hlink"/>
              </a:buClr>
              <a:buSzPct val="75000"/>
              <a:buChar char="•"/>
              <a:defRPr sz="2800" b="1">
                <a:solidFill>
                  <a:schemeClr val="tx1"/>
                </a:solidFill>
                <a:latin typeface="Arial" pitchFamily="34" charset="0"/>
              </a:defRPr>
            </a:lvl2pPr>
            <a:lvl3pPr marL="1143000" indent="-228600" eaLnBrk="0" hangingPunct="0">
              <a:spcBef>
                <a:spcPct val="20000"/>
              </a:spcBef>
              <a:spcAft>
                <a:spcPts val="1000"/>
              </a:spcAft>
              <a:buClr>
                <a:schemeClr val="hlink"/>
              </a:buClr>
              <a:buSzPct val="75000"/>
              <a:buFont typeface="Wingdings" pitchFamily="2" charset="2"/>
              <a:buChar char="ü"/>
              <a:defRPr sz="2400" b="1">
                <a:solidFill>
                  <a:schemeClr val="tx1"/>
                </a:solidFill>
                <a:latin typeface="Arial" pitchFamily="34" charset="0"/>
              </a:defRPr>
            </a:lvl3pPr>
            <a:lvl4pPr marL="1600200" indent="-228600" eaLnBrk="0" hangingPunct="0">
              <a:spcBef>
                <a:spcPct val="20000"/>
              </a:spcBef>
              <a:spcAft>
                <a:spcPts val="1000"/>
              </a:spcAft>
              <a:buClr>
                <a:schemeClr val="hlink"/>
              </a:buClr>
              <a:buSzPct val="75000"/>
              <a:buFont typeface="Monotype Sorts"/>
              <a:buChar char=";"/>
              <a:defRPr sz="2000" b="1">
                <a:solidFill>
                  <a:schemeClr val="tx1"/>
                </a:solidFill>
                <a:latin typeface="Arial" pitchFamily="34" charset="0"/>
              </a:defRPr>
            </a:lvl4pPr>
            <a:lvl5pPr marL="2057400" indent="-228600" eaLnBrk="0"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5pPr>
            <a:lvl6pPr marL="2514600" indent="-2286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6pPr>
            <a:lvl7pPr marL="2971800" indent="-2286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7pPr>
            <a:lvl8pPr marL="3429000" indent="-2286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8pPr>
            <a:lvl9pPr marL="3886200" indent="-2286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9pPr>
          </a:lstStyle>
          <a:p>
            <a:pPr marL="0" marR="0" lvl="0" indent="0" algn="l" defTabSz="897622" rtl="0" eaLnBrk="0" fontAlgn="base" latinLnBrk="0" hangingPunct="0">
              <a:lnSpc>
                <a:spcPct val="100000"/>
              </a:lnSpc>
              <a:spcBef>
                <a:spcPct val="0"/>
              </a:spcBef>
              <a:spcAft>
                <a:spcPct val="0"/>
              </a:spcAft>
              <a:buClrTx/>
              <a:buSzTx/>
              <a:buFont typeface="Monotype Sorts"/>
              <a:buNone/>
              <a:tabLst/>
              <a:defRPr/>
            </a:pPr>
            <a:r>
              <a:rPr kumimoji="0" lang="en-US" altLang="en-US" sz="2400" b="1" i="0" u="none" strike="noStrike" kern="1200" cap="none" spc="0" normalizeH="0" baseline="0" noProof="0" dirty="0">
                <a:ln>
                  <a:noFill/>
                </a:ln>
                <a:solidFill>
                  <a:srgbClr val="000000"/>
                </a:solidFill>
                <a:effectLst/>
                <a:uLnTx/>
                <a:uFillTx/>
                <a:latin typeface="Arial" pitchFamily="34" charset="0"/>
                <a:ea typeface="+mn-ea"/>
                <a:cs typeface="Arial" pitchFamily="34" charset="0"/>
              </a:rPr>
              <a:t>Fasting Blood Sugar (mg/dl)</a:t>
            </a:r>
          </a:p>
        </p:txBody>
      </p:sp>
      <p:sp>
        <p:nvSpPr>
          <p:cNvPr id="16390" name="Text Box 6"/>
          <p:cNvSpPr txBox="1">
            <a:spLocks noChangeArrowheads="1"/>
          </p:cNvSpPr>
          <p:nvPr/>
        </p:nvSpPr>
        <p:spPr bwMode="auto">
          <a:xfrm>
            <a:off x="3113402" y="2974414"/>
            <a:ext cx="1444928" cy="459950"/>
          </a:xfrm>
          <a:prstGeom prst="rect">
            <a:avLst/>
          </a:prstGeom>
          <a:noFill/>
          <a:ln>
            <a:noFill/>
          </a:ln>
          <a:extLst/>
        </p:spPr>
        <p:txBody>
          <a:bodyPr wrap="square" lIns="89746" tIns="44871" rIns="89746" bIns="44871">
            <a:spAutoFit/>
          </a:bodyPr>
          <a:lstStyle>
            <a:lvl1pPr eaLnBrk="0" hangingPunct="0">
              <a:spcBef>
                <a:spcPct val="20000"/>
              </a:spcBef>
              <a:spcAft>
                <a:spcPts val="1000"/>
              </a:spcAft>
              <a:buClr>
                <a:schemeClr val="hlink"/>
              </a:buClr>
              <a:buSzPct val="75000"/>
              <a:buFont typeface="Monotype Sorts"/>
              <a:buChar char="u"/>
              <a:defRPr sz="3200" b="1">
                <a:solidFill>
                  <a:schemeClr val="tx1"/>
                </a:solidFill>
                <a:latin typeface="Arial" pitchFamily="34" charset="0"/>
              </a:defRPr>
            </a:lvl1pPr>
            <a:lvl2pPr marL="742950" indent="-285750" eaLnBrk="0" hangingPunct="0">
              <a:spcBef>
                <a:spcPct val="20000"/>
              </a:spcBef>
              <a:spcAft>
                <a:spcPts val="1000"/>
              </a:spcAft>
              <a:buClr>
                <a:schemeClr val="hlink"/>
              </a:buClr>
              <a:buSzPct val="75000"/>
              <a:buChar char="•"/>
              <a:defRPr sz="2800" b="1">
                <a:solidFill>
                  <a:schemeClr val="tx1"/>
                </a:solidFill>
                <a:latin typeface="Arial" pitchFamily="34" charset="0"/>
              </a:defRPr>
            </a:lvl2pPr>
            <a:lvl3pPr marL="1143000" indent="-228600" eaLnBrk="0" hangingPunct="0">
              <a:spcBef>
                <a:spcPct val="20000"/>
              </a:spcBef>
              <a:spcAft>
                <a:spcPts val="1000"/>
              </a:spcAft>
              <a:buClr>
                <a:schemeClr val="hlink"/>
              </a:buClr>
              <a:buSzPct val="75000"/>
              <a:buFont typeface="Wingdings" pitchFamily="2" charset="2"/>
              <a:buChar char="ü"/>
              <a:defRPr sz="2400" b="1">
                <a:solidFill>
                  <a:schemeClr val="tx1"/>
                </a:solidFill>
                <a:latin typeface="Arial" pitchFamily="34" charset="0"/>
              </a:defRPr>
            </a:lvl3pPr>
            <a:lvl4pPr marL="1600200" indent="-228600" eaLnBrk="0" hangingPunct="0">
              <a:spcBef>
                <a:spcPct val="20000"/>
              </a:spcBef>
              <a:spcAft>
                <a:spcPts val="1000"/>
              </a:spcAft>
              <a:buClr>
                <a:schemeClr val="hlink"/>
              </a:buClr>
              <a:buSzPct val="75000"/>
              <a:buFont typeface="Monotype Sorts"/>
              <a:buChar char=";"/>
              <a:defRPr sz="2000" b="1">
                <a:solidFill>
                  <a:schemeClr val="tx1"/>
                </a:solidFill>
                <a:latin typeface="Arial" pitchFamily="34" charset="0"/>
              </a:defRPr>
            </a:lvl4pPr>
            <a:lvl5pPr marL="2057400" indent="-228600" eaLnBrk="0"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5pPr>
            <a:lvl6pPr marL="2514600" indent="-2286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6pPr>
            <a:lvl7pPr marL="2971800" indent="-2286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7pPr>
            <a:lvl8pPr marL="3429000" indent="-2286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8pPr>
            <a:lvl9pPr marL="3886200" indent="-2286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9pPr>
          </a:lstStyle>
          <a:p>
            <a:pPr marL="0" marR="0" lvl="0" indent="0" algn="ctr" defTabSz="897622" rtl="0" eaLnBrk="0" fontAlgn="base" latinLnBrk="0" hangingPunct="0">
              <a:lnSpc>
                <a:spcPct val="100000"/>
              </a:lnSpc>
              <a:spcBef>
                <a:spcPct val="0"/>
              </a:spcBef>
              <a:spcAft>
                <a:spcPct val="0"/>
              </a:spcAft>
              <a:buClrTx/>
              <a:buSzTx/>
              <a:buFont typeface="Monotype Sorts"/>
              <a:buNone/>
              <a:tabLst/>
              <a:defRPr/>
            </a:pPr>
            <a:r>
              <a:rPr kumimoji="0" lang="en-US" altLang="en-US" sz="2400" b="0" i="0" u="none" strike="noStrike" kern="1200" cap="none" spc="0" normalizeH="0" baseline="0" noProof="0" dirty="0" smtClean="0">
                <a:ln>
                  <a:noFill/>
                </a:ln>
                <a:solidFill>
                  <a:prstClr val="black"/>
                </a:solidFill>
                <a:effectLst/>
                <a:uLnTx/>
                <a:uFillTx/>
                <a:latin typeface="Arial" pitchFamily="34" charset="0"/>
                <a:ea typeface="+mn-ea"/>
                <a:cs typeface="Arial" pitchFamily="34" charset="0"/>
              </a:rPr>
              <a:t>Median</a:t>
            </a:r>
            <a:endParaRPr kumimoji="0" lang="en-US" altLang="en-US" sz="2400" b="0"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p:txBody>
      </p:sp>
      <p:sp>
        <p:nvSpPr>
          <p:cNvPr id="16392" name="Slide Number Placeholder 5"/>
          <p:cNvSpPr txBox="1">
            <a:spLocks noGrp="1"/>
          </p:cNvSpPr>
          <p:nvPr/>
        </p:nvSpPr>
        <p:spPr bwMode="auto">
          <a:xfrm>
            <a:off x="6552708" y="6248366"/>
            <a:ext cx="1905521" cy="4576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950" tIns="45473" rIns="90950" bIns="45473"/>
          <a:lstStyle>
            <a:lvl1pPr defTabSz="927100" eaLnBrk="0" hangingPunct="0">
              <a:spcBef>
                <a:spcPct val="20000"/>
              </a:spcBef>
              <a:spcAft>
                <a:spcPts val="1000"/>
              </a:spcAft>
              <a:buClr>
                <a:schemeClr val="hlink"/>
              </a:buClr>
              <a:buSzPct val="75000"/>
              <a:buFont typeface="Monotype Sorts"/>
              <a:buChar char="u"/>
              <a:defRPr sz="3200" b="1">
                <a:solidFill>
                  <a:schemeClr val="tx1"/>
                </a:solidFill>
                <a:latin typeface="Arial" pitchFamily="34" charset="0"/>
              </a:defRPr>
            </a:lvl1pPr>
            <a:lvl2pPr marL="742950" indent="-285750" defTabSz="927100" eaLnBrk="0" hangingPunct="0">
              <a:spcBef>
                <a:spcPct val="20000"/>
              </a:spcBef>
              <a:spcAft>
                <a:spcPts val="1000"/>
              </a:spcAft>
              <a:buClr>
                <a:schemeClr val="hlink"/>
              </a:buClr>
              <a:buSzPct val="75000"/>
              <a:buChar char="•"/>
              <a:defRPr sz="2800" b="1">
                <a:solidFill>
                  <a:schemeClr val="tx1"/>
                </a:solidFill>
                <a:latin typeface="Arial" pitchFamily="34" charset="0"/>
              </a:defRPr>
            </a:lvl2pPr>
            <a:lvl3pPr marL="1143000" indent="-228600" defTabSz="927100" eaLnBrk="0" hangingPunct="0">
              <a:spcBef>
                <a:spcPct val="20000"/>
              </a:spcBef>
              <a:spcAft>
                <a:spcPts val="1000"/>
              </a:spcAft>
              <a:buClr>
                <a:schemeClr val="hlink"/>
              </a:buClr>
              <a:buSzPct val="75000"/>
              <a:buFont typeface="Wingdings" pitchFamily="2" charset="2"/>
              <a:buChar char="ü"/>
              <a:defRPr sz="2400" b="1">
                <a:solidFill>
                  <a:schemeClr val="tx1"/>
                </a:solidFill>
                <a:latin typeface="Arial" pitchFamily="34" charset="0"/>
              </a:defRPr>
            </a:lvl3pPr>
            <a:lvl4pPr marL="1600200" indent="-228600" defTabSz="927100" eaLnBrk="0" hangingPunct="0">
              <a:spcBef>
                <a:spcPct val="20000"/>
              </a:spcBef>
              <a:spcAft>
                <a:spcPts val="1000"/>
              </a:spcAft>
              <a:buClr>
                <a:schemeClr val="hlink"/>
              </a:buClr>
              <a:buSzPct val="75000"/>
              <a:buFont typeface="Monotype Sorts"/>
              <a:buChar char=";"/>
              <a:defRPr sz="2000" b="1">
                <a:solidFill>
                  <a:schemeClr val="tx1"/>
                </a:solidFill>
                <a:latin typeface="Arial" pitchFamily="34" charset="0"/>
              </a:defRPr>
            </a:lvl4pPr>
            <a:lvl5pPr marL="2057400" indent="-228600" defTabSz="927100" eaLnBrk="0"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5pPr>
            <a:lvl6pPr marL="2514600" indent="-228600" defTabSz="9271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6pPr>
            <a:lvl7pPr marL="2971800" indent="-228600" defTabSz="9271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7pPr>
            <a:lvl8pPr marL="3429000" indent="-228600" defTabSz="9271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8pPr>
            <a:lvl9pPr marL="3886200" indent="-228600" defTabSz="9271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9pPr>
          </a:lstStyle>
          <a:p>
            <a:pPr marL="0" marR="0" lvl="0" indent="0" algn="r" defTabSz="927100" rtl="0" eaLnBrk="0" fontAlgn="base" latinLnBrk="0" hangingPunct="0">
              <a:lnSpc>
                <a:spcPct val="100000"/>
              </a:lnSpc>
              <a:spcBef>
                <a:spcPct val="0"/>
              </a:spcBef>
              <a:spcAft>
                <a:spcPct val="0"/>
              </a:spcAft>
              <a:buClrTx/>
              <a:buSzTx/>
              <a:buFontTx/>
              <a:buNone/>
              <a:tabLst/>
              <a:defRPr/>
            </a:pPr>
            <a:fld id="{6CD463B0-4098-492A-86CC-656ABF434534}" type="slidenum">
              <a:rPr kumimoji="0" lang="en-US" altLang="en-US" sz="1400" b="0" i="0" u="none" strike="noStrike" kern="1200" cap="none" spc="0" normalizeH="0" baseline="0" noProof="0">
                <a:ln>
                  <a:noFill/>
                </a:ln>
                <a:solidFill>
                  <a:srgbClr val="000099"/>
                </a:solidFill>
                <a:effectLst/>
                <a:uLnTx/>
                <a:uFillTx/>
                <a:latin typeface="Times New Roman" pitchFamily="18" charset="0"/>
                <a:ea typeface="MS PGothic" pitchFamily="34" charset="-128"/>
                <a:cs typeface="Arial" pitchFamily="34" charset="0"/>
              </a:rPr>
              <a:pPr marL="0" marR="0" lvl="0" indent="0" algn="r" defTabSz="927100" rtl="0" eaLnBrk="0" fontAlgn="base" latinLnBrk="0" hangingPunct="0">
                <a:lnSpc>
                  <a:spcPct val="100000"/>
                </a:lnSpc>
                <a:spcBef>
                  <a:spcPct val="0"/>
                </a:spcBef>
                <a:spcAft>
                  <a:spcPct val="0"/>
                </a:spcAft>
                <a:buClrTx/>
                <a:buSzTx/>
                <a:buFontTx/>
                <a:buNone/>
                <a:tabLst/>
                <a:defRPr/>
              </a:pPr>
              <a:t>18</a:t>
            </a:fld>
            <a:endParaRPr kumimoji="0" lang="en-US" altLang="en-US" sz="1400" b="0" i="0" u="none" strike="noStrike" kern="1200" cap="none" spc="0" normalizeH="0" baseline="0" noProof="0">
              <a:ln>
                <a:noFill/>
              </a:ln>
              <a:solidFill>
                <a:srgbClr val="000099"/>
              </a:solidFill>
              <a:effectLst/>
              <a:uLnTx/>
              <a:uFillTx/>
              <a:latin typeface="Times New Roman" pitchFamily="18" charset="0"/>
              <a:ea typeface="MS PGothic" pitchFamily="34" charset="-128"/>
              <a:cs typeface="Arial" pitchFamily="34" charset="0"/>
            </a:endParaRPr>
          </a:p>
        </p:txBody>
      </p:sp>
      <p:sp>
        <p:nvSpPr>
          <p:cNvPr id="10" name="Line 7"/>
          <p:cNvSpPr>
            <a:spLocks noChangeShapeType="1"/>
          </p:cNvSpPr>
          <p:nvPr/>
        </p:nvSpPr>
        <p:spPr bwMode="auto">
          <a:xfrm>
            <a:off x="3832964" y="3434364"/>
            <a:ext cx="0" cy="778228"/>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wrap="none" lIns="89794" tIns="44896" rIns="89794" bIns="44896" anchor="ctr"/>
          <a:lstStyle/>
          <a:p>
            <a:pPr marL="0" marR="0" lvl="0" indent="0" algn="l" defTabSz="898106" rtl="0" eaLnBrk="1" fontAlgn="base" latinLnBrk="0" hangingPunct="1">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srgbClr val="000000"/>
              </a:solidFill>
              <a:effectLst/>
              <a:uLnTx/>
              <a:uFillTx/>
              <a:latin typeface="Times New Roman" pitchFamily="18" charset="0"/>
              <a:ea typeface="+mn-ea"/>
              <a:cs typeface="Arial" pitchFamily="34" charset="0"/>
            </a:endParaRPr>
          </a:p>
        </p:txBody>
      </p:sp>
    </p:spTree>
    <p:extLst>
      <p:ext uri="{BB962C8B-B14F-4D97-AF65-F5344CB8AC3E}">
        <p14:creationId xmlns:p14="http://schemas.microsoft.com/office/powerpoint/2010/main" val="31982393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663880" y="1054321"/>
            <a:ext cx="7816241" cy="774479"/>
          </a:xfrm>
        </p:spPr>
        <p:txBody>
          <a:bodyPr lIns="90966" tIns="45482" rIns="90966" bIns="45482" anchor="t">
            <a:noAutofit/>
          </a:bodyPr>
          <a:lstStyle/>
          <a:p>
            <a:r>
              <a:rPr lang="en-US" altLang="en-US" b="1" dirty="0" smtClean="0"/>
              <a:t>What is a Run?</a:t>
            </a:r>
          </a:p>
        </p:txBody>
      </p:sp>
      <p:sp>
        <p:nvSpPr>
          <p:cNvPr id="12291" name="Rectangle 3"/>
          <p:cNvSpPr>
            <a:spLocks noGrp="1" noChangeArrowheads="1"/>
          </p:cNvSpPr>
          <p:nvPr>
            <p:ph type="body" idx="1"/>
          </p:nvPr>
        </p:nvSpPr>
        <p:spPr>
          <a:xfrm>
            <a:off x="663880" y="2025929"/>
            <a:ext cx="7816241" cy="4186178"/>
          </a:xfrm>
        </p:spPr>
        <p:txBody>
          <a:bodyPr lIns="90966" tIns="45482" rIns="90966" bIns="45482"/>
          <a:lstStyle/>
          <a:p>
            <a:pPr>
              <a:lnSpc>
                <a:spcPct val="80000"/>
              </a:lnSpc>
            </a:pPr>
            <a:r>
              <a:rPr lang="en-US" altLang="en-US" dirty="0" smtClean="0">
                <a:solidFill>
                  <a:schemeClr val="tx2"/>
                </a:solidFill>
              </a:rPr>
              <a:t>A </a:t>
            </a:r>
            <a:r>
              <a:rPr lang="en-US" altLang="en-US" dirty="0">
                <a:solidFill>
                  <a:schemeClr val="tx2"/>
                </a:solidFill>
              </a:rPr>
              <a:t>“run” is one or more consecutive points on the same side of the median</a:t>
            </a:r>
          </a:p>
          <a:p>
            <a:pPr>
              <a:lnSpc>
                <a:spcPct val="80000"/>
              </a:lnSpc>
            </a:pPr>
            <a:endParaRPr lang="en-US" altLang="en-US" sz="2800" dirty="0" smtClean="0">
              <a:solidFill>
                <a:schemeClr val="tx2"/>
              </a:solidFill>
            </a:endParaRPr>
          </a:p>
          <a:p>
            <a:pPr>
              <a:lnSpc>
                <a:spcPct val="80000"/>
              </a:lnSpc>
            </a:pPr>
            <a:r>
              <a:rPr lang="en-US" altLang="en-US" dirty="0" smtClean="0">
                <a:solidFill>
                  <a:schemeClr val="tx2"/>
                </a:solidFill>
              </a:rPr>
              <a:t>The </a:t>
            </a:r>
            <a:r>
              <a:rPr lang="en-US" altLang="en-US" dirty="0">
                <a:solidFill>
                  <a:schemeClr val="tx2"/>
                </a:solidFill>
              </a:rPr>
              <a:t>presence of </a:t>
            </a:r>
            <a:r>
              <a:rPr lang="en-US" altLang="en-US" dirty="0" smtClean="0">
                <a:solidFill>
                  <a:schemeClr val="tx2"/>
                </a:solidFill>
              </a:rPr>
              <a:t>runs is where the chart gets it name</a:t>
            </a:r>
            <a:endParaRPr lang="en-US" altLang="en-US" sz="2800" dirty="0">
              <a:solidFill>
                <a:schemeClr val="tx2"/>
              </a:solidFill>
            </a:endParaRPr>
          </a:p>
        </p:txBody>
      </p:sp>
      <p:sp>
        <p:nvSpPr>
          <p:cNvPr id="5" name="Slide Number Placeholder 5"/>
          <p:cNvSpPr txBox="1">
            <a:spLocks noGrp="1"/>
          </p:cNvSpPr>
          <p:nvPr/>
        </p:nvSpPr>
        <p:spPr bwMode="auto">
          <a:xfrm>
            <a:off x="6552707" y="6059684"/>
            <a:ext cx="1905521" cy="4576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966" tIns="45482" rIns="90966" bIns="45482"/>
          <a:lstStyle>
            <a:lvl1pPr defTabSz="927100" eaLnBrk="0" hangingPunct="0">
              <a:spcBef>
                <a:spcPct val="20000"/>
              </a:spcBef>
              <a:spcAft>
                <a:spcPts val="1000"/>
              </a:spcAft>
              <a:buClr>
                <a:schemeClr val="hlink"/>
              </a:buClr>
              <a:buSzPct val="75000"/>
              <a:buFont typeface="Monotype Sorts"/>
              <a:buChar char="u"/>
              <a:defRPr sz="3200" b="1">
                <a:solidFill>
                  <a:schemeClr val="tx1"/>
                </a:solidFill>
                <a:latin typeface="Arial" pitchFamily="34" charset="0"/>
              </a:defRPr>
            </a:lvl1pPr>
            <a:lvl2pPr marL="742950" indent="-285750" defTabSz="927100" eaLnBrk="0" hangingPunct="0">
              <a:spcBef>
                <a:spcPct val="20000"/>
              </a:spcBef>
              <a:spcAft>
                <a:spcPts val="1000"/>
              </a:spcAft>
              <a:buClr>
                <a:schemeClr val="hlink"/>
              </a:buClr>
              <a:buSzPct val="75000"/>
              <a:buChar char="•"/>
              <a:defRPr sz="2800" b="1">
                <a:solidFill>
                  <a:schemeClr val="tx1"/>
                </a:solidFill>
                <a:latin typeface="Arial" pitchFamily="34" charset="0"/>
              </a:defRPr>
            </a:lvl2pPr>
            <a:lvl3pPr marL="1143000" indent="-228600" defTabSz="927100" eaLnBrk="0" hangingPunct="0">
              <a:spcBef>
                <a:spcPct val="20000"/>
              </a:spcBef>
              <a:spcAft>
                <a:spcPts val="1000"/>
              </a:spcAft>
              <a:buClr>
                <a:schemeClr val="hlink"/>
              </a:buClr>
              <a:buSzPct val="75000"/>
              <a:buFont typeface="Wingdings" pitchFamily="2" charset="2"/>
              <a:buChar char="ü"/>
              <a:defRPr sz="2400" b="1">
                <a:solidFill>
                  <a:schemeClr val="tx1"/>
                </a:solidFill>
                <a:latin typeface="Arial" pitchFamily="34" charset="0"/>
              </a:defRPr>
            </a:lvl3pPr>
            <a:lvl4pPr marL="1600200" indent="-228600" defTabSz="927100" eaLnBrk="0" hangingPunct="0">
              <a:spcBef>
                <a:spcPct val="20000"/>
              </a:spcBef>
              <a:spcAft>
                <a:spcPts val="1000"/>
              </a:spcAft>
              <a:buClr>
                <a:schemeClr val="hlink"/>
              </a:buClr>
              <a:buSzPct val="75000"/>
              <a:buFont typeface="Monotype Sorts"/>
              <a:buChar char=";"/>
              <a:defRPr sz="2000" b="1">
                <a:solidFill>
                  <a:schemeClr val="tx1"/>
                </a:solidFill>
                <a:latin typeface="Arial" pitchFamily="34" charset="0"/>
              </a:defRPr>
            </a:lvl4pPr>
            <a:lvl5pPr marL="2057400" indent="-228600" defTabSz="927100" eaLnBrk="0"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5pPr>
            <a:lvl6pPr marL="2514600" indent="-228600" defTabSz="9271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6pPr>
            <a:lvl7pPr marL="2971800" indent="-228600" defTabSz="9271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7pPr>
            <a:lvl8pPr marL="3429000" indent="-228600" defTabSz="9271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8pPr>
            <a:lvl9pPr marL="3886200" indent="-228600" defTabSz="9271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9pPr>
          </a:lstStyle>
          <a:p>
            <a:pPr marL="0" marR="0" lvl="0" indent="0" algn="r" defTabSz="927100" rtl="0" eaLnBrk="0" fontAlgn="auto" latinLnBrk="0" hangingPunct="0">
              <a:lnSpc>
                <a:spcPct val="100000"/>
              </a:lnSpc>
              <a:spcBef>
                <a:spcPct val="0"/>
              </a:spcBef>
              <a:spcAft>
                <a:spcPct val="0"/>
              </a:spcAft>
              <a:buClrTx/>
              <a:buSzTx/>
              <a:buFontTx/>
              <a:buNone/>
              <a:tabLst/>
              <a:defRPr/>
            </a:pPr>
            <a:fld id="{BF1FEEBB-83AA-4BAB-8697-27EFFEA8DC70}" type="slidenum">
              <a:rPr kumimoji="0" lang="en-US" altLang="en-US" sz="1400" b="0" i="0" u="none" strike="noStrike" kern="1200" cap="none" spc="0" normalizeH="0" baseline="0" noProof="0">
                <a:ln>
                  <a:noFill/>
                </a:ln>
                <a:solidFill>
                  <a:prstClr val="white"/>
                </a:solidFill>
                <a:effectLst/>
                <a:uLnTx/>
                <a:uFillTx/>
                <a:latin typeface="Times New Roman" pitchFamily="18" charset="0"/>
                <a:ea typeface="MS PGothic" pitchFamily="34" charset="-128"/>
                <a:cs typeface="+mn-cs"/>
              </a:rPr>
              <a:pPr marL="0" marR="0" lvl="0" indent="0" algn="r" defTabSz="927100" rtl="0" eaLnBrk="0" fontAlgn="auto" latinLnBrk="0" hangingPunct="0">
                <a:lnSpc>
                  <a:spcPct val="100000"/>
                </a:lnSpc>
                <a:spcBef>
                  <a:spcPct val="0"/>
                </a:spcBef>
                <a:spcAft>
                  <a:spcPct val="0"/>
                </a:spcAft>
                <a:buClrTx/>
                <a:buSzTx/>
                <a:buFontTx/>
                <a:buNone/>
                <a:tabLst/>
                <a:defRPr/>
              </a:pPr>
              <a:t>19</a:t>
            </a:fld>
            <a:endParaRPr kumimoji="0" lang="en-US" altLang="en-US" sz="1400" b="0" i="0" u="none" strike="noStrike" kern="1200" cap="none" spc="0" normalizeH="0" baseline="0" noProof="0" dirty="0">
              <a:ln>
                <a:noFill/>
              </a:ln>
              <a:solidFill>
                <a:prstClr val="white"/>
              </a:solidFill>
              <a:effectLst/>
              <a:uLnTx/>
              <a:uFillTx/>
              <a:latin typeface="Times New Roman" pitchFamily="18" charset="0"/>
              <a:ea typeface="MS PGothic" pitchFamily="34" charset="-128"/>
              <a:cs typeface="+mn-cs"/>
            </a:endParaRPr>
          </a:p>
        </p:txBody>
      </p:sp>
      <p:sp>
        <p:nvSpPr>
          <p:cNvPr id="6" name="TextBox 5"/>
          <p:cNvSpPr txBox="1"/>
          <p:nvPr/>
        </p:nvSpPr>
        <p:spPr>
          <a:xfrm>
            <a:off x="137811" y="5981524"/>
            <a:ext cx="4943367" cy="337316"/>
          </a:xfrm>
          <a:prstGeom prst="rect">
            <a:avLst/>
          </a:prstGeom>
          <a:noFill/>
        </p:spPr>
        <p:txBody>
          <a:bodyPr wrap="none" lIns="89811" tIns="44904" rIns="89811" bIns="44904">
            <a:spAutoFit/>
          </a:bodyPr>
          <a:lstStyle/>
          <a:p>
            <a:pPr marL="0" marR="0" lvl="0" indent="0" algn="l" defTabSz="454905" rtl="0" eaLnBrk="1" fontAlgn="auto" latinLnBrk="0" hangingPunct="1">
              <a:lnSpc>
                <a:spcPct val="100000"/>
              </a:lnSpc>
              <a:spcBef>
                <a:spcPts val="0"/>
              </a:spcBef>
              <a:spcAft>
                <a:spcPts val="0"/>
              </a:spcAft>
              <a:buClrTx/>
              <a:buSzTx/>
              <a:buFontTx/>
              <a:buNone/>
              <a:tabLst/>
              <a:defRPr/>
            </a:pPr>
            <a:r>
              <a:rPr kumimoji="0" lang="en-US" sz="1600" b="0" i="1" u="none" strike="noStrike" kern="1200" cap="none" spc="0" normalizeH="0" baseline="0" noProof="0" dirty="0" err="1">
                <a:ln>
                  <a:noFill/>
                </a:ln>
                <a:solidFill>
                  <a:prstClr val="white"/>
                </a:solidFill>
                <a:effectLst/>
                <a:uLnTx/>
                <a:uFillTx/>
                <a:latin typeface="Calibri"/>
                <a:ea typeface="+mn-ea"/>
                <a:cs typeface="+mn-cs"/>
              </a:rPr>
              <a:t>Perla</a:t>
            </a:r>
            <a:r>
              <a:rPr kumimoji="0" lang="en-US" sz="1600" b="0" i="1" u="none" strike="noStrike" kern="1200" cap="none" spc="0" normalizeH="0" baseline="0" noProof="0" dirty="0">
                <a:ln>
                  <a:noFill/>
                </a:ln>
                <a:solidFill>
                  <a:prstClr val="white"/>
                </a:solidFill>
                <a:effectLst/>
                <a:uLnTx/>
                <a:uFillTx/>
                <a:latin typeface="Calibri"/>
                <a:ea typeface="+mn-ea"/>
                <a:cs typeface="+mn-cs"/>
              </a:rPr>
              <a:t>, Provost, and Murray.  BMJ </a:t>
            </a:r>
            <a:r>
              <a:rPr kumimoji="0" lang="en-US" sz="1600" b="0" i="1" u="none" strike="noStrike" kern="1200" cap="none" spc="0" normalizeH="0" baseline="0" noProof="0" dirty="0" err="1">
                <a:ln>
                  <a:noFill/>
                </a:ln>
                <a:solidFill>
                  <a:prstClr val="white"/>
                </a:solidFill>
                <a:effectLst/>
                <a:uLnTx/>
                <a:uFillTx/>
                <a:latin typeface="Calibri"/>
                <a:ea typeface="+mn-ea"/>
                <a:cs typeface="+mn-cs"/>
              </a:rPr>
              <a:t>Qual</a:t>
            </a:r>
            <a:r>
              <a:rPr kumimoji="0" lang="en-US" sz="1600" b="0" i="1" u="none" strike="noStrike" kern="1200" cap="none" spc="0" normalizeH="0" baseline="0" noProof="0" dirty="0">
                <a:ln>
                  <a:noFill/>
                </a:ln>
                <a:solidFill>
                  <a:prstClr val="white"/>
                </a:solidFill>
                <a:effectLst/>
                <a:uLnTx/>
                <a:uFillTx/>
                <a:latin typeface="Calibri"/>
                <a:ea typeface="+mn-ea"/>
                <a:cs typeface="+mn-cs"/>
              </a:rPr>
              <a:t> </a:t>
            </a:r>
            <a:r>
              <a:rPr kumimoji="0" lang="en-US" sz="1600" b="0" i="1" u="none" strike="noStrike" kern="1200" cap="none" spc="0" normalizeH="0" baseline="0" noProof="0" dirty="0" err="1">
                <a:ln>
                  <a:noFill/>
                </a:ln>
                <a:solidFill>
                  <a:prstClr val="white"/>
                </a:solidFill>
                <a:effectLst/>
                <a:uLnTx/>
                <a:uFillTx/>
                <a:latin typeface="Calibri"/>
                <a:ea typeface="+mn-ea"/>
                <a:cs typeface="+mn-cs"/>
              </a:rPr>
              <a:t>Saf</a:t>
            </a:r>
            <a:r>
              <a:rPr kumimoji="0" lang="en-US" sz="1600" b="0" i="1" u="none" strike="noStrike" kern="1200" cap="none" spc="0" normalizeH="0" baseline="0" noProof="0" dirty="0">
                <a:ln>
                  <a:noFill/>
                </a:ln>
                <a:solidFill>
                  <a:prstClr val="white"/>
                </a:solidFill>
                <a:effectLst/>
                <a:uLnTx/>
                <a:uFillTx/>
                <a:latin typeface="Calibri"/>
                <a:ea typeface="+mn-ea"/>
                <a:cs typeface="+mn-cs"/>
              </a:rPr>
              <a:t>. 2011;20:46-51</a:t>
            </a:r>
          </a:p>
        </p:txBody>
      </p:sp>
    </p:spTree>
    <p:extLst>
      <p:ext uri="{BB962C8B-B14F-4D97-AF65-F5344CB8AC3E}">
        <p14:creationId xmlns:p14="http://schemas.microsoft.com/office/powerpoint/2010/main" val="34944541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12"/>
          <p:cNvSpPr>
            <a:spLocks noGrp="1" noChangeArrowheads="1"/>
          </p:cNvSpPr>
          <p:nvPr>
            <p:ph type="title"/>
          </p:nvPr>
        </p:nvSpPr>
        <p:spPr>
          <a:xfrm>
            <a:off x="676406" y="701982"/>
            <a:ext cx="7816241" cy="1203598"/>
          </a:xfrm>
        </p:spPr>
        <p:txBody>
          <a:bodyPr>
            <a:normAutofit/>
          </a:bodyPr>
          <a:lstStyle/>
          <a:p>
            <a:r>
              <a:rPr lang="en-US" altLang="en-US" b="1" dirty="0" smtClean="0"/>
              <a:t>Session Goals</a:t>
            </a:r>
            <a:endParaRPr lang="en-US" altLang="en-US" b="1" dirty="0"/>
          </a:p>
        </p:txBody>
      </p:sp>
      <p:sp>
        <p:nvSpPr>
          <p:cNvPr id="3076" name="Rectangle 13"/>
          <p:cNvSpPr>
            <a:spLocks noGrp="1" noChangeArrowheads="1"/>
          </p:cNvSpPr>
          <p:nvPr>
            <p:ph type="body" idx="1"/>
          </p:nvPr>
        </p:nvSpPr>
        <p:spPr>
          <a:xfrm>
            <a:off x="375781" y="1752650"/>
            <a:ext cx="8267178" cy="4632598"/>
          </a:xfrm>
        </p:spPr>
        <p:txBody>
          <a:bodyPr>
            <a:normAutofit/>
          </a:bodyPr>
          <a:lstStyle/>
          <a:p>
            <a:pPr>
              <a:defRPr/>
            </a:pPr>
            <a:r>
              <a:rPr lang="en-US" sz="2800" dirty="0">
                <a:solidFill>
                  <a:schemeClr val="tx2"/>
                </a:solidFill>
              </a:rPr>
              <a:t>D</a:t>
            </a:r>
            <a:r>
              <a:rPr lang="en-US" sz="2800" dirty="0" smtClean="0">
                <a:solidFill>
                  <a:schemeClr val="tx2"/>
                </a:solidFill>
              </a:rPr>
              <a:t>emonstrate </a:t>
            </a:r>
            <a:r>
              <a:rPr lang="en-US" sz="2800" dirty="0">
                <a:solidFill>
                  <a:schemeClr val="tx2"/>
                </a:solidFill>
              </a:rPr>
              <a:t>the value of displaying data over time</a:t>
            </a:r>
          </a:p>
          <a:p>
            <a:pPr>
              <a:defRPr/>
            </a:pPr>
            <a:r>
              <a:rPr lang="en-US" sz="2800" dirty="0">
                <a:solidFill>
                  <a:schemeClr val="tx2"/>
                </a:solidFill>
              </a:rPr>
              <a:t>I</a:t>
            </a:r>
            <a:r>
              <a:rPr lang="en-US" sz="2800" dirty="0" smtClean="0">
                <a:solidFill>
                  <a:schemeClr val="tx2"/>
                </a:solidFill>
              </a:rPr>
              <a:t>ntroduce </a:t>
            </a:r>
            <a:r>
              <a:rPr lang="en-US" sz="2800" dirty="0">
                <a:solidFill>
                  <a:schemeClr val="tx2"/>
                </a:solidFill>
              </a:rPr>
              <a:t>the distinction between random (common cause) and non-random (special cause) variation </a:t>
            </a:r>
          </a:p>
          <a:p>
            <a:pPr>
              <a:defRPr/>
            </a:pPr>
            <a:r>
              <a:rPr lang="en-US" sz="2800" dirty="0">
                <a:solidFill>
                  <a:schemeClr val="tx2"/>
                </a:solidFill>
              </a:rPr>
              <a:t>R</a:t>
            </a:r>
            <a:r>
              <a:rPr lang="en-US" sz="2800" dirty="0" smtClean="0">
                <a:solidFill>
                  <a:schemeClr val="tx2"/>
                </a:solidFill>
              </a:rPr>
              <a:t>eview </a:t>
            </a:r>
            <a:r>
              <a:rPr lang="en-US" sz="2800" dirty="0">
                <a:solidFill>
                  <a:schemeClr val="tx2"/>
                </a:solidFill>
              </a:rPr>
              <a:t>a temporal display and analysis method -- the run chart</a:t>
            </a:r>
          </a:p>
          <a:p>
            <a:pPr>
              <a:defRPr/>
            </a:pPr>
            <a:r>
              <a:rPr lang="en-US" sz="2800" dirty="0">
                <a:solidFill>
                  <a:schemeClr val="tx2"/>
                </a:solidFill>
              </a:rPr>
              <a:t>O</a:t>
            </a:r>
            <a:r>
              <a:rPr lang="en-US" sz="2800" dirty="0" smtClean="0">
                <a:solidFill>
                  <a:schemeClr val="tx2"/>
                </a:solidFill>
              </a:rPr>
              <a:t>ffer </a:t>
            </a:r>
            <a:r>
              <a:rPr lang="en-US" sz="2800" dirty="0">
                <a:solidFill>
                  <a:schemeClr val="tx2"/>
                </a:solidFill>
              </a:rPr>
              <a:t>examples in practice of using run chart</a:t>
            </a:r>
            <a:endParaRPr lang="en-US" altLang="en-US" sz="2800" dirty="0">
              <a:solidFill>
                <a:schemeClr val="tx2"/>
              </a:solidFill>
            </a:endParaRPr>
          </a:p>
        </p:txBody>
      </p:sp>
      <p:sp>
        <p:nvSpPr>
          <p:cNvPr id="3077" name="Slide Number Placeholder 5"/>
          <p:cNvSpPr txBox="1">
            <a:spLocks noGrp="1"/>
          </p:cNvSpPr>
          <p:nvPr/>
        </p:nvSpPr>
        <p:spPr bwMode="auto">
          <a:xfrm>
            <a:off x="6552679" y="6059684"/>
            <a:ext cx="1905521" cy="4576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3" tIns="45712" rIns="91423" bIns="45712"/>
          <a:lstStyle>
            <a:lvl1pPr defTabSz="927100" eaLnBrk="0" hangingPunct="0">
              <a:spcBef>
                <a:spcPct val="20000"/>
              </a:spcBef>
              <a:spcAft>
                <a:spcPts val="1000"/>
              </a:spcAft>
              <a:buClr>
                <a:schemeClr val="hlink"/>
              </a:buClr>
              <a:buSzPct val="75000"/>
              <a:buFont typeface="Monotype Sorts"/>
              <a:buChar char="u"/>
              <a:defRPr sz="3200" b="1">
                <a:solidFill>
                  <a:schemeClr val="tx1"/>
                </a:solidFill>
                <a:latin typeface="Arial" pitchFamily="34" charset="0"/>
              </a:defRPr>
            </a:lvl1pPr>
            <a:lvl2pPr marL="742950" indent="-285750" defTabSz="927100" eaLnBrk="0" hangingPunct="0">
              <a:spcBef>
                <a:spcPct val="20000"/>
              </a:spcBef>
              <a:spcAft>
                <a:spcPts val="1000"/>
              </a:spcAft>
              <a:buClr>
                <a:schemeClr val="hlink"/>
              </a:buClr>
              <a:buSzPct val="75000"/>
              <a:buChar char="•"/>
              <a:defRPr sz="2800" b="1">
                <a:solidFill>
                  <a:schemeClr val="tx1"/>
                </a:solidFill>
                <a:latin typeface="Arial" pitchFamily="34" charset="0"/>
              </a:defRPr>
            </a:lvl2pPr>
            <a:lvl3pPr marL="1143000" indent="-228600" defTabSz="927100" eaLnBrk="0" hangingPunct="0">
              <a:spcBef>
                <a:spcPct val="20000"/>
              </a:spcBef>
              <a:spcAft>
                <a:spcPts val="1000"/>
              </a:spcAft>
              <a:buClr>
                <a:schemeClr val="hlink"/>
              </a:buClr>
              <a:buSzPct val="75000"/>
              <a:buFont typeface="Wingdings" pitchFamily="2" charset="2"/>
              <a:buChar char="ü"/>
              <a:defRPr sz="2400" b="1">
                <a:solidFill>
                  <a:schemeClr val="tx1"/>
                </a:solidFill>
                <a:latin typeface="Arial" pitchFamily="34" charset="0"/>
              </a:defRPr>
            </a:lvl3pPr>
            <a:lvl4pPr marL="1600200" indent="-228600" defTabSz="927100" eaLnBrk="0" hangingPunct="0">
              <a:spcBef>
                <a:spcPct val="20000"/>
              </a:spcBef>
              <a:spcAft>
                <a:spcPts val="1000"/>
              </a:spcAft>
              <a:buClr>
                <a:schemeClr val="hlink"/>
              </a:buClr>
              <a:buSzPct val="75000"/>
              <a:buFont typeface="Monotype Sorts"/>
              <a:buChar char=";"/>
              <a:defRPr sz="2000" b="1">
                <a:solidFill>
                  <a:schemeClr val="tx1"/>
                </a:solidFill>
                <a:latin typeface="Arial" pitchFamily="34" charset="0"/>
              </a:defRPr>
            </a:lvl4pPr>
            <a:lvl5pPr marL="2057400" indent="-228600" defTabSz="927100" eaLnBrk="0"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5pPr>
            <a:lvl6pPr marL="2514600" indent="-228600" defTabSz="9271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6pPr>
            <a:lvl7pPr marL="2971800" indent="-228600" defTabSz="9271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7pPr>
            <a:lvl8pPr marL="3429000" indent="-228600" defTabSz="9271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8pPr>
            <a:lvl9pPr marL="3886200" indent="-228600" defTabSz="9271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9pPr>
          </a:lstStyle>
          <a:p>
            <a:pPr algn="r">
              <a:spcBef>
                <a:spcPct val="0"/>
              </a:spcBef>
              <a:spcAft>
                <a:spcPct val="0"/>
              </a:spcAft>
              <a:buClrTx/>
              <a:buSzTx/>
              <a:buFontTx/>
              <a:buNone/>
            </a:pPr>
            <a:fld id="{BF1FEEBB-83AA-4BAB-8697-27EFFEA8DC70}" type="slidenum">
              <a:rPr lang="en-US" altLang="en-US" sz="1400" b="0">
                <a:solidFill>
                  <a:schemeClr val="bg1"/>
                </a:solidFill>
                <a:latin typeface="Times New Roman" pitchFamily="18" charset="0"/>
                <a:ea typeface="MS PGothic" pitchFamily="34" charset="-128"/>
              </a:rPr>
              <a:pPr algn="r">
                <a:spcBef>
                  <a:spcPct val="0"/>
                </a:spcBef>
                <a:spcAft>
                  <a:spcPct val="0"/>
                </a:spcAft>
                <a:buClrTx/>
                <a:buSzTx/>
                <a:buFontTx/>
                <a:buNone/>
              </a:pPr>
              <a:t>2</a:t>
            </a:fld>
            <a:endParaRPr lang="en-US" altLang="en-US" sz="1400" b="0" dirty="0">
              <a:solidFill>
                <a:schemeClr val="bg1"/>
              </a:solidFill>
              <a:latin typeface="Times New Roman" pitchFamily="18" charset="0"/>
              <a:ea typeface="MS PGothic" pitchFamily="34" charset="-128"/>
            </a:endParaRPr>
          </a:p>
        </p:txBody>
      </p:sp>
    </p:spTree>
    <p:extLst>
      <p:ext uri="{BB962C8B-B14F-4D97-AF65-F5344CB8AC3E}">
        <p14:creationId xmlns:p14="http://schemas.microsoft.com/office/powerpoint/2010/main" val="4128177625"/>
      </p:ext>
    </p:extLst>
  </p:cSld>
  <p:clrMapOvr>
    <a:masterClrMapping/>
  </p:clrMapOvr>
  <p:transition spd="slow"/>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2"/>
          <p:cNvGraphicFramePr>
            <a:graphicFrameLocks noGrp="1" noChangeAspect="1"/>
          </p:cNvGraphicFramePr>
          <p:nvPr>
            <p:ph idx="4294967295"/>
            <p:extLst/>
          </p:nvPr>
        </p:nvGraphicFramePr>
        <p:xfrm>
          <a:off x="445393" y="922154"/>
          <a:ext cx="7789797" cy="4969810"/>
        </p:xfrm>
        <a:graphic>
          <a:graphicData uri="http://schemas.openxmlformats.org/drawingml/2006/chart">
            <c:chart xmlns:c="http://schemas.openxmlformats.org/drawingml/2006/chart" xmlns:r="http://schemas.openxmlformats.org/officeDocument/2006/relationships" r:id="rId4"/>
          </a:graphicData>
        </a:graphic>
      </p:graphicFrame>
      <p:sp>
        <p:nvSpPr>
          <p:cNvPr id="506883" name="Rectangle 2"/>
          <p:cNvSpPr>
            <a:spLocks noGrp="1" noChangeArrowheads="1"/>
          </p:cNvSpPr>
          <p:nvPr>
            <p:ph type="title" idx="4294967295"/>
          </p:nvPr>
        </p:nvSpPr>
        <p:spPr>
          <a:xfrm>
            <a:off x="1805314" y="1548378"/>
            <a:ext cx="6674806" cy="677024"/>
          </a:xfrm>
        </p:spPr>
        <p:txBody>
          <a:bodyPr lIns="91031" tIns="45514" rIns="91031" bIns="45514" anchor="t">
            <a:normAutofit fontScale="90000"/>
          </a:bodyPr>
          <a:lstStyle/>
          <a:p>
            <a:pPr>
              <a:lnSpc>
                <a:spcPct val="100000"/>
              </a:lnSpc>
            </a:pPr>
            <a:r>
              <a:rPr lang="en-US" altLang="en-US" sz="2400" dirty="0">
                <a:solidFill>
                  <a:schemeClr val="tx1"/>
                </a:solidFill>
                <a:effectLst/>
                <a:latin typeface="Calibri" panose="020F0502020204030204" pitchFamily="34" charset="0"/>
              </a:rPr>
              <a:t>A Run is a point or group of consecutive points </a:t>
            </a:r>
            <a:r>
              <a:rPr lang="en-US" altLang="en-US" sz="2400" dirty="0" smtClean="0">
                <a:solidFill>
                  <a:schemeClr val="tx1"/>
                </a:solidFill>
                <a:effectLst/>
                <a:latin typeface="Calibri" panose="020F0502020204030204" pitchFamily="34" charset="0"/>
              </a:rPr>
              <a:t>that fall </a:t>
            </a:r>
            <a:r>
              <a:rPr lang="en-US" altLang="en-US" sz="2400" dirty="0">
                <a:solidFill>
                  <a:schemeClr val="tx1"/>
                </a:solidFill>
                <a:effectLst/>
                <a:latin typeface="Calibri" panose="020F0502020204030204" pitchFamily="34" charset="0"/>
              </a:rPr>
              <a:t>on one side of the median</a:t>
            </a:r>
          </a:p>
        </p:txBody>
      </p:sp>
      <p:sp>
        <p:nvSpPr>
          <p:cNvPr id="19460" name="Text Box 3"/>
          <p:cNvSpPr txBox="1">
            <a:spLocks noChangeArrowheads="1"/>
          </p:cNvSpPr>
          <p:nvPr/>
        </p:nvSpPr>
        <p:spPr bwMode="auto">
          <a:xfrm>
            <a:off x="4193088" y="5590172"/>
            <a:ext cx="919541" cy="4604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89827" tIns="44912" rIns="89827" bIns="44912">
            <a:spAutoFit/>
          </a:bodyPr>
          <a:lstStyle>
            <a:lvl1pPr eaLnBrk="0" hangingPunct="0">
              <a:spcBef>
                <a:spcPct val="20000"/>
              </a:spcBef>
              <a:spcAft>
                <a:spcPts val="1000"/>
              </a:spcAft>
              <a:buClr>
                <a:schemeClr val="hlink"/>
              </a:buClr>
              <a:buSzPct val="75000"/>
              <a:buFont typeface="Monotype Sorts"/>
              <a:buChar char="u"/>
              <a:defRPr sz="3200" b="1">
                <a:solidFill>
                  <a:schemeClr val="tx1"/>
                </a:solidFill>
                <a:latin typeface="Arial" pitchFamily="34" charset="0"/>
              </a:defRPr>
            </a:lvl1pPr>
            <a:lvl2pPr marL="742950" indent="-285750" eaLnBrk="0" hangingPunct="0">
              <a:spcBef>
                <a:spcPct val="20000"/>
              </a:spcBef>
              <a:spcAft>
                <a:spcPts val="1000"/>
              </a:spcAft>
              <a:buClr>
                <a:schemeClr val="hlink"/>
              </a:buClr>
              <a:buSzPct val="75000"/>
              <a:buChar char="•"/>
              <a:defRPr sz="2800" b="1">
                <a:solidFill>
                  <a:schemeClr val="tx1"/>
                </a:solidFill>
                <a:latin typeface="Arial" pitchFamily="34" charset="0"/>
              </a:defRPr>
            </a:lvl2pPr>
            <a:lvl3pPr marL="1143000" indent="-228600" eaLnBrk="0" hangingPunct="0">
              <a:spcBef>
                <a:spcPct val="20000"/>
              </a:spcBef>
              <a:spcAft>
                <a:spcPts val="1000"/>
              </a:spcAft>
              <a:buClr>
                <a:schemeClr val="hlink"/>
              </a:buClr>
              <a:buSzPct val="75000"/>
              <a:buFont typeface="Wingdings" pitchFamily="2" charset="2"/>
              <a:buChar char="ü"/>
              <a:defRPr sz="2400" b="1">
                <a:solidFill>
                  <a:schemeClr val="tx1"/>
                </a:solidFill>
                <a:latin typeface="Arial" pitchFamily="34" charset="0"/>
              </a:defRPr>
            </a:lvl3pPr>
            <a:lvl4pPr marL="1600200" indent="-228600" eaLnBrk="0" hangingPunct="0">
              <a:spcBef>
                <a:spcPct val="20000"/>
              </a:spcBef>
              <a:spcAft>
                <a:spcPts val="1000"/>
              </a:spcAft>
              <a:buClr>
                <a:schemeClr val="hlink"/>
              </a:buClr>
              <a:buSzPct val="75000"/>
              <a:buFont typeface="Monotype Sorts"/>
              <a:buChar char=";"/>
              <a:defRPr sz="2000" b="1">
                <a:solidFill>
                  <a:schemeClr val="tx1"/>
                </a:solidFill>
                <a:latin typeface="Arial" pitchFamily="34" charset="0"/>
              </a:defRPr>
            </a:lvl4pPr>
            <a:lvl5pPr marL="2057400" indent="-228600" eaLnBrk="0"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5pPr>
            <a:lvl6pPr marL="2514600" indent="-2286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6pPr>
            <a:lvl7pPr marL="2971800" indent="-2286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7pPr>
            <a:lvl8pPr marL="3429000" indent="-2286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8pPr>
            <a:lvl9pPr marL="3886200" indent="-2286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9pPr>
          </a:lstStyle>
          <a:p>
            <a:pPr marL="0" marR="0" lvl="0" indent="0" algn="l" defTabSz="898589" rtl="0" eaLnBrk="0" fontAlgn="base" latinLnBrk="0" hangingPunct="0">
              <a:lnSpc>
                <a:spcPct val="100000"/>
              </a:lnSpc>
              <a:spcBef>
                <a:spcPct val="0"/>
              </a:spcBef>
              <a:spcAft>
                <a:spcPct val="0"/>
              </a:spcAft>
              <a:buClrTx/>
              <a:buSzTx/>
              <a:buFont typeface="Monotype Sorts"/>
              <a:buNone/>
              <a:tabLst/>
              <a:defRPr/>
            </a:pPr>
            <a:r>
              <a:rPr kumimoji="0" lang="en-US" altLang="en-US" sz="2400" b="1" i="0" u="none" strike="noStrike" kern="1200" cap="none" spc="0" normalizeH="0" baseline="0" noProof="0">
                <a:ln>
                  <a:noFill/>
                </a:ln>
                <a:solidFill>
                  <a:srgbClr val="000000"/>
                </a:solidFill>
                <a:effectLst/>
                <a:uLnTx/>
                <a:uFillTx/>
                <a:latin typeface="Arial" pitchFamily="34" charset="0"/>
                <a:ea typeface="MS PGothic" pitchFamily="34" charset="-128"/>
                <a:cs typeface="Arial" pitchFamily="34" charset="0"/>
              </a:rPr>
              <a:t>Days</a:t>
            </a:r>
          </a:p>
        </p:txBody>
      </p:sp>
      <p:sp>
        <p:nvSpPr>
          <p:cNvPr id="6" name="Oval 5"/>
          <p:cNvSpPr>
            <a:spLocks noChangeArrowheads="1"/>
          </p:cNvSpPr>
          <p:nvPr/>
        </p:nvSpPr>
        <p:spPr bwMode="auto">
          <a:xfrm>
            <a:off x="1835063" y="3429023"/>
            <a:ext cx="576197" cy="432543"/>
          </a:xfrm>
          <a:prstGeom prst="ellipse">
            <a:avLst/>
          </a:prstGeom>
          <a:noFill/>
          <a:ln w="25400" algn="ctr">
            <a:solidFill>
              <a:schemeClr val="tx2"/>
            </a:solidFill>
            <a:round/>
            <a:headEnd/>
            <a:tailEnd/>
          </a:ln>
          <a:extLst>
            <a:ext uri="{909E8E84-426E-40DD-AFC4-6F175D3DCCD1}">
              <a14:hiddenFill xmlns:a14="http://schemas.microsoft.com/office/drawing/2010/main">
                <a:solidFill>
                  <a:srgbClr val="FFFFFF"/>
                </a:solidFill>
              </a14:hiddenFill>
            </a:ext>
          </a:extLst>
        </p:spPr>
        <p:txBody>
          <a:bodyPr lIns="91047" tIns="45522" rIns="91047" bIns="45522"/>
          <a:lstStyle>
            <a:lvl1pPr defTabSz="927100" eaLnBrk="0" hangingPunct="0">
              <a:spcBef>
                <a:spcPct val="20000"/>
              </a:spcBef>
              <a:spcAft>
                <a:spcPts val="1000"/>
              </a:spcAft>
              <a:buClr>
                <a:schemeClr val="hlink"/>
              </a:buClr>
              <a:buSzPct val="75000"/>
              <a:buFont typeface="Monotype Sorts"/>
              <a:buChar char="u"/>
              <a:defRPr sz="3200" b="1">
                <a:solidFill>
                  <a:schemeClr val="tx1"/>
                </a:solidFill>
                <a:latin typeface="Arial" pitchFamily="34" charset="0"/>
              </a:defRPr>
            </a:lvl1pPr>
            <a:lvl2pPr marL="742950" indent="-285750" defTabSz="927100" eaLnBrk="0" hangingPunct="0">
              <a:spcBef>
                <a:spcPct val="20000"/>
              </a:spcBef>
              <a:spcAft>
                <a:spcPts val="1000"/>
              </a:spcAft>
              <a:buClr>
                <a:schemeClr val="hlink"/>
              </a:buClr>
              <a:buSzPct val="75000"/>
              <a:buChar char="•"/>
              <a:defRPr sz="2800" b="1">
                <a:solidFill>
                  <a:schemeClr val="tx1"/>
                </a:solidFill>
                <a:latin typeface="Arial" pitchFamily="34" charset="0"/>
              </a:defRPr>
            </a:lvl2pPr>
            <a:lvl3pPr marL="1143000" indent="-228600" defTabSz="927100" eaLnBrk="0" hangingPunct="0">
              <a:spcBef>
                <a:spcPct val="20000"/>
              </a:spcBef>
              <a:spcAft>
                <a:spcPts val="1000"/>
              </a:spcAft>
              <a:buClr>
                <a:schemeClr val="hlink"/>
              </a:buClr>
              <a:buSzPct val="75000"/>
              <a:buFont typeface="Wingdings" pitchFamily="2" charset="2"/>
              <a:buChar char="ü"/>
              <a:defRPr sz="2400" b="1">
                <a:solidFill>
                  <a:schemeClr val="tx1"/>
                </a:solidFill>
                <a:latin typeface="Arial" pitchFamily="34" charset="0"/>
              </a:defRPr>
            </a:lvl3pPr>
            <a:lvl4pPr marL="1600200" indent="-228600" defTabSz="927100" eaLnBrk="0" hangingPunct="0">
              <a:spcBef>
                <a:spcPct val="20000"/>
              </a:spcBef>
              <a:spcAft>
                <a:spcPts val="1000"/>
              </a:spcAft>
              <a:buClr>
                <a:schemeClr val="hlink"/>
              </a:buClr>
              <a:buSzPct val="75000"/>
              <a:buFont typeface="Monotype Sorts"/>
              <a:buChar char=";"/>
              <a:defRPr sz="2000" b="1">
                <a:solidFill>
                  <a:schemeClr val="tx1"/>
                </a:solidFill>
                <a:latin typeface="Arial" pitchFamily="34" charset="0"/>
              </a:defRPr>
            </a:lvl4pPr>
            <a:lvl5pPr marL="2057400" indent="-228600" defTabSz="927100" eaLnBrk="0"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5pPr>
            <a:lvl6pPr marL="2514600" indent="-228600" defTabSz="9271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6pPr>
            <a:lvl7pPr marL="2971800" indent="-228600" defTabSz="9271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7pPr>
            <a:lvl8pPr marL="3429000" indent="-228600" defTabSz="9271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8pPr>
            <a:lvl9pPr marL="3886200" indent="-228600" defTabSz="9271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9pPr>
          </a:lstStyle>
          <a:p>
            <a:pPr marL="0" marR="0" lvl="0" indent="0" algn="l" defTabSz="927100" rtl="0" eaLnBrk="0" fontAlgn="base" latinLnBrk="0" hangingPunct="0">
              <a:lnSpc>
                <a:spcPct val="100000"/>
              </a:lnSpc>
              <a:spcBef>
                <a:spcPct val="0"/>
              </a:spcBef>
              <a:spcAft>
                <a:spcPct val="0"/>
              </a:spcAft>
              <a:buClrTx/>
              <a:buSzTx/>
              <a:buFontTx/>
              <a:buNone/>
              <a:tabLst/>
              <a:defRPr/>
            </a:pPr>
            <a:endParaRPr kumimoji="0" lang="en-US" altLang="en-US" sz="2400" b="0" i="0" u="none" strike="noStrike" kern="1200" cap="none" spc="0" normalizeH="0" baseline="0" noProof="0">
              <a:ln>
                <a:noFill/>
              </a:ln>
              <a:solidFill>
                <a:srgbClr val="000000"/>
              </a:solidFill>
              <a:effectLst/>
              <a:uLnTx/>
              <a:uFillTx/>
              <a:latin typeface="Arial" pitchFamily="34" charset="0"/>
              <a:ea typeface="MS PGothic" pitchFamily="34" charset="-128"/>
              <a:cs typeface="Arial" pitchFamily="34" charset="0"/>
            </a:endParaRPr>
          </a:p>
        </p:txBody>
      </p:sp>
      <p:sp>
        <p:nvSpPr>
          <p:cNvPr id="12" name="Oval 11"/>
          <p:cNvSpPr>
            <a:spLocks noChangeArrowheads="1"/>
          </p:cNvSpPr>
          <p:nvPr/>
        </p:nvSpPr>
        <p:spPr bwMode="auto">
          <a:xfrm>
            <a:off x="1548531" y="3933634"/>
            <a:ext cx="502606" cy="719338"/>
          </a:xfrm>
          <a:prstGeom prst="ellipse">
            <a:avLst/>
          </a:prstGeom>
          <a:noFill/>
          <a:ln w="25400" algn="ctr">
            <a:solidFill>
              <a:schemeClr val="tx2"/>
            </a:solidFill>
            <a:round/>
            <a:headEnd/>
            <a:tailEnd/>
          </a:ln>
          <a:extLst>
            <a:ext uri="{909E8E84-426E-40DD-AFC4-6F175D3DCCD1}">
              <a14:hiddenFill xmlns:a14="http://schemas.microsoft.com/office/drawing/2010/main">
                <a:solidFill>
                  <a:srgbClr val="FFFFFF"/>
                </a:solidFill>
              </a14:hiddenFill>
            </a:ext>
          </a:extLst>
        </p:spPr>
        <p:txBody>
          <a:bodyPr lIns="91047" tIns="45522" rIns="91047" bIns="45522"/>
          <a:lstStyle>
            <a:lvl1pPr defTabSz="927100" eaLnBrk="0" hangingPunct="0">
              <a:spcBef>
                <a:spcPct val="20000"/>
              </a:spcBef>
              <a:spcAft>
                <a:spcPts val="1000"/>
              </a:spcAft>
              <a:buClr>
                <a:schemeClr val="hlink"/>
              </a:buClr>
              <a:buSzPct val="75000"/>
              <a:buFont typeface="Monotype Sorts"/>
              <a:buChar char="u"/>
              <a:defRPr sz="3200" b="1">
                <a:solidFill>
                  <a:schemeClr val="tx1"/>
                </a:solidFill>
                <a:latin typeface="Arial" pitchFamily="34" charset="0"/>
              </a:defRPr>
            </a:lvl1pPr>
            <a:lvl2pPr marL="742950" indent="-285750" defTabSz="927100" eaLnBrk="0" hangingPunct="0">
              <a:spcBef>
                <a:spcPct val="20000"/>
              </a:spcBef>
              <a:spcAft>
                <a:spcPts val="1000"/>
              </a:spcAft>
              <a:buClr>
                <a:schemeClr val="hlink"/>
              </a:buClr>
              <a:buSzPct val="75000"/>
              <a:buChar char="•"/>
              <a:defRPr sz="2800" b="1">
                <a:solidFill>
                  <a:schemeClr val="tx1"/>
                </a:solidFill>
                <a:latin typeface="Arial" pitchFamily="34" charset="0"/>
              </a:defRPr>
            </a:lvl2pPr>
            <a:lvl3pPr marL="1143000" indent="-228600" defTabSz="927100" eaLnBrk="0" hangingPunct="0">
              <a:spcBef>
                <a:spcPct val="20000"/>
              </a:spcBef>
              <a:spcAft>
                <a:spcPts val="1000"/>
              </a:spcAft>
              <a:buClr>
                <a:schemeClr val="hlink"/>
              </a:buClr>
              <a:buSzPct val="75000"/>
              <a:buFont typeface="Wingdings" pitchFamily="2" charset="2"/>
              <a:buChar char="ü"/>
              <a:defRPr sz="2400" b="1">
                <a:solidFill>
                  <a:schemeClr val="tx1"/>
                </a:solidFill>
                <a:latin typeface="Arial" pitchFamily="34" charset="0"/>
              </a:defRPr>
            </a:lvl3pPr>
            <a:lvl4pPr marL="1600200" indent="-228600" defTabSz="927100" eaLnBrk="0" hangingPunct="0">
              <a:spcBef>
                <a:spcPct val="20000"/>
              </a:spcBef>
              <a:spcAft>
                <a:spcPts val="1000"/>
              </a:spcAft>
              <a:buClr>
                <a:schemeClr val="hlink"/>
              </a:buClr>
              <a:buSzPct val="75000"/>
              <a:buFont typeface="Monotype Sorts"/>
              <a:buChar char=";"/>
              <a:defRPr sz="2000" b="1">
                <a:solidFill>
                  <a:schemeClr val="tx1"/>
                </a:solidFill>
                <a:latin typeface="Arial" pitchFamily="34" charset="0"/>
              </a:defRPr>
            </a:lvl4pPr>
            <a:lvl5pPr marL="2057400" indent="-228600" defTabSz="927100" eaLnBrk="0"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5pPr>
            <a:lvl6pPr marL="2514600" indent="-228600" defTabSz="9271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6pPr>
            <a:lvl7pPr marL="2971800" indent="-228600" defTabSz="9271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7pPr>
            <a:lvl8pPr marL="3429000" indent="-228600" defTabSz="9271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8pPr>
            <a:lvl9pPr marL="3886200" indent="-228600" defTabSz="9271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9pPr>
          </a:lstStyle>
          <a:p>
            <a:pPr marL="0" marR="0" lvl="0" indent="0" algn="l" defTabSz="927100" rtl="0" eaLnBrk="0" fontAlgn="base" latinLnBrk="0" hangingPunct="0">
              <a:lnSpc>
                <a:spcPct val="100000"/>
              </a:lnSpc>
              <a:spcBef>
                <a:spcPct val="0"/>
              </a:spcBef>
              <a:spcAft>
                <a:spcPct val="0"/>
              </a:spcAft>
              <a:buClrTx/>
              <a:buSzTx/>
              <a:buFontTx/>
              <a:buNone/>
              <a:tabLst/>
              <a:defRPr/>
            </a:pPr>
            <a:endParaRPr kumimoji="0" lang="en-US" altLang="en-US" sz="2400" b="0" i="0" u="none" strike="noStrike" kern="1200" cap="none" spc="0" normalizeH="0" baseline="0" noProof="0">
              <a:ln>
                <a:noFill/>
              </a:ln>
              <a:solidFill>
                <a:srgbClr val="000000"/>
              </a:solidFill>
              <a:effectLst/>
              <a:uLnTx/>
              <a:uFillTx/>
              <a:latin typeface="Arial" pitchFamily="34" charset="0"/>
              <a:ea typeface="MS PGothic" pitchFamily="34" charset="-128"/>
              <a:cs typeface="Arial" pitchFamily="34" charset="0"/>
            </a:endParaRPr>
          </a:p>
        </p:txBody>
      </p:sp>
      <p:sp>
        <p:nvSpPr>
          <p:cNvPr id="20" name="Rectangle 2"/>
          <p:cNvSpPr txBox="1">
            <a:spLocks noChangeArrowheads="1"/>
          </p:cNvSpPr>
          <p:nvPr/>
        </p:nvSpPr>
        <p:spPr bwMode="auto">
          <a:xfrm>
            <a:off x="1039684" y="770776"/>
            <a:ext cx="7287016" cy="677024"/>
          </a:xfrm>
          <a:prstGeom prst="rect">
            <a:avLst/>
          </a:prstGeom>
          <a:noFill/>
          <a:ln w="12700">
            <a:noFill/>
            <a:miter lim="800000"/>
            <a:headEnd/>
            <a:tailEnd/>
          </a:ln>
          <a:effectLst/>
        </p:spPr>
        <p:txBody>
          <a:bodyPr lIns="91031" tIns="45514" rIns="91031" bIns="45514"/>
          <a:lstStyle/>
          <a:p>
            <a:pPr marL="0" marR="0" lvl="0" indent="0" algn="ctr" defTabSz="898589" rtl="0" eaLnBrk="0" fontAlgn="base" latinLnBrk="0" hangingPunct="0">
              <a:lnSpc>
                <a:spcPct val="100000"/>
              </a:lnSpc>
              <a:spcBef>
                <a:spcPct val="0"/>
              </a:spcBef>
              <a:spcAft>
                <a:spcPct val="0"/>
              </a:spcAft>
              <a:buClrTx/>
              <a:buSzTx/>
              <a:buFontTx/>
              <a:buNone/>
              <a:tabLst/>
              <a:defRPr/>
            </a:pPr>
            <a:r>
              <a:rPr kumimoji="0" lang="en-US" sz="4400" b="1" i="0" u="none" strike="noStrike" kern="0" cap="none" spc="0" normalizeH="0" baseline="0" noProof="0" dirty="0">
                <a:ln>
                  <a:noFill/>
                </a:ln>
                <a:solidFill>
                  <a:prstClr val="black"/>
                </a:solidFill>
                <a:effectLst/>
                <a:uLnTx/>
                <a:uFillTx/>
                <a:latin typeface="Calibri" panose="020F0502020204030204" pitchFamily="34" charset="0"/>
                <a:ea typeface="+mn-ea"/>
                <a:cs typeface="Arial" pitchFamily="34" charset="0"/>
              </a:rPr>
              <a:t>  How to </a:t>
            </a:r>
            <a:r>
              <a:rPr kumimoji="0" lang="en-US" sz="4000" b="1" i="0" u="none" strike="noStrike" kern="0" cap="none" spc="0" normalizeH="0" baseline="0" noProof="0" dirty="0">
                <a:ln>
                  <a:noFill/>
                </a:ln>
                <a:solidFill>
                  <a:prstClr val="black"/>
                </a:solidFill>
                <a:effectLst/>
                <a:uLnTx/>
                <a:uFillTx/>
                <a:latin typeface="Calibri" panose="020F0502020204030204" pitchFamily="34" charset="0"/>
                <a:ea typeface="+mn-ea"/>
                <a:cs typeface="Arial" pitchFamily="34" charset="0"/>
              </a:rPr>
              <a:t>Count</a:t>
            </a:r>
            <a:r>
              <a:rPr kumimoji="0" lang="en-US" sz="4400" b="1" i="0" u="none" strike="noStrike" kern="0" cap="none" spc="0" normalizeH="0" baseline="0" noProof="0" dirty="0">
                <a:ln>
                  <a:noFill/>
                </a:ln>
                <a:solidFill>
                  <a:prstClr val="black"/>
                </a:solidFill>
                <a:effectLst/>
                <a:uLnTx/>
                <a:uFillTx/>
                <a:latin typeface="Calibri" panose="020F0502020204030204" pitchFamily="34" charset="0"/>
                <a:ea typeface="+mn-ea"/>
                <a:cs typeface="Arial" pitchFamily="34" charset="0"/>
              </a:rPr>
              <a:t> Runs</a:t>
            </a:r>
          </a:p>
        </p:txBody>
      </p:sp>
      <p:sp>
        <p:nvSpPr>
          <p:cNvPr id="19464" name="Slide Number Placeholder 5"/>
          <p:cNvSpPr txBox="1">
            <a:spLocks noGrp="1"/>
          </p:cNvSpPr>
          <p:nvPr/>
        </p:nvSpPr>
        <p:spPr bwMode="auto">
          <a:xfrm>
            <a:off x="6552702" y="6248366"/>
            <a:ext cx="1905521" cy="4576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047" tIns="45522" rIns="91047" bIns="45522"/>
          <a:lstStyle>
            <a:lvl1pPr defTabSz="927100" eaLnBrk="0" hangingPunct="0">
              <a:spcBef>
                <a:spcPct val="20000"/>
              </a:spcBef>
              <a:spcAft>
                <a:spcPts val="1000"/>
              </a:spcAft>
              <a:buClr>
                <a:schemeClr val="hlink"/>
              </a:buClr>
              <a:buSzPct val="75000"/>
              <a:buFont typeface="Monotype Sorts"/>
              <a:buChar char="u"/>
              <a:defRPr sz="3200" b="1">
                <a:solidFill>
                  <a:schemeClr val="tx1"/>
                </a:solidFill>
                <a:latin typeface="Arial" pitchFamily="34" charset="0"/>
              </a:defRPr>
            </a:lvl1pPr>
            <a:lvl2pPr marL="742950" indent="-285750" defTabSz="927100" eaLnBrk="0" hangingPunct="0">
              <a:spcBef>
                <a:spcPct val="20000"/>
              </a:spcBef>
              <a:spcAft>
                <a:spcPts val="1000"/>
              </a:spcAft>
              <a:buClr>
                <a:schemeClr val="hlink"/>
              </a:buClr>
              <a:buSzPct val="75000"/>
              <a:buChar char="•"/>
              <a:defRPr sz="2800" b="1">
                <a:solidFill>
                  <a:schemeClr val="tx1"/>
                </a:solidFill>
                <a:latin typeface="Arial" pitchFamily="34" charset="0"/>
              </a:defRPr>
            </a:lvl2pPr>
            <a:lvl3pPr marL="1143000" indent="-228600" defTabSz="927100" eaLnBrk="0" hangingPunct="0">
              <a:spcBef>
                <a:spcPct val="20000"/>
              </a:spcBef>
              <a:spcAft>
                <a:spcPts val="1000"/>
              </a:spcAft>
              <a:buClr>
                <a:schemeClr val="hlink"/>
              </a:buClr>
              <a:buSzPct val="75000"/>
              <a:buFont typeface="Wingdings" pitchFamily="2" charset="2"/>
              <a:buChar char="ü"/>
              <a:defRPr sz="2400" b="1">
                <a:solidFill>
                  <a:schemeClr val="tx1"/>
                </a:solidFill>
                <a:latin typeface="Arial" pitchFamily="34" charset="0"/>
              </a:defRPr>
            </a:lvl3pPr>
            <a:lvl4pPr marL="1600200" indent="-228600" defTabSz="927100" eaLnBrk="0" hangingPunct="0">
              <a:spcBef>
                <a:spcPct val="20000"/>
              </a:spcBef>
              <a:spcAft>
                <a:spcPts val="1000"/>
              </a:spcAft>
              <a:buClr>
                <a:schemeClr val="hlink"/>
              </a:buClr>
              <a:buSzPct val="75000"/>
              <a:buFont typeface="Monotype Sorts"/>
              <a:buChar char=";"/>
              <a:defRPr sz="2000" b="1">
                <a:solidFill>
                  <a:schemeClr val="tx1"/>
                </a:solidFill>
                <a:latin typeface="Arial" pitchFamily="34" charset="0"/>
              </a:defRPr>
            </a:lvl4pPr>
            <a:lvl5pPr marL="2057400" indent="-228600" defTabSz="927100" eaLnBrk="0"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5pPr>
            <a:lvl6pPr marL="2514600" indent="-228600" defTabSz="9271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6pPr>
            <a:lvl7pPr marL="2971800" indent="-228600" defTabSz="9271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7pPr>
            <a:lvl8pPr marL="3429000" indent="-228600" defTabSz="9271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8pPr>
            <a:lvl9pPr marL="3886200" indent="-228600" defTabSz="9271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9pPr>
          </a:lstStyle>
          <a:p>
            <a:pPr marL="0" marR="0" lvl="0" indent="0" algn="r" defTabSz="927100" rtl="0" eaLnBrk="0" fontAlgn="base" latinLnBrk="0" hangingPunct="0">
              <a:lnSpc>
                <a:spcPct val="100000"/>
              </a:lnSpc>
              <a:spcBef>
                <a:spcPct val="0"/>
              </a:spcBef>
              <a:spcAft>
                <a:spcPct val="0"/>
              </a:spcAft>
              <a:buClrTx/>
              <a:buSzTx/>
              <a:buFontTx/>
              <a:buNone/>
              <a:tabLst/>
              <a:defRPr/>
            </a:pPr>
            <a:fld id="{E3931E94-02D9-4B49-BA33-1070D4B27441}" type="slidenum">
              <a:rPr kumimoji="0" lang="en-US" altLang="en-US" sz="1400" b="0" i="0" u="none" strike="noStrike" kern="1200" cap="none" spc="0" normalizeH="0" baseline="0" noProof="0">
                <a:ln>
                  <a:noFill/>
                </a:ln>
                <a:solidFill>
                  <a:srgbClr val="000099"/>
                </a:solidFill>
                <a:effectLst/>
                <a:uLnTx/>
                <a:uFillTx/>
                <a:latin typeface="Times New Roman" pitchFamily="18" charset="0"/>
                <a:ea typeface="MS PGothic" pitchFamily="34" charset="-128"/>
                <a:cs typeface="Arial" pitchFamily="34" charset="0"/>
              </a:rPr>
              <a:pPr marL="0" marR="0" lvl="0" indent="0" algn="r" defTabSz="927100" rtl="0" eaLnBrk="0" fontAlgn="base" latinLnBrk="0" hangingPunct="0">
                <a:lnSpc>
                  <a:spcPct val="100000"/>
                </a:lnSpc>
                <a:spcBef>
                  <a:spcPct val="0"/>
                </a:spcBef>
                <a:spcAft>
                  <a:spcPct val="0"/>
                </a:spcAft>
                <a:buClrTx/>
                <a:buSzTx/>
                <a:buFontTx/>
                <a:buNone/>
                <a:tabLst/>
                <a:defRPr/>
              </a:pPr>
              <a:t>20</a:t>
            </a:fld>
            <a:endParaRPr kumimoji="0" lang="en-US" altLang="en-US" sz="1400" b="0" i="0" u="none" strike="noStrike" kern="1200" cap="none" spc="0" normalizeH="0" baseline="0" noProof="0">
              <a:ln>
                <a:noFill/>
              </a:ln>
              <a:solidFill>
                <a:srgbClr val="000099"/>
              </a:solidFill>
              <a:effectLst/>
              <a:uLnTx/>
              <a:uFillTx/>
              <a:latin typeface="Times New Roman" pitchFamily="18" charset="0"/>
              <a:ea typeface="MS PGothic" pitchFamily="34" charset="-128"/>
              <a:cs typeface="Arial" pitchFamily="34" charset="0"/>
            </a:endParaRPr>
          </a:p>
        </p:txBody>
      </p:sp>
      <p:sp>
        <p:nvSpPr>
          <p:cNvPr id="19465" name="Text Box 5"/>
          <p:cNvSpPr txBox="1">
            <a:spLocks noChangeArrowheads="1"/>
          </p:cNvSpPr>
          <p:nvPr/>
        </p:nvSpPr>
        <p:spPr bwMode="auto">
          <a:xfrm rot="-5400000">
            <a:off x="-1783727" y="2898694"/>
            <a:ext cx="4297101" cy="4604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89843" tIns="44920" rIns="89843" bIns="44920">
            <a:spAutoFit/>
          </a:bodyPr>
          <a:lstStyle>
            <a:lvl1pPr eaLnBrk="0" hangingPunct="0">
              <a:spcBef>
                <a:spcPct val="20000"/>
              </a:spcBef>
              <a:spcAft>
                <a:spcPts val="1000"/>
              </a:spcAft>
              <a:buClr>
                <a:schemeClr val="hlink"/>
              </a:buClr>
              <a:buSzPct val="75000"/>
              <a:buFont typeface="Monotype Sorts"/>
              <a:buChar char="u"/>
              <a:defRPr sz="3200" b="1">
                <a:solidFill>
                  <a:schemeClr val="tx1"/>
                </a:solidFill>
                <a:latin typeface="Arial" pitchFamily="34" charset="0"/>
              </a:defRPr>
            </a:lvl1pPr>
            <a:lvl2pPr marL="742950" indent="-285750" eaLnBrk="0" hangingPunct="0">
              <a:spcBef>
                <a:spcPct val="20000"/>
              </a:spcBef>
              <a:spcAft>
                <a:spcPts val="1000"/>
              </a:spcAft>
              <a:buClr>
                <a:schemeClr val="hlink"/>
              </a:buClr>
              <a:buSzPct val="75000"/>
              <a:buChar char="•"/>
              <a:defRPr sz="2800" b="1">
                <a:solidFill>
                  <a:schemeClr val="tx1"/>
                </a:solidFill>
                <a:latin typeface="Arial" pitchFamily="34" charset="0"/>
              </a:defRPr>
            </a:lvl2pPr>
            <a:lvl3pPr marL="1143000" indent="-228600" eaLnBrk="0" hangingPunct="0">
              <a:spcBef>
                <a:spcPct val="20000"/>
              </a:spcBef>
              <a:spcAft>
                <a:spcPts val="1000"/>
              </a:spcAft>
              <a:buClr>
                <a:schemeClr val="hlink"/>
              </a:buClr>
              <a:buSzPct val="75000"/>
              <a:buFont typeface="Wingdings" pitchFamily="2" charset="2"/>
              <a:buChar char="ü"/>
              <a:defRPr sz="2400" b="1">
                <a:solidFill>
                  <a:schemeClr val="tx1"/>
                </a:solidFill>
                <a:latin typeface="Arial" pitchFamily="34" charset="0"/>
              </a:defRPr>
            </a:lvl3pPr>
            <a:lvl4pPr marL="1600200" indent="-228600" eaLnBrk="0" hangingPunct="0">
              <a:spcBef>
                <a:spcPct val="20000"/>
              </a:spcBef>
              <a:spcAft>
                <a:spcPts val="1000"/>
              </a:spcAft>
              <a:buClr>
                <a:schemeClr val="hlink"/>
              </a:buClr>
              <a:buSzPct val="75000"/>
              <a:buFont typeface="Monotype Sorts"/>
              <a:buChar char=";"/>
              <a:defRPr sz="2000" b="1">
                <a:solidFill>
                  <a:schemeClr val="tx1"/>
                </a:solidFill>
                <a:latin typeface="Arial" pitchFamily="34" charset="0"/>
              </a:defRPr>
            </a:lvl4pPr>
            <a:lvl5pPr marL="2057400" indent="-228600" eaLnBrk="0"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5pPr>
            <a:lvl6pPr marL="2514600" indent="-2286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6pPr>
            <a:lvl7pPr marL="2971800" indent="-2286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7pPr>
            <a:lvl8pPr marL="3429000" indent="-2286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8pPr>
            <a:lvl9pPr marL="3886200" indent="-2286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9pPr>
          </a:lstStyle>
          <a:p>
            <a:pPr marL="0" marR="0" lvl="0" indent="0" algn="l" defTabSz="898589" rtl="0" eaLnBrk="1" fontAlgn="base" latinLnBrk="0" hangingPunct="1">
              <a:lnSpc>
                <a:spcPct val="100000"/>
              </a:lnSpc>
              <a:spcBef>
                <a:spcPct val="0"/>
              </a:spcBef>
              <a:spcAft>
                <a:spcPct val="0"/>
              </a:spcAft>
              <a:buClrTx/>
              <a:buSzTx/>
              <a:buFont typeface="Monotype Sorts"/>
              <a:buNone/>
              <a:tabLst/>
              <a:defRPr/>
            </a:pPr>
            <a:r>
              <a:rPr kumimoji="0" lang="en-US" altLang="en-US" sz="2400" b="1" i="0" u="none" strike="noStrike" kern="1200" cap="none" spc="0" normalizeH="0" baseline="0" noProof="0">
                <a:ln>
                  <a:noFill/>
                </a:ln>
                <a:solidFill>
                  <a:srgbClr val="000000"/>
                </a:solidFill>
                <a:effectLst/>
                <a:uLnTx/>
                <a:uFillTx/>
                <a:latin typeface="Arial" pitchFamily="34" charset="0"/>
                <a:ea typeface="+mn-ea"/>
                <a:cs typeface="Arial" pitchFamily="34" charset="0"/>
              </a:rPr>
              <a:t>Fasting Blood Sugar (mg/dl)</a:t>
            </a:r>
          </a:p>
        </p:txBody>
      </p:sp>
    </p:spTree>
    <p:custDataLst>
      <p:tags r:id="rId1"/>
    </p:custDataLst>
    <p:extLst>
      <p:ext uri="{BB962C8B-B14F-4D97-AF65-F5344CB8AC3E}">
        <p14:creationId xmlns:p14="http://schemas.microsoft.com/office/powerpoint/2010/main" val="24837947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06883"/>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anim calcmode="lin" valueType="num">
                                      <p:cBhvr additive="base">
                                        <p:cTn id="11" dur="500" fill="hold"/>
                                        <p:tgtEl>
                                          <p:spTgt spid="12"/>
                                        </p:tgtEl>
                                        <p:attrNameLst>
                                          <p:attrName>ppt_x</p:attrName>
                                        </p:attrNameLst>
                                      </p:cBhvr>
                                      <p:tavLst>
                                        <p:tav tm="0">
                                          <p:val>
                                            <p:strVal val="#ppt_x"/>
                                          </p:val>
                                        </p:tav>
                                        <p:tav tm="100000">
                                          <p:val>
                                            <p:strVal val="#ppt_x"/>
                                          </p:val>
                                        </p:tav>
                                      </p:tavLst>
                                    </p:anim>
                                    <p:anim calcmode="lin" valueType="num">
                                      <p:cBhvr additive="base">
                                        <p:cTn id="12"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 calcmode="lin" valueType="num">
                                      <p:cBhvr additive="base">
                                        <p:cTn id="17" dur="500" fill="hold"/>
                                        <p:tgtEl>
                                          <p:spTgt spid="6"/>
                                        </p:tgtEl>
                                        <p:attrNameLst>
                                          <p:attrName>ppt_x</p:attrName>
                                        </p:attrNameLst>
                                      </p:cBhvr>
                                      <p:tavLst>
                                        <p:tav tm="0">
                                          <p:val>
                                            <p:strVal val="#ppt_x"/>
                                          </p:val>
                                        </p:tav>
                                        <p:tav tm="100000">
                                          <p:val>
                                            <p:strVal val="#ppt_x"/>
                                          </p:val>
                                        </p:tav>
                                      </p:tavLst>
                                    </p:anim>
                                    <p:anim calcmode="lin" valueType="num">
                                      <p:cBhvr additive="base">
                                        <p:cTn id="1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6883" grpId="0"/>
      <p:bldP spid="6" grpId="0" animBg="1"/>
      <p:bldP spid="12"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663880" y="673321"/>
            <a:ext cx="7816241" cy="1309091"/>
          </a:xfrm>
        </p:spPr>
        <p:txBody>
          <a:bodyPr lIns="90966" tIns="45482" rIns="90966" bIns="45482" anchor="t">
            <a:noAutofit/>
          </a:bodyPr>
          <a:lstStyle/>
          <a:p>
            <a:r>
              <a:rPr lang="en-US" altLang="en-US" b="1" dirty="0" smtClean="0"/>
              <a:t>Non-Random Patterns</a:t>
            </a:r>
            <a:br>
              <a:rPr lang="en-US" altLang="en-US" b="1" dirty="0" smtClean="0"/>
            </a:br>
            <a:r>
              <a:rPr lang="en-US" altLang="en-US" b="1" dirty="0" smtClean="0"/>
              <a:t>on Run Charts</a:t>
            </a:r>
          </a:p>
        </p:txBody>
      </p:sp>
      <p:sp>
        <p:nvSpPr>
          <p:cNvPr id="12291" name="Rectangle 3"/>
          <p:cNvSpPr>
            <a:spLocks noGrp="1" noChangeArrowheads="1"/>
          </p:cNvSpPr>
          <p:nvPr>
            <p:ph type="body" idx="1"/>
          </p:nvPr>
        </p:nvSpPr>
        <p:spPr>
          <a:xfrm>
            <a:off x="663880" y="2025929"/>
            <a:ext cx="7816241" cy="4186178"/>
          </a:xfrm>
        </p:spPr>
        <p:txBody>
          <a:bodyPr lIns="90966" tIns="45482" rIns="90966" bIns="45482"/>
          <a:lstStyle/>
          <a:p>
            <a:pPr>
              <a:lnSpc>
                <a:spcPct val="80000"/>
              </a:lnSpc>
            </a:pPr>
            <a:r>
              <a:rPr lang="en-US" altLang="en-US" sz="2800" dirty="0">
                <a:solidFill>
                  <a:schemeClr val="tx2"/>
                </a:solidFill>
              </a:rPr>
              <a:t>The presence of a </a:t>
            </a:r>
            <a:r>
              <a:rPr lang="en-US" altLang="en-US" sz="2800" u="sng" dirty="0">
                <a:solidFill>
                  <a:schemeClr val="tx2"/>
                </a:solidFill>
              </a:rPr>
              <a:t>shift</a:t>
            </a:r>
            <a:r>
              <a:rPr lang="en-US" altLang="en-US" sz="2800" dirty="0">
                <a:solidFill>
                  <a:schemeClr val="tx2"/>
                </a:solidFill>
              </a:rPr>
              <a:t> in the process</a:t>
            </a:r>
          </a:p>
          <a:p>
            <a:pPr lvl="1">
              <a:lnSpc>
                <a:spcPct val="80000"/>
              </a:lnSpc>
            </a:pPr>
            <a:r>
              <a:rPr lang="en-US" altLang="en-US" sz="2400" dirty="0">
                <a:solidFill>
                  <a:schemeClr val="tx2"/>
                </a:solidFill>
              </a:rPr>
              <a:t>A run that is too long (6 or more consecutive points on one side of the median)</a:t>
            </a:r>
          </a:p>
          <a:p>
            <a:pPr>
              <a:lnSpc>
                <a:spcPct val="80000"/>
              </a:lnSpc>
            </a:pPr>
            <a:r>
              <a:rPr lang="en-US" altLang="en-US" sz="2800" dirty="0" smtClean="0">
                <a:solidFill>
                  <a:schemeClr val="tx2"/>
                </a:solidFill>
              </a:rPr>
              <a:t>The </a:t>
            </a:r>
            <a:r>
              <a:rPr lang="en-US" altLang="en-US" sz="2800" dirty="0">
                <a:solidFill>
                  <a:schemeClr val="tx2"/>
                </a:solidFill>
              </a:rPr>
              <a:t>presence of a </a:t>
            </a:r>
            <a:r>
              <a:rPr lang="en-US" altLang="en-US" sz="2800" u="sng" dirty="0">
                <a:solidFill>
                  <a:schemeClr val="tx2"/>
                </a:solidFill>
              </a:rPr>
              <a:t>trend</a:t>
            </a:r>
          </a:p>
          <a:p>
            <a:pPr lvl="1">
              <a:lnSpc>
                <a:spcPct val="80000"/>
              </a:lnSpc>
            </a:pPr>
            <a:r>
              <a:rPr lang="en-US" altLang="en-US" sz="2400" dirty="0">
                <a:solidFill>
                  <a:schemeClr val="tx2"/>
                </a:solidFill>
              </a:rPr>
              <a:t>A run with consecutive increases or decreases in data (5 or more consecutive points)</a:t>
            </a:r>
          </a:p>
          <a:p>
            <a:pPr>
              <a:lnSpc>
                <a:spcPct val="80000"/>
              </a:lnSpc>
            </a:pPr>
            <a:r>
              <a:rPr lang="en-US" altLang="en-US" sz="2800" dirty="0">
                <a:solidFill>
                  <a:schemeClr val="tx2"/>
                </a:solidFill>
              </a:rPr>
              <a:t>The presence of </a:t>
            </a:r>
            <a:r>
              <a:rPr lang="en-US" altLang="en-US" sz="2800" u="sng" dirty="0">
                <a:solidFill>
                  <a:schemeClr val="tx2"/>
                </a:solidFill>
              </a:rPr>
              <a:t>too much or too little variability</a:t>
            </a:r>
            <a:r>
              <a:rPr lang="en-US" altLang="en-US" sz="2800" dirty="0">
                <a:solidFill>
                  <a:schemeClr val="tx2"/>
                </a:solidFill>
              </a:rPr>
              <a:t> </a:t>
            </a:r>
          </a:p>
          <a:p>
            <a:pPr lvl="1">
              <a:lnSpc>
                <a:spcPct val="80000"/>
              </a:lnSpc>
            </a:pPr>
            <a:r>
              <a:rPr lang="en-US" altLang="en-US" sz="2400" dirty="0">
                <a:solidFill>
                  <a:schemeClr val="tx2"/>
                </a:solidFill>
              </a:rPr>
              <a:t>Too few or too many runs (depends on number of points on the chart)</a:t>
            </a:r>
          </a:p>
        </p:txBody>
      </p:sp>
      <p:sp>
        <p:nvSpPr>
          <p:cNvPr id="5" name="Slide Number Placeholder 5"/>
          <p:cNvSpPr txBox="1">
            <a:spLocks noGrp="1"/>
          </p:cNvSpPr>
          <p:nvPr/>
        </p:nvSpPr>
        <p:spPr bwMode="auto">
          <a:xfrm>
            <a:off x="6552707" y="6059684"/>
            <a:ext cx="1905521" cy="4576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966" tIns="45482" rIns="90966" bIns="45482"/>
          <a:lstStyle>
            <a:lvl1pPr defTabSz="927100" eaLnBrk="0" hangingPunct="0">
              <a:spcBef>
                <a:spcPct val="20000"/>
              </a:spcBef>
              <a:spcAft>
                <a:spcPts val="1000"/>
              </a:spcAft>
              <a:buClr>
                <a:schemeClr val="hlink"/>
              </a:buClr>
              <a:buSzPct val="75000"/>
              <a:buFont typeface="Monotype Sorts"/>
              <a:buChar char="u"/>
              <a:defRPr sz="3200" b="1">
                <a:solidFill>
                  <a:schemeClr val="tx1"/>
                </a:solidFill>
                <a:latin typeface="Arial" pitchFamily="34" charset="0"/>
              </a:defRPr>
            </a:lvl1pPr>
            <a:lvl2pPr marL="742950" indent="-285750" defTabSz="927100" eaLnBrk="0" hangingPunct="0">
              <a:spcBef>
                <a:spcPct val="20000"/>
              </a:spcBef>
              <a:spcAft>
                <a:spcPts val="1000"/>
              </a:spcAft>
              <a:buClr>
                <a:schemeClr val="hlink"/>
              </a:buClr>
              <a:buSzPct val="75000"/>
              <a:buChar char="•"/>
              <a:defRPr sz="2800" b="1">
                <a:solidFill>
                  <a:schemeClr val="tx1"/>
                </a:solidFill>
                <a:latin typeface="Arial" pitchFamily="34" charset="0"/>
              </a:defRPr>
            </a:lvl2pPr>
            <a:lvl3pPr marL="1143000" indent="-228600" defTabSz="927100" eaLnBrk="0" hangingPunct="0">
              <a:spcBef>
                <a:spcPct val="20000"/>
              </a:spcBef>
              <a:spcAft>
                <a:spcPts val="1000"/>
              </a:spcAft>
              <a:buClr>
                <a:schemeClr val="hlink"/>
              </a:buClr>
              <a:buSzPct val="75000"/>
              <a:buFont typeface="Wingdings" pitchFamily="2" charset="2"/>
              <a:buChar char="ü"/>
              <a:defRPr sz="2400" b="1">
                <a:solidFill>
                  <a:schemeClr val="tx1"/>
                </a:solidFill>
                <a:latin typeface="Arial" pitchFamily="34" charset="0"/>
              </a:defRPr>
            </a:lvl3pPr>
            <a:lvl4pPr marL="1600200" indent="-228600" defTabSz="927100" eaLnBrk="0" hangingPunct="0">
              <a:spcBef>
                <a:spcPct val="20000"/>
              </a:spcBef>
              <a:spcAft>
                <a:spcPts val="1000"/>
              </a:spcAft>
              <a:buClr>
                <a:schemeClr val="hlink"/>
              </a:buClr>
              <a:buSzPct val="75000"/>
              <a:buFont typeface="Monotype Sorts"/>
              <a:buChar char=";"/>
              <a:defRPr sz="2000" b="1">
                <a:solidFill>
                  <a:schemeClr val="tx1"/>
                </a:solidFill>
                <a:latin typeface="Arial" pitchFamily="34" charset="0"/>
              </a:defRPr>
            </a:lvl4pPr>
            <a:lvl5pPr marL="2057400" indent="-228600" defTabSz="927100" eaLnBrk="0"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5pPr>
            <a:lvl6pPr marL="2514600" indent="-228600" defTabSz="9271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6pPr>
            <a:lvl7pPr marL="2971800" indent="-228600" defTabSz="9271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7pPr>
            <a:lvl8pPr marL="3429000" indent="-228600" defTabSz="9271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8pPr>
            <a:lvl9pPr marL="3886200" indent="-228600" defTabSz="9271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9pPr>
          </a:lstStyle>
          <a:p>
            <a:pPr marL="0" marR="0" lvl="0" indent="0" algn="r" defTabSz="927100" rtl="0" eaLnBrk="0" fontAlgn="auto" latinLnBrk="0" hangingPunct="0">
              <a:lnSpc>
                <a:spcPct val="100000"/>
              </a:lnSpc>
              <a:spcBef>
                <a:spcPct val="0"/>
              </a:spcBef>
              <a:spcAft>
                <a:spcPct val="0"/>
              </a:spcAft>
              <a:buClrTx/>
              <a:buSzTx/>
              <a:buFontTx/>
              <a:buNone/>
              <a:tabLst/>
              <a:defRPr/>
            </a:pPr>
            <a:fld id="{BF1FEEBB-83AA-4BAB-8697-27EFFEA8DC70}" type="slidenum">
              <a:rPr kumimoji="0" lang="en-US" altLang="en-US" sz="1400" b="0" i="0" u="none" strike="noStrike" kern="1200" cap="none" spc="0" normalizeH="0" baseline="0" noProof="0">
                <a:ln>
                  <a:noFill/>
                </a:ln>
                <a:solidFill>
                  <a:prstClr val="white"/>
                </a:solidFill>
                <a:effectLst/>
                <a:uLnTx/>
                <a:uFillTx/>
                <a:latin typeface="Times New Roman" pitchFamily="18" charset="0"/>
                <a:ea typeface="MS PGothic" pitchFamily="34" charset="-128"/>
                <a:cs typeface="+mn-cs"/>
              </a:rPr>
              <a:pPr marL="0" marR="0" lvl="0" indent="0" algn="r" defTabSz="927100" rtl="0" eaLnBrk="0" fontAlgn="auto" latinLnBrk="0" hangingPunct="0">
                <a:lnSpc>
                  <a:spcPct val="100000"/>
                </a:lnSpc>
                <a:spcBef>
                  <a:spcPct val="0"/>
                </a:spcBef>
                <a:spcAft>
                  <a:spcPct val="0"/>
                </a:spcAft>
                <a:buClrTx/>
                <a:buSzTx/>
                <a:buFontTx/>
                <a:buNone/>
                <a:tabLst/>
                <a:defRPr/>
              </a:pPr>
              <a:t>21</a:t>
            </a:fld>
            <a:endParaRPr kumimoji="0" lang="en-US" altLang="en-US" sz="1400" b="0" i="0" u="none" strike="noStrike" kern="1200" cap="none" spc="0" normalizeH="0" baseline="0" noProof="0" dirty="0">
              <a:ln>
                <a:noFill/>
              </a:ln>
              <a:solidFill>
                <a:prstClr val="white"/>
              </a:solidFill>
              <a:effectLst/>
              <a:uLnTx/>
              <a:uFillTx/>
              <a:latin typeface="Times New Roman" pitchFamily="18" charset="0"/>
              <a:ea typeface="MS PGothic" pitchFamily="34" charset="-128"/>
              <a:cs typeface="+mn-cs"/>
            </a:endParaRPr>
          </a:p>
        </p:txBody>
      </p:sp>
      <p:sp>
        <p:nvSpPr>
          <p:cNvPr id="6" name="TextBox 5"/>
          <p:cNvSpPr txBox="1"/>
          <p:nvPr/>
        </p:nvSpPr>
        <p:spPr>
          <a:xfrm>
            <a:off x="137811" y="5981524"/>
            <a:ext cx="4943367" cy="337316"/>
          </a:xfrm>
          <a:prstGeom prst="rect">
            <a:avLst/>
          </a:prstGeom>
          <a:noFill/>
        </p:spPr>
        <p:txBody>
          <a:bodyPr wrap="none" lIns="89811" tIns="44904" rIns="89811" bIns="44904">
            <a:spAutoFit/>
          </a:bodyPr>
          <a:lstStyle/>
          <a:p>
            <a:pPr marL="0" marR="0" lvl="0" indent="0" algn="l" defTabSz="454905" rtl="0" eaLnBrk="1" fontAlgn="auto" latinLnBrk="0" hangingPunct="1">
              <a:lnSpc>
                <a:spcPct val="100000"/>
              </a:lnSpc>
              <a:spcBef>
                <a:spcPts val="0"/>
              </a:spcBef>
              <a:spcAft>
                <a:spcPts val="0"/>
              </a:spcAft>
              <a:buClrTx/>
              <a:buSzTx/>
              <a:buFontTx/>
              <a:buNone/>
              <a:tabLst/>
              <a:defRPr/>
            </a:pPr>
            <a:r>
              <a:rPr kumimoji="0" lang="en-US" sz="1600" b="0" i="1" u="none" strike="noStrike" kern="1200" cap="none" spc="0" normalizeH="0" baseline="0" noProof="0" dirty="0" err="1">
                <a:ln>
                  <a:noFill/>
                </a:ln>
                <a:solidFill>
                  <a:prstClr val="white"/>
                </a:solidFill>
                <a:effectLst/>
                <a:uLnTx/>
                <a:uFillTx/>
                <a:latin typeface="Calibri"/>
                <a:ea typeface="+mn-ea"/>
                <a:cs typeface="+mn-cs"/>
              </a:rPr>
              <a:t>Perla</a:t>
            </a:r>
            <a:r>
              <a:rPr kumimoji="0" lang="en-US" sz="1600" b="0" i="1" u="none" strike="noStrike" kern="1200" cap="none" spc="0" normalizeH="0" baseline="0" noProof="0" dirty="0">
                <a:ln>
                  <a:noFill/>
                </a:ln>
                <a:solidFill>
                  <a:prstClr val="white"/>
                </a:solidFill>
                <a:effectLst/>
                <a:uLnTx/>
                <a:uFillTx/>
                <a:latin typeface="Calibri"/>
                <a:ea typeface="+mn-ea"/>
                <a:cs typeface="+mn-cs"/>
              </a:rPr>
              <a:t>, Provost, and Murray.  BMJ </a:t>
            </a:r>
            <a:r>
              <a:rPr kumimoji="0" lang="en-US" sz="1600" b="0" i="1" u="none" strike="noStrike" kern="1200" cap="none" spc="0" normalizeH="0" baseline="0" noProof="0" dirty="0" err="1">
                <a:ln>
                  <a:noFill/>
                </a:ln>
                <a:solidFill>
                  <a:prstClr val="white"/>
                </a:solidFill>
                <a:effectLst/>
                <a:uLnTx/>
                <a:uFillTx/>
                <a:latin typeface="Calibri"/>
                <a:ea typeface="+mn-ea"/>
                <a:cs typeface="+mn-cs"/>
              </a:rPr>
              <a:t>Qual</a:t>
            </a:r>
            <a:r>
              <a:rPr kumimoji="0" lang="en-US" sz="1600" b="0" i="1" u="none" strike="noStrike" kern="1200" cap="none" spc="0" normalizeH="0" baseline="0" noProof="0" dirty="0">
                <a:ln>
                  <a:noFill/>
                </a:ln>
                <a:solidFill>
                  <a:prstClr val="white"/>
                </a:solidFill>
                <a:effectLst/>
                <a:uLnTx/>
                <a:uFillTx/>
                <a:latin typeface="Calibri"/>
                <a:ea typeface="+mn-ea"/>
                <a:cs typeface="+mn-cs"/>
              </a:rPr>
              <a:t> </a:t>
            </a:r>
            <a:r>
              <a:rPr kumimoji="0" lang="en-US" sz="1600" b="0" i="1" u="none" strike="noStrike" kern="1200" cap="none" spc="0" normalizeH="0" baseline="0" noProof="0" dirty="0" err="1">
                <a:ln>
                  <a:noFill/>
                </a:ln>
                <a:solidFill>
                  <a:prstClr val="white"/>
                </a:solidFill>
                <a:effectLst/>
                <a:uLnTx/>
                <a:uFillTx/>
                <a:latin typeface="Calibri"/>
                <a:ea typeface="+mn-ea"/>
                <a:cs typeface="+mn-cs"/>
              </a:rPr>
              <a:t>Saf</a:t>
            </a:r>
            <a:r>
              <a:rPr kumimoji="0" lang="en-US" sz="1600" b="0" i="1" u="none" strike="noStrike" kern="1200" cap="none" spc="0" normalizeH="0" baseline="0" noProof="0" dirty="0">
                <a:ln>
                  <a:noFill/>
                </a:ln>
                <a:solidFill>
                  <a:prstClr val="white"/>
                </a:solidFill>
                <a:effectLst/>
                <a:uLnTx/>
                <a:uFillTx/>
                <a:latin typeface="Calibri"/>
                <a:ea typeface="+mn-ea"/>
                <a:cs typeface="+mn-cs"/>
              </a:rPr>
              <a:t>. 2011;20:46-51</a:t>
            </a:r>
          </a:p>
        </p:txBody>
      </p:sp>
    </p:spTree>
    <p:extLst>
      <p:ext uri="{BB962C8B-B14F-4D97-AF65-F5344CB8AC3E}">
        <p14:creationId xmlns:p14="http://schemas.microsoft.com/office/powerpoint/2010/main" val="108811774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Box 4"/>
          <p:cNvSpPr txBox="1">
            <a:spLocks noChangeArrowheads="1"/>
          </p:cNvSpPr>
          <p:nvPr/>
        </p:nvSpPr>
        <p:spPr bwMode="auto">
          <a:xfrm>
            <a:off x="62630" y="6513219"/>
            <a:ext cx="8928970" cy="338154"/>
          </a:xfrm>
          <a:prstGeom prst="rect">
            <a:avLst/>
          </a:prstGeom>
          <a:solidFill>
            <a:schemeClr val="bg1"/>
          </a:solidFill>
          <a:ln>
            <a:noFill/>
          </a:ln>
          <a:extLst/>
        </p:spPr>
        <p:txBody>
          <a:bodyPr wrap="square" lIns="91047" tIns="45522" rIns="91047" bIns="45522">
            <a:spAutoFit/>
          </a:bodyPr>
          <a:lstStyle>
            <a:lvl1pPr defTabSz="927100" eaLnBrk="0" hangingPunct="0">
              <a:spcBef>
                <a:spcPct val="20000"/>
              </a:spcBef>
              <a:spcAft>
                <a:spcPts val="1000"/>
              </a:spcAft>
              <a:buClr>
                <a:schemeClr val="hlink"/>
              </a:buClr>
              <a:buSzPct val="75000"/>
              <a:buFont typeface="Monotype Sorts"/>
              <a:buChar char="u"/>
              <a:defRPr sz="3200" b="1">
                <a:solidFill>
                  <a:schemeClr val="tx1"/>
                </a:solidFill>
                <a:latin typeface="Arial" pitchFamily="34" charset="0"/>
              </a:defRPr>
            </a:lvl1pPr>
            <a:lvl2pPr marL="742950" indent="-285750" defTabSz="927100" eaLnBrk="0" hangingPunct="0">
              <a:spcBef>
                <a:spcPct val="20000"/>
              </a:spcBef>
              <a:spcAft>
                <a:spcPts val="1000"/>
              </a:spcAft>
              <a:buClr>
                <a:schemeClr val="hlink"/>
              </a:buClr>
              <a:buSzPct val="75000"/>
              <a:buChar char="•"/>
              <a:defRPr sz="2800" b="1">
                <a:solidFill>
                  <a:schemeClr val="tx1"/>
                </a:solidFill>
                <a:latin typeface="Arial" pitchFamily="34" charset="0"/>
              </a:defRPr>
            </a:lvl2pPr>
            <a:lvl3pPr marL="1143000" indent="-228600" defTabSz="927100" eaLnBrk="0" hangingPunct="0">
              <a:spcBef>
                <a:spcPct val="20000"/>
              </a:spcBef>
              <a:spcAft>
                <a:spcPts val="1000"/>
              </a:spcAft>
              <a:buClr>
                <a:schemeClr val="hlink"/>
              </a:buClr>
              <a:buSzPct val="75000"/>
              <a:buFont typeface="Wingdings" pitchFamily="2" charset="2"/>
              <a:buChar char="ü"/>
              <a:defRPr sz="2400" b="1">
                <a:solidFill>
                  <a:schemeClr val="tx1"/>
                </a:solidFill>
                <a:latin typeface="Arial" pitchFamily="34" charset="0"/>
              </a:defRPr>
            </a:lvl3pPr>
            <a:lvl4pPr marL="1600200" indent="-228600" defTabSz="927100" eaLnBrk="0" hangingPunct="0">
              <a:spcBef>
                <a:spcPct val="20000"/>
              </a:spcBef>
              <a:spcAft>
                <a:spcPts val="1000"/>
              </a:spcAft>
              <a:buClr>
                <a:schemeClr val="hlink"/>
              </a:buClr>
              <a:buSzPct val="75000"/>
              <a:buFont typeface="Monotype Sorts"/>
              <a:buChar char=";"/>
              <a:defRPr sz="2000" b="1">
                <a:solidFill>
                  <a:schemeClr val="tx1"/>
                </a:solidFill>
                <a:latin typeface="Arial" pitchFamily="34" charset="0"/>
              </a:defRPr>
            </a:lvl4pPr>
            <a:lvl5pPr marL="2057400" indent="-228600" defTabSz="927100" eaLnBrk="0"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5pPr>
            <a:lvl6pPr marL="2514600" indent="-228600" defTabSz="9271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6pPr>
            <a:lvl7pPr marL="2971800" indent="-228600" defTabSz="9271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7pPr>
            <a:lvl8pPr marL="3429000" indent="-228600" defTabSz="9271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8pPr>
            <a:lvl9pPr marL="3886200" indent="-228600" defTabSz="9271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9pPr>
          </a:lstStyle>
          <a:p>
            <a:pPr marL="0" marR="0" lvl="0" indent="0" algn="ctr" defTabSz="927100" rtl="0" eaLnBrk="0" fontAlgn="base" latinLnBrk="0" hangingPunct="0">
              <a:lnSpc>
                <a:spcPct val="100000"/>
              </a:lnSpc>
              <a:spcBef>
                <a:spcPct val="0"/>
              </a:spcBef>
              <a:spcAft>
                <a:spcPct val="0"/>
              </a:spcAft>
              <a:buClrTx/>
              <a:buSzTx/>
              <a:buFontTx/>
              <a:buNone/>
              <a:tabLst/>
              <a:defRPr/>
            </a:pPr>
            <a:r>
              <a:rPr kumimoji="0" lang="en-US" altLang="en-US" sz="1600" b="0" i="0" u="none" strike="noStrike" kern="1200" cap="none" spc="0" normalizeH="0" baseline="0" noProof="0" dirty="0">
                <a:ln>
                  <a:noFill/>
                </a:ln>
                <a:solidFill>
                  <a:srgbClr val="000000"/>
                </a:solidFill>
                <a:effectLst/>
                <a:uLnTx/>
                <a:uFillTx/>
                <a:latin typeface="Calibri" pitchFamily="34" charset="0"/>
                <a:ea typeface="+mn-ea"/>
                <a:cs typeface="Arial" pitchFamily="34" charset="0"/>
              </a:rPr>
              <a:t>Source:  </a:t>
            </a:r>
            <a:r>
              <a:rPr kumimoji="0" lang="en-US" altLang="en-US" sz="1600" b="0" i="1" u="none" strike="noStrike" kern="1200" cap="none" spc="0" normalizeH="0" baseline="0" noProof="0" dirty="0">
                <a:ln>
                  <a:noFill/>
                </a:ln>
                <a:solidFill>
                  <a:srgbClr val="000000"/>
                </a:solidFill>
                <a:effectLst/>
                <a:uLnTx/>
                <a:uFillTx/>
                <a:latin typeface="Times New Roman" pitchFamily="18" charset="0"/>
                <a:ea typeface="+mn-ea"/>
                <a:cs typeface="Arial" pitchFamily="34" charset="0"/>
              </a:rPr>
              <a:t>Perla, Provost, and Murray.  BMJ </a:t>
            </a:r>
            <a:r>
              <a:rPr kumimoji="0" lang="en-US" altLang="en-US" sz="1600" b="0" i="1" u="none" strike="noStrike" kern="1200" cap="none" spc="0" normalizeH="0" baseline="0" noProof="0" dirty="0" err="1">
                <a:ln>
                  <a:noFill/>
                </a:ln>
                <a:solidFill>
                  <a:srgbClr val="000000"/>
                </a:solidFill>
                <a:effectLst/>
                <a:uLnTx/>
                <a:uFillTx/>
                <a:latin typeface="Times New Roman" pitchFamily="18" charset="0"/>
                <a:ea typeface="+mn-ea"/>
                <a:cs typeface="Arial" pitchFamily="34" charset="0"/>
              </a:rPr>
              <a:t>Qual</a:t>
            </a:r>
            <a:r>
              <a:rPr kumimoji="0" lang="en-US" altLang="en-US" sz="1600" b="0" i="1" u="none" strike="noStrike" kern="1200" cap="none" spc="0" normalizeH="0" baseline="0" noProof="0" dirty="0">
                <a:ln>
                  <a:noFill/>
                </a:ln>
                <a:solidFill>
                  <a:srgbClr val="000000"/>
                </a:solidFill>
                <a:effectLst/>
                <a:uLnTx/>
                <a:uFillTx/>
                <a:latin typeface="Times New Roman" pitchFamily="18" charset="0"/>
                <a:ea typeface="+mn-ea"/>
                <a:cs typeface="Arial" pitchFamily="34" charset="0"/>
              </a:rPr>
              <a:t> </a:t>
            </a:r>
            <a:r>
              <a:rPr kumimoji="0" lang="en-US" altLang="en-US" sz="1600" b="0" i="1" u="none" strike="noStrike" kern="1200" cap="none" spc="0" normalizeH="0" baseline="0" noProof="0" dirty="0" err="1">
                <a:ln>
                  <a:noFill/>
                </a:ln>
                <a:solidFill>
                  <a:srgbClr val="000000"/>
                </a:solidFill>
                <a:effectLst/>
                <a:uLnTx/>
                <a:uFillTx/>
                <a:latin typeface="Times New Roman" pitchFamily="18" charset="0"/>
                <a:ea typeface="+mn-ea"/>
                <a:cs typeface="Arial" pitchFamily="34" charset="0"/>
              </a:rPr>
              <a:t>Saf</a:t>
            </a:r>
            <a:r>
              <a:rPr kumimoji="0" lang="en-US" altLang="en-US" sz="1600" b="0" i="1" u="none" strike="noStrike" kern="1200" cap="none" spc="0" normalizeH="0" baseline="0" noProof="0" dirty="0">
                <a:ln>
                  <a:noFill/>
                </a:ln>
                <a:solidFill>
                  <a:srgbClr val="000000"/>
                </a:solidFill>
                <a:effectLst/>
                <a:uLnTx/>
                <a:uFillTx/>
                <a:latin typeface="Times New Roman" pitchFamily="18" charset="0"/>
                <a:ea typeface="+mn-ea"/>
                <a:cs typeface="Arial" pitchFamily="34" charset="0"/>
              </a:rPr>
              <a:t>. 2011;20:46-51</a:t>
            </a:r>
          </a:p>
        </p:txBody>
      </p:sp>
      <p:sp>
        <p:nvSpPr>
          <p:cNvPr id="18435" name="Slide Number Placeholder 5"/>
          <p:cNvSpPr txBox="1">
            <a:spLocks noGrp="1"/>
          </p:cNvSpPr>
          <p:nvPr/>
        </p:nvSpPr>
        <p:spPr bwMode="auto">
          <a:xfrm>
            <a:off x="6552702" y="6248366"/>
            <a:ext cx="1905521" cy="4576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047" tIns="45522" rIns="91047" bIns="45522"/>
          <a:lstStyle>
            <a:lvl1pPr defTabSz="927100" eaLnBrk="0" hangingPunct="0">
              <a:spcBef>
                <a:spcPct val="20000"/>
              </a:spcBef>
              <a:spcAft>
                <a:spcPts val="1000"/>
              </a:spcAft>
              <a:buClr>
                <a:schemeClr val="hlink"/>
              </a:buClr>
              <a:buSzPct val="75000"/>
              <a:buFont typeface="Monotype Sorts"/>
              <a:buChar char="u"/>
              <a:defRPr sz="3200" b="1">
                <a:solidFill>
                  <a:schemeClr val="tx1"/>
                </a:solidFill>
                <a:latin typeface="Arial" pitchFamily="34" charset="0"/>
              </a:defRPr>
            </a:lvl1pPr>
            <a:lvl2pPr marL="742950" indent="-285750" defTabSz="927100" eaLnBrk="0" hangingPunct="0">
              <a:spcBef>
                <a:spcPct val="20000"/>
              </a:spcBef>
              <a:spcAft>
                <a:spcPts val="1000"/>
              </a:spcAft>
              <a:buClr>
                <a:schemeClr val="hlink"/>
              </a:buClr>
              <a:buSzPct val="75000"/>
              <a:buChar char="•"/>
              <a:defRPr sz="2800" b="1">
                <a:solidFill>
                  <a:schemeClr val="tx1"/>
                </a:solidFill>
                <a:latin typeface="Arial" pitchFamily="34" charset="0"/>
              </a:defRPr>
            </a:lvl2pPr>
            <a:lvl3pPr marL="1143000" indent="-228600" defTabSz="927100" eaLnBrk="0" hangingPunct="0">
              <a:spcBef>
                <a:spcPct val="20000"/>
              </a:spcBef>
              <a:spcAft>
                <a:spcPts val="1000"/>
              </a:spcAft>
              <a:buClr>
                <a:schemeClr val="hlink"/>
              </a:buClr>
              <a:buSzPct val="75000"/>
              <a:buFont typeface="Wingdings" pitchFamily="2" charset="2"/>
              <a:buChar char="ü"/>
              <a:defRPr sz="2400" b="1">
                <a:solidFill>
                  <a:schemeClr val="tx1"/>
                </a:solidFill>
                <a:latin typeface="Arial" pitchFamily="34" charset="0"/>
              </a:defRPr>
            </a:lvl3pPr>
            <a:lvl4pPr marL="1600200" indent="-228600" defTabSz="927100" eaLnBrk="0" hangingPunct="0">
              <a:spcBef>
                <a:spcPct val="20000"/>
              </a:spcBef>
              <a:spcAft>
                <a:spcPts val="1000"/>
              </a:spcAft>
              <a:buClr>
                <a:schemeClr val="hlink"/>
              </a:buClr>
              <a:buSzPct val="75000"/>
              <a:buFont typeface="Monotype Sorts"/>
              <a:buChar char=";"/>
              <a:defRPr sz="2000" b="1">
                <a:solidFill>
                  <a:schemeClr val="tx1"/>
                </a:solidFill>
                <a:latin typeface="Arial" pitchFamily="34" charset="0"/>
              </a:defRPr>
            </a:lvl4pPr>
            <a:lvl5pPr marL="2057400" indent="-228600" defTabSz="927100" eaLnBrk="0"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5pPr>
            <a:lvl6pPr marL="2514600" indent="-228600" defTabSz="9271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6pPr>
            <a:lvl7pPr marL="2971800" indent="-228600" defTabSz="9271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7pPr>
            <a:lvl8pPr marL="3429000" indent="-228600" defTabSz="9271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8pPr>
            <a:lvl9pPr marL="3886200" indent="-228600" defTabSz="9271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9pPr>
          </a:lstStyle>
          <a:p>
            <a:pPr marL="0" marR="0" lvl="0" indent="0" algn="r" defTabSz="927100" rtl="0" eaLnBrk="0" fontAlgn="base" latinLnBrk="0" hangingPunct="0">
              <a:lnSpc>
                <a:spcPct val="100000"/>
              </a:lnSpc>
              <a:spcBef>
                <a:spcPct val="0"/>
              </a:spcBef>
              <a:spcAft>
                <a:spcPct val="0"/>
              </a:spcAft>
              <a:buClrTx/>
              <a:buSzTx/>
              <a:buFontTx/>
              <a:buNone/>
              <a:tabLst/>
              <a:defRPr/>
            </a:pPr>
            <a:fld id="{6B9D777E-F237-4965-9F12-37680F4BBA11}" type="slidenum">
              <a:rPr kumimoji="0" lang="en-US" altLang="en-US" sz="1400" b="0" i="0" u="none" strike="noStrike" kern="1200" cap="none" spc="0" normalizeH="0" baseline="0" noProof="0">
                <a:ln>
                  <a:noFill/>
                </a:ln>
                <a:solidFill>
                  <a:srgbClr val="000099"/>
                </a:solidFill>
                <a:effectLst/>
                <a:uLnTx/>
                <a:uFillTx/>
                <a:latin typeface="Times New Roman" pitchFamily="18" charset="0"/>
                <a:ea typeface="MS PGothic" pitchFamily="34" charset="-128"/>
                <a:cs typeface="Arial" pitchFamily="34" charset="0"/>
              </a:rPr>
              <a:pPr marL="0" marR="0" lvl="0" indent="0" algn="r" defTabSz="927100" rtl="0" eaLnBrk="0" fontAlgn="base" latinLnBrk="0" hangingPunct="0">
                <a:lnSpc>
                  <a:spcPct val="100000"/>
                </a:lnSpc>
                <a:spcBef>
                  <a:spcPct val="0"/>
                </a:spcBef>
                <a:spcAft>
                  <a:spcPct val="0"/>
                </a:spcAft>
                <a:buClrTx/>
                <a:buSzTx/>
                <a:buFontTx/>
                <a:buNone/>
                <a:tabLst/>
                <a:defRPr/>
              </a:pPr>
              <a:t>22</a:t>
            </a:fld>
            <a:endParaRPr kumimoji="0" lang="en-US" altLang="en-US" sz="1400" b="0" i="0" u="none" strike="noStrike" kern="1200" cap="none" spc="0" normalizeH="0" baseline="0" noProof="0">
              <a:ln>
                <a:noFill/>
              </a:ln>
              <a:solidFill>
                <a:srgbClr val="000099"/>
              </a:solidFill>
              <a:effectLst/>
              <a:uLnTx/>
              <a:uFillTx/>
              <a:latin typeface="Times New Roman" pitchFamily="18" charset="0"/>
              <a:ea typeface="MS PGothic" pitchFamily="34" charset="-128"/>
              <a:cs typeface="Arial" pitchFamily="34" charset="0"/>
            </a:endParaRPr>
          </a:p>
        </p:txBody>
      </p:sp>
      <p:graphicFrame>
        <p:nvGraphicFramePr>
          <p:cNvPr id="6" name="Table 5"/>
          <p:cNvGraphicFramePr>
            <a:graphicFrameLocks noGrp="1"/>
          </p:cNvGraphicFramePr>
          <p:nvPr>
            <p:extLst/>
          </p:nvPr>
        </p:nvGraphicFramePr>
        <p:xfrm>
          <a:off x="217716" y="685806"/>
          <a:ext cx="8752113" cy="5800355"/>
        </p:xfrm>
        <a:graphic>
          <a:graphicData uri="http://schemas.openxmlformats.org/drawingml/2006/table">
            <a:tbl>
              <a:tblPr>
                <a:tableStyleId>{3C2FFA5D-87B4-456A-9821-1D502468CF0F}</a:tableStyleId>
              </a:tblPr>
              <a:tblGrid>
                <a:gridCol w="3613257">
                  <a:extLst>
                    <a:ext uri="{9D8B030D-6E8A-4147-A177-3AD203B41FA5}">
                      <a16:colId xmlns:a16="http://schemas.microsoft.com/office/drawing/2014/main" val="20000"/>
                    </a:ext>
                  </a:extLst>
                </a:gridCol>
                <a:gridCol w="2649722">
                  <a:extLst>
                    <a:ext uri="{9D8B030D-6E8A-4147-A177-3AD203B41FA5}">
                      <a16:colId xmlns:a16="http://schemas.microsoft.com/office/drawing/2014/main" val="20001"/>
                    </a:ext>
                  </a:extLst>
                </a:gridCol>
                <a:gridCol w="2489134">
                  <a:extLst>
                    <a:ext uri="{9D8B030D-6E8A-4147-A177-3AD203B41FA5}">
                      <a16:colId xmlns:a16="http://schemas.microsoft.com/office/drawing/2014/main" val="20002"/>
                    </a:ext>
                  </a:extLst>
                </a:gridCol>
              </a:tblGrid>
              <a:tr h="415421">
                <a:tc gridSpan="3">
                  <a:txBody>
                    <a:bodyPr/>
                    <a:lstStyle/>
                    <a:p>
                      <a:pPr algn="l" fontAlgn="b"/>
                      <a:r>
                        <a:rPr lang="en-US" sz="1800" b="1" u="none" strike="noStrike" dirty="0" smtClean="0"/>
                        <a:t>Table. Runs Rule Guidance</a:t>
                      </a:r>
                      <a:endParaRPr lang="en-US" sz="1800" b="1" i="0" u="none" strike="noStrike" dirty="0">
                        <a:solidFill>
                          <a:srgbClr val="000000"/>
                        </a:solidFill>
                        <a:latin typeface="Calibri"/>
                      </a:endParaRPr>
                    </a:p>
                  </a:txBody>
                  <a:tcPr marL="7475" marR="7475" marT="7482" marB="0" anchor="b"/>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796985">
                <a:tc>
                  <a:txBody>
                    <a:bodyPr/>
                    <a:lstStyle/>
                    <a:p>
                      <a:pPr algn="ctr" fontAlgn="b"/>
                      <a:r>
                        <a:rPr lang="en-US" sz="1600" b="1" u="none" strike="noStrike" dirty="0"/>
                        <a:t>Number of observations excluding points on the </a:t>
                      </a:r>
                      <a:r>
                        <a:rPr lang="en-US" sz="1600" b="1" u="none" strike="noStrike" dirty="0" smtClean="0"/>
                        <a:t>median</a:t>
                      </a:r>
                      <a:endParaRPr lang="en-US" sz="1600" b="1" i="0" u="none" strike="noStrike" dirty="0">
                        <a:solidFill>
                          <a:srgbClr val="000000"/>
                        </a:solidFill>
                        <a:latin typeface="Calibri"/>
                      </a:endParaRPr>
                    </a:p>
                  </a:txBody>
                  <a:tcPr marL="7475" marR="7475" marT="7482" marB="0" anchor="ctr"/>
                </a:tc>
                <a:tc>
                  <a:txBody>
                    <a:bodyPr/>
                    <a:lstStyle/>
                    <a:p>
                      <a:pPr algn="ctr" fontAlgn="b"/>
                      <a:r>
                        <a:rPr lang="en-US" sz="1600" b="1" u="none" strike="noStrike" dirty="0"/>
                        <a:t>Lower limit for the number of runs</a:t>
                      </a:r>
                      <a:endParaRPr lang="en-US" sz="1600" b="1" i="0" u="none" strike="noStrike" dirty="0">
                        <a:solidFill>
                          <a:srgbClr val="000000"/>
                        </a:solidFill>
                        <a:latin typeface="Calibri"/>
                      </a:endParaRPr>
                    </a:p>
                  </a:txBody>
                  <a:tcPr marL="7475" marR="7475" marT="7482" marB="0" anchor="ctr"/>
                </a:tc>
                <a:tc>
                  <a:txBody>
                    <a:bodyPr/>
                    <a:lstStyle/>
                    <a:p>
                      <a:pPr algn="ctr" fontAlgn="b"/>
                      <a:r>
                        <a:rPr lang="en-US" sz="1600" b="1" u="none" strike="noStrike" dirty="0"/>
                        <a:t>Upper limit for the number of runs</a:t>
                      </a:r>
                      <a:endParaRPr lang="en-US" sz="1600" b="1" i="0" u="none" strike="noStrike" dirty="0">
                        <a:solidFill>
                          <a:srgbClr val="000000"/>
                        </a:solidFill>
                        <a:latin typeface="Calibri"/>
                      </a:endParaRPr>
                    </a:p>
                  </a:txBody>
                  <a:tcPr marL="7475" marR="7475" marT="7482" marB="0" anchor="ctr"/>
                </a:tc>
                <a:extLst>
                  <a:ext uri="{0D108BD9-81ED-4DB2-BD59-A6C34878D82A}">
                    <a16:rowId xmlns:a16="http://schemas.microsoft.com/office/drawing/2014/main" val="10001"/>
                  </a:ext>
                </a:extLst>
              </a:tr>
              <a:tr h="241471">
                <a:tc>
                  <a:txBody>
                    <a:bodyPr/>
                    <a:lstStyle/>
                    <a:p>
                      <a:pPr algn="ctr" fontAlgn="b"/>
                      <a:r>
                        <a:rPr lang="en-US" sz="1400" b="1" u="none" strike="noStrike" dirty="0" smtClean="0"/>
                        <a:t>13</a:t>
                      </a:r>
                      <a:endParaRPr lang="en-US" sz="1400" b="1" i="0" u="none" strike="noStrike" dirty="0">
                        <a:solidFill>
                          <a:srgbClr val="000000"/>
                        </a:solidFill>
                        <a:latin typeface="Calibri"/>
                      </a:endParaRPr>
                    </a:p>
                  </a:txBody>
                  <a:tcPr marL="7475" marR="7475" marT="7482" marB="0" anchor="b"/>
                </a:tc>
                <a:tc>
                  <a:txBody>
                    <a:bodyPr/>
                    <a:lstStyle/>
                    <a:p>
                      <a:pPr algn="ctr" fontAlgn="b"/>
                      <a:r>
                        <a:rPr lang="en-US" sz="1400" b="1" u="none" strike="noStrike" dirty="0"/>
                        <a:t>4</a:t>
                      </a:r>
                      <a:endParaRPr lang="en-US" sz="1400" b="1" i="0" u="none" strike="noStrike" dirty="0">
                        <a:solidFill>
                          <a:srgbClr val="000000"/>
                        </a:solidFill>
                        <a:latin typeface="Calibri"/>
                      </a:endParaRPr>
                    </a:p>
                  </a:txBody>
                  <a:tcPr marL="7475" marR="7475" marT="7482" marB="0" anchor="b"/>
                </a:tc>
                <a:tc>
                  <a:txBody>
                    <a:bodyPr/>
                    <a:lstStyle/>
                    <a:p>
                      <a:pPr algn="ctr" fontAlgn="b"/>
                      <a:r>
                        <a:rPr lang="en-US" sz="1400" b="1" u="none" strike="noStrike" dirty="0" smtClean="0"/>
                        <a:t>11</a:t>
                      </a:r>
                      <a:endParaRPr lang="en-US" sz="1400" b="1" i="0" u="none" strike="noStrike" dirty="0">
                        <a:solidFill>
                          <a:srgbClr val="000000"/>
                        </a:solidFill>
                        <a:latin typeface="Calibri"/>
                      </a:endParaRPr>
                    </a:p>
                  </a:txBody>
                  <a:tcPr marL="7475" marR="7475" marT="7482" marB="0" anchor="b"/>
                </a:tc>
                <a:extLst>
                  <a:ext uri="{0D108BD9-81ED-4DB2-BD59-A6C34878D82A}">
                    <a16:rowId xmlns:a16="http://schemas.microsoft.com/office/drawing/2014/main" val="10002"/>
                  </a:ext>
                </a:extLst>
              </a:tr>
              <a:tr h="241471">
                <a:tc>
                  <a:txBody>
                    <a:bodyPr/>
                    <a:lstStyle/>
                    <a:p>
                      <a:pPr algn="ctr" fontAlgn="b"/>
                      <a:r>
                        <a:rPr lang="en-US" sz="1400" b="1" u="none" strike="noStrike" dirty="0"/>
                        <a:t>14</a:t>
                      </a:r>
                      <a:endParaRPr lang="en-US" sz="1400" b="1" i="0" u="none" strike="noStrike" dirty="0">
                        <a:solidFill>
                          <a:srgbClr val="000000"/>
                        </a:solidFill>
                        <a:latin typeface="Calibri"/>
                      </a:endParaRPr>
                    </a:p>
                  </a:txBody>
                  <a:tcPr marL="7475" marR="7475" marT="7482" marB="0" anchor="b"/>
                </a:tc>
                <a:tc>
                  <a:txBody>
                    <a:bodyPr/>
                    <a:lstStyle/>
                    <a:p>
                      <a:pPr algn="ctr" fontAlgn="b"/>
                      <a:r>
                        <a:rPr lang="en-US" sz="1400" b="1" u="none" strike="noStrike" dirty="0"/>
                        <a:t>4</a:t>
                      </a:r>
                      <a:endParaRPr lang="en-US" sz="1400" b="1" i="0" u="none" strike="noStrike" dirty="0">
                        <a:solidFill>
                          <a:srgbClr val="000000"/>
                        </a:solidFill>
                        <a:latin typeface="Calibri"/>
                      </a:endParaRPr>
                    </a:p>
                  </a:txBody>
                  <a:tcPr marL="7475" marR="7475" marT="7482" marB="0" anchor="b"/>
                </a:tc>
                <a:tc>
                  <a:txBody>
                    <a:bodyPr/>
                    <a:lstStyle/>
                    <a:p>
                      <a:pPr algn="ctr" fontAlgn="b"/>
                      <a:r>
                        <a:rPr lang="en-US" sz="1400" b="1" u="none" strike="noStrike" dirty="0" smtClean="0"/>
                        <a:t>12</a:t>
                      </a:r>
                      <a:endParaRPr lang="en-US" sz="1400" b="1" i="0" u="none" strike="noStrike" dirty="0">
                        <a:solidFill>
                          <a:srgbClr val="000000"/>
                        </a:solidFill>
                        <a:latin typeface="Calibri"/>
                      </a:endParaRPr>
                    </a:p>
                  </a:txBody>
                  <a:tcPr marL="7475" marR="7475" marT="7482" marB="0" anchor="b"/>
                </a:tc>
                <a:extLst>
                  <a:ext uri="{0D108BD9-81ED-4DB2-BD59-A6C34878D82A}">
                    <a16:rowId xmlns:a16="http://schemas.microsoft.com/office/drawing/2014/main" val="10003"/>
                  </a:ext>
                </a:extLst>
              </a:tr>
              <a:tr h="241471">
                <a:tc>
                  <a:txBody>
                    <a:bodyPr/>
                    <a:lstStyle/>
                    <a:p>
                      <a:pPr algn="ctr" fontAlgn="b"/>
                      <a:r>
                        <a:rPr lang="en-US" sz="1400" b="1" u="none" strike="noStrike" dirty="0"/>
                        <a:t>15</a:t>
                      </a:r>
                      <a:endParaRPr lang="en-US" sz="1400" b="1" i="0" u="none" strike="noStrike" dirty="0">
                        <a:solidFill>
                          <a:srgbClr val="000000"/>
                        </a:solidFill>
                        <a:latin typeface="Calibri"/>
                      </a:endParaRPr>
                    </a:p>
                  </a:txBody>
                  <a:tcPr marL="7475" marR="7475" marT="7482" marB="0" anchor="b"/>
                </a:tc>
                <a:tc>
                  <a:txBody>
                    <a:bodyPr/>
                    <a:lstStyle/>
                    <a:p>
                      <a:pPr algn="ctr" fontAlgn="b"/>
                      <a:r>
                        <a:rPr lang="en-US" sz="1400" b="1" u="none" strike="noStrike" dirty="0" smtClean="0"/>
                        <a:t>5</a:t>
                      </a:r>
                      <a:endParaRPr lang="en-US" sz="1400" b="1" i="0" u="none" strike="noStrike" dirty="0">
                        <a:solidFill>
                          <a:srgbClr val="000000"/>
                        </a:solidFill>
                        <a:latin typeface="Calibri"/>
                      </a:endParaRPr>
                    </a:p>
                  </a:txBody>
                  <a:tcPr marL="7475" marR="7475" marT="7482" marB="0" anchor="b"/>
                </a:tc>
                <a:tc>
                  <a:txBody>
                    <a:bodyPr/>
                    <a:lstStyle/>
                    <a:p>
                      <a:pPr algn="ctr" fontAlgn="b"/>
                      <a:r>
                        <a:rPr lang="en-US" sz="1400" b="1" u="none" strike="noStrike" dirty="0"/>
                        <a:t>12</a:t>
                      </a:r>
                      <a:endParaRPr lang="en-US" sz="1400" b="1" i="0" u="none" strike="noStrike" dirty="0">
                        <a:solidFill>
                          <a:srgbClr val="000000"/>
                        </a:solidFill>
                        <a:latin typeface="Calibri"/>
                      </a:endParaRPr>
                    </a:p>
                  </a:txBody>
                  <a:tcPr marL="7475" marR="7475" marT="7482" marB="0" anchor="b"/>
                </a:tc>
                <a:extLst>
                  <a:ext uri="{0D108BD9-81ED-4DB2-BD59-A6C34878D82A}">
                    <a16:rowId xmlns:a16="http://schemas.microsoft.com/office/drawing/2014/main" val="10004"/>
                  </a:ext>
                </a:extLst>
              </a:tr>
              <a:tr h="241471">
                <a:tc>
                  <a:txBody>
                    <a:bodyPr/>
                    <a:lstStyle/>
                    <a:p>
                      <a:pPr algn="ctr" fontAlgn="b"/>
                      <a:r>
                        <a:rPr lang="en-US" sz="1400" b="1" u="none" strike="noStrike"/>
                        <a:t>16</a:t>
                      </a:r>
                      <a:endParaRPr lang="en-US" sz="1400" b="1" i="0" u="none" strike="noStrike">
                        <a:solidFill>
                          <a:srgbClr val="000000"/>
                        </a:solidFill>
                        <a:latin typeface="Calibri"/>
                      </a:endParaRPr>
                    </a:p>
                  </a:txBody>
                  <a:tcPr marL="7475" marR="7475" marT="7482" marB="0" anchor="b"/>
                </a:tc>
                <a:tc>
                  <a:txBody>
                    <a:bodyPr/>
                    <a:lstStyle/>
                    <a:p>
                      <a:pPr algn="ctr" fontAlgn="b"/>
                      <a:r>
                        <a:rPr lang="en-US" sz="1400" b="1" u="none" strike="noStrike" dirty="0"/>
                        <a:t>5</a:t>
                      </a:r>
                      <a:endParaRPr lang="en-US" sz="1400" b="1" i="0" u="none" strike="noStrike" dirty="0">
                        <a:solidFill>
                          <a:srgbClr val="000000"/>
                        </a:solidFill>
                        <a:latin typeface="Calibri"/>
                      </a:endParaRPr>
                    </a:p>
                  </a:txBody>
                  <a:tcPr marL="7475" marR="7475" marT="7482" marB="0" anchor="b"/>
                </a:tc>
                <a:tc>
                  <a:txBody>
                    <a:bodyPr/>
                    <a:lstStyle/>
                    <a:p>
                      <a:pPr algn="ctr" fontAlgn="b"/>
                      <a:r>
                        <a:rPr lang="en-US" sz="1400" b="1" u="none" strike="noStrike" dirty="0" smtClean="0"/>
                        <a:t>13</a:t>
                      </a:r>
                      <a:endParaRPr lang="en-US" sz="1400" b="1" i="0" u="none" strike="noStrike" dirty="0">
                        <a:solidFill>
                          <a:srgbClr val="000000"/>
                        </a:solidFill>
                        <a:latin typeface="Calibri"/>
                      </a:endParaRPr>
                    </a:p>
                  </a:txBody>
                  <a:tcPr marL="7475" marR="7475" marT="7482" marB="0" anchor="b"/>
                </a:tc>
                <a:extLst>
                  <a:ext uri="{0D108BD9-81ED-4DB2-BD59-A6C34878D82A}">
                    <a16:rowId xmlns:a16="http://schemas.microsoft.com/office/drawing/2014/main" val="10005"/>
                  </a:ext>
                </a:extLst>
              </a:tr>
              <a:tr h="241471">
                <a:tc>
                  <a:txBody>
                    <a:bodyPr/>
                    <a:lstStyle/>
                    <a:p>
                      <a:pPr algn="ctr" fontAlgn="b"/>
                      <a:r>
                        <a:rPr lang="en-US" sz="1400" b="1" u="none" strike="noStrike"/>
                        <a:t>17</a:t>
                      </a:r>
                      <a:endParaRPr lang="en-US" sz="1400" b="1" i="0" u="none" strike="noStrike">
                        <a:solidFill>
                          <a:srgbClr val="000000"/>
                        </a:solidFill>
                        <a:latin typeface="Calibri"/>
                      </a:endParaRPr>
                    </a:p>
                  </a:txBody>
                  <a:tcPr marL="7475" marR="7475" marT="7482" marB="0" anchor="b"/>
                </a:tc>
                <a:tc>
                  <a:txBody>
                    <a:bodyPr/>
                    <a:lstStyle/>
                    <a:p>
                      <a:pPr algn="ctr" fontAlgn="b"/>
                      <a:r>
                        <a:rPr lang="en-US" sz="1400" b="1" u="none" strike="noStrike"/>
                        <a:t>5</a:t>
                      </a:r>
                      <a:endParaRPr lang="en-US" sz="1400" b="1" i="0" u="none" strike="noStrike">
                        <a:solidFill>
                          <a:srgbClr val="000000"/>
                        </a:solidFill>
                        <a:latin typeface="Calibri"/>
                      </a:endParaRPr>
                    </a:p>
                  </a:txBody>
                  <a:tcPr marL="7475" marR="7475" marT="7482" marB="0" anchor="b"/>
                </a:tc>
                <a:tc>
                  <a:txBody>
                    <a:bodyPr/>
                    <a:lstStyle/>
                    <a:p>
                      <a:pPr algn="ctr" fontAlgn="b"/>
                      <a:r>
                        <a:rPr lang="en-US" sz="1400" b="1" u="none" strike="noStrike" dirty="0"/>
                        <a:t>13</a:t>
                      </a:r>
                      <a:endParaRPr lang="en-US" sz="1400" b="1" i="0" u="none" strike="noStrike" dirty="0">
                        <a:solidFill>
                          <a:srgbClr val="000000"/>
                        </a:solidFill>
                        <a:latin typeface="Calibri"/>
                      </a:endParaRPr>
                    </a:p>
                  </a:txBody>
                  <a:tcPr marL="7475" marR="7475" marT="7482" marB="0" anchor="b"/>
                </a:tc>
                <a:extLst>
                  <a:ext uri="{0D108BD9-81ED-4DB2-BD59-A6C34878D82A}">
                    <a16:rowId xmlns:a16="http://schemas.microsoft.com/office/drawing/2014/main" val="10006"/>
                  </a:ext>
                </a:extLst>
              </a:tr>
              <a:tr h="241471">
                <a:tc>
                  <a:txBody>
                    <a:bodyPr/>
                    <a:lstStyle/>
                    <a:p>
                      <a:pPr algn="ctr" fontAlgn="b"/>
                      <a:r>
                        <a:rPr lang="en-US" sz="1400" b="1" u="none" strike="noStrike"/>
                        <a:t>18</a:t>
                      </a:r>
                      <a:endParaRPr lang="en-US" sz="1400" b="1" i="0" u="none" strike="noStrike">
                        <a:solidFill>
                          <a:srgbClr val="000000"/>
                        </a:solidFill>
                        <a:latin typeface="Calibri"/>
                      </a:endParaRPr>
                    </a:p>
                  </a:txBody>
                  <a:tcPr marL="7475" marR="7475" marT="7482" marB="0" anchor="b"/>
                </a:tc>
                <a:tc>
                  <a:txBody>
                    <a:bodyPr/>
                    <a:lstStyle/>
                    <a:p>
                      <a:pPr algn="ctr" fontAlgn="b"/>
                      <a:r>
                        <a:rPr lang="en-US" sz="1400" b="1" u="none" strike="noStrike"/>
                        <a:t>6</a:t>
                      </a:r>
                      <a:endParaRPr lang="en-US" sz="1400" b="1" i="0" u="none" strike="noStrike">
                        <a:solidFill>
                          <a:srgbClr val="000000"/>
                        </a:solidFill>
                        <a:latin typeface="Calibri"/>
                      </a:endParaRPr>
                    </a:p>
                  </a:txBody>
                  <a:tcPr marL="7475" marR="7475" marT="7482" marB="0" anchor="b"/>
                </a:tc>
                <a:tc>
                  <a:txBody>
                    <a:bodyPr/>
                    <a:lstStyle/>
                    <a:p>
                      <a:pPr algn="ctr" fontAlgn="b"/>
                      <a:r>
                        <a:rPr lang="en-US" sz="1400" b="1" u="none" strike="noStrike" dirty="0" smtClean="0"/>
                        <a:t>14</a:t>
                      </a:r>
                      <a:endParaRPr lang="en-US" sz="1400" b="1" i="0" u="none" strike="noStrike" dirty="0">
                        <a:solidFill>
                          <a:srgbClr val="000000"/>
                        </a:solidFill>
                        <a:latin typeface="Calibri"/>
                      </a:endParaRPr>
                    </a:p>
                  </a:txBody>
                  <a:tcPr marL="7475" marR="7475" marT="7482" marB="0" anchor="b"/>
                </a:tc>
                <a:extLst>
                  <a:ext uri="{0D108BD9-81ED-4DB2-BD59-A6C34878D82A}">
                    <a16:rowId xmlns:a16="http://schemas.microsoft.com/office/drawing/2014/main" val="10007"/>
                  </a:ext>
                </a:extLst>
              </a:tr>
              <a:tr h="241471">
                <a:tc>
                  <a:txBody>
                    <a:bodyPr/>
                    <a:lstStyle/>
                    <a:p>
                      <a:pPr algn="ctr" fontAlgn="b"/>
                      <a:r>
                        <a:rPr lang="en-US" sz="1400" b="1" u="none" strike="noStrike"/>
                        <a:t>19</a:t>
                      </a:r>
                      <a:endParaRPr lang="en-US" sz="1400" b="1" i="0" u="none" strike="noStrike">
                        <a:solidFill>
                          <a:srgbClr val="000000"/>
                        </a:solidFill>
                        <a:latin typeface="Calibri"/>
                      </a:endParaRPr>
                    </a:p>
                  </a:txBody>
                  <a:tcPr marL="7475" marR="7475" marT="7482" marB="0" anchor="b"/>
                </a:tc>
                <a:tc>
                  <a:txBody>
                    <a:bodyPr/>
                    <a:lstStyle/>
                    <a:p>
                      <a:pPr algn="ctr" fontAlgn="b"/>
                      <a:r>
                        <a:rPr lang="en-US" sz="1400" b="1" u="none" strike="noStrike"/>
                        <a:t>6</a:t>
                      </a:r>
                      <a:endParaRPr lang="en-US" sz="1400" b="1" i="0" u="none" strike="noStrike">
                        <a:solidFill>
                          <a:srgbClr val="000000"/>
                        </a:solidFill>
                        <a:latin typeface="Calibri"/>
                      </a:endParaRPr>
                    </a:p>
                  </a:txBody>
                  <a:tcPr marL="7475" marR="7475" marT="7482" marB="0" anchor="b"/>
                </a:tc>
                <a:tc>
                  <a:txBody>
                    <a:bodyPr/>
                    <a:lstStyle/>
                    <a:p>
                      <a:pPr algn="ctr" fontAlgn="b"/>
                      <a:r>
                        <a:rPr lang="en-US" sz="1400" b="1" u="none" strike="noStrike" dirty="0" smtClean="0"/>
                        <a:t>15</a:t>
                      </a:r>
                      <a:endParaRPr lang="en-US" sz="1400" b="1" i="0" u="none" strike="noStrike" dirty="0">
                        <a:solidFill>
                          <a:srgbClr val="000000"/>
                        </a:solidFill>
                        <a:latin typeface="Calibri"/>
                      </a:endParaRPr>
                    </a:p>
                  </a:txBody>
                  <a:tcPr marL="7475" marR="7475" marT="7482" marB="0" anchor="b"/>
                </a:tc>
                <a:extLst>
                  <a:ext uri="{0D108BD9-81ED-4DB2-BD59-A6C34878D82A}">
                    <a16:rowId xmlns:a16="http://schemas.microsoft.com/office/drawing/2014/main" val="10008"/>
                  </a:ext>
                </a:extLst>
              </a:tr>
              <a:tr h="241471">
                <a:tc>
                  <a:txBody>
                    <a:bodyPr/>
                    <a:lstStyle/>
                    <a:p>
                      <a:pPr algn="ctr" fontAlgn="b"/>
                      <a:r>
                        <a:rPr lang="en-US" sz="1400" b="1" u="none" strike="noStrike"/>
                        <a:t>20</a:t>
                      </a:r>
                      <a:endParaRPr lang="en-US" sz="1400" b="1" i="0" u="none" strike="noStrike">
                        <a:solidFill>
                          <a:srgbClr val="000000"/>
                        </a:solidFill>
                        <a:latin typeface="Calibri"/>
                      </a:endParaRPr>
                    </a:p>
                  </a:txBody>
                  <a:tcPr marL="7475" marR="7475" marT="7482" marB="0" anchor="b"/>
                </a:tc>
                <a:tc>
                  <a:txBody>
                    <a:bodyPr/>
                    <a:lstStyle/>
                    <a:p>
                      <a:pPr algn="ctr" fontAlgn="b"/>
                      <a:r>
                        <a:rPr lang="en-US" sz="1400" b="1" u="none" strike="noStrike"/>
                        <a:t>6</a:t>
                      </a:r>
                      <a:endParaRPr lang="en-US" sz="1400" b="1" i="0" u="none" strike="noStrike">
                        <a:solidFill>
                          <a:srgbClr val="000000"/>
                        </a:solidFill>
                        <a:latin typeface="Calibri"/>
                      </a:endParaRPr>
                    </a:p>
                  </a:txBody>
                  <a:tcPr marL="7475" marR="7475" marT="7482" marB="0" anchor="b"/>
                </a:tc>
                <a:tc>
                  <a:txBody>
                    <a:bodyPr/>
                    <a:lstStyle/>
                    <a:p>
                      <a:pPr algn="ctr" fontAlgn="b"/>
                      <a:r>
                        <a:rPr lang="en-US" sz="1400" b="1" u="none" strike="noStrike" dirty="0" smtClean="0"/>
                        <a:t>16</a:t>
                      </a:r>
                      <a:endParaRPr lang="en-US" sz="1400" b="1" i="0" u="none" strike="noStrike" dirty="0">
                        <a:solidFill>
                          <a:srgbClr val="000000"/>
                        </a:solidFill>
                        <a:latin typeface="Calibri"/>
                      </a:endParaRPr>
                    </a:p>
                  </a:txBody>
                  <a:tcPr marL="7475" marR="7475" marT="7482" marB="0" anchor="b"/>
                </a:tc>
                <a:extLst>
                  <a:ext uri="{0D108BD9-81ED-4DB2-BD59-A6C34878D82A}">
                    <a16:rowId xmlns:a16="http://schemas.microsoft.com/office/drawing/2014/main" val="10009"/>
                  </a:ext>
                </a:extLst>
              </a:tr>
              <a:tr h="241471">
                <a:tc>
                  <a:txBody>
                    <a:bodyPr/>
                    <a:lstStyle/>
                    <a:p>
                      <a:pPr algn="ctr" fontAlgn="b"/>
                      <a:r>
                        <a:rPr lang="en-US" sz="1400" b="1" u="none" strike="noStrike"/>
                        <a:t>21</a:t>
                      </a:r>
                      <a:endParaRPr lang="en-US" sz="1400" b="1" i="0" u="none" strike="noStrike">
                        <a:solidFill>
                          <a:srgbClr val="000000"/>
                        </a:solidFill>
                        <a:latin typeface="Calibri"/>
                      </a:endParaRPr>
                    </a:p>
                  </a:txBody>
                  <a:tcPr marL="7475" marR="7475" marT="7482" marB="0" anchor="b"/>
                </a:tc>
                <a:tc>
                  <a:txBody>
                    <a:bodyPr/>
                    <a:lstStyle/>
                    <a:p>
                      <a:pPr algn="ctr" fontAlgn="b"/>
                      <a:r>
                        <a:rPr lang="en-US" sz="1400" b="1" u="none" strike="noStrike"/>
                        <a:t>7</a:t>
                      </a:r>
                      <a:endParaRPr lang="en-US" sz="1400" b="1" i="0" u="none" strike="noStrike">
                        <a:solidFill>
                          <a:srgbClr val="000000"/>
                        </a:solidFill>
                        <a:latin typeface="Calibri"/>
                      </a:endParaRPr>
                    </a:p>
                  </a:txBody>
                  <a:tcPr marL="7475" marR="7475" marT="7482" marB="0" anchor="b"/>
                </a:tc>
                <a:tc>
                  <a:txBody>
                    <a:bodyPr/>
                    <a:lstStyle/>
                    <a:p>
                      <a:pPr algn="ctr" fontAlgn="b"/>
                      <a:r>
                        <a:rPr lang="en-US" sz="1400" b="1" u="none" strike="noStrike" dirty="0" smtClean="0"/>
                        <a:t>16</a:t>
                      </a:r>
                      <a:endParaRPr lang="en-US" sz="1400" b="1" i="0" u="none" strike="noStrike" dirty="0">
                        <a:solidFill>
                          <a:srgbClr val="000000"/>
                        </a:solidFill>
                        <a:latin typeface="Calibri"/>
                      </a:endParaRPr>
                    </a:p>
                  </a:txBody>
                  <a:tcPr marL="7475" marR="7475" marT="7482" marB="0" anchor="b"/>
                </a:tc>
                <a:extLst>
                  <a:ext uri="{0D108BD9-81ED-4DB2-BD59-A6C34878D82A}">
                    <a16:rowId xmlns:a16="http://schemas.microsoft.com/office/drawing/2014/main" val="10010"/>
                  </a:ext>
                </a:extLst>
              </a:tr>
              <a:tr h="241471">
                <a:tc>
                  <a:txBody>
                    <a:bodyPr/>
                    <a:lstStyle/>
                    <a:p>
                      <a:pPr algn="ctr" fontAlgn="b"/>
                      <a:r>
                        <a:rPr lang="en-US" sz="1400" b="1" u="none" strike="noStrike"/>
                        <a:t>22</a:t>
                      </a:r>
                      <a:endParaRPr lang="en-US" sz="1400" b="1" i="0" u="none" strike="noStrike">
                        <a:solidFill>
                          <a:srgbClr val="000000"/>
                        </a:solidFill>
                        <a:latin typeface="Calibri"/>
                      </a:endParaRPr>
                    </a:p>
                  </a:txBody>
                  <a:tcPr marL="7475" marR="7475" marT="7482" marB="0" anchor="b"/>
                </a:tc>
                <a:tc>
                  <a:txBody>
                    <a:bodyPr/>
                    <a:lstStyle/>
                    <a:p>
                      <a:pPr algn="ctr" fontAlgn="b"/>
                      <a:r>
                        <a:rPr lang="en-US" sz="1400" b="1" u="none" strike="noStrike"/>
                        <a:t>7</a:t>
                      </a:r>
                      <a:endParaRPr lang="en-US" sz="1400" b="1" i="0" u="none" strike="noStrike">
                        <a:solidFill>
                          <a:srgbClr val="000000"/>
                        </a:solidFill>
                        <a:latin typeface="Calibri"/>
                      </a:endParaRPr>
                    </a:p>
                  </a:txBody>
                  <a:tcPr marL="7475" marR="7475" marT="7482" marB="0" anchor="b"/>
                </a:tc>
                <a:tc>
                  <a:txBody>
                    <a:bodyPr/>
                    <a:lstStyle/>
                    <a:p>
                      <a:pPr algn="ctr" fontAlgn="b"/>
                      <a:r>
                        <a:rPr lang="en-US" sz="1400" b="1" u="none" strike="noStrike" dirty="0" smtClean="0"/>
                        <a:t>17</a:t>
                      </a:r>
                      <a:endParaRPr lang="en-US" sz="1400" b="1" i="0" u="none" strike="noStrike" dirty="0">
                        <a:solidFill>
                          <a:srgbClr val="000000"/>
                        </a:solidFill>
                        <a:latin typeface="Calibri"/>
                      </a:endParaRPr>
                    </a:p>
                  </a:txBody>
                  <a:tcPr marL="7475" marR="7475" marT="7482" marB="0" anchor="b"/>
                </a:tc>
                <a:extLst>
                  <a:ext uri="{0D108BD9-81ED-4DB2-BD59-A6C34878D82A}">
                    <a16:rowId xmlns:a16="http://schemas.microsoft.com/office/drawing/2014/main" val="10011"/>
                  </a:ext>
                </a:extLst>
              </a:tr>
              <a:tr h="241471">
                <a:tc>
                  <a:txBody>
                    <a:bodyPr/>
                    <a:lstStyle/>
                    <a:p>
                      <a:pPr algn="ctr" fontAlgn="b"/>
                      <a:r>
                        <a:rPr lang="en-US" sz="1400" b="1" u="none" strike="noStrike"/>
                        <a:t>23</a:t>
                      </a:r>
                      <a:endParaRPr lang="en-US" sz="1400" b="1" i="0" u="none" strike="noStrike">
                        <a:solidFill>
                          <a:srgbClr val="000000"/>
                        </a:solidFill>
                        <a:latin typeface="Calibri"/>
                      </a:endParaRPr>
                    </a:p>
                  </a:txBody>
                  <a:tcPr marL="7475" marR="7475" marT="7482" marB="0" anchor="b"/>
                </a:tc>
                <a:tc>
                  <a:txBody>
                    <a:bodyPr/>
                    <a:lstStyle/>
                    <a:p>
                      <a:pPr algn="ctr" fontAlgn="b"/>
                      <a:r>
                        <a:rPr lang="en-US" sz="1400" b="1" u="none" strike="noStrike" dirty="0" smtClean="0"/>
                        <a:t>7</a:t>
                      </a:r>
                      <a:endParaRPr lang="en-US" sz="1400" b="1" i="0" u="none" strike="noStrike" dirty="0">
                        <a:solidFill>
                          <a:srgbClr val="000000"/>
                        </a:solidFill>
                        <a:latin typeface="Calibri"/>
                      </a:endParaRPr>
                    </a:p>
                  </a:txBody>
                  <a:tcPr marL="7475" marR="7475" marT="7482" marB="0" anchor="b"/>
                </a:tc>
                <a:tc>
                  <a:txBody>
                    <a:bodyPr/>
                    <a:lstStyle/>
                    <a:p>
                      <a:pPr algn="ctr" fontAlgn="b"/>
                      <a:r>
                        <a:rPr lang="en-US" sz="1400" b="1" u="none" strike="noStrike" dirty="0" smtClean="0"/>
                        <a:t>17</a:t>
                      </a:r>
                      <a:endParaRPr lang="en-US" sz="1400" b="1" i="0" u="none" strike="noStrike" dirty="0">
                        <a:solidFill>
                          <a:srgbClr val="000000"/>
                        </a:solidFill>
                        <a:latin typeface="Calibri"/>
                      </a:endParaRPr>
                    </a:p>
                  </a:txBody>
                  <a:tcPr marL="7475" marR="7475" marT="7482" marB="0" anchor="b"/>
                </a:tc>
                <a:extLst>
                  <a:ext uri="{0D108BD9-81ED-4DB2-BD59-A6C34878D82A}">
                    <a16:rowId xmlns:a16="http://schemas.microsoft.com/office/drawing/2014/main" val="10012"/>
                  </a:ext>
                </a:extLst>
              </a:tr>
              <a:tr h="241471">
                <a:tc>
                  <a:txBody>
                    <a:bodyPr/>
                    <a:lstStyle/>
                    <a:p>
                      <a:pPr algn="ctr" fontAlgn="b"/>
                      <a:r>
                        <a:rPr lang="en-US" sz="1400" b="1" u="none" strike="noStrike"/>
                        <a:t>24</a:t>
                      </a:r>
                      <a:endParaRPr lang="en-US" sz="1400" b="1" i="0" u="none" strike="noStrike">
                        <a:solidFill>
                          <a:srgbClr val="000000"/>
                        </a:solidFill>
                        <a:latin typeface="Calibri"/>
                      </a:endParaRPr>
                    </a:p>
                  </a:txBody>
                  <a:tcPr marL="7475" marR="7475" marT="7482" marB="0" anchor="b"/>
                </a:tc>
                <a:tc>
                  <a:txBody>
                    <a:bodyPr/>
                    <a:lstStyle/>
                    <a:p>
                      <a:pPr algn="ctr" fontAlgn="b"/>
                      <a:r>
                        <a:rPr lang="en-US" sz="1400" b="1" u="none" strike="noStrike"/>
                        <a:t>8</a:t>
                      </a:r>
                      <a:endParaRPr lang="en-US" sz="1400" b="1" i="0" u="none" strike="noStrike">
                        <a:solidFill>
                          <a:srgbClr val="000000"/>
                        </a:solidFill>
                        <a:latin typeface="Calibri"/>
                      </a:endParaRPr>
                    </a:p>
                  </a:txBody>
                  <a:tcPr marL="7475" marR="7475" marT="7482" marB="0" anchor="b"/>
                </a:tc>
                <a:tc>
                  <a:txBody>
                    <a:bodyPr/>
                    <a:lstStyle/>
                    <a:p>
                      <a:pPr algn="ctr" fontAlgn="b"/>
                      <a:r>
                        <a:rPr lang="en-US" sz="1400" b="1" u="none" strike="noStrike" dirty="0" smtClean="0"/>
                        <a:t>18</a:t>
                      </a:r>
                      <a:endParaRPr lang="en-US" sz="1400" b="1" i="0" u="none" strike="noStrike" dirty="0">
                        <a:solidFill>
                          <a:srgbClr val="000000"/>
                        </a:solidFill>
                        <a:latin typeface="Calibri"/>
                      </a:endParaRPr>
                    </a:p>
                  </a:txBody>
                  <a:tcPr marL="7475" marR="7475" marT="7482" marB="0" anchor="b"/>
                </a:tc>
                <a:extLst>
                  <a:ext uri="{0D108BD9-81ED-4DB2-BD59-A6C34878D82A}">
                    <a16:rowId xmlns:a16="http://schemas.microsoft.com/office/drawing/2014/main" val="10013"/>
                  </a:ext>
                </a:extLst>
              </a:tr>
              <a:tr h="241471">
                <a:tc>
                  <a:txBody>
                    <a:bodyPr/>
                    <a:lstStyle/>
                    <a:p>
                      <a:pPr algn="ctr" fontAlgn="b"/>
                      <a:r>
                        <a:rPr lang="en-US" sz="1400" b="1" u="none" strike="noStrike"/>
                        <a:t>25</a:t>
                      </a:r>
                      <a:endParaRPr lang="en-US" sz="1400" b="1" i="0" u="none" strike="noStrike">
                        <a:solidFill>
                          <a:srgbClr val="000000"/>
                        </a:solidFill>
                        <a:latin typeface="Calibri"/>
                      </a:endParaRPr>
                    </a:p>
                  </a:txBody>
                  <a:tcPr marL="7475" marR="7475" marT="7482" marB="0" anchor="b"/>
                </a:tc>
                <a:tc>
                  <a:txBody>
                    <a:bodyPr/>
                    <a:lstStyle/>
                    <a:p>
                      <a:pPr algn="ctr" fontAlgn="b"/>
                      <a:r>
                        <a:rPr lang="en-US" sz="1400" b="1" u="none" strike="noStrike" dirty="0" smtClean="0"/>
                        <a:t>8</a:t>
                      </a:r>
                      <a:endParaRPr lang="en-US" sz="1400" b="1" i="0" u="none" strike="noStrike" dirty="0">
                        <a:solidFill>
                          <a:srgbClr val="000000"/>
                        </a:solidFill>
                        <a:latin typeface="Calibri"/>
                      </a:endParaRPr>
                    </a:p>
                  </a:txBody>
                  <a:tcPr marL="7475" marR="7475" marT="7482" marB="0" anchor="b"/>
                </a:tc>
                <a:tc>
                  <a:txBody>
                    <a:bodyPr/>
                    <a:lstStyle/>
                    <a:p>
                      <a:pPr algn="ctr" fontAlgn="b"/>
                      <a:r>
                        <a:rPr lang="en-US" sz="1400" b="1" u="none" strike="noStrike" dirty="0" smtClean="0"/>
                        <a:t>18</a:t>
                      </a:r>
                      <a:endParaRPr lang="en-US" sz="1400" b="1" i="0" u="none" strike="noStrike" dirty="0">
                        <a:solidFill>
                          <a:srgbClr val="000000"/>
                        </a:solidFill>
                        <a:latin typeface="Calibri"/>
                      </a:endParaRPr>
                    </a:p>
                  </a:txBody>
                  <a:tcPr marL="7475" marR="7475" marT="7482" marB="0" anchor="b"/>
                </a:tc>
                <a:extLst>
                  <a:ext uri="{0D108BD9-81ED-4DB2-BD59-A6C34878D82A}">
                    <a16:rowId xmlns:a16="http://schemas.microsoft.com/office/drawing/2014/main" val="10014"/>
                  </a:ext>
                </a:extLst>
              </a:tr>
              <a:tr h="241471">
                <a:tc>
                  <a:txBody>
                    <a:bodyPr/>
                    <a:lstStyle/>
                    <a:p>
                      <a:pPr algn="ctr" fontAlgn="b"/>
                      <a:r>
                        <a:rPr lang="en-US" sz="1400" b="1" u="none" strike="noStrike"/>
                        <a:t>26</a:t>
                      </a:r>
                      <a:endParaRPr lang="en-US" sz="1400" b="1" i="0" u="none" strike="noStrike">
                        <a:solidFill>
                          <a:srgbClr val="000000"/>
                        </a:solidFill>
                        <a:latin typeface="Calibri"/>
                      </a:endParaRPr>
                    </a:p>
                  </a:txBody>
                  <a:tcPr marL="7475" marR="7475" marT="7482" marB="0" anchor="b"/>
                </a:tc>
                <a:tc>
                  <a:txBody>
                    <a:bodyPr/>
                    <a:lstStyle/>
                    <a:p>
                      <a:pPr algn="ctr" fontAlgn="b"/>
                      <a:r>
                        <a:rPr lang="en-US" sz="1400" b="1" u="none" strike="noStrike"/>
                        <a:t>9</a:t>
                      </a:r>
                      <a:endParaRPr lang="en-US" sz="1400" b="1" i="0" u="none" strike="noStrike">
                        <a:solidFill>
                          <a:srgbClr val="000000"/>
                        </a:solidFill>
                        <a:latin typeface="Calibri"/>
                      </a:endParaRPr>
                    </a:p>
                  </a:txBody>
                  <a:tcPr marL="7475" marR="7475" marT="7482" marB="0" anchor="b"/>
                </a:tc>
                <a:tc>
                  <a:txBody>
                    <a:bodyPr/>
                    <a:lstStyle/>
                    <a:p>
                      <a:pPr algn="ctr" fontAlgn="b"/>
                      <a:r>
                        <a:rPr lang="en-US" sz="1400" b="1" u="none" strike="noStrike" dirty="0" smtClean="0"/>
                        <a:t>19</a:t>
                      </a:r>
                      <a:endParaRPr lang="en-US" sz="1400" b="1" i="0" u="none" strike="noStrike" dirty="0">
                        <a:solidFill>
                          <a:srgbClr val="000000"/>
                        </a:solidFill>
                        <a:latin typeface="Calibri"/>
                      </a:endParaRPr>
                    </a:p>
                  </a:txBody>
                  <a:tcPr marL="7475" marR="7475" marT="7482" marB="0" anchor="b"/>
                </a:tc>
                <a:extLst>
                  <a:ext uri="{0D108BD9-81ED-4DB2-BD59-A6C34878D82A}">
                    <a16:rowId xmlns:a16="http://schemas.microsoft.com/office/drawing/2014/main" val="10015"/>
                  </a:ext>
                </a:extLst>
              </a:tr>
              <a:tr h="241471">
                <a:tc>
                  <a:txBody>
                    <a:bodyPr/>
                    <a:lstStyle/>
                    <a:p>
                      <a:pPr algn="ctr" fontAlgn="b"/>
                      <a:r>
                        <a:rPr lang="en-US" sz="1400" b="1" u="none" strike="noStrike"/>
                        <a:t>27</a:t>
                      </a:r>
                      <a:endParaRPr lang="en-US" sz="1400" b="1" i="0" u="none" strike="noStrike">
                        <a:solidFill>
                          <a:srgbClr val="000000"/>
                        </a:solidFill>
                        <a:latin typeface="Calibri"/>
                      </a:endParaRPr>
                    </a:p>
                  </a:txBody>
                  <a:tcPr marL="7475" marR="7475" marT="7482" marB="0" anchor="b"/>
                </a:tc>
                <a:tc>
                  <a:txBody>
                    <a:bodyPr/>
                    <a:lstStyle/>
                    <a:p>
                      <a:pPr algn="ctr" fontAlgn="b"/>
                      <a:r>
                        <a:rPr lang="en-US" sz="1400" b="1" u="none" strike="noStrike" dirty="0" smtClean="0"/>
                        <a:t>10</a:t>
                      </a:r>
                      <a:endParaRPr lang="en-US" sz="1400" b="1" i="0" u="none" strike="noStrike" dirty="0">
                        <a:solidFill>
                          <a:srgbClr val="000000"/>
                        </a:solidFill>
                        <a:latin typeface="Calibri"/>
                      </a:endParaRPr>
                    </a:p>
                  </a:txBody>
                  <a:tcPr marL="7475" marR="7475" marT="7482" marB="0" anchor="b"/>
                </a:tc>
                <a:tc>
                  <a:txBody>
                    <a:bodyPr/>
                    <a:lstStyle/>
                    <a:p>
                      <a:pPr algn="ctr" fontAlgn="b"/>
                      <a:r>
                        <a:rPr lang="en-US" sz="1400" b="1" u="none" strike="noStrike" dirty="0"/>
                        <a:t>19</a:t>
                      </a:r>
                      <a:endParaRPr lang="en-US" sz="1400" b="1" i="0" u="none" strike="noStrike" dirty="0">
                        <a:solidFill>
                          <a:srgbClr val="000000"/>
                        </a:solidFill>
                        <a:latin typeface="Calibri"/>
                      </a:endParaRPr>
                    </a:p>
                  </a:txBody>
                  <a:tcPr marL="7475" marR="7475" marT="7482" marB="0" anchor="b"/>
                </a:tc>
                <a:extLst>
                  <a:ext uri="{0D108BD9-81ED-4DB2-BD59-A6C34878D82A}">
                    <a16:rowId xmlns:a16="http://schemas.microsoft.com/office/drawing/2014/main" val="10016"/>
                  </a:ext>
                </a:extLst>
              </a:tr>
              <a:tr h="241471">
                <a:tc>
                  <a:txBody>
                    <a:bodyPr/>
                    <a:lstStyle/>
                    <a:p>
                      <a:pPr algn="ctr" fontAlgn="b"/>
                      <a:r>
                        <a:rPr lang="en-US" sz="1400" b="1" u="none" strike="noStrike" dirty="0"/>
                        <a:t>28</a:t>
                      </a:r>
                      <a:endParaRPr lang="en-US" sz="1400" b="1" i="0" u="none" strike="noStrike" dirty="0">
                        <a:solidFill>
                          <a:srgbClr val="000000"/>
                        </a:solidFill>
                        <a:latin typeface="Calibri"/>
                      </a:endParaRPr>
                    </a:p>
                  </a:txBody>
                  <a:tcPr marL="7475" marR="7475" marT="7482" marB="0" anchor="b"/>
                </a:tc>
                <a:tc>
                  <a:txBody>
                    <a:bodyPr/>
                    <a:lstStyle/>
                    <a:p>
                      <a:pPr algn="ctr" fontAlgn="b"/>
                      <a:r>
                        <a:rPr lang="en-US" sz="1400" b="1" u="none" strike="noStrike"/>
                        <a:t>10</a:t>
                      </a:r>
                      <a:endParaRPr lang="en-US" sz="1400" b="1" i="0" u="none" strike="noStrike">
                        <a:solidFill>
                          <a:srgbClr val="000000"/>
                        </a:solidFill>
                        <a:latin typeface="Calibri"/>
                      </a:endParaRPr>
                    </a:p>
                  </a:txBody>
                  <a:tcPr marL="7475" marR="7475" marT="7482" marB="0" anchor="b"/>
                </a:tc>
                <a:tc>
                  <a:txBody>
                    <a:bodyPr/>
                    <a:lstStyle/>
                    <a:p>
                      <a:pPr algn="ctr" fontAlgn="b"/>
                      <a:r>
                        <a:rPr lang="en-US" sz="1400" b="1" u="none" strike="noStrike" dirty="0" smtClean="0"/>
                        <a:t>20</a:t>
                      </a:r>
                      <a:endParaRPr lang="en-US" sz="1400" b="1" i="0" u="none" strike="noStrike" dirty="0">
                        <a:solidFill>
                          <a:srgbClr val="000000"/>
                        </a:solidFill>
                        <a:latin typeface="Calibri"/>
                      </a:endParaRPr>
                    </a:p>
                  </a:txBody>
                  <a:tcPr marL="7475" marR="7475" marT="7482" marB="0" anchor="b"/>
                </a:tc>
                <a:extLst>
                  <a:ext uri="{0D108BD9-81ED-4DB2-BD59-A6C34878D82A}">
                    <a16:rowId xmlns:a16="http://schemas.microsoft.com/office/drawing/2014/main" val="10017"/>
                  </a:ext>
                </a:extLst>
              </a:tr>
              <a:tr h="241471">
                <a:tc>
                  <a:txBody>
                    <a:bodyPr/>
                    <a:lstStyle/>
                    <a:p>
                      <a:pPr algn="ctr" fontAlgn="b"/>
                      <a:r>
                        <a:rPr lang="en-US" sz="1400" b="1" u="none" strike="noStrike"/>
                        <a:t>29</a:t>
                      </a:r>
                      <a:endParaRPr lang="en-US" sz="1400" b="1" i="0" u="none" strike="noStrike">
                        <a:solidFill>
                          <a:srgbClr val="000000"/>
                        </a:solidFill>
                        <a:latin typeface="Calibri"/>
                      </a:endParaRPr>
                    </a:p>
                  </a:txBody>
                  <a:tcPr marL="7475" marR="7475" marT="7482" marB="0" anchor="b"/>
                </a:tc>
                <a:tc>
                  <a:txBody>
                    <a:bodyPr/>
                    <a:lstStyle/>
                    <a:p>
                      <a:pPr algn="ctr" fontAlgn="b"/>
                      <a:r>
                        <a:rPr lang="en-US" sz="1400" b="1" u="none" strike="noStrike"/>
                        <a:t>10</a:t>
                      </a:r>
                      <a:endParaRPr lang="en-US" sz="1400" b="1" i="0" u="none" strike="noStrike">
                        <a:solidFill>
                          <a:srgbClr val="000000"/>
                        </a:solidFill>
                        <a:latin typeface="Calibri"/>
                      </a:endParaRPr>
                    </a:p>
                  </a:txBody>
                  <a:tcPr marL="7475" marR="7475" marT="7482" marB="0" anchor="b"/>
                </a:tc>
                <a:tc>
                  <a:txBody>
                    <a:bodyPr/>
                    <a:lstStyle/>
                    <a:p>
                      <a:pPr algn="ctr" fontAlgn="b"/>
                      <a:r>
                        <a:rPr lang="en-US" sz="1400" b="1" u="none" strike="noStrike" dirty="0"/>
                        <a:t>20</a:t>
                      </a:r>
                      <a:endParaRPr lang="en-US" sz="1400" b="1" i="0" u="none" strike="noStrike" dirty="0">
                        <a:solidFill>
                          <a:srgbClr val="000000"/>
                        </a:solidFill>
                        <a:latin typeface="Calibri"/>
                      </a:endParaRPr>
                    </a:p>
                  </a:txBody>
                  <a:tcPr marL="7475" marR="7475" marT="7482" marB="0" anchor="b"/>
                </a:tc>
                <a:extLst>
                  <a:ext uri="{0D108BD9-81ED-4DB2-BD59-A6C34878D82A}">
                    <a16:rowId xmlns:a16="http://schemas.microsoft.com/office/drawing/2014/main" val="10018"/>
                  </a:ext>
                </a:extLst>
              </a:tr>
              <a:tr h="241471">
                <a:tc>
                  <a:txBody>
                    <a:bodyPr/>
                    <a:lstStyle/>
                    <a:p>
                      <a:pPr algn="ctr" fontAlgn="b"/>
                      <a:r>
                        <a:rPr lang="en-US" sz="1400" b="1" u="none" strike="noStrike" dirty="0"/>
                        <a:t>30</a:t>
                      </a:r>
                      <a:endParaRPr lang="en-US" sz="1400" b="1" i="0" u="none" strike="noStrike" dirty="0">
                        <a:solidFill>
                          <a:srgbClr val="000000"/>
                        </a:solidFill>
                        <a:latin typeface="Calibri"/>
                      </a:endParaRPr>
                    </a:p>
                  </a:txBody>
                  <a:tcPr marL="7475" marR="7475" marT="7482" marB="0" anchor="b"/>
                </a:tc>
                <a:tc>
                  <a:txBody>
                    <a:bodyPr/>
                    <a:lstStyle/>
                    <a:p>
                      <a:pPr algn="ctr" fontAlgn="b"/>
                      <a:r>
                        <a:rPr lang="en-US" sz="1400" b="1" u="none" strike="noStrike"/>
                        <a:t>11</a:t>
                      </a:r>
                      <a:endParaRPr lang="en-US" sz="1400" b="1" i="0" u="none" strike="noStrike">
                        <a:solidFill>
                          <a:srgbClr val="000000"/>
                        </a:solidFill>
                        <a:latin typeface="Calibri"/>
                      </a:endParaRPr>
                    </a:p>
                  </a:txBody>
                  <a:tcPr marL="7475" marR="7475" marT="7482" marB="0" anchor="b"/>
                </a:tc>
                <a:tc>
                  <a:txBody>
                    <a:bodyPr/>
                    <a:lstStyle/>
                    <a:p>
                      <a:pPr algn="ctr" fontAlgn="b"/>
                      <a:r>
                        <a:rPr lang="en-US" sz="1400" b="1" u="none" strike="noStrike" dirty="0"/>
                        <a:t>21</a:t>
                      </a:r>
                      <a:endParaRPr lang="en-US" sz="1400" b="1" i="0" u="none" strike="noStrike" dirty="0">
                        <a:solidFill>
                          <a:srgbClr val="000000"/>
                        </a:solidFill>
                        <a:latin typeface="Calibri"/>
                      </a:endParaRPr>
                    </a:p>
                  </a:txBody>
                  <a:tcPr marL="7475" marR="7475" marT="7482" marB="0" anchor="b"/>
                </a:tc>
                <a:extLst>
                  <a:ext uri="{0D108BD9-81ED-4DB2-BD59-A6C34878D82A}">
                    <a16:rowId xmlns:a16="http://schemas.microsoft.com/office/drawing/2014/main" val="10019"/>
                  </a:ext>
                </a:extLst>
              </a:tr>
              <a:tr h="241471">
                <a:tc>
                  <a:txBody>
                    <a:bodyPr/>
                    <a:lstStyle/>
                    <a:p>
                      <a:pPr algn="ctr" fontAlgn="b"/>
                      <a:r>
                        <a:rPr lang="en-US" sz="1400" b="1" i="0" u="none" strike="noStrike" dirty="0" smtClean="0">
                          <a:solidFill>
                            <a:srgbClr val="000000"/>
                          </a:solidFill>
                          <a:latin typeface="+mn-lt"/>
                        </a:rPr>
                        <a:t>31</a:t>
                      </a:r>
                      <a:endParaRPr lang="en-US" sz="1400" b="1" i="0" u="none" strike="noStrike" dirty="0">
                        <a:solidFill>
                          <a:srgbClr val="000000"/>
                        </a:solidFill>
                        <a:latin typeface="+mn-lt"/>
                      </a:endParaRPr>
                    </a:p>
                  </a:txBody>
                  <a:tcPr marL="7475" marR="7475" marT="7482" marB="0" anchor="b"/>
                </a:tc>
                <a:tc>
                  <a:txBody>
                    <a:bodyPr/>
                    <a:lstStyle/>
                    <a:p>
                      <a:pPr algn="ctr" fontAlgn="b"/>
                      <a:r>
                        <a:rPr lang="en-US" sz="1400" b="1" i="0" u="none" strike="noStrike" dirty="0" smtClean="0">
                          <a:solidFill>
                            <a:srgbClr val="000000"/>
                          </a:solidFill>
                          <a:latin typeface="+mn-lt"/>
                        </a:rPr>
                        <a:t>11</a:t>
                      </a:r>
                      <a:endParaRPr lang="en-US" sz="1400" b="1" i="0" u="none" strike="noStrike" dirty="0">
                        <a:solidFill>
                          <a:srgbClr val="000000"/>
                        </a:solidFill>
                        <a:latin typeface="+mn-lt"/>
                      </a:endParaRPr>
                    </a:p>
                  </a:txBody>
                  <a:tcPr marL="7475" marR="7475" marT="7482" marB="0" anchor="b"/>
                </a:tc>
                <a:tc>
                  <a:txBody>
                    <a:bodyPr/>
                    <a:lstStyle/>
                    <a:p>
                      <a:pPr algn="ctr" fontAlgn="b"/>
                      <a:r>
                        <a:rPr lang="en-US" sz="1400" b="1" i="0" u="none" strike="noStrike" dirty="0" smtClean="0">
                          <a:solidFill>
                            <a:srgbClr val="000000"/>
                          </a:solidFill>
                          <a:latin typeface="+mn-lt"/>
                        </a:rPr>
                        <a:t>22</a:t>
                      </a:r>
                      <a:endParaRPr lang="en-US" sz="1400" b="1" i="0" u="none" strike="noStrike" dirty="0">
                        <a:solidFill>
                          <a:srgbClr val="000000"/>
                        </a:solidFill>
                        <a:latin typeface="+mn-lt"/>
                      </a:endParaRPr>
                    </a:p>
                  </a:txBody>
                  <a:tcPr marL="7475" marR="7475" marT="7482" marB="0" anchor="b"/>
                </a:tc>
                <a:extLst>
                  <a:ext uri="{0D108BD9-81ED-4DB2-BD59-A6C34878D82A}">
                    <a16:rowId xmlns:a16="http://schemas.microsoft.com/office/drawing/2014/main" val="10020"/>
                  </a:ext>
                </a:extLst>
              </a:tr>
            </a:tbl>
          </a:graphicData>
        </a:graphic>
      </p:graphicFrame>
      <p:sp>
        <p:nvSpPr>
          <p:cNvPr id="2" name="Rectangle 1"/>
          <p:cNvSpPr/>
          <p:nvPr/>
        </p:nvSpPr>
        <p:spPr>
          <a:xfrm>
            <a:off x="217716" y="1219200"/>
            <a:ext cx="3592284" cy="609600"/>
          </a:xfrm>
          <a:prstGeom prst="rect">
            <a:avLst/>
          </a:prstGeom>
          <a:noFill/>
          <a:ln w="38100"/>
        </p:spPr>
        <p:style>
          <a:lnRef idx="2">
            <a:schemeClr val="dk1"/>
          </a:lnRef>
          <a:fillRef idx="1">
            <a:schemeClr val="lt1"/>
          </a:fillRef>
          <a:effectRef idx="0">
            <a:schemeClr val="dk1"/>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a:ea typeface="+mn-ea"/>
              <a:cs typeface="+mn-cs"/>
            </a:endParaRPr>
          </a:p>
        </p:txBody>
      </p:sp>
      <p:cxnSp>
        <p:nvCxnSpPr>
          <p:cNvPr id="4" name="Straight Arrow Connector 3"/>
          <p:cNvCxnSpPr/>
          <p:nvPr/>
        </p:nvCxnSpPr>
        <p:spPr>
          <a:xfrm>
            <a:off x="914400" y="6172200"/>
            <a:ext cx="838200" cy="0"/>
          </a:xfrm>
          <a:prstGeom prst="straightConnector1">
            <a:avLst/>
          </a:prstGeom>
          <a:ln w="57150">
            <a:tailEnd type="triangle"/>
          </a:ln>
        </p:spPr>
        <p:style>
          <a:lnRef idx="2">
            <a:schemeClr val="accent1"/>
          </a:lnRef>
          <a:fillRef idx="0">
            <a:schemeClr val="accent1"/>
          </a:fillRef>
          <a:effectRef idx="1">
            <a:schemeClr val="accent1"/>
          </a:effectRef>
          <a:fontRef idx="minor">
            <a:schemeClr val="tx1"/>
          </a:fontRef>
        </p:style>
      </p:cxnSp>
      <p:sp>
        <p:nvSpPr>
          <p:cNvPr id="5" name="Rounded Rectangle 4"/>
          <p:cNvSpPr/>
          <p:nvPr/>
        </p:nvSpPr>
        <p:spPr>
          <a:xfrm>
            <a:off x="4876800" y="6019800"/>
            <a:ext cx="3048000" cy="228566"/>
          </a:xfrm>
          <a:prstGeom prst="roundRect">
            <a:avLst/>
          </a:prstGeom>
          <a:noFill/>
          <a:ln w="38100"/>
        </p:spPr>
        <p:style>
          <a:lnRef idx="2">
            <a:schemeClr val="accent1"/>
          </a:lnRef>
          <a:fillRef idx="1">
            <a:schemeClr val="lt1"/>
          </a:fillRef>
          <a:effectRef idx="0">
            <a:schemeClr val="accent1"/>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3659162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663880" y="710340"/>
            <a:ext cx="7816241" cy="1375113"/>
          </a:xfrm>
        </p:spPr>
        <p:txBody>
          <a:bodyPr lIns="90428" tIns="45212" rIns="90428" bIns="45212" anchor="t">
            <a:noAutofit/>
          </a:bodyPr>
          <a:lstStyle/>
          <a:p>
            <a:r>
              <a:rPr lang="en-US" altLang="en-US" b="1" dirty="0" smtClean="0"/>
              <a:t>Run Chart Interpretation</a:t>
            </a:r>
            <a:br>
              <a:rPr lang="en-US" altLang="en-US" b="1" dirty="0" smtClean="0"/>
            </a:br>
            <a:r>
              <a:rPr lang="en-US" altLang="en-US" b="1" dirty="0" smtClean="0"/>
              <a:t>Exercise</a:t>
            </a:r>
            <a:endParaRPr lang="en-US" altLang="en-US" b="1" dirty="0"/>
          </a:p>
        </p:txBody>
      </p:sp>
      <p:sp>
        <p:nvSpPr>
          <p:cNvPr id="16387" name="Rectangle 3"/>
          <p:cNvSpPr>
            <a:spLocks noGrp="1" noChangeArrowheads="1"/>
          </p:cNvSpPr>
          <p:nvPr>
            <p:ph idx="1"/>
          </p:nvPr>
        </p:nvSpPr>
        <p:spPr>
          <a:xfrm>
            <a:off x="35826" y="2085399"/>
            <a:ext cx="8269974" cy="2878488"/>
          </a:xfrm>
        </p:spPr>
        <p:txBody>
          <a:bodyPr lIns="90428" tIns="45212" rIns="90428" bIns="45212">
            <a:normAutofit fontScale="92500"/>
          </a:bodyPr>
          <a:lstStyle/>
          <a:p>
            <a:pPr>
              <a:defRPr/>
            </a:pPr>
            <a:r>
              <a:rPr lang="en-US" altLang="en-US" dirty="0" smtClean="0">
                <a:solidFill>
                  <a:schemeClr val="tx2"/>
                </a:solidFill>
              </a:rPr>
              <a:t>Work with your site colleagues or alone if needed</a:t>
            </a:r>
            <a:endParaRPr lang="en-US" altLang="en-US" dirty="0">
              <a:solidFill>
                <a:schemeClr val="tx2"/>
              </a:solidFill>
            </a:endParaRPr>
          </a:p>
          <a:p>
            <a:pPr>
              <a:defRPr/>
            </a:pPr>
            <a:r>
              <a:rPr lang="en-US" altLang="en-US" dirty="0" smtClean="0">
                <a:solidFill>
                  <a:schemeClr val="tx2"/>
                </a:solidFill>
              </a:rPr>
              <a:t>Use </a:t>
            </a:r>
            <a:r>
              <a:rPr lang="en-US" altLang="en-US" dirty="0">
                <a:solidFill>
                  <a:schemeClr val="tx2"/>
                </a:solidFill>
              </a:rPr>
              <a:t>the slide handouts </a:t>
            </a:r>
            <a:r>
              <a:rPr lang="en-US" altLang="en-US" dirty="0" smtClean="0">
                <a:solidFill>
                  <a:schemeClr val="tx2"/>
                </a:solidFill>
              </a:rPr>
              <a:t>(slides #18, #21, #22)</a:t>
            </a:r>
            <a:endParaRPr lang="en-US" altLang="en-US" dirty="0">
              <a:solidFill>
                <a:schemeClr val="tx2"/>
              </a:solidFill>
            </a:endParaRPr>
          </a:p>
          <a:p>
            <a:pPr>
              <a:defRPr/>
            </a:pPr>
            <a:r>
              <a:rPr lang="en-US" altLang="en-US" dirty="0">
                <a:solidFill>
                  <a:schemeClr val="tx2"/>
                </a:solidFill>
              </a:rPr>
              <a:t>Answer the questions on the next </a:t>
            </a:r>
            <a:r>
              <a:rPr lang="en-US" altLang="en-US" dirty="0" smtClean="0">
                <a:solidFill>
                  <a:schemeClr val="tx2"/>
                </a:solidFill>
              </a:rPr>
              <a:t>slide</a:t>
            </a:r>
            <a:endParaRPr lang="en-US" altLang="en-US" dirty="0">
              <a:solidFill>
                <a:schemeClr val="tx2"/>
              </a:solidFill>
            </a:endParaRPr>
          </a:p>
          <a:p>
            <a:pPr>
              <a:defRPr/>
            </a:pPr>
            <a:r>
              <a:rPr lang="en-US" altLang="en-US" dirty="0" smtClean="0">
                <a:solidFill>
                  <a:schemeClr val="tx2"/>
                </a:solidFill>
              </a:rPr>
              <a:t>Be </a:t>
            </a:r>
            <a:r>
              <a:rPr lang="en-US" altLang="en-US" dirty="0">
                <a:solidFill>
                  <a:schemeClr val="tx2"/>
                </a:solidFill>
              </a:rPr>
              <a:t>prepared to discuss your answers </a:t>
            </a:r>
            <a:endParaRPr lang="en-US" altLang="en-US" dirty="0" smtClean="0">
              <a:solidFill>
                <a:schemeClr val="tx2"/>
              </a:solidFill>
            </a:endParaRPr>
          </a:p>
          <a:p>
            <a:pPr marL="0" indent="0">
              <a:buNone/>
              <a:defRPr/>
            </a:pPr>
            <a:r>
              <a:rPr lang="en-US" altLang="en-US" dirty="0">
                <a:solidFill>
                  <a:schemeClr val="tx2"/>
                </a:solidFill>
              </a:rPr>
              <a:t> </a:t>
            </a:r>
            <a:r>
              <a:rPr lang="en-US" altLang="en-US" dirty="0" smtClean="0">
                <a:solidFill>
                  <a:schemeClr val="tx2"/>
                </a:solidFill>
              </a:rPr>
              <a:t>   in </a:t>
            </a:r>
            <a:r>
              <a:rPr lang="en-US" altLang="en-US" dirty="0">
                <a:solidFill>
                  <a:schemeClr val="tx2"/>
                </a:solidFill>
              </a:rPr>
              <a:t>5 minutes</a:t>
            </a:r>
          </a:p>
        </p:txBody>
      </p:sp>
      <p:sp>
        <p:nvSpPr>
          <p:cNvPr id="5" name="Slide Number Placeholder 5"/>
          <p:cNvSpPr txBox="1">
            <a:spLocks noGrp="1"/>
          </p:cNvSpPr>
          <p:nvPr/>
        </p:nvSpPr>
        <p:spPr bwMode="auto">
          <a:xfrm>
            <a:off x="6552740" y="6059684"/>
            <a:ext cx="1905521" cy="4576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428" tIns="45212" rIns="90428" bIns="45212"/>
          <a:lstStyle>
            <a:lvl1pPr defTabSz="927100" eaLnBrk="0" hangingPunct="0">
              <a:spcBef>
                <a:spcPct val="20000"/>
              </a:spcBef>
              <a:spcAft>
                <a:spcPts val="1000"/>
              </a:spcAft>
              <a:buClr>
                <a:schemeClr val="hlink"/>
              </a:buClr>
              <a:buSzPct val="75000"/>
              <a:buFont typeface="Monotype Sorts"/>
              <a:buChar char="u"/>
              <a:defRPr sz="3200" b="1">
                <a:solidFill>
                  <a:schemeClr val="tx1"/>
                </a:solidFill>
                <a:latin typeface="Arial" pitchFamily="34" charset="0"/>
              </a:defRPr>
            </a:lvl1pPr>
            <a:lvl2pPr marL="742950" indent="-285750" defTabSz="927100" eaLnBrk="0" hangingPunct="0">
              <a:spcBef>
                <a:spcPct val="20000"/>
              </a:spcBef>
              <a:spcAft>
                <a:spcPts val="1000"/>
              </a:spcAft>
              <a:buClr>
                <a:schemeClr val="hlink"/>
              </a:buClr>
              <a:buSzPct val="75000"/>
              <a:buChar char="•"/>
              <a:defRPr sz="2800" b="1">
                <a:solidFill>
                  <a:schemeClr val="tx1"/>
                </a:solidFill>
                <a:latin typeface="Arial" pitchFamily="34" charset="0"/>
              </a:defRPr>
            </a:lvl2pPr>
            <a:lvl3pPr marL="1143000" indent="-228600" defTabSz="927100" eaLnBrk="0" hangingPunct="0">
              <a:spcBef>
                <a:spcPct val="20000"/>
              </a:spcBef>
              <a:spcAft>
                <a:spcPts val="1000"/>
              </a:spcAft>
              <a:buClr>
                <a:schemeClr val="hlink"/>
              </a:buClr>
              <a:buSzPct val="75000"/>
              <a:buFont typeface="Wingdings" pitchFamily="2" charset="2"/>
              <a:buChar char="ü"/>
              <a:defRPr sz="2400" b="1">
                <a:solidFill>
                  <a:schemeClr val="tx1"/>
                </a:solidFill>
                <a:latin typeface="Arial" pitchFamily="34" charset="0"/>
              </a:defRPr>
            </a:lvl3pPr>
            <a:lvl4pPr marL="1600200" indent="-228600" defTabSz="927100" eaLnBrk="0" hangingPunct="0">
              <a:spcBef>
                <a:spcPct val="20000"/>
              </a:spcBef>
              <a:spcAft>
                <a:spcPts val="1000"/>
              </a:spcAft>
              <a:buClr>
                <a:schemeClr val="hlink"/>
              </a:buClr>
              <a:buSzPct val="75000"/>
              <a:buFont typeface="Monotype Sorts"/>
              <a:buChar char=";"/>
              <a:defRPr sz="2000" b="1">
                <a:solidFill>
                  <a:schemeClr val="tx1"/>
                </a:solidFill>
                <a:latin typeface="Arial" pitchFamily="34" charset="0"/>
              </a:defRPr>
            </a:lvl4pPr>
            <a:lvl5pPr marL="2057400" indent="-228600" defTabSz="927100" eaLnBrk="0"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5pPr>
            <a:lvl6pPr marL="2514600" indent="-228600" defTabSz="9271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6pPr>
            <a:lvl7pPr marL="2971800" indent="-228600" defTabSz="9271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7pPr>
            <a:lvl8pPr marL="3429000" indent="-228600" defTabSz="9271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8pPr>
            <a:lvl9pPr marL="3886200" indent="-228600" defTabSz="9271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9pPr>
          </a:lstStyle>
          <a:p>
            <a:pPr marL="0" marR="0" lvl="0" indent="0" algn="r" defTabSz="927100" rtl="0" eaLnBrk="0" fontAlgn="auto" latinLnBrk="0" hangingPunct="0">
              <a:lnSpc>
                <a:spcPct val="100000"/>
              </a:lnSpc>
              <a:spcBef>
                <a:spcPct val="0"/>
              </a:spcBef>
              <a:spcAft>
                <a:spcPct val="0"/>
              </a:spcAft>
              <a:buClrTx/>
              <a:buSzTx/>
              <a:buFontTx/>
              <a:buNone/>
              <a:tabLst/>
              <a:defRPr/>
            </a:pPr>
            <a:fld id="{BF1FEEBB-83AA-4BAB-8697-27EFFEA8DC70}" type="slidenum">
              <a:rPr kumimoji="0" lang="en-US" altLang="en-US" sz="1400" b="0" i="0" u="none" strike="noStrike" kern="1200" cap="none" spc="0" normalizeH="0" baseline="0" noProof="0">
                <a:ln>
                  <a:noFill/>
                </a:ln>
                <a:solidFill>
                  <a:prstClr val="white"/>
                </a:solidFill>
                <a:effectLst/>
                <a:uLnTx/>
                <a:uFillTx/>
                <a:latin typeface="Times New Roman" pitchFamily="18" charset="0"/>
                <a:ea typeface="MS PGothic" pitchFamily="34" charset="-128"/>
                <a:cs typeface="+mn-cs"/>
              </a:rPr>
              <a:pPr marL="0" marR="0" lvl="0" indent="0" algn="r" defTabSz="927100" rtl="0" eaLnBrk="0" fontAlgn="auto" latinLnBrk="0" hangingPunct="0">
                <a:lnSpc>
                  <a:spcPct val="100000"/>
                </a:lnSpc>
                <a:spcBef>
                  <a:spcPct val="0"/>
                </a:spcBef>
                <a:spcAft>
                  <a:spcPct val="0"/>
                </a:spcAft>
                <a:buClrTx/>
                <a:buSzTx/>
                <a:buFontTx/>
                <a:buNone/>
                <a:tabLst/>
                <a:defRPr/>
              </a:pPr>
              <a:t>23</a:t>
            </a:fld>
            <a:endParaRPr kumimoji="0" lang="en-US" altLang="en-US" sz="1400" b="0" i="0" u="none" strike="noStrike" kern="1200" cap="none" spc="0" normalizeH="0" baseline="0" noProof="0" dirty="0">
              <a:ln>
                <a:noFill/>
              </a:ln>
              <a:solidFill>
                <a:prstClr val="white"/>
              </a:solidFill>
              <a:effectLst/>
              <a:uLnTx/>
              <a:uFillTx/>
              <a:latin typeface="Times New Roman" pitchFamily="18" charset="0"/>
              <a:ea typeface="MS PGothic" pitchFamily="34" charset="-128"/>
              <a:cs typeface="+mn-cs"/>
            </a:endParaRPr>
          </a:p>
        </p:txBody>
      </p:sp>
      <p:pic>
        <p:nvPicPr>
          <p:cNvPr id="717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49143" y="3912345"/>
            <a:ext cx="2394857" cy="239485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97859137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663880" y="695433"/>
            <a:ext cx="7816241" cy="827473"/>
          </a:xfrm>
        </p:spPr>
        <p:txBody>
          <a:bodyPr lIns="90966" tIns="45482" rIns="90966" bIns="45482" anchor="t"/>
          <a:lstStyle/>
          <a:p>
            <a:r>
              <a:rPr lang="en-US" altLang="en-US" b="1" dirty="0" smtClean="0"/>
              <a:t>Questions</a:t>
            </a:r>
          </a:p>
        </p:txBody>
      </p:sp>
      <p:sp>
        <p:nvSpPr>
          <p:cNvPr id="14339" name="Rectangle 3"/>
          <p:cNvSpPr>
            <a:spLocks noGrp="1" noChangeArrowheads="1"/>
          </p:cNvSpPr>
          <p:nvPr>
            <p:ph idx="1"/>
          </p:nvPr>
        </p:nvSpPr>
        <p:spPr>
          <a:xfrm>
            <a:off x="676408" y="1728757"/>
            <a:ext cx="7816241" cy="4063710"/>
          </a:xfrm>
        </p:spPr>
        <p:txBody>
          <a:bodyPr lIns="90966" tIns="45482" rIns="90966" bIns="45482">
            <a:normAutofit fontScale="92500" lnSpcReduction="20000"/>
          </a:bodyPr>
          <a:lstStyle/>
          <a:p>
            <a:pPr marL="505457" indent="-505457">
              <a:buFont typeface="Arial" pitchFamily="34" charset="0"/>
              <a:buAutoNum type="arabicPeriod"/>
            </a:pPr>
            <a:r>
              <a:rPr lang="en-US" altLang="en-US" sz="3600" dirty="0">
                <a:solidFill>
                  <a:schemeClr val="tx2"/>
                </a:solidFill>
              </a:rPr>
              <a:t>What does the </a:t>
            </a:r>
            <a:r>
              <a:rPr lang="en-US" altLang="en-US" sz="3600" dirty="0" smtClean="0">
                <a:solidFill>
                  <a:schemeClr val="tx2"/>
                </a:solidFill>
              </a:rPr>
              <a:t>blue </a:t>
            </a:r>
            <a:r>
              <a:rPr lang="en-US" altLang="en-US" sz="3600" dirty="0">
                <a:solidFill>
                  <a:schemeClr val="tx2"/>
                </a:solidFill>
              </a:rPr>
              <a:t>line on the graph represent?</a:t>
            </a:r>
          </a:p>
          <a:p>
            <a:pPr marL="505457" indent="-505457">
              <a:buFont typeface="Arial" pitchFamily="34" charset="0"/>
              <a:buAutoNum type="arabicPeriod"/>
            </a:pPr>
            <a:r>
              <a:rPr lang="en-US" altLang="en-US" sz="3600" dirty="0">
                <a:solidFill>
                  <a:schemeClr val="tx2"/>
                </a:solidFill>
              </a:rPr>
              <a:t>How many runs are there?</a:t>
            </a:r>
          </a:p>
          <a:p>
            <a:pPr marL="505457" indent="-505457">
              <a:buFont typeface="Arial" pitchFamily="34" charset="0"/>
              <a:buAutoNum type="arabicPeriod"/>
            </a:pPr>
            <a:r>
              <a:rPr lang="en-US" altLang="en-US" sz="3600" dirty="0">
                <a:solidFill>
                  <a:schemeClr val="tx2"/>
                </a:solidFill>
              </a:rPr>
              <a:t>How many shifts do you see?</a:t>
            </a:r>
          </a:p>
          <a:p>
            <a:pPr marL="505457" indent="-505457">
              <a:buFont typeface="Arial" pitchFamily="34" charset="0"/>
              <a:buAutoNum type="arabicPeriod"/>
            </a:pPr>
            <a:r>
              <a:rPr lang="en-US" altLang="en-US" sz="3600" dirty="0">
                <a:solidFill>
                  <a:schemeClr val="tx2"/>
                </a:solidFill>
              </a:rPr>
              <a:t>How many trends are in the data?</a:t>
            </a:r>
          </a:p>
          <a:p>
            <a:pPr marL="505457" indent="-505457">
              <a:buFont typeface="Arial" pitchFamily="34" charset="0"/>
              <a:buAutoNum type="arabicPeriod"/>
            </a:pPr>
            <a:r>
              <a:rPr lang="en-US" altLang="en-US" sz="3600" dirty="0">
                <a:solidFill>
                  <a:schemeClr val="tx2"/>
                </a:solidFill>
              </a:rPr>
              <a:t>How many non-random patterns (special cause signals) are met in this run chart?</a:t>
            </a:r>
          </a:p>
          <a:p>
            <a:pPr marL="505457" indent="-505457">
              <a:buFont typeface="Arial" pitchFamily="34" charset="0"/>
              <a:buAutoNum type="arabicPeriod"/>
            </a:pPr>
            <a:r>
              <a:rPr lang="en-US" altLang="en-US" sz="3600" dirty="0">
                <a:solidFill>
                  <a:schemeClr val="tx2"/>
                </a:solidFill>
              </a:rPr>
              <a:t>What is your interpretation of the chart?</a:t>
            </a:r>
          </a:p>
        </p:txBody>
      </p:sp>
      <p:sp>
        <p:nvSpPr>
          <p:cNvPr id="5" name="Slide Number Placeholder 5"/>
          <p:cNvSpPr txBox="1">
            <a:spLocks noGrp="1"/>
          </p:cNvSpPr>
          <p:nvPr/>
        </p:nvSpPr>
        <p:spPr bwMode="auto">
          <a:xfrm>
            <a:off x="6552707" y="6059684"/>
            <a:ext cx="1905521" cy="4576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966" tIns="45482" rIns="90966" bIns="45482"/>
          <a:lstStyle>
            <a:lvl1pPr defTabSz="927100" eaLnBrk="0" hangingPunct="0">
              <a:spcBef>
                <a:spcPct val="20000"/>
              </a:spcBef>
              <a:spcAft>
                <a:spcPts val="1000"/>
              </a:spcAft>
              <a:buClr>
                <a:schemeClr val="hlink"/>
              </a:buClr>
              <a:buSzPct val="75000"/>
              <a:buFont typeface="Monotype Sorts"/>
              <a:buChar char="u"/>
              <a:defRPr sz="3200" b="1">
                <a:solidFill>
                  <a:schemeClr val="tx1"/>
                </a:solidFill>
                <a:latin typeface="Arial" pitchFamily="34" charset="0"/>
              </a:defRPr>
            </a:lvl1pPr>
            <a:lvl2pPr marL="742950" indent="-285750" defTabSz="927100" eaLnBrk="0" hangingPunct="0">
              <a:spcBef>
                <a:spcPct val="20000"/>
              </a:spcBef>
              <a:spcAft>
                <a:spcPts val="1000"/>
              </a:spcAft>
              <a:buClr>
                <a:schemeClr val="hlink"/>
              </a:buClr>
              <a:buSzPct val="75000"/>
              <a:buChar char="•"/>
              <a:defRPr sz="2800" b="1">
                <a:solidFill>
                  <a:schemeClr val="tx1"/>
                </a:solidFill>
                <a:latin typeface="Arial" pitchFamily="34" charset="0"/>
              </a:defRPr>
            </a:lvl2pPr>
            <a:lvl3pPr marL="1143000" indent="-228600" defTabSz="927100" eaLnBrk="0" hangingPunct="0">
              <a:spcBef>
                <a:spcPct val="20000"/>
              </a:spcBef>
              <a:spcAft>
                <a:spcPts val="1000"/>
              </a:spcAft>
              <a:buClr>
                <a:schemeClr val="hlink"/>
              </a:buClr>
              <a:buSzPct val="75000"/>
              <a:buFont typeface="Wingdings" pitchFamily="2" charset="2"/>
              <a:buChar char="ü"/>
              <a:defRPr sz="2400" b="1">
                <a:solidFill>
                  <a:schemeClr val="tx1"/>
                </a:solidFill>
                <a:latin typeface="Arial" pitchFamily="34" charset="0"/>
              </a:defRPr>
            </a:lvl3pPr>
            <a:lvl4pPr marL="1600200" indent="-228600" defTabSz="927100" eaLnBrk="0" hangingPunct="0">
              <a:spcBef>
                <a:spcPct val="20000"/>
              </a:spcBef>
              <a:spcAft>
                <a:spcPts val="1000"/>
              </a:spcAft>
              <a:buClr>
                <a:schemeClr val="hlink"/>
              </a:buClr>
              <a:buSzPct val="75000"/>
              <a:buFont typeface="Monotype Sorts"/>
              <a:buChar char=";"/>
              <a:defRPr sz="2000" b="1">
                <a:solidFill>
                  <a:schemeClr val="tx1"/>
                </a:solidFill>
                <a:latin typeface="Arial" pitchFamily="34" charset="0"/>
              </a:defRPr>
            </a:lvl4pPr>
            <a:lvl5pPr marL="2057400" indent="-228600" defTabSz="927100" eaLnBrk="0"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5pPr>
            <a:lvl6pPr marL="2514600" indent="-228600" defTabSz="9271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6pPr>
            <a:lvl7pPr marL="2971800" indent="-228600" defTabSz="9271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7pPr>
            <a:lvl8pPr marL="3429000" indent="-228600" defTabSz="9271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8pPr>
            <a:lvl9pPr marL="3886200" indent="-228600" defTabSz="9271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9pPr>
          </a:lstStyle>
          <a:p>
            <a:pPr marL="0" marR="0" lvl="0" indent="0" algn="r" defTabSz="927100" rtl="0" eaLnBrk="0" fontAlgn="auto" latinLnBrk="0" hangingPunct="0">
              <a:lnSpc>
                <a:spcPct val="100000"/>
              </a:lnSpc>
              <a:spcBef>
                <a:spcPct val="0"/>
              </a:spcBef>
              <a:spcAft>
                <a:spcPct val="0"/>
              </a:spcAft>
              <a:buClrTx/>
              <a:buSzTx/>
              <a:buFontTx/>
              <a:buNone/>
              <a:tabLst/>
              <a:defRPr/>
            </a:pPr>
            <a:fld id="{BF1FEEBB-83AA-4BAB-8697-27EFFEA8DC70}" type="slidenum">
              <a:rPr kumimoji="0" lang="en-US" altLang="en-US" sz="1400" b="0" i="0" u="none" strike="noStrike" kern="1200" cap="none" spc="0" normalizeH="0" baseline="0" noProof="0">
                <a:ln>
                  <a:noFill/>
                </a:ln>
                <a:solidFill>
                  <a:prstClr val="white"/>
                </a:solidFill>
                <a:effectLst/>
                <a:uLnTx/>
                <a:uFillTx/>
                <a:latin typeface="Times New Roman" pitchFamily="18" charset="0"/>
                <a:ea typeface="MS PGothic" pitchFamily="34" charset="-128"/>
                <a:cs typeface="+mn-cs"/>
              </a:rPr>
              <a:pPr marL="0" marR="0" lvl="0" indent="0" algn="r" defTabSz="927100" rtl="0" eaLnBrk="0" fontAlgn="auto" latinLnBrk="0" hangingPunct="0">
                <a:lnSpc>
                  <a:spcPct val="100000"/>
                </a:lnSpc>
                <a:spcBef>
                  <a:spcPct val="0"/>
                </a:spcBef>
                <a:spcAft>
                  <a:spcPct val="0"/>
                </a:spcAft>
                <a:buClrTx/>
                <a:buSzTx/>
                <a:buFontTx/>
                <a:buNone/>
                <a:tabLst/>
                <a:defRPr/>
              </a:pPr>
              <a:t>24</a:t>
            </a:fld>
            <a:endParaRPr kumimoji="0" lang="en-US" altLang="en-US" sz="1400" b="0" i="0" u="none" strike="noStrike" kern="1200" cap="none" spc="0" normalizeH="0" baseline="0" noProof="0" dirty="0">
              <a:ln>
                <a:noFill/>
              </a:ln>
              <a:solidFill>
                <a:prstClr val="white"/>
              </a:solidFill>
              <a:effectLst/>
              <a:uLnTx/>
              <a:uFillTx/>
              <a:latin typeface="Times New Roman" pitchFamily="18" charset="0"/>
              <a:ea typeface="MS PGothic" pitchFamily="34" charset="-128"/>
              <a:cs typeface="+mn-cs"/>
            </a:endParaRPr>
          </a:p>
        </p:txBody>
      </p:sp>
    </p:spTree>
    <p:extLst>
      <p:ext uri="{BB962C8B-B14F-4D97-AF65-F5344CB8AC3E}">
        <p14:creationId xmlns:p14="http://schemas.microsoft.com/office/powerpoint/2010/main" val="220810600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12"/>
          <p:cNvSpPr>
            <a:spLocks noGrp="1" noChangeArrowheads="1"/>
          </p:cNvSpPr>
          <p:nvPr>
            <p:ph type="title"/>
          </p:nvPr>
        </p:nvSpPr>
        <p:spPr>
          <a:xfrm>
            <a:off x="722313" y="2636195"/>
            <a:ext cx="7772400" cy="1362075"/>
          </a:xfrm>
        </p:spPr>
        <p:txBody>
          <a:bodyPr>
            <a:normAutofit/>
          </a:bodyPr>
          <a:lstStyle/>
          <a:p>
            <a:pPr algn="ctr"/>
            <a:r>
              <a:rPr lang="en-US" altLang="en-US" cap="none" dirty="0" smtClean="0"/>
              <a:t>Discussion of Answers to Questions</a:t>
            </a:r>
            <a:endParaRPr lang="en-US" altLang="en-US" cap="none" dirty="0"/>
          </a:p>
        </p:txBody>
      </p:sp>
      <p:sp>
        <p:nvSpPr>
          <p:cNvPr id="2" name="Text Placeholder 1"/>
          <p:cNvSpPr>
            <a:spLocks noGrp="1"/>
          </p:cNvSpPr>
          <p:nvPr>
            <p:ph type="body" idx="1"/>
          </p:nvPr>
        </p:nvSpPr>
        <p:spPr>
          <a:xfrm>
            <a:off x="722313" y="2601919"/>
            <a:ext cx="7772400" cy="1500187"/>
          </a:xfrm>
        </p:spPr>
        <p:txBody>
          <a:bodyPr>
            <a:normAutofit/>
          </a:bodyPr>
          <a:lstStyle/>
          <a:p>
            <a:pPr algn="ctr"/>
            <a:r>
              <a:rPr lang="en-US" sz="2800" b="1" dirty="0">
                <a:solidFill>
                  <a:schemeClr val="tx2"/>
                </a:solidFill>
              </a:rPr>
              <a:t>What did you decide?</a:t>
            </a:r>
          </a:p>
        </p:txBody>
      </p:sp>
      <p:sp>
        <p:nvSpPr>
          <p:cNvPr id="5" name="Slide Number Placeholder 5"/>
          <p:cNvSpPr txBox="1">
            <a:spLocks noGrp="1"/>
          </p:cNvSpPr>
          <p:nvPr/>
        </p:nvSpPr>
        <p:spPr bwMode="auto">
          <a:xfrm>
            <a:off x="6552707" y="6059684"/>
            <a:ext cx="1905521" cy="4576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966" tIns="45482" rIns="90966" bIns="45482"/>
          <a:lstStyle>
            <a:lvl1pPr defTabSz="927100" eaLnBrk="0" hangingPunct="0">
              <a:spcBef>
                <a:spcPct val="20000"/>
              </a:spcBef>
              <a:spcAft>
                <a:spcPts val="1000"/>
              </a:spcAft>
              <a:buClr>
                <a:schemeClr val="hlink"/>
              </a:buClr>
              <a:buSzPct val="75000"/>
              <a:buFont typeface="Monotype Sorts"/>
              <a:buChar char="u"/>
              <a:defRPr sz="3200" b="1">
                <a:solidFill>
                  <a:schemeClr val="tx1"/>
                </a:solidFill>
                <a:latin typeface="Arial" pitchFamily="34" charset="0"/>
              </a:defRPr>
            </a:lvl1pPr>
            <a:lvl2pPr marL="742950" indent="-285750" defTabSz="927100" eaLnBrk="0" hangingPunct="0">
              <a:spcBef>
                <a:spcPct val="20000"/>
              </a:spcBef>
              <a:spcAft>
                <a:spcPts val="1000"/>
              </a:spcAft>
              <a:buClr>
                <a:schemeClr val="hlink"/>
              </a:buClr>
              <a:buSzPct val="75000"/>
              <a:buChar char="•"/>
              <a:defRPr sz="2800" b="1">
                <a:solidFill>
                  <a:schemeClr val="tx1"/>
                </a:solidFill>
                <a:latin typeface="Arial" pitchFamily="34" charset="0"/>
              </a:defRPr>
            </a:lvl2pPr>
            <a:lvl3pPr marL="1143000" indent="-228600" defTabSz="927100" eaLnBrk="0" hangingPunct="0">
              <a:spcBef>
                <a:spcPct val="20000"/>
              </a:spcBef>
              <a:spcAft>
                <a:spcPts val="1000"/>
              </a:spcAft>
              <a:buClr>
                <a:schemeClr val="hlink"/>
              </a:buClr>
              <a:buSzPct val="75000"/>
              <a:buFont typeface="Wingdings" pitchFamily="2" charset="2"/>
              <a:buChar char="ü"/>
              <a:defRPr sz="2400" b="1">
                <a:solidFill>
                  <a:schemeClr val="tx1"/>
                </a:solidFill>
                <a:latin typeface="Arial" pitchFamily="34" charset="0"/>
              </a:defRPr>
            </a:lvl3pPr>
            <a:lvl4pPr marL="1600200" indent="-228600" defTabSz="927100" eaLnBrk="0" hangingPunct="0">
              <a:spcBef>
                <a:spcPct val="20000"/>
              </a:spcBef>
              <a:spcAft>
                <a:spcPts val="1000"/>
              </a:spcAft>
              <a:buClr>
                <a:schemeClr val="hlink"/>
              </a:buClr>
              <a:buSzPct val="75000"/>
              <a:buFont typeface="Monotype Sorts"/>
              <a:buChar char=";"/>
              <a:defRPr sz="2000" b="1">
                <a:solidFill>
                  <a:schemeClr val="tx1"/>
                </a:solidFill>
                <a:latin typeface="Arial" pitchFamily="34" charset="0"/>
              </a:defRPr>
            </a:lvl4pPr>
            <a:lvl5pPr marL="2057400" indent="-228600" defTabSz="927100" eaLnBrk="0"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5pPr>
            <a:lvl6pPr marL="2514600" indent="-228600" defTabSz="9271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6pPr>
            <a:lvl7pPr marL="2971800" indent="-228600" defTabSz="9271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7pPr>
            <a:lvl8pPr marL="3429000" indent="-228600" defTabSz="9271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8pPr>
            <a:lvl9pPr marL="3886200" indent="-228600" defTabSz="9271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9pPr>
          </a:lstStyle>
          <a:p>
            <a:pPr marL="0" marR="0" lvl="0" indent="0" algn="r" defTabSz="927100" rtl="0" eaLnBrk="0" fontAlgn="auto" latinLnBrk="0" hangingPunct="0">
              <a:lnSpc>
                <a:spcPct val="100000"/>
              </a:lnSpc>
              <a:spcBef>
                <a:spcPct val="0"/>
              </a:spcBef>
              <a:spcAft>
                <a:spcPct val="0"/>
              </a:spcAft>
              <a:buClrTx/>
              <a:buSzTx/>
              <a:buFontTx/>
              <a:buNone/>
              <a:tabLst/>
              <a:defRPr/>
            </a:pPr>
            <a:fld id="{BF1FEEBB-83AA-4BAB-8697-27EFFEA8DC70}" type="slidenum">
              <a:rPr kumimoji="0" lang="en-US" altLang="en-US" sz="1400" b="0" i="0" u="none" strike="noStrike" kern="1200" cap="none" spc="0" normalizeH="0" baseline="0" noProof="0">
                <a:ln>
                  <a:noFill/>
                </a:ln>
                <a:solidFill>
                  <a:prstClr val="white"/>
                </a:solidFill>
                <a:effectLst/>
                <a:uLnTx/>
                <a:uFillTx/>
                <a:latin typeface="Times New Roman" pitchFamily="18" charset="0"/>
                <a:ea typeface="MS PGothic" pitchFamily="34" charset="-128"/>
                <a:cs typeface="+mn-cs"/>
              </a:rPr>
              <a:pPr marL="0" marR="0" lvl="0" indent="0" algn="r" defTabSz="927100" rtl="0" eaLnBrk="0" fontAlgn="auto" latinLnBrk="0" hangingPunct="0">
                <a:lnSpc>
                  <a:spcPct val="100000"/>
                </a:lnSpc>
                <a:spcBef>
                  <a:spcPct val="0"/>
                </a:spcBef>
                <a:spcAft>
                  <a:spcPct val="0"/>
                </a:spcAft>
                <a:buClrTx/>
                <a:buSzTx/>
                <a:buFontTx/>
                <a:buNone/>
                <a:tabLst/>
                <a:defRPr/>
              </a:pPr>
              <a:t>25</a:t>
            </a:fld>
            <a:endParaRPr kumimoji="0" lang="en-US" altLang="en-US" sz="1400" b="0" i="0" u="none" strike="noStrike" kern="1200" cap="none" spc="0" normalizeH="0" baseline="0" noProof="0" dirty="0">
              <a:ln>
                <a:noFill/>
              </a:ln>
              <a:solidFill>
                <a:prstClr val="white"/>
              </a:solidFill>
              <a:effectLst/>
              <a:uLnTx/>
              <a:uFillTx/>
              <a:latin typeface="Times New Roman" pitchFamily="18" charset="0"/>
              <a:ea typeface="MS PGothic" pitchFamily="34" charset="-128"/>
              <a:cs typeface="+mn-cs"/>
            </a:endParaRPr>
          </a:p>
        </p:txBody>
      </p:sp>
    </p:spTree>
    <p:extLst>
      <p:ext uri="{BB962C8B-B14F-4D97-AF65-F5344CB8AC3E}">
        <p14:creationId xmlns:p14="http://schemas.microsoft.com/office/powerpoint/2010/main" val="192160918"/>
      </p:ext>
    </p:extLst>
  </p:cSld>
  <p:clrMapOvr>
    <a:masterClrMapping/>
  </p:clrMapOvr>
  <p:transition spd="slow"/>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2"/>
          <p:cNvGraphicFramePr>
            <a:graphicFrameLocks noGrp="1" noChangeAspect="1"/>
          </p:cNvGraphicFramePr>
          <p:nvPr>
            <p:ph idx="4294967295"/>
            <p:extLst/>
          </p:nvPr>
        </p:nvGraphicFramePr>
        <p:xfrm>
          <a:off x="414074" y="922174"/>
          <a:ext cx="7789797" cy="4979213"/>
        </p:xfrm>
        <a:graphic>
          <a:graphicData uri="http://schemas.openxmlformats.org/drawingml/2006/chart">
            <c:chart xmlns:c="http://schemas.openxmlformats.org/drawingml/2006/chart" xmlns:r="http://schemas.openxmlformats.org/officeDocument/2006/relationships" r:id="rId3"/>
          </a:graphicData>
        </a:graphic>
      </p:graphicFrame>
      <p:sp>
        <p:nvSpPr>
          <p:cNvPr id="23555" name="Rectangle 2"/>
          <p:cNvSpPr>
            <a:spLocks noGrp="1" noChangeArrowheads="1"/>
          </p:cNvSpPr>
          <p:nvPr>
            <p:ph type="title" idx="4294967295"/>
          </p:nvPr>
        </p:nvSpPr>
        <p:spPr>
          <a:xfrm>
            <a:off x="680505" y="694576"/>
            <a:ext cx="7961856" cy="677024"/>
          </a:xfrm>
        </p:spPr>
        <p:txBody>
          <a:bodyPr lIns="91097" tIns="45547" rIns="91097" bIns="45547" anchor="t"/>
          <a:lstStyle/>
          <a:p>
            <a:r>
              <a:rPr lang="en-US" altLang="en-US" sz="3200" b="1" dirty="0">
                <a:effectLst/>
                <a:latin typeface="Calibri" panose="020F0502020204030204" pitchFamily="34" charset="0"/>
              </a:rPr>
              <a:t>  Q1. What does the </a:t>
            </a:r>
            <a:r>
              <a:rPr lang="en-US" altLang="en-US" sz="3200" b="1" dirty="0" smtClean="0">
                <a:effectLst/>
                <a:latin typeface="Calibri" panose="020F0502020204030204" pitchFamily="34" charset="0"/>
              </a:rPr>
              <a:t>blue </a:t>
            </a:r>
            <a:r>
              <a:rPr lang="en-US" altLang="en-US" sz="3200" b="1" dirty="0">
                <a:effectLst/>
                <a:latin typeface="Calibri" panose="020F0502020204030204" pitchFamily="34" charset="0"/>
              </a:rPr>
              <a:t>line represent?</a:t>
            </a:r>
          </a:p>
        </p:txBody>
      </p:sp>
      <p:sp>
        <p:nvSpPr>
          <p:cNvPr id="23556" name="Text Box 3"/>
          <p:cNvSpPr txBox="1">
            <a:spLocks noChangeArrowheads="1"/>
          </p:cNvSpPr>
          <p:nvPr/>
        </p:nvSpPr>
        <p:spPr bwMode="auto">
          <a:xfrm>
            <a:off x="4193088" y="5590168"/>
            <a:ext cx="919541" cy="4604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89891" tIns="44944" rIns="89891" bIns="44944">
            <a:spAutoFit/>
          </a:bodyPr>
          <a:lstStyle>
            <a:lvl1pPr eaLnBrk="0" hangingPunct="0">
              <a:spcBef>
                <a:spcPct val="20000"/>
              </a:spcBef>
              <a:spcAft>
                <a:spcPts val="1000"/>
              </a:spcAft>
              <a:buClr>
                <a:schemeClr val="hlink"/>
              </a:buClr>
              <a:buSzPct val="75000"/>
              <a:buFont typeface="Monotype Sorts"/>
              <a:buChar char="u"/>
              <a:defRPr sz="3200" b="1">
                <a:solidFill>
                  <a:schemeClr val="tx1"/>
                </a:solidFill>
                <a:latin typeface="Arial" pitchFamily="34" charset="0"/>
              </a:defRPr>
            </a:lvl1pPr>
            <a:lvl2pPr marL="742950" indent="-285750" eaLnBrk="0" hangingPunct="0">
              <a:spcBef>
                <a:spcPct val="20000"/>
              </a:spcBef>
              <a:spcAft>
                <a:spcPts val="1000"/>
              </a:spcAft>
              <a:buClr>
                <a:schemeClr val="hlink"/>
              </a:buClr>
              <a:buSzPct val="75000"/>
              <a:buChar char="•"/>
              <a:defRPr sz="2800" b="1">
                <a:solidFill>
                  <a:schemeClr val="tx1"/>
                </a:solidFill>
                <a:latin typeface="Arial" pitchFamily="34" charset="0"/>
              </a:defRPr>
            </a:lvl2pPr>
            <a:lvl3pPr marL="1143000" indent="-228600" eaLnBrk="0" hangingPunct="0">
              <a:spcBef>
                <a:spcPct val="20000"/>
              </a:spcBef>
              <a:spcAft>
                <a:spcPts val="1000"/>
              </a:spcAft>
              <a:buClr>
                <a:schemeClr val="hlink"/>
              </a:buClr>
              <a:buSzPct val="75000"/>
              <a:buFont typeface="Wingdings" pitchFamily="2" charset="2"/>
              <a:buChar char="ü"/>
              <a:defRPr sz="2400" b="1">
                <a:solidFill>
                  <a:schemeClr val="tx1"/>
                </a:solidFill>
                <a:latin typeface="Arial" pitchFamily="34" charset="0"/>
              </a:defRPr>
            </a:lvl3pPr>
            <a:lvl4pPr marL="1600200" indent="-228600" eaLnBrk="0" hangingPunct="0">
              <a:spcBef>
                <a:spcPct val="20000"/>
              </a:spcBef>
              <a:spcAft>
                <a:spcPts val="1000"/>
              </a:spcAft>
              <a:buClr>
                <a:schemeClr val="hlink"/>
              </a:buClr>
              <a:buSzPct val="75000"/>
              <a:buFont typeface="Monotype Sorts"/>
              <a:buChar char=";"/>
              <a:defRPr sz="2000" b="1">
                <a:solidFill>
                  <a:schemeClr val="tx1"/>
                </a:solidFill>
                <a:latin typeface="Arial" pitchFamily="34" charset="0"/>
              </a:defRPr>
            </a:lvl4pPr>
            <a:lvl5pPr marL="2057400" indent="-228600" eaLnBrk="0"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5pPr>
            <a:lvl6pPr marL="2514600" indent="-2286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6pPr>
            <a:lvl7pPr marL="2971800" indent="-2286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7pPr>
            <a:lvl8pPr marL="3429000" indent="-2286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8pPr>
            <a:lvl9pPr marL="3886200" indent="-2286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9pPr>
          </a:lstStyle>
          <a:p>
            <a:pPr defTabSz="899235" fontAlgn="base">
              <a:spcBef>
                <a:spcPct val="0"/>
              </a:spcBef>
              <a:spcAft>
                <a:spcPct val="0"/>
              </a:spcAft>
              <a:buClrTx/>
              <a:buSzTx/>
              <a:buNone/>
            </a:pPr>
            <a:r>
              <a:rPr lang="en-US" altLang="en-US" sz="2400">
                <a:solidFill>
                  <a:srgbClr val="000000"/>
                </a:solidFill>
                <a:ea typeface="MS PGothic" pitchFamily="34" charset="-128"/>
                <a:cs typeface="Arial" pitchFamily="34" charset="0"/>
              </a:rPr>
              <a:t>Days</a:t>
            </a:r>
          </a:p>
        </p:txBody>
      </p:sp>
      <p:sp>
        <p:nvSpPr>
          <p:cNvPr id="505862" name="TextBox 6"/>
          <p:cNvSpPr txBox="1">
            <a:spLocks noChangeArrowheads="1"/>
          </p:cNvSpPr>
          <p:nvPr/>
        </p:nvSpPr>
        <p:spPr bwMode="auto">
          <a:xfrm>
            <a:off x="2843408" y="1988758"/>
            <a:ext cx="4465529" cy="8306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113" tIns="45556" rIns="91113" bIns="45556">
            <a:spAutoFit/>
          </a:bodyPr>
          <a:lstStyle>
            <a:lvl1pPr defTabSz="927100" eaLnBrk="0" hangingPunct="0">
              <a:spcBef>
                <a:spcPct val="20000"/>
              </a:spcBef>
              <a:spcAft>
                <a:spcPts val="1000"/>
              </a:spcAft>
              <a:buClr>
                <a:schemeClr val="hlink"/>
              </a:buClr>
              <a:buSzPct val="75000"/>
              <a:buFont typeface="Monotype Sorts"/>
              <a:buChar char="u"/>
              <a:defRPr sz="3200" b="1">
                <a:solidFill>
                  <a:schemeClr val="tx1"/>
                </a:solidFill>
                <a:latin typeface="Arial" pitchFamily="34" charset="0"/>
              </a:defRPr>
            </a:lvl1pPr>
            <a:lvl2pPr marL="742950" indent="-285750" defTabSz="927100" eaLnBrk="0" hangingPunct="0">
              <a:spcBef>
                <a:spcPct val="20000"/>
              </a:spcBef>
              <a:spcAft>
                <a:spcPts val="1000"/>
              </a:spcAft>
              <a:buClr>
                <a:schemeClr val="hlink"/>
              </a:buClr>
              <a:buSzPct val="75000"/>
              <a:buChar char="•"/>
              <a:defRPr sz="2800" b="1">
                <a:solidFill>
                  <a:schemeClr val="tx1"/>
                </a:solidFill>
                <a:latin typeface="Arial" pitchFamily="34" charset="0"/>
              </a:defRPr>
            </a:lvl2pPr>
            <a:lvl3pPr marL="1143000" indent="-228600" defTabSz="927100" eaLnBrk="0" hangingPunct="0">
              <a:spcBef>
                <a:spcPct val="20000"/>
              </a:spcBef>
              <a:spcAft>
                <a:spcPts val="1000"/>
              </a:spcAft>
              <a:buClr>
                <a:schemeClr val="hlink"/>
              </a:buClr>
              <a:buSzPct val="75000"/>
              <a:buFont typeface="Wingdings" pitchFamily="2" charset="2"/>
              <a:buChar char="ü"/>
              <a:defRPr sz="2400" b="1">
                <a:solidFill>
                  <a:schemeClr val="tx1"/>
                </a:solidFill>
                <a:latin typeface="Arial" pitchFamily="34" charset="0"/>
              </a:defRPr>
            </a:lvl3pPr>
            <a:lvl4pPr marL="1600200" indent="-228600" defTabSz="927100" eaLnBrk="0" hangingPunct="0">
              <a:spcBef>
                <a:spcPct val="20000"/>
              </a:spcBef>
              <a:spcAft>
                <a:spcPts val="1000"/>
              </a:spcAft>
              <a:buClr>
                <a:schemeClr val="hlink"/>
              </a:buClr>
              <a:buSzPct val="75000"/>
              <a:buFont typeface="Monotype Sorts"/>
              <a:buChar char=";"/>
              <a:defRPr sz="2000" b="1">
                <a:solidFill>
                  <a:schemeClr val="tx1"/>
                </a:solidFill>
                <a:latin typeface="Arial" pitchFamily="34" charset="0"/>
              </a:defRPr>
            </a:lvl4pPr>
            <a:lvl5pPr marL="2057400" indent="-228600" defTabSz="927100" eaLnBrk="0"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5pPr>
            <a:lvl6pPr marL="2514600" indent="-228600" defTabSz="9271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6pPr>
            <a:lvl7pPr marL="2971800" indent="-228600" defTabSz="9271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7pPr>
            <a:lvl8pPr marL="3429000" indent="-228600" defTabSz="9271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8pPr>
            <a:lvl9pPr marL="3886200" indent="-228600" defTabSz="9271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9pPr>
          </a:lstStyle>
          <a:p>
            <a:pPr algn="ctr" fontAlgn="base">
              <a:spcBef>
                <a:spcPct val="0"/>
              </a:spcBef>
              <a:spcAft>
                <a:spcPct val="0"/>
              </a:spcAft>
              <a:buClrTx/>
              <a:buSzTx/>
              <a:buFontTx/>
              <a:buNone/>
            </a:pPr>
            <a:r>
              <a:rPr lang="en-US" altLang="en-US" sz="2400" b="0" dirty="0">
                <a:solidFill>
                  <a:schemeClr val="tx2"/>
                </a:solidFill>
                <a:latin typeface="Calibri" panose="020F0502020204030204" pitchFamily="34" charset="0"/>
                <a:ea typeface="MS PGothic" pitchFamily="34" charset="-128"/>
                <a:cs typeface="Arial" pitchFamily="34" charset="0"/>
              </a:rPr>
              <a:t>Run charts use the Median as the central tendency measure</a:t>
            </a:r>
          </a:p>
        </p:txBody>
      </p:sp>
      <p:cxnSp>
        <p:nvCxnSpPr>
          <p:cNvPr id="505863" name="Straight Arrow Connector 8"/>
          <p:cNvCxnSpPr>
            <a:cxnSpLocks noChangeShapeType="1"/>
            <a:stCxn id="505862" idx="2"/>
          </p:cNvCxnSpPr>
          <p:nvPr/>
        </p:nvCxnSpPr>
        <p:spPr bwMode="auto">
          <a:xfrm rot="5400000">
            <a:off x="4137849" y="2871441"/>
            <a:ext cx="957550" cy="78131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sp>
        <p:nvSpPr>
          <p:cNvPr id="8" name="Rectangle 2"/>
          <p:cNvSpPr txBox="1">
            <a:spLocks noChangeArrowheads="1"/>
          </p:cNvSpPr>
          <p:nvPr/>
        </p:nvSpPr>
        <p:spPr bwMode="auto">
          <a:xfrm>
            <a:off x="1189973" y="1301465"/>
            <a:ext cx="7287016" cy="677024"/>
          </a:xfrm>
          <a:prstGeom prst="rect">
            <a:avLst/>
          </a:prstGeom>
          <a:noFill/>
          <a:ln w="12700">
            <a:noFill/>
            <a:miter lim="800000"/>
            <a:headEnd/>
            <a:tailEnd/>
          </a:ln>
          <a:effectLst/>
        </p:spPr>
        <p:txBody>
          <a:bodyPr lIns="91097" tIns="45547" rIns="91097" bIns="45547"/>
          <a:lstStyle/>
          <a:p>
            <a:pPr algn="ctr" defTabSz="899235" eaLnBrk="0" fontAlgn="base" hangingPunct="0">
              <a:spcBef>
                <a:spcPct val="0"/>
              </a:spcBef>
              <a:spcAft>
                <a:spcPct val="0"/>
              </a:spcAft>
              <a:defRPr/>
            </a:pPr>
            <a:r>
              <a:rPr lang="en-US" sz="3900" b="1" kern="0" dirty="0">
                <a:solidFill>
                  <a:srgbClr val="002060"/>
                </a:solidFill>
                <a:latin typeface="Calibri" panose="020F0502020204030204" pitchFamily="34" charset="0"/>
                <a:cs typeface="Arial" pitchFamily="34" charset="0"/>
              </a:rPr>
              <a:t>   The Median</a:t>
            </a:r>
          </a:p>
        </p:txBody>
      </p:sp>
      <p:sp>
        <p:nvSpPr>
          <p:cNvPr id="23560" name="Slide Number Placeholder 5"/>
          <p:cNvSpPr txBox="1">
            <a:spLocks noGrp="1"/>
          </p:cNvSpPr>
          <p:nvPr/>
        </p:nvSpPr>
        <p:spPr bwMode="auto">
          <a:xfrm>
            <a:off x="6552698" y="6248366"/>
            <a:ext cx="1905521" cy="4576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113" tIns="45556" rIns="91113" bIns="45556"/>
          <a:lstStyle>
            <a:lvl1pPr defTabSz="927100" eaLnBrk="0" hangingPunct="0">
              <a:spcBef>
                <a:spcPct val="20000"/>
              </a:spcBef>
              <a:spcAft>
                <a:spcPts val="1000"/>
              </a:spcAft>
              <a:buClr>
                <a:schemeClr val="hlink"/>
              </a:buClr>
              <a:buSzPct val="75000"/>
              <a:buFont typeface="Monotype Sorts"/>
              <a:buChar char="u"/>
              <a:defRPr sz="3200" b="1">
                <a:solidFill>
                  <a:schemeClr val="tx1"/>
                </a:solidFill>
                <a:latin typeface="Arial" pitchFamily="34" charset="0"/>
              </a:defRPr>
            </a:lvl1pPr>
            <a:lvl2pPr marL="742950" indent="-285750" defTabSz="927100" eaLnBrk="0" hangingPunct="0">
              <a:spcBef>
                <a:spcPct val="20000"/>
              </a:spcBef>
              <a:spcAft>
                <a:spcPts val="1000"/>
              </a:spcAft>
              <a:buClr>
                <a:schemeClr val="hlink"/>
              </a:buClr>
              <a:buSzPct val="75000"/>
              <a:buChar char="•"/>
              <a:defRPr sz="2800" b="1">
                <a:solidFill>
                  <a:schemeClr val="tx1"/>
                </a:solidFill>
                <a:latin typeface="Arial" pitchFamily="34" charset="0"/>
              </a:defRPr>
            </a:lvl2pPr>
            <a:lvl3pPr marL="1143000" indent="-228600" defTabSz="927100" eaLnBrk="0" hangingPunct="0">
              <a:spcBef>
                <a:spcPct val="20000"/>
              </a:spcBef>
              <a:spcAft>
                <a:spcPts val="1000"/>
              </a:spcAft>
              <a:buClr>
                <a:schemeClr val="hlink"/>
              </a:buClr>
              <a:buSzPct val="75000"/>
              <a:buFont typeface="Wingdings" pitchFamily="2" charset="2"/>
              <a:buChar char="ü"/>
              <a:defRPr sz="2400" b="1">
                <a:solidFill>
                  <a:schemeClr val="tx1"/>
                </a:solidFill>
                <a:latin typeface="Arial" pitchFamily="34" charset="0"/>
              </a:defRPr>
            </a:lvl3pPr>
            <a:lvl4pPr marL="1600200" indent="-228600" defTabSz="927100" eaLnBrk="0" hangingPunct="0">
              <a:spcBef>
                <a:spcPct val="20000"/>
              </a:spcBef>
              <a:spcAft>
                <a:spcPts val="1000"/>
              </a:spcAft>
              <a:buClr>
                <a:schemeClr val="hlink"/>
              </a:buClr>
              <a:buSzPct val="75000"/>
              <a:buFont typeface="Monotype Sorts"/>
              <a:buChar char=";"/>
              <a:defRPr sz="2000" b="1">
                <a:solidFill>
                  <a:schemeClr val="tx1"/>
                </a:solidFill>
                <a:latin typeface="Arial" pitchFamily="34" charset="0"/>
              </a:defRPr>
            </a:lvl4pPr>
            <a:lvl5pPr marL="2057400" indent="-228600" defTabSz="927100" eaLnBrk="0"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5pPr>
            <a:lvl6pPr marL="2514600" indent="-228600" defTabSz="9271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6pPr>
            <a:lvl7pPr marL="2971800" indent="-228600" defTabSz="9271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7pPr>
            <a:lvl8pPr marL="3429000" indent="-228600" defTabSz="9271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8pPr>
            <a:lvl9pPr marL="3886200" indent="-228600" defTabSz="9271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9pPr>
          </a:lstStyle>
          <a:p>
            <a:pPr algn="r" fontAlgn="base">
              <a:spcBef>
                <a:spcPct val="0"/>
              </a:spcBef>
              <a:spcAft>
                <a:spcPct val="0"/>
              </a:spcAft>
              <a:buClrTx/>
              <a:buSzTx/>
              <a:buFontTx/>
              <a:buNone/>
            </a:pPr>
            <a:fld id="{45E7FBEF-6149-4BA4-965B-F98C9760E4B3}" type="slidenum">
              <a:rPr lang="en-US" altLang="en-US" sz="1400" b="0">
                <a:solidFill>
                  <a:srgbClr val="000099"/>
                </a:solidFill>
                <a:latin typeface="Times New Roman" pitchFamily="18" charset="0"/>
                <a:ea typeface="MS PGothic" pitchFamily="34" charset="-128"/>
                <a:cs typeface="Arial" pitchFamily="34" charset="0"/>
              </a:rPr>
              <a:pPr algn="r" fontAlgn="base">
                <a:spcBef>
                  <a:spcPct val="0"/>
                </a:spcBef>
                <a:spcAft>
                  <a:spcPct val="0"/>
                </a:spcAft>
                <a:buClrTx/>
                <a:buSzTx/>
                <a:buFontTx/>
                <a:buNone/>
              </a:pPr>
              <a:t>26</a:t>
            </a:fld>
            <a:endParaRPr lang="en-US" altLang="en-US" sz="1400" b="0">
              <a:solidFill>
                <a:srgbClr val="000099"/>
              </a:solidFill>
              <a:latin typeface="Times New Roman" pitchFamily="18" charset="0"/>
              <a:ea typeface="MS PGothic" pitchFamily="34" charset="-128"/>
              <a:cs typeface="Arial" pitchFamily="34" charset="0"/>
            </a:endParaRPr>
          </a:p>
        </p:txBody>
      </p:sp>
      <p:sp>
        <p:nvSpPr>
          <p:cNvPr id="23561" name="Text Box 5"/>
          <p:cNvSpPr txBox="1">
            <a:spLocks noChangeArrowheads="1"/>
          </p:cNvSpPr>
          <p:nvPr/>
        </p:nvSpPr>
        <p:spPr bwMode="auto">
          <a:xfrm rot="-5400000">
            <a:off x="-1783727" y="2898690"/>
            <a:ext cx="4297101" cy="4604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89907" tIns="44952" rIns="89907" bIns="44952">
            <a:spAutoFit/>
          </a:bodyPr>
          <a:lstStyle>
            <a:lvl1pPr eaLnBrk="0" hangingPunct="0">
              <a:spcBef>
                <a:spcPct val="20000"/>
              </a:spcBef>
              <a:spcAft>
                <a:spcPts val="1000"/>
              </a:spcAft>
              <a:buClr>
                <a:schemeClr val="hlink"/>
              </a:buClr>
              <a:buSzPct val="75000"/>
              <a:buFont typeface="Monotype Sorts"/>
              <a:buChar char="u"/>
              <a:defRPr sz="3200" b="1">
                <a:solidFill>
                  <a:schemeClr val="tx1"/>
                </a:solidFill>
                <a:latin typeface="Arial" pitchFamily="34" charset="0"/>
              </a:defRPr>
            </a:lvl1pPr>
            <a:lvl2pPr marL="742950" indent="-285750" eaLnBrk="0" hangingPunct="0">
              <a:spcBef>
                <a:spcPct val="20000"/>
              </a:spcBef>
              <a:spcAft>
                <a:spcPts val="1000"/>
              </a:spcAft>
              <a:buClr>
                <a:schemeClr val="hlink"/>
              </a:buClr>
              <a:buSzPct val="75000"/>
              <a:buChar char="•"/>
              <a:defRPr sz="2800" b="1">
                <a:solidFill>
                  <a:schemeClr val="tx1"/>
                </a:solidFill>
                <a:latin typeface="Arial" pitchFamily="34" charset="0"/>
              </a:defRPr>
            </a:lvl2pPr>
            <a:lvl3pPr marL="1143000" indent="-228600" eaLnBrk="0" hangingPunct="0">
              <a:spcBef>
                <a:spcPct val="20000"/>
              </a:spcBef>
              <a:spcAft>
                <a:spcPts val="1000"/>
              </a:spcAft>
              <a:buClr>
                <a:schemeClr val="hlink"/>
              </a:buClr>
              <a:buSzPct val="75000"/>
              <a:buFont typeface="Wingdings" pitchFamily="2" charset="2"/>
              <a:buChar char="ü"/>
              <a:defRPr sz="2400" b="1">
                <a:solidFill>
                  <a:schemeClr val="tx1"/>
                </a:solidFill>
                <a:latin typeface="Arial" pitchFamily="34" charset="0"/>
              </a:defRPr>
            </a:lvl3pPr>
            <a:lvl4pPr marL="1600200" indent="-228600" eaLnBrk="0" hangingPunct="0">
              <a:spcBef>
                <a:spcPct val="20000"/>
              </a:spcBef>
              <a:spcAft>
                <a:spcPts val="1000"/>
              </a:spcAft>
              <a:buClr>
                <a:schemeClr val="hlink"/>
              </a:buClr>
              <a:buSzPct val="75000"/>
              <a:buFont typeface="Monotype Sorts"/>
              <a:buChar char=";"/>
              <a:defRPr sz="2000" b="1">
                <a:solidFill>
                  <a:schemeClr val="tx1"/>
                </a:solidFill>
                <a:latin typeface="Arial" pitchFamily="34" charset="0"/>
              </a:defRPr>
            </a:lvl4pPr>
            <a:lvl5pPr marL="2057400" indent="-228600" eaLnBrk="0"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5pPr>
            <a:lvl6pPr marL="2514600" indent="-2286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6pPr>
            <a:lvl7pPr marL="2971800" indent="-2286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7pPr>
            <a:lvl8pPr marL="3429000" indent="-2286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8pPr>
            <a:lvl9pPr marL="3886200" indent="-2286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9pPr>
          </a:lstStyle>
          <a:p>
            <a:pPr defTabSz="899235" eaLnBrk="1" fontAlgn="base" hangingPunct="1">
              <a:spcBef>
                <a:spcPct val="0"/>
              </a:spcBef>
              <a:spcAft>
                <a:spcPct val="0"/>
              </a:spcAft>
              <a:buClrTx/>
              <a:buSzTx/>
              <a:buNone/>
            </a:pPr>
            <a:r>
              <a:rPr lang="en-US" altLang="en-US" sz="2400">
                <a:solidFill>
                  <a:srgbClr val="000000"/>
                </a:solidFill>
                <a:cs typeface="Arial" pitchFamily="34" charset="0"/>
              </a:rPr>
              <a:t>Fasting Blood Sugar (mg/dl)</a:t>
            </a:r>
          </a:p>
        </p:txBody>
      </p:sp>
    </p:spTree>
    <p:custDataLst>
      <p:tags r:id="rId1"/>
    </p:custDataLst>
    <p:extLst>
      <p:ext uri="{BB962C8B-B14F-4D97-AF65-F5344CB8AC3E}">
        <p14:creationId xmlns:p14="http://schemas.microsoft.com/office/powerpoint/2010/main" val="224584364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05862"/>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0586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5862" grpId="0"/>
      <p:bldP spid="8"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2"/>
          <p:cNvGraphicFramePr>
            <a:graphicFrameLocks noGrp="1" noChangeAspect="1"/>
          </p:cNvGraphicFramePr>
          <p:nvPr>
            <p:ph idx="4294967295"/>
            <p:extLst/>
          </p:nvPr>
        </p:nvGraphicFramePr>
        <p:xfrm>
          <a:off x="445389" y="922154"/>
          <a:ext cx="7789797" cy="4969810"/>
        </p:xfrm>
        <a:graphic>
          <a:graphicData uri="http://schemas.openxmlformats.org/drawingml/2006/chart">
            <c:chart xmlns:c="http://schemas.openxmlformats.org/drawingml/2006/chart" xmlns:r="http://schemas.openxmlformats.org/officeDocument/2006/relationships" r:id="rId3"/>
          </a:graphicData>
        </a:graphic>
      </p:graphicFrame>
      <p:sp>
        <p:nvSpPr>
          <p:cNvPr id="506883" name="Rectangle 2"/>
          <p:cNvSpPr>
            <a:spLocks noGrp="1" noChangeArrowheads="1"/>
          </p:cNvSpPr>
          <p:nvPr>
            <p:ph type="title" idx="4294967295"/>
          </p:nvPr>
        </p:nvSpPr>
        <p:spPr>
          <a:xfrm>
            <a:off x="1354377" y="1172254"/>
            <a:ext cx="6674806" cy="677024"/>
          </a:xfrm>
        </p:spPr>
        <p:txBody>
          <a:bodyPr lIns="91097" tIns="45547" rIns="91097" bIns="45547" anchor="t">
            <a:normAutofit fontScale="90000"/>
          </a:bodyPr>
          <a:lstStyle/>
          <a:p>
            <a:r>
              <a:rPr lang="en-US" altLang="en-US" sz="3900" b="1" dirty="0">
                <a:solidFill>
                  <a:srgbClr val="002060"/>
                </a:solidFill>
                <a:effectLst/>
                <a:latin typeface="Calibri" panose="020F0502020204030204" pitchFamily="34" charset="0"/>
              </a:rPr>
              <a:t>There are 14 Runs</a:t>
            </a:r>
          </a:p>
        </p:txBody>
      </p:sp>
      <p:sp>
        <p:nvSpPr>
          <p:cNvPr id="24580" name="Text Box 3"/>
          <p:cNvSpPr txBox="1">
            <a:spLocks noChangeArrowheads="1"/>
          </p:cNvSpPr>
          <p:nvPr/>
        </p:nvSpPr>
        <p:spPr bwMode="auto">
          <a:xfrm>
            <a:off x="4193088" y="5590168"/>
            <a:ext cx="919541" cy="4604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89891" tIns="44944" rIns="89891" bIns="44944">
            <a:spAutoFit/>
          </a:bodyPr>
          <a:lstStyle>
            <a:lvl1pPr eaLnBrk="0" hangingPunct="0">
              <a:spcBef>
                <a:spcPct val="20000"/>
              </a:spcBef>
              <a:spcAft>
                <a:spcPts val="1000"/>
              </a:spcAft>
              <a:buClr>
                <a:schemeClr val="hlink"/>
              </a:buClr>
              <a:buSzPct val="75000"/>
              <a:buFont typeface="Monotype Sorts"/>
              <a:buChar char="u"/>
              <a:defRPr sz="3200" b="1">
                <a:solidFill>
                  <a:schemeClr val="tx1"/>
                </a:solidFill>
                <a:latin typeface="Arial" pitchFamily="34" charset="0"/>
              </a:defRPr>
            </a:lvl1pPr>
            <a:lvl2pPr marL="742950" indent="-285750" eaLnBrk="0" hangingPunct="0">
              <a:spcBef>
                <a:spcPct val="20000"/>
              </a:spcBef>
              <a:spcAft>
                <a:spcPts val="1000"/>
              </a:spcAft>
              <a:buClr>
                <a:schemeClr val="hlink"/>
              </a:buClr>
              <a:buSzPct val="75000"/>
              <a:buChar char="•"/>
              <a:defRPr sz="2800" b="1">
                <a:solidFill>
                  <a:schemeClr val="tx1"/>
                </a:solidFill>
                <a:latin typeface="Arial" pitchFamily="34" charset="0"/>
              </a:defRPr>
            </a:lvl2pPr>
            <a:lvl3pPr marL="1143000" indent="-228600" eaLnBrk="0" hangingPunct="0">
              <a:spcBef>
                <a:spcPct val="20000"/>
              </a:spcBef>
              <a:spcAft>
                <a:spcPts val="1000"/>
              </a:spcAft>
              <a:buClr>
                <a:schemeClr val="hlink"/>
              </a:buClr>
              <a:buSzPct val="75000"/>
              <a:buFont typeface="Wingdings" pitchFamily="2" charset="2"/>
              <a:buChar char="ü"/>
              <a:defRPr sz="2400" b="1">
                <a:solidFill>
                  <a:schemeClr val="tx1"/>
                </a:solidFill>
                <a:latin typeface="Arial" pitchFamily="34" charset="0"/>
              </a:defRPr>
            </a:lvl3pPr>
            <a:lvl4pPr marL="1600200" indent="-228600" eaLnBrk="0" hangingPunct="0">
              <a:spcBef>
                <a:spcPct val="20000"/>
              </a:spcBef>
              <a:spcAft>
                <a:spcPts val="1000"/>
              </a:spcAft>
              <a:buClr>
                <a:schemeClr val="hlink"/>
              </a:buClr>
              <a:buSzPct val="75000"/>
              <a:buFont typeface="Monotype Sorts"/>
              <a:buChar char=";"/>
              <a:defRPr sz="2000" b="1">
                <a:solidFill>
                  <a:schemeClr val="tx1"/>
                </a:solidFill>
                <a:latin typeface="Arial" pitchFamily="34" charset="0"/>
              </a:defRPr>
            </a:lvl4pPr>
            <a:lvl5pPr marL="2057400" indent="-228600" eaLnBrk="0"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5pPr>
            <a:lvl6pPr marL="2514600" indent="-2286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6pPr>
            <a:lvl7pPr marL="2971800" indent="-2286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7pPr>
            <a:lvl8pPr marL="3429000" indent="-2286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8pPr>
            <a:lvl9pPr marL="3886200" indent="-2286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9pPr>
          </a:lstStyle>
          <a:p>
            <a:pPr defTabSz="899235" fontAlgn="base">
              <a:spcBef>
                <a:spcPct val="0"/>
              </a:spcBef>
              <a:spcAft>
                <a:spcPct val="0"/>
              </a:spcAft>
              <a:buClrTx/>
              <a:buSzTx/>
              <a:buNone/>
            </a:pPr>
            <a:r>
              <a:rPr lang="en-US" altLang="en-US" sz="2400">
                <a:solidFill>
                  <a:srgbClr val="000000"/>
                </a:solidFill>
                <a:ea typeface="MS PGothic" pitchFamily="34" charset="-128"/>
                <a:cs typeface="Arial" pitchFamily="34" charset="0"/>
              </a:rPr>
              <a:t>Days</a:t>
            </a:r>
          </a:p>
        </p:txBody>
      </p:sp>
      <p:sp>
        <p:nvSpPr>
          <p:cNvPr id="6" name="Oval 5"/>
          <p:cNvSpPr>
            <a:spLocks noChangeArrowheads="1"/>
          </p:cNvSpPr>
          <p:nvPr/>
        </p:nvSpPr>
        <p:spPr bwMode="auto">
          <a:xfrm>
            <a:off x="1835063" y="3429019"/>
            <a:ext cx="576197" cy="432543"/>
          </a:xfrm>
          <a:prstGeom prst="ellipse">
            <a:avLst/>
          </a:prstGeom>
          <a:noFill/>
          <a:ln w="25400" algn="ctr">
            <a:solidFill>
              <a:schemeClr val="tx2"/>
            </a:solidFill>
            <a:round/>
            <a:headEnd/>
            <a:tailEnd/>
          </a:ln>
          <a:extLst>
            <a:ext uri="{909E8E84-426E-40DD-AFC4-6F175D3DCCD1}">
              <a14:hiddenFill xmlns:a14="http://schemas.microsoft.com/office/drawing/2010/main">
                <a:solidFill>
                  <a:srgbClr val="FFFFFF"/>
                </a:solidFill>
              </a14:hiddenFill>
            </a:ext>
          </a:extLst>
        </p:spPr>
        <p:txBody>
          <a:bodyPr lIns="91113" tIns="45556" rIns="91113" bIns="45556"/>
          <a:lstStyle>
            <a:lvl1pPr defTabSz="927100" eaLnBrk="0" hangingPunct="0">
              <a:spcBef>
                <a:spcPct val="20000"/>
              </a:spcBef>
              <a:spcAft>
                <a:spcPts val="1000"/>
              </a:spcAft>
              <a:buClr>
                <a:schemeClr val="hlink"/>
              </a:buClr>
              <a:buSzPct val="75000"/>
              <a:buFont typeface="Monotype Sorts"/>
              <a:buChar char="u"/>
              <a:defRPr sz="3200" b="1">
                <a:solidFill>
                  <a:schemeClr val="tx1"/>
                </a:solidFill>
                <a:latin typeface="Arial" pitchFamily="34" charset="0"/>
              </a:defRPr>
            </a:lvl1pPr>
            <a:lvl2pPr marL="742950" indent="-285750" defTabSz="927100" eaLnBrk="0" hangingPunct="0">
              <a:spcBef>
                <a:spcPct val="20000"/>
              </a:spcBef>
              <a:spcAft>
                <a:spcPts val="1000"/>
              </a:spcAft>
              <a:buClr>
                <a:schemeClr val="hlink"/>
              </a:buClr>
              <a:buSzPct val="75000"/>
              <a:buChar char="•"/>
              <a:defRPr sz="2800" b="1">
                <a:solidFill>
                  <a:schemeClr val="tx1"/>
                </a:solidFill>
                <a:latin typeface="Arial" pitchFamily="34" charset="0"/>
              </a:defRPr>
            </a:lvl2pPr>
            <a:lvl3pPr marL="1143000" indent="-228600" defTabSz="927100" eaLnBrk="0" hangingPunct="0">
              <a:spcBef>
                <a:spcPct val="20000"/>
              </a:spcBef>
              <a:spcAft>
                <a:spcPts val="1000"/>
              </a:spcAft>
              <a:buClr>
                <a:schemeClr val="hlink"/>
              </a:buClr>
              <a:buSzPct val="75000"/>
              <a:buFont typeface="Wingdings" pitchFamily="2" charset="2"/>
              <a:buChar char="ü"/>
              <a:defRPr sz="2400" b="1">
                <a:solidFill>
                  <a:schemeClr val="tx1"/>
                </a:solidFill>
                <a:latin typeface="Arial" pitchFamily="34" charset="0"/>
              </a:defRPr>
            </a:lvl3pPr>
            <a:lvl4pPr marL="1600200" indent="-228600" defTabSz="927100" eaLnBrk="0" hangingPunct="0">
              <a:spcBef>
                <a:spcPct val="20000"/>
              </a:spcBef>
              <a:spcAft>
                <a:spcPts val="1000"/>
              </a:spcAft>
              <a:buClr>
                <a:schemeClr val="hlink"/>
              </a:buClr>
              <a:buSzPct val="75000"/>
              <a:buFont typeface="Monotype Sorts"/>
              <a:buChar char=";"/>
              <a:defRPr sz="2000" b="1">
                <a:solidFill>
                  <a:schemeClr val="tx1"/>
                </a:solidFill>
                <a:latin typeface="Arial" pitchFamily="34" charset="0"/>
              </a:defRPr>
            </a:lvl4pPr>
            <a:lvl5pPr marL="2057400" indent="-228600" defTabSz="927100" eaLnBrk="0"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5pPr>
            <a:lvl6pPr marL="2514600" indent="-228600" defTabSz="9271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6pPr>
            <a:lvl7pPr marL="2971800" indent="-228600" defTabSz="9271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7pPr>
            <a:lvl8pPr marL="3429000" indent="-228600" defTabSz="9271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8pPr>
            <a:lvl9pPr marL="3886200" indent="-228600" defTabSz="9271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9pPr>
          </a:lstStyle>
          <a:p>
            <a:pPr fontAlgn="base">
              <a:spcBef>
                <a:spcPct val="0"/>
              </a:spcBef>
              <a:spcAft>
                <a:spcPct val="0"/>
              </a:spcAft>
              <a:buClrTx/>
              <a:buSzTx/>
              <a:buFontTx/>
              <a:buNone/>
            </a:pPr>
            <a:endParaRPr lang="en-US" altLang="en-US" sz="2400" b="0">
              <a:solidFill>
                <a:srgbClr val="000000"/>
              </a:solidFill>
              <a:ea typeface="MS PGothic" pitchFamily="34" charset="-128"/>
              <a:cs typeface="Arial" pitchFamily="34" charset="0"/>
            </a:endParaRPr>
          </a:p>
        </p:txBody>
      </p:sp>
      <p:sp>
        <p:nvSpPr>
          <p:cNvPr id="7" name="Oval 6"/>
          <p:cNvSpPr>
            <a:spLocks noChangeArrowheads="1"/>
          </p:cNvSpPr>
          <p:nvPr/>
        </p:nvSpPr>
        <p:spPr bwMode="auto">
          <a:xfrm>
            <a:off x="2195205" y="3861551"/>
            <a:ext cx="648222" cy="430976"/>
          </a:xfrm>
          <a:prstGeom prst="ellipse">
            <a:avLst/>
          </a:prstGeom>
          <a:noFill/>
          <a:ln w="25400" algn="ctr">
            <a:solidFill>
              <a:schemeClr val="tx2"/>
            </a:solidFill>
            <a:round/>
            <a:headEnd/>
            <a:tailEnd/>
          </a:ln>
          <a:extLst>
            <a:ext uri="{909E8E84-426E-40DD-AFC4-6F175D3DCCD1}">
              <a14:hiddenFill xmlns:a14="http://schemas.microsoft.com/office/drawing/2010/main">
                <a:solidFill>
                  <a:srgbClr val="FFFFFF"/>
                </a:solidFill>
              </a14:hiddenFill>
            </a:ext>
          </a:extLst>
        </p:spPr>
        <p:txBody>
          <a:bodyPr lIns="91113" tIns="45556" rIns="91113" bIns="45556"/>
          <a:lstStyle>
            <a:lvl1pPr defTabSz="927100" eaLnBrk="0" hangingPunct="0">
              <a:spcBef>
                <a:spcPct val="20000"/>
              </a:spcBef>
              <a:spcAft>
                <a:spcPts val="1000"/>
              </a:spcAft>
              <a:buClr>
                <a:schemeClr val="hlink"/>
              </a:buClr>
              <a:buSzPct val="75000"/>
              <a:buFont typeface="Monotype Sorts"/>
              <a:buChar char="u"/>
              <a:defRPr sz="3200" b="1">
                <a:solidFill>
                  <a:schemeClr val="tx1"/>
                </a:solidFill>
                <a:latin typeface="Arial" pitchFamily="34" charset="0"/>
              </a:defRPr>
            </a:lvl1pPr>
            <a:lvl2pPr marL="742950" indent="-285750" defTabSz="927100" eaLnBrk="0" hangingPunct="0">
              <a:spcBef>
                <a:spcPct val="20000"/>
              </a:spcBef>
              <a:spcAft>
                <a:spcPts val="1000"/>
              </a:spcAft>
              <a:buClr>
                <a:schemeClr val="hlink"/>
              </a:buClr>
              <a:buSzPct val="75000"/>
              <a:buChar char="•"/>
              <a:defRPr sz="2800" b="1">
                <a:solidFill>
                  <a:schemeClr val="tx1"/>
                </a:solidFill>
                <a:latin typeface="Arial" pitchFamily="34" charset="0"/>
              </a:defRPr>
            </a:lvl2pPr>
            <a:lvl3pPr marL="1143000" indent="-228600" defTabSz="927100" eaLnBrk="0" hangingPunct="0">
              <a:spcBef>
                <a:spcPct val="20000"/>
              </a:spcBef>
              <a:spcAft>
                <a:spcPts val="1000"/>
              </a:spcAft>
              <a:buClr>
                <a:schemeClr val="hlink"/>
              </a:buClr>
              <a:buSzPct val="75000"/>
              <a:buFont typeface="Wingdings" pitchFamily="2" charset="2"/>
              <a:buChar char="ü"/>
              <a:defRPr sz="2400" b="1">
                <a:solidFill>
                  <a:schemeClr val="tx1"/>
                </a:solidFill>
                <a:latin typeface="Arial" pitchFamily="34" charset="0"/>
              </a:defRPr>
            </a:lvl3pPr>
            <a:lvl4pPr marL="1600200" indent="-228600" defTabSz="927100" eaLnBrk="0" hangingPunct="0">
              <a:spcBef>
                <a:spcPct val="20000"/>
              </a:spcBef>
              <a:spcAft>
                <a:spcPts val="1000"/>
              </a:spcAft>
              <a:buClr>
                <a:schemeClr val="hlink"/>
              </a:buClr>
              <a:buSzPct val="75000"/>
              <a:buFont typeface="Monotype Sorts"/>
              <a:buChar char=";"/>
              <a:defRPr sz="2000" b="1">
                <a:solidFill>
                  <a:schemeClr val="tx1"/>
                </a:solidFill>
                <a:latin typeface="Arial" pitchFamily="34" charset="0"/>
              </a:defRPr>
            </a:lvl4pPr>
            <a:lvl5pPr marL="2057400" indent="-228600" defTabSz="927100" eaLnBrk="0"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5pPr>
            <a:lvl6pPr marL="2514600" indent="-228600" defTabSz="9271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6pPr>
            <a:lvl7pPr marL="2971800" indent="-228600" defTabSz="9271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7pPr>
            <a:lvl8pPr marL="3429000" indent="-228600" defTabSz="9271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8pPr>
            <a:lvl9pPr marL="3886200" indent="-228600" defTabSz="9271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9pPr>
          </a:lstStyle>
          <a:p>
            <a:pPr fontAlgn="base">
              <a:spcBef>
                <a:spcPct val="0"/>
              </a:spcBef>
              <a:spcAft>
                <a:spcPct val="0"/>
              </a:spcAft>
              <a:buClrTx/>
              <a:buSzTx/>
              <a:buFontTx/>
              <a:buNone/>
            </a:pPr>
            <a:endParaRPr lang="en-US" altLang="en-US" sz="2400" b="0">
              <a:solidFill>
                <a:srgbClr val="000000"/>
              </a:solidFill>
              <a:ea typeface="MS PGothic" pitchFamily="34" charset="-128"/>
              <a:cs typeface="Arial" pitchFamily="34" charset="0"/>
            </a:endParaRPr>
          </a:p>
        </p:txBody>
      </p:sp>
      <p:sp>
        <p:nvSpPr>
          <p:cNvPr id="8" name="Oval 7"/>
          <p:cNvSpPr>
            <a:spLocks noChangeArrowheads="1"/>
          </p:cNvSpPr>
          <p:nvPr/>
        </p:nvSpPr>
        <p:spPr bwMode="auto">
          <a:xfrm>
            <a:off x="2627334" y="3212728"/>
            <a:ext cx="720247" cy="720905"/>
          </a:xfrm>
          <a:prstGeom prst="ellipse">
            <a:avLst/>
          </a:prstGeom>
          <a:noFill/>
          <a:ln w="25400" algn="ctr">
            <a:solidFill>
              <a:schemeClr val="tx2"/>
            </a:solidFill>
            <a:round/>
            <a:headEnd/>
            <a:tailEnd/>
          </a:ln>
          <a:extLst>
            <a:ext uri="{909E8E84-426E-40DD-AFC4-6F175D3DCCD1}">
              <a14:hiddenFill xmlns:a14="http://schemas.microsoft.com/office/drawing/2010/main">
                <a:solidFill>
                  <a:srgbClr val="FFFFFF"/>
                </a:solidFill>
              </a14:hiddenFill>
            </a:ext>
          </a:extLst>
        </p:spPr>
        <p:txBody>
          <a:bodyPr lIns="91113" tIns="45556" rIns="91113" bIns="45556"/>
          <a:lstStyle>
            <a:lvl1pPr defTabSz="927100" eaLnBrk="0" hangingPunct="0">
              <a:spcBef>
                <a:spcPct val="20000"/>
              </a:spcBef>
              <a:spcAft>
                <a:spcPts val="1000"/>
              </a:spcAft>
              <a:buClr>
                <a:schemeClr val="hlink"/>
              </a:buClr>
              <a:buSzPct val="75000"/>
              <a:buFont typeface="Monotype Sorts"/>
              <a:buChar char="u"/>
              <a:defRPr sz="3200" b="1">
                <a:solidFill>
                  <a:schemeClr val="tx1"/>
                </a:solidFill>
                <a:latin typeface="Arial" pitchFamily="34" charset="0"/>
              </a:defRPr>
            </a:lvl1pPr>
            <a:lvl2pPr marL="742950" indent="-285750" defTabSz="927100" eaLnBrk="0" hangingPunct="0">
              <a:spcBef>
                <a:spcPct val="20000"/>
              </a:spcBef>
              <a:spcAft>
                <a:spcPts val="1000"/>
              </a:spcAft>
              <a:buClr>
                <a:schemeClr val="hlink"/>
              </a:buClr>
              <a:buSzPct val="75000"/>
              <a:buChar char="•"/>
              <a:defRPr sz="2800" b="1">
                <a:solidFill>
                  <a:schemeClr val="tx1"/>
                </a:solidFill>
                <a:latin typeface="Arial" pitchFamily="34" charset="0"/>
              </a:defRPr>
            </a:lvl2pPr>
            <a:lvl3pPr marL="1143000" indent="-228600" defTabSz="927100" eaLnBrk="0" hangingPunct="0">
              <a:spcBef>
                <a:spcPct val="20000"/>
              </a:spcBef>
              <a:spcAft>
                <a:spcPts val="1000"/>
              </a:spcAft>
              <a:buClr>
                <a:schemeClr val="hlink"/>
              </a:buClr>
              <a:buSzPct val="75000"/>
              <a:buFont typeface="Wingdings" pitchFamily="2" charset="2"/>
              <a:buChar char="ü"/>
              <a:defRPr sz="2400" b="1">
                <a:solidFill>
                  <a:schemeClr val="tx1"/>
                </a:solidFill>
                <a:latin typeface="Arial" pitchFamily="34" charset="0"/>
              </a:defRPr>
            </a:lvl3pPr>
            <a:lvl4pPr marL="1600200" indent="-228600" defTabSz="927100" eaLnBrk="0" hangingPunct="0">
              <a:spcBef>
                <a:spcPct val="20000"/>
              </a:spcBef>
              <a:spcAft>
                <a:spcPts val="1000"/>
              </a:spcAft>
              <a:buClr>
                <a:schemeClr val="hlink"/>
              </a:buClr>
              <a:buSzPct val="75000"/>
              <a:buFont typeface="Monotype Sorts"/>
              <a:buChar char=";"/>
              <a:defRPr sz="2000" b="1">
                <a:solidFill>
                  <a:schemeClr val="tx1"/>
                </a:solidFill>
                <a:latin typeface="Arial" pitchFamily="34" charset="0"/>
              </a:defRPr>
            </a:lvl4pPr>
            <a:lvl5pPr marL="2057400" indent="-228600" defTabSz="927100" eaLnBrk="0"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5pPr>
            <a:lvl6pPr marL="2514600" indent="-228600" defTabSz="9271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6pPr>
            <a:lvl7pPr marL="2971800" indent="-228600" defTabSz="9271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7pPr>
            <a:lvl8pPr marL="3429000" indent="-228600" defTabSz="9271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8pPr>
            <a:lvl9pPr marL="3886200" indent="-228600" defTabSz="9271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9pPr>
          </a:lstStyle>
          <a:p>
            <a:pPr fontAlgn="base">
              <a:spcBef>
                <a:spcPct val="0"/>
              </a:spcBef>
              <a:spcAft>
                <a:spcPct val="0"/>
              </a:spcAft>
              <a:buClrTx/>
              <a:buSzTx/>
              <a:buFontTx/>
              <a:buNone/>
            </a:pPr>
            <a:endParaRPr lang="en-US" altLang="en-US" sz="2400" b="0">
              <a:solidFill>
                <a:srgbClr val="000000"/>
              </a:solidFill>
              <a:ea typeface="MS PGothic" pitchFamily="34" charset="-128"/>
              <a:cs typeface="Arial" pitchFamily="34" charset="0"/>
            </a:endParaRPr>
          </a:p>
        </p:txBody>
      </p:sp>
      <p:sp>
        <p:nvSpPr>
          <p:cNvPr id="9" name="Oval 8"/>
          <p:cNvSpPr>
            <a:spLocks noChangeArrowheads="1"/>
          </p:cNvSpPr>
          <p:nvPr/>
        </p:nvSpPr>
        <p:spPr bwMode="auto">
          <a:xfrm>
            <a:off x="2987468" y="3933653"/>
            <a:ext cx="1008345" cy="575157"/>
          </a:xfrm>
          <a:prstGeom prst="ellipse">
            <a:avLst/>
          </a:prstGeom>
          <a:noFill/>
          <a:ln w="25400" algn="ctr">
            <a:solidFill>
              <a:schemeClr val="tx2"/>
            </a:solidFill>
            <a:round/>
            <a:headEnd/>
            <a:tailEnd/>
          </a:ln>
          <a:extLst>
            <a:ext uri="{909E8E84-426E-40DD-AFC4-6F175D3DCCD1}">
              <a14:hiddenFill xmlns:a14="http://schemas.microsoft.com/office/drawing/2010/main">
                <a:solidFill>
                  <a:srgbClr val="FFFFFF"/>
                </a:solidFill>
              </a14:hiddenFill>
            </a:ext>
          </a:extLst>
        </p:spPr>
        <p:txBody>
          <a:bodyPr lIns="91113" tIns="45556" rIns="91113" bIns="45556"/>
          <a:lstStyle>
            <a:lvl1pPr defTabSz="927100" eaLnBrk="0" hangingPunct="0">
              <a:spcBef>
                <a:spcPct val="20000"/>
              </a:spcBef>
              <a:spcAft>
                <a:spcPts val="1000"/>
              </a:spcAft>
              <a:buClr>
                <a:schemeClr val="hlink"/>
              </a:buClr>
              <a:buSzPct val="75000"/>
              <a:buFont typeface="Monotype Sorts"/>
              <a:buChar char="u"/>
              <a:defRPr sz="3200" b="1">
                <a:solidFill>
                  <a:schemeClr val="tx1"/>
                </a:solidFill>
                <a:latin typeface="Arial" pitchFamily="34" charset="0"/>
              </a:defRPr>
            </a:lvl1pPr>
            <a:lvl2pPr marL="742950" indent="-285750" defTabSz="927100" eaLnBrk="0" hangingPunct="0">
              <a:spcBef>
                <a:spcPct val="20000"/>
              </a:spcBef>
              <a:spcAft>
                <a:spcPts val="1000"/>
              </a:spcAft>
              <a:buClr>
                <a:schemeClr val="hlink"/>
              </a:buClr>
              <a:buSzPct val="75000"/>
              <a:buChar char="•"/>
              <a:defRPr sz="2800" b="1">
                <a:solidFill>
                  <a:schemeClr val="tx1"/>
                </a:solidFill>
                <a:latin typeface="Arial" pitchFamily="34" charset="0"/>
              </a:defRPr>
            </a:lvl2pPr>
            <a:lvl3pPr marL="1143000" indent="-228600" defTabSz="927100" eaLnBrk="0" hangingPunct="0">
              <a:spcBef>
                <a:spcPct val="20000"/>
              </a:spcBef>
              <a:spcAft>
                <a:spcPts val="1000"/>
              </a:spcAft>
              <a:buClr>
                <a:schemeClr val="hlink"/>
              </a:buClr>
              <a:buSzPct val="75000"/>
              <a:buFont typeface="Wingdings" pitchFamily="2" charset="2"/>
              <a:buChar char="ü"/>
              <a:defRPr sz="2400" b="1">
                <a:solidFill>
                  <a:schemeClr val="tx1"/>
                </a:solidFill>
                <a:latin typeface="Arial" pitchFamily="34" charset="0"/>
              </a:defRPr>
            </a:lvl3pPr>
            <a:lvl4pPr marL="1600200" indent="-228600" defTabSz="927100" eaLnBrk="0" hangingPunct="0">
              <a:spcBef>
                <a:spcPct val="20000"/>
              </a:spcBef>
              <a:spcAft>
                <a:spcPts val="1000"/>
              </a:spcAft>
              <a:buClr>
                <a:schemeClr val="hlink"/>
              </a:buClr>
              <a:buSzPct val="75000"/>
              <a:buFont typeface="Monotype Sorts"/>
              <a:buChar char=";"/>
              <a:defRPr sz="2000" b="1">
                <a:solidFill>
                  <a:schemeClr val="tx1"/>
                </a:solidFill>
                <a:latin typeface="Arial" pitchFamily="34" charset="0"/>
              </a:defRPr>
            </a:lvl4pPr>
            <a:lvl5pPr marL="2057400" indent="-228600" defTabSz="927100" eaLnBrk="0"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5pPr>
            <a:lvl6pPr marL="2514600" indent="-228600" defTabSz="9271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6pPr>
            <a:lvl7pPr marL="2971800" indent="-228600" defTabSz="9271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7pPr>
            <a:lvl8pPr marL="3429000" indent="-228600" defTabSz="9271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8pPr>
            <a:lvl9pPr marL="3886200" indent="-228600" defTabSz="9271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9pPr>
          </a:lstStyle>
          <a:p>
            <a:pPr fontAlgn="base">
              <a:spcBef>
                <a:spcPct val="0"/>
              </a:spcBef>
              <a:spcAft>
                <a:spcPct val="0"/>
              </a:spcAft>
              <a:buClrTx/>
              <a:buSzTx/>
              <a:buFontTx/>
              <a:buNone/>
            </a:pPr>
            <a:endParaRPr lang="en-US" altLang="en-US" sz="2400" b="0">
              <a:solidFill>
                <a:srgbClr val="000000"/>
              </a:solidFill>
              <a:ea typeface="MS PGothic" pitchFamily="34" charset="-128"/>
              <a:cs typeface="Arial" pitchFamily="34" charset="0"/>
            </a:endParaRPr>
          </a:p>
        </p:txBody>
      </p:sp>
      <p:sp>
        <p:nvSpPr>
          <p:cNvPr id="10" name="Oval 9"/>
          <p:cNvSpPr>
            <a:spLocks noChangeArrowheads="1"/>
          </p:cNvSpPr>
          <p:nvPr/>
        </p:nvSpPr>
        <p:spPr bwMode="auto">
          <a:xfrm>
            <a:off x="3707723" y="3523031"/>
            <a:ext cx="504173" cy="432543"/>
          </a:xfrm>
          <a:prstGeom prst="ellipse">
            <a:avLst/>
          </a:prstGeom>
          <a:noFill/>
          <a:ln w="25400" algn="ctr">
            <a:solidFill>
              <a:schemeClr val="tx2"/>
            </a:solidFill>
            <a:round/>
            <a:headEnd/>
            <a:tailEnd/>
          </a:ln>
          <a:extLst>
            <a:ext uri="{909E8E84-426E-40DD-AFC4-6F175D3DCCD1}">
              <a14:hiddenFill xmlns:a14="http://schemas.microsoft.com/office/drawing/2010/main">
                <a:solidFill>
                  <a:srgbClr val="FFFFFF"/>
                </a:solidFill>
              </a14:hiddenFill>
            </a:ext>
          </a:extLst>
        </p:spPr>
        <p:txBody>
          <a:bodyPr lIns="91113" tIns="45556" rIns="91113" bIns="45556"/>
          <a:lstStyle>
            <a:lvl1pPr defTabSz="927100" eaLnBrk="0" hangingPunct="0">
              <a:spcBef>
                <a:spcPct val="20000"/>
              </a:spcBef>
              <a:spcAft>
                <a:spcPts val="1000"/>
              </a:spcAft>
              <a:buClr>
                <a:schemeClr val="hlink"/>
              </a:buClr>
              <a:buSzPct val="75000"/>
              <a:buFont typeface="Monotype Sorts"/>
              <a:buChar char="u"/>
              <a:defRPr sz="3200" b="1">
                <a:solidFill>
                  <a:schemeClr val="tx1"/>
                </a:solidFill>
                <a:latin typeface="Arial" pitchFamily="34" charset="0"/>
              </a:defRPr>
            </a:lvl1pPr>
            <a:lvl2pPr marL="742950" indent="-285750" defTabSz="927100" eaLnBrk="0" hangingPunct="0">
              <a:spcBef>
                <a:spcPct val="20000"/>
              </a:spcBef>
              <a:spcAft>
                <a:spcPts val="1000"/>
              </a:spcAft>
              <a:buClr>
                <a:schemeClr val="hlink"/>
              </a:buClr>
              <a:buSzPct val="75000"/>
              <a:buChar char="•"/>
              <a:defRPr sz="2800" b="1">
                <a:solidFill>
                  <a:schemeClr val="tx1"/>
                </a:solidFill>
                <a:latin typeface="Arial" pitchFamily="34" charset="0"/>
              </a:defRPr>
            </a:lvl2pPr>
            <a:lvl3pPr marL="1143000" indent="-228600" defTabSz="927100" eaLnBrk="0" hangingPunct="0">
              <a:spcBef>
                <a:spcPct val="20000"/>
              </a:spcBef>
              <a:spcAft>
                <a:spcPts val="1000"/>
              </a:spcAft>
              <a:buClr>
                <a:schemeClr val="hlink"/>
              </a:buClr>
              <a:buSzPct val="75000"/>
              <a:buFont typeface="Wingdings" pitchFamily="2" charset="2"/>
              <a:buChar char="ü"/>
              <a:defRPr sz="2400" b="1">
                <a:solidFill>
                  <a:schemeClr val="tx1"/>
                </a:solidFill>
                <a:latin typeface="Arial" pitchFamily="34" charset="0"/>
              </a:defRPr>
            </a:lvl3pPr>
            <a:lvl4pPr marL="1600200" indent="-228600" defTabSz="927100" eaLnBrk="0" hangingPunct="0">
              <a:spcBef>
                <a:spcPct val="20000"/>
              </a:spcBef>
              <a:spcAft>
                <a:spcPts val="1000"/>
              </a:spcAft>
              <a:buClr>
                <a:schemeClr val="hlink"/>
              </a:buClr>
              <a:buSzPct val="75000"/>
              <a:buFont typeface="Monotype Sorts"/>
              <a:buChar char=";"/>
              <a:defRPr sz="2000" b="1">
                <a:solidFill>
                  <a:schemeClr val="tx1"/>
                </a:solidFill>
                <a:latin typeface="Arial" pitchFamily="34" charset="0"/>
              </a:defRPr>
            </a:lvl4pPr>
            <a:lvl5pPr marL="2057400" indent="-228600" defTabSz="927100" eaLnBrk="0"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5pPr>
            <a:lvl6pPr marL="2514600" indent="-228600" defTabSz="9271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6pPr>
            <a:lvl7pPr marL="2971800" indent="-228600" defTabSz="9271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7pPr>
            <a:lvl8pPr marL="3429000" indent="-228600" defTabSz="9271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8pPr>
            <a:lvl9pPr marL="3886200" indent="-228600" defTabSz="9271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9pPr>
          </a:lstStyle>
          <a:p>
            <a:pPr fontAlgn="base">
              <a:spcBef>
                <a:spcPct val="0"/>
              </a:spcBef>
              <a:spcAft>
                <a:spcPct val="0"/>
              </a:spcAft>
              <a:buClrTx/>
              <a:buSzTx/>
              <a:buFontTx/>
              <a:buNone/>
            </a:pPr>
            <a:endParaRPr lang="en-US" altLang="en-US" sz="2400" b="0">
              <a:solidFill>
                <a:srgbClr val="000000"/>
              </a:solidFill>
              <a:ea typeface="MS PGothic" pitchFamily="34" charset="-128"/>
              <a:cs typeface="Arial" pitchFamily="34" charset="0"/>
            </a:endParaRPr>
          </a:p>
        </p:txBody>
      </p:sp>
      <p:sp>
        <p:nvSpPr>
          <p:cNvPr id="11" name="Oval 10"/>
          <p:cNvSpPr>
            <a:spLocks noChangeArrowheads="1"/>
          </p:cNvSpPr>
          <p:nvPr/>
        </p:nvSpPr>
        <p:spPr bwMode="auto">
          <a:xfrm>
            <a:off x="4067830" y="3933633"/>
            <a:ext cx="576197" cy="432543"/>
          </a:xfrm>
          <a:prstGeom prst="ellipse">
            <a:avLst/>
          </a:prstGeom>
          <a:noFill/>
          <a:ln w="25400" algn="ctr">
            <a:solidFill>
              <a:schemeClr val="tx2"/>
            </a:solidFill>
            <a:round/>
            <a:headEnd/>
            <a:tailEnd/>
          </a:ln>
          <a:extLst>
            <a:ext uri="{909E8E84-426E-40DD-AFC4-6F175D3DCCD1}">
              <a14:hiddenFill xmlns:a14="http://schemas.microsoft.com/office/drawing/2010/main">
                <a:solidFill>
                  <a:srgbClr val="FFFFFF"/>
                </a:solidFill>
              </a14:hiddenFill>
            </a:ext>
          </a:extLst>
        </p:spPr>
        <p:txBody>
          <a:bodyPr lIns="91113" tIns="45556" rIns="91113" bIns="45556"/>
          <a:lstStyle>
            <a:lvl1pPr defTabSz="927100" eaLnBrk="0" hangingPunct="0">
              <a:spcBef>
                <a:spcPct val="20000"/>
              </a:spcBef>
              <a:spcAft>
                <a:spcPts val="1000"/>
              </a:spcAft>
              <a:buClr>
                <a:schemeClr val="hlink"/>
              </a:buClr>
              <a:buSzPct val="75000"/>
              <a:buFont typeface="Monotype Sorts"/>
              <a:buChar char="u"/>
              <a:defRPr sz="3200" b="1">
                <a:solidFill>
                  <a:schemeClr val="tx1"/>
                </a:solidFill>
                <a:latin typeface="Arial" pitchFamily="34" charset="0"/>
              </a:defRPr>
            </a:lvl1pPr>
            <a:lvl2pPr marL="742950" indent="-285750" defTabSz="927100" eaLnBrk="0" hangingPunct="0">
              <a:spcBef>
                <a:spcPct val="20000"/>
              </a:spcBef>
              <a:spcAft>
                <a:spcPts val="1000"/>
              </a:spcAft>
              <a:buClr>
                <a:schemeClr val="hlink"/>
              </a:buClr>
              <a:buSzPct val="75000"/>
              <a:buChar char="•"/>
              <a:defRPr sz="2800" b="1">
                <a:solidFill>
                  <a:schemeClr val="tx1"/>
                </a:solidFill>
                <a:latin typeface="Arial" pitchFamily="34" charset="0"/>
              </a:defRPr>
            </a:lvl2pPr>
            <a:lvl3pPr marL="1143000" indent="-228600" defTabSz="927100" eaLnBrk="0" hangingPunct="0">
              <a:spcBef>
                <a:spcPct val="20000"/>
              </a:spcBef>
              <a:spcAft>
                <a:spcPts val="1000"/>
              </a:spcAft>
              <a:buClr>
                <a:schemeClr val="hlink"/>
              </a:buClr>
              <a:buSzPct val="75000"/>
              <a:buFont typeface="Wingdings" pitchFamily="2" charset="2"/>
              <a:buChar char="ü"/>
              <a:defRPr sz="2400" b="1">
                <a:solidFill>
                  <a:schemeClr val="tx1"/>
                </a:solidFill>
                <a:latin typeface="Arial" pitchFamily="34" charset="0"/>
              </a:defRPr>
            </a:lvl3pPr>
            <a:lvl4pPr marL="1600200" indent="-228600" defTabSz="927100" eaLnBrk="0" hangingPunct="0">
              <a:spcBef>
                <a:spcPct val="20000"/>
              </a:spcBef>
              <a:spcAft>
                <a:spcPts val="1000"/>
              </a:spcAft>
              <a:buClr>
                <a:schemeClr val="hlink"/>
              </a:buClr>
              <a:buSzPct val="75000"/>
              <a:buFont typeface="Monotype Sorts"/>
              <a:buChar char=";"/>
              <a:defRPr sz="2000" b="1">
                <a:solidFill>
                  <a:schemeClr val="tx1"/>
                </a:solidFill>
                <a:latin typeface="Arial" pitchFamily="34" charset="0"/>
              </a:defRPr>
            </a:lvl4pPr>
            <a:lvl5pPr marL="2057400" indent="-228600" defTabSz="927100" eaLnBrk="0"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5pPr>
            <a:lvl6pPr marL="2514600" indent="-228600" defTabSz="9271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6pPr>
            <a:lvl7pPr marL="2971800" indent="-228600" defTabSz="9271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7pPr>
            <a:lvl8pPr marL="3429000" indent="-228600" defTabSz="9271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8pPr>
            <a:lvl9pPr marL="3886200" indent="-228600" defTabSz="9271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9pPr>
          </a:lstStyle>
          <a:p>
            <a:pPr fontAlgn="base">
              <a:spcBef>
                <a:spcPct val="0"/>
              </a:spcBef>
              <a:spcAft>
                <a:spcPct val="0"/>
              </a:spcAft>
              <a:buClrTx/>
              <a:buSzTx/>
              <a:buFontTx/>
              <a:buNone/>
            </a:pPr>
            <a:endParaRPr lang="en-US" altLang="en-US" sz="2400" b="0">
              <a:solidFill>
                <a:srgbClr val="000000"/>
              </a:solidFill>
              <a:ea typeface="MS PGothic" pitchFamily="34" charset="-128"/>
              <a:cs typeface="Arial" pitchFamily="34" charset="0"/>
            </a:endParaRPr>
          </a:p>
        </p:txBody>
      </p:sp>
      <p:sp>
        <p:nvSpPr>
          <p:cNvPr id="12" name="Oval 11"/>
          <p:cNvSpPr>
            <a:spLocks noChangeArrowheads="1"/>
          </p:cNvSpPr>
          <p:nvPr/>
        </p:nvSpPr>
        <p:spPr bwMode="auto">
          <a:xfrm>
            <a:off x="1548531" y="3933634"/>
            <a:ext cx="502606" cy="719338"/>
          </a:xfrm>
          <a:prstGeom prst="ellipse">
            <a:avLst/>
          </a:prstGeom>
          <a:noFill/>
          <a:ln w="25400" algn="ctr">
            <a:solidFill>
              <a:schemeClr val="tx2"/>
            </a:solidFill>
            <a:round/>
            <a:headEnd/>
            <a:tailEnd/>
          </a:ln>
          <a:extLst>
            <a:ext uri="{909E8E84-426E-40DD-AFC4-6F175D3DCCD1}">
              <a14:hiddenFill xmlns:a14="http://schemas.microsoft.com/office/drawing/2010/main">
                <a:solidFill>
                  <a:srgbClr val="FFFFFF"/>
                </a:solidFill>
              </a14:hiddenFill>
            </a:ext>
          </a:extLst>
        </p:spPr>
        <p:txBody>
          <a:bodyPr lIns="91113" tIns="45556" rIns="91113" bIns="45556"/>
          <a:lstStyle>
            <a:lvl1pPr defTabSz="927100" eaLnBrk="0" hangingPunct="0">
              <a:spcBef>
                <a:spcPct val="20000"/>
              </a:spcBef>
              <a:spcAft>
                <a:spcPts val="1000"/>
              </a:spcAft>
              <a:buClr>
                <a:schemeClr val="hlink"/>
              </a:buClr>
              <a:buSzPct val="75000"/>
              <a:buFont typeface="Monotype Sorts"/>
              <a:buChar char="u"/>
              <a:defRPr sz="3200" b="1">
                <a:solidFill>
                  <a:schemeClr val="tx1"/>
                </a:solidFill>
                <a:latin typeface="Arial" pitchFamily="34" charset="0"/>
              </a:defRPr>
            </a:lvl1pPr>
            <a:lvl2pPr marL="742950" indent="-285750" defTabSz="927100" eaLnBrk="0" hangingPunct="0">
              <a:spcBef>
                <a:spcPct val="20000"/>
              </a:spcBef>
              <a:spcAft>
                <a:spcPts val="1000"/>
              </a:spcAft>
              <a:buClr>
                <a:schemeClr val="hlink"/>
              </a:buClr>
              <a:buSzPct val="75000"/>
              <a:buChar char="•"/>
              <a:defRPr sz="2800" b="1">
                <a:solidFill>
                  <a:schemeClr val="tx1"/>
                </a:solidFill>
                <a:latin typeface="Arial" pitchFamily="34" charset="0"/>
              </a:defRPr>
            </a:lvl2pPr>
            <a:lvl3pPr marL="1143000" indent="-228600" defTabSz="927100" eaLnBrk="0" hangingPunct="0">
              <a:spcBef>
                <a:spcPct val="20000"/>
              </a:spcBef>
              <a:spcAft>
                <a:spcPts val="1000"/>
              </a:spcAft>
              <a:buClr>
                <a:schemeClr val="hlink"/>
              </a:buClr>
              <a:buSzPct val="75000"/>
              <a:buFont typeface="Wingdings" pitchFamily="2" charset="2"/>
              <a:buChar char="ü"/>
              <a:defRPr sz="2400" b="1">
                <a:solidFill>
                  <a:schemeClr val="tx1"/>
                </a:solidFill>
                <a:latin typeface="Arial" pitchFamily="34" charset="0"/>
              </a:defRPr>
            </a:lvl3pPr>
            <a:lvl4pPr marL="1600200" indent="-228600" defTabSz="927100" eaLnBrk="0" hangingPunct="0">
              <a:spcBef>
                <a:spcPct val="20000"/>
              </a:spcBef>
              <a:spcAft>
                <a:spcPts val="1000"/>
              </a:spcAft>
              <a:buClr>
                <a:schemeClr val="hlink"/>
              </a:buClr>
              <a:buSzPct val="75000"/>
              <a:buFont typeface="Monotype Sorts"/>
              <a:buChar char=";"/>
              <a:defRPr sz="2000" b="1">
                <a:solidFill>
                  <a:schemeClr val="tx1"/>
                </a:solidFill>
                <a:latin typeface="Arial" pitchFamily="34" charset="0"/>
              </a:defRPr>
            </a:lvl4pPr>
            <a:lvl5pPr marL="2057400" indent="-228600" defTabSz="927100" eaLnBrk="0"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5pPr>
            <a:lvl6pPr marL="2514600" indent="-228600" defTabSz="9271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6pPr>
            <a:lvl7pPr marL="2971800" indent="-228600" defTabSz="9271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7pPr>
            <a:lvl8pPr marL="3429000" indent="-228600" defTabSz="9271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8pPr>
            <a:lvl9pPr marL="3886200" indent="-228600" defTabSz="9271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9pPr>
          </a:lstStyle>
          <a:p>
            <a:pPr fontAlgn="base">
              <a:spcBef>
                <a:spcPct val="0"/>
              </a:spcBef>
              <a:spcAft>
                <a:spcPct val="0"/>
              </a:spcAft>
              <a:buClrTx/>
              <a:buSzTx/>
              <a:buFontTx/>
              <a:buNone/>
            </a:pPr>
            <a:endParaRPr lang="en-US" altLang="en-US" sz="2400" b="0">
              <a:solidFill>
                <a:srgbClr val="000000"/>
              </a:solidFill>
              <a:ea typeface="MS PGothic" pitchFamily="34" charset="-128"/>
              <a:cs typeface="Arial" pitchFamily="34" charset="0"/>
            </a:endParaRPr>
          </a:p>
        </p:txBody>
      </p:sp>
      <p:sp>
        <p:nvSpPr>
          <p:cNvPr id="13" name="Oval 12"/>
          <p:cNvSpPr>
            <a:spLocks noChangeArrowheads="1"/>
          </p:cNvSpPr>
          <p:nvPr/>
        </p:nvSpPr>
        <p:spPr bwMode="auto">
          <a:xfrm>
            <a:off x="4427951" y="3526185"/>
            <a:ext cx="432148" cy="504633"/>
          </a:xfrm>
          <a:prstGeom prst="ellipse">
            <a:avLst/>
          </a:prstGeom>
          <a:noFill/>
          <a:ln w="25400" algn="ctr">
            <a:solidFill>
              <a:schemeClr val="tx2"/>
            </a:solidFill>
            <a:round/>
            <a:headEnd/>
            <a:tailEnd/>
          </a:ln>
          <a:extLst>
            <a:ext uri="{909E8E84-426E-40DD-AFC4-6F175D3DCCD1}">
              <a14:hiddenFill xmlns:a14="http://schemas.microsoft.com/office/drawing/2010/main">
                <a:solidFill>
                  <a:srgbClr val="FFFFFF"/>
                </a:solidFill>
              </a14:hiddenFill>
            </a:ext>
          </a:extLst>
        </p:spPr>
        <p:txBody>
          <a:bodyPr lIns="91113" tIns="45556" rIns="91113" bIns="45556"/>
          <a:lstStyle>
            <a:lvl1pPr defTabSz="927100" eaLnBrk="0" hangingPunct="0">
              <a:spcBef>
                <a:spcPct val="20000"/>
              </a:spcBef>
              <a:spcAft>
                <a:spcPts val="1000"/>
              </a:spcAft>
              <a:buClr>
                <a:schemeClr val="hlink"/>
              </a:buClr>
              <a:buSzPct val="75000"/>
              <a:buFont typeface="Monotype Sorts"/>
              <a:buChar char="u"/>
              <a:defRPr sz="3200" b="1">
                <a:solidFill>
                  <a:schemeClr val="tx1"/>
                </a:solidFill>
                <a:latin typeface="Arial" pitchFamily="34" charset="0"/>
              </a:defRPr>
            </a:lvl1pPr>
            <a:lvl2pPr marL="742950" indent="-285750" defTabSz="927100" eaLnBrk="0" hangingPunct="0">
              <a:spcBef>
                <a:spcPct val="20000"/>
              </a:spcBef>
              <a:spcAft>
                <a:spcPts val="1000"/>
              </a:spcAft>
              <a:buClr>
                <a:schemeClr val="hlink"/>
              </a:buClr>
              <a:buSzPct val="75000"/>
              <a:buChar char="•"/>
              <a:defRPr sz="2800" b="1">
                <a:solidFill>
                  <a:schemeClr val="tx1"/>
                </a:solidFill>
                <a:latin typeface="Arial" pitchFamily="34" charset="0"/>
              </a:defRPr>
            </a:lvl2pPr>
            <a:lvl3pPr marL="1143000" indent="-228600" defTabSz="927100" eaLnBrk="0" hangingPunct="0">
              <a:spcBef>
                <a:spcPct val="20000"/>
              </a:spcBef>
              <a:spcAft>
                <a:spcPts val="1000"/>
              </a:spcAft>
              <a:buClr>
                <a:schemeClr val="hlink"/>
              </a:buClr>
              <a:buSzPct val="75000"/>
              <a:buFont typeface="Wingdings" pitchFamily="2" charset="2"/>
              <a:buChar char="ü"/>
              <a:defRPr sz="2400" b="1">
                <a:solidFill>
                  <a:schemeClr val="tx1"/>
                </a:solidFill>
                <a:latin typeface="Arial" pitchFamily="34" charset="0"/>
              </a:defRPr>
            </a:lvl3pPr>
            <a:lvl4pPr marL="1600200" indent="-228600" defTabSz="927100" eaLnBrk="0" hangingPunct="0">
              <a:spcBef>
                <a:spcPct val="20000"/>
              </a:spcBef>
              <a:spcAft>
                <a:spcPts val="1000"/>
              </a:spcAft>
              <a:buClr>
                <a:schemeClr val="hlink"/>
              </a:buClr>
              <a:buSzPct val="75000"/>
              <a:buFont typeface="Monotype Sorts"/>
              <a:buChar char=";"/>
              <a:defRPr sz="2000" b="1">
                <a:solidFill>
                  <a:schemeClr val="tx1"/>
                </a:solidFill>
                <a:latin typeface="Arial" pitchFamily="34" charset="0"/>
              </a:defRPr>
            </a:lvl4pPr>
            <a:lvl5pPr marL="2057400" indent="-228600" defTabSz="927100" eaLnBrk="0"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5pPr>
            <a:lvl6pPr marL="2514600" indent="-228600" defTabSz="9271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6pPr>
            <a:lvl7pPr marL="2971800" indent="-228600" defTabSz="9271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7pPr>
            <a:lvl8pPr marL="3429000" indent="-228600" defTabSz="9271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8pPr>
            <a:lvl9pPr marL="3886200" indent="-228600" defTabSz="9271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9pPr>
          </a:lstStyle>
          <a:p>
            <a:pPr fontAlgn="base">
              <a:spcBef>
                <a:spcPct val="0"/>
              </a:spcBef>
              <a:spcAft>
                <a:spcPct val="0"/>
              </a:spcAft>
              <a:buClrTx/>
              <a:buSzTx/>
              <a:buFontTx/>
              <a:buNone/>
            </a:pPr>
            <a:endParaRPr lang="en-US" altLang="en-US" sz="2400" b="0">
              <a:solidFill>
                <a:srgbClr val="000000"/>
              </a:solidFill>
              <a:ea typeface="MS PGothic" pitchFamily="34" charset="-128"/>
              <a:cs typeface="Arial" pitchFamily="34" charset="0"/>
            </a:endParaRPr>
          </a:p>
        </p:txBody>
      </p:sp>
      <p:sp>
        <p:nvSpPr>
          <p:cNvPr id="14" name="Oval 13"/>
          <p:cNvSpPr>
            <a:spLocks noChangeArrowheads="1"/>
          </p:cNvSpPr>
          <p:nvPr/>
        </p:nvSpPr>
        <p:spPr bwMode="auto">
          <a:xfrm>
            <a:off x="4788074" y="3933653"/>
            <a:ext cx="648222" cy="575157"/>
          </a:xfrm>
          <a:prstGeom prst="ellipse">
            <a:avLst/>
          </a:prstGeom>
          <a:noFill/>
          <a:ln w="25400" algn="ctr">
            <a:solidFill>
              <a:schemeClr val="tx2"/>
            </a:solidFill>
            <a:round/>
            <a:headEnd/>
            <a:tailEnd/>
          </a:ln>
          <a:extLst>
            <a:ext uri="{909E8E84-426E-40DD-AFC4-6F175D3DCCD1}">
              <a14:hiddenFill xmlns:a14="http://schemas.microsoft.com/office/drawing/2010/main">
                <a:solidFill>
                  <a:srgbClr val="FFFFFF"/>
                </a:solidFill>
              </a14:hiddenFill>
            </a:ext>
          </a:extLst>
        </p:spPr>
        <p:txBody>
          <a:bodyPr lIns="91113" tIns="45556" rIns="91113" bIns="45556"/>
          <a:lstStyle>
            <a:lvl1pPr defTabSz="927100" eaLnBrk="0" hangingPunct="0">
              <a:spcBef>
                <a:spcPct val="20000"/>
              </a:spcBef>
              <a:spcAft>
                <a:spcPts val="1000"/>
              </a:spcAft>
              <a:buClr>
                <a:schemeClr val="hlink"/>
              </a:buClr>
              <a:buSzPct val="75000"/>
              <a:buFont typeface="Monotype Sorts"/>
              <a:buChar char="u"/>
              <a:defRPr sz="3200" b="1">
                <a:solidFill>
                  <a:schemeClr val="tx1"/>
                </a:solidFill>
                <a:latin typeface="Arial" pitchFamily="34" charset="0"/>
              </a:defRPr>
            </a:lvl1pPr>
            <a:lvl2pPr marL="742950" indent="-285750" defTabSz="927100" eaLnBrk="0" hangingPunct="0">
              <a:spcBef>
                <a:spcPct val="20000"/>
              </a:spcBef>
              <a:spcAft>
                <a:spcPts val="1000"/>
              </a:spcAft>
              <a:buClr>
                <a:schemeClr val="hlink"/>
              </a:buClr>
              <a:buSzPct val="75000"/>
              <a:buChar char="•"/>
              <a:defRPr sz="2800" b="1">
                <a:solidFill>
                  <a:schemeClr val="tx1"/>
                </a:solidFill>
                <a:latin typeface="Arial" pitchFamily="34" charset="0"/>
              </a:defRPr>
            </a:lvl2pPr>
            <a:lvl3pPr marL="1143000" indent="-228600" defTabSz="927100" eaLnBrk="0" hangingPunct="0">
              <a:spcBef>
                <a:spcPct val="20000"/>
              </a:spcBef>
              <a:spcAft>
                <a:spcPts val="1000"/>
              </a:spcAft>
              <a:buClr>
                <a:schemeClr val="hlink"/>
              </a:buClr>
              <a:buSzPct val="75000"/>
              <a:buFont typeface="Wingdings" pitchFamily="2" charset="2"/>
              <a:buChar char="ü"/>
              <a:defRPr sz="2400" b="1">
                <a:solidFill>
                  <a:schemeClr val="tx1"/>
                </a:solidFill>
                <a:latin typeface="Arial" pitchFamily="34" charset="0"/>
              </a:defRPr>
            </a:lvl3pPr>
            <a:lvl4pPr marL="1600200" indent="-228600" defTabSz="927100" eaLnBrk="0" hangingPunct="0">
              <a:spcBef>
                <a:spcPct val="20000"/>
              </a:spcBef>
              <a:spcAft>
                <a:spcPts val="1000"/>
              </a:spcAft>
              <a:buClr>
                <a:schemeClr val="hlink"/>
              </a:buClr>
              <a:buSzPct val="75000"/>
              <a:buFont typeface="Monotype Sorts"/>
              <a:buChar char=";"/>
              <a:defRPr sz="2000" b="1">
                <a:solidFill>
                  <a:schemeClr val="tx1"/>
                </a:solidFill>
                <a:latin typeface="Arial" pitchFamily="34" charset="0"/>
              </a:defRPr>
            </a:lvl4pPr>
            <a:lvl5pPr marL="2057400" indent="-228600" defTabSz="927100" eaLnBrk="0"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5pPr>
            <a:lvl6pPr marL="2514600" indent="-228600" defTabSz="9271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6pPr>
            <a:lvl7pPr marL="2971800" indent="-228600" defTabSz="9271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7pPr>
            <a:lvl8pPr marL="3429000" indent="-228600" defTabSz="9271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8pPr>
            <a:lvl9pPr marL="3886200" indent="-228600" defTabSz="9271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9pPr>
          </a:lstStyle>
          <a:p>
            <a:pPr fontAlgn="base">
              <a:spcBef>
                <a:spcPct val="0"/>
              </a:spcBef>
              <a:spcAft>
                <a:spcPct val="0"/>
              </a:spcAft>
              <a:buClrTx/>
              <a:buSzTx/>
              <a:buFontTx/>
              <a:buNone/>
            </a:pPr>
            <a:endParaRPr lang="en-US" altLang="en-US" sz="2400" b="0">
              <a:solidFill>
                <a:srgbClr val="000000"/>
              </a:solidFill>
              <a:ea typeface="MS PGothic" pitchFamily="34" charset="-128"/>
              <a:cs typeface="Arial" pitchFamily="34" charset="0"/>
            </a:endParaRPr>
          </a:p>
        </p:txBody>
      </p:sp>
      <p:sp>
        <p:nvSpPr>
          <p:cNvPr id="15" name="Oval 14"/>
          <p:cNvSpPr>
            <a:spLocks noChangeArrowheads="1"/>
          </p:cNvSpPr>
          <p:nvPr/>
        </p:nvSpPr>
        <p:spPr bwMode="auto">
          <a:xfrm>
            <a:off x="5148213" y="3068548"/>
            <a:ext cx="648222" cy="720905"/>
          </a:xfrm>
          <a:prstGeom prst="ellipse">
            <a:avLst/>
          </a:prstGeom>
          <a:noFill/>
          <a:ln w="25400" algn="ctr">
            <a:solidFill>
              <a:schemeClr val="tx2"/>
            </a:solidFill>
            <a:round/>
            <a:headEnd/>
            <a:tailEnd/>
          </a:ln>
          <a:extLst>
            <a:ext uri="{909E8E84-426E-40DD-AFC4-6F175D3DCCD1}">
              <a14:hiddenFill xmlns:a14="http://schemas.microsoft.com/office/drawing/2010/main">
                <a:solidFill>
                  <a:srgbClr val="FFFFFF"/>
                </a:solidFill>
              </a14:hiddenFill>
            </a:ext>
          </a:extLst>
        </p:spPr>
        <p:txBody>
          <a:bodyPr lIns="91113" tIns="45556" rIns="91113" bIns="45556"/>
          <a:lstStyle>
            <a:lvl1pPr defTabSz="927100" eaLnBrk="0" hangingPunct="0">
              <a:spcBef>
                <a:spcPct val="20000"/>
              </a:spcBef>
              <a:spcAft>
                <a:spcPts val="1000"/>
              </a:spcAft>
              <a:buClr>
                <a:schemeClr val="hlink"/>
              </a:buClr>
              <a:buSzPct val="75000"/>
              <a:buFont typeface="Monotype Sorts"/>
              <a:buChar char="u"/>
              <a:defRPr sz="3200" b="1">
                <a:solidFill>
                  <a:schemeClr val="tx1"/>
                </a:solidFill>
                <a:latin typeface="Arial" pitchFamily="34" charset="0"/>
              </a:defRPr>
            </a:lvl1pPr>
            <a:lvl2pPr marL="742950" indent="-285750" defTabSz="927100" eaLnBrk="0" hangingPunct="0">
              <a:spcBef>
                <a:spcPct val="20000"/>
              </a:spcBef>
              <a:spcAft>
                <a:spcPts val="1000"/>
              </a:spcAft>
              <a:buClr>
                <a:schemeClr val="hlink"/>
              </a:buClr>
              <a:buSzPct val="75000"/>
              <a:buChar char="•"/>
              <a:defRPr sz="2800" b="1">
                <a:solidFill>
                  <a:schemeClr val="tx1"/>
                </a:solidFill>
                <a:latin typeface="Arial" pitchFamily="34" charset="0"/>
              </a:defRPr>
            </a:lvl2pPr>
            <a:lvl3pPr marL="1143000" indent="-228600" defTabSz="927100" eaLnBrk="0" hangingPunct="0">
              <a:spcBef>
                <a:spcPct val="20000"/>
              </a:spcBef>
              <a:spcAft>
                <a:spcPts val="1000"/>
              </a:spcAft>
              <a:buClr>
                <a:schemeClr val="hlink"/>
              </a:buClr>
              <a:buSzPct val="75000"/>
              <a:buFont typeface="Wingdings" pitchFamily="2" charset="2"/>
              <a:buChar char="ü"/>
              <a:defRPr sz="2400" b="1">
                <a:solidFill>
                  <a:schemeClr val="tx1"/>
                </a:solidFill>
                <a:latin typeface="Arial" pitchFamily="34" charset="0"/>
              </a:defRPr>
            </a:lvl3pPr>
            <a:lvl4pPr marL="1600200" indent="-228600" defTabSz="927100" eaLnBrk="0" hangingPunct="0">
              <a:spcBef>
                <a:spcPct val="20000"/>
              </a:spcBef>
              <a:spcAft>
                <a:spcPts val="1000"/>
              </a:spcAft>
              <a:buClr>
                <a:schemeClr val="hlink"/>
              </a:buClr>
              <a:buSzPct val="75000"/>
              <a:buFont typeface="Monotype Sorts"/>
              <a:buChar char=";"/>
              <a:defRPr sz="2000" b="1">
                <a:solidFill>
                  <a:schemeClr val="tx1"/>
                </a:solidFill>
                <a:latin typeface="Arial" pitchFamily="34" charset="0"/>
              </a:defRPr>
            </a:lvl4pPr>
            <a:lvl5pPr marL="2057400" indent="-228600" defTabSz="927100" eaLnBrk="0"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5pPr>
            <a:lvl6pPr marL="2514600" indent="-228600" defTabSz="9271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6pPr>
            <a:lvl7pPr marL="2971800" indent="-228600" defTabSz="9271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7pPr>
            <a:lvl8pPr marL="3429000" indent="-228600" defTabSz="9271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8pPr>
            <a:lvl9pPr marL="3886200" indent="-228600" defTabSz="9271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9pPr>
          </a:lstStyle>
          <a:p>
            <a:pPr fontAlgn="base">
              <a:spcBef>
                <a:spcPct val="0"/>
              </a:spcBef>
              <a:spcAft>
                <a:spcPct val="0"/>
              </a:spcAft>
              <a:buClrTx/>
              <a:buSzTx/>
              <a:buFontTx/>
              <a:buNone/>
            </a:pPr>
            <a:endParaRPr lang="en-US" altLang="en-US" sz="2400" b="0">
              <a:solidFill>
                <a:srgbClr val="000000"/>
              </a:solidFill>
              <a:ea typeface="MS PGothic" pitchFamily="34" charset="-128"/>
              <a:cs typeface="Arial" pitchFamily="34" charset="0"/>
            </a:endParaRPr>
          </a:p>
        </p:txBody>
      </p:sp>
      <p:sp>
        <p:nvSpPr>
          <p:cNvPr id="16" name="Oval 15"/>
          <p:cNvSpPr>
            <a:spLocks noChangeArrowheads="1"/>
          </p:cNvSpPr>
          <p:nvPr/>
        </p:nvSpPr>
        <p:spPr bwMode="auto">
          <a:xfrm>
            <a:off x="5508321" y="3789453"/>
            <a:ext cx="432148" cy="430976"/>
          </a:xfrm>
          <a:prstGeom prst="ellipse">
            <a:avLst/>
          </a:prstGeom>
          <a:noFill/>
          <a:ln w="25400" algn="ctr">
            <a:solidFill>
              <a:schemeClr val="tx2"/>
            </a:solidFill>
            <a:round/>
            <a:headEnd/>
            <a:tailEnd/>
          </a:ln>
          <a:extLst>
            <a:ext uri="{909E8E84-426E-40DD-AFC4-6F175D3DCCD1}">
              <a14:hiddenFill xmlns:a14="http://schemas.microsoft.com/office/drawing/2010/main">
                <a:solidFill>
                  <a:srgbClr val="FFFFFF"/>
                </a:solidFill>
              </a14:hiddenFill>
            </a:ext>
          </a:extLst>
        </p:spPr>
        <p:txBody>
          <a:bodyPr lIns="91113" tIns="45556" rIns="91113" bIns="45556"/>
          <a:lstStyle>
            <a:lvl1pPr defTabSz="927100" eaLnBrk="0" hangingPunct="0">
              <a:spcBef>
                <a:spcPct val="20000"/>
              </a:spcBef>
              <a:spcAft>
                <a:spcPts val="1000"/>
              </a:spcAft>
              <a:buClr>
                <a:schemeClr val="hlink"/>
              </a:buClr>
              <a:buSzPct val="75000"/>
              <a:buFont typeface="Monotype Sorts"/>
              <a:buChar char="u"/>
              <a:defRPr sz="3200" b="1">
                <a:solidFill>
                  <a:schemeClr val="tx1"/>
                </a:solidFill>
                <a:latin typeface="Arial" pitchFamily="34" charset="0"/>
              </a:defRPr>
            </a:lvl1pPr>
            <a:lvl2pPr marL="742950" indent="-285750" defTabSz="927100" eaLnBrk="0" hangingPunct="0">
              <a:spcBef>
                <a:spcPct val="20000"/>
              </a:spcBef>
              <a:spcAft>
                <a:spcPts val="1000"/>
              </a:spcAft>
              <a:buClr>
                <a:schemeClr val="hlink"/>
              </a:buClr>
              <a:buSzPct val="75000"/>
              <a:buChar char="•"/>
              <a:defRPr sz="2800" b="1">
                <a:solidFill>
                  <a:schemeClr val="tx1"/>
                </a:solidFill>
                <a:latin typeface="Arial" pitchFamily="34" charset="0"/>
              </a:defRPr>
            </a:lvl2pPr>
            <a:lvl3pPr marL="1143000" indent="-228600" defTabSz="927100" eaLnBrk="0" hangingPunct="0">
              <a:spcBef>
                <a:spcPct val="20000"/>
              </a:spcBef>
              <a:spcAft>
                <a:spcPts val="1000"/>
              </a:spcAft>
              <a:buClr>
                <a:schemeClr val="hlink"/>
              </a:buClr>
              <a:buSzPct val="75000"/>
              <a:buFont typeface="Wingdings" pitchFamily="2" charset="2"/>
              <a:buChar char="ü"/>
              <a:defRPr sz="2400" b="1">
                <a:solidFill>
                  <a:schemeClr val="tx1"/>
                </a:solidFill>
                <a:latin typeface="Arial" pitchFamily="34" charset="0"/>
              </a:defRPr>
            </a:lvl3pPr>
            <a:lvl4pPr marL="1600200" indent="-228600" defTabSz="927100" eaLnBrk="0" hangingPunct="0">
              <a:spcBef>
                <a:spcPct val="20000"/>
              </a:spcBef>
              <a:spcAft>
                <a:spcPts val="1000"/>
              </a:spcAft>
              <a:buClr>
                <a:schemeClr val="hlink"/>
              </a:buClr>
              <a:buSzPct val="75000"/>
              <a:buFont typeface="Monotype Sorts"/>
              <a:buChar char=";"/>
              <a:defRPr sz="2000" b="1">
                <a:solidFill>
                  <a:schemeClr val="tx1"/>
                </a:solidFill>
                <a:latin typeface="Arial" pitchFamily="34" charset="0"/>
              </a:defRPr>
            </a:lvl4pPr>
            <a:lvl5pPr marL="2057400" indent="-228600" defTabSz="927100" eaLnBrk="0"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5pPr>
            <a:lvl6pPr marL="2514600" indent="-228600" defTabSz="9271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6pPr>
            <a:lvl7pPr marL="2971800" indent="-228600" defTabSz="9271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7pPr>
            <a:lvl8pPr marL="3429000" indent="-228600" defTabSz="9271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8pPr>
            <a:lvl9pPr marL="3886200" indent="-228600" defTabSz="9271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9pPr>
          </a:lstStyle>
          <a:p>
            <a:pPr fontAlgn="base">
              <a:spcBef>
                <a:spcPct val="0"/>
              </a:spcBef>
              <a:spcAft>
                <a:spcPct val="0"/>
              </a:spcAft>
              <a:buClrTx/>
              <a:buSzTx/>
              <a:buFontTx/>
              <a:buNone/>
            </a:pPr>
            <a:endParaRPr lang="en-US" altLang="en-US" sz="2400" b="0">
              <a:solidFill>
                <a:srgbClr val="000000"/>
              </a:solidFill>
              <a:ea typeface="MS PGothic" pitchFamily="34" charset="-128"/>
              <a:cs typeface="Arial" pitchFamily="34" charset="0"/>
            </a:endParaRPr>
          </a:p>
        </p:txBody>
      </p:sp>
      <p:sp>
        <p:nvSpPr>
          <p:cNvPr id="17" name="Oval 16"/>
          <p:cNvSpPr>
            <a:spLocks noChangeArrowheads="1"/>
          </p:cNvSpPr>
          <p:nvPr/>
        </p:nvSpPr>
        <p:spPr bwMode="auto">
          <a:xfrm>
            <a:off x="7595470" y="2996457"/>
            <a:ext cx="576197" cy="865086"/>
          </a:xfrm>
          <a:prstGeom prst="ellipse">
            <a:avLst/>
          </a:prstGeom>
          <a:noFill/>
          <a:ln w="25400" algn="ctr">
            <a:solidFill>
              <a:schemeClr val="tx2"/>
            </a:solidFill>
            <a:round/>
            <a:headEnd/>
            <a:tailEnd/>
          </a:ln>
          <a:extLst>
            <a:ext uri="{909E8E84-426E-40DD-AFC4-6F175D3DCCD1}">
              <a14:hiddenFill xmlns:a14="http://schemas.microsoft.com/office/drawing/2010/main">
                <a:solidFill>
                  <a:srgbClr val="FFFFFF"/>
                </a:solidFill>
              </a14:hiddenFill>
            </a:ext>
          </a:extLst>
        </p:spPr>
        <p:txBody>
          <a:bodyPr lIns="91113" tIns="45556" rIns="91113" bIns="45556"/>
          <a:lstStyle>
            <a:lvl1pPr defTabSz="927100" eaLnBrk="0" hangingPunct="0">
              <a:spcBef>
                <a:spcPct val="20000"/>
              </a:spcBef>
              <a:spcAft>
                <a:spcPts val="1000"/>
              </a:spcAft>
              <a:buClr>
                <a:schemeClr val="hlink"/>
              </a:buClr>
              <a:buSzPct val="75000"/>
              <a:buFont typeface="Monotype Sorts"/>
              <a:buChar char="u"/>
              <a:defRPr sz="3200" b="1">
                <a:solidFill>
                  <a:schemeClr val="tx1"/>
                </a:solidFill>
                <a:latin typeface="Arial" pitchFamily="34" charset="0"/>
              </a:defRPr>
            </a:lvl1pPr>
            <a:lvl2pPr marL="742950" indent="-285750" defTabSz="927100" eaLnBrk="0" hangingPunct="0">
              <a:spcBef>
                <a:spcPct val="20000"/>
              </a:spcBef>
              <a:spcAft>
                <a:spcPts val="1000"/>
              </a:spcAft>
              <a:buClr>
                <a:schemeClr val="hlink"/>
              </a:buClr>
              <a:buSzPct val="75000"/>
              <a:buChar char="•"/>
              <a:defRPr sz="2800" b="1">
                <a:solidFill>
                  <a:schemeClr val="tx1"/>
                </a:solidFill>
                <a:latin typeface="Arial" pitchFamily="34" charset="0"/>
              </a:defRPr>
            </a:lvl2pPr>
            <a:lvl3pPr marL="1143000" indent="-228600" defTabSz="927100" eaLnBrk="0" hangingPunct="0">
              <a:spcBef>
                <a:spcPct val="20000"/>
              </a:spcBef>
              <a:spcAft>
                <a:spcPts val="1000"/>
              </a:spcAft>
              <a:buClr>
                <a:schemeClr val="hlink"/>
              </a:buClr>
              <a:buSzPct val="75000"/>
              <a:buFont typeface="Wingdings" pitchFamily="2" charset="2"/>
              <a:buChar char="ü"/>
              <a:defRPr sz="2400" b="1">
                <a:solidFill>
                  <a:schemeClr val="tx1"/>
                </a:solidFill>
                <a:latin typeface="Arial" pitchFamily="34" charset="0"/>
              </a:defRPr>
            </a:lvl3pPr>
            <a:lvl4pPr marL="1600200" indent="-228600" defTabSz="927100" eaLnBrk="0" hangingPunct="0">
              <a:spcBef>
                <a:spcPct val="20000"/>
              </a:spcBef>
              <a:spcAft>
                <a:spcPts val="1000"/>
              </a:spcAft>
              <a:buClr>
                <a:schemeClr val="hlink"/>
              </a:buClr>
              <a:buSzPct val="75000"/>
              <a:buFont typeface="Monotype Sorts"/>
              <a:buChar char=";"/>
              <a:defRPr sz="2000" b="1">
                <a:solidFill>
                  <a:schemeClr val="tx1"/>
                </a:solidFill>
                <a:latin typeface="Arial" pitchFamily="34" charset="0"/>
              </a:defRPr>
            </a:lvl4pPr>
            <a:lvl5pPr marL="2057400" indent="-228600" defTabSz="927100" eaLnBrk="0"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5pPr>
            <a:lvl6pPr marL="2514600" indent="-228600" defTabSz="9271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6pPr>
            <a:lvl7pPr marL="2971800" indent="-228600" defTabSz="9271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7pPr>
            <a:lvl8pPr marL="3429000" indent="-228600" defTabSz="9271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8pPr>
            <a:lvl9pPr marL="3886200" indent="-228600" defTabSz="9271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9pPr>
          </a:lstStyle>
          <a:p>
            <a:pPr fontAlgn="base">
              <a:spcBef>
                <a:spcPct val="0"/>
              </a:spcBef>
              <a:spcAft>
                <a:spcPct val="0"/>
              </a:spcAft>
              <a:buClrTx/>
              <a:buSzTx/>
              <a:buFontTx/>
              <a:buNone/>
            </a:pPr>
            <a:endParaRPr lang="en-US" altLang="en-US" sz="2400" b="0">
              <a:solidFill>
                <a:srgbClr val="000000"/>
              </a:solidFill>
              <a:ea typeface="MS PGothic" pitchFamily="34" charset="-128"/>
              <a:cs typeface="Arial" pitchFamily="34" charset="0"/>
            </a:endParaRPr>
          </a:p>
        </p:txBody>
      </p:sp>
      <p:sp>
        <p:nvSpPr>
          <p:cNvPr id="18" name="Oval 17"/>
          <p:cNvSpPr>
            <a:spLocks noChangeArrowheads="1"/>
          </p:cNvSpPr>
          <p:nvPr/>
        </p:nvSpPr>
        <p:spPr bwMode="auto">
          <a:xfrm>
            <a:off x="5796419" y="3284838"/>
            <a:ext cx="1728592" cy="720905"/>
          </a:xfrm>
          <a:prstGeom prst="ellipse">
            <a:avLst/>
          </a:prstGeom>
          <a:noFill/>
          <a:ln w="25400" algn="ctr">
            <a:solidFill>
              <a:schemeClr val="tx2"/>
            </a:solidFill>
            <a:round/>
            <a:headEnd/>
            <a:tailEnd/>
          </a:ln>
          <a:extLst>
            <a:ext uri="{909E8E84-426E-40DD-AFC4-6F175D3DCCD1}">
              <a14:hiddenFill xmlns:a14="http://schemas.microsoft.com/office/drawing/2010/main">
                <a:solidFill>
                  <a:srgbClr val="FFFFFF"/>
                </a:solidFill>
              </a14:hiddenFill>
            </a:ext>
          </a:extLst>
        </p:spPr>
        <p:txBody>
          <a:bodyPr lIns="91113" tIns="45556" rIns="91113" bIns="45556"/>
          <a:lstStyle>
            <a:lvl1pPr defTabSz="927100" eaLnBrk="0" hangingPunct="0">
              <a:spcBef>
                <a:spcPct val="20000"/>
              </a:spcBef>
              <a:spcAft>
                <a:spcPts val="1000"/>
              </a:spcAft>
              <a:buClr>
                <a:schemeClr val="hlink"/>
              </a:buClr>
              <a:buSzPct val="75000"/>
              <a:buFont typeface="Monotype Sorts"/>
              <a:buChar char="u"/>
              <a:defRPr sz="3200" b="1">
                <a:solidFill>
                  <a:schemeClr val="tx1"/>
                </a:solidFill>
                <a:latin typeface="Arial" pitchFamily="34" charset="0"/>
              </a:defRPr>
            </a:lvl1pPr>
            <a:lvl2pPr marL="742950" indent="-285750" defTabSz="927100" eaLnBrk="0" hangingPunct="0">
              <a:spcBef>
                <a:spcPct val="20000"/>
              </a:spcBef>
              <a:spcAft>
                <a:spcPts val="1000"/>
              </a:spcAft>
              <a:buClr>
                <a:schemeClr val="hlink"/>
              </a:buClr>
              <a:buSzPct val="75000"/>
              <a:buChar char="•"/>
              <a:defRPr sz="2800" b="1">
                <a:solidFill>
                  <a:schemeClr val="tx1"/>
                </a:solidFill>
                <a:latin typeface="Arial" pitchFamily="34" charset="0"/>
              </a:defRPr>
            </a:lvl2pPr>
            <a:lvl3pPr marL="1143000" indent="-228600" defTabSz="927100" eaLnBrk="0" hangingPunct="0">
              <a:spcBef>
                <a:spcPct val="20000"/>
              </a:spcBef>
              <a:spcAft>
                <a:spcPts val="1000"/>
              </a:spcAft>
              <a:buClr>
                <a:schemeClr val="hlink"/>
              </a:buClr>
              <a:buSzPct val="75000"/>
              <a:buFont typeface="Wingdings" pitchFamily="2" charset="2"/>
              <a:buChar char="ü"/>
              <a:defRPr sz="2400" b="1">
                <a:solidFill>
                  <a:schemeClr val="tx1"/>
                </a:solidFill>
                <a:latin typeface="Arial" pitchFamily="34" charset="0"/>
              </a:defRPr>
            </a:lvl3pPr>
            <a:lvl4pPr marL="1600200" indent="-228600" defTabSz="927100" eaLnBrk="0" hangingPunct="0">
              <a:spcBef>
                <a:spcPct val="20000"/>
              </a:spcBef>
              <a:spcAft>
                <a:spcPts val="1000"/>
              </a:spcAft>
              <a:buClr>
                <a:schemeClr val="hlink"/>
              </a:buClr>
              <a:buSzPct val="75000"/>
              <a:buFont typeface="Monotype Sorts"/>
              <a:buChar char=";"/>
              <a:defRPr sz="2000" b="1">
                <a:solidFill>
                  <a:schemeClr val="tx1"/>
                </a:solidFill>
                <a:latin typeface="Arial" pitchFamily="34" charset="0"/>
              </a:defRPr>
            </a:lvl4pPr>
            <a:lvl5pPr marL="2057400" indent="-228600" defTabSz="927100" eaLnBrk="0"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5pPr>
            <a:lvl6pPr marL="2514600" indent="-228600" defTabSz="9271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6pPr>
            <a:lvl7pPr marL="2971800" indent="-228600" defTabSz="9271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7pPr>
            <a:lvl8pPr marL="3429000" indent="-228600" defTabSz="9271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8pPr>
            <a:lvl9pPr marL="3886200" indent="-228600" defTabSz="9271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9pPr>
          </a:lstStyle>
          <a:p>
            <a:pPr fontAlgn="base">
              <a:spcBef>
                <a:spcPct val="0"/>
              </a:spcBef>
              <a:spcAft>
                <a:spcPct val="0"/>
              </a:spcAft>
              <a:buClrTx/>
              <a:buSzTx/>
              <a:buFontTx/>
              <a:buNone/>
            </a:pPr>
            <a:endParaRPr lang="en-US" altLang="en-US" sz="2400" b="0">
              <a:solidFill>
                <a:srgbClr val="000000"/>
              </a:solidFill>
              <a:ea typeface="MS PGothic" pitchFamily="34" charset="-128"/>
              <a:cs typeface="Arial" pitchFamily="34" charset="0"/>
            </a:endParaRPr>
          </a:p>
        </p:txBody>
      </p:sp>
      <p:sp>
        <p:nvSpPr>
          <p:cNvPr id="19" name="Oval 18"/>
          <p:cNvSpPr>
            <a:spLocks noChangeArrowheads="1"/>
          </p:cNvSpPr>
          <p:nvPr/>
        </p:nvSpPr>
        <p:spPr bwMode="auto">
          <a:xfrm>
            <a:off x="7308937" y="3861550"/>
            <a:ext cx="502607" cy="719338"/>
          </a:xfrm>
          <a:prstGeom prst="ellipse">
            <a:avLst/>
          </a:prstGeom>
          <a:noFill/>
          <a:ln w="25400" algn="ctr">
            <a:solidFill>
              <a:schemeClr val="tx2"/>
            </a:solidFill>
            <a:round/>
            <a:headEnd/>
            <a:tailEnd/>
          </a:ln>
          <a:extLst>
            <a:ext uri="{909E8E84-426E-40DD-AFC4-6F175D3DCCD1}">
              <a14:hiddenFill xmlns:a14="http://schemas.microsoft.com/office/drawing/2010/main">
                <a:solidFill>
                  <a:srgbClr val="FFFFFF"/>
                </a:solidFill>
              </a14:hiddenFill>
            </a:ext>
          </a:extLst>
        </p:spPr>
        <p:txBody>
          <a:bodyPr lIns="91113" tIns="45556" rIns="91113" bIns="45556"/>
          <a:lstStyle>
            <a:lvl1pPr defTabSz="927100" eaLnBrk="0" hangingPunct="0">
              <a:spcBef>
                <a:spcPct val="20000"/>
              </a:spcBef>
              <a:spcAft>
                <a:spcPts val="1000"/>
              </a:spcAft>
              <a:buClr>
                <a:schemeClr val="hlink"/>
              </a:buClr>
              <a:buSzPct val="75000"/>
              <a:buFont typeface="Monotype Sorts"/>
              <a:buChar char="u"/>
              <a:defRPr sz="3200" b="1">
                <a:solidFill>
                  <a:schemeClr val="tx1"/>
                </a:solidFill>
                <a:latin typeface="Arial" pitchFamily="34" charset="0"/>
              </a:defRPr>
            </a:lvl1pPr>
            <a:lvl2pPr marL="742950" indent="-285750" defTabSz="927100" eaLnBrk="0" hangingPunct="0">
              <a:spcBef>
                <a:spcPct val="20000"/>
              </a:spcBef>
              <a:spcAft>
                <a:spcPts val="1000"/>
              </a:spcAft>
              <a:buClr>
                <a:schemeClr val="hlink"/>
              </a:buClr>
              <a:buSzPct val="75000"/>
              <a:buChar char="•"/>
              <a:defRPr sz="2800" b="1">
                <a:solidFill>
                  <a:schemeClr val="tx1"/>
                </a:solidFill>
                <a:latin typeface="Arial" pitchFamily="34" charset="0"/>
              </a:defRPr>
            </a:lvl2pPr>
            <a:lvl3pPr marL="1143000" indent="-228600" defTabSz="927100" eaLnBrk="0" hangingPunct="0">
              <a:spcBef>
                <a:spcPct val="20000"/>
              </a:spcBef>
              <a:spcAft>
                <a:spcPts val="1000"/>
              </a:spcAft>
              <a:buClr>
                <a:schemeClr val="hlink"/>
              </a:buClr>
              <a:buSzPct val="75000"/>
              <a:buFont typeface="Wingdings" pitchFamily="2" charset="2"/>
              <a:buChar char="ü"/>
              <a:defRPr sz="2400" b="1">
                <a:solidFill>
                  <a:schemeClr val="tx1"/>
                </a:solidFill>
                <a:latin typeface="Arial" pitchFamily="34" charset="0"/>
              </a:defRPr>
            </a:lvl3pPr>
            <a:lvl4pPr marL="1600200" indent="-228600" defTabSz="927100" eaLnBrk="0" hangingPunct="0">
              <a:spcBef>
                <a:spcPct val="20000"/>
              </a:spcBef>
              <a:spcAft>
                <a:spcPts val="1000"/>
              </a:spcAft>
              <a:buClr>
                <a:schemeClr val="hlink"/>
              </a:buClr>
              <a:buSzPct val="75000"/>
              <a:buFont typeface="Monotype Sorts"/>
              <a:buChar char=";"/>
              <a:defRPr sz="2000" b="1">
                <a:solidFill>
                  <a:schemeClr val="tx1"/>
                </a:solidFill>
                <a:latin typeface="Arial" pitchFamily="34" charset="0"/>
              </a:defRPr>
            </a:lvl4pPr>
            <a:lvl5pPr marL="2057400" indent="-228600" defTabSz="927100" eaLnBrk="0"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5pPr>
            <a:lvl6pPr marL="2514600" indent="-228600" defTabSz="9271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6pPr>
            <a:lvl7pPr marL="2971800" indent="-228600" defTabSz="9271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7pPr>
            <a:lvl8pPr marL="3429000" indent="-228600" defTabSz="9271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8pPr>
            <a:lvl9pPr marL="3886200" indent="-228600" defTabSz="9271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9pPr>
          </a:lstStyle>
          <a:p>
            <a:pPr fontAlgn="base">
              <a:spcBef>
                <a:spcPct val="0"/>
              </a:spcBef>
              <a:spcAft>
                <a:spcPct val="0"/>
              </a:spcAft>
              <a:buClrTx/>
              <a:buSzTx/>
              <a:buFontTx/>
              <a:buNone/>
            </a:pPr>
            <a:endParaRPr lang="en-US" altLang="en-US" sz="2400" b="0">
              <a:solidFill>
                <a:srgbClr val="000000"/>
              </a:solidFill>
              <a:ea typeface="MS PGothic" pitchFamily="34" charset="-128"/>
              <a:cs typeface="Arial" pitchFamily="34" charset="0"/>
            </a:endParaRPr>
          </a:p>
        </p:txBody>
      </p:sp>
      <p:sp>
        <p:nvSpPr>
          <p:cNvPr id="20" name="Rectangle 2"/>
          <p:cNvSpPr txBox="1">
            <a:spLocks noChangeArrowheads="1"/>
          </p:cNvSpPr>
          <p:nvPr/>
        </p:nvSpPr>
        <p:spPr bwMode="auto">
          <a:xfrm>
            <a:off x="1039680" y="621576"/>
            <a:ext cx="7287016" cy="677024"/>
          </a:xfrm>
          <a:prstGeom prst="rect">
            <a:avLst/>
          </a:prstGeom>
          <a:noFill/>
          <a:ln w="12700">
            <a:noFill/>
            <a:miter lim="800000"/>
            <a:headEnd/>
            <a:tailEnd/>
          </a:ln>
          <a:effectLst/>
        </p:spPr>
        <p:txBody>
          <a:bodyPr lIns="91097" tIns="45547" rIns="91097" bIns="45547"/>
          <a:lstStyle/>
          <a:p>
            <a:pPr algn="ctr" defTabSz="899235" eaLnBrk="0" fontAlgn="base" hangingPunct="0">
              <a:spcBef>
                <a:spcPct val="0"/>
              </a:spcBef>
              <a:spcAft>
                <a:spcPct val="0"/>
              </a:spcAft>
              <a:defRPr/>
            </a:pPr>
            <a:r>
              <a:rPr lang="en-US" sz="3200" b="1" kern="0" dirty="0">
                <a:latin typeface="Calibri" panose="020F0502020204030204" pitchFamily="34" charset="0"/>
                <a:cs typeface="Arial" pitchFamily="34" charset="0"/>
              </a:rPr>
              <a:t>  Q2. How many runs are there?</a:t>
            </a:r>
          </a:p>
        </p:txBody>
      </p:sp>
      <p:sp>
        <p:nvSpPr>
          <p:cNvPr id="24596" name="Slide Number Placeholder 5"/>
          <p:cNvSpPr txBox="1">
            <a:spLocks noGrp="1"/>
          </p:cNvSpPr>
          <p:nvPr/>
        </p:nvSpPr>
        <p:spPr bwMode="auto">
          <a:xfrm>
            <a:off x="6552698" y="6248366"/>
            <a:ext cx="1905521" cy="4576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113" tIns="45556" rIns="91113" bIns="45556"/>
          <a:lstStyle>
            <a:lvl1pPr defTabSz="927100" eaLnBrk="0" hangingPunct="0">
              <a:spcBef>
                <a:spcPct val="20000"/>
              </a:spcBef>
              <a:spcAft>
                <a:spcPts val="1000"/>
              </a:spcAft>
              <a:buClr>
                <a:schemeClr val="hlink"/>
              </a:buClr>
              <a:buSzPct val="75000"/>
              <a:buFont typeface="Monotype Sorts"/>
              <a:buChar char="u"/>
              <a:defRPr sz="3200" b="1">
                <a:solidFill>
                  <a:schemeClr val="tx1"/>
                </a:solidFill>
                <a:latin typeface="Arial" pitchFamily="34" charset="0"/>
              </a:defRPr>
            </a:lvl1pPr>
            <a:lvl2pPr marL="742950" indent="-285750" defTabSz="927100" eaLnBrk="0" hangingPunct="0">
              <a:spcBef>
                <a:spcPct val="20000"/>
              </a:spcBef>
              <a:spcAft>
                <a:spcPts val="1000"/>
              </a:spcAft>
              <a:buClr>
                <a:schemeClr val="hlink"/>
              </a:buClr>
              <a:buSzPct val="75000"/>
              <a:buChar char="•"/>
              <a:defRPr sz="2800" b="1">
                <a:solidFill>
                  <a:schemeClr val="tx1"/>
                </a:solidFill>
                <a:latin typeface="Arial" pitchFamily="34" charset="0"/>
              </a:defRPr>
            </a:lvl2pPr>
            <a:lvl3pPr marL="1143000" indent="-228600" defTabSz="927100" eaLnBrk="0" hangingPunct="0">
              <a:spcBef>
                <a:spcPct val="20000"/>
              </a:spcBef>
              <a:spcAft>
                <a:spcPts val="1000"/>
              </a:spcAft>
              <a:buClr>
                <a:schemeClr val="hlink"/>
              </a:buClr>
              <a:buSzPct val="75000"/>
              <a:buFont typeface="Wingdings" pitchFamily="2" charset="2"/>
              <a:buChar char="ü"/>
              <a:defRPr sz="2400" b="1">
                <a:solidFill>
                  <a:schemeClr val="tx1"/>
                </a:solidFill>
                <a:latin typeface="Arial" pitchFamily="34" charset="0"/>
              </a:defRPr>
            </a:lvl3pPr>
            <a:lvl4pPr marL="1600200" indent="-228600" defTabSz="927100" eaLnBrk="0" hangingPunct="0">
              <a:spcBef>
                <a:spcPct val="20000"/>
              </a:spcBef>
              <a:spcAft>
                <a:spcPts val="1000"/>
              </a:spcAft>
              <a:buClr>
                <a:schemeClr val="hlink"/>
              </a:buClr>
              <a:buSzPct val="75000"/>
              <a:buFont typeface="Monotype Sorts"/>
              <a:buChar char=";"/>
              <a:defRPr sz="2000" b="1">
                <a:solidFill>
                  <a:schemeClr val="tx1"/>
                </a:solidFill>
                <a:latin typeface="Arial" pitchFamily="34" charset="0"/>
              </a:defRPr>
            </a:lvl4pPr>
            <a:lvl5pPr marL="2057400" indent="-228600" defTabSz="927100" eaLnBrk="0"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5pPr>
            <a:lvl6pPr marL="2514600" indent="-228600" defTabSz="9271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6pPr>
            <a:lvl7pPr marL="2971800" indent="-228600" defTabSz="9271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7pPr>
            <a:lvl8pPr marL="3429000" indent="-228600" defTabSz="9271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8pPr>
            <a:lvl9pPr marL="3886200" indent="-228600" defTabSz="9271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9pPr>
          </a:lstStyle>
          <a:p>
            <a:pPr algn="r" fontAlgn="base">
              <a:spcBef>
                <a:spcPct val="0"/>
              </a:spcBef>
              <a:spcAft>
                <a:spcPct val="0"/>
              </a:spcAft>
              <a:buClrTx/>
              <a:buSzTx/>
              <a:buFontTx/>
              <a:buNone/>
            </a:pPr>
            <a:fld id="{CF4D7128-9711-4AF3-8A5C-4314391024C8}" type="slidenum">
              <a:rPr lang="en-US" altLang="en-US" sz="1400" b="0">
                <a:solidFill>
                  <a:srgbClr val="000099"/>
                </a:solidFill>
                <a:latin typeface="Times New Roman" pitchFamily="18" charset="0"/>
                <a:ea typeface="MS PGothic" pitchFamily="34" charset="-128"/>
                <a:cs typeface="Arial" pitchFamily="34" charset="0"/>
              </a:rPr>
              <a:pPr algn="r" fontAlgn="base">
                <a:spcBef>
                  <a:spcPct val="0"/>
                </a:spcBef>
                <a:spcAft>
                  <a:spcPct val="0"/>
                </a:spcAft>
                <a:buClrTx/>
                <a:buSzTx/>
                <a:buFontTx/>
                <a:buNone/>
              </a:pPr>
              <a:t>27</a:t>
            </a:fld>
            <a:endParaRPr lang="en-US" altLang="en-US" sz="1400" b="0">
              <a:solidFill>
                <a:srgbClr val="000099"/>
              </a:solidFill>
              <a:latin typeface="Times New Roman" pitchFamily="18" charset="0"/>
              <a:ea typeface="MS PGothic" pitchFamily="34" charset="-128"/>
              <a:cs typeface="Arial" pitchFamily="34" charset="0"/>
            </a:endParaRPr>
          </a:p>
        </p:txBody>
      </p:sp>
      <p:sp>
        <p:nvSpPr>
          <p:cNvPr id="24597" name="Text Box 5"/>
          <p:cNvSpPr txBox="1">
            <a:spLocks noChangeArrowheads="1"/>
          </p:cNvSpPr>
          <p:nvPr/>
        </p:nvSpPr>
        <p:spPr bwMode="auto">
          <a:xfrm rot="-5400000">
            <a:off x="-1783727" y="2898690"/>
            <a:ext cx="4297101" cy="4604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89907" tIns="44952" rIns="89907" bIns="44952">
            <a:spAutoFit/>
          </a:bodyPr>
          <a:lstStyle>
            <a:lvl1pPr eaLnBrk="0" hangingPunct="0">
              <a:spcBef>
                <a:spcPct val="20000"/>
              </a:spcBef>
              <a:spcAft>
                <a:spcPts val="1000"/>
              </a:spcAft>
              <a:buClr>
                <a:schemeClr val="hlink"/>
              </a:buClr>
              <a:buSzPct val="75000"/>
              <a:buFont typeface="Monotype Sorts"/>
              <a:buChar char="u"/>
              <a:defRPr sz="3200" b="1">
                <a:solidFill>
                  <a:schemeClr val="tx1"/>
                </a:solidFill>
                <a:latin typeface="Arial" pitchFamily="34" charset="0"/>
              </a:defRPr>
            </a:lvl1pPr>
            <a:lvl2pPr marL="742950" indent="-285750" eaLnBrk="0" hangingPunct="0">
              <a:spcBef>
                <a:spcPct val="20000"/>
              </a:spcBef>
              <a:spcAft>
                <a:spcPts val="1000"/>
              </a:spcAft>
              <a:buClr>
                <a:schemeClr val="hlink"/>
              </a:buClr>
              <a:buSzPct val="75000"/>
              <a:buChar char="•"/>
              <a:defRPr sz="2800" b="1">
                <a:solidFill>
                  <a:schemeClr val="tx1"/>
                </a:solidFill>
                <a:latin typeface="Arial" pitchFamily="34" charset="0"/>
              </a:defRPr>
            </a:lvl2pPr>
            <a:lvl3pPr marL="1143000" indent="-228600" eaLnBrk="0" hangingPunct="0">
              <a:spcBef>
                <a:spcPct val="20000"/>
              </a:spcBef>
              <a:spcAft>
                <a:spcPts val="1000"/>
              </a:spcAft>
              <a:buClr>
                <a:schemeClr val="hlink"/>
              </a:buClr>
              <a:buSzPct val="75000"/>
              <a:buFont typeface="Wingdings" pitchFamily="2" charset="2"/>
              <a:buChar char="ü"/>
              <a:defRPr sz="2400" b="1">
                <a:solidFill>
                  <a:schemeClr val="tx1"/>
                </a:solidFill>
                <a:latin typeface="Arial" pitchFamily="34" charset="0"/>
              </a:defRPr>
            </a:lvl3pPr>
            <a:lvl4pPr marL="1600200" indent="-228600" eaLnBrk="0" hangingPunct="0">
              <a:spcBef>
                <a:spcPct val="20000"/>
              </a:spcBef>
              <a:spcAft>
                <a:spcPts val="1000"/>
              </a:spcAft>
              <a:buClr>
                <a:schemeClr val="hlink"/>
              </a:buClr>
              <a:buSzPct val="75000"/>
              <a:buFont typeface="Monotype Sorts"/>
              <a:buChar char=";"/>
              <a:defRPr sz="2000" b="1">
                <a:solidFill>
                  <a:schemeClr val="tx1"/>
                </a:solidFill>
                <a:latin typeface="Arial" pitchFamily="34" charset="0"/>
              </a:defRPr>
            </a:lvl4pPr>
            <a:lvl5pPr marL="2057400" indent="-228600" eaLnBrk="0"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5pPr>
            <a:lvl6pPr marL="2514600" indent="-2286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6pPr>
            <a:lvl7pPr marL="2971800" indent="-2286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7pPr>
            <a:lvl8pPr marL="3429000" indent="-2286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8pPr>
            <a:lvl9pPr marL="3886200" indent="-2286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9pPr>
          </a:lstStyle>
          <a:p>
            <a:pPr defTabSz="899235" eaLnBrk="1" fontAlgn="base" hangingPunct="1">
              <a:spcBef>
                <a:spcPct val="0"/>
              </a:spcBef>
              <a:spcAft>
                <a:spcPct val="0"/>
              </a:spcAft>
              <a:buClrTx/>
              <a:buSzTx/>
              <a:buNone/>
            </a:pPr>
            <a:r>
              <a:rPr lang="en-US" altLang="en-US" sz="2400">
                <a:solidFill>
                  <a:srgbClr val="000000"/>
                </a:solidFill>
                <a:cs typeface="Arial" pitchFamily="34" charset="0"/>
              </a:rPr>
              <a:t>Fasting Blood Sugar (mg/dl)</a:t>
            </a:r>
          </a:p>
        </p:txBody>
      </p:sp>
    </p:spTree>
    <p:custDataLst>
      <p:tags r:id="rId1"/>
    </p:custDataLst>
    <p:extLst>
      <p:ext uri="{BB962C8B-B14F-4D97-AF65-F5344CB8AC3E}">
        <p14:creationId xmlns:p14="http://schemas.microsoft.com/office/powerpoint/2010/main" val="94134319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06883"/>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anim calcmode="lin" valueType="num">
                                      <p:cBhvr additive="base">
                                        <p:cTn id="11" dur="500" fill="hold"/>
                                        <p:tgtEl>
                                          <p:spTgt spid="12"/>
                                        </p:tgtEl>
                                        <p:attrNameLst>
                                          <p:attrName>ppt_x</p:attrName>
                                        </p:attrNameLst>
                                      </p:cBhvr>
                                      <p:tavLst>
                                        <p:tav tm="0">
                                          <p:val>
                                            <p:strVal val="#ppt_x"/>
                                          </p:val>
                                        </p:tav>
                                        <p:tav tm="100000">
                                          <p:val>
                                            <p:strVal val="#ppt_x"/>
                                          </p:val>
                                        </p:tav>
                                      </p:tavLst>
                                    </p:anim>
                                    <p:anim calcmode="lin" valueType="num">
                                      <p:cBhvr additive="base">
                                        <p:cTn id="12" dur="500" fill="hold"/>
                                        <p:tgtEl>
                                          <p:spTgt spid="12"/>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6"/>
                                        </p:tgtEl>
                                        <p:attrNameLst>
                                          <p:attrName>style.visibility</p:attrName>
                                        </p:attrNameLst>
                                      </p:cBhvr>
                                      <p:to>
                                        <p:strVal val="visible"/>
                                      </p:to>
                                    </p:set>
                                    <p:anim calcmode="lin" valueType="num">
                                      <p:cBhvr additive="base">
                                        <p:cTn id="15" dur="500" fill="hold"/>
                                        <p:tgtEl>
                                          <p:spTgt spid="6"/>
                                        </p:tgtEl>
                                        <p:attrNameLst>
                                          <p:attrName>ppt_x</p:attrName>
                                        </p:attrNameLst>
                                      </p:cBhvr>
                                      <p:tavLst>
                                        <p:tav tm="0">
                                          <p:val>
                                            <p:strVal val="#ppt_x"/>
                                          </p:val>
                                        </p:tav>
                                        <p:tav tm="100000">
                                          <p:val>
                                            <p:strVal val="#ppt_x"/>
                                          </p:val>
                                        </p:tav>
                                      </p:tavLst>
                                    </p:anim>
                                    <p:anim calcmode="lin" valueType="num">
                                      <p:cBhvr additive="base">
                                        <p:cTn id="16" dur="500" fill="hold"/>
                                        <p:tgtEl>
                                          <p:spTgt spid="6"/>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500" fill="hold"/>
                                        <p:tgtEl>
                                          <p:spTgt spid="7"/>
                                        </p:tgtEl>
                                        <p:attrNameLst>
                                          <p:attrName>ppt_x</p:attrName>
                                        </p:attrNameLst>
                                      </p:cBhvr>
                                      <p:tavLst>
                                        <p:tav tm="0">
                                          <p:val>
                                            <p:strVal val="#ppt_x"/>
                                          </p:val>
                                        </p:tav>
                                        <p:tav tm="100000">
                                          <p:val>
                                            <p:strVal val="#ppt_x"/>
                                          </p:val>
                                        </p:tav>
                                      </p:tavLst>
                                    </p:anim>
                                    <p:anim calcmode="lin" valueType="num">
                                      <p:cBhvr additive="base">
                                        <p:cTn id="20" dur="500" fill="hold"/>
                                        <p:tgtEl>
                                          <p:spTgt spid="7"/>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8"/>
                                        </p:tgtEl>
                                        <p:attrNameLst>
                                          <p:attrName>style.visibility</p:attrName>
                                        </p:attrNameLst>
                                      </p:cBhvr>
                                      <p:to>
                                        <p:strVal val="visible"/>
                                      </p:to>
                                    </p:set>
                                    <p:anim calcmode="lin" valueType="num">
                                      <p:cBhvr additive="base">
                                        <p:cTn id="23" dur="500" fill="hold"/>
                                        <p:tgtEl>
                                          <p:spTgt spid="8"/>
                                        </p:tgtEl>
                                        <p:attrNameLst>
                                          <p:attrName>ppt_x</p:attrName>
                                        </p:attrNameLst>
                                      </p:cBhvr>
                                      <p:tavLst>
                                        <p:tav tm="0">
                                          <p:val>
                                            <p:strVal val="#ppt_x"/>
                                          </p:val>
                                        </p:tav>
                                        <p:tav tm="100000">
                                          <p:val>
                                            <p:strVal val="#ppt_x"/>
                                          </p:val>
                                        </p:tav>
                                      </p:tavLst>
                                    </p:anim>
                                    <p:anim calcmode="lin" valueType="num">
                                      <p:cBhvr additive="base">
                                        <p:cTn id="24" dur="500" fill="hold"/>
                                        <p:tgtEl>
                                          <p:spTgt spid="8"/>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9"/>
                                        </p:tgtEl>
                                        <p:attrNameLst>
                                          <p:attrName>style.visibility</p:attrName>
                                        </p:attrNameLst>
                                      </p:cBhvr>
                                      <p:to>
                                        <p:strVal val="visible"/>
                                      </p:to>
                                    </p:set>
                                    <p:anim calcmode="lin" valueType="num">
                                      <p:cBhvr additive="base">
                                        <p:cTn id="27" dur="500" fill="hold"/>
                                        <p:tgtEl>
                                          <p:spTgt spid="9"/>
                                        </p:tgtEl>
                                        <p:attrNameLst>
                                          <p:attrName>ppt_x</p:attrName>
                                        </p:attrNameLst>
                                      </p:cBhvr>
                                      <p:tavLst>
                                        <p:tav tm="0">
                                          <p:val>
                                            <p:strVal val="#ppt_x"/>
                                          </p:val>
                                        </p:tav>
                                        <p:tav tm="100000">
                                          <p:val>
                                            <p:strVal val="#ppt_x"/>
                                          </p:val>
                                        </p:tav>
                                      </p:tavLst>
                                    </p:anim>
                                    <p:anim calcmode="lin" valueType="num">
                                      <p:cBhvr additive="base">
                                        <p:cTn id="28" dur="500" fill="hold"/>
                                        <p:tgtEl>
                                          <p:spTgt spid="9"/>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10"/>
                                        </p:tgtEl>
                                        <p:attrNameLst>
                                          <p:attrName>style.visibility</p:attrName>
                                        </p:attrNameLst>
                                      </p:cBhvr>
                                      <p:to>
                                        <p:strVal val="visible"/>
                                      </p:to>
                                    </p:set>
                                    <p:anim calcmode="lin" valueType="num">
                                      <p:cBhvr additive="base">
                                        <p:cTn id="31" dur="500" fill="hold"/>
                                        <p:tgtEl>
                                          <p:spTgt spid="10"/>
                                        </p:tgtEl>
                                        <p:attrNameLst>
                                          <p:attrName>ppt_x</p:attrName>
                                        </p:attrNameLst>
                                      </p:cBhvr>
                                      <p:tavLst>
                                        <p:tav tm="0">
                                          <p:val>
                                            <p:strVal val="#ppt_x"/>
                                          </p:val>
                                        </p:tav>
                                        <p:tav tm="100000">
                                          <p:val>
                                            <p:strVal val="#ppt_x"/>
                                          </p:val>
                                        </p:tav>
                                      </p:tavLst>
                                    </p:anim>
                                    <p:anim calcmode="lin" valueType="num">
                                      <p:cBhvr additive="base">
                                        <p:cTn id="32" dur="500" fill="hold"/>
                                        <p:tgtEl>
                                          <p:spTgt spid="10"/>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11"/>
                                        </p:tgtEl>
                                        <p:attrNameLst>
                                          <p:attrName>style.visibility</p:attrName>
                                        </p:attrNameLst>
                                      </p:cBhvr>
                                      <p:to>
                                        <p:strVal val="visible"/>
                                      </p:to>
                                    </p:set>
                                    <p:anim calcmode="lin" valueType="num">
                                      <p:cBhvr additive="base">
                                        <p:cTn id="35" dur="500" fill="hold"/>
                                        <p:tgtEl>
                                          <p:spTgt spid="11"/>
                                        </p:tgtEl>
                                        <p:attrNameLst>
                                          <p:attrName>ppt_x</p:attrName>
                                        </p:attrNameLst>
                                      </p:cBhvr>
                                      <p:tavLst>
                                        <p:tav tm="0">
                                          <p:val>
                                            <p:strVal val="#ppt_x"/>
                                          </p:val>
                                        </p:tav>
                                        <p:tav tm="100000">
                                          <p:val>
                                            <p:strVal val="#ppt_x"/>
                                          </p:val>
                                        </p:tav>
                                      </p:tavLst>
                                    </p:anim>
                                    <p:anim calcmode="lin" valueType="num">
                                      <p:cBhvr additive="base">
                                        <p:cTn id="36" dur="500" fill="hold"/>
                                        <p:tgtEl>
                                          <p:spTgt spid="11"/>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13"/>
                                        </p:tgtEl>
                                        <p:attrNameLst>
                                          <p:attrName>style.visibility</p:attrName>
                                        </p:attrNameLst>
                                      </p:cBhvr>
                                      <p:to>
                                        <p:strVal val="visible"/>
                                      </p:to>
                                    </p:set>
                                    <p:anim calcmode="lin" valueType="num">
                                      <p:cBhvr additive="base">
                                        <p:cTn id="39" dur="500" fill="hold"/>
                                        <p:tgtEl>
                                          <p:spTgt spid="13"/>
                                        </p:tgtEl>
                                        <p:attrNameLst>
                                          <p:attrName>ppt_x</p:attrName>
                                        </p:attrNameLst>
                                      </p:cBhvr>
                                      <p:tavLst>
                                        <p:tav tm="0">
                                          <p:val>
                                            <p:strVal val="#ppt_x"/>
                                          </p:val>
                                        </p:tav>
                                        <p:tav tm="100000">
                                          <p:val>
                                            <p:strVal val="#ppt_x"/>
                                          </p:val>
                                        </p:tav>
                                      </p:tavLst>
                                    </p:anim>
                                    <p:anim calcmode="lin" valueType="num">
                                      <p:cBhvr additive="base">
                                        <p:cTn id="40" dur="500" fill="hold"/>
                                        <p:tgtEl>
                                          <p:spTgt spid="13"/>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14"/>
                                        </p:tgtEl>
                                        <p:attrNameLst>
                                          <p:attrName>style.visibility</p:attrName>
                                        </p:attrNameLst>
                                      </p:cBhvr>
                                      <p:to>
                                        <p:strVal val="visible"/>
                                      </p:to>
                                    </p:set>
                                    <p:anim calcmode="lin" valueType="num">
                                      <p:cBhvr additive="base">
                                        <p:cTn id="43" dur="500" fill="hold"/>
                                        <p:tgtEl>
                                          <p:spTgt spid="14"/>
                                        </p:tgtEl>
                                        <p:attrNameLst>
                                          <p:attrName>ppt_x</p:attrName>
                                        </p:attrNameLst>
                                      </p:cBhvr>
                                      <p:tavLst>
                                        <p:tav tm="0">
                                          <p:val>
                                            <p:strVal val="#ppt_x"/>
                                          </p:val>
                                        </p:tav>
                                        <p:tav tm="100000">
                                          <p:val>
                                            <p:strVal val="#ppt_x"/>
                                          </p:val>
                                        </p:tav>
                                      </p:tavLst>
                                    </p:anim>
                                    <p:anim calcmode="lin" valueType="num">
                                      <p:cBhvr additive="base">
                                        <p:cTn id="44" dur="500" fill="hold"/>
                                        <p:tgtEl>
                                          <p:spTgt spid="14"/>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0"/>
                                  </p:stCondLst>
                                  <p:childTnLst>
                                    <p:set>
                                      <p:cBhvr>
                                        <p:cTn id="46" dur="1" fill="hold">
                                          <p:stCondLst>
                                            <p:cond delay="0"/>
                                          </p:stCondLst>
                                        </p:cTn>
                                        <p:tgtEl>
                                          <p:spTgt spid="15"/>
                                        </p:tgtEl>
                                        <p:attrNameLst>
                                          <p:attrName>style.visibility</p:attrName>
                                        </p:attrNameLst>
                                      </p:cBhvr>
                                      <p:to>
                                        <p:strVal val="visible"/>
                                      </p:to>
                                    </p:set>
                                    <p:anim calcmode="lin" valueType="num">
                                      <p:cBhvr additive="base">
                                        <p:cTn id="47" dur="500" fill="hold"/>
                                        <p:tgtEl>
                                          <p:spTgt spid="15"/>
                                        </p:tgtEl>
                                        <p:attrNameLst>
                                          <p:attrName>ppt_x</p:attrName>
                                        </p:attrNameLst>
                                      </p:cBhvr>
                                      <p:tavLst>
                                        <p:tav tm="0">
                                          <p:val>
                                            <p:strVal val="#ppt_x"/>
                                          </p:val>
                                        </p:tav>
                                        <p:tav tm="100000">
                                          <p:val>
                                            <p:strVal val="#ppt_x"/>
                                          </p:val>
                                        </p:tav>
                                      </p:tavLst>
                                    </p:anim>
                                    <p:anim calcmode="lin" valueType="num">
                                      <p:cBhvr additive="base">
                                        <p:cTn id="48" dur="500" fill="hold"/>
                                        <p:tgtEl>
                                          <p:spTgt spid="15"/>
                                        </p:tgtEl>
                                        <p:attrNameLst>
                                          <p:attrName>ppt_y</p:attrName>
                                        </p:attrNameLst>
                                      </p:cBhvr>
                                      <p:tavLst>
                                        <p:tav tm="0">
                                          <p:val>
                                            <p:strVal val="1+#ppt_h/2"/>
                                          </p:val>
                                        </p:tav>
                                        <p:tav tm="100000">
                                          <p:val>
                                            <p:strVal val="#ppt_y"/>
                                          </p:val>
                                        </p:tav>
                                      </p:tavLst>
                                    </p:anim>
                                  </p:childTnLst>
                                </p:cTn>
                              </p:par>
                              <p:par>
                                <p:cTn id="49" presetID="2" presetClass="entr" presetSubtype="4" fill="hold" grpId="0" nodeType="withEffect">
                                  <p:stCondLst>
                                    <p:cond delay="0"/>
                                  </p:stCondLst>
                                  <p:childTnLst>
                                    <p:set>
                                      <p:cBhvr>
                                        <p:cTn id="50" dur="1" fill="hold">
                                          <p:stCondLst>
                                            <p:cond delay="0"/>
                                          </p:stCondLst>
                                        </p:cTn>
                                        <p:tgtEl>
                                          <p:spTgt spid="16"/>
                                        </p:tgtEl>
                                        <p:attrNameLst>
                                          <p:attrName>style.visibility</p:attrName>
                                        </p:attrNameLst>
                                      </p:cBhvr>
                                      <p:to>
                                        <p:strVal val="visible"/>
                                      </p:to>
                                    </p:set>
                                    <p:anim calcmode="lin" valueType="num">
                                      <p:cBhvr additive="base">
                                        <p:cTn id="51" dur="500" fill="hold"/>
                                        <p:tgtEl>
                                          <p:spTgt spid="16"/>
                                        </p:tgtEl>
                                        <p:attrNameLst>
                                          <p:attrName>ppt_x</p:attrName>
                                        </p:attrNameLst>
                                      </p:cBhvr>
                                      <p:tavLst>
                                        <p:tav tm="0">
                                          <p:val>
                                            <p:strVal val="#ppt_x"/>
                                          </p:val>
                                        </p:tav>
                                        <p:tav tm="100000">
                                          <p:val>
                                            <p:strVal val="#ppt_x"/>
                                          </p:val>
                                        </p:tav>
                                      </p:tavLst>
                                    </p:anim>
                                    <p:anim calcmode="lin" valueType="num">
                                      <p:cBhvr additive="base">
                                        <p:cTn id="52" dur="500" fill="hold"/>
                                        <p:tgtEl>
                                          <p:spTgt spid="16"/>
                                        </p:tgtEl>
                                        <p:attrNameLst>
                                          <p:attrName>ppt_y</p:attrName>
                                        </p:attrNameLst>
                                      </p:cBhvr>
                                      <p:tavLst>
                                        <p:tav tm="0">
                                          <p:val>
                                            <p:strVal val="1+#ppt_h/2"/>
                                          </p:val>
                                        </p:tav>
                                        <p:tav tm="100000">
                                          <p:val>
                                            <p:strVal val="#ppt_y"/>
                                          </p:val>
                                        </p:tav>
                                      </p:tavLst>
                                    </p:anim>
                                  </p:childTnLst>
                                </p:cTn>
                              </p:par>
                              <p:par>
                                <p:cTn id="53" presetID="2" presetClass="entr" presetSubtype="4" fill="hold" grpId="0" nodeType="withEffect">
                                  <p:stCondLst>
                                    <p:cond delay="0"/>
                                  </p:stCondLst>
                                  <p:childTnLst>
                                    <p:set>
                                      <p:cBhvr>
                                        <p:cTn id="54" dur="1" fill="hold">
                                          <p:stCondLst>
                                            <p:cond delay="0"/>
                                          </p:stCondLst>
                                        </p:cTn>
                                        <p:tgtEl>
                                          <p:spTgt spid="18"/>
                                        </p:tgtEl>
                                        <p:attrNameLst>
                                          <p:attrName>style.visibility</p:attrName>
                                        </p:attrNameLst>
                                      </p:cBhvr>
                                      <p:to>
                                        <p:strVal val="visible"/>
                                      </p:to>
                                    </p:set>
                                    <p:anim calcmode="lin" valueType="num">
                                      <p:cBhvr additive="base">
                                        <p:cTn id="55" dur="500" fill="hold"/>
                                        <p:tgtEl>
                                          <p:spTgt spid="18"/>
                                        </p:tgtEl>
                                        <p:attrNameLst>
                                          <p:attrName>ppt_x</p:attrName>
                                        </p:attrNameLst>
                                      </p:cBhvr>
                                      <p:tavLst>
                                        <p:tav tm="0">
                                          <p:val>
                                            <p:strVal val="#ppt_x"/>
                                          </p:val>
                                        </p:tav>
                                        <p:tav tm="100000">
                                          <p:val>
                                            <p:strVal val="#ppt_x"/>
                                          </p:val>
                                        </p:tav>
                                      </p:tavLst>
                                    </p:anim>
                                    <p:anim calcmode="lin" valueType="num">
                                      <p:cBhvr additive="base">
                                        <p:cTn id="56" dur="500" fill="hold"/>
                                        <p:tgtEl>
                                          <p:spTgt spid="18"/>
                                        </p:tgtEl>
                                        <p:attrNameLst>
                                          <p:attrName>ppt_y</p:attrName>
                                        </p:attrNameLst>
                                      </p:cBhvr>
                                      <p:tavLst>
                                        <p:tav tm="0">
                                          <p:val>
                                            <p:strVal val="1+#ppt_h/2"/>
                                          </p:val>
                                        </p:tav>
                                        <p:tav tm="100000">
                                          <p:val>
                                            <p:strVal val="#ppt_y"/>
                                          </p:val>
                                        </p:tav>
                                      </p:tavLst>
                                    </p:anim>
                                  </p:childTnLst>
                                </p:cTn>
                              </p:par>
                              <p:par>
                                <p:cTn id="57" presetID="2" presetClass="entr" presetSubtype="4" fill="hold" grpId="0" nodeType="withEffect">
                                  <p:stCondLst>
                                    <p:cond delay="0"/>
                                  </p:stCondLst>
                                  <p:childTnLst>
                                    <p:set>
                                      <p:cBhvr>
                                        <p:cTn id="58" dur="1" fill="hold">
                                          <p:stCondLst>
                                            <p:cond delay="0"/>
                                          </p:stCondLst>
                                        </p:cTn>
                                        <p:tgtEl>
                                          <p:spTgt spid="19"/>
                                        </p:tgtEl>
                                        <p:attrNameLst>
                                          <p:attrName>style.visibility</p:attrName>
                                        </p:attrNameLst>
                                      </p:cBhvr>
                                      <p:to>
                                        <p:strVal val="visible"/>
                                      </p:to>
                                    </p:set>
                                    <p:anim calcmode="lin" valueType="num">
                                      <p:cBhvr additive="base">
                                        <p:cTn id="59" dur="500" fill="hold"/>
                                        <p:tgtEl>
                                          <p:spTgt spid="19"/>
                                        </p:tgtEl>
                                        <p:attrNameLst>
                                          <p:attrName>ppt_x</p:attrName>
                                        </p:attrNameLst>
                                      </p:cBhvr>
                                      <p:tavLst>
                                        <p:tav tm="0">
                                          <p:val>
                                            <p:strVal val="#ppt_x"/>
                                          </p:val>
                                        </p:tav>
                                        <p:tav tm="100000">
                                          <p:val>
                                            <p:strVal val="#ppt_x"/>
                                          </p:val>
                                        </p:tav>
                                      </p:tavLst>
                                    </p:anim>
                                    <p:anim calcmode="lin" valueType="num">
                                      <p:cBhvr additive="base">
                                        <p:cTn id="60" dur="500" fill="hold"/>
                                        <p:tgtEl>
                                          <p:spTgt spid="19"/>
                                        </p:tgtEl>
                                        <p:attrNameLst>
                                          <p:attrName>ppt_y</p:attrName>
                                        </p:attrNameLst>
                                      </p:cBhvr>
                                      <p:tavLst>
                                        <p:tav tm="0">
                                          <p:val>
                                            <p:strVal val="1+#ppt_h/2"/>
                                          </p:val>
                                        </p:tav>
                                        <p:tav tm="100000">
                                          <p:val>
                                            <p:strVal val="#ppt_y"/>
                                          </p:val>
                                        </p:tav>
                                      </p:tavLst>
                                    </p:anim>
                                  </p:childTnLst>
                                </p:cTn>
                              </p:par>
                              <p:par>
                                <p:cTn id="61" presetID="2" presetClass="entr" presetSubtype="4" fill="hold" grpId="0" nodeType="withEffect">
                                  <p:stCondLst>
                                    <p:cond delay="0"/>
                                  </p:stCondLst>
                                  <p:childTnLst>
                                    <p:set>
                                      <p:cBhvr>
                                        <p:cTn id="62" dur="1" fill="hold">
                                          <p:stCondLst>
                                            <p:cond delay="0"/>
                                          </p:stCondLst>
                                        </p:cTn>
                                        <p:tgtEl>
                                          <p:spTgt spid="17"/>
                                        </p:tgtEl>
                                        <p:attrNameLst>
                                          <p:attrName>style.visibility</p:attrName>
                                        </p:attrNameLst>
                                      </p:cBhvr>
                                      <p:to>
                                        <p:strVal val="visible"/>
                                      </p:to>
                                    </p:set>
                                    <p:anim calcmode="lin" valueType="num">
                                      <p:cBhvr additive="base">
                                        <p:cTn id="63" dur="500" fill="hold"/>
                                        <p:tgtEl>
                                          <p:spTgt spid="17"/>
                                        </p:tgtEl>
                                        <p:attrNameLst>
                                          <p:attrName>ppt_x</p:attrName>
                                        </p:attrNameLst>
                                      </p:cBhvr>
                                      <p:tavLst>
                                        <p:tav tm="0">
                                          <p:val>
                                            <p:strVal val="#ppt_x"/>
                                          </p:val>
                                        </p:tav>
                                        <p:tav tm="100000">
                                          <p:val>
                                            <p:strVal val="#ppt_x"/>
                                          </p:val>
                                        </p:tav>
                                      </p:tavLst>
                                    </p:anim>
                                    <p:anim calcmode="lin" valueType="num">
                                      <p:cBhvr additive="base">
                                        <p:cTn id="64"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6883" grpId="0"/>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P spid="19"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2"/>
          <p:cNvGraphicFramePr>
            <a:graphicFrameLocks noGrp="1" noChangeAspect="1"/>
          </p:cNvGraphicFramePr>
          <p:nvPr>
            <p:ph idx="4294967295"/>
            <p:extLst/>
          </p:nvPr>
        </p:nvGraphicFramePr>
        <p:xfrm>
          <a:off x="414074" y="997399"/>
          <a:ext cx="7789797" cy="4903988"/>
        </p:xfrm>
        <a:graphic>
          <a:graphicData uri="http://schemas.openxmlformats.org/drawingml/2006/chart">
            <c:chart xmlns:c="http://schemas.openxmlformats.org/drawingml/2006/chart" xmlns:r="http://schemas.openxmlformats.org/officeDocument/2006/relationships" r:id="rId3"/>
          </a:graphicData>
        </a:graphic>
      </p:graphicFrame>
      <p:sp>
        <p:nvSpPr>
          <p:cNvPr id="507907" name="Rectangle 2"/>
          <p:cNvSpPr>
            <a:spLocks noGrp="1" noChangeArrowheads="1"/>
          </p:cNvSpPr>
          <p:nvPr>
            <p:ph type="title" idx="4294967295"/>
          </p:nvPr>
        </p:nvSpPr>
        <p:spPr>
          <a:xfrm>
            <a:off x="1279221" y="1500766"/>
            <a:ext cx="6674806" cy="677024"/>
          </a:xfrm>
        </p:spPr>
        <p:txBody>
          <a:bodyPr lIns="91097" tIns="45547" rIns="91097" bIns="45547" anchor="t">
            <a:normAutofit fontScale="90000"/>
          </a:bodyPr>
          <a:lstStyle/>
          <a:p>
            <a:r>
              <a:rPr lang="en-US" altLang="en-US" sz="3900" b="1" dirty="0">
                <a:solidFill>
                  <a:srgbClr val="002060"/>
                </a:solidFill>
                <a:effectLst/>
                <a:latin typeface="Calibri" panose="020F0502020204030204" pitchFamily="34" charset="0"/>
              </a:rPr>
              <a:t>There is ONE Shift</a:t>
            </a:r>
          </a:p>
        </p:txBody>
      </p:sp>
      <p:sp>
        <p:nvSpPr>
          <p:cNvPr id="25604" name="Text Box 3"/>
          <p:cNvSpPr txBox="1">
            <a:spLocks noChangeArrowheads="1"/>
          </p:cNvSpPr>
          <p:nvPr/>
        </p:nvSpPr>
        <p:spPr bwMode="auto">
          <a:xfrm>
            <a:off x="4193088" y="5590168"/>
            <a:ext cx="919541" cy="4604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89891" tIns="44944" rIns="89891" bIns="44944">
            <a:spAutoFit/>
          </a:bodyPr>
          <a:lstStyle>
            <a:lvl1pPr eaLnBrk="0" hangingPunct="0">
              <a:spcBef>
                <a:spcPct val="20000"/>
              </a:spcBef>
              <a:spcAft>
                <a:spcPts val="1000"/>
              </a:spcAft>
              <a:buClr>
                <a:schemeClr val="hlink"/>
              </a:buClr>
              <a:buSzPct val="75000"/>
              <a:buFont typeface="Monotype Sorts"/>
              <a:buChar char="u"/>
              <a:defRPr sz="3200" b="1">
                <a:solidFill>
                  <a:schemeClr val="tx1"/>
                </a:solidFill>
                <a:latin typeface="Arial" pitchFamily="34" charset="0"/>
              </a:defRPr>
            </a:lvl1pPr>
            <a:lvl2pPr marL="742950" indent="-285750" eaLnBrk="0" hangingPunct="0">
              <a:spcBef>
                <a:spcPct val="20000"/>
              </a:spcBef>
              <a:spcAft>
                <a:spcPts val="1000"/>
              </a:spcAft>
              <a:buClr>
                <a:schemeClr val="hlink"/>
              </a:buClr>
              <a:buSzPct val="75000"/>
              <a:buChar char="•"/>
              <a:defRPr sz="2800" b="1">
                <a:solidFill>
                  <a:schemeClr val="tx1"/>
                </a:solidFill>
                <a:latin typeface="Arial" pitchFamily="34" charset="0"/>
              </a:defRPr>
            </a:lvl2pPr>
            <a:lvl3pPr marL="1143000" indent="-228600" eaLnBrk="0" hangingPunct="0">
              <a:spcBef>
                <a:spcPct val="20000"/>
              </a:spcBef>
              <a:spcAft>
                <a:spcPts val="1000"/>
              </a:spcAft>
              <a:buClr>
                <a:schemeClr val="hlink"/>
              </a:buClr>
              <a:buSzPct val="75000"/>
              <a:buFont typeface="Wingdings" pitchFamily="2" charset="2"/>
              <a:buChar char="ü"/>
              <a:defRPr sz="2400" b="1">
                <a:solidFill>
                  <a:schemeClr val="tx1"/>
                </a:solidFill>
                <a:latin typeface="Arial" pitchFamily="34" charset="0"/>
              </a:defRPr>
            </a:lvl3pPr>
            <a:lvl4pPr marL="1600200" indent="-228600" eaLnBrk="0" hangingPunct="0">
              <a:spcBef>
                <a:spcPct val="20000"/>
              </a:spcBef>
              <a:spcAft>
                <a:spcPts val="1000"/>
              </a:spcAft>
              <a:buClr>
                <a:schemeClr val="hlink"/>
              </a:buClr>
              <a:buSzPct val="75000"/>
              <a:buFont typeface="Monotype Sorts"/>
              <a:buChar char=";"/>
              <a:defRPr sz="2000" b="1">
                <a:solidFill>
                  <a:schemeClr val="tx1"/>
                </a:solidFill>
                <a:latin typeface="Arial" pitchFamily="34" charset="0"/>
              </a:defRPr>
            </a:lvl4pPr>
            <a:lvl5pPr marL="2057400" indent="-228600" eaLnBrk="0"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5pPr>
            <a:lvl6pPr marL="2514600" indent="-2286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6pPr>
            <a:lvl7pPr marL="2971800" indent="-2286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7pPr>
            <a:lvl8pPr marL="3429000" indent="-2286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8pPr>
            <a:lvl9pPr marL="3886200" indent="-2286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9pPr>
          </a:lstStyle>
          <a:p>
            <a:pPr defTabSz="899235" fontAlgn="base">
              <a:spcBef>
                <a:spcPct val="0"/>
              </a:spcBef>
              <a:spcAft>
                <a:spcPct val="0"/>
              </a:spcAft>
              <a:buClrTx/>
              <a:buSzTx/>
              <a:buNone/>
            </a:pPr>
            <a:r>
              <a:rPr lang="en-US" altLang="en-US" sz="2400">
                <a:solidFill>
                  <a:srgbClr val="000000"/>
                </a:solidFill>
                <a:ea typeface="MS PGothic" pitchFamily="34" charset="-128"/>
                <a:cs typeface="Arial" pitchFamily="34" charset="0"/>
              </a:rPr>
              <a:t>Days</a:t>
            </a:r>
          </a:p>
        </p:txBody>
      </p:sp>
      <p:sp>
        <p:nvSpPr>
          <p:cNvPr id="507910" name="Oval 5"/>
          <p:cNvSpPr>
            <a:spLocks noChangeArrowheads="1"/>
          </p:cNvSpPr>
          <p:nvPr/>
        </p:nvSpPr>
        <p:spPr bwMode="auto">
          <a:xfrm>
            <a:off x="5650805" y="3460356"/>
            <a:ext cx="1800616" cy="720905"/>
          </a:xfrm>
          <a:prstGeom prst="ellipse">
            <a:avLst/>
          </a:prstGeom>
          <a:noFill/>
          <a:ln w="25400" algn="ctr">
            <a:solidFill>
              <a:schemeClr val="tx2"/>
            </a:solidFill>
            <a:round/>
            <a:headEnd/>
            <a:tailEnd/>
          </a:ln>
          <a:extLst>
            <a:ext uri="{909E8E84-426E-40DD-AFC4-6F175D3DCCD1}">
              <a14:hiddenFill xmlns:a14="http://schemas.microsoft.com/office/drawing/2010/main">
                <a:solidFill>
                  <a:srgbClr val="FFFFFF"/>
                </a:solidFill>
              </a14:hiddenFill>
            </a:ext>
          </a:extLst>
        </p:spPr>
        <p:txBody>
          <a:bodyPr lIns="91113" tIns="45556" rIns="91113" bIns="45556"/>
          <a:lstStyle>
            <a:lvl1pPr defTabSz="927100" eaLnBrk="0" hangingPunct="0">
              <a:spcBef>
                <a:spcPct val="20000"/>
              </a:spcBef>
              <a:spcAft>
                <a:spcPts val="1000"/>
              </a:spcAft>
              <a:buClr>
                <a:schemeClr val="hlink"/>
              </a:buClr>
              <a:buSzPct val="75000"/>
              <a:buFont typeface="Monotype Sorts"/>
              <a:buChar char="u"/>
              <a:defRPr sz="3200" b="1">
                <a:solidFill>
                  <a:schemeClr val="tx1"/>
                </a:solidFill>
                <a:latin typeface="Arial" pitchFamily="34" charset="0"/>
              </a:defRPr>
            </a:lvl1pPr>
            <a:lvl2pPr marL="742950" indent="-285750" defTabSz="927100" eaLnBrk="0" hangingPunct="0">
              <a:spcBef>
                <a:spcPct val="20000"/>
              </a:spcBef>
              <a:spcAft>
                <a:spcPts val="1000"/>
              </a:spcAft>
              <a:buClr>
                <a:schemeClr val="hlink"/>
              </a:buClr>
              <a:buSzPct val="75000"/>
              <a:buChar char="•"/>
              <a:defRPr sz="2800" b="1">
                <a:solidFill>
                  <a:schemeClr val="tx1"/>
                </a:solidFill>
                <a:latin typeface="Arial" pitchFamily="34" charset="0"/>
              </a:defRPr>
            </a:lvl2pPr>
            <a:lvl3pPr marL="1143000" indent="-228600" defTabSz="927100" eaLnBrk="0" hangingPunct="0">
              <a:spcBef>
                <a:spcPct val="20000"/>
              </a:spcBef>
              <a:spcAft>
                <a:spcPts val="1000"/>
              </a:spcAft>
              <a:buClr>
                <a:schemeClr val="hlink"/>
              </a:buClr>
              <a:buSzPct val="75000"/>
              <a:buFont typeface="Wingdings" pitchFamily="2" charset="2"/>
              <a:buChar char="ü"/>
              <a:defRPr sz="2400" b="1">
                <a:solidFill>
                  <a:schemeClr val="tx1"/>
                </a:solidFill>
                <a:latin typeface="Arial" pitchFamily="34" charset="0"/>
              </a:defRPr>
            </a:lvl3pPr>
            <a:lvl4pPr marL="1600200" indent="-228600" defTabSz="927100" eaLnBrk="0" hangingPunct="0">
              <a:spcBef>
                <a:spcPct val="20000"/>
              </a:spcBef>
              <a:spcAft>
                <a:spcPts val="1000"/>
              </a:spcAft>
              <a:buClr>
                <a:schemeClr val="hlink"/>
              </a:buClr>
              <a:buSzPct val="75000"/>
              <a:buFont typeface="Monotype Sorts"/>
              <a:buChar char=";"/>
              <a:defRPr sz="2000" b="1">
                <a:solidFill>
                  <a:schemeClr val="tx1"/>
                </a:solidFill>
                <a:latin typeface="Arial" pitchFamily="34" charset="0"/>
              </a:defRPr>
            </a:lvl4pPr>
            <a:lvl5pPr marL="2057400" indent="-228600" defTabSz="927100" eaLnBrk="0"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5pPr>
            <a:lvl6pPr marL="2514600" indent="-228600" defTabSz="9271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6pPr>
            <a:lvl7pPr marL="2971800" indent="-228600" defTabSz="9271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7pPr>
            <a:lvl8pPr marL="3429000" indent="-228600" defTabSz="9271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8pPr>
            <a:lvl9pPr marL="3886200" indent="-228600" defTabSz="9271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9pPr>
          </a:lstStyle>
          <a:p>
            <a:pPr fontAlgn="base">
              <a:spcBef>
                <a:spcPct val="0"/>
              </a:spcBef>
              <a:spcAft>
                <a:spcPct val="0"/>
              </a:spcAft>
              <a:buClrTx/>
              <a:buSzTx/>
              <a:buFontTx/>
              <a:buNone/>
            </a:pPr>
            <a:endParaRPr lang="en-US" altLang="en-US" sz="2400" b="0">
              <a:solidFill>
                <a:srgbClr val="000000"/>
              </a:solidFill>
              <a:ea typeface="MS PGothic" pitchFamily="34" charset="-128"/>
              <a:cs typeface="Arial" pitchFamily="34" charset="0"/>
            </a:endParaRPr>
          </a:p>
        </p:txBody>
      </p:sp>
      <p:cxnSp>
        <p:nvCxnSpPr>
          <p:cNvPr id="507911" name="Straight Arrow Connector 7"/>
          <p:cNvCxnSpPr>
            <a:cxnSpLocks noChangeShapeType="1"/>
          </p:cNvCxnSpPr>
          <p:nvPr/>
        </p:nvCxnSpPr>
        <p:spPr bwMode="auto">
          <a:xfrm rot="16200000" flipH="1">
            <a:off x="5147651" y="2254450"/>
            <a:ext cx="1209867" cy="1064712"/>
          </a:xfrm>
          <a:prstGeom prst="straightConnector1">
            <a:avLst/>
          </a:prstGeom>
          <a:noFill/>
          <a:ln w="25400" algn="ctr">
            <a:solidFill>
              <a:schemeClr val="tx1"/>
            </a:solidFill>
            <a:round/>
            <a:headEnd/>
            <a:tailEnd type="arrow" w="med" len="med"/>
          </a:ln>
          <a:extLst>
            <a:ext uri="{909E8E84-426E-40DD-AFC4-6F175D3DCCD1}">
              <a14:hiddenFill xmlns:a14="http://schemas.microsoft.com/office/drawing/2010/main">
                <a:noFill/>
              </a14:hiddenFill>
            </a:ext>
          </a:extLst>
        </p:spPr>
      </p:cxnSp>
      <p:sp>
        <p:nvSpPr>
          <p:cNvPr id="8" name="Rectangle 2"/>
          <p:cNvSpPr txBox="1">
            <a:spLocks noChangeArrowheads="1"/>
          </p:cNvSpPr>
          <p:nvPr/>
        </p:nvSpPr>
        <p:spPr bwMode="auto">
          <a:xfrm>
            <a:off x="1170306" y="679632"/>
            <a:ext cx="7287016" cy="677024"/>
          </a:xfrm>
          <a:prstGeom prst="rect">
            <a:avLst/>
          </a:prstGeom>
          <a:noFill/>
          <a:ln w="12700">
            <a:noFill/>
            <a:miter lim="800000"/>
            <a:headEnd/>
            <a:tailEnd/>
          </a:ln>
          <a:effectLst/>
        </p:spPr>
        <p:txBody>
          <a:bodyPr lIns="91097" tIns="45547" rIns="91097" bIns="45547"/>
          <a:lstStyle/>
          <a:p>
            <a:pPr algn="ctr" defTabSz="899235" eaLnBrk="0" fontAlgn="base" hangingPunct="0">
              <a:spcBef>
                <a:spcPct val="0"/>
              </a:spcBef>
              <a:spcAft>
                <a:spcPct val="0"/>
              </a:spcAft>
              <a:defRPr/>
            </a:pPr>
            <a:r>
              <a:rPr lang="en-US" sz="3200" b="1" kern="0" dirty="0">
                <a:latin typeface="Calibri" panose="020F0502020204030204" pitchFamily="34" charset="0"/>
                <a:cs typeface="Arial" pitchFamily="34" charset="0"/>
              </a:rPr>
              <a:t>  Q3. How many shifts do you see?</a:t>
            </a:r>
          </a:p>
        </p:txBody>
      </p:sp>
      <p:sp>
        <p:nvSpPr>
          <p:cNvPr id="25608" name="Slide Number Placeholder 5"/>
          <p:cNvSpPr txBox="1">
            <a:spLocks noGrp="1"/>
          </p:cNvSpPr>
          <p:nvPr/>
        </p:nvSpPr>
        <p:spPr bwMode="auto">
          <a:xfrm>
            <a:off x="6552698" y="6248366"/>
            <a:ext cx="1905521" cy="4576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113" tIns="45556" rIns="91113" bIns="45556"/>
          <a:lstStyle>
            <a:lvl1pPr defTabSz="927100" eaLnBrk="0" hangingPunct="0">
              <a:spcBef>
                <a:spcPct val="20000"/>
              </a:spcBef>
              <a:spcAft>
                <a:spcPts val="1000"/>
              </a:spcAft>
              <a:buClr>
                <a:schemeClr val="hlink"/>
              </a:buClr>
              <a:buSzPct val="75000"/>
              <a:buFont typeface="Monotype Sorts"/>
              <a:buChar char="u"/>
              <a:defRPr sz="3200" b="1">
                <a:solidFill>
                  <a:schemeClr val="tx1"/>
                </a:solidFill>
                <a:latin typeface="Arial" pitchFamily="34" charset="0"/>
              </a:defRPr>
            </a:lvl1pPr>
            <a:lvl2pPr marL="742950" indent="-285750" defTabSz="927100" eaLnBrk="0" hangingPunct="0">
              <a:spcBef>
                <a:spcPct val="20000"/>
              </a:spcBef>
              <a:spcAft>
                <a:spcPts val="1000"/>
              </a:spcAft>
              <a:buClr>
                <a:schemeClr val="hlink"/>
              </a:buClr>
              <a:buSzPct val="75000"/>
              <a:buChar char="•"/>
              <a:defRPr sz="2800" b="1">
                <a:solidFill>
                  <a:schemeClr val="tx1"/>
                </a:solidFill>
                <a:latin typeface="Arial" pitchFamily="34" charset="0"/>
              </a:defRPr>
            </a:lvl2pPr>
            <a:lvl3pPr marL="1143000" indent="-228600" defTabSz="927100" eaLnBrk="0" hangingPunct="0">
              <a:spcBef>
                <a:spcPct val="20000"/>
              </a:spcBef>
              <a:spcAft>
                <a:spcPts val="1000"/>
              </a:spcAft>
              <a:buClr>
                <a:schemeClr val="hlink"/>
              </a:buClr>
              <a:buSzPct val="75000"/>
              <a:buFont typeface="Wingdings" pitchFamily="2" charset="2"/>
              <a:buChar char="ü"/>
              <a:defRPr sz="2400" b="1">
                <a:solidFill>
                  <a:schemeClr val="tx1"/>
                </a:solidFill>
                <a:latin typeface="Arial" pitchFamily="34" charset="0"/>
              </a:defRPr>
            </a:lvl3pPr>
            <a:lvl4pPr marL="1600200" indent="-228600" defTabSz="927100" eaLnBrk="0" hangingPunct="0">
              <a:spcBef>
                <a:spcPct val="20000"/>
              </a:spcBef>
              <a:spcAft>
                <a:spcPts val="1000"/>
              </a:spcAft>
              <a:buClr>
                <a:schemeClr val="hlink"/>
              </a:buClr>
              <a:buSzPct val="75000"/>
              <a:buFont typeface="Monotype Sorts"/>
              <a:buChar char=";"/>
              <a:defRPr sz="2000" b="1">
                <a:solidFill>
                  <a:schemeClr val="tx1"/>
                </a:solidFill>
                <a:latin typeface="Arial" pitchFamily="34" charset="0"/>
              </a:defRPr>
            </a:lvl4pPr>
            <a:lvl5pPr marL="2057400" indent="-228600" defTabSz="927100" eaLnBrk="0"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5pPr>
            <a:lvl6pPr marL="2514600" indent="-228600" defTabSz="9271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6pPr>
            <a:lvl7pPr marL="2971800" indent="-228600" defTabSz="9271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7pPr>
            <a:lvl8pPr marL="3429000" indent="-228600" defTabSz="9271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8pPr>
            <a:lvl9pPr marL="3886200" indent="-228600" defTabSz="9271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9pPr>
          </a:lstStyle>
          <a:p>
            <a:pPr algn="r" fontAlgn="base">
              <a:spcBef>
                <a:spcPct val="0"/>
              </a:spcBef>
              <a:spcAft>
                <a:spcPct val="0"/>
              </a:spcAft>
              <a:buClrTx/>
              <a:buSzTx/>
              <a:buFontTx/>
              <a:buNone/>
            </a:pPr>
            <a:fld id="{C3A35928-BEA5-478C-A1F0-F24F84C390C6}" type="slidenum">
              <a:rPr lang="en-US" altLang="en-US" sz="1400" b="0">
                <a:solidFill>
                  <a:srgbClr val="000099"/>
                </a:solidFill>
                <a:latin typeface="Times New Roman" pitchFamily="18" charset="0"/>
                <a:ea typeface="MS PGothic" pitchFamily="34" charset="-128"/>
                <a:cs typeface="Arial" pitchFamily="34" charset="0"/>
              </a:rPr>
              <a:pPr algn="r" fontAlgn="base">
                <a:spcBef>
                  <a:spcPct val="0"/>
                </a:spcBef>
                <a:spcAft>
                  <a:spcPct val="0"/>
                </a:spcAft>
                <a:buClrTx/>
                <a:buSzTx/>
                <a:buFontTx/>
                <a:buNone/>
              </a:pPr>
              <a:t>28</a:t>
            </a:fld>
            <a:endParaRPr lang="en-US" altLang="en-US" sz="1400" b="0">
              <a:solidFill>
                <a:srgbClr val="000099"/>
              </a:solidFill>
              <a:latin typeface="Times New Roman" pitchFamily="18" charset="0"/>
              <a:ea typeface="MS PGothic" pitchFamily="34" charset="-128"/>
              <a:cs typeface="Arial" pitchFamily="34" charset="0"/>
            </a:endParaRPr>
          </a:p>
        </p:txBody>
      </p:sp>
      <p:sp>
        <p:nvSpPr>
          <p:cNvPr id="25609" name="Text Box 5"/>
          <p:cNvSpPr txBox="1">
            <a:spLocks noChangeArrowheads="1"/>
          </p:cNvSpPr>
          <p:nvPr/>
        </p:nvSpPr>
        <p:spPr bwMode="auto">
          <a:xfrm rot="-5400000">
            <a:off x="-1783727" y="2823447"/>
            <a:ext cx="4297101" cy="4604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89907" tIns="44952" rIns="89907" bIns="44952">
            <a:spAutoFit/>
          </a:bodyPr>
          <a:lstStyle>
            <a:lvl1pPr eaLnBrk="0" hangingPunct="0">
              <a:spcBef>
                <a:spcPct val="20000"/>
              </a:spcBef>
              <a:spcAft>
                <a:spcPts val="1000"/>
              </a:spcAft>
              <a:buClr>
                <a:schemeClr val="hlink"/>
              </a:buClr>
              <a:buSzPct val="75000"/>
              <a:buFont typeface="Monotype Sorts"/>
              <a:buChar char="u"/>
              <a:defRPr sz="3200" b="1">
                <a:solidFill>
                  <a:schemeClr val="tx1"/>
                </a:solidFill>
                <a:latin typeface="Arial" pitchFamily="34" charset="0"/>
              </a:defRPr>
            </a:lvl1pPr>
            <a:lvl2pPr marL="742950" indent="-285750" eaLnBrk="0" hangingPunct="0">
              <a:spcBef>
                <a:spcPct val="20000"/>
              </a:spcBef>
              <a:spcAft>
                <a:spcPts val="1000"/>
              </a:spcAft>
              <a:buClr>
                <a:schemeClr val="hlink"/>
              </a:buClr>
              <a:buSzPct val="75000"/>
              <a:buChar char="•"/>
              <a:defRPr sz="2800" b="1">
                <a:solidFill>
                  <a:schemeClr val="tx1"/>
                </a:solidFill>
                <a:latin typeface="Arial" pitchFamily="34" charset="0"/>
              </a:defRPr>
            </a:lvl2pPr>
            <a:lvl3pPr marL="1143000" indent="-228600" eaLnBrk="0" hangingPunct="0">
              <a:spcBef>
                <a:spcPct val="20000"/>
              </a:spcBef>
              <a:spcAft>
                <a:spcPts val="1000"/>
              </a:spcAft>
              <a:buClr>
                <a:schemeClr val="hlink"/>
              </a:buClr>
              <a:buSzPct val="75000"/>
              <a:buFont typeface="Wingdings" pitchFamily="2" charset="2"/>
              <a:buChar char="ü"/>
              <a:defRPr sz="2400" b="1">
                <a:solidFill>
                  <a:schemeClr val="tx1"/>
                </a:solidFill>
                <a:latin typeface="Arial" pitchFamily="34" charset="0"/>
              </a:defRPr>
            </a:lvl3pPr>
            <a:lvl4pPr marL="1600200" indent="-228600" eaLnBrk="0" hangingPunct="0">
              <a:spcBef>
                <a:spcPct val="20000"/>
              </a:spcBef>
              <a:spcAft>
                <a:spcPts val="1000"/>
              </a:spcAft>
              <a:buClr>
                <a:schemeClr val="hlink"/>
              </a:buClr>
              <a:buSzPct val="75000"/>
              <a:buFont typeface="Monotype Sorts"/>
              <a:buChar char=";"/>
              <a:defRPr sz="2000" b="1">
                <a:solidFill>
                  <a:schemeClr val="tx1"/>
                </a:solidFill>
                <a:latin typeface="Arial" pitchFamily="34" charset="0"/>
              </a:defRPr>
            </a:lvl4pPr>
            <a:lvl5pPr marL="2057400" indent="-228600" eaLnBrk="0"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5pPr>
            <a:lvl6pPr marL="2514600" indent="-2286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6pPr>
            <a:lvl7pPr marL="2971800" indent="-2286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7pPr>
            <a:lvl8pPr marL="3429000" indent="-2286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8pPr>
            <a:lvl9pPr marL="3886200" indent="-2286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9pPr>
          </a:lstStyle>
          <a:p>
            <a:pPr defTabSz="899235" eaLnBrk="1" fontAlgn="base" hangingPunct="1">
              <a:spcBef>
                <a:spcPct val="0"/>
              </a:spcBef>
              <a:spcAft>
                <a:spcPct val="0"/>
              </a:spcAft>
              <a:buClrTx/>
              <a:buSzTx/>
              <a:buNone/>
            </a:pPr>
            <a:r>
              <a:rPr lang="en-US" altLang="en-US" sz="2400">
                <a:solidFill>
                  <a:srgbClr val="000000"/>
                </a:solidFill>
                <a:cs typeface="Arial" pitchFamily="34" charset="0"/>
              </a:rPr>
              <a:t>Fasting Blood Sugar (mg/dl)</a:t>
            </a:r>
          </a:p>
        </p:txBody>
      </p:sp>
    </p:spTree>
    <p:custDataLst>
      <p:tags r:id="rId1"/>
    </p:custDataLst>
    <p:extLst>
      <p:ext uri="{BB962C8B-B14F-4D97-AF65-F5344CB8AC3E}">
        <p14:creationId xmlns:p14="http://schemas.microsoft.com/office/powerpoint/2010/main" val="231017383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07907"/>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07911"/>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5079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7907" grpId="0"/>
      <p:bldP spid="507910"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2"/>
          <p:cNvGraphicFramePr>
            <a:graphicFrameLocks noGrp="1" noChangeAspect="1"/>
          </p:cNvGraphicFramePr>
          <p:nvPr>
            <p:ph idx="4294967295"/>
            <p:extLst/>
          </p:nvPr>
        </p:nvGraphicFramePr>
        <p:xfrm>
          <a:off x="414074" y="997399"/>
          <a:ext cx="7789797" cy="4903988"/>
        </p:xfrm>
        <a:graphic>
          <a:graphicData uri="http://schemas.openxmlformats.org/drawingml/2006/chart">
            <c:chart xmlns:c="http://schemas.openxmlformats.org/drawingml/2006/chart" xmlns:r="http://schemas.openxmlformats.org/officeDocument/2006/relationships" r:id="rId3"/>
          </a:graphicData>
        </a:graphic>
      </p:graphicFrame>
      <p:sp>
        <p:nvSpPr>
          <p:cNvPr id="508931" name="Rectangle 2"/>
          <p:cNvSpPr>
            <a:spLocks noGrp="1" noChangeArrowheads="1"/>
          </p:cNvSpPr>
          <p:nvPr>
            <p:ph type="title" idx="4294967295"/>
          </p:nvPr>
        </p:nvSpPr>
        <p:spPr>
          <a:xfrm>
            <a:off x="1415461" y="2057608"/>
            <a:ext cx="6674807" cy="677024"/>
          </a:xfrm>
        </p:spPr>
        <p:txBody>
          <a:bodyPr lIns="91097" tIns="45547" rIns="91097" bIns="45547" anchor="t">
            <a:normAutofit fontScale="90000"/>
          </a:bodyPr>
          <a:lstStyle/>
          <a:p>
            <a:r>
              <a:rPr lang="en-US" altLang="en-US" sz="3900" b="1" dirty="0">
                <a:solidFill>
                  <a:srgbClr val="002060"/>
                </a:solidFill>
                <a:effectLst/>
                <a:latin typeface="Calibri" panose="020F0502020204030204" pitchFamily="34" charset="0"/>
              </a:rPr>
              <a:t>There are NO Trends</a:t>
            </a:r>
          </a:p>
        </p:txBody>
      </p:sp>
      <p:sp>
        <p:nvSpPr>
          <p:cNvPr id="26628" name="Text Box 3"/>
          <p:cNvSpPr txBox="1">
            <a:spLocks noChangeArrowheads="1"/>
          </p:cNvSpPr>
          <p:nvPr/>
        </p:nvSpPr>
        <p:spPr bwMode="auto">
          <a:xfrm>
            <a:off x="4193088" y="5590168"/>
            <a:ext cx="919541" cy="4604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89891" tIns="44944" rIns="89891" bIns="44944">
            <a:spAutoFit/>
          </a:bodyPr>
          <a:lstStyle>
            <a:lvl1pPr eaLnBrk="0" hangingPunct="0">
              <a:spcBef>
                <a:spcPct val="20000"/>
              </a:spcBef>
              <a:spcAft>
                <a:spcPts val="1000"/>
              </a:spcAft>
              <a:buClr>
                <a:schemeClr val="hlink"/>
              </a:buClr>
              <a:buSzPct val="75000"/>
              <a:buFont typeface="Monotype Sorts"/>
              <a:buChar char="u"/>
              <a:defRPr sz="3200" b="1">
                <a:solidFill>
                  <a:schemeClr val="tx1"/>
                </a:solidFill>
                <a:latin typeface="Arial" pitchFamily="34" charset="0"/>
              </a:defRPr>
            </a:lvl1pPr>
            <a:lvl2pPr marL="742950" indent="-285750" eaLnBrk="0" hangingPunct="0">
              <a:spcBef>
                <a:spcPct val="20000"/>
              </a:spcBef>
              <a:spcAft>
                <a:spcPts val="1000"/>
              </a:spcAft>
              <a:buClr>
                <a:schemeClr val="hlink"/>
              </a:buClr>
              <a:buSzPct val="75000"/>
              <a:buChar char="•"/>
              <a:defRPr sz="2800" b="1">
                <a:solidFill>
                  <a:schemeClr val="tx1"/>
                </a:solidFill>
                <a:latin typeface="Arial" pitchFamily="34" charset="0"/>
              </a:defRPr>
            </a:lvl2pPr>
            <a:lvl3pPr marL="1143000" indent="-228600" eaLnBrk="0" hangingPunct="0">
              <a:spcBef>
                <a:spcPct val="20000"/>
              </a:spcBef>
              <a:spcAft>
                <a:spcPts val="1000"/>
              </a:spcAft>
              <a:buClr>
                <a:schemeClr val="hlink"/>
              </a:buClr>
              <a:buSzPct val="75000"/>
              <a:buFont typeface="Wingdings" pitchFamily="2" charset="2"/>
              <a:buChar char="ü"/>
              <a:defRPr sz="2400" b="1">
                <a:solidFill>
                  <a:schemeClr val="tx1"/>
                </a:solidFill>
                <a:latin typeface="Arial" pitchFamily="34" charset="0"/>
              </a:defRPr>
            </a:lvl3pPr>
            <a:lvl4pPr marL="1600200" indent="-228600" eaLnBrk="0" hangingPunct="0">
              <a:spcBef>
                <a:spcPct val="20000"/>
              </a:spcBef>
              <a:spcAft>
                <a:spcPts val="1000"/>
              </a:spcAft>
              <a:buClr>
                <a:schemeClr val="hlink"/>
              </a:buClr>
              <a:buSzPct val="75000"/>
              <a:buFont typeface="Monotype Sorts"/>
              <a:buChar char=";"/>
              <a:defRPr sz="2000" b="1">
                <a:solidFill>
                  <a:schemeClr val="tx1"/>
                </a:solidFill>
                <a:latin typeface="Arial" pitchFamily="34" charset="0"/>
              </a:defRPr>
            </a:lvl4pPr>
            <a:lvl5pPr marL="2057400" indent="-228600" eaLnBrk="0"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5pPr>
            <a:lvl6pPr marL="2514600" indent="-2286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6pPr>
            <a:lvl7pPr marL="2971800" indent="-2286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7pPr>
            <a:lvl8pPr marL="3429000" indent="-2286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8pPr>
            <a:lvl9pPr marL="3886200" indent="-2286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9pPr>
          </a:lstStyle>
          <a:p>
            <a:pPr defTabSz="899235" fontAlgn="base">
              <a:spcBef>
                <a:spcPct val="0"/>
              </a:spcBef>
              <a:spcAft>
                <a:spcPct val="0"/>
              </a:spcAft>
              <a:buClrTx/>
              <a:buSzTx/>
              <a:buNone/>
            </a:pPr>
            <a:r>
              <a:rPr lang="en-US" altLang="en-US" sz="2400">
                <a:solidFill>
                  <a:srgbClr val="000000"/>
                </a:solidFill>
                <a:ea typeface="MS PGothic" pitchFamily="34" charset="-128"/>
                <a:cs typeface="Arial" pitchFamily="34" charset="0"/>
              </a:rPr>
              <a:t>Days</a:t>
            </a:r>
          </a:p>
        </p:txBody>
      </p:sp>
      <p:sp>
        <p:nvSpPr>
          <p:cNvPr id="6" name="Rectangle 2"/>
          <p:cNvSpPr txBox="1">
            <a:spLocks noChangeArrowheads="1"/>
          </p:cNvSpPr>
          <p:nvPr/>
        </p:nvSpPr>
        <p:spPr bwMode="auto">
          <a:xfrm>
            <a:off x="1033135" y="694146"/>
            <a:ext cx="7714467" cy="677024"/>
          </a:xfrm>
          <a:prstGeom prst="rect">
            <a:avLst/>
          </a:prstGeom>
          <a:noFill/>
          <a:ln w="12700">
            <a:noFill/>
            <a:miter lim="800000"/>
            <a:headEnd/>
            <a:tailEnd/>
          </a:ln>
          <a:effectLst/>
        </p:spPr>
        <p:txBody>
          <a:bodyPr lIns="91097" tIns="45547" rIns="91097" bIns="45547"/>
          <a:lstStyle/>
          <a:p>
            <a:pPr algn="ctr" defTabSz="899235" eaLnBrk="0" fontAlgn="base" hangingPunct="0">
              <a:spcBef>
                <a:spcPct val="0"/>
              </a:spcBef>
              <a:spcAft>
                <a:spcPct val="0"/>
              </a:spcAft>
              <a:defRPr/>
            </a:pPr>
            <a:r>
              <a:rPr lang="en-US" sz="3200" b="1" kern="0" dirty="0">
                <a:latin typeface="Calibri" panose="020F0502020204030204" pitchFamily="34" charset="0"/>
                <a:cs typeface="Arial" pitchFamily="34" charset="0"/>
              </a:rPr>
              <a:t>Q4. How many trends are in the data?</a:t>
            </a:r>
          </a:p>
        </p:txBody>
      </p:sp>
      <p:sp>
        <p:nvSpPr>
          <p:cNvPr id="26630" name="Slide Number Placeholder 5"/>
          <p:cNvSpPr txBox="1">
            <a:spLocks noGrp="1"/>
          </p:cNvSpPr>
          <p:nvPr/>
        </p:nvSpPr>
        <p:spPr bwMode="auto">
          <a:xfrm>
            <a:off x="6552698" y="6248366"/>
            <a:ext cx="1905521" cy="4576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113" tIns="45556" rIns="91113" bIns="45556"/>
          <a:lstStyle>
            <a:lvl1pPr defTabSz="927100" eaLnBrk="0" hangingPunct="0">
              <a:spcBef>
                <a:spcPct val="20000"/>
              </a:spcBef>
              <a:spcAft>
                <a:spcPts val="1000"/>
              </a:spcAft>
              <a:buClr>
                <a:schemeClr val="hlink"/>
              </a:buClr>
              <a:buSzPct val="75000"/>
              <a:buFont typeface="Monotype Sorts"/>
              <a:buChar char="u"/>
              <a:defRPr sz="3200" b="1">
                <a:solidFill>
                  <a:schemeClr val="tx1"/>
                </a:solidFill>
                <a:latin typeface="Arial" pitchFamily="34" charset="0"/>
              </a:defRPr>
            </a:lvl1pPr>
            <a:lvl2pPr marL="742950" indent="-285750" defTabSz="927100" eaLnBrk="0" hangingPunct="0">
              <a:spcBef>
                <a:spcPct val="20000"/>
              </a:spcBef>
              <a:spcAft>
                <a:spcPts val="1000"/>
              </a:spcAft>
              <a:buClr>
                <a:schemeClr val="hlink"/>
              </a:buClr>
              <a:buSzPct val="75000"/>
              <a:buChar char="•"/>
              <a:defRPr sz="2800" b="1">
                <a:solidFill>
                  <a:schemeClr val="tx1"/>
                </a:solidFill>
                <a:latin typeface="Arial" pitchFamily="34" charset="0"/>
              </a:defRPr>
            </a:lvl2pPr>
            <a:lvl3pPr marL="1143000" indent="-228600" defTabSz="927100" eaLnBrk="0" hangingPunct="0">
              <a:spcBef>
                <a:spcPct val="20000"/>
              </a:spcBef>
              <a:spcAft>
                <a:spcPts val="1000"/>
              </a:spcAft>
              <a:buClr>
                <a:schemeClr val="hlink"/>
              </a:buClr>
              <a:buSzPct val="75000"/>
              <a:buFont typeface="Wingdings" pitchFamily="2" charset="2"/>
              <a:buChar char="ü"/>
              <a:defRPr sz="2400" b="1">
                <a:solidFill>
                  <a:schemeClr val="tx1"/>
                </a:solidFill>
                <a:latin typeface="Arial" pitchFamily="34" charset="0"/>
              </a:defRPr>
            </a:lvl3pPr>
            <a:lvl4pPr marL="1600200" indent="-228600" defTabSz="927100" eaLnBrk="0" hangingPunct="0">
              <a:spcBef>
                <a:spcPct val="20000"/>
              </a:spcBef>
              <a:spcAft>
                <a:spcPts val="1000"/>
              </a:spcAft>
              <a:buClr>
                <a:schemeClr val="hlink"/>
              </a:buClr>
              <a:buSzPct val="75000"/>
              <a:buFont typeface="Monotype Sorts"/>
              <a:buChar char=";"/>
              <a:defRPr sz="2000" b="1">
                <a:solidFill>
                  <a:schemeClr val="tx1"/>
                </a:solidFill>
                <a:latin typeface="Arial" pitchFamily="34" charset="0"/>
              </a:defRPr>
            </a:lvl4pPr>
            <a:lvl5pPr marL="2057400" indent="-228600" defTabSz="927100" eaLnBrk="0"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5pPr>
            <a:lvl6pPr marL="2514600" indent="-228600" defTabSz="9271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6pPr>
            <a:lvl7pPr marL="2971800" indent="-228600" defTabSz="9271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7pPr>
            <a:lvl8pPr marL="3429000" indent="-228600" defTabSz="9271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8pPr>
            <a:lvl9pPr marL="3886200" indent="-228600" defTabSz="9271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9pPr>
          </a:lstStyle>
          <a:p>
            <a:pPr algn="r" fontAlgn="base">
              <a:spcBef>
                <a:spcPct val="0"/>
              </a:spcBef>
              <a:spcAft>
                <a:spcPct val="0"/>
              </a:spcAft>
              <a:buClrTx/>
              <a:buSzTx/>
              <a:buFontTx/>
              <a:buNone/>
            </a:pPr>
            <a:fld id="{5F651ABA-951B-460B-82D7-B31B565735CA}" type="slidenum">
              <a:rPr lang="en-US" altLang="en-US" sz="1400" b="0">
                <a:solidFill>
                  <a:srgbClr val="000099"/>
                </a:solidFill>
                <a:latin typeface="Times New Roman" pitchFamily="18" charset="0"/>
                <a:ea typeface="MS PGothic" pitchFamily="34" charset="-128"/>
                <a:cs typeface="Arial" pitchFamily="34" charset="0"/>
              </a:rPr>
              <a:pPr algn="r" fontAlgn="base">
                <a:spcBef>
                  <a:spcPct val="0"/>
                </a:spcBef>
                <a:spcAft>
                  <a:spcPct val="0"/>
                </a:spcAft>
                <a:buClrTx/>
                <a:buSzTx/>
                <a:buFontTx/>
                <a:buNone/>
              </a:pPr>
              <a:t>29</a:t>
            </a:fld>
            <a:endParaRPr lang="en-US" altLang="en-US" sz="1400" b="0">
              <a:solidFill>
                <a:srgbClr val="000099"/>
              </a:solidFill>
              <a:latin typeface="Times New Roman" pitchFamily="18" charset="0"/>
              <a:ea typeface="MS PGothic" pitchFamily="34" charset="-128"/>
              <a:cs typeface="Arial" pitchFamily="34" charset="0"/>
            </a:endParaRPr>
          </a:p>
        </p:txBody>
      </p:sp>
      <p:sp>
        <p:nvSpPr>
          <p:cNvPr id="26631" name="Text Box 5"/>
          <p:cNvSpPr txBox="1">
            <a:spLocks noChangeArrowheads="1"/>
          </p:cNvSpPr>
          <p:nvPr/>
        </p:nvSpPr>
        <p:spPr bwMode="auto">
          <a:xfrm rot="-5400000">
            <a:off x="-1783727" y="2823447"/>
            <a:ext cx="4297101" cy="4604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89907" tIns="44952" rIns="89907" bIns="44952">
            <a:spAutoFit/>
          </a:bodyPr>
          <a:lstStyle>
            <a:lvl1pPr eaLnBrk="0" hangingPunct="0">
              <a:spcBef>
                <a:spcPct val="20000"/>
              </a:spcBef>
              <a:spcAft>
                <a:spcPts val="1000"/>
              </a:spcAft>
              <a:buClr>
                <a:schemeClr val="hlink"/>
              </a:buClr>
              <a:buSzPct val="75000"/>
              <a:buFont typeface="Monotype Sorts"/>
              <a:buChar char="u"/>
              <a:defRPr sz="3200" b="1">
                <a:solidFill>
                  <a:schemeClr val="tx1"/>
                </a:solidFill>
                <a:latin typeface="Arial" pitchFamily="34" charset="0"/>
              </a:defRPr>
            </a:lvl1pPr>
            <a:lvl2pPr marL="742950" indent="-285750" eaLnBrk="0" hangingPunct="0">
              <a:spcBef>
                <a:spcPct val="20000"/>
              </a:spcBef>
              <a:spcAft>
                <a:spcPts val="1000"/>
              </a:spcAft>
              <a:buClr>
                <a:schemeClr val="hlink"/>
              </a:buClr>
              <a:buSzPct val="75000"/>
              <a:buChar char="•"/>
              <a:defRPr sz="2800" b="1">
                <a:solidFill>
                  <a:schemeClr val="tx1"/>
                </a:solidFill>
                <a:latin typeface="Arial" pitchFamily="34" charset="0"/>
              </a:defRPr>
            </a:lvl2pPr>
            <a:lvl3pPr marL="1143000" indent="-228600" eaLnBrk="0" hangingPunct="0">
              <a:spcBef>
                <a:spcPct val="20000"/>
              </a:spcBef>
              <a:spcAft>
                <a:spcPts val="1000"/>
              </a:spcAft>
              <a:buClr>
                <a:schemeClr val="hlink"/>
              </a:buClr>
              <a:buSzPct val="75000"/>
              <a:buFont typeface="Wingdings" pitchFamily="2" charset="2"/>
              <a:buChar char="ü"/>
              <a:defRPr sz="2400" b="1">
                <a:solidFill>
                  <a:schemeClr val="tx1"/>
                </a:solidFill>
                <a:latin typeface="Arial" pitchFamily="34" charset="0"/>
              </a:defRPr>
            </a:lvl3pPr>
            <a:lvl4pPr marL="1600200" indent="-228600" eaLnBrk="0" hangingPunct="0">
              <a:spcBef>
                <a:spcPct val="20000"/>
              </a:spcBef>
              <a:spcAft>
                <a:spcPts val="1000"/>
              </a:spcAft>
              <a:buClr>
                <a:schemeClr val="hlink"/>
              </a:buClr>
              <a:buSzPct val="75000"/>
              <a:buFont typeface="Monotype Sorts"/>
              <a:buChar char=";"/>
              <a:defRPr sz="2000" b="1">
                <a:solidFill>
                  <a:schemeClr val="tx1"/>
                </a:solidFill>
                <a:latin typeface="Arial" pitchFamily="34" charset="0"/>
              </a:defRPr>
            </a:lvl4pPr>
            <a:lvl5pPr marL="2057400" indent="-228600" eaLnBrk="0"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5pPr>
            <a:lvl6pPr marL="2514600" indent="-2286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6pPr>
            <a:lvl7pPr marL="2971800" indent="-2286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7pPr>
            <a:lvl8pPr marL="3429000" indent="-2286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8pPr>
            <a:lvl9pPr marL="3886200" indent="-2286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9pPr>
          </a:lstStyle>
          <a:p>
            <a:pPr defTabSz="899235" eaLnBrk="1" fontAlgn="base" hangingPunct="1">
              <a:spcBef>
                <a:spcPct val="0"/>
              </a:spcBef>
              <a:spcAft>
                <a:spcPct val="0"/>
              </a:spcAft>
              <a:buClrTx/>
              <a:buSzTx/>
              <a:buNone/>
            </a:pPr>
            <a:r>
              <a:rPr lang="en-US" altLang="en-US" sz="2400">
                <a:solidFill>
                  <a:srgbClr val="000000"/>
                </a:solidFill>
                <a:cs typeface="Arial" pitchFamily="34" charset="0"/>
              </a:rPr>
              <a:t>Fasting Blood Sugar (mg/dl)</a:t>
            </a:r>
          </a:p>
        </p:txBody>
      </p:sp>
    </p:spTree>
    <p:custDataLst>
      <p:tags r:id="rId1"/>
    </p:custDataLst>
    <p:extLst>
      <p:ext uri="{BB962C8B-B14F-4D97-AF65-F5344CB8AC3E}">
        <p14:creationId xmlns:p14="http://schemas.microsoft.com/office/powerpoint/2010/main" val="252819076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0893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8931"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663880" y="710285"/>
            <a:ext cx="7816241" cy="752249"/>
          </a:xfrm>
        </p:spPr>
        <p:txBody>
          <a:bodyPr lIns="90918" tIns="45457" rIns="90918" bIns="45457" anchor="t">
            <a:noAutofit/>
          </a:bodyPr>
          <a:lstStyle/>
          <a:p>
            <a:r>
              <a:rPr lang="en-US" altLang="en-US" b="1" dirty="0" smtClean="0"/>
              <a:t>Roles</a:t>
            </a:r>
            <a:endParaRPr lang="en-US" altLang="en-US" b="1" dirty="0"/>
          </a:p>
        </p:txBody>
      </p:sp>
      <p:sp>
        <p:nvSpPr>
          <p:cNvPr id="16387" name="Rectangle 3"/>
          <p:cNvSpPr>
            <a:spLocks noGrp="1" noChangeArrowheads="1"/>
          </p:cNvSpPr>
          <p:nvPr>
            <p:ph type="body" idx="1"/>
          </p:nvPr>
        </p:nvSpPr>
        <p:spPr>
          <a:xfrm>
            <a:off x="663880" y="1548380"/>
            <a:ext cx="7816241" cy="4740113"/>
          </a:xfrm>
        </p:spPr>
        <p:txBody>
          <a:bodyPr lIns="90918" tIns="45457" rIns="90918" bIns="45457">
            <a:normAutofit lnSpcReduction="10000"/>
          </a:bodyPr>
          <a:lstStyle/>
          <a:p>
            <a:pPr>
              <a:spcBef>
                <a:spcPct val="15000"/>
              </a:spcBef>
              <a:spcAft>
                <a:spcPct val="15000"/>
              </a:spcAft>
            </a:pPr>
            <a:r>
              <a:rPr lang="en-US" altLang="en-US" dirty="0" smtClean="0">
                <a:solidFill>
                  <a:schemeClr val="tx2"/>
                </a:solidFill>
              </a:rPr>
              <a:t>Theory burst presenter</a:t>
            </a:r>
            <a:endParaRPr lang="en-US" altLang="en-US" dirty="0">
              <a:solidFill>
                <a:schemeClr val="tx2"/>
              </a:solidFill>
            </a:endParaRPr>
          </a:p>
          <a:p>
            <a:pPr lvl="1">
              <a:spcBef>
                <a:spcPct val="15000"/>
              </a:spcBef>
              <a:spcAft>
                <a:spcPct val="15000"/>
              </a:spcAft>
            </a:pPr>
            <a:r>
              <a:rPr lang="en-US" altLang="en-US" dirty="0" smtClean="0">
                <a:solidFill>
                  <a:schemeClr val="tx2"/>
                </a:solidFill>
              </a:rPr>
              <a:t>Mark</a:t>
            </a:r>
            <a:endParaRPr lang="en-US" altLang="en-US" dirty="0">
              <a:solidFill>
                <a:schemeClr val="tx2"/>
              </a:solidFill>
            </a:endParaRPr>
          </a:p>
          <a:p>
            <a:pPr>
              <a:spcBef>
                <a:spcPct val="15000"/>
              </a:spcBef>
              <a:spcAft>
                <a:spcPct val="15000"/>
              </a:spcAft>
            </a:pPr>
            <a:r>
              <a:rPr lang="en-US" altLang="en-US" dirty="0" smtClean="0">
                <a:solidFill>
                  <a:schemeClr val="tx2"/>
                </a:solidFill>
              </a:rPr>
              <a:t>Facilitators</a:t>
            </a:r>
          </a:p>
          <a:p>
            <a:pPr lvl="1">
              <a:spcBef>
                <a:spcPct val="15000"/>
              </a:spcBef>
              <a:spcAft>
                <a:spcPct val="15000"/>
              </a:spcAft>
            </a:pPr>
            <a:r>
              <a:rPr lang="en-US" altLang="en-US" dirty="0" smtClean="0">
                <a:solidFill>
                  <a:schemeClr val="tx2"/>
                </a:solidFill>
              </a:rPr>
              <a:t>Natalie &amp; Alyson</a:t>
            </a:r>
            <a:endParaRPr lang="en-US" altLang="en-US" dirty="0">
              <a:solidFill>
                <a:schemeClr val="tx2"/>
              </a:solidFill>
            </a:endParaRPr>
          </a:p>
          <a:p>
            <a:pPr>
              <a:spcBef>
                <a:spcPct val="15000"/>
              </a:spcBef>
              <a:spcAft>
                <a:spcPct val="15000"/>
              </a:spcAft>
            </a:pPr>
            <a:r>
              <a:rPr lang="en-US" altLang="en-US" dirty="0" smtClean="0">
                <a:solidFill>
                  <a:schemeClr val="tx2"/>
                </a:solidFill>
              </a:rPr>
              <a:t>Technical genius</a:t>
            </a:r>
          </a:p>
          <a:p>
            <a:pPr lvl="1">
              <a:spcBef>
                <a:spcPct val="15000"/>
              </a:spcBef>
              <a:spcAft>
                <a:spcPct val="15000"/>
              </a:spcAft>
            </a:pPr>
            <a:r>
              <a:rPr lang="en-US" altLang="en-US" dirty="0" smtClean="0">
                <a:solidFill>
                  <a:schemeClr val="tx2"/>
                </a:solidFill>
              </a:rPr>
              <a:t>Meaghan</a:t>
            </a:r>
            <a:endParaRPr lang="en-US" altLang="en-US" dirty="0">
              <a:solidFill>
                <a:schemeClr val="tx2"/>
              </a:solidFill>
            </a:endParaRPr>
          </a:p>
          <a:p>
            <a:pPr>
              <a:spcBef>
                <a:spcPct val="15000"/>
              </a:spcBef>
              <a:spcAft>
                <a:spcPct val="15000"/>
              </a:spcAft>
            </a:pPr>
            <a:r>
              <a:rPr lang="en-US" altLang="en-US" dirty="0" smtClean="0">
                <a:solidFill>
                  <a:schemeClr val="tx2"/>
                </a:solidFill>
              </a:rPr>
              <a:t>Take-home </a:t>
            </a:r>
            <a:r>
              <a:rPr lang="en-US" altLang="en-US" dirty="0">
                <a:solidFill>
                  <a:schemeClr val="tx2"/>
                </a:solidFill>
              </a:rPr>
              <a:t>thoughts </a:t>
            </a:r>
            <a:r>
              <a:rPr lang="en-US" altLang="en-US" dirty="0" smtClean="0">
                <a:solidFill>
                  <a:schemeClr val="tx2"/>
                </a:solidFill>
              </a:rPr>
              <a:t>report-out</a:t>
            </a:r>
          </a:p>
          <a:p>
            <a:pPr lvl="1">
              <a:spcBef>
                <a:spcPct val="15000"/>
              </a:spcBef>
              <a:spcAft>
                <a:spcPct val="15000"/>
              </a:spcAft>
            </a:pPr>
            <a:r>
              <a:rPr lang="en-US" altLang="en-US" dirty="0" smtClean="0">
                <a:solidFill>
                  <a:schemeClr val="tx2"/>
                </a:solidFill>
              </a:rPr>
              <a:t>Alyson</a:t>
            </a:r>
          </a:p>
          <a:p>
            <a:pPr lvl="1">
              <a:spcBef>
                <a:spcPct val="15000"/>
              </a:spcBef>
              <a:spcAft>
                <a:spcPct val="15000"/>
              </a:spcAft>
            </a:pPr>
            <a:endParaRPr lang="en-US" altLang="en-US" dirty="0" smtClean="0">
              <a:solidFill>
                <a:schemeClr val="tx2"/>
              </a:solidFill>
            </a:endParaRPr>
          </a:p>
        </p:txBody>
      </p:sp>
      <p:sp>
        <p:nvSpPr>
          <p:cNvPr id="5" name="Slide Number Placeholder 5"/>
          <p:cNvSpPr txBox="1">
            <a:spLocks noGrp="1"/>
          </p:cNvSpPr>
          <p:nvPr/>
        </p:nvSpPr>
        <p:spPr bwMode="auto">
          <a:xfrm>
            <a:off x="6552710" y="6059684"/>
            <a:ext cx="1905521" cy="4576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918" tIns="45457" rIns="90918" bIns="45457"/>
          <a:lstStyle>
            <a:lvl1pPr defTabSz="927100" eaLnBrk="0" hangingPunct="0">
              <a:spcBef>
                <a:spcPct val="20000"/>
              </a:spcBef>
              <a:spcAft>
                <a:spcPts val="1000"/>
              </a:spcAft>
              <a:buClr>
                <a:schemeClr val="hlink"/>
              </a:buClr>
              <a:buSzPct val="75000"/>
              <a:buFont typeface="Monotype Sorts"/>
              <a:buChar char="u"/>
              <a:defRPr sz="3200" b="1">
                <a:solidFill>
                  <a:schemeClr val="tx1"/>
                </a:solidFill>
                <a:latin typeface="Arial" pitchFamily="34" charset="0"/>
              </a:defRPr>
            </a:lvl1pPr>
            <a:lvl2pPr marL="742950" indent="-285750" defTabSz="927100" eaLnBrk="0" hangingPunct="0">
              <a:spcBef>
                <a:spcPct val="20000"/>
              </a:spcBef>
              <a:spcAft>
                <a:spcPts val="1000"/>
              </a:spcAft>
              <a:buClr>
                <a:schemeClr val="hlink"/>
              </a:buClr>
              <a:buSzPct val="75000"/>
              <a:buChar char="•"/>
              <a:defRPr sz="2800" b="1">
                <a:solidFill>
                  <a:schemeClr val="tx1"/>
                </a:solidFill>
                <a:latin typeface="Arial" pitchFamily="34" charset="0"/>
              </a:defRPr>
            </a:lvl2pPr>
            <a:lvl3pPr marL="1143000" indent="-228600" defTabSz="927100" eaLnBrk="0" hangingPunct="0">
              <a:spcBef>
                <a:spcPct val="20000"/>
              </a:spcBef>
              <a:spcAft>
                <a:spcPts val="1000"/>
              </a:spcAft>
              <a:buClr>
                <a:schemeClr val="hlink"/>
              </a:buClr>
              <a:buSzPct val="75000"/>
              <a:buFont typeface="Wingdings" pitchFamily="2" charset="2"/>
              <a:buChar char="ü"/>
              <a:defRPr sz="2400" b="1">
                <a:solidFill>
                  <a:schemeClr val="tx1"/>
                </a:solidFill>
                <a:latin typeface="Arial" pitchFamily="34" charset="0"/>
              </a:defRPr>
            </a:lvl3pPr>
            <a:lvl4pPr marL="1600200" indent="-228600" defTabSz="927100" eaLnBrk="0" hangingPunct="0">
              <a:spcBef>
                <a:spcPct val="20000"/>
              </a:spcBef>
              <a:spcAft>
                <a:spcPts val="1000"/>
              </a:spcAft>
              <a:buClr>
                <a:schemeClr val="hlink"/>
              </a:buClr>
              <a:buSzPct val="75000"/>
              <a:buFont typeface="Monotype Sorts"/>
              <a:buChar char=";"/>
              <a:defRPr sz="2000" b="1">
                <a:solidFill>
                  <a:schemeClr val="tx1"/>
                </a:solidFill>
                <a:latin typeface="Arial" pitchFamily="34" charset="0"/>
              </a:defRPr>
            </a:lvl4pPr>
            <a:lvl5pPr marL="2057400" indent="-228600" defTabSz="927100" eaLnBrk="0"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5pPr>
            <a:lvl6pPr marL="2514600" indent="-228600" defTabSz="9271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6pPr>
            <a:lvl7pPr marL="2971800" indent="-228600" defTabSz="9271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7pPr>
            <a:lvl8pPr marL="3429000" indent="-228600" defTabSz="9271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8pPr>
            <a:lvl9pPr marL="3886200" indent="-228600" defTabSz="9271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9pPr>
          </a:lstStyle>
          <a:p>
            <a:pPr algn="r">
              <a:spcBef>
                <a:spcPct val="0"/>
              </a:spcBef>
              <a:spcAft>
                <a:spcPct val="0"/>
              </a:spcAft>
              <a:buClrTx/>
              <a:buSzTx/>
              <a:buFontTx/>
              <a:buNone/>
            </a:pPr>
            <a:fld id="{BF1FEEBB-83AA-4BAB-8697-27EFFEA8DC70}" type="slidenum">
              <a:rPr lang="en-US" altLang="en-US" sz="1400" b="0">
                <a:solidFill>
                  <a:schemeClr val="bg1"/>
                </a:solidFill>
                <a:latin typeface="Times New Roman" pitchFamily="18" charset="0"/>
                <a:ea typeface="MS PGothic" pitchFamily="34" charset="-128"/>
              </a:rPr>
              <a:pPr algn="r">
                <a:spcBef>
                  <a:spcPct val="0"/>
                </a:spcBef>
                <a:spcAft>
                  <a:spcPct val="0"/>
                </a:spcAft>
                <a:buClrTx/>
                <a:buSzTx/>
                <a:buFontTx/>
                <a:buNone/>
              </a:pPr>
              <a:t>3</a:t>
            </a:fld>
            <a:endParaRPr lang="en-US" altLang="en-US" sz="1400" b="0" dirty="0">
              <a:solidFill>
                <a:schemeClr val="bg1"/>
              </a:solidFill>
              <a:latin typeface="Times New Roman" pitchFamily="18" charset="0"/>
              <a:ea typeface="MS PGothic" pitchFamily="34" charset="-128"/>
            </a:endParaRPr>
          </a:p>
        </p:txBody>
      </p:sp>
    </p:spTree>
    <p:custDataLst>
      <p:tags r:id="rId1"/>
    </p:custDataLst>
    <p:extLst>
      <p:ext uri="{BB962C8B-B14F-4D97-AF65-F5344CB8AC3E}">
        <p14:creationId xmlns:p14="http://schemas.microsoft.com/office/powerpoint/2010/main" val="360490066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2"/>
          <p:cNvGraphicFramePr>
            <a:graphicFrameLocks noGrp="1" noChangeAspect="1"/>
          </p:cNvGraphicFramePr>
          <p:nvPr>
            <p:ph idx="4294967295"/>
            <p:extLst/>
          </p:nvPr>
        </p:nvGraphicFramePr>
        <p:xfrm>
          <a:off x="414074" y="922174"/>
          <a:ext cx="7789797" cy="4979213"/>
        </p:xfrm>
        <a:graphic>
          <a:graphicData uri="http://schemas.openxmlformats.org/drawingml/2006/chart">
            <c:chart xmlns:c="http://schemas.openxmlformats.org/drawingml/2006/chart" xmlns:r="http://schemas.openxmlformats.org/officeDocument/2006/relationships" r:id="rId3"/>
          </a:graphicData>
        </a:graphic>
      </p:graphicFrame>
      <p:sp>
        <p:nvSpPr>
          <p:cNvPr id="509955" name="Text Box 6"/>
          <p:cNvSpPr txBox="1">
            <a:spLocks noChangeArrowheads="1"/>
          </p:cNvSpPr>
          <p:nvPr/>
        </p:nvSpPr>
        <p:spPr bwMode="auto">
          <a:xfrm>
            <a:off x="817343" y="6071292"/>
            <a:ext cx="1479970" cy="4600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89891" tIns="44944" rIns="89891" bIns="44944">
            <a:spAutoFit/>
          </a:bodyPr>
          <a:lstStyle>
            <a:lvl1pPr eaLnBrk="0" hangingPunct="0">
              <a:spcBef>
                <a:spcPct val="20000"/>
              </a:spcBef>
              <a:spcAft>
                <a:spcPts val="1000"/>
              </a:spcAft>
              <a:buClr>
                <a:schemeClr val="hlink"/>
              </a:buClr>
              <a:buSzPct val="75000"/>
              <a:buFont typeface="Monotype Sorts"/>
              <a:buChar char="u"/>
              <a:defRPr sz="3200" b="1">
                <a:solidFill>
                  <a:schemeClr val="tx1"/>
                </a:solidFill>
                <a:latin typeface="Arial" pitchFamily="34" charset="0"/>
              </a:defRPr>
            </a:lvl1pPr>
            <a:lvl2pPr marL="742950" indent="-285750" eaLnBrk="0" hangingPunct="0">
              <a:spcBef>
                <a:spcPct val="20000"/>
              </a:spcBef>
              <a:spcAft>
                <a:spcPts val="1000"/>
              </a:spcAft>
              <a:buClr>
                <a:schemeClr val="hlink"/>
              </a:buClr>
              <a:buSzPct val="75000"/>
              <a:buChar char="•"/>
              <a:defRPr sz="2800" b="1">
                <a:solidFill>
                  <a:schemeClr val="tx1"/>
                </a:solidFill>
                <a:latin typeface="Arial" pitchFamily="34" charset="0"/>
              </a:defRPr>
            </a:lvl2pPr>
            <a:lvl3pPr marL="1143000" indent="-228600" eaLnBrk="0" hangingPunct="0">
              <a:spcBef>
                <a:spcPct val="20000"/>
              </a:spcBef>
              <a:spcAft>
                <a:spcPts val="1000"/>
              </a:spcAft>
              <a:buClr>
                <a:schemeClr val="hlink"/>
              </a:buClr>
              <a:buSzPct val="75000"/>
              <a:buFont typeface="Wingdings" pitchFamily="2" charset="2"/>
              <a:buChar char="ü"/>
              <a:defRPr sz="2400" b="1">
                <a:solidFill>
                  <a:schemeClr val="tx1"/>
                </a:solidFill>
                <a:latin typeface="Arial" pitchFamily="34" charset="0"/>
              </a:defRPr>
            </a:lvl3pPr>
            <a:lvl4pPr marL="1600200" indent="-228600" eaLnBrk="0" hangingPunct="0">
              <a:spcBef>
                <a:spcPct val="20000"/>
              </a:spcBef>
              <a:spcAft>
                <a:spcPts val="1000"/>
              </a:spcAft>
              <a:buClr>
                <a:schemeClr val="hlink"/>
              </a:buClr>
              <a:buSzPct val="75000"/>
              <a:buFont typeface="Monotype Sorts"/>
              <a:buChar char=";"/>
              <a:defRPr sz="2000" b="1">
                <a:solidFill>
                  <a:schemeClr val="tx1"/>
                </a:solidFill>
                <a:latin typeface="Arial" pitchFamily="34" charset="0"/>
              </a:defRPr>
            </a:lvl4pPr>
            <a:lvl5pPr marL="2057400" indent="-228600" eaLnBrk="0"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5pPr>
            <a:lvl6pPr marL="2514600" indent="-2286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6pPr>
            <a:lvl7pPr marL="2971800" indent="-2286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7pPr>
            <a:lvl8pPr marL="3429000" indent="-2286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8pPr>
            <a:lvl9pPr marL="3886200" indent="-2286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9pPr>
          </a:lstStyle>
          <a:p>
            <a:pPr defTabSz="899235" fontAlgn="base">
              <a:spcBef>
                <a:spcPct val="0"/>
              </a:spcBef>
              <a:spcAft>
                <a:spcPct val="0"/>
              </a:spcAft>
              <a:buClrTx/>
              <a:buSzTx/>
              <a:buNone/>
            </a:pPr>
            <a:r>
              <a:rPr lang="en-US" altLang="en-US" sz="2400">
                <a:solidFill>
                  <a:srgbClr val="000000"/>
                </a:solidFill>
                <a:latin typeface="Calibri" panose="020F0502020204030204" pitchFamily="34" charset="0"/>
                <a:ea typeface="MS PGothic" pitchFamily="34" charset="-128"/>
                <a:cs typeface="Arial" pitchFamily="34" charset="0"/>
              </a:rPr>
              <a:t>Runs = 14 </a:t>
            </a:r>
          </a:p>
        </p:txBody>
      </p:sp>
      <p:sp>
        <p:nvSpPr>
          <p:cNvPr id="509956" name="Text Box 7"/>
          <p:cNvSpPr txBox="1">
            <a:spLocks noChangeArrowheads="1"/>
          </p:cNvSpPr>
          <p:nvPr/>
        </p:nvSpPr>
        <p:spPr bwMode="auto">
          <a:xfrm>
            <a:off x="3444677" y="6071273"/>
            <a:ext cx="1343715" cy="4600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89891" tIns="44944" rIns="89891" bIns="44944">
            <a:spAutoFit/>
          </a:bodyPr>
          <a:lstStyle>
            <a:lvl1pPr eaLnBrk="0" hangingPunct="0">
              <a:spcBef>
                <a:spcPct val="20000"/>
              </a:spcBef>
              <a:spcAft>
                <a:spcPts val="1000"/>
              </a:spcAft>
              <a:buClr>
                <a:schemeClr val="hlink"/>
              </a:buClr>
              <a:buSzPct val="75000"/>
              <a:buFont typeface="Monotype Sorts"/>
              <a:buChar char="u"/>
              <a:defRPr sz="3200" b="1">
                <a:solidFill>
                  <a:schemeClr val="tx1"/>
                </a:solidFill>
                <a:latin typeface="Arial" pitchFamily="34" charset="0"/>
              </a:defRPr>
            </a:lvl1pPr>
            <a:lvl2pPr marL="742950" indent="-285750" eaLnBrk="0" hangingPunct="0">
              <a:spcBef>
                <a:spcPct val="20000"/>
              </a:spcBef>
              <a:spcAft>
                <a:spcPts val="1000"/>
              </a:spcAft>
              <a:buClr>
                <a:schemeClr val="hlink"/>
              </a:buClr>
              <a:buSzPct val="75000"/>
              <a:buChar char="•"/>
              <a:defRPr sz="2800" b="1">
                <a:solidFill>
                  <a:schemeClr val="tx1"/>
                </a:solidFill>
                <a:latin typeface="Arial" pitchFamily="34" charset="0"/>
              </a:defRPr>
            </a:lvl2pPr>
            <a:lvl3pPr marL="1143000" indent="-228600" eaLnBrk="0" hangingPunct="0">
              <a:spcBef>
                <a:spcPct val="20000"/>
              </a:spcBef>
              <a:spcAft>
                <a:spcPts val="1000"/>
              </a:spcAft>
              <a:buClr>
                <a:schemeClr val="hlink"/>
              </a:buClr>
              <a:buSzPct val="75000"/>
              <a:buFont typeface="Wingdings" pitchFamily="2" charset="2"/>
              <a:buChar char="ü"/>
              <a:defRPr sz="2400" b="1">
                <a:solidFill>
                  <a:schemeClr val="tx1"/>
                </a:solidFill>
                <a:latin typeface="Arial" pitchFamily="34" charset="0"/>
              </a:defRPr>
            </a:lvl3pPr>
            <a:lvl4pPr marL="1600200" indent="-228600" eaLnBrk="0" hangingPunct="0">
              <a:spcBef>
                <a:spcPct val="20000"/>
              </a:spcBef>
              <a:spcAft>
                <a:spcPts val="1000"/>
              </a:spcAft>
              <a:buClr>
                <a:schemeClr val="hlink"/>
              </a:buClr>
              <a:buSzPct val="75000"/>
              <a:buFont typeface="Monotype Sorts"/>
              <a:buChar char=";"/>
              <a:defRPr sz="2000" b="1">
                <a:solidFill>
                  <a:schemeClr val="tx1"/>
                </a:solidFill>
                <a:latin typeface="Arial" pitchFamily="34" charset="0"/>
              </a:defRPr>
            </a:lvl4pPr>
            <a:lvl5pPr marL="2057400" indent="-228600" eaLnBrk="0"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5pPr>
            <a:lvl6pPr marL="2514600" indent="-2286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6pPr>
            <a:lvl7pPr marL="2971800" indent="-2286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7pPr>
            <a:lvl8pPr marL="3429000" indent="-2286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8pPr>
            <a:lvl9pPr marL="3886200" indent="-2286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9pPr>
          </a:lstStyle>
          <a:p>
            <a:pPr defTabSz="899235" fontAlgn="base">
              <a:spcBef>
                <a:spcPct val="0"/>
              </a:spcBef>
              <a:spcAft>
                <a:spcPct val="0"/>
              </a:spcAft>
              <a:buClrTx/>
              <a:buSzTx/>
              <a:buNone/>
            </a:pPr>
            <a:r>
              <a:rPr lang="en-US" altLang="en-US" sz="2400">
                <a:solidFill>
                  <a:srgbClr val="002060"/>
                </a:solidFill>
                <a:latin typeface="Calibri" panose="020F0502020204030204" pitchFamily="34" charset="0"/>
                <a:ea typeface="MS PGothic" pitchFamily="34" charset="-128"/>
                <a:cs typeface="Arial" pitchFamily="34" charset="0"/>
              </a:rPr>
              <a:t>Shifts = 1</a:t>
            </a:r>
          </a:p>
        </p:txBody>
      </p:sp>
      <p:sp>
        <p:nvSpPr>
          <p:cNvPr id="509957" name="Text Box 8"/>
          <p:cNvSpPr txBox="1">
            <a:spLocks noChangeArrowheads="1"/>
          </p:cNvSpPr>
          <p:nvPr/>
        </p:nvSpPr>
        <p:spPr bwMode="auto">
          <a:xfrm>
            <a:off x="6353828" y="6071292"/>
            <a:ext cx="1479970" cy="4600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89891" tIns="44944" rIns="89891" bIns="44944">
            <a:spAutoFit/>
          </a:bodyPr>
          <a:lstStyle>
            <a:lvl1pPr eaLnBrk="0" hangingPunct="0">
              <a:spcBef>
                <a:spcPct val="20000"/>
              </a:spcBef>
              <a:spcAft>
                <a:spcPts val="1000"/>
              </a:spcAft>
              <a:buClr>
                <a:schemeClr val="hlink"/>
              </a:buClr>
              <a:buSzPct val="75000"/>
              <a:buFont typeface="Monotype Sorts"/>
              <a:buChar char="u"/>
              <a:defRPr sz="3200" b="1">
                <a:solidFill>
                  <a:schemeClr val="tx1"/>
                </a:solidFill>
                <a:latin typeface="Arial" pitchFamily="34" charset="0"/>
              </a:defRPr>
            </a:lvl1pPr>
            <a:lvl2pPr marL="742950" indent="-285750" eaLnBrk="0" hangingPunct="0">
              <a:spcBef>
                <a:spcPct val="20000"/>
              </a:spcBef>
              <a:spcAft>
                <a:spcPts val="1000"/>
              </a:spcAft>
              <a:buClr>
                <a:schemeClr val="hlink"/>
              </a:buClr>
              <a:buSzPct val="75000"/>
              <a:buChar char="•"/>
              <a:defRPr sz="2800" b="1">
                <a:solidFill>
                  <a:schemeClr val="tx1"/>
                </a:solidFill>
                <a:latin typeface="Arial" pitchFamily="34" charset="0"/>
              </a:defRPr>
            </a:lvl2pPr>
            <a:lvl3pPr marL="1143000" indent="-228600" eaLnBrk="0" hangingPunct="0">
              <a:spcBef>
                <a:spcPct val="20000"/>
              </a:spcBef>
              <a:spcAft>
                <a:spcPts val="1000"/>
              </a:spcAft>
              <a:buClr>
                <a:schemeClr val="hlink"/>
              </a:buClr>
              <a:buSzPct val="75000"/>
              <a:buFont typeface="Wingdings" pitchFamily="2" charset="2"/>
              <a:buChar char="ü"/>
              <a:defRPr sz="2400" b="1">
                <a:solidFill>
                  <a:schemeClr val="tx1"/>
                </a:solidFill>
                <a:latin typeface="Arial" pitchFamily="34" charset="0"/>
              </a:defRPr>
            </a:lvl3pPr>
            <a:lvl4pPr marL="1600200" indent="-228600" eaLnBrk="0" hangingPunct="0">
              <a:spcBef>
                <a:spcPct val="20000"/>
              </a:spcBef>
              <a:spcAft>
                <a:spcPts val="1000"/>
              </a:spcAft>
              <a:buClr>
                <a:schemeClr val="hlink"/>
              </a:buClr>
              <a:buSzPct val="75000"/>
              <a:buFont typeface="Monotype Sorts"/>
              <a:buChar char=";"/>
              <a:defRPr sz="2000" b="1">
                <a:solidFill>
                  <a:schemeClr val="tx1"/>
                </a:solidFill>
                <a:latin typeface="Arial" pitchFamily="34" charset="0"/>
              </a:defRPr>
            </a:lvl4pPr>
            <a:lvl5pPr marL="2057400" indent="-228600" eaLnBrk="0"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5pPr>
            <a:lvl6pPr marL="2514600" indent="-2286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6pPr>
            <a:lvl7pPr marL="2971800" indent="-2286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7pPr>
            <a:lvl8pPr marL="3429000" indent="-2286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8pPr>
            <a:lvl9pPr marL="3886200" indent="-2286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9pPr>
          </a:lstStyle>
          <a:p>
            <a:pPr defTabSz="899235" fontAlgn="base">
              <a:spcBef>
                <a:spcPct val="0"/>
              </a:spcBef>
              <a:spcAft>
                <a:spcPct val="0"/>
              </a:spcAft>
              <a:buClrTx/>
              <a:buSzTx/>
              <a:buNone/>
            </a:pPr>
            <a:r>
              <a:rPr lang="en-US" altLang="en-US" sz="2400">
                <a:solidFill>
                  <a:srgbClr val="000000"/>
                </a:solidFill>
                <a:latin typeface="Calibri" panose="020F0502020204030204" pitchFamily="34" charset="0"/>
                <a:ea typeface="MS PGothic" pitchFamily="34" charset="-128"/>
                <a:cs typeface="Arial" pitchFamily="34" charset="0"/>
              </a:rPr>
              <a:t>Trends = 0</a:t>
            </a:r>
          </a:p>
        </p:txBody>
      </p:sp>
      <p:sp>
        <p:nvSpPr>
          <p:cNvPr id="509958" name="Rectangle 2"/>
          <p:cNvSpPr>
            <a:spLocks noGrp="1" noChangeArrowheads="1"/>
          </p:cNvSpPr>
          <p:nvPr>
            <p:ph type="title" idx="4294967295"/>
          </p:nvPr>
        </p:nvSpPr>
        <p:spPr>
          <a:xfrm>
            <a:off x="588723" y="1105062"/>
            <a:ext cx="7943068" cy="819199"/>
          </a:xfrm>
        </p:spPr>
        <p:txBody>
          <a:bodyPr lIns="91097" tIns="45547" rIns="91097" bIns="45547" anchor="t"/>
          <a:lstStyle/>
          <a:p>
            <a:r>
              <a:rPr lang="en-US" altLang="en-US" sz="3900" b="1" dirty="0">
                <a:solidFill>
                  <a:srgbClr val="002060"/>
                </a:solidFill>
                <a:effectLst/>
                <a:latin typeface="Calibri" panose="020F0502020204030204" pitchFamily="34" charset="0"/>
              </a:rPr>
              <a:t>There is ONE Signal</a:t>
            </a:r>
          </a:p>
        </p:txBody>
      </p:sp>
      <p:sp>
        <p:nvSpPr>
          <p:cNvPr id="27655" name="Text Box 3"/>
          <p:cNvSpPr txBox="1">
            <a:spLocks noChangeArrowheads="1"/>
          </p:cNvSpPr>
          <p:nvPr/>
        </p:nvSpPr>
        <p:spPr bwMode="auto">
          <a:xfrm>
            <a:off x="4193088" y="5590168"/>
            <a:ext cx="919541" cy="4604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89891" tIns="44944" rIns="89891" bIns="44944">
            <a:spAutoFit/>
          </a:bodyPr>
          <a:lstStyle>
            <a:lvl1pPr eaLnBrk="0" hangingPunct="0">
              <a:spcBef>
                <a:spcPct val="20000"/>
              </a:spcBef>
              <a:spcAft>
                <a:spcPts val="1000"/>
              </a:spcAft>
              <a:buClr>
                <a:schemeClr val="hlink"/>
              </a:buClr>
              <a:buSzPct val="75000"/>
              <a:buFont typeface="Monotype Sorts"/>
              <a:buChar char="u"/>
              <a:defRPr sz="3200" b="1">
                <a:solidFill>
                  <a:schemeClr val="tx1"/>
                </a:solidFill>
                <a:latin typeface="Arial" pitchFamily="34" charset="0"/>
              </a:defRPr>
            </a:lvl1pPr>
            <a:lvl2pPr marL="742950" indent="-285750" eaLnBrk="0" hangingPunct="0">
              <a:spcBef>
                <a:spcPct val="20000"/>
              </a:spcBef>
              <a:spcAft>
                <a:spcPts val="1000"/>
              </a:spcAft>
              <a:buClr>
                <a:schemeClr val="hlink"/>
              </a:buClr>
              <a:buSzPct val="75000"/>
              <a:buChar char="•"/>
              <a:defRPr sz="2800" b="1">
                <a:solidFill>
                  <a:schemeClr val="tx1"/>
                </a:solidFill>
                <a:latin typeface="Arial" pitchFamily="34" charset="0"/>
              </a:defRPr>
            </a:lvl2pPr>
            <a:lvl3pPr marL="1143000" indent="-228600" eaLnBrk="0" hangingPunct="0">
              <a:spcBef>
                <a:spcPct val="20000"/>
              </a:spcBef>
              <a:spcAft>
                <a:spcPts val="1000"/>
              </a:spcAft>
              <a:buClr>
                <a:schemeClr val="hlink"/>
              </a:buClr>
              <a:buSzPct val="75000"/>
              <a:buFont typeface="Wingdings" pitchFamily="2" charset="2"/>
              <a:buChar char="ü"/>
              <a:defRPr sz="2400" b="1">
                <a:solidFill>
                  <a:schemeClr val="tx1"/>
                </a:solidFill>
                <a:latin typeface="Arial" pitchFamily="34" charset="0"/>
              </a:defRPr>
            </a:lvl3pPr>
            <a:lvl4pPr marL="1600200" indent="-228600" eaLnBrk="0" hangingPunct="0">
              <a:spcBef>
                <a:spcPct val="20000"/>
              </a:spcBef>
              <a:spcAft>
                <a:spcPts val="1000"/>
              </a:spcAft>
              <a:buClr>
                <a:schemeClr val="hlink"/>
              </a:buClr>
              <a:buSzPct val="75000"/>
              <a:buFont typeface="Monotype Sorts"/>
              <a:buChar char=";"/>
              <a:defRPr sz="2000" b="1">
                <a:solidFill>
                  <a:schemeClr val="tx1"/>
                </a:solidFill>
                <a:latin typeface="Arial" pitchFamily="34" charset="0"/>
              </a:defRPr>
            </a:lvl4pPr>
            <a:lvl5pPr marL="2057400" indent="-228600" eaLnBrk="0"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5pPr>
            <a:lvl6pPr marL="2514600" indent="-2286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6pPr>
            <a:lvl7pPr marL="2971800" indent="-2286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7pPr>
            <a:lvl8pPr marL="3429000" indent="-2286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8pPr>
            <a:lvl9pPr marL="3886200" indent="-2286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9pPr>
          </a:lstStyle>
          <a:p>
            <a:pPr defTabSz="899235" fontAlgn="base">
              <a:spcBef>
                <a:spcPct val="0"/>
              </a:spcBef>
              <a:spcAft>
                <a:spcPct val="0"/>
              </a:spcAft>
              <a:buClrTx/>
              <a:buSzTx/>
              <a:buNone/>
            </a:pPr>
            <a:r>
              <a:rPr lang="en-US" altLang="en-US" sz="2400">
                <a:solidFill>
                  <a:srgbClr val="000000"/>
                </a:solidFill>
                <a:ea typeface="MS PGothic" pitchFamily="34" charset="-128"/>
                <a:cs typeface="Arial" pitchFamily="34" charset="0"/>
              </a:rPr>
              <a:t>Days</a:t>
            </a:r>
          </a:p>
        </p:txBody>
      </p:sp>
      <p:sp>
        <p:nvSpPr>
          <p:cNvPr id="509961" name="Text Box 7"/>
          <p:cNvSpPr txBox="1">
            <a:spLocks noChangeArrowheads="1"/>
          </p:cNvSpPr>
          <p:nvPr/>
        </p:nvSpPr>
        <p:spPr bwMode="auto">
          <a:xfrm>
            <a:off x="3563671" y="1797157"/>
            <a:ext cx="4391939" cy="5575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89891" tIns="44944" rIns="89891" bIns="44944">
            <a:spAutoFit/>
          </a:bodyPr>
          <a:lstStyle>
            <a:lvl1pPr eaLnBrk="0" hangingPunct="0">
              <a:spcBef>
                <a:spcPct val="20000"/>
              </a:spcBef>
              <a:spcAft>
                <a:spcPts val="1000"/>
              </a:spcAft>
              <a:buClr>
                <a:schemeClr val="hlink"/>
              </a:buClr>
              <a:buSzPct val="75000"/>
              <a:buFont typeface="Monotype Sorts"/>
              <a:buChar char="u"/>
              <a:defRPr sz="3200" b="1">
                <a:solidFill>
                  <a:schemeClr val="tx1"/>
                </a:solidFill>
                <a:latin typeface="Arial" pitchFamily="34" charset="0"/>
              </a:defRPr>
            </a:lvl1pPr>
            <a:lvl2pPr marL="742950" indent="-285750" eaLnBrk="0" hangingPunct="0">
              <a:spcBef>
                <a:spcPct val="20000"/>
              </a:spcBef>
              <a:spcAft>
                <a:spcPts val="1000"/>
              </a:spcAft>
              <a:buClr>
                <a:schemeClr val="hlink"/>
              </a:buClr>
              <a:buSzPct val="75000"/>
              <a:buChar char="•"/>
              <a:defRPr sz="2800" b="1">
                <a:solidFill>
                  <a:schemeClr val="tx1"/>
                </a:solidFill>
                <a:latin typeface="Arial" pitchFamily="34" charset="0"/>
              </a:defRPr>
            </a:lvl2pPr>
            <a:lvl3pPr marL="1143000" indent="-228600" eaLnBrk="0" hangingPunct="0">
              <a:spcBef>
                <a:spcPct val="20000"/>
              </a:spcBef>
              <a:spcAft>
                <a:spcPts val="1000"/>
              </a:spcAft>
              <a:buClr>
                <a:schemeClr val="hlink"/>
              </a:buClr>
              <a:buSzPct val="75000"/>
              <a:buFont typeface="Wingdings" pitchFamily="2" charset="2"/>
              <a:buChar char="ü"/>
              <a:defRPr sz="2400" b="1">
                <a:solidFill>
                  <a:schemeClr val="tx1"/>
                </a:solidFill>
                <a:latin typeface="Arial" pitchFamily="34" charset="0"/>
              </a:defRPr>
            </a:lvl3pPr>
            <a:lvl4pPr marL="1600200" indent="-228600" eaLnBrk="0" hangingPunct="0">
              <a:spcBef>
                <a:spcPct val="20000"/>
              </a:spcBef>
              <a:spcAft>
                <a:spcPts val="1000"/>
              </a:spcAft>
              <a:buClr>
                <a:schemeClr val="hlink"/>
              </a:buClr>
              <a:buSzPct val="75000"/>
              <a:buFont typeface="Monotype Sorts"/>
              <a:buChar char=";"/>
              <a:defRPr sz="2000" b="1">
                <a:solidFill>
                  <a:schemeClr val="tx1"/>
                </a:solidFill>
                <a:latin typeface="Arial" pitchFamily="34" charset="0"/>
              </a:defRPr>
            </a:lvl4pPr>
            <a:lvl5pPr marL="2057400" indent="-228600" eaLnBrk="0"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5pPr>
            <a:lvl6pPr marL="2514600" indent="-2286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6pPr>
            <a:lvl7pPr marL="2971800" indent="-2286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7pPr>
            <a:lvl8pPr marL="3429000" indent="-2286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8pPr>
            <a:lvl9pPr marL="3886200" indent="-2286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9pPr>
          </a:lstStyle>
          <a:p>
            <a:pPr defTabSz="899235" fontAlgn="base">
              <a:spcBef>
                <a:spcPct val="0"/>
              </a:spcBef>
              <a:spcAft>
                <a:spcPct val="0"/>
              </a:spcAft>
              <a:buClrTx/>
              <a:buSzTx/>
              <a:buNone/>
            </a:pPr>
            <a:r>
              <a:rPr lang="en-US" altLang="en-US" sz="2400" dirty="0">
                <a:solidFill>
                  <a:srgbClr val="002060"/>
                </a:solidFill>
                <a:latin typeface="Calibri" panose="020F0502020204030204" pitchFamily="34" charset="0"/>
                <a:ea typeface="MS PGothic" pitchFamily="34" charset="-128"/>
                <a:cs typeface="Arial" pitchFamily="34" charset="0"/>
              </a:rPr>
              <a:t>Non-random pattern (Shift)</a:t>
            </a:r>
          </a:p>
        </p:txBody>
      </p:sp>
      <p:sp>
        <p:nvSpPr>
          <p:cNvPr id="509962" name="Oval 9"/>
          <p:cNvSpPr>
            <a:spLocks noChangeArrowheads="1"/>
          </p:cNvSpPr>
          <p:nvPr/>
        </p:nvSpPr>
        <p:spPr bwMode="auto">
          <a:xfrm>
            <a:off x="5724414" y="3385138"/>
            <a:ext cx="1727027" cy="720905"/>
          </a:xfrm>
          <a:prstGeom prst="ellipse">
            <a:avLst/>
          </a:prstGeom>
          <a:noFill/>
          <a:ln w="25400" algn="ctr">
            <a:solidFill>
              <a:srgbClr val="00B0F0"/>
            </a:solidFill>
            <a:round/>
            <a:headEnd/>
            <a:tailEnd/>
          </a:ln>
          <a:extLst>
            <a:ext uri="{909E8E84-426E-40DD-AFC4-6F175D3DCCD1}">
              <a14:hiddenFill xmlns:a14="http://schemas.microsoft.com/office/drawing/2010/main">
                <a:solidFill>
                  <a:srgbClr val="FFFFFF"/>
                </a:solidFill>
              </a14:hiddenFill>
            </a:ext>
          </a:extLst>
        </p:spPr>
        <p:txBody>
          <a:bodyPr lIns="91113" tIns="45556" rIns="91113" bIns="45556"/>
          <a:lstStyle>
            <a:lvl1pPr defTabSz="927100" eaLnBrk="0" hangingPunct="0">
              <a:spcBef>
                <a:spcPct val="20000"/>
              </a:spcBef>
              <a:spcAft>
                <a:spcPts val="1000"/>
              </a:spcAft>
              <a:buClr>
                <a:schemeClr val="hlink"/>
              </a:buClr>
              <a:buSzPct val="75000"/>
              <a:buFont typeface="Monotype Sorts"/>
              <a:buChar char="u"/>
              <a:defRPr sz="3200" b="1">
                <a:solidFill>
                  <a:schemeClr val="tx1"/>
                </a:solidFill>
                <a:latin typeface="Arial" pitchFamily="34" charset="0"/>
              </a:defRPr>
            </a:lvl1pPr>
            <a:lvl2pPr marL="742950" indent="-285750" defTabSz="927100" eaLnBrk="0" hangingPunct="0">
              <a:spcBef>
                <a:spcPct val="20000"/>
              </a:spcBef>
              <a:spcAft>
                <a:spcPts val="1000"/>
              </a:spcAft>
              <a:buClr>
                <a:schemeClr val="hlink"/>
              </a:buClr>
              <a:buSzPct val="75000"/>
              <a:buChar char="•"/>
              <a:defRPr sz="2800" b="1">
                <a:solidFill>
                  <a:schemeClr val="tx1"/>
                </a:solidFill>
                <a:latin typeface="Arial" pitchFamily="34" charset="0"/>
              </a:defRPr>
            </a:lvl2pPr>
            <a:lvl3pPr marL="1143000" indent="-228600" defTabSz="927100" eaLnBrk="0" hangingPunct="0">
              <a:spcBef>
                <a:spcPct val="20000"/>
              </a:spcBef>
              <a:spcAft>
                <a:spcPts val="1000"/>
              </a:spcAft>
              <a:buClr>
                <a:schemeClr val="hlink"/>
              </a:buClr>
              <a:buSzPct val="75000"/>
              <a:buFont typeface="Wingdings" pitchFamily="2" charset="2"/>
              <a:buChar char="ü"/>
              <a:defRPr sz="2400" b="1">
                <a:solidFill>
                  <a:schemeClr val="tx1"/>
                </a:solidFill>
                <a:latin typeface="Arial" pitchFamily="34" charset="0"/>
              </a:defRPr>
            </a:lvl3pPr>
            <a:lvl4pPr marL="1600200" indent="-228600" defTabSz="927100" eaLnBrk="0" hangingPunct="0">
              <a:spcBef>
                <a:spcPct val="20000"/>
              </a:spcBef>
              <a:spcAft>
                <a:spcPts val="1000"/>
              </a:spcAft>
              <a:buClr>
                <a:schemeClr val="hlink"/>
              </a:buClr>
              <a:buSzPct val="75000"/>
              <a:buFont typeface="Monotype Sorts"/>
              <a:buChar char=";"/>
              <a:defRPr sz="2000" b="1">
                <a:solidFill>
                  <a:schemeClr val="tx1"/>
                </a:solidFill>
                <a:latin typeface="Arial" pitchFamily="34" charset="0"/>
              </a:defRPr>
            </a:lvl4pPr>
            <a:lvl5pPr marL="2057400" indent="-228600" defTabSz="927100" eaLnBrk="0"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5pPr>
            <a:lvl6pPr marL="2514600" indent="-228600" defTabSz="9271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6pPr>
            <a:lvl7pPr marL="2971800" indent="-228600" defTabSz="9271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7pPr>
            <a:lvl8pPr marL="3429000" indent="-228600" defTabSz="9271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8pPr>
            <a:lvl9pPr marL="3886200" indent="-228600" defTabSz="9271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9pPr>
          </a:lstStyle>
          <a:p>
            <a:pPr fontAlgn="base">
              <a:spcBef>
                <a:spcPct val="0"/>
              </a:spcBef>
              <a:spcAft>
                <a:spcPct val="0"/>
              </a:spcAft>
              <a:buClrTx/>
              <a:buSzTx/>
              <a:buFontTx/>
              <a:buNone/>
            </a:pPr>
            <a:endParaRPr lang="en-US" altLang="en-US" sz="2400" b="0">
              <a:solidFill>
                <a:srgbClr val="000000"/>
              </a:solidFill>
              <a:ea typeface="MS PGothic" pitchFamily="34" charset="-128"/>
              <a:cs typeface="Arial" pitchFamily="34" charset="0"/>
            </a:endParaRPr>
          </a:p>
        </p:txBody>
      </p:sp>
      <p:cxnSp>
        <p:nvCxnSpPr>
          <p:cNvPr id="509963" name="Straight Arrow Connector 11"/>
          <p:cNvCxnSpPr>
            <a:cxnSpLocks noChangeShapeType="1"/>
            <a:stCxn id="509961" idx="2"/>
          </p:cNvCxnSpPr>
          <p:nvPr/>
        </p:nvCxnSpPr>
        <p:spPr bwMode="auto">
          <a:xfrm>
            <a:off x="5759641" y="2307581"/>
            <a:ext cx="738240" cy="1035876"/>
          </a:xfrm>
          <a:prstGeom prst="straightConnector1">
            <a:avLst/>
          </a:prstGeom>
          <a:noFill/>
          <a:ln w="25400" algn="ctr">
            <a:solidFill>
              <a:schemeClr val="tx1"/>
            </a:solidFill>
            <a:round/>
            <a:headEnd/>
            <a:tailEnd type="arrow" w="med" len="med"/>
          </a:ln>
          <a:extLst>
            <a:ext uri="{909E8E84-426E-40DD-AFC4-6F175D3DCCD1}">
              <a14:hiddenFill xmlns:a14="http://schemas.microsoft.com/office/drawing/2010/main">
                <a:noFill/>
              </a14:hiddenFill>
            </a:ext>
          </a:extLst>
        </p:spPr>
      </p:cxnSp>
      <p:sp>
        <p:nvSpPr>
          <p:cNvPr id="12" name="Rectangle 2"/>
          <p:cNvSpPr txBox="1">
            <a:spLocks noChangeArrowheads="1"/>
          </p:cNvSpPr>
          <p:nvPr/>
        </p:nvSpPr>
        <p:spPr bwMode="auto">
          <a:xfrm>
            <a:off x="983733" y="694576"/>
            <a:ext cx="7734822" cy="677024"/>
          </a:xfrm>
          <a:prstGeom prst="rect">
            <a:avLst/>
          </a:prstGeom>
          <a:noFill/>
          <a:ln w="12700">
            <a:noFill/>
            <a:miter lim="800000"/>
            <a:headEnd/>
            <a:tailEnd/>
          </a:ln>
          <a:effectLst/>
        </p:spPr>
        <p:txBody>
          <a:bodyPr lIns="91097" tIns="45547" rIns="91097" bIns="45547"/>
          <a:lstStyle/>
          <a:p>
            <a:pPr algn="ctr" defTabSz="899235" eaLnBrk="0" fontAlgn="base" hangingPunct="0">
              <a:spcBef>
                <a:spcPct val="0"/>
              </a:spcBef>
              <a:spcAft>
                <a:spcPct val="0"/>
              </a:spcAft>
              <a:defRPr/>
            </a:pPr>
            <a:r>
              <a:rPr lang="en-US" sz="3200" b="1" kern="0" dirty="0">
                <a:latin typeface="Calibri" panose="020F0502020204030204" pitchFamily="34" charset="0"/>
                <a:cs typeface="Arial" pitchFamily="34" charset="0"/>
              </a:rPr>
              <a:t>Q5. How many non-random patterns?</a:t>
            </a:r>
          </a:p>
        </p:txBody>
      </p:sp>
      <p:sp>
        <p:nvSpPr>
          <p:cNvPr id="27660" name="Slide Number Placeholder 5"/>
          <p:cNvSpPr txBox="1">
            <a:spLocks noGrp="1"/>
          </p:cNvSpPr>
          <p:nvPr/>
        </p:nvSpPr>
        <p:spPr bwMode="auto">
          <a:xfrm>
            <a:off x="6552698" y="6248366"/>
            <a:ext cx="1905521" cy="4576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113" tIns="45556" rIns="91113" bIns="45556"/>
          <a:lstStyle>
            <a:lvl1pPr defTabSz="927100" eaLnBrk="0" hangingPunct="0">
              <a:spcBef>
                <a:spcPct val="20000"/>
              </a:spcBef>
              <a:spcAft>
                <a:spcPts val="1000"/>
              </a:spcAft>
              <a:buClr>
                <a:schemeClr val="hlink"/>
              </a:buClr>
              <a:buSzPct val="75000"/>
              <a:buFont typeface="Monotype Sorts"/>
              <a:buChar char="u"/>
              <a:defRPr sz="3200" b="1">
                <a:solidFill>
                  <a:schemeClr val="tx1"/>
                </a:solidFill>
                <a:latin typeface="Arial" pitchFamily="34" charset="0"/>
              </a:defRPr>
            </a:lvl1pPr>
            <a:lvl2pPr marL="742950" indent="-285750" defTabSz="927100" eaLnBrk="0" hangingPunct="0">
              <a:spcBef>
                <a:spcPct val="20000"/>
              </a:spcBef>
              <a:spcAft>
                <a:spcPts val="1000"/>
              </a:spcAft>
              <a:buClr>
                <a:schemeClr val="hlink"/>
              </a:buClr>
              <a:buSzPct val="75000"/>
              <a:buChar char="•"/>
              <a:defRPr sz="2800" b="1">
                <a:solidFill>
                  <a:schemeClr val="tx1"/>
                </a:solidFill>
                <a:latin typeface="Arial" pitchFamily="34" charset="0"/>
              </a:defRPr>
            </a:lvl2pPr>
            <a:lvl3pPr marL="1143000" indent="-228600" defTabSz="927100" eaLnBrk="0" hangingPunct="0">
              <a:spcBef>
                <a:spcPct val="20000"/>
              </a:spcBef>
              <a:spcAft>
                <a:spcPts val="1000"/>
              </a:spcAft>
              <a:buClr>
                <a:schemeClr val="hlink"/>
              </a:buClr>
              <a:buSzPct val="75000"/>
              <a:buFont typeface="Wingdings" pitchFamily="2" charset="2"/>
              <a:buChar char="ü"/>
              <a:defRPr sz="2400" b="1">
                <a:solidFill>
                  <a:schemeClr val="tx1"/>
                </a:solidFill>
                <a:latin typeface="Arial" pitchFamily="34" charset="0"/>
              </a:defRPr>
            </a:lvl3pPr>
            <a:lvl4pPr marL="1600200" indent="-228600" defTabSz="927100" eaLnBrk="0" hangingPunct="0">
              <a:spcBef>
                <a:spcPct val="20000"/>
              </a:spcBef>
              <a:spcAft>
                <a:spcPts val="1000"/>
              </a:spcAft>
              <a:buClr>
                <a:schemeClr val="hlink"/>
              </a:buClr>
              <a:buSzPct val="75000"/>
              <a:buFont typeface="Monotype Sorts"/>
              <a:buChar char=";"/>
              <a:defRPr sz="2000" b="1">
                <a:solidFill>
                  <a:schemeClr val="tx1"/>
                </a:solidFill>
                <a:latin typeface="Arial" pitchFamily="34" charset="0"/>
              </a:defRPr>
            </a:lvl4pPr>
            <a:lvl5pPr marL="2057400" indent="-228600" defTabSz="927100" eaLnBrk="0"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5pPr>
            <a:lvl6pPr marL="2514600" indent="-228600" defTabSz="9271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6pPr>
            <a:lvl7pPr marL="2971800" indent="-228600" defTabSz="9271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7pPr>
            <a:lvl8pPr marL="3429000" indent="-228600" defTabSz="9271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8pPr>
            <a:lvl9pPr marL="3886200" indent="-228600" defTabSz="9271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9pPr>
          </a:lstStyle>
          <a:p>
            <a:pPr algn="r" fontAlgn="base">
              <a:spcBef>
                <a:spcPct val="0"/>
              </a:spcBef>
              <a:spcAft>
                <a:spcPct val="0"/>
              </a:spcAft>
              <a:buClrTx/>
              <a:buSzTx/>
              <a:buFontTx/>
              <a:buNone/>
            </a:pPr>
            <a:fld id="{F0DE40BF-87AC-4B97-B961-B80B6F6D70D6}" type="slidenum">
              <a:rPr lang="en-US" altLang="en-US" sz="1400" b="0">
                <a:solidFill>
                  <a:srgbClr val="000099"/>
                </a:solidFill>
                <a:latin typeface="Times New Roman" pitchFamily="18" charset="0"/>
                <a:ea typeface="MS PGothic" pitchFamily="34" charset="-128"/>
                <a:cs typeface="Arial" pitchFamily="34" charset="0"/>
              </a:rPr>
              <a:pPr algn="r" fontAlgn="base">
                <a:spcBef>
                  <a:spcPct val="0"/>
                </a:spcBef>
                <a:spcAft>
                  <a:spcPct val="0"/>
                </a:spcAft>
                <a:buClrTx/>
                <a:buSzTx/>
                <a:buFontTx/>
                <a:buNone/>
              </a:pPr>
              <a:t>30</a:t>
            </a:fld>
            <a:endParaRPr lang="en-US" altLang="en-US" sz="1400" b="0">
              <a:solidFill>
                <a:srgbClr val="000099"/>
              </a:solidFill>
              <a:latin typeface="Times New Roman" pitchFamily="18" charset="0"/>
              <a:ea typeface="MS PGothic" pitchFamily="34" charset="-128"/>
              <a:cs typeface="Arial" pitchFamily="34" charset="0"/>
            </a:endParaRPr>
          </a:p>
        </p:txBody>
      </p:sp>
      <p:sp>
        <p:nvSpPr>
          <p:cNvPr id="27661" name="Text Box 5"/>
          <p:cNvSpPr txBox="1">
            <a:spLocks noChangeArrowheads="1"/>
          </p:cNvSpPr>
          <p:nvPr/>
        </p:nvSpPr>
        <p:spPr bwMode="auto">
          <a:xfrm rot="-5400000">
            <a:off x="-1783727" y="2898690"/>
            <a:ext cx="4297101" cy="4604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89907" tIns="44952" rIns="89907" bIns="44952">
            <a:spAutoFit/>
          </a:bodyPr>
          <a:lstStyle>
            <a:lvl1pPr eaLnBrk="0" hangingPunct="0">
              <a:spcBef>
                <a:spcPct val="20000"/>
              </a:spcBef>
              <a:spcAft>
                <a:spcPts val="1000"/>
              </a:spcAft>
              <a:buClr>
                <a:schemeClr val="hlink"/>
              </a:buClr>
              <a:buSzPct val="75000"/>
              <a:buFont typeface="Monotype Sorts"/>
              <a:buChar char="u"/>
              <a:defRPr sz="3200" b="1">
                <a:solidFill>
                  <a:schemeClr val="tx1"/>
                </a:solidFill>
                <a:latin typeface="Arial" pitchFamily="34" charset="0"/>
              </a:defRPr>
            </a:lvl1pPr>
            <a:lvl2pPr marL="742950" indent="-285750" eaLnBrk="0" hangingPunct="0">
              <a:spcBef>
                <a:spcPct val="20000"/>
              </a:spcBef>
              <a:spcAft>
                <a:spcPts val="1000"/>
              </a:spcAft>
              <a:buClr>
                <a:schemeClr val="hlink"/>
              </a:buClr>
              <a:buSzPct val="75000"/>
              <a:buChar char="•"/>
              <a:defRPr sz="2800" b="1">
                <a:solidFill>
                  <a:schemeClr val="tx1"/>
                </a:solidFill>
                <a:latin typeface="Arial" pitchFamily="34" charset="0"/>
              </a:defRPr>
            </a:lvl2pPr>
            <a:lvl3pPr marL="1143000" indent="-228600" eaLnBrk="0" hangingPunct="0">
              <a:spcBef>
                <a:spcPct val="20000"/>
              </a:spcBef>
              <a:spcAft>
                <a:spcPts val="1000"/>
              </a:spcAft>
              <a:buClr>
                <a:schemeClr val="hlink"/>
              </a:buClr>
              <a:buSzPct val="75000"/>
              <a:buFont typeface="Wingdings" pitchFamily="2" charset="2"/>
              <a:buChar char="ü"/>
              <a:defRPr sz="2400" b="1">
                <a:solidFill>
                  <a:schemeClr val="tx1"/>
                </a:solidFill>
                <a:latin typeface="Arial" pitchFamily="34" charset="0"/>
              </a:defRPr>
            </a:lvl3pPr>
            <a:lvl4pPr marL="1600200" indent="-228600" eaLnBrk="0" hangingPunct="0">
              <a:spcBef>
                <a:spcPct val="20000"/>
              </a:spcBef>
              <a:spcAft>
                <a:spcPts val="1000"/>
              </a:spcAft>
              <a:buClr>
                <a:schemeClr val="hlink"/>
              </a:buClr>
              <a:buSzPct val="75000"/>
              <a:buFont typeface="Monotype Sorts"/>
              <a:buChar char=";"/>
              <a:defRPr sz="2000" b="1">
                <a:solidFill>
                  <a:schemeClr val="tx1"/>
                </a:solidFill>
                <a:latin typeface="Arial" pitchFamily="34" charset="0"/>
              </a:defRPr>
            </a:lvl4pPr>
            <a:lvl5pPr marL="2057400" indent="-228600" eaLnBrk="0"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5pPr>
            <a:lvl6pPr marL="2514600" indent="-2286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6pPr>
            <a:lvl7pPr marL="2971800" indent="-2286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7pPr>
            <a:lvl8pPr marL="3429000" indent="-2286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8pPr>
            <a:lvl9pPr marL="3886200" indent="-2286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9pPr>
          </a:lstStyle>
          <a:p>
            <a:pPr defTabSz="899235" eaLnBrk="1" fontAlgn="base" hangingPunct="1">
              <a:spcBef>
                <a:spcPct val="0"/>
              </a:spcBef>
              <a:spcAft>
                <a:spcPct val="0"/>
              </a:spcAft>
              <a:buClrTx/>
              <a:buSzTx/>
              <a:buNone/>
            </a:pPr>
            <a:r>
              <a:rPr lang="en-US" altLang="en-US" sz="2400">
                <a:solidFill>
                  <a:srgbClr val="000000"/>
                </a:solidFill>
                <a:cs typeface="Arial" pitchFamily="34" charset="0"/>
              </a:rPr>
              <a:t>Fasting Blood Sugar (mg/dl)</a:t>
            </a:r>
          </a:p>
        </p:txBody>
      </p:sp>
    </p:spTree>
    <p:custDataLst>
      <p:tags r:id="rId1"/>
    </p:custDataLst>
    <p:extLst>
      <p:ext uri="{BB962C8B-B14F-4D97-AF65-F5344CB8AC3E}">
        <p14:creationId xmlns:p14="http://schemas.microsoft.com/office/powerpoint/2010/main" val="49369365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0995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09961"/>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09963"/>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09962"/>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509955"/>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509956"/>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50995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9955" grpId="0"/>
      <p:bldP spid="509956" grpId="0"/>
      <p:bldP spid="509957" grpId="0"/>
      <p:bldP spid="509958" grpId="0"/>
      <p:bldP spid="509961" grpId="0"/>
      <p:bldP spid="509962"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2"/>
          <p:cNvGraphicFramePr>
            <a:graphicFrameLocks noGrp="1" noChangeAspect="1"/>
          </p:cNvGraphicFramePr>
          <p:nvPr>
            <p:ph idx="4294967295"/>
            <p:extLst/>
          </p:nvPr>
        </p:nvGraphicFramePr>
        <p:xfrm>
          <a:off x="420472" y="931336"/>
          <a:ext cx="7789797" cy="2907395"/>
        </p:xfrm>
        <a:graphic>
          <a:graphicData uri="http://schemas.openxmlformats.org/drawingml/2006/chart">
            <c:chart xmlns:c="http://schemas.openxmlformats.org/drawingml/2006/chart" xmlns:r="http://schemas.openxmlformats.org/officeDocument/2006/relationships" r:id="rId3"/>
          </a:graphicData>
        </a:graphic>
      </p:graphicFrame>
      <p:sp>
        <p:nvSpPr>
          <p:cNvPr id="509955" name="Text Box 6"/>
          <p:cNvSpPr txBox="1">
            <a:spLocks noChangeArrowheads="1"/>
          </p:cNvSpPr>
          <p:nvPr/>
        </p:nvSpPr>
        <p:spPr bwMode="auto">
          <a:xfrm>
            <a:off x="363267" y="4066864"/>
            <a:ext cx="8567803" cy="20297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89891" tIns="44944" rIns="89891" bIns="44944">
            <a:spAutoFit/>
          </a:bodyPr>
          <a:lstStyle>
            <a:lvl1pPr marL="342900" indent="-342900" eaLnBrk="0" hangingPunct="0">
              <a:spcBef>
                <a:spcPct val="20000"/>
              </a:spcBef>
              <a:spcAft>
                <a:spcPts val="1000"/>
              </a:spcAft>
              <a:buClr>
                <a:schemeClr val="hlink"/>
              </a:buClr>
              <a:buSzPct val="75000"/>
              <a:buFont typeface="Monotype Sorts"/>
              <a:buChar char="u"/>
              <a:defRPr sz="3200" b="1">
                <a:solidFill>
                  <a:schemeClr val="tx1"/>
                </a:solidFill>
                <a:latin typeface="Arial" pitchFamily="34" charset="0"/>
              </a:defRPr>
            </a:lvl1pPr>
            <a:lvl2pPr marL="742950" indent="-285750" eaLnBrk="0" hangingPunct="0">
              <a:spcBef>
                <a:spcPct val="20000"/>
              </a:spcBef>
              <a:spcAft>
                <a:spcPts val="1000"/>
              </a:spcAft>
              <a:buClr>
                <a:schemeClr val="hlink"/>
              </a:buClr>
              <a:buSzPct val="75000"/>
              <a:buChar char="•"/>
              <a:defRPr sz="2800" b="1">
                <a:solidFill>
                  <a:schemeClr val="tx1"/>
                </a:solidFill>
                <a:latin typeface="Arial" pitchFamily="34" charset="0"/>
              </a:defRPr>
            </a:lvl2pPr>
            <a:lvl3pPr marL="1143000" indent="-228600" eaLnBrk="0" hangingPunct="0">
              <a:spcBef>
                <a:spcPct val="20000"/>
              </a:spcBef>
              <a:spcAft>
                <a:spcPts val="1000"/>
              </a:spcAft>
              <a:buClr>
                <a:schemeClr val="hlink"/>
              </a:buClr>
              <a:buSzPct val="75000"/>
              <a:buFont typeface="Wingdings" pitchFamily="2" charset="2"/>
              <a:buChar char="ü"/>
              <a:defRPr sz="2400" b="1">
                <a:solidFill>
                  <a:schemeClr val="tx1"/>
                </a:solidFill>
                <a:latin typeface="Arial" pitchFamily="34" charset="0"/>
              </a:defRPr>
            </a:lvl3pPr>
            <a:lvl4pPr marL="1600200" indent="-228600" eaLnBrk="0" hangingPunct="0">
              <a:spcBef>
                <a:spcPct val="20000"/>
              </a:spcBef>
              <a:spcAft>
                <a:spcPts val="1000"/>
              </a:spcAft>
              <a:buClr>
                <a:schemeClr val="hlink"/>
              </a:buClr>
              <a:buSzPct val="75000"/>
              <a:buFont typeface="Monotype Sorts"/>
              <a:buChar char=";"/>
              <a:defRPr sz="2000" b="1">
                <a:solidFill>
                  <a:schemeClr val="tx1"/>
                </a:solidFill>
                <a:latin typeface="Arial" pitchFamily="34" charset="0"/>
              </a:defRPr>
            </a:lvl4pPr>
            <a:lvl5pPr marL="2057400" indent="-228600" eaLnBrk="0"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5pPr>
            <a:lvl6pPr marL="2514600" indent="-2286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6pPr>
            <a:lvl7pPr marL="2971800" indent="-2286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7pPr>
            <a:lvl8pPr marL="3429000" indent="-2286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8pPr>
            <a:lvl9pPr marL="3886200" indent="-2286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9pPr>
          </a:lstStyle>
          <a:p>
            <a:pPr defTabSz="899235" fontAlgn="base">
              <a:spcBef>
                <a:spcPct val="0"/>
              </a:spcBef>
              <a:spcAft>
                <a:spcPct val="0"/>
              </a:spcAft>
              <a:buClr>
                <a:srgbClr val="FF0000"/>
              </a:buClr>
              <a:buSzTx/>
              <a:buFont typeface="Arial" pitchFamily="34" charset="0"/>
              <a:buChar char="•"/>
            </a:pPr>
            <a:r>
              <a:rPr lang="en-US" altLang="en-US" sz="1800" dirty="0">
                <a:solidFill>
                  <a:schemeClr val="tx2"/>
                </a:solidFill>
                <a:ea typeface="MS PGothic" pitchFamily="34" charset="-128"/>
                <a:cs typeface="Arial" pitchFamily="34" charset="0"/>
              </a:rPr>
              <a:t>There is non-random (special cause) variation present.  One would need to investigate why this occurred.  Since the cause is in the wrong direction, one would ideally like to eliminate this cause from the system</a:t>
            </a:r>
            <a:r>
              <a:rPr lang="en-US" altLang="en-US" sz="1800" dirty="0" smtClean="0">
                <a:solidFill>
                  <a:schemeClr val="tx2"/>
                </a:solidFill>
                <a:ea typeface="MS PGothic" pitchFamily="34" charset="-128"/>
                <a:cs typeface="Arial" pitchFamily="34" charset="0"/>
              </a:rPr>
              <a:t>.</a:t>
            </a:r>
            <a:endParaRPr lang="en-US" altLang="en-US" sz="1800" dirty="0">
              <a:solidFill>
                <a:schemeClr val="tx2"/>
              </a:solidFill>
              <a:ea typeface="MS PGothic" pitchFamily="34" charset="-128"/>
              <a:cs typeface="Arial" pitchFamily="34" charset="0"/>
            </a:endParaRPr>
          </a:p>
          <a:p>
            <a:pPr defTabSz="899235" fontAlgn="base">
              <a:spcBef>
                <a:spcPct val="0"/>
              </a:spcBef>
              <a:spcAft>
                <a:spcPct val="0"/>
              </a:spcAft>
              <a:buClr>
                <a:srgbClr val="FF0000"/>
              </a:buClr>
              <a:buSzTx/>
              <a:buFont typeface="Arial" pitchFamily="34" charset="0"/>
              <a:buChar char="•"/>
            </a:pPr>
            <a:endParaRPr lang="en-US" altLang="en-US" sz="1800" dirty="0" smtClean="0">
              <a:solidFill>
                <a:schemeClr val="tx2"/>
              </a:solidFill>
              <a:ea typeface="MS PGothic" pitchFamily="34" charset="-128"/>
              <a:cs typeface="Arial" pitchFamily="34" charset="0"/>
            </a:endParaRPr>
          </a:p>
          <a:p>
            <a:pPr defTabSz="899235" fontAlgn="base">
              <a:spcBef>
                <a:spcPct val="0"/>
              </a:spcBef>
              <a:spcAft>
                <a:spcPct val="0"/>
              </a:spcAft>
              <a:buClr>
                <a:srgbClr val="FF0000"/>
              </a:buClr>
              <a:buSzTx/>
              <a:buFont typeface="Arial" pitchFamily="34" charset="0"/>
              <a:buChar char="•"/>
            </a:pPr>
            <a:r>
              <a:rPr lang="en-US" altLang="en-US" sz="1800" dirty="0" smtClean="0">
                <a:solidFill>
                  <a:schemeClr val="tx2"/>
                </a:solidFill>
                <a:ea typeface="MS PGothic" pitchFamily="34" charset="-128"/>
                <a:cs typeface="Arial" pitchFamily="34" charset="0"/>
              </a:rPr>
              <a:t>Note</a:t>
            </a:r>
            <a:r>
              <a:rPr lang="en-US" altLang="en-US" sz="1800" dirty="0">
                <a:solidFill>
                  <a:schemeClr val="tx2"/>
                </a:solidFill>
                <a:ea typeface="MS PGothic" pitchFamily="34" charset="-128"/>
                <a:cs typeface="Arial" pitchFamily="34" charset="0"/>
              </a:rPr>
              <a:t>: upon talking to the patient, the special cause was related to him eating dessert every night while on vacation.  Some education about diet could then eliminate the cause.</a:t>
            </a:r>
          </a:p>
        </p:txBody>
      </p:sp>
      <p:sp>
        <p:nvSpPr>
          <p:cNvPr id="28676" name="Text Box 3"/>
          <p:cNvSpPr txBox="1">
            <a:spLocks noChangeArrowheads="1"/>
          </p:cNvSpPr>
          <p:nvPr/>
        </p:nvSpPr>
        <p:spPr bwMode="auto">
          <a:xfrm>
            <a:off x="4225969" y="3654693"/>
            <a:ext cx="733593" cy="3680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89891" tIns="44944" rIns="89891" bIns="44944">
            <a:spAutoFit/>
          </a:bodyPr>
          <a:lstStyle>
            <a:lvl1pPr eaLnBrk="0" hangingPunct="0">
              <a:spcBef>
                <a:spcPct val="20000"/>
              </a:spcBef>
              <a:spcAft>
                <a:spcPts val="1000"/>
              </a:spcAft>
              <a:buClr>
                <a:schemeClr val="hlink"/>
              </a:buClr>
              <a:buSzPct val="75000"/>
              <a:buFont typeface="Monotype Sorts"/>
              <a:buChar char="u"/>
              <a:defRPr sz="3200" b="1">
                <a:solidFill>
                  <a:schemeClr val="tx1"/>
                </a:solidFill>
                <a:latin typeface="Arial" pitchFamily="34" charset="0"/>
              </a:defRPr>
            </a:lvl1pPr>
            <a:lvl2pPr marL="742950" indent="-285750" eaLnBrk="0" hangingPunct="0">
              <a:spcBef>
                <a:spcPct val="20000"/>
              </a:spcBef>
              <a:spcAft>
                <a:spcPts val="1000"/>
              </a:spcAft>
              <a:buClr>
                <a:schemeClr val="hlink"/>
              </a:buClr>
              <a:buSzPct val="75000"/>
              <a:buChar char="•"/>
              <a:defRPr sz="2800" b="1">
                <a:solidFill>
                  <a:schemeClr val="tx1"/>
                </a:solidFill>
                <a:latin typeface="Arial" pitchFamily="34" charset="0"/>
              </a:defRPr>
            </a:lvl2pPr>
            <a:lvl3pPr marL="1143000" indent="-228600" eaLnBrk="0" hangingPunct="0">
              <a:spcBef>
                <a:spcPct val="20000"/>
              </a:spcBef>
              <a:spcAft>
                <a:spcPts val="1000"/>
              </a:spcAft>
              <a:buClr>
                <a:schemeClr val="hlink"/>
              </a:buClr>
              <a:buSzPct val="75000"/>
              <a:buFont typeface="Wingdings" pitchFamily="2" charset="2"/>
              <a:buChar char="ü"/>
              <a:defRPr sz="2400" b="1">
                <a:solidFill>
                  <a:schemeClr val="tx1"/>
                </a:solidFill>
                <a:latin typeface="Arial" pitchFamily="34" charset="0"/>
              </a:defRPr>
            </a:lvl3pPr>
            <a:lvl4pPr marL="1600200" indent="-228600" eaLnBrk="0" hangingPunct="0">
              <a:spcBef>
                <a:spcPct val="20000"/>
              </a:spcBef>
              <a:spcAft>
                <a:spcPts val="1000"/>
              </a:spcAft>
              <a:buClr>
                <a:schemeClr val="hlink"/>
              </a:buClr>
              <a:buSzPct val="75000"/>
              <a:buFont typeface="Monotype Sorts"/>
              <a:buChar char=";"/>
              <a:defRPr sz="2000" b="1">
                <a:solidFill>
                  <a:schemeClr val="tx1"/>
                </a:solidFill>
                <a:latin typeface="Arial" pitchFamily="34" charset="0"/>
              </a:defRPr>
            </a:lvl4pPr>
            <a:lvl5pPr marL="2057400" indent="-228600" eaLnBrk="0"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5pPr>
            <a:lvl6pPr marL="2514600" indent="-2286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6pPr>
            <a:lvl7pPr marL="2971800" indent="-2286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7pPr>
            <a:lvl8pPr marL="3429000" indent="-2286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8pPr>
            <a:lvl9pPr marL="3886200" indent="-2286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9pPr>
          </a:lstStyle>
          <a:p>
            <a:pPr defTabSz="899235" fontAlgn="base">
              <a:spcBef>
                <a:spcPct val="0"/>
              </a:spcBef>
              <a:spcAft>
                <a:spcPct val="0"/>
              </a:spcAft>
              <a:buClrTx/>
              <a:buSzTx/>
              <a:buNone/>
            </a:pPr>
            <a:r>
              <a:rPr lang="en-US" altLang="en-US" sz="1800">
                <a:solidFill>
                  <a:srgbClr val="000000"/>
                </a:solidFill>
                <a:ea typeface="MS PGothic" pitchFamily="34" charset="-128"/>
                <a:cs typeface="Arial" pitchFamily="34" charset="0"/>
              </a:rPr>
              <a:t>Days</a:t>
            </a:r>
          </a:p>
        </p:txBody>
      </p:sp>
      <p:sp>
        <p:nvSpPr>
          <p:cNvPr id="509961" name="Text Box 7"/>
          <p:cNvSpPr txBox="1">
            <a:spLocks noChangeArrowheads="1"/>
          </p:cNvSpPr>
          <p:nvPr/>
        </p:nvSpPr>
        <p:spPr bwMode="auto">
          <a:xfrm>
            <a:off x="3596539" y="1234223"/>
            <a:ext cx="4391938" cy="3988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89891" tIns="44944" rIns="89891" bIns="44944">
            <a:spAutoFit/>
          </a:bodyPr>
          <a:lstStyle>
            <a:lvl1pPr eaLnBrk="0" hangingPunct="0">
              <a:spcBef>
                <a:spcPct val="20000"/>
              </a:spcBef>
              <a:spcAft>
                <a:spcPts val="1000"/>
              </a:spcAft>
              <a:buClr>
                <a:schemeClr val="hlink"/>
              </a:buClr>
              <a:buSzPct val="75000"/>
              <a:buFont typeface="Monotype Sorts"/>
              <a:buChar char="u"/>
              <a:defRPr sz="3200" b="1">
                <a:solidFill>
                  <a:schemeClr val="tx1"/>
                </a:solidFill>
                <a:latin typeface="Arial" pitchFamily="34" charset="0"/>
              </a:defRPr>
            </a:lvl1pPr>
            <a:lvl2pPr marL="742950" indent="-285750" eaLnBrk="0" hangingPunct="0">
              <a:spcBef>
                <a:spcPct val="20000"/>
              </a:spcBef>
              <a:spcAft>
                <a:spcPts val="1000"/>
              </a:spcAft>
              <a:buClr>
                <a:schemeClr val="hlink"/>
              </a:buClr>
              <a:buSzPct val="75000"/>
              <a:buChar char="•"/>
              <a:defRPr sz="2800" b="1">
                <a:solidFill>
                  <a:schemeClr val="tx1"/>
                </a:solidFill>
                <a:latin typeface="Arial" pitchFamily="34" charset="0"/>
              </a:defRPr>
            </a:lvl2pPr>
            <a:lvl3pPr marL="1143000" indent="-228600" eaLnBrk="0" hangingPunct="0">
              <a:spcBef>
                <a:spcPct val="20000"/>
              </a:spcBef>
              <a:spcAft>
                <a:spcPts val="1000"/>
              </a:spcAft>
              <a:buClr>
                <a:schemeClr val="hlink"/>
              </a:buClr>
              <a:buSzPct val="75000"/>
              <a:buFont typeface="Wingdings" pitchFamily="2" charset="2"/>
              <a:buChar char="ü"/>
              <a:defRPr sz="2400" b="1">
                <a:solidFill>
                  <a:schemeClr val="tx1"/>
                </a:solidFill>
                <a:latin typeface="Arial" pitchFamily="34" charset="0"/>
              </a:defRPr>
            </a:lvl3pPr>
            <a:lvl4pPr marL="1600200" indent="-228600" eaLnBrk="0" hangingPunct="0">
              <a:spcBef>
                <a:spcPct val="20000"/>
              </a:spcBef>
              <a:spcAft>
                <a:spcPts val="1000"/>
              </a:spcAft>
              <a:buClr>
                <a:schemeClr val="hlink"/>
              </a:buClr>
              <a:buSzPct val="75000"/>
              <a:buFont typeface="Monotype Sorts"/>
              <a:buChar char=";"/>
              <a:defRPr sz="2000" b="1">
                <a:solidFill>
                  <a:schemeClr val="tx1"/>
                </a:solidFill>
                <a:latin typeface="Arial" pitchFamily="34" charset="0"/>
              </a:defRPr>
            </a:lvl4pPr>
            <a:lvl5pPr marL="2057400" indent="-228600" eaLnBrk="0"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5pPr>
            <a:lvl6pPr marL="2514600" indent="-2286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6pPr>
            <a:lvl7pPr marL="2971800" indent="-2286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7pPr>
            <a:lvl8pPr marL="3429000" indent="-2286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8pPr>
            <a:lvl9pPr marL="3886200" indent="-2286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9pPr>
          </a:lstStyle>
          <a:p>
            <a:pPr defTabSz="899235" fontAlgn="base">
              <a:spcBef>
                <a:spcPct val="0"/>
              </a:spcBef>
              <a:spcAft>
                <a:spcPct val="0"/>
              </a:spcAft>
              <a:buClrTx/>
              <a:buSzTx/>
              <a:buNone/>
            </a:pPr>
            <a:r>
              <a:rPr lang="en-US" altLang="en-US" sz="2000" dirty="0">
                <a:solidFill>
                  <a:srgbClr val="002060"/>
                </a:solidFill>
                <a:latin typeface="Calibri" panose="020F0502020204030204" pitchFamily="34" charset="0"/>
                <a:ea typeface="MS PGothic" pitchFamily="34" charset="-128"/>
                <a:cs typeface="Arial" pitchFamily="34" charset="0"/>
              </a:rPr>
              <a:t>Non-random pattern (Shift)</a:t>
            </a:r>
          </a:p>
        </p:txBody>
      </p:sp>
      <p:sp>
        <p:nvSpPr>
          <p:cNvPr id="509962" name="Oval 9"/>
          <p:cNvSpPr>
            <a:spLocks noChangeArrowheads="1"/>
          </p:cNvSpPr>
          <p:nvPr/>
        </p:nvSpPr>
        <p:spPr bwMode="auto">
          <a:xfrm>
            <a:off x="5757276" y="2303781"/>
            <a:ext cx="1727026" cy="523440"/>
          </a:xfrm>
          <a:prstGeom prst="ellipse">
            <a:avLst/>
          </a:prstGeom>
          <a:noFill/>
          <a:ln w="25400" algn="ctr">
            <a:solidFill>
              <a:srgbClr val="00B0F0"/>
            </a:solidFill>
            <a:round/>
            <a:headEnd/>
            <a:tailEnd/>
          </a:ln>
          <a:extLst>
            <a:ext uri="{909E8E84-426E-40DD-AFC4-6F175D3DCCD1}">
              <a14:hiddenFill xmlns:a14="http://schemas.microsoft.com/office/drawing/2010/main">
                <a:solidFill>
                  <a:srgbClr val="FFFFFF"/>
                </a:solidFill>
              </a14:hiddenFill>
            </a:ext>
          </a:extLst>
        </p:spPr>
        <p:txBody>
          <a:bodyPr lIns="91113" tIns="45556" rIns="91113" bIns="45556"/>
          <a:lstStyle>
            <a:lvl1pPr defTabSz="927100" eaLnBrk="0" hangingPunct="0">
              <a:spcBef>
                <a:spcPct val="20000"/>
              </a:spcBef>
              <a:spcAft>
                <a:spcPts val="1000"/>
              </a:spcAft>
              <a:buClr>
                <a:schemeClr val="hlink"/>
              </a:buClr>
              <a:buSzPct val="75000"/>
              <a:buFont typeface="Monotype Sorts"/>
              <a:buChar char="u"/>
              <a:defRPr sz="3200" b="1">
                <a:solidFill>
                  <a:schemeClr val="tx1"/>
                </a:solidFill>
                <a:latin typeface="Arial" pitchFamily="34" charset="0"/>
              </a:defRPr>
            </a:lvl1pPr>
            <a:lvl2pPr marL="742950" indent="-285750" defTabSz="927100" eaLnBrk="0" hangingPunct="0">
              <a:spcBef>
                <a:spcPct val="20000"/>
              </a:spcBef>
              <a:spcAft>
                <a:spcPts val="1000"/>
              </a:spcAft>
              <a:buClr>
                <a:schemeClr val="hlink"/>
              </a:buClr>
              <a:buSzPct val="75000"/>
              <a:buChar char="•"/>
              <a:defRPr sz="2800" b="1">
                <a:solidFill>
                  <a:schemeClr val="tx1"/>
                </a:solidFill>
                <a:latin typeface="Arial" pitchFamily="34" charset="0"/>
              </a:defRPr>
            </a:lvl2pPr>
            <a:lvl3pPr marL="1143000" indent="-228600" defTabSz="927100" eaLnBrk="0" hangingPunct="0">
              <a:spcBef>
                <a:spcPct val="20000"/>
              </a:spcBef>
              <a:spcAft>
                <a:spcPts val="1000"/>
              </a:spcAft>
              <a:buClr>
                <a:schemeClr val="hlink"/>
              </a:buClr>
              <a:buSzPct val="75000"/>
              <a:buFont typeface="Wingdings" pitchFamily="2" charset="2"/>
              <a:buChar char="ü"/>
              <a:defRPr sz="2400" b="1">
                <a:solidFill>
                  <a:schemeClr val="tx1"/>
                </a:solidFill>
                <a:latin typeface="Arial" pitchFamily="34" charset="0"/>
              </a:defRPr>
            </a:lvl3pPr>
            <a:lvl4pPr marL="1600200" indent="-228600" defTabSz="927100" eaLnBrk="0" hangingPunct="0">
              <a:spcBef>
                <a:spcPct val="20000"/>
              </a:spcBef>
              <a:spcAft>
                <a:spcPts val="1000"/>
              </a:spcAft>
              <a:buClr>
                <a:schemeClr val="hlink"/>
              </a:buClr>
              <a:buSzPct val="75000"/>
              <a:buFont typeface="Monotype Sorts"/>
              <a:buChar char=";"/>
              <a:defRPr sz="2000" b="1">
                <a:solidFill>
                  <a:schemeClr val="tx1"/>
                </a:solidFill>
                <a:latin typeface="Arial" pitchFamily="34" charset="0"/>
              </a:defRPr>
            </a:lvl4pPr>
            <a:lvl5pPr marL="2057400" indent="-228600" defTabSz="927100" eaLnBrk="0"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5pPr>
            <a:lvl6pPr marL="2514600" indent="-228600" defTabSz="9271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6pPr>
            <a:lvl7pPr marL="2971800" indent="-228600" defTabSz="9271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7pPr>
            <a:lvl8pPr marL="3429000" indent="-228600" defTabSz="9271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8pPr>
            <a:lvl9pPr marL="3886200" indent="-228600" defTabSz="9271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9pPr>
          </a:lstStyle>
          <a:p>
            <a:pPr fontAlgn="base">
              <a:spcBef>
                <a:spcPct val="0"/>
              </a:spcBef>
              <a:spcAft>
                <a:spcPct val="0"/>
              </a:spcAft>
              <a:buClrTx/>
              <a:buSzTx/>
              <a:buFontTx/>
              <a:buNone/>
            </a:pPr>
            <a:endParaRPr lang="en-US" altLang="en-US" sz="2000" b="0">
              <a:solidFill>
                <a:srgbClr val="000000"/>
              </a:solidFill>
              <a:ea typeface="MS PGothic" pitchFamily="34" charset="-128"/>
              <a:cs typeface="Arial" pitchFamily="34" charset="0"/>
            </a:endParaRPr>
          </a:p>
        </p:txBody>
      </p:sp>
      <p:cxnSp>
        <p:nvCxnSpPr>
          <p:cNvPr id="509963" name="Straight Arrow Connector 11"/>
          <p:cNvCxnSpPr>
            <a:cxnSpLocks noChangeShapeType="1"/>
            <a:stCxn id="509961" idx="2"/>
          </p:cNvCxnSpPr>
          <p:nvPr/>
        </p:nvCxnSpPr>
        <p:spPr bwMode="auto">
          <a:xfrm>
            <a:off x="5792508" y="1633076"/>
            <a:ext cx="492178" cy="670705"/>
          </a:xfrm>
          <a:prstGeom prst="straightConnector1">
            <a:avLst/>
          </a:prstGeom>
          <a:noFill/>
          <a:ln w="25400" algn="ctr">
            <a:solidFill>
              <a:schemeClr val="tx1"/>
            </a:solidFill>
            <a:round/>
            <a:headEnd/>
            <a:tailEnd type="arrow" w="med" len="med"/>
          </a:ln>
          <a:extLst>
            <a:ext uri="{909E8E84-426E-40DD-AFC4-6F175D3DCCD1}">
              <a14:hiddenFill xmlns:a14="http://schemas.microsoft.com/office/drawing/2010/main">
                <a:noFill/>
              </a14:hiddenFill>
            </a:ext>
          </a:extLst>
        </p:spPr>
      </p:cxnSp>
      <p:sp>
        <p:nvSpPr>
          <p:cNvPr id="12" name="Rectangle 2"/>
          <p:cNvSpPr txBox="1">
            <a:spLocks noChangeArrowheads="1"/>
          </p:cNvSpPr>
          <p:nvPr/>
        </p:nvSpPr>
        <p:spPr bwMode="auto">
          <a:xfrm>
            <a:off x="1467885" y="694576"/>
            <a:ext cx="7560003" cy="677024"/>
          </a:xfrm>
          <a:prstGeom prst="rect">
            <a:avLst/>
          </a:prstGeom>
          <a:noFill/>
          <a:ln w="12700">
            <a:noFill/>
            <a:miter lim="800000"/>
            <a:headEnd/>
            <a:tailEnd/>
          </a:ln>
          <a:effectLst/>
        </p:spPr>
        <p:txBody>
          <a:bodyPr lIns="91097" tIns="45547" rIns="91097" bIns="45547"/>
          <a:lstStyle/>
          <a:p>
            <a:pPr algn="ctr" defTabSz="899235" eaLnBrk="0" fontAlgn="base" hangingPunct="0">
              <a:spcBef>
                <a:spcPct val="0"/>
              </a:spcBef>
              <a:spcAft>
                <a:spcPct val="0"/>
              </a:spcAft>
              <a:defRPr/>
            </a:pPr>
            <a:r>
              <a:rPr lang="en-US" sz="2800" b="1" kern="0" dirty="0">
                <a:latin typeface="Calibri" panose="020F0502020204030204" pitchFamily="34" charset="0"/>
                <a:cs typeface="Arial" pitchFamily="34" charset="0"/>
              </a:rPr>
              <a:t>Q6. What is your interpretation of the chart?</a:t>
            </a:r>
          </a:p>
        </p:txBody>
      </p:sp>
      <p:sp>
        <p:nvSpPr>
          <p:cNvPr id="28681" name="Slide Number Placeholder 5"/>
          <p:cNvSpPr txBox="1">
            <a:spLocks noGrp="1"/>
          </p:cNvSpPr>
          <p:nvPr/>
        </p:nvSpPr>
        <p:spPr bwMode="auto">
          <a:xfrm>
            <a:off x="6552698" y="6248366"/>
            <a:ext cx="1905521" cy="4576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113" tIns="45556" rIns="91113" bIns="45556"/>
          <a:lstStyle>
            <a:lvl1pPr defTabSz="927100" eaLnBrk="0" hangingPunct="0">
              <a:spcBef>
                <a:spcPct val="20000"/>
              </a:spcBef>
              <a:spcAft>
                <a:spcPts val="1000"/>
              </a:spcAft>
              <a:buClr>
                <a:schemeClr val="hlink"/>
              </a:buClr>
              <a:buSzPct val="75000"/>
              <a:buFont typeface="Monotype Sorts"/>
              <a:buChar char="u"/>
              <a:defRPr sz="3200" b="1">
                <a:solidFill>
                  <a:schemeClr val="tx1"/>
                </a:solidFill>
                <a:latin typeface="Arial" pitchFamily="34" charset="0"/>
              </a:defRPr>
            </a:lvl1pPr>
            <a:lvl2pPr marL="742950" indent="-285750" defTabSz="927100" eaLnBrk="0" hangingPunct="0">
              <a:spcBef>
                <a:spcPct val="20000"/>
              </a:spcBef>
              <a:spcAft>
                <a:spcPts val="1000"/>
              </a:spcAft>
              <a:buClr>
                <a:schemeClr val="hlink"/>
              </a:buClr>
              <a:buSzPct val="75000"/>
              <a:buChar char="•"/>
              <a:defRPr sz="2800" b="1">
                <a:solidFill>
                  <a:schemeClr val="tx1"/>
                </a:solidFill>
                <a:latin typeface="Arial" pitchFamily="34" charset="0"/>
              </a:defRPr>
            </a:lvl2pPr>
            <a:lvl3pPr marL="1143000" indent="-228600" defTabSz="927100" eaLnBrk="0" hangingPunct="0">
              <a:spcBef>
                <a:spcPct val="20000"/>
              </a:spcBef>
              <a:spcAft>
                <a:spcPts val="1000"/>
              </a:spcAft>
              <a:buClr>
                <a:schemeClr val="hlink"/>
              </a:buClr>
              <a:buSzPct val="75000"/>
              <a:buFont typeface="Wingdings" pitchFamily="2" charset="2"/>
              <a:buChar char="ü"/>
              <a:defRPr sz="2400" b="1">
                <a:solidFill>
                  <a:schemeClr val="tx1"/>
                </a:solidFill>
                <a:latin typeface="Arial" pitchFamily="34" charset="0"/>
              </a:defRPr>
            </a:lvl3pPr>
            <a:lvl4pPr marL="1600200" indent="-228600" defTabSz="927100" eaLnBrk="0" hangingPunct="0">
              <a:spcBef>
                <a:spcPct val="20000"/>
              </a:spcBef>
              <a:spcAft>
                <a:spcPts val="1000"/>
              </a:spcAft>
              <a:buClr>
                <a:schemeClr val="hlink"/>
              </a:buClr>
              <a:buSzPct val="75000"/>
              <a:buFont typeface="Monotype Sorts"/>
              <a:buChar char=";"/>
              <a:defRPr sz="2000" b="1">
                <a:solidFill>
                  <a:schemeClr val="tx1"/>
                </a:solidFill>
                <a:latin typeface="Arial" pitchFamily="34" charset="0"/>
              </a:defRPr>
            </a:lvl4pPr>
            <a:lvl5pPr marL="2057400" indent="-228600" defTabSz="927100" eaLnBrk="0"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5pPr>
            <a:lvl6pPr marL="2514600" indent="-228600" defTabSz="9271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6pPr>
            <a:lvl7pPr marL="2971800" indent="-228600" defTabSz="9271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7pPr>
            <a:lvl8pPr marL="3429000" indent="-228600" defTabSz="9271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8pPr>
            <a:lvl9pPr marL="3886200" indent="-228600" defTabSz="9271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9pPr>
          </a:lstStyle>
          <a:p>
            <a:pPr algn="r" fontAlgn="base">
              <a:spcBef>
                <a:spcPct val="0"/>
              </a:spcBef>
              <a:spcAft>
                <a:spcPct val="0"/>
              </a:spcAft>
              <a:buClrTx/>
              <a:buSzTx/>
              <a:buFontTx/>
              <a:buNone/>
            </a:pPr>
            <a:fld id="{F171E85A-B5B6-4997-92BE-91D629A7E1CB}" type="slidenum">
              <a:rPr lang="en-US" altLang="en-US" sz="1400" b="0">
                <a:solidFill>
                  <a:srgbClr val="000099"/>
                </a:solidFill>
                <a:latin typeface="Times New Roman" pitchFamily="18" charset="0"/>
                <a:ea typeface="MS PGothic" pitchFamily="34" charset="-128"/>
                <a:cs typeface="Arial" pitchFamily="34" charset="0"/>
              </a:rPr>
              <a:pPr algn="r" fontAlgn="base">
                <a:spcBef>
                  <a:spcPct val="0"/>
                </a:spcBef>
                <a:spcAft>
                  <a:spcPct val="0"/>
                </a:spcAft>
                <a:buClrTx/>
                <a:buSzTx/>
                <a:buFontTx/>
                <a:buNone/>
              </a:pPr>
              <a:t>31</a:t>
            </a:fld>
            <a:endParaRPr lang="en-US" altLang="en-US" sz="1400" b="0">
              <a:solidFill>
                <a:srgbClr val="000099"/>
              </a:solidFill>
              <a:latin typeface="Times New Roman" pitchFamily="18" charset="0"/>
              <a:ea typeface="MS PGothic" pitchFamily="34" charset="-128"/>
              <a:cs typeface="Arial" pitchFamily="34" charset="0"/>
            </a:endParaRPr>
          </a:p>
        </p:txBody>
      </p:sp>
      <p:sp>
        <p:nvSpPr>
          <p:cNvPr id="28682" name="Text Box 5"/>
          <p:cNvSpPr txBox="1">
            <a:spLocks noChangeArrowheads="1"/>
          </p:cNvSpPr>
          <p:nvPr/>
        </p:nvSpPr>
        <p:spPr bwMode="auto">
          <a:xfrm rot="-5400000">
            <a:off x="-1121683" y="1920409"/>
            <a:ext cx="3037204" cy="3373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89907" tIns="44952" rIns="89907" bIns="44952">
            <a:spAutoFit/>
          </a:bodyPr>
          <a:lstStyle>
            <a:lvl1pPr eaLnBrk="0" hangingPunct="0">
              <a:spcBef>
                <a:spcPct val="20000"/>
              </a:spcBef>
              <a:spcAft>
                <a:spcPts val="1000"/>
              </a:spcAft>
              <a:buClr>
                <a:schemeClr val="hlink"/>
              </a:buClr>
              <a:buSzPct val="75000"/>
              <a:buFont typeface="Monotype Sorts"/>
              <a:buChar char="u"/>
              <a:defRPr sz="3200" b="1">
                <a:solidFill>
                  <a:schemeClr val="tx1"/>
                </a:solidFill>
                <a:latin typeface="Arial" pitchFamily="34" charset="0"/>
              </a:defRPr>
            </a:lvl1pPr>
            <a:lvl2pPr marL="742950" indent="-285750" eaLnBrk="0" hangingPunct="0">
              <a:spcBef>
                <a:spcPct val="20000"/>
              </a:spcBef>
              <a:spcAft>
                <a:spcPts val="1000"/>
              </a:spcAft>
              <a:buClr>
                <a:schemeClr val="hlink"/>
              </a:buClr>
              <a:buSzPct val="75000"/>
              <a:buChar char="•"/>
              <a:defRPr sz="2800" b="1">
                <a:solidFill>
                  <a:schemeClr val="tx1"/>
                </a:solidFill>
                <a:latin typeface="Arial" pitchFamily="34" charset="0"/>
              </a:defRPr>
            </a:lvl2pPr>
            <a:lvl3pPr marL="1143000" indent="-228600" eaLnBrk="0" hangingPunct="0">
              <a:spcBef>
                <a:spcPct val="20000"/>
              </a:spcBef>
              <a:spcAft>
                <a:spcPts val="1000"/>
              </a:spcAft>
              <a:buClr>
                <a:schemeClr val="hlink"/>
              </a:buClr>
              <a:buSzPct val="75000"/>
              <a:buFont typeface="Wingdings" pitchFamily="2" charset="2"/>
              <a:buChar char="ü"/>
              <a:defRPr sz="2400" b="1">
                <a:solidFill>
                  <a:schemeClr val="tx1"/>
                </a:solidFill>
                <a:latin typeface="Arial" pitchFamily="34" charset="0"/>
              </a:defRPr>
            </a:lvl3pPr>
            <a:lvl4pPr marL="1600200" indent="-228600" eaLnBrk="0" hangingPunct="0">
              <a:spcBef>
                <a:spcPct val="20000"/>
              </a:spcBef>
              <a:spcAft>
                <a:spcPts val="1000"/>
              </a:spcAft>
              <a:buClr>
                <a:schemeClr val="hlink"/>
              </a:buClr>
              <a:buSzPct val="75000"/>
              <a:buFont typeface="Monotype Sorts"/>
              <a:buChar char=";"/>
              <a:defRPr sz="2000" b="1">
                <a:solidFill>
                  <a:schemeClr val="tx1"/>
                </a:solidFill>
                <a:latin typeface="Arial" pitchFamily="34" charset="0"/>
              </a:defRPr>
            </a:lvl4pPr>
            <a:lvl5pPr marL="2057400" indent="-228600" eaLnBrk="0"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5pPr>
            <a:lvl6pPr marL="2514600" indent="-2286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6pPr>
            <a:lvl7pPr marL="2971800" indent="-2286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7pPr>
            <a:lvl8pPr marL="3429000" indent="-2286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8pPr>
            <a:lvl9pPr marL="3886200" indent="-2286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9pPr>
          </a:lstStyle>
          <a:p>
            <a:pPr defTabSz="899235" eaLnBrk="1" fontAlgn="base" hangingPunct="1">
              <a:spcBef>
                <a:spcPct val="0"/>
              </a:spcBef>
              <a:spcAft>
                <a:spcPct val="0"/>
              </a:spcAft>
              <a:buClrTx/>
              <a:buSzTx/>
              <a:buNone/>
            </a:pPr>
            <a:r>
              <a:rPr lang="en-US" altLang="en-US" sz="1600">
                <a:solidFill>
                  <a:srgbClr val="000000"/>
                </a:solidFill>
                <a:cs typeface="Arial" pitchFamily="34" charset="0"/>
              </a:rPr>
              <a:t>Fasting Blood Sugar (mg/dl)</a:t>
            </a:r>
          </a:p>
        </p:txBody>
      </p:sp>
    </p:spTree>
    <p:custDataLst>
      <p:tags r:id="rId1"/>
    </p:custDataLst>
    <p:extLst>
      <p:ext uri="{BB962C8B-B14F-4D97-AF65-F5344CB8AC3E}">
        <p14:creationId xmlns:p14="http://schemas.microsoft.com/office/powerpoint/2010/main" val="421739508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509961"/>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09963"/>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509962"/>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0995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9955" grpId="0"/>
      <p:bldP spid="509961" grpId="0"/>
      <p:bldP spid="509962"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12"/>
          <p:cNvSpPr>
            <a:spLocks noGrp="1" noChangeArrowheads="1"/>
          </p:cNvSpPr>
          <p:nvPr>
            <p:ph type="title"/>
          </p:nvPr>
        </p:nvSpPr>
        <p:spPr>
          <a:xfrm>
            <a:off x="722313" y="2389457"/>
            <a:ext cx="7772400" cy="1362075"/>
          </a:xfrm>
        </p:spPr>
        <p:txBody>
          <a:bodyPr>
            <a:normAutofit/>
          </a:bodyPr>
          <a:lstStyle/>
          <a:p>
            <a:pPr algn="ctr"/>
            <a:r>
              <a:rPr lang="en-US" altLang="en-US" sz="4400" cap="none" dirty="0" smtClean="0"/>
              <a:t>Interpreting of </a:t>
            </a:r>
            <a:r>
              <a:rPr lang="en-US" altLang="en-US" sz="4400" cap="none" dirty="0"/>
              <a:t>Run </a:t>
            </a:r>
            <a:r>
              <a:rPr lang="en-US" altLang="en-US" sz="4400" cap="none" dirty="0" smtClean="0"/>
              <a:t>Charts</a:t>
            </a:r>
            <a:endParaRPr lang="en-US" altLang="en-US" sz="4400" cap="none" dirty="0"/>
          </a:p>
        </p:txBody>
      </p:sp>
      <p:sp>
        <p:nvSpPr>
          <p:cNvPr id="2" name="Text Placeholder 1"/>
          <p:cNvSpPr>
            <a:spLocks noGrp="1"/>
          </p:cNvSpPr>
          <p:nvPr>
            <p:ph type="body" idx="1"/>
          </p:nvPr>
        </p:nvSpPr>
        <p:spPr>
          <a:xfrm>
            <a:off x="722313" y="3821095"/>
            <a:ext cx="7772400" cy="1500187"/>
          </a:xfrm>
        </p:spPr>
        <p:txBody>
          <a:bodyPr anchor="t">
            <a:normAutofit/>
          </a:bodyPr>
          <a:lstStyle/>
          <a:p>
            <a:pPr algn="ctr"/>
            <a:r>
              <a:rPr lang="en-US" sz="2800" b="1" dirty="0">
                <a:solidFill>
                  <a:schemeClr val="tx2"/>
                </a:solidFill>
              </a:rPr>
              <a:t>Diabetes Foot Care Case</a:t>
            </a:r>
          </a:p>
        </p:txBody>
      </p:sp>
      <p:sp>
        <p:nvSpPr>
          <p:cNvPr id="5" name="Slide Number Placeholder 5"/>
          <p:cNvSpPr txBox="1">
            <a:spLocks noGrp="1"/>
          </p:cNvSpPr>
          <p:nvPr/>
        </p:nvSpPr>
        <p:spPr bwMode="auto">
          <a:xfrm>
            <a:off x="6552707" y="6059684"/>
            <a:ext cx="1905521" cy="4576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966" tIns="45482" rIns="90966" bIns="45482"/>
          <a:lstStyle>
            <a:lvl1pPr defTabSz="927100" eaLnBrk="0" hangingPunct="0">
              <a:spcBef>
                <a:spcPct val="20000"/>
              </a:spcBef>
              <a:spcAft>
                <a:spcPts val="1000"/>
              </a:spcAft>
              <a:buClr>
                <a:schemeClr val="hlink"/>
              </a:buClr>
              <a:buSzPct val="75000"/>
              <a:buFont typeface="Monotype Sorts"/>
              <a:buChar char="u"/>
              <a:defRPr sz="3200" b="1">
                <a:solidFill>
                  <a:schemeClr val="tx1"/>
                </a:solidFill>
                <a:latin typeface="Arial" pitchFamily="34" charset="0"/>
              </a:defRPr>
            </a:lvl1pPr>
            <a:lvl2pPr marL="742950" indent="-285750" defTabSz="927100" eaLnBrk="0" hangingPunct="0">
              <a:spcBef>
                <a:spcPct val="20000"/>
              </a:spcBef>
              <a:spcAft>
                <a:spcPts val="1000"/>
              </a:spcAft>
              <a:buClr>
                <a:schemeClr val="hlink"/>
              </a:buClr>
              <a:buSzPct val="75000"/>
              <a:buChar char="•"/>
              <a:defRPr sz="2800" b="1">
                <a:solidFill>
                  <a:schemeClr val="tx1"/>
                </a:solidFill>
                <a:latin typeface="Arial" pitchFamily="34" charset="0"/>
              </a:defRPr>
            </a:lvl2pPr>
            <a:lvl3pPr marL="1143000" indent="-228600" defTabSz="927100" eaLnBrk="0" hangingPunct="0">
              <a:spcBef>
                <a:spcPct val="20000"/>
              </a:spcBef>
              <a:spcAft>
                <a:spcPts val="1000"/>
              </a:spcAft>
              <a:buClr>
                <a:schemeClr val="hlink"/>
              </a:buClr>
              <a:buSzPct val="75000"/>
              <a:buFont typeface="Wingdings" pitchFamily="2" charset="2"/>
              <a:buChar char="ü"/>
              <a:defRPr sz="2400" b="1">
                <a:solidFill>
                  <a:schemeClr val="tx1"/>
                </a:solidFill>
                <a:latin typeface="Arial" pitchFamily="34" charset="0"/>
              </a:defRPr>
            </a:lvl3pPr>
            <a:lvl4pPr marL="1600200" indent="-228600" defTabSz="927100" eaLnBrk="0" hangingPunct="0">
              <a:spcBef>
                <a:spcPct val="20000"/>
              </a:spcBef>
              <a:spcAft>
                <a:spcPts val="1000"/>
              </a:spcAft>
              <a:buClr>
                <a:schemeClr val="hlink"/>
              </a:buClr>
              <a:buSzPct val="75000"/>
              <a:buFont typeface="Monotype Sorts"/>
              <a:buChar char=";"/>
              <a:defRPr sz="2000" b="1">
                <a:solidFill>
                  <a:schemeClr val="tx1"/>
                </a:solidFill>
                <a:latin typeface="Arial" pitchFamily="34" charset="0"/>
              </a:defRPr>
            </a:lvl4pPr>
            <a:lvl5pPr marL="2057400" indent="-228600" defTabSz="927100" eaLnBrk="0"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5pPr>
            <a:lvl6pPr marL="2514600" indent="-228600" defTabSz="9271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6pPr>
            <a:lvl7pPr marL="2971800" indent="-228600" defTabSz="9271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7pPr>
            <a:lvl8pPr marL="3429000" indent="-228600" defTabSz="9271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8pPr>
            <a:lvl9pPr marL="3886200" indent="-228600" defTabSz="9271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9pPr>
          </a:lstStyle>
          <a:p>
            <a:pPr marL="0" marR="0" lvl="0" indent="0" algn="r" defTabSz="927100" rtl="0" eaLnBrk="0" fontAlgn="auto" latinLnBrk="0" hangingPunct="0">
              <a:lnSpc>
                <a:spcPct val="100000"/>
              </a:lnSpc>
              <a:spcBef>
                <a:spcPct val="0"/>
              </a:spcBef>
              <a:spcAft>
                <a:spcPct val="0"/>
              </a:spcAft>
              <a:buClrTx/>
              <a:buSzTx/>
              <a:buFontTx/>
              <a:buNone/>
              <a:tabLst/>
              <a:defRPr/>
            </a:pPr>
            <a:fld id="{BF1FEEBB-83AA-4BAB-8697-27EFFEA8DC70}" type="slidenum">
              <a:rPr kumimoji="0" lang="en-US" altLang="en-US" sz="1400" b="0" i="0" u="none" strike="noStrike" kern="1200" cap="none" spc="0" normalizeH="0" baseline="0" noProof="0">
                <a:ln>
                  <a:noFill/>
                </a:ln>
                <a:solidFill>
                  <a:prstClr val="white"/>
                </a:solidFill>
                <a:effectLst/>
                <a:uLnTx/>
                <a:uFillTx/>
                <a:latin typeface="Times New Roman" pitchFamily="18" charset="0"/>
                <a:ea typeface="MS PGothic" pitchFamily="34" charset="-128"/>
                <a:cs typeface="+mn-cs"/>
              </a:rPr>
              <a:pPr marL="0" marR="0" lvl="0" indent="0" algn="r" defTabSz="927100" rtl="0" eaLnBrk="0" fontAlgn="auto" latinLnBrk="0" hangingPunct="0">
                <a:lnSpc>
                  <a:spcPct val="100000"/>
                </a:lnSpc>
                <a:spcBef>
                  <a:spcPct val="0"/>
                </a:spcBef>
                <a:spcAft>
                  <a:spcPct val="0"/>
                </a:spcAft>
                <a:buClrTx/>
                <a:buSzTx/>
                <a:buFontTx/>
                <a:buNone/>
                <a:tabLst/>
                <a:defRPr/>
              </a:pPr>
              <a:t>32</a:t>
            </a:fld>
            <a:endParaRPr kumimoji="0" lang="en-US" altLang="en-US" sz="1400" b="0" i="0" u="none" strike="noStrike" kern="1200" cap="none" spc="0" normalizeH="0" baseline="0" noProof="0" dirty="0">
              <a:ln>
                <a:noFill/>
              </a:ln>
              <a:solidFill>
                <a:prstClr val="white"/>
              </a:solidFill>
              <a:effectLst/>
              <a:uLnTx/>
              <a:uFillTx/>
              <a:latin typeface="Times New Roman" pitchFamily="18" charset="0"/>
              <a:ea typeface="MS PGothic" pitchFamily="34" charset="-128"/>
              <a:cs typeface="+mn-cs"/>
            </a:endParaRPr>
          </a:p>
        </p:txBody>
      </p:sp>
    </p:spTree>
    <p:extLst>
      <p:ext uri="{BB962C8B-B14F-4D97-AF65-F5344CB8AC3E}">
        <p14:creationId xmlns:p14="http://schemas.microsoft.com/office/powerpoint/2010/main" val="373050413"/>
      </p:ext>
    </p:extLst>
  </p:cSld>
  <p:clrMapOvr>
    <a:masterClrMapping/>
  </p:clrMapOvr>
  <p:transition spd="slow"/>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663880" y="693117"/>
            <a:ext cx="7816241" cy="1128373"/>
          </a:xfrm>
        </p:spPr>
        <p:txBody>
          <a:bodyPr lIns="90966" tIns="45482" rIns="90966" bIns="45482" anchor="t"/>
          <a:lstStyle/>
          <a:p>
            <a:r>
              <a:rPr lang="en-US" altLang="en-US" b="1" dirty="0" smtClean="0"/>
              <a:t>Diabetes Case Introduction</a:t>
            </a:r>
          </a:p>
        </p:txBody>
      </p:sp>
      <p:sp>
        <p:nvSpPr>
          <p:cNvPr id="9219" name="Rectangle 3"/>
          <p:cNvSpPr>
            <a:spLocks noGrp="1" noChangeArrowheads="1"/>
          </p:cNvSpPr>
          <p:nvPr>
            <p:ph idx="1"/>
          </p:nvPr>
        </p:nvSpPr>
        <p:spPr>
          <a:xfrm>
            <a:off x="663880" y="1525900"/>
            <a:ext cx="7816241" cy="4703122"/>
          </a:xfrm>
        </p:spPr>
        <p:txBody>
          <a:bodyPr>
            <a:normAutofit fontScale="92500" lnSpcReduction="10000"/>
          </a:bodyPr>
          <a:lstStyle/>
          <a:p>
            <a:pPr>
              <a:defRPr/>
            </a:pPr>
            <a:r>
              <a:rPr lang="en-US" dirty="0">
                <a:solidFill>
                  <a:schemeClr val="tx2"/>
                </a:solidFill>
              </a:rPr>
              <a:t>Already made improvements (hemoglobin A1c and cholesterol blood tests) </a:t>
            </a:r>
          </a:p>
          <a:p>
            <a:pPr>
              <a:defRPr/>
            </a:pPr>
            <a:r>
              <a:rPr lang="en-US" dirty="0">
                <a:solidFill>
                  <a:schemeClr val="tx2"/>
                </a:solidFill>
              </a:rPr>
              <a:t>Focusing now on diabetic foot care</a:t>
            </a:r>
          </a:p>
          <a:p>
            <a:pPr>
              <a:defRPr/>
            </a:pPr>
            <a:r>
              <a:rPr lang="en-US" dirty="0">
                <a:solidFill>
                  <a:schemeClr val="tx2"/>
                </a:solidFill>
              </a:rPr>
              <a:t>Providers checking feet, but documentation of a complete foot exam is not often present  </a:t>
            </a:r>
          </a:p>
          <a:p>
            <a:pPr>
              <a:defRPr/>
            </a:pPr>
            <a:r>
              <a:rPr lang="en-US" dirty="0">
                <a:solidFill>
                  <a:schemeClr val="tx2"/>
                </a:solidFill>
              </a:rPr>
              <a:t>Challenges – lack of monofilaments, lack of knowledge about where to check, lack of time </a:t>
            </a:r>
          </a:p>
          <a:p>
            <a:pPr>
              <a:defRPr/>
            </a:pPr>
            <a:r>
              <a:rPr lang="en-US" dirty="0">
                <a:solidFill>
                  <a:schemeClr val="tx2"/>
                </a:solidFill>
              </a:rPr>
              <a:t>Made a couple of changes</a:t>
            </a:r>
          </a:p>
          <a:p>
            <a:pPr lvl="1">
              <a:defRPr/>
            </a:pPr>
            <a:r>
              <a:rPr lang="en-US" dirty="0">
                <a:solidFill>
                  <a:schemeClr val="tx2"/>
                </a:solidFill>
              </a:rPr>
              <a:t>Reviewed how to do the foot exam properly</a:t>
            </a:r>
          </a:p>
          <a:p>
            <a:pPr lvl="1">
              <a:defRPr/>
            </a:pPr>
            <a:r>
              <a:rPr lang="en-US" dirty="0">
                <a:solidFill>
                  <a:schemeClr val="tx2"/>
                </a:solidFill>
              </a:rPr>
              <a:t>All exam rooms are stocked with </a:t>
            </a:r>
            <a:r>
              <a:rPr lang="en-US" dirty="0" smtClean="0">
                <a:solidFill>
                  <a:schemeClr val="tx2"/>
                </a:solidFill>
              </a:rPr>
              <a:t>monofilaments</a:t>
            </a:r>
            <a:endParaRPr lang="en-US" altLang="en-US" dirty="0">
              <a:solidFill>
                <a:schemeClr val="tx2"/>
              </a:solidFill>
            </a:endParaRPr>
          </a:p>
        </p:txBody>
      </p:sp>
      <p:sp>
        <p:nvSpPr>
          <p:cNvPr id="5" name="Slide Number Placeholder 5"/>
          <p:cNvSpPr txBox="1">
            <a:spLocks noGrp="1"/>
          </p:cNvSpPr>
          <p:nvPr/>
        </p:nvSpPr>
        <p:spPr bwMode="auto">
          <a:xfrm>
            <a:off x="6552707" y="6059684"/>
            <a:ext cx="1905521" cy="4576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966" tIns="45482" rIns="90966" bIns="45482"/>
          <a:lstStyle>
            <a:lvl1pPr defTabSz="927100" eaLnBrk="0" hangingPunct="0">
              <a:spcBef>
                <a:spcPct val="20000"/>
              </a:spcBef>
              <a:spcAft>
                <a:spcPts val="1000"/>
              </a:spcAft>
              <a:buClr>
                <a:schemeClr val="hlink"/>
              </a:buClr>
              <a:buSzPct val="75000"/>
              <a:buFont typeface="Monotype Sorts"/>
              <a:buChar char="u"/>
              <a:defRPr sz="3200" b="1">
                <a:solidFill>
                  <a:schemeClr val="tx1"/>
                </a:solidFill>
                <a:latin typeface="Arial" pitchFamily="34" charset="0"/>
              </a:defRPr>
            </a:lvl1pPr>
            <a:lvl2pPr marL="742950" indent="-285750" defTabSz="927100" eaLnBrk="0" hangingPunct="0">
              <a:spcBef>
                <a:spcPct val="20000"/>
              </a:spcBef>
              <a:spcAft>
                <a:spcPts val="1000"/>
              </a:spcAft>
              <a:buClr>
                <a:schemeClr val="hlink"/>
              </a:buClr>
              <a:buSzPct val="75000"/>
              <a:buChar char="•"/>
              <a:defRPr sz="2800" b="1">
                <a:solidFill>
                  <a:schemeClr val="tx1"/>
                </a:solidFill>
                <a:latin typeface="Arial" pitchFamily="34" charset="0"/>
              </a:defRPr>
            </a:lvl2pPr>
            <a:lvl3pPr marL="1143000" indent="-228600" defTabSz="927100" eaLnBrk="0" hangingPunct="0">
              <a:spcBef>
                <a:spcPct val="20000"/>
              </a:spcBef>
              <a:spcAft>
                <a:spcPts val="1000"/>
              </a:spcAft>
              <a:buClr>
                <a:schemeClr val="hlink"/>
              </a:buClr>
              <a:buSzPct val="75000"/>
              <a:buFont typeface="Wingdings" pitchFamily="2" charset="2"/>
              <a:buChar char="ü"/>
              <a:defRPr sz="2400" b="1">
                <a:solidFill>
                  <a:schemeClr val="tx1"/>
                </a:solidFill>
                <a:latin typeface="Arial" pitchFamily="34" charset="0"/>
              </a:defRPr>
            </a:lvl3pPr>
            <a:lvl4pPr marL="1600200" indent="-228600" defTabSz="927100" eaLnBrk="0" hangingPunct="0">
              <a:spcBef>
                <a:spcPct val="20000"/>
              </a:spcBef>
              <a:spcAft>
                <a:spcPts val="1000"/>
              </a:spcAft>
              <a:buClr>
                <a:schemeClr val="hlink"/>
              </a:buClr>
              <a:buSzPct val="75000"/>
              <a:buFont typeface="Monotype Sorts"/>
              <a:buChar char=";"/>
              <a:defRPr sz="2000" b="1">
                <a:solidFill>
                  <a:schemeClr val="tx1"/>
                </a:solidFill>
                <a:latin typeface="Arial" pitchFamily="34" charset="0"/>
              </a:defRPr>
            </a:lvl4pPr>
            <a:lvl5pPr marL="2057400" indent="-228600" defTabSz="927100" eaLnBrk="0"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5pPr>
            <a:lvl6pPr marL="2514600" indent="-228600" defTabSz="9271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6pPr>
            <a:lvl7pPr marL="2971800" indent="-228600" defTabSz="9271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7pPr>
            <a:lvl8pPr marL="3429000" indent="-228600" defTabSz="9271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8pPr>
            <a:lvl9pPr marL="3886200" indent="-228600" defTabSz="9271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9pPr>
          </a:lstStyle>
          <a:p>
            <a:pPr marL="0" marR="0" lvl="0" indent="0" algn="r" defTabSz="927100" rtl="0" eaLnBrk="0" fontAlgn="auto" latinLnBrk="0" hangingPunct="0">
              <a:lnSpc>
                <a:spcPct val="100000"/>
              </a:lnSpc>
              <a:spcBef>
                <a:spcPct val="0"/>
              </a:spcBef>
              <a:spcAft>
                <a:spcPct val="0"/>
              </a:spcAft>
              <a:buClrTx/>
              <a:buSzTx/>
              <a:buFontTx/>
              <a:buNone/>
              <a:tabLst/>
              <a:defRPr/>
            </a:pPr>
            <a:fld id="{BF1FEEBB-83AA-4BAB-8697-27EFFEA8DC70}" type="slidenum">
              <a:rPr kumimoji="0" lang="en-US" altLang="en-US" sz="1400" b="0" i="0" u="none" strike="noStrike" kern="1200" cap="none" spc="0" normalizeH="0" baseline="0" noProof="0">
                <a:ln>
                  <a:noFill/>
                </a:ln>
                <a:solidFill>
                  <a:prstClr val="white"/>
                </a:solidFill>
                <a:effectLst/>
                <a:uLnTx/>
                <a:uFillTx/>
                <a:latin typeface="Times New Roman" pitchFamily="18" charset="0"/>
                <a:ea typeface="MS PGothic" pitchFamily="34" charset="-128"/>
                <a:cs typeface="+mn-cs"/>
              </a:rPr>
              <a:pPr marL="0" marR="0" lvl="0" indent="0" algn="r" defTabSz="927100" rtl="0" eaLnBrk="0" fontAlgn="auto" latinLnBrk="0" hangingPunct="0">
                <a:lnSpc>
                  <a:spcPct val="100000"/>
                </a:lnSpc>
                <a:spcBef>
                  <a:spcPct val="0"/>
                </a:spcBef>
                <a:spcAft>
                  <a:spcPct val="0"/>
                </a:spcAft>
                <a:buClrTx/>
                <a:buSzTx/>
                <a:buFontTx/>
                <a:buNone/>
                <a:tabLst/>
                <a:defRPr/>
              </a:pPr>
              <a:t>33</a:t>
            </a:fld>
            <a:endParaRPr kumimoji="0" lang="en-US" altLang="en-US" sz="1400" b="0" i="0" u="none" strike="noStrike" kern="1200" cap="none" spc="0" normalizeH="0" baseline="0" noProof="0" dirty="0">
              <a:ln>
                <a:noFill/>
              </a:ln>
              <a:solidFill>
                <a:prstClr val="white"/>
              </a:solidFill>
              <a:effectLst/>
              <a:uLnTx/>
              <a:uFillTx/>
              <a:latin typeface="Times New Roman" pitchFamily="18" charset="0"/>
              <a:ea typeface="MS PGothic" pitchFamily="34" charset="-128"/>
              <a:cs typeface="+mn-cs"/>
            </a:endParaRPr>
          </a:p>
        </p:txBody>
      </p:sp>
    </p:spTree>
    <p:extLst>
      <p:ext uri="{BB962C8B-B14F-4D97-AF65-F5344CB8AC3E}">
        <p14:creationId xmlns:p14="http://schemas.microsoft.com/office/powerpoint/2010/main" val="31945627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46" name="Picture 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37787" y="1148572"/>
            <a:ext cx="8868427" cy="53284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1747" name="Rectangle 2"/>
          <p:cNvSpPr>
            <a:spLocks noGrp="1" noChangeArrowheads="1"/>
          </p:cNvSpPr>
          <p:nvPr>
            <p:ph type="title"/>
          </p:nvPr>
        </p:nvSpPr>
        <p:spPr>
          <a:xfrm>
            <a:off x="663880" y="588008"/>
            <a:ext cx="7816241" cy="783592"/>
          </a:xfrm>
        </p:spPr>
        <p:txBody>
          <a:bodyPr lIns="91194" tIns="45596" rIns="91194" bIns="45596" anchor="t"/>
          <a:lstStyle/>
          <a:p>
            <a:r>
              <a:rPr lang="en-US" altLang="en-US" sz="3600" b="1" dirty="0">
                <a:effectLst/>
                <a:latin typeface="Calibri" panose="020F0502020204030204" pitchFamily="34" charset="0"/>
              </a:rPr>
              <a:t>Initial Run Chart</a:t>
            </a:r>
          </a:p>
        </p:txBody>
      </p:sp>
      <p:sp>
        <p:nvSpPr>
          <p:cNvPr id="31748" name="Slide Number Placeholder 5"/>
          <p:cNvSpPr txBox="1">
            <a:spLocks noGrp="1"/>
          </p:cNvSpPr>
          <p:nvPr/>
        </p:nvSpPr>
        <p:spPr bwMode="auto">
          <a:xfrm>
            <a:off x="6552693" y="6248366"/>
            <a:ext cx="1905521" cy="4576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194" tIns="45596" rIns="91194" bIns="45596"/>
          <a:lstStyle>
            <a:lvl1pPr defTabSz="927100" eaLnBrk="0" hangingPunct="0">
              <a:spcBef>
                <a:spcPct val="20000"/>
              </a:spcBef>
              <a:spcAft>
                <a:spcPts val="1000"/>
              </a:spcAft>
              <a:buClr>
                <a:schemeClr val="hlink"/>
              </a:buClr>
              <a:buSzPct val="75000"/>
              <a:buFont typeface="Monotype Sorts"/>
              <a:buChar char="u"/>
              <a:defRPr sz="3200" b="1">
                <a:solidFill>
                  <a:schemeClr val="tx1"/>
                </a:solidFill>
                <a:latin typeface="Arial" pitchFamily="34" charset="0"/>
              </a:defRPr>
            </a:lvl1pPr>
            <a:lvl2pPr marL="742950" indent="-285750" defTabSz="927100" eaLnBrk="0" hangingPunct="0">
              <a:spcBef>
                <a:spcPct val="20000"/>
              </a:spcBef>
              <a:spcAft>
                <a:spcPts val="1000"/>
              </a:spcAft>
              <a:buClr>
                <a:schemeClr val="hlink"/>
              </a:buClr>
              <a:buSzPct val="75000"/>
              <a:buChar char="•"/>
              <a:defRPr sz="2800" b="1">
                <a:solidFill>
                  <a:schemeClr val="tx1"/>
                </a:solidFill>
                <a:latin typeface="Arial" pitchFamily="34" charset="0"/>
              </a:defRPr>
            </a:lvl2pPr>
            <a:lvl3pPr marL="1143000" indent="-228600" defTabSz="927100" eaLnBrk="0" hangingPunct="0">
              <a:spcBef>
                <a:spcPct val="20000"/>
              </a:spcBef>
              <a:spcAft>
                <a:spcPts val="1000"/>
              </a:spcAft>
              <a:buClr>
                <a:schemeClr val="hlink"/>
              </a:buClr>
              <a:buSzPct val="75000"/>
              <a:buFont typeface="Wingdings" pitchFamily="2" charset="2"/>
              <a:buChar char="ü"/>
              <a:defRPr sz="2400" b="1">
                <a:solidFill>
                  <a:schemeClr val="tx1"/>
                </a:solidFill>
                <a:latin typeface="Arial" pitchFamily="34" charset="0"/>
              </a:defRPr>
            </a:lvl3pPr>
            <a:lvl4pPr marL="1600200" indent="-228600" defTabSz="927100" eaLnBrk="0" hangingPunct="0">
              <a:spcBef>
                <a:spcPct val="20000"/>
              </a:spcBef>
              <a:spcAft>
                <a:spcPts val="1000"/>
              </a:spcAft>
              <a:buClr>
                <a:schemeClr val="hlink"/>
              </a:buClr>
              <a:buSzPct val="75000"/>
              <a:buFont typeface="Monotype Sorts"/>
              <a:buChar char=";"/>
              <a:defRPr sz="2000" b="1">
                <a:solidFill>
                  <a:schemeClr val="tx1"/>
                </a:solidFill>
                <a:latin typeface="Arial" pitchFamily="34" charset="0"/>
              </a:defRPr>
            </a:lvl4pPr>
            <a:lvl5pPr marL="2057400" indent="-228600" defTabSz="927100" eaLnBrk="0"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5pPr>
            <a:lvl6pPr marL="2514600" indent="-228600" defTabSz="9271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6pPr>
            <a:lvl7pPr marL="2971800" indent="-228600" defTabSz="9271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7pPr>
            <a:lvl8pPr marL="3429000" indent="-228600" defTabSz="9271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8pPr>
            <a:lvl9pPr marL="3886200" indent="-228600" defTabSz="9271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9pPr>
          </a:lstStyle>
          <a:p>
            <a:pPr marL="0" marR="0" lvl="0" indent="0" algn="r" defTabSz="927100" rtl="0" eaLnBrk="0" fontAlgn="base" latinLnBrk="0" hangingPunct="0">
              <a:lnSpc>
                <a:spcPct val="100000"/>
              </a:lnSpc>
              <a:spcBef>
                <a:spcPct val="0"/>
              </a:spcBef>
              <a:spcAft>
                <a:spcPct val="0"/>
              </a:spcAft>
              <a:buClrTx/>
              <a:buSzTx/>
              <a:buFontTx/>
              <a:buNone/>
              <a:tabLst/>
              <a:defRPr/>
            </a:pPr>
            <a:fld id="{0AFD1266-F4A1-4863-850F-E5AA4C6765F5}" type="slidenum">
              <a:rPr kumimoji="0" lang="en-US" altLang="en-US" sz="1400" b="0" i="0" u="none" strike="noStrike" kern="1200" cap="none" spc="0" normalizeH="0" baseline="0" noProof="0">
                <a:ln>
                  <a:noFill/>
                </a:ln>
                <a:solidFill>
                  <a:srgbClr val="000099"/>
                </a:solidFill>
                <a:effectLst/>
                <a:uLnTx/>
                <a:uFillTx/>
                <a:latin typeface="Times New Roman" pitchFamily="18" charset="0"/>
                <a:ea typeface="MS PGothic" pitchFamily="34" charset="-128"/>
                <a:cs typeface="Arial" pitchFamily="34" charset="0"/>
              </a:rPr>
              <a:pPr marL="0" marR="0" lvl="0" indent="0" algn="r" defTabSz="927100" rtl="0" eaLnBrk="0" fontAlgn="base" latinLnBrk="0" hangingPunct="0">
                <a:lnSpc>
                  <a:spcPct val="100000"/>
                </a:lnSpc>
                <a:spcBef>
                  <a:spcPct val="0"/>
                </a:spcBef>
                <a:spcAft>
                  <a:spcPct val="0"/>
                </a:spcAft>
                <a:buClrTx/>
                <a:buSzTx/>
                <a:buFontTx/>
                <a:buNone/>
                <a:tabLst/>
                <a:defRPr/>
              </a:pPr>
              <a:t>34</a:t>
            </a:fld>
            <a:endParaRPr kumimoji="0" lang="en-US" altLang="en-US" sz="1400" b="0" i="0" u="none" strike="noStrike" kern="1200" cap="none" spc="0" normalizeH="0" baseline="0" noProof="0">
              <a:ln>
                <a:noFill/>
              </a:ln>
              <a:solidFill>
                <a:srgbClr val="000099"/>
              </a:solidFill>
              <a:effectLst/>
              <a:uLnTx/>
              <a:uFillTx/>
              <a:latin typeface="Times New Roman" pitchFamily="18" charset="0"/>
              <a:ea typeface="MS PGothic" pitchFamily="34" charset="-128"/>
              <a:cs typeface="Arial" pitchFamily="34" charset="0"/>
            </a:endParaRPr>
          </a:p>
        </p:txBody>
      </p:sp>
      <p:sp>
        <p:nvSpPr>
          <p:cNvPr id="2" name="TextBox 1"/>
          <p:cNvSpPr txBox="1"/>
          <p:nvPr/>
        </p:nvSpPr>
        <p:spPr>
          <a:xfrm>
            <a:off x="1415441" y="4460208"/>
            <a:ext cx="6494744" cy="706418"/>
          </a:xfrm>
          <a:prstGeom prst="rect">
            <a:avLst/>
          </a:prstGeom>
          <a:noFill/>
        </p:spPr>
        <p:txBody>
          <a:bodyPr wrap="none" lIns="89988" tIns="44993" rIns="89988" bIns="44993">
            <a:spAutoFit/>
          </a:bodyPr>
          <a:lstStyle/>
          <a:p>
            <a:pPr marL="0" marR="0" lvl="0" indent="0" algn="l" defTabSz="900043" rtl="0" eaLnBrk="1" fontAlgn="base" latinLnBrk="0" hangingPunct="1">
              <a:lnSpc>
                <a:spcPct val="100000"/>
              </a:lnSpc>
              <a:spcBef>
                <a:spcPct val="0"/>
              </a:spcBef>
              <a:spcAft>
                <a:spcPct val="0"/>
              </a:spcAft>
              <a:buClrTx/>
              <a:buSzTx/>
              <a:buFontTx/>
              <a:buNone/>
              <a:tabLst/>
              <a:defRPr/>
            </a:pPr>
            <a:r>
              <a:rPr kumimoji="0" lang="en-US" sz="20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itchFamily="34" charset="0"/>
              </a:rPr>
              <a:t>What type of variation do you see (random or non-random)?</a:t>
            </a:r>
          </a:p>
          <a:p>
            <a:pPr marL="0" marR="0" lvl="0" indent="0" algn="l" defTabSz="900043" rtl="0" eaLnBrk="1" fontAlgn="base" latinLnBrk="0" hangingPunct="1">
              <a:lnSpc>
                <a:spcPct val="100000"/>
              </a:lnSpc>
              <a:spcBef>
                <a:spcPct val="0"/>
              </a:spcBef>
              <a:spcAft>
                <a:spcPct val="0"/>
              </a:spcAft>
              <a:buClrTx/>
              <a:buSzTx/>
              <a:buFontTx/>
              <a:buNone/>
              <a:tabLst/>
              <a:defRPr/>
            </a:pPr>
            <a:r>
              <a:rPr kumimoji="0" lang="en-US" sz="2000" b="0" i="0" u="none" strike="noStrike" kern="1200" cap="none" spc="0" normalizeH="0" baseline="0" noProof="0" dirty="0">
                <a:ln>
                  <a:noFill/>
                </a:ln>
                <a:solidFill>
                  <a:srgbClr val="000000"/>
                </a:solidFill>
                <a:effectLst/>
                <a:uLnTx/>
                <a:uFillTx/>
                <a:latin typeface="Calibri" panose="020F0502020204030204" pitchFamily="34" charset="0"/>
                <a:ea typeface="+mn-ea"/>
                <a:cs typeface="Arial" pitchFamily="34" charset="0"/>
              </a:rPr>
              <a:t>What do you think about the median (% receiving a exam)?</a:t>
            </a:r>
          </a:p>
        </p:txBody>
      </p:sp>
    </p:spTree>
    <p:extLst>
      <p:ext uri="{BB962C8B-B14F-4D97-AF65-F5344CB8AC3E}">
        <p14:creationId xmlns:p14="http://schemas.microsoft.com/office/powerpoint/2010/main" val="406024834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2770" name="Picture 5"/>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37787" y="1228951"/>
            <a:ext cx="8868427" cy="4181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1746" name="Rectangle 2"/>
          <p:cNvSpPr>
            <a:spLocks noGrp="1" noChangeArrowheads="1"/>
          </p:cNvSpPr>
          <p:nvPr>
            <p:ph type="title"/>
          </p:nvPr>
        </p:nvSpPr>
        <p:spPr>
          <a:xfrm>
            <a:off x="663880" y="664208"/>
            <a:ext cx="7816241" cy="783592"/>
          </a:xfrm>
        </p:spPr>
        <p:txBody>
          <a:bodyPr lIns="91194" tIns="45596" rIns="91194" bIns="45596" anchor="t">
            <a:noAutofit/>
          </a:bodyPr>
          <a:lstStyle/>
          <a:p>
            <a:pPr>
              <a:defRPr/>
            </a:pPr>
            <a:r>
              <a:rPr lang="en-US" altLang="en-US" sz="3600" b="1" dirty="0">
                <a:effectLst/>
                <a:latin typeface="Calibri" panose="020F0502020204030204" pitchFamily="34" charset="0"/>
              </a:rPr>
              <a:t>Initial Run Chart Interpretation</a:t>
            </a:r>
          </a:p>
        </p:txBody>
      </p:sp>
      <p:sp>
        <p:nvSpPr>
          <p:cNvPr id="32772" name="Slide Number Placeholder 5"/>
          <p:cNvSpPr txBox="1">
            <a:spLocks noGrp="1"/>
          </p:cNvSpPr>
          <p:nvPr/>
        </p:nvSpPr>
        <p:spPr bwMode="auto">
          <a:xfrm>
            <a:off x="6552693" y="6248366"/>
            <a:ext cx="1905521" cy="4576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194" tIns="45596" rIns="91194" bIns="45596"/>
          <a:lstStyle>
            <a:lvl1pPr defTabSz="927100" eaLnBrk="0" hangingPunct="0">
              <a:spcBef>
                <a:spcPct val="20000"/>
              </a:spcBef>
              <a:spcAft>
                <a:spcPts val="1000"/>
              </a:spcAft>
              <a:buClr>
                <a:schemeClr val="hlink"/>
              </a:buClr>
              <a:buSzPct val="75000"/>
              <a:buFont typeface="Monotype Sorts"/>
              <a:buChar char="u"/>
              <a:defRPr sz="3200" b="1">
                <a:solidFill>
                  <a:schemeClr val="tx1"/>
                </a:solidFill>
                <a:latin typeface="Arial" pitchFamily="34" charset="0"/>
              </a:defRPr>
            </a:lvl1pPr>
            <a:lvl2pPr marL="742950" indent="-285750" defTabSz="927100" eaLnBrk="0" hangingPunct="0">
              <a:spcBef>
                <a:spcPct val="20000"/>
              </a:spcBef>
              <a:spcAft>
                <a:spcPts val="1000"/>
              </a:spcAft>
              <a:buClr>
                <a:schemeClr val="hlink"/>
              </a:buClr>
              <a:buSzPct val="75000"/>
              <a:buChar char="•"/>
              <a:defRPr sz="2800" b="1">
                <a:solidFill>
                  <a:schemeClr val="tx1"/>
                </a:solidFill>
                <a:latin typeface="Arial" pitchFamily="34" charset="0"/>
              </a:defRPr>
            </a:lvl2pPr>
            <a:lvl3pPr marL="1143000" indent="-228600" defTabSz="927100" eaLnBrk="0" hangingPunct="0">
              <a:spcBef>
                <a:spcPct val="20000"/>
              </a:spcBef>
              <a:spcAft>
                <a:spcPts val="1000"/>
              </a:spcAft>
              <a:buClr>
                <a:schemeClr val="hlink"/>
              </a:buClr>
              <a:buSzPct val="75000"/>
              <a:buFont typeface="Wingdings" pitchFamily="2" charset="2"/>
              <a:buChar char="ü"/>
              <a:defRPr sz="2400" b="1">
                <a:solidFill>
                  <a:schemeClr val="tx1"/>
                </a:solidFill>
                <a:latin typeface="Arial" pitchFamily="34" charset="0"/>
              </a:defRPr>
            </a:lvl3pPr>
            <a:lvl4pPr marL="1600200" indent="-228600" defTabSz="927100" eaLnBrk="0" hangingPunct="0">
              <a:spcBef>
                <a:spcPct val="20000"/>
              </a:spcBef>
              <a:spcAft>
                <a:spcPts val="1000"/>
              </a:spcAft>
              <a:buClr>
                <a:schemeClr val="hlink"/>
              </a:buClr>
              <a:buSzPct val="75000"/>
              <a:buFont typeface="Monotype Sorts"/>
              <a:buChar char=";"/>
              <a:defRPr sz="2000" b="1">
                <a:solidFill>
                  <a:schemeClr val="tx1"/>
                </a:solidFill>
                <a:latin typeface="Arial" pitchFamily="34" charset="0"/>
              </a:defRPr>
            </a:lvl4pPr>
            <a:lvl5pPr marL="2057400" indent="-228600" defTabSz="927100" eaLnBrk="0"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5pPr>
            <a:lvl6pPr marL="2514600" indent="-228600" defTabSz="9271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6pPr>
            <a:lvl7pPr marL="2971800" indent="-228600" defTabSz="9271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7pPr>
            <a:lvl8pPr marL="3429000" indent="-228600" defTabSz="9271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8pPr>
            <a:lvl9pPr marL="3886200" indent="-228600" defTabSz="9271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9pPr>
          </a:lstStyle>
          <a:p>
            <a:pPr algn="r" fontAlgn="base">
              <a:spcBef>
                <a:spcPct val="0"/>
              </a:spcBef>
              <a:spcAft>
                <a:spcPct val="0"/>
              </a:spcAft>
              <a:buClrTx/>
              <a:buSzTx/>
              <a:buFontTx/>
              <a:buNone/>
            </a:pPr>
            <a:fld id="{6695D46F-56B8-419C-A467-049D16321D86}" type="slidenum">
              <a:rPr lang="en-US" altLang="en-US" sz="1400" b="0">
                <a:solidFill>
                  <a:srgbClr val="000099"/>
                </a:solidFill>
                <a:latin typeface="Times New Roman" pitchFamily="18" charset="0"/>
                <a:ea typeface="MS PGothic" pitchFamily="34" charset="-128"/>
                <a:cs typeface="Arial" pitchFamily="34" charset="0"/>
              </a:rPr>
              <a:pPr algn="r" fontAlgn="base">
                <a:spcBef>
                  <a:spcPct val="0"/>
                </a:spcBef>
                <a:spcAft>
                  <a:spcPct val="0"/>
                </a:spcAft>
                <a:buClrTx/>
                <a:buSzTx/>
                <a:buFontTx/>
                <a:buNone/>
              </a:pPr>
              <a:t>35</a:t>
            </a:fld>
            <a:endParaRPr lang="en-US" altLang="en-US" sz="1400" b="0">
              <a:solidFill>
                <a:srgbClr val="000099"/>
              </a:solidFill>
              <a:latin typeface="Times New Roman" pitchFamily="18" charset="0"/>
              <a:ea typeface="MS PGothic" pitchFamily="34" charset="-128"/>
              <a:cs typeface="Arial" pitchFamily="34" charset="0"/>
            </a:endParaRPr>
          </a:p>
        </p:txBody>
      </p:sp>
      <p:sp>
        <p:nvSpPr>
          <p:cNvPr id="2" name="TextBox 1"/>
          <p:cNvSpPr txBox="1"/>
          <p:nvPr/>
        </p:nvSpPr>
        <p:spPr>
          <a:xfrm>
            <a:off x="137787" y="5659140"/>
            <a:ext cx="8868427" cy="1198860"/>
          </a:xfrm>
          <a:prstGeom prst="rect">
            <a:avLst/>
          </a:prstGeom>
          <a:solidFill>
            <a:schemeClr val="bg1"/>
          </a:solidFill>
        </p:spPr>
        <p:txBody>
          <a:bodyPr wrap="square" lIns="89988" tIns="44993" rIns="89988" bIns="44993">
            <a:spAutoFit/>
          </a:bodyPr>
          <a:lstStyle/>
          <a:p>
            <a:pPr marL="337456" indent="-337456" defTabSz="900043" fontAlgn="base">
              <a:spcBef>
                <a:spcPct val="0"/>
              </a:spcBef>
              <a:spcAft>
                <a:spcPct val="0"/>
              </a:spcAft>
              <a:buFont typeface="Wingdings" panose="05000000000000000000" pitchFamily="2" charset="2"/>
              <a:buChar char="Ø"/>
              <a:defRPr/>
            </a:pPr>
            <a:r>
              <a:rPr lang="en-US" dirty="0">
                <a:solidFill>
                  <a:schemeClr val="tx2"/>
                </a:solidFill>
                <a:latin typeface="Calibri" panose="020F0502020204030204" pitchFamily="34" charset="0"/>
                <a:cs typeface="Arial" pitchFamily="34" charset="0"/>
              </a:rPr>
              <a:t>What type of variation do you see (random or non-random)?</a:t>
            </a:r>
          </a:p>
          <a:p>
            <a:pPr marL="787397" lvl="1" indent="-337456" defTabSz="900043" fontAlgn="base">
              <a:spcBef>
                <a:spcPct val="0"/>
              </a:spcBef>
              <a:spcAft>
                <a:spcPct val="0"/>
              </a:spcAft>
              <a:buFont typeface="Arial" panose="020B0604020202020204" pitchFamily="34" charset="0"/>
              <a:buChar char="•"/>
              <a:defRPr/>
            </a:pPr>
            <a:r>
              <a:rPr lang="en-US" dirty="0">
                <a:solidFill>
                  <a:schemeClr val="tx2"/>
                </a:solidFill>
                <a:latin typeface="Calibri" panose="020F0502020204030204" pitchFamily="34" charset="0"/>
                <a:cs typeface="Arial" pitchFamily="34" charset="0"/>
              </a:rPr>
              <a:t>No non-random patterns</a:t>
            </a:r>
          </a:p>
          <a:p>
            <a:pPr marL="337456" indent="-337456" defTabSz="900043" fontAlgn="base">
              <a:spcBef>
                <a:spcPct val="0"/>
              </a:spcBef>
              <a:spcAft>
                <a:spcPct val="0"/>
              </a:spcAft>
              <a:buFont typeface="Wingdings" panose="05000000000000000000" pitchFamily="2" charset="2"/>
              <a:buChar char="Ø"/>
              <a:defRPr/>
            </a:pPr>
            <a:r>
              <a:rPr lang="en-US" dirty="0">
                <a:solidFill>
                  <a:schemeClr val="tx2"/>
                </a:solidFill>
                <a:latin typeface="Calibri" panose="020F0502020204030204" pitchFamily="34" charset="0"/>
                <a:cs typeface="Arial" pitchFamily="34" charset="0"/>
              </a:rPr>
              <a:t>What do you think about the median (% receiving a exam)?</a:t>
            </a:r>
          </a:p>
          <a:p>
            <a:pPr marL="787397" lvl="1" indent="-337456" defTabSz="900043" fontAlgn="base">
              <a:spcBef>
                <a:spcPct val="0"/>
              </a:spcBef>
              <a:spcAft>
                <a:spcPct val="0"/>
              </a:spcAft>
              <a:buFont typeface="Arial" panose="020B0604020202020204" pitchFamily="34" charset="0"/>
              <a:buChar char="•"/>
              <a:defRPr/>
            </a:pPr>
            <a:r>
              <a:rPr lang="en-US" dirty="0">
                <a:solidFill>
                  <a:schemeClr val="tx2"/>
                </a:solidFill>
                <a:latin typeface="Calibri" panose="020F0502020204030204" pitchFamily="34" charset="0"/>
                <a:cs typeface="Arial" pitchFamily="34" charset="0"/>
              </a:rPr>
              <a:t>Median is very low (~17%).  Need to change process to change the results</a:t>
            </a:r>
          </a:p>
        </p:txBody>
      </p:sp>
      <p:grpSp>
        <p:nvGrpSpPr>
          <p:cNvPr id="3" name="Group 2"/>
          <p:cNvGrpSpPr>
            <a:grpSpLocks/>
          </p:cNvGrpSpPr>
          <p:nvPr/>
        </p:nvGrpSpPr>
        <p:grpSpPr bwMode="auto">
          <a:xfrm>
            <a:off x="560540" y="1864707"/>
            <a:ext cx="8445674" cy="1966817"/>
            <a:chOff x="568247" y="1447800"/>
            <a:chExt cx="8563053" cy="1992968"/>
          </a:xfrm>
        </p:grpSpPr>
        <p:sp>
          <p:nvSpPr>
            <p:cNvPr id="32775" name="Oval 5"/>
            <p:cNvSpPr>
              <a:spLocks noChangeArrowheads="1"/>
            </p:cNvSpPr>
            <p:nvPr/>
          </p:nvSpPr>
          <p:spPr bwMode="auto">
            <a:xfrm>
              <a:off x="6159500" y="1447800"/>
              <a:ext cx="2971800" cy="730250"/>
            </a:xfrm>
            <a:prstGeom prst="ellipse">
              <a:avLst/>
            </a:prstGeom>
            <a:noFill/>
            <a:ln w="25400" algn="ctr">
              <a:solidFill>
                <a:srgbClr val="00B0F0"/>
              </a:solidFill>
              <a:round/>
              <a:headEnd/>
              <a:tailEnd/>
            </a:ln>
            <a:extLst>
              <a:ext uri="{909E8E84-426E-40DD-AFC4-6F175D3DCCD1}">
                <a14:hiddenFill xmlns:a14="http://schemas.microsoft.com/office/drawing/2010/main">
                  <a:solidFill>
                    <a:srgbClr val="FFFFFF"/>
                  </a:solidFill>
                </a14:hiddenFill>
              </a:ext>
            </a:extLst>
          </p:spPr>
          <p:txBody>
            <a:bodyPr lIns="92665" tIns="46333" rIns="92665" bIns="46333"/>
            <a:lstStyle>
              <a:lvl1pPr defTabSz="927100" eaLnBrk="0" hangingPunct="0">
                <a:spcBef>
                  <a:spcPct val="20000"/>
                </a:spcBef>
                <a:spcAft>
                  <a:spcPts val="1000"/>
                </a:spcAft>
                <a:buClr>
                  <a:schemeClr val="hlink"/>
                </a:buClr>
                <a:buSzPct val="75000"/>
                <a:buFont typeface="Monotype Sorts"/>
                <a:buChar char="u"/>
                <a:defRPr sz="3200" b="1">
                  <a:solidFill>
                    <a:schemeClr val="tx1"/>
                  </a:solidFill>
                  <a:latin typeface="Arial" pitchFamily="34" charset="0"/>
                </a:defRPr>
              </a:lvl1pPr>
              <a:lvl2pPr marL="742950" indent="-285750" defTabSz="927100" eaLnBrk="0" hangingPunct="0">
                <a:spcBef>
                  <a:spcPct val="20000"/>
                </a:spcBef>
                <a:spcAft>
                  <a:spcPts val="1000"/>
                </a:spcAft>
                <a:buClr>
                  <a:schemeClr val="hlink"/>
                </a:buClr>
                <a:buSzPct val="75000"/>
                <a:buChar char="•"/>
                <a:defRPr sz="2800" b="1">
                  <a:solidFill>
                    <a:schemeClr val="tx1"/>
                  </a:solidFill>
                  <a:latin typeface="Arial" pitchFamily="34" charset="0"/>
                </a:defRPr>
              </a:lvl2pPr>
              <a:lvl3pPr marL="1143000" indent="-228600" defTabSz="927100" eaLnBrk="0" hangingPunct="0">
                <a:spcBef>
                  <a:spcPct val="20000"/>
                </a:spcBef>
                <a:spcAft>
                  <a:spcPts val="1000"/>
                </a:spcAft>
                <a:buClr>
                  <a:schemeClr val="hlink"/>
                </a:buClr>
                <a:buSzPct val="75000"/>
                <a:buFont typeface="Wingdings" pitchFamily="2" charset="2"/>
                <a:buChar char="ü"/>
                <a:defRPr sz="2400" b="1">
                  <a:solidFill>
                    <a:schemeClr val="tx1"/>
                  </a:solidFill>
                  <a:latin typeface="Arial" pitchFamily="34" charset="0"/>
                </a:defRPr>
              </a:lvl3pPr>
              <a:lvl4pPr marL="1600200" indent="-228600" defTabSz="927100" eaLnBrk="0" hangingPunct="0">
                <a:spcBef>
                  <a:spcPct val="20000"/>
                </a:spcBef>
                <a:spcAft>
                  <a:spcPts val="1000"/>
                </a:spcAft>
                <a:buClr>
                  <a:schemeClr val="hlink"/>
                </a:buClr>
                <a:buSzPct val="75000"/>
                <a:buFont typeface="Monotype Sorts"/>
                <a:buChar char=";"/>
                <a:defRPr sz="2000" b="1">
                  <a:solidFill>
                    <a:schemeClr val="tx1"/>
                  </a:solidFill>
                  <a:latin typeface="Arial" pitchFamily="34" charset="0"/>
                </a:defRPr>
              </a:lvl4pPr>
              <a:lvl5pPr marL="2057400" indent="-228600" defTabSz="927100" eaLnBrk="0"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5pPr>
              <a:lvl6pPr marL="2514600" indent="-228600" defTabSz="9271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6pPr>
              <a:lvl7pPr marL="2971800" indent="-228600" defTabSz="9271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7pPr>
              <a:lvl8pPr marL="3429000" indent="-228600" defTabSz="9271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8pPr>
              <a:lvl9pPr marL="3886200" indent="-228600" defTabSz="9271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9pPr>
            </a:lstStyle>
            <a:p>
              <a:pPr fontAlgn="base">
                <a:spcBef>
                  <a:spcPct val="0"/>
                </a:spcBef>
                <a:spcAft>
                  <a:spcPct val="0"/>
                </a:spcAft>
                <a:buClrTx/>
                <a:buSzTx/>
                <a:buFontTx/>
                <a:buNone/>
              </a:pPr>
              <a:endParaRPr lang="en-US" altLang="en-US" sz="2400" b="0">
                <a:solidFill>
                  <a:srgbClr val="000000"/>
                </a:solidFill>
                <a:ea typeface="MS PGothic" pitchFamily="34" charset="-128"/>
                <a:cs typeface="Arial" pitchFamily="34" charset="0"/>
              </a:endParaRPr>
            </a:p>
          </p:txBody>
        </p:sp>
        <p:sp>
          <p:nvSpPr>
            <p:cNvPr id="32776" name="Oval 5"/>
            <p:cNvSpPr>
              <a:spLocks noChangeArrowheads="1"/>
            </p:cNvSpPr>
            <p:nvPr/>
          </p:nvSpPr>
          <p:spPr bwMode="auto">
            <a:xfrm>
              <a:off x="5016500" y="1937727"/>
              <a:ext cx="990600" cy="926123"/>
            </a:xfrm>
            <a:prstGeom prst="ellipse">
              <a:avLst/>
            </a:prstGeom>
            <a:noFill/>
            <a:ln w="25400" algn="ctr">
              <a:solidFill>
                <a:srgbClr val="00B0F0"/>
              </a:solidFill>
              <a:round/>
              <a:headEnd/>
              <a:tailEnd/>
            </a:ln>
            <a:extLst>
              <a:ext uri="{909E8E84-426E-40DD-AFC4-6F175D3DCCD1}">
                <a14:hiddenFill xmlns:a14="http://schemas.microsoft.com/office/drawing/2010/main">
                  <a:solidFill>
                    <a:srgbClr val="FFFFFF"/>
                  </a:solidFill>
                </a14:hiddenFill>
              </a:ext>
            </a:extLst>
          </p:spPr>
          <p:txBody>
            <a:bodyPr lIns="92665" tIns="46333" rIns="92665" bIns="46333"/>
            <a:lstStyle>
              <a:lvl1pPr defTabSz="927100" eaLnBrk="0" hangingPunct="0">
                <a:spcBef>
                  <a:spcPct val="20000"/>
                </a:spcBef>
                <a:spcAft>
                  <a:spcPts val="1000"/>
                </a:spcAft>
                <a:buClr>
                  <a:schemeClr val="hlink"/>
                </a:buClr>
                <a:buSzPct val="75000"/>
                <a:buFont typeface="Monotype Sorts"/>
                <a:buChar char="u"/>
                <a:defRPr sz="3200" b="1">
                  <a:solidFill>
                    <a:schemeClr val="tx1"/>
                  </a:solidFill>
                  <a:latin typeface="Arial" pitchFamily="34" charset="0"/>
                </a:defRPr>
              </a:lvl1pPr>
              <a:lvl2pPr marL="742950" indent="-285750" defTabSz="927100" eaLnBrk="0" hangingPunct="0">
                <a:spcBef>
                  <a:spcPct val="20000"/>
                </a:spcBef>
                <a:spcAft>
                  <a:spcPts val="1000"/>
                </a:spcAft>
                <a:buClr>
                  <a:schemeClr val="hlink"/>
                </a:buClr>
                <a:buSzPct val="75000"/>
                <a:buChar char="•"/>
                <a:defRPr sz="2800" b="1">
                  <a:solidFill>
                    <a:schemeClr val="tx1"/>
                  </a:solidFill>
                  <a:latin typeface="Arial" pitchFamily="34" charset="0"/>
                </a:defRPr>
              </a:lvl2pPr>
              <a:lvl3pPr marL="1143000" indent="-228600" defTabSz="927100" eaLnBrk="0" hangingPunct="0">
                <a:spcBef>
                  <a:spcPct val="20000"/>
                </a:spcBef>
                <a:spcAft>
                  <a:spcPts val="1000"/>
                </a:spcAft>
                <a:buClr>
                  <a:schemeClr val="hlink"/>
                </a:buClr>
                <a:buSzPct val="75000"/>
                <a:buFont typeface="Wingdings" pitchFamily="2" charset="2"/>
                <a:buChar char="ü"/>
                <a:defRPr sz="2400" b="1">
                  <a:solidFill>
                    <a:schemeClr val="tx1"/>
                  </a:solidFill>
                  <a:latin typeface="Arial" pitchFamily="34" charset="0"/>
                </a:defRPr>
              </a:lvl3pPr>
              <a:lvl4pPr marL="1600200" indent="-228600" defTabSz="927100" eaLnBrk="0" hangingPunct="0">
                <a:spcBef>
                  <a:spcPct val="20000"/>
                </a:spcBef>
                <a:spcAft>
                  <a:spcPts val="1000"/>
                </a:spcAft>
                <a:buClr>
                  <a:schemeClr val="hlink"/>
                </a:buClr>
                <a:buSzPct val="75000"/>
                <a:buFont typeface="Monotype Sorts"/>
                <a:buChar char=";"/>
                <a:defRPr sz="2000" b="1">
                  <a:solidFill>
                    <a:schemeClr val="tx1"/>
                  </a:solidFill>
                  <a:latin typeface="Arial" pitchFamily="34" charset="0"/>
                </a:defRPr>
              </a:lvl4pPr>
              <a:lvl5pPr marL="2057400" indent="-228600" defTabSz="927100" eaLnBrk="0"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5pPr>
              <a:lvl6pPr marL="2514600" indent="-228600" defTabSz="9271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6pPr>
              <a:lvl7pPr marL="2971800" indent="-228600" defTabSz="9271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7pPr>
              <a:lvl8pPr marL="3429000" indent="-228600" defTabSz="9271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8pPr>
              <a:lvl9pPr marL="3886200" indent="-228600" defTabSz="9271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9pPr>
            </a:lstStyle>
            <a:p>
              <a:pPr fontAlgn="base">
                <a:spcBef>
                  <a:spcPct val="0"/>
                </a:spcBef>
                <a:spcAft>
                  <a:spcPct val="0"/>
                </a:spcAft>
                <a:buClrTx/>
                <a:buSzTx/>
                <a:buFontTx/>
                <a:buNone/>
              </a:pPr>
              <a:endParaRPr lang="en-US" altLang="en-US" sz="2400" b="0">
                <a:solidFill>
                  <a:srgbClr val="000000"/>
                </a:solidFill>
                <a:ea typeface="MS PGothic" pitchFamily="34" charset="-128"/>
                <a:cs typeface="Arial" pitchFamily="34" charset="0"/>
              </a:endParaRPr>
            </a:p>
          </p:txBody>
        </p:sp>
        <p:sp>
          <p:nvSpPr>
            <p:cNvPr id="32777" name="Oval 5"/>
            <p:cNvSpPr>
              <a:spLocks noChangeArrowheads="1"/>
            </p:cNvSpPr>
            <p:nvPr/>
          </p:nvSpPr>
          <p:spPr bwMode="auto">
            <a:xfrm>
              <a:off x="2425701" y="1797050"/>
              <a:ext cx="533400" cy="492367"/>
            </a:xfrm>
            <a:prstGeom prst="ellipse">
              <a:avLst/>
            </a:prstGeom>
            <a:noFill/>
            <a:ln w="25400" algn="ctr">
              <a:solidFill>
                <a:srgbClr val="00B0F0"/>
              </a:solidFill>
              <a:round/>
              <a:headEnd/>
              <a:tailEnd/>
            </a:ln>
            <a:extLst>
              <a:ext uri="{909E8E84-426E-40DD-AFC4-6F175D3DCCD1}">
                <a14:hiddenFill xmlns:a14="http://schemas.microsoft.com/office/drawing/2010/main">
                  <a:solidFill>
                    <a:srgbClr val="FFFFFF"/>
                  </a:solidFill>
                </a14:hiddenFill>
              </a:ext>
            </a:extLst>
          </p:spPr>
          <p:txBody>
            <a:bodyPr lIns="92665" tIns="46333" rIns="92665" bIns="46333"/>
            <a:lstStyle>
              <a:lvl1pPr defTabSz="927100" eaLnBrk="0" hangingPunct="0">
                <a:spcBef>
                  <a:spcPct val="20000"/>
                </a:spcBef>
                <a:spcAft>
                  <a:spcPts val="1000"/>
                </a:spcAft>
                <a:buClr>
                  <a:schemeClr val="hlink"/>
                </a:buClr>
                <a:buSzPct val="75000"/>
                <a:buFont typeface="Monotype Sorts"/>
                <a:buChar char="u"/>
                <a:defRPr sz="3200" b="1">
                  <a:solidFill>
                    <a:schemeClr val="tx1"/>
                  </a:solidFill>
                  <a:latin typeface="Arial" pitchFamily="34" charset="0"/>
                </a:defRPr>
              </a:lvl1pPr>
              <a:lvl2pPr marL="742950" indent="-285750" defTabSz="927100" eaLnBrk="0" hangingPunct="0">
                <a:spcBef>
                  <a:spcPct val="20000"/>
                </a:spcBef>
                <a:spcAft>
                  <a:spcPts val="1000"/>
                </a:spcAft>
                <a:buClr>
                  <a:schemeClr val="hlink"/>
                </a:buClr>
                <a:buSzPct val="75000"/>
                <a:buChar char="•"/>
                <a:defRPr sz="2800" b="1">
                  <a:solidFill>
                    <a:schemeClr val="tx1"/>
                  </a:solidFill>
                  <a:latin typeface="Arial" pitchFamily="34" charset="0"/>
                </a:defRPr>
              </a:lvl2pPr>
              <a:lvl3pPr marL="1143000" indent="-228600" defTabSz="927100" eaLnBrk="0" hangingPunct="0">
                <a:spcBef>
                  <a:spcPct val="20000"/>
                </a:spcBef>
                <a:spcAft>
                  <a:spcPts val="1000"/>
                </a:spcAft>
                <a:buClr>
                  <a:schemeClr val="hlink"/>
                </a:buClr>
                <a:buSzPct val="75000"/>
                <a:buFont typeface="Wingdings" pitchFamily="2" charset="2"/>
                <a:buChar char="ü"/>
                <a:defRPr sz="2400" b="1">
                  <a:solidFill>
                    <a:schemeClr val="tx1"/>
                  </a:solidFill>
                  <a:latin typeface="Arial" pitchFamily="34" charset="0"/>
                </a:defRPr>
              </a:lvl3pPr>
              <a:lvl4pPr marL="1600200" indent="-228600" defTabSz="927100" eaLnBrk="0" hangingPunct="0">
                <a:spcBef>
                  <a:spcPct val="20000"/>
                </a:spcBef>
                <a:spcAft>
                  <a:spcPts val="1000"/>
                </a:spcAft>
                <a:buClr>
                  <a:schemeClr val="hlink"/>
                </a:buClr>
                <a:buSzPct val="75000"/>
                <a:buFont typeface="Monotype Sorts"/>
                <a:buChar char=";"/>
                <a:defRPr sz="2000" b="1">
                  <a:solidFill>
                    <a:schemeClr val="tx1"/>
                  </a:solidFill>
                  <a:latin typeface="Arial" pitchFamily="34" charset="0"/>
                </a:defRPr>
              </a:lvl4pPr>
              <a:lvl5pPr marL="2057400" indent="-228600" defTabSz="927100" eaLnBrk="0"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5pPr>
              <a:lvl6pPr marL="2514600" indent="-228600" defTabSz="9271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6pPr>
              <a:lvl7pPr marL="2971800" indent="-228600" defTabSz="9271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7pPr>
              <a:lvl8pPr marL="3429000" indent="-228600" defTabSz="9271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8pPr>
              <a:lvl9pPr marL="3886200" indent="-228600" defTabSz="9271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9pPr>
            </a:lstStyle>
            <a:p>
              <a:pPr fontAlgn="base">
                <a:spcBef>
                  <a:spcPct val="0"/>
                </a:spcBef>
                <a:spcAft>
                  <a:spcPct val="0"/>
                </a:spcAft>
                <a:buClrTx/>
                <a:buSzTx/>
                <a:buFontTx/>
                <a:buNone/>
              </a:pPr>
              <a:endParaRPr lang="en-US" altLang="en-US" sz="2400" b="0">
                <a:solidFill>
                  <a:srgbClr val="000000"/>
                </a:solidFill>
                <a:ea typeface="MS PGothic" pitchFamily="34" charset="-128"/>
                <a:cs typeface="Arial" pitchFamily="34" charset="0"/>
              </a:endParaRPr>
            </a:p>
          </p:txBody>
        </p:sp>
        <p:sp>
          <p:nvSpPr>
            <p:cNvPr id="32778" name="Oval 5"/>
            <p:cNvSpPr>
              <a:spLocks noChangeArrowheads="1"/>
            </p:cNvSpPr>
            <p:nvPr/>
          </p:nvSpPr>
          <p:spPr bwMode="auto">
            <a:xfrm rot="-2700000">
              <a:off x="568247" y="2710518"/>
              <a:ext cx="1903599" cy="730250"/>
            </a:xfrm>
            <a:prstGeom prst="ellipse">
              <a:avLst/>
            </a:prstGeom>
            <a:noFill/>
            <a:ln w="25400" algn="ctr">
              <a:solidFill>
                <a:srgbClr val="00B0F0"/>
              </a:solidFill>
              <a:round/>
              <a:headEnd/>
              <a:tailEnd/>
            </a:ln>
            <a:extLst>
              <a:ext uri="{909E8E84-426E-40DD-AFC4-6F175D3DCCD1}">
                <a14:hiddenFill xmlns:a14="http://schemas.microsoft.com/office/drawing/2010/main">
                  <a:solidFill>
                    <a:srgbClr val="FFFFFF"/>
                  </a:solidFill>
                </a14:hiddenFill>
              </a:ext>
            </a:extLst>
          </p:spPr>
          <p:txBody>
            <a:bodyPr lIns="92665" tIns="46333" rIns="92665" bIns="46333"/>
            <a:lstStyle>
              <a:lvl1pPr defTabSz="927100" eaLnBrk="0" hangingPunct="0">
                <a:spcBef>
                  <a:spcPct val="20000"/>
                </a:spcBef>
                <a:spcAft>
                  <a:spcPts val="1000"/>
                </a:spcAft>
                <a:buClr>
                  <a:schemeClr val="hlink"/>
                </a:buClr>
                <a:buSzPct val="75000"/>
                <a:buFont typeface="Monotype Sorts"/>
                <a:buChar char="u"/>
                <a:defRPr sz="3200" b="1">
                  <a:solidFill>
                    <a:schemeClr val="tx1"/>
                  </a:solidFill>
                  <a:latin typeface="Arial" pitchFamily="34" charset="0"/>
                </a:defRPr>
              </a:lvl1pPr>
              <a:lvl2pPr marL="742950" indent="-285750" defTabSz="927100" eaLnBrk="0" hangingPunct="0">
                <a:spcBef>
                  <a:spcPct val="20000"/>
                </a:spcBef>
                <a:spcAft>
                  <a:spcPts val="1000"/>
                </a:spcAft>
                <a:buClr>
                  <a:schemeClr val="hlink"/>
                </a:buClr>
                <a:buSzPct val="75000"/>
                <a:buChar char="•"/>
                <a:defRPr sz="2800" b="1">
                  <a:solidFill>
                    <a:schemeClr val="tx1"/>
                  </a:solidFill>
                  <a:latin typeface="Arial" pitchFamily="34" charset="0"/>
                </a:defRPr>
              </a:lvl2pPr>
              <a:lvl3pPr marL="1143000" indent="-228600" defTabSz="927100" eaLnBrk="0" hangingPunct="0">
                <a:spcBef>
                  <a:spcPct val="20000"/>
                </a:spcBef>
                <a:spcAft>
                  <a:spcPts val="1000"/>
                </a:spcAft>
                <a:buClr>
                  <a:schemeClr val="hlink"/>
                </a:buClr>
                <a:buSzPct val="75000"/>
                <a:buFont typeface="Wingdings" pitchFamily="2" charset="2"/>
                <a:buChar char="ü"/>
                <a:defRPr sz="2400" b="1">
                  <a:solidFill>
                    <a:schemeClr val="tx1"/>
                  </a:solidFill>
                  <a:latin typeface="Arial" pitchFamily="34" charset="0"/>
                </a:defRPr>
              </a:lvl3pPr>
              <a:lvl4pPr marL="1600200" indent="-228600" defTabSz="927100" eaLnBrk="0" hangingPunct="0">
                <a:spcBef>
                  <a:spcPct val="20000"/>
                </a:spcBef>
                <a:spcAft>
                  <a:spcPts val="1000"/>
                </a:spcAft>
                <a:buClr>
                  <a:schemeClr val="hlink"/>
                </a:buClr>
                <a:buSzPct val="75000"/>
                <a:buFont typeface="Monotype Sorts"/>
                <a:buChar char=";"/>
                <a:defRPr sz="2000" b="1">
                  <a:solidFill>
                    <a:schemeClr val="tx1"/>
                  </a:solidFill>
                  <a:latin typeface="Arial" pitchFamily="34" charset="0"/>
                </a:defRPr>
              </a:lvl4pPr>
              <a:lvl5pPr marL="2057400" indent="-228600" defTabSz="927100" eaLnBrk="0"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5pPr>
              <a:lvl6pPr marL="2514600" indent="-228600" defTabSz="9271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6pPr>
              <a:lvl7pPr marL="2971800" indent="-228600" defTabSz="9271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7pPr>
              <a:lvl8pPr marL="3429000" indent="-228600" defTabSz="9271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8pPr>
              <a:lvl9pPr marL="3886200" indent="-228600" defTabSz="9271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9pPr>
            </a:lstStyle>
            <a:p>
              <a:pPr fontAlgn="base">
                <a:spcBef>
                  <a:spcPct val="0"/>
                </a:spcBef>
                <a:spcAft>
                  <a:spcPct val="0"/>
                </a:spcAft>
                <a:buClrTx/>
                <a:buSzTx/>
                <a:buFontTx/>
                <a:buNone/>
              </a:pPr>
              <a:endParaRPr lang="en-US" altLang="en-US" sz="2400" b="0">
                <a:solidFill>
                  <a:srgbClr val="000000"/>
                </a:solidFill>
                <a:ea typeface="MS PGothic" pitchFamily="34" charset="-128"/>
                <a:cs typeface="Arial" pitchFamily="34" charset="0"/>
              </a:endParaRPr>
            </a:p>
          </p:txBody>
        </p:sp>
        <p:sp>
          <p:nvSpPr>
            <p:cNvPr id="32779" name="Oval 5"/>
            <p:cNvSpPr>
              <a:spLocks noChangeArrowheads="1"/>
            </p:cNvSpPr>
            <p:nvPr/>
          </p:nvSpPr>
          <p:spPr bwMode="auto">
            <a:xfrm>
              <a:off x="3187700" y="1905000"/>
              <a:ext cx="838200" cy="730250"/>
            </a:xfrm>
            <a:prstGeom prst="ellipse">
              <a:avLst/>
            </a:prstGeom>
            <a:noFill/>
            <a:ln w="25400" algn="ctr">
              <a:solidFill>
                <a:srgbClr val="00B0F0"/>
              </a:solidFill>
              <a:round/>
              <a:headEnd/>
              <a:tailEnd/>
            </a:ln>
            <a:extLst>
              <a:ext uri="{909E8E84-426E-40DD-AFC4-6F175D3DCCD1}">
                <a14:hiddenFill xmlns:a14="http://schemas.microsoft.com/office/drawing/2010/main">
                  <a:solidFill>
                    <a:srgbClr val="FFFFFF"/>
                  </a:solidFill>
                </a14:hiddenFill>
              </a:ext>
            </a:extLst>
          </p:spPr>
          <p:txBody>
            <a:bodyPr lIns="92665" tIns="46333" rIns="92665" bIns="46333"/>
            <a:lstStyle>
              <a:lvl1pPr defTabSz="927100" eaLnBrk="0" hangingPunct="0">
                <a:spcBef>
                  <a:spcPct val="20000"/>
                </a:spcBef>
                <a:spcAft>
                  <a:spcPts val="1000"/>
                </a:spcAft>
                <a:buClr>
                  <a:schemeClr val="hlink"/>
                </a:buClr>
                <a:buSzPct val="75000"/>
                <a:buFont typeface="Monotype Sorts"/>
                <a:buChar char="u"/>
                <a:defRPr sz="3200" b="1">
                  <a:solidFill>
                    <a:schemeClr val="tx1"/>
                  </a:solidFill>
                  <a:latin typeface="Arial" pitchFamily="34" charset="0"/>
                </a:defRPr>
              </a:lvl1pPr>
              <a:lvl2pPr marL="742950" indent="-285750" defTabSz="927100" eaLnBrk="0" hangingPunct="0">
                <a:spcBef>
                  <a:spcPct val="20000"/>
                </a:spcBef>
                <a:spcAft>
                  <a:spcPts val="1000"/>
                </a:spcAft>
                <a:buClr>
                  <a:schemeClr val="hlink"/>
                </a:buClr>
                <a:buSzPct val="75000"/>
                <a:buChar char="•"/>
                <a:defRPr sz="2800" b="1">
                  <a:solidFill>
                    <a:schemeClr val="tx1"/>
                  </a:solidFill>
                  <a:latin typeface="Arial" pitchFamily="34" charset="0"/>
                </a:defRPr>
              </a:lvl2pPr>
              <a:lvl3pPr marL="1143000" indent="-228600" defTabSz="927100" eaLnBrk="0" hangingPunct="0">
                <a:spcBef>
                  <a:spcPct val="20000"/>
                </a:spcBef>
                <a:spcAft>
                  <a:spcPts val="1000"/>
                </a:spcAft>
                <a:buClr>
                  <a:schemeClr val="hlink"/>
                </a:buClr>
                <a:buSzPct val="75000"/>
                <a:buFont typeface="Wingdings" pitchFamily="2" charset="2"/>
                <a:buChar char="ü"/>
                <a:defRPr sz="2400" b="1">
                  <a:solidFill>
                    <a:schemeClr val="tx1"/>
                  </a:solidFill>
                  <a:latin typeface="Arial" pitchFamily="34" charset="0"/>
                </a:defRPr>
              </a:lvl3pPr>
              <a:lvl4pPr marL="1600200" indent="-228600" defTabSz="927100" eaLnBrk="0" hangingPunct="0">
                <a:spcBef>
                  <a:spcPct val="20000"/>
                </a:spcBef>
                <a:spcAft>
                  <a:spcPts val="1000"/>
                </a:spcAft>
                <a:buClr>
                  <a:schemeClr val="hlink"/>
                </a:buClr>
                <a:buSzPct val="75000"/>
                <a:buFont typeface="Monotype Sorts"/>
                <a:buChar char=";"/>
                <a:defRPr sz="2000" b="1">
                  <a:solidFill>
                    <a:schemeClr val="tx1"/>
                  </a:solidFill>
                  <a:latin typeface="Arial" pitchFamily="34" charset="0"/>
                </a:defRPr>
              </a:lvl4pPr>
              <a:lvl5pPr marL="2057400" indent="-228600" defTabSz="927100" eaLnBrk="0"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5pPr>
              <a:lvl6pPr marL="2514600" indent="-228600" defTabSz="9271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6pPr>
              <a:lvl7pPr marL="2971800" indent="-228600" defTabSz="9271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7pPr>
              <a:lvl8pPr marL="3429000" indent="-228600" defTabSz="9271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8pPr>
              <a:lvl9pPr marL="3886200" indent="-228600" defTabSz="9271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9pPr>
            </a:lstStyle>
            <a:p>
              <a:pPr fontAlgn="base">
                <a:spcBef>
                  <a:spcPct val="0"/>
                </a:spcBef>
                <a:spcAft>
                  <a:spcPct val="0"/>
                </a:spcAft>
                <a:buClrTx/>
                <a:buSzTx/>
                <a:buFontTx/>
                <a:buNone/>
              </a:pPr>
              <a:endParaRPr lang="en-US" altLang="en-US" sz="2400" b="0">
                <a:solidFill>
                  <a:srgbClr val="000000"/>
                </a:solidFill>
                <a:ea typeface="MS PGothic" pitchFamily="34" charset="-128"/>
                <a:cs typeface="Arial" pitchFamily="34" charset="0"/>
              </a:endParaRPr>
            </a:p>
          </p:txBody>
        </p:sp>
        <p:sp>
          <p:nvSpPr>
            <p:cNvPr id="32780" name="Oval 5"/>
            <p:cNvSpPr>
              <a:spLocks noChangeArrowheads="1"/>
            </p:cNvSpPr>
            <p:nvPr/>
          </p:nvSpPr>
          <p:spPr bwMode="auto">
            <a:xfrm>
              <a:off x="4254500" y="1873250"/>
              <a:ext cx="533400" cy="492367"/>
            </a:xfrm>
            <a:prstGeom prst="ellipse">
              <a:avLst/>
            </a:prstGeom>
            <a:noFill/>
            <a:ln w="25400" algn="ctr">
              <a:solidFill>
                <a:srgbClr val="00B0F0"/>
              </a:solidFill>
              <a:round/>
              <a:headEnd/>
              <a:tailEnd/>
            </a:ln>
            <a:extLst>
              <a:ext uri="{909E8E84-426E-40DD-AFC4-6F175D3DCCD1}">
                <a14:hiddenFill xmlns:a14="http://schemas.microsoft.com/office/drawing/2010/main">
                  <a:solidFill>
                    <a:srgbClr val="FFFFFF"/>
                  </a:solidFill>
                </a14:hiddenFill>
              </a:ext>
            </a:extLst>
          </p:spPr>
          <p:txBody>
            <a:bodyPr lIns="92665" tIns="46333" rIns="92665" bIns="46333"/>
            <a:lstStyle>
              <a:lvl1pPr defTabSz="927100" eaLnBrk="0" hangingPunct="0">
                <a:spcBef>
                  <a:spcPct val="20000"/>
                </a:spcBef>
                <a:spcAft>
                  <a:spcPts val="1000"/>
                </a:spcAft>
                <a:buClr>
                  <a:schemeClr val="hlink"/>
                </a:buClr>
                <a:buSzPct val="75000"/>
                <a:buFont typeface="Monotype Sorts"/>
                <a:buChar char="u"/>
                <a:defRPr sz="3200" b="1">
                  <a:solidFill>
                    <a:schemeClr val="tx1"/>
                  </a:solidFill>
                  <a:latin typeface="Arial" pitchFamily="34" charset="0"/>
                </a:defRPr>
              </a:lvl1pPr>
              <a:lvl2pPr marL="742950" indent="-285750" defTabSz="927100" eaLnBrk="0" hangingPunct="0">
                <a:spcBef>
                  <a:spcPct val="20000"/>
                </a:spcBef>
                <a:spcAft>
                  <a:spcPts val="1000"/>
                </a:spcAft>
                <a:buClr>
                  <a:schemeClr val="hlink"/>
                </a:buClr>
                <a:buSzPct val="75000"/>
                <a:buChar char="•"/>
                <a:defRPr sz="2800" b="1">
                  <a:solidFill>
                    <a:schemeClr val="tx1"/>
                  </a:solidFill>
                  <a:latin typeface="Arial" pitchFamily="34" charset="0"/>
                </a:defRPr>
              </a:lvl2pPr>
              <a:lvl3pPr marL="1143000" indent="-228600" defTabSz="927100" eaLnBrk="0" hangingPunct="0">
                <a:spcBef>
                  <a:spcPct val="20000"/>
                </a:spcBef>
                <a:spcAft>
                  <a:spcPts val="1000"/>
                </a:spcAft>
                <a:buClr>
                  <a:schemeClr val="hlink"/>
                </a:buClr>
                <a:buSzPct val="75000"/>
                <a:buFont typeface="Wingdings" pitchFamily="2" charset="2"/>
                <a:buChar char="ü"/>
                <a:defRPr sz="2400" b="1">
                  <a:solidFill>
                    <a:schemeClr val="tx1"/>
                  </a:solidFill>
                  <a:latin typeface="Arial" pitchFamily="34" charset="0"/>
                </a:defRPr>
              </a:lvl3pPr>
              <a:lvl4pPr marL="1600200" indent="-228600" defTabSz="927100" eaLnBrk="0" hangingPunct="0">
                <a:spcBef>
                  <a:spcPct val="20000"/>
                </a:spcBef>
                <a:spcAft>
                  <a:spcPts val="1000"/>
                </a:spcAft>
                <a:buClr>
                  <a:schemeClr val="hlink"/>
                </a:buClr>
                <a:buSzPct val="75000"/>
                <a:buFont typeface="Monotype Sorts"/>
                <a:buChar char=";"/>
                <a:defRPr sz="2000" b="1">
                  <a:solidFill>
                    <a:schemeClr val="tx1"/>
                  </a:solidFill>
                  <a:latin typeface="Arial" pitchFamily="34" charset="0"/>
                </a:defRPr>
              </a:lvl4pPr>
              <a:lvl5pPr marL="2057400" indent="-228600" defTabSz="927100" eaLnBrk="0"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5pPr>
              <a:lvl6pPr marL="2514600" indent="-228600" defTabSz="9271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6pPr>
              <a:lvl7pPr marL="2971800" indent="-228600" defTabSz="9271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7pPr>
              <a:lvl8pPr marL="3429000" indent="-228600" defTabSz="9271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8pPr>
              <a:lvl9pPr marL="3886200" indent="-228600" defTabSz="9271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9pPr>
            </a:lstStyle>
            <a:p>
              <a:pPr fontAlgn="base">
                <a:spcBef>
                  <a:spcPct val="0"/>
                </a:spcBef>
                <a:spcAft>
                  <a:spcPct val="0"/>
                </a:spcAft>
                <a:buClrTx/>
                <a:buSzTx/>
                <a:buFontTx/>
                <a:buNone/>
              </a:pPr>
              <a:endParaRPr lang="en-US" altLang="en-US" sz="2400" b="0">
                <a:solidFill>
                  <a:srgbClr val="000000"/>
                </a:solidFill>
                <a:ea typeface="MS PGothic" pitchFamily="34" charset="-128"/>
                <a:cs typeface="Arial" pitchFamily="34" charset="0"/>
              </a:endParaRPr>
            </a:p>
          </p:txBody>
        </p:sp>
      </p:grpSp>
    </p:spTree>
    <p:extLst>
      <p:ext uri="{BB962C8B-B14F-4D97-AF65-F5344CB8AC3E}">
        <p14:creationId xmlns:p14="http://schemas.microsoft.com/office/powerpoint/2010/main" val="419546163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0" end="0"/>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939704" y="869604"/>
            <a:ext cx="6999663" cy="827473"/>
          </a:xfrm>
        </p:spPr>
        <p:txBody>
          <a:bodyPr lIns="90428" tIns="45212" rIns="90428" bIns="45212" anchor="t">
            <a:noAutofit/>
          </a:bodyPr>
          <a:lstStyle/>
          <a:p>
            <a:r>
              <a:rPr lang="en-US" altLang="en-US" b="1" dirty="0" smtClean="0"/>
              <a:t>Case Part 2 (Group Activity)</a:t>
            </a:r>
            <a:endParaRPr lang="en-US" altLang="en-US" b="1" dirty="0"/>
          </a:p>
        </p:txBody>
      </p:sp>
      <p:sp>
        <p:nvSpPr>
          <p:cNvPr id="16387" name="Rectangle 3"/>
          <p:cNvSpPr>
            <a:spLocks noGrp="1" noChangeArrowheads="1"/>
          </p:cNvSpPr>
          <p:nvPr>
            <p:ph idx="1"/>
          </p:nvPr>
        </p:nvSpPr>
        <p:spPr>
          <a:xfrm>
            <a:off x="203200" y="1767943"/>
            <a:ext cx="8737600" cy="4219196"/>
          </a:xfrm>
        </p:spPr>
        <p:txBody>
          <a:bodyPr lIns="90428" tIns="45212" rIns="90428" bIns="45212">
            <a:normAutofit lnSpcReduction="10000"/>
          </a:bodyPr>
          <a:lstStyle/>
          <a:p>
            <a:r>
              <a:rPr lang="en-US" altLang="en-US" dirty="0" smtClean="0">
                <a:solidFill>
                  <a:schemeClr val="tx2"/>
                </a:solidFill>
              </a:rPr>
              <a:t>New Information</a:t>
            </a:r>
          </a:p>
          <a:p>
            <a:pPr lvl="1"/>
            <a:r>
              <a:rPr lang="en-US" altLang="en-US" dirty="0" smtClean="0">
                <a:solidFill>
                  <a:schemeClr val="tx2"/>
                </a:solidFill>
              </a:rPr>
              <a:t>The LNAs </a:t>
            </a:r>
            <a:r>
              <a:rPr lang="en-US" altLang="en-US" dirty="0">
                <a:solidFill>
                  <a:schemeClr val="tx2"/>
                </a:solidFill>
              </a:rPr>
              <a:t>on the team </a:t>
            </a:r>
            <a:r>
              <a:rPr lang="en-US" altLang="en-US" dirty="0" smtClean="0">
                <a:solidFill>
                  <a:schemeClr val="tx2"/>
                </a:solidFill>
              </a:rPr>
              <a:t>received </a:t>
            </a:r>
            <a:r>
              <a:rPr lang="en-US" altLang="en-US" dirty="0">
                <a:solidFill>
                  <a:schemeClr val="tx2"/>
                </a:solidFill>
              </a:rPr>
              <a:t>training </a:t>
            </a:r>
            <a:r>
              <a:rPr lang="en-US" altLang="en-US" dirty="0" smtClean="0">
                <a:solidFill>
                  <a:schemeClr val="tx2"/>
                </a:solidFill>
              </a:rPr>
              <a:t>to </a:t>
            </a:r>
            <a:r>
              <a:rPr lang="en-US" altLang="en-US" dirty="0">
                <a:solidFill>
                  <a:schemeClr val="tx2"/>
                </a:solidFill>
              </a:rPr>
              <a:t>perform the monofilament </a:t>
            </a:r>
            <a:r>
              <a:rPr lang="en-US" altLang="en-US" dirty="0" smtClean="0">
                <a:solidFill>
                  <a:schemeClr val="tx2"/>
                </a:solidFill>
              </a:rPr>
              <a:t>exam  </a:t>
            </a:r>
          </a:p>
          <a:p>
            <a:pPr lvl="1"/>
            <a:r>
              <a:rPr lang="en-US" altLang="en-US" dirty="0" smtClean="0">
                <a:solidFill>
                  <a:schemeClr val="tx2"/>
                </a:solidFill>
              </a:rPr>
              <a:t>They take on responsibility </a:t>
            </a:r>
            <a:r>
              <a:rPr lang="en-US" altLang="en-US" dirty="0">
                <a:solidFill>
                  <a:schemeClr val="tx2"/>
                </a:solidFill>
              </a:rPr>
              <a:t>for doing these </a:t>
            </a:r>
            <a:r>
              <a:rPr lang="en-US" altLang="en-US" dirty="0" smtClean="0">
                <a:solidFill>
                  <a:schemeClr val="tx2"/>
                </a:solidFill>
              </a:rPr>
              <a:t>exams beginning in </a:t>
            </a:r>
            <a:r>
              <a:rPr lang="en-US" altLang="en-US" dirty="0">
                <a:solidFill>
                  <a:schemeClr val="tx2"/>
                </a:solidFill>
              </a:rPr>
              <a:t>May 2013.  </a:t>
            </a:r>
            <a:endParaRPr lang="en-US" altLang="en-US" dirty="0" smtClean="0">
              <a:solidFill>
                <a:schemeClr val="tx2"/>
              </a:solidFill>
            </a:endParaRPr>
          </a:p>
          <a:p>
            <a:pPr lvl="1"/>
            <a:r>
              <a:rPr lang="en-US" altLang="en-US" dirty="0" smtClean="0">
                <a:solidFill>
                  <a:schemeClr val="tx2"/>
                </a:solidFill>
              </a:rPr>
              <a:t>In </a:t>
            </a:r>
            <a:r>
              <a:rPr lang="en-US" altLang="en-US" dirty="0">
                <a:solidFill>
                  <a:schemeClr val="tx2"/>
                </a:solidFill>
              </a:rPr>
              <a:t>addition, some members of the </a:t>
            </a:r>
            <a:r>
              <a:rPr lang="en-US" altLang="en-US" dirty="0" smtClean="0">
                <a:solidFill>
                  <a:schemeClr val="tx2"/>
                </a:solidFill>
              </a:rPr>
              <a:t>team developed </a:t>
            </a:r>
            <a:r>
              <a:rPr lang="en-US" altLang="en-US" dirty="0">
                <a:solidFill>
                  <a:schemeClr val="tx2"/>
                </a:solidFill>
              </a:rPr>
              <a:t>a flowsheet for diabetic patients </a:t>
            </a:r>
            <a:r>
              <a:rPr lang="en-US" altLang="en-US" dirty="0" smtClean="0">
                <a:solidFill>
                  <a:schemeClr val="tx2"/>
                </a:solidFill>
              </a:rPr>
              <a:t>which began use </a:t>
            </a:r>
            <a:r>
              <a:rPr lang="en-US" altLang="en-US" dirty="0">
                <a:solidFill>
                  <a:schemeClr val="tx2"/>
                </a:solidFill>
              </a:rPr>
              <a:t>in November 2013</a:t>
            </a:r>
            <a:r>
              <a:rPr lang="en-US" altLang="en-US" dirty="0" smtClean="0">
                <a:solidFill>
                  <a:schemeClr val="tx2"/>
                </a:solidFill>
              </a:rPr>
              <a:t>.</a:t>
            </a:r>
          </a:p>
          <a:p>
            <a:r>
              <a:rPr lang="en-US" altLang="en-US" dirty="0" smtClean="0">
                <a:solidFill>
                  <a:schemeClr val="tx2"/>
                </a:solidFill>
              </a:rPr>
              <a:t>Review the updated data on the next slide</a:t>
            </a:r>
            <a:endParaRPr lang="en-US" altLang="en-US" dirty="0">
              <a:solidFill>
                <a:schemeClr val="tx2"/>
              </a:solidFill>
            </a:endParaRPr>
          </a:p>
        </p:txBody>
      </p:sp>
    </p:spTree>
    <p:extLst>
      <p:ext uri="{BB962C8B-B14F-4D97-AF65-F5344CB8AC3E}">
        <p14:creationId xmlns:p14="http://schemas.microsoft.com/office/powerpoint/2010/main" val="938111646"/>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663880" y="609600"/>
            <a:ext cx="7816241" cy="783592"/>
          </a:xfrm>
        </p:spPr>
        <p:txBody>
          <a:bodyPr lIns="91293" tIns="45646" rIns="91293" bIns="45646" anchor="t"/>
          <a:lstStyle/>
          <a:p>
            <a:r>
              <a:rPr lang="en-US" altLang="en-US" sz="3600" b="1" dirty="0">
                <a:effectLst/>
                <a:latin typeface="Calibri" panose="020F0502020204030204" pitchFamily="34" charset="0"/>
              </a:rPr>
              <a:t>Case Part 2 Run Chart</a:t>
            </a:r>
          </a:p>
        </p:txBody>
      </p:sp>
      <p:sp>
        <p:nvSpPr>
          <p:cNvPr id="34819" name="Slide Number Placeholder 5"/>
          <p:cNvSpPr txBox="1">
            <a:spLocks noGrp="1"/>
          </p:cNvSpPr>
          <p:nvPr/>
        </p:nvSpPr>
        <p:spPr bwMode="auto">
          <a:xfrm>
            <a:off x="6552687" y="6248366"/>
            <a:ext cx="1905521" cy="4576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293" tIns="45646" rIns="91293" bIns="45646"/>
          <a:lstStyle>
            <a:lvl1pPr defTabSz="927100" eaLnBrk="0" hangingPunct="0">
              <a:spcBef>
                <a:spcPct val="20000"/>
              </a:spcBef>
              <a:spcAft>
                <a:spcPts val="1000"/>
              </a:spcAft>
              <a:buClr>
                <a:schemeClr val="hlink"/>
              </a:buClr>
              <a:buSzPct val="75000"/>
              <a:buFont typeface="Monotype Sorts"/>
              <a:buChar char="u"/>
              <a:defRPr sz="3200" b="1">
                <a:solidFill>
                  <a:schemeClr val="tx1"/>
                </a:solidFill>
                <a:latin typeface="Arial" pitchFamily="34" charset="0"/>
              </a:defRPr>
            </a:lvl1pPr>
            <a:lvl2pPr marL="742950" indent="-285750" defTabSz="927100" eaLnBrk="0" hangingPunct="0">
              <a:spcBef>
                <a:spcPct val="20000"/>
              </a:spcBef>
              <a:spcAft>
                <a:spcPts val="1000"/>
              </a:spcAft>
              <a:buClr>
                <a:schemeClr val="hlink"/>
              </a:buClr>
              <a:buSzPct val="75000"/>
              <a:buChar char="•"/>
              <a:defRPr sz="2800" b="1">
                <a:solidFill>
                  <a:schemeClr val="tx1"/>
                </a:solidFill>
                <a:latin typeface="Arial" pitchFamily="34" charset="0"/>
              </a:defRPr>
            </a:lvl2pPr>
            <a:lvl3pPr marL="1143000" indent="-228600" defTabSz="927100" eaLnBrk="0" hangingPunct="0">
              <a:spcBef>
                <a:spcPct val="20000"/>
              </a:spcBef>
              <a:spcAft>
                <a:spcPts val="1000"/>
              </a:spcAft>
              <a:buClr>
                <a:schemeClr val="hlink"/>
              </a:buClr>
              <a:buSzPct val="75000"/>
              <a:buFont typeface="Wingdings" pitchFamily="2" charset="2"/>
              <a:buChar char="ü"/>
              <a:defRPr sz="2400" b="1">
                <a:solidFill>
                  <a:schemeClr val="tx1"/>
                </a:solidFill>
                <a:latin typeface="Arial" pitchFamily="34" charset="0"/>
              </a:defRPr>
            </a:lvl3pPr>
            <a:lvl4pPr marL="1600200" indent="-228600" defTabSz="927100" eaLnBrk="0" hangingPunct="0">
              <a:spcBef>
                <a:spcPct val="20000"/>
              </a:spcBef>
              <a:spcAft>
                <a:spcPts val="1000"/>
              </a:spcAft>
              <a:buClr>
                <a:schemeClr val="hlink"/>
              </a:buClr>
              <a:buSzPct val="75000"/>
              <a:buFont typeface="Monotype Sorts"/>
              <a:buChar char=";"/>
              <a:defRPr sz="2000" b="1">
                <a:solidFill>
                  <a:schemeClr val="tx1"/>
                </a:solidFill>
                <a:latin typeface="Arial" pitchFamily="34" charset="0"/>
              </a:defRPr>
            </a:lvl4pPr>
            <a:lvl5pPr marL="2057400" indent="-228600" defTabSz="927100" eaLnBrk="0"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5pPr>
            <a:lvl6pPr marL="2514600" indent="-228600" defTabSz="9271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6pPr>
            <a:lvl7pPr marL="2971800" indent="-228600" defTabSz="9271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7pPr>
            <a:lvl8pPr marL="3429000" indent="-228600" defTabSz="9271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8pPr>
            <a:lvl9pPr marL="3886200" indent="-228600" defTabSz="9271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9pPr>
          </a:lstStyle>
          <a:p>
            <a:pPr marL="0" marR="0" lvl="0" indent="0" algn="r" defTabSz="927100" rtl="0" eaLnBrk="0" fontAlgn="base" latinLnBrk="0" hangingPunct="0">
              <a:lnSpc>
                <a:spcPct val="100000"/>
              </a:lnSpc>
              <a:spcBef>
                <a:spcPct val="0"/>
              </a:spcBef>
              <a:spcAft>
                <a:spcPct val="0"/>
              </a:spcAft>
              <a:buClrTx/>
              <a:buSzTx/>
              <a:buFontTx/>
              <a:buNone/>
              <a:tabLst/>
              <a:defRPr/>
            </a:pPr>
            <a:fld id="{5A96A906-10A7-4CBF-8DD8-B011D55352FD}" type="slidenum">
              <a:rPr kumimoji="0" lang="en-US" altLang="en-US" sz="1400" b="0" i="0" u="none" strike="noStrike" kern="1200" cap="none" spc="0" normalizeH="0" baseline="0" noProof="0">
                <a:ln>
                  <a:noFill/>
                </a:ln>
                <a:solidFill>
                  <a:srgbClr val="000099"/>
                </a:solidFill>
                <a:effectLst/>
                <a:uLnTx/>
                <a:uFillTx/>
                <a:latin typeface="Times New Roman" pitchFamily="18" charset="0"/>
                <a:ea typeface="MS PGothic" pitchFamily="34" charset="-128"/>
                <a:cs typeface="Arial" pitchFamily="34" charset="0"/>
              </a:rPr>
              <a:pPr marL="0" marR="0" lvl="0" indent="0" algn="r" defTabSz="927100" rtl="0" eaLnBrk="0" fontAlgn="base" latinLnBrk="0" hangingPunct="0">
                <a:lnSpc>
                  <a:spcPct val="100000"/>
                </a:lnSpc>
                <a:spcBef>
                  <a:spcPct val="0"/>
                </a:spcBef>
                <a:spcAft>
                  <a:spcPct val="0"/>
                </a:spcAft>
                <a:buClrTx/>
                <a:buSzTx/>
                <a:buFontTx/>
                <a:buNone/>
                <a:tabLst/>
                <a:defRPr/>
              </a:pPr>
              <a:t>37</a:t>
            </a:fld>
            <a:endParaRPr kumimoji="0" lang="en-US" altLang="en-US" sz="1400" b="0" i="0" u="none" strike="noStrike" kern="1200" cap="none" spc="0" normalizeH="0" baseline="0" noProof="0">
              <a:ln>
                <a:noFill/>
              </a:ln>
              <a:solidFill>
                <a:srgbClr val="000099"/>
              </a:solidFill>
              <a:effectLst/>
              <a:uLnTx/>
              <a:uFillTx/>
              <a:latin typeface="Times New Roman" pitchFamily="18" charset="0"/>
              <a:ea typeface="MS PGothic" pitchFamily="34" charset="-128"/>
              <a:cs typeface="Arial" pitchFamily="34" charset="0"/>
            </a:endParaRPr>
          </a:p>
        </p:txBody>
      </p:sp>
      <p:pic>
        <p:nvPicPr>
          <p:cNvPr id="34820"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1163819"/>
            <a:ext cx="9144000" cy="54945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a:off x="2144485" y="4767944"/>
            <a:ext cx="6405984" cy="923330"/>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sng" strike="noStrike" kern="1200" cap="none" spc="0" normalizeH="0" baseline="0" noProof="0" dirty="0" smtClean="0">
                <a:ln>
                  <a:noFill/>
                </a:ln>
                <a:solidFill>
                  <a:prstClr val="black"/>
                </a:solidFill>
                <a:effectLst/>
                <a:uLnTx/>
                <a:uFillTx/>
                <a:latin typeface="Calibri"/>
                <a:ea typeface="+mn-ea"/>
                <a:cs typeface="+mn-cs"/>
              </a:rPr>
              <a:t>Questions</a:t>
            </a:r>
            <a:r>
              <a:rPr kumimoji="0" lang="en-US" sz="1800" b="0" i="0" u="none" strike="noStrike" kern="1200" cap="none" spc="0" normalizeH="0" baseline="0" noProof="0" dirty="0" smtClean="0">
                <a:ln>
                  <a:noFill/>
                </a:ln>
                <a:solidFill>
                  <a:prstClr val="black"/>
                </a:solidFill>
                <a:effectLst/>
                <a:uLnTx/>
                <a:uFillTx/>
                <a:latin typeface="Calibri"/>
                <a:ea typeface="+mn-ea"/>
                <a:cs typeface="+mn-cs"/>
              </a:rPr>
              <a:t>:</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smtClean="0">
                <a:ln>
                  <a:noFill/>
                </a:ln>
                <a:solidFill>
                  <a:prstClr val="black"/>
                </a:solidFill>
                <a:effectLst/>
                <a:uLnTx/>
                <a:uFillTx/>
                <a:latin typeface="Calibri"/>
                <a:ea typeface="+mn-ea"/>
                <a:cs typeface="+mn-cs"/>
              </a:rPr>
              <a:t>Do you see and special </a:t>
            </a:r>
            <a:r>
              <a:rPr kumimoji="0" lang="en-US" sz="1800" b="0" i="0" u="none" strike="noStrike" kern="1200" cap="none" spc="0" normalizeH="0" baseline="0" noProof="0" dirty="0">
                <a:ln>
                  <a:noFill/>
                </a:ln>
                <a:solidFill>
                  <a:prstClr val="black"/>
                </a:solidFill>
                <a:effectLst/>
                <a:uLnTx/>
                <a:uFillTx/>
                <a:latin typeface="Calibri"/>
                <a:ea typeface="+mn-ea"/>
                <a:cs typeface="+mn-cs"/>
              </a:rPr>
              <a:t>cause </a:t>
            </a:r>
            <a:r>
              <a:rPr kumimoji="0" lang="en-US" sz="1800" b="0" i="0" u="none" strike="noStrike" kern="1200" cap="none" spc="0" normalizeH="0" baseline="0" noProof="0" dirty="0" smtClean="0">
                <a:ln>
                  <a:noFill/>
                </a:ln>
                <a:solidFill>
                  <a:prstClr val="black"/>
                </a:solidFill>
                <a:effectLst/>
                <a:uLnTx/>
                <a:uFillTx/>
                <a:latin typeface="Calibri"/>
                <a:ea typeface="+mn-ea"/>
                <a:cs typeface="+mn-cs"/>
              </a:rPr>
              <a:t>variation patterns?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smtClean="0">
                <a:ln>
                  <a:noFill/>
                </a:ln>
                <a:solidFill>
                  <a:prstClr val="black"/>
                </a:solidFill>
                <a:effectLst/>
                <a:uLnTx/>
                <a:uFillTx/>
                <a:latin typeface="Calibri"/>
                <a:ea typeface="+mn-ea"/>
                <a:cs typeface="+mn-cs"/>
              </a:rPr>
              <a:t>What </a:t>
            </a:r>
            <a:r>
              <a:rPr kumimoji="0" lang="en-US" sz="1800" b="0" i="0" u="none" strike="noStrike" kern="1200" cap="none" spc="0" normalizeH="0" baseline="0" noProof="0" dirty="0">
                <a:ln>
                  <a:noFill/>
                </a:ln>
                <a:solidFill>
                  <a:prstClr val="black"/>
                </a:solidFill>
                <a:effectLst/>
                <a:uLnTx/>
                <a:uFillTx/>
                <a:latin typeface="Calibri"/>
                <a:ea typeface="+mn-ea"/>
                <a:cs typeface="+mn-cs"/>
              </a:rPr>
              <a:t>do you conclude about this team’s </a:t>
            </a:r>
            <a:r>
              <a:rPr kumimoji="0" lang="en-US" sz="1800" b="0" i="0" u="none" strike="noStrike" kern="1200" cap="none" spc="0" normalizeH="0" baseline="0" noProof="0" dirty="0" smtClean="0">
                <a:ln>
                  <a:noFill/>
                </a:ln>
                <a:solidFill>
                  <a:prstClr val="black"/>
                </a:solidFill>
                <a:effectLst/>
                <a:uLnTx/>
                <a:uFillTx/>
                <a:latin typeface="Calibri"/>
                <a:ea typeface="+mn-ea"/>
                <a:cs typeface="+mn-cs"/>
              </a:rPr>
              <a:t>improvement efforts? </a:t>
            </a:r>
            <a:endParaRPr kumimoji="0" lang="en-US" sz="18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949487485"/>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663880" y="609600"/>
            <a:ext cx="7816241" cy="783592"/>
          </a:xfrm>
        </p:spPr>
        <p:txBody>
          <a:bodyPr lIns="91293" tIns="45646" rIns="91293" bIns="45646" anchor="t"/>
          <a:lstStyle/>
          <a:p>
            <a:r>
              <a:rPr lang="en-US" altLang="en-US" sz="3600" b="1" dirty="0">
                <a:effectLst/>
                <a:latin typeface="Calibri" panose="020F0502020204030204" pitchFamily="34" charset="0"/>
              </a:rPr>
              <a:t>Case Part 2 Discussion</a:t>
            </a:r>
          </a:p>
        </p:txBody>
      </p:sp>
      <p:pic>
        <p:nvPicPr>
          <p:cNvPr id="3584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1103579"/>
            <a:ext cx="9144000" cy="38364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4"/>
          <p:cNvSpPr txBox="1"/>
          <p:nvPr/>
        </p:nvSpPr>
        <p:spPr>
          <a:xfrm>
            <a:off x="1" y="5105043"/>
            <a:ext cx="9144000" cy="1198959"/>
          </a:xfrm>
          <a:prstGeom prst="rect">
            <a:avLst/>
          </a:prstGeom>
          <a:solidFill>
            <a:schemeClr val="bg1"/>
          </a:solidFill>
        </p:spPr>
        <p:txBody>
          <a:bodyPr wrap="square" lIns="90085" tIns="45042" rIns="90085" bIns="45042">
            <a:spAutoFit/>
          </a:bodyPr>
          <a:lstStyle/>
          <a:p>
            <a:pPr marL="337819" indent="-337819" defTabSz="901013" fontAlgn="base">
              <a:spcBef>
                <a:spcPct val="0"/>
              </a:spcBef>
              <a:spcAft>
                <a:spcPct val="0"/>
              </a:spcAft>
              <a:buFont typeface="Wingdings" panose="05000000000000000000" pitchFamily="2" charset="2"/>
              <a:buChar char="Ø"/>
              <a:defRPr/>
            </a:pPr>
            <a:r>
              <a:rPr lang="en-US" dirty="0" smtClean="0">
                <a:solidFill>
                  <a:schemeClr val="tx2"/>
                </a:solidFill>
                <a:latin typeface="Calibri" panose="020F0502020204030204" pitchFamily="34" charset="0"/>
                <a:cs typeface="Arial" pitchFamily="34" charset="0"/>
              </a:rPr>
              <a:t>Random </a:t>
            </a:r>
            <a:r>
              <a:rPr lang="en-US" dirty="0">
                <a:solidFill>
                  <a:schemeClr val="tx2"/>
                </a:solidFill>
                <a:latin typeface="Calibri" panose="020F0502020204030204" pitchFamily="34" charset="0"/>
                <a:cs typeface="Arial" pitchFamily="34" charset="0"/>
              </a:rPr>
              <a:t>or non-random variation?</a:t>
            </a:r>
          </a:p>
          <a:p>
            <a:pPr marL="788244" lvl="1" indent="-337819" defTabSz="901013" fontAlgn="base">
              <a:spcBef>
                <a:spcPct val="0"/>
              </a:spcBef>
              <a:spcAft>
                <a:spcPct val="0"/>
              </a:spcAft>
              <a:buFont typeface="Arial" panose="020B0604020202020204" pitchFamily="34" charset="0"/>
              <a:buChar char="•"/>
              <a:defRPr/>
            </a:pPr>
            <a:r>
              <a:rPr lang="en-US" dirty="0">
                <a:solidFill>
                  <a:schemeClr val="tx2"/>
                </a:solidFill>
                <a:latin typeface="Calibri" panose="020F0502020204030204" pitchFamily="34" charset="0"/>
                <a:cs typeface="Arial" pitchFamily="34" charset="0"/>
              </a:rPr>
              <a:t>4 non-random patterns (too few runs, 2 shifts, 1 trend)</a:t>
            </a:r>
          </a:p>
          <a:p>
            <a:pPr marL="337819" indent="-337819" defTabSz="901013" fontAlgn="base">
              <a:spcBef>
                <a:spcPct val="0"/>
              </a:spcBef>
              <a:spcAft>
                <a:spcPct val="0"/>
              </a:spcAft>
              <a:buFont typeface="Wingdings" panose="05000000000000000000" pitchFamily="2" charset="2"/>
              <a:buChar char="Ø"/>
              <a:defRPr/>
            </a:pPr>
            <a:r>
              <a:rPr lang="en-US" dirty="0">
                <a:solidFill>
                  <a:schemeClr val="tx2"/>
                </a:solidFill>
                <a:latin typeface="Calibri" panose="020F0502020204030204" pitchFamily="34" charset="0"/>
                <a:cs typeface="Arial" pitchFamily="34" charset="0"/>
              </a:rPr>
              <a:t>Conclusion about improvement efforts?</a:t>
            </a:r>
          </a:p>
          <a:p>
            <a:pPr marL="788244" lvl="1" indent="-337819" defTabSz="901013" fontAlgn="base">
              <a:spcBef>
                <a:spcPct val="0"/>
              </a:spcBef>
              <a:spcAft>
                <a:spcPct val="0"/>
              </a:spcAft>
              <a:buFont typeface="Arial" panose="020B0604020202020204" pitchFamily="34" charset="0"/>
              <a:buChar char="•"/>
              <a:defRPr/>
            </a:pPr>
            <a:r>
              <a:rPr lang="en-US" dirty="0">
                <a:solidFill>
                  <a:schemeClr val="tx2"/>
                </a:solidFill>
                <a:latin typeface="Calibri" panose="020F0502020204030204" pitchFamily="34" charset="0"/>
                <a:cs typeface="Arial" pitchFamily="34" charset="0"/>
              </a:rPr>
              <a:t>Successful based on shift and trend; see where it will plateau</a:t>
            </a:r>
          </a:p>
        </p:txBody>
      </p:sp>
      <p:grpSp>
        <p:nvGrpSpPr>
          <p:cNvPr id="3" name="Group 2"/>
          <p:cNvGrpSpPr>
            <a:grpSpLocks/>
          </p:cNvGrpSpPr>
          <p:nvPr/>
        </p:nvGrpSpPr>
        <p:grpSpPr bwMode="auto">
          <a:xfrm>
            <a:off x="588732" y="2144189"/>
            <a:ext cx="8570934" cy="2043609"/>
            <a:chOff x="596900" y="1936574"/>
            <a:chExt cx="8689259" cy="2070276"/>
          </a:xfrm>
        </p:grpSpPr>
        <p:sp>
          <p:nvSpPr>
            <p:cNvPr id="35851" name="Oval 6"/>
            <p:cNvSpPr>
              <a:spLocks noChangeArrowheads="1"/>
            </p:cNvSpPr>
            <p:nvPr/>
          </p:nvSpPr>
          <p:spPr bwMode="auto">
            <a:xfrm rot="-1500000">
              <a:off x="5939719" y="1936574"/>
              <a:ext cx="3346440" cy="730250"/>
            </a:xfrm>
            <a:prstGeom prst="ellipse">
              <a:avLst/>
            </a:prstGeom>
            <a:noFill/>
            <a:ln w="25400" algn="ctr">
              <a:solidFill>
                <a:srgbClr val="00B0F0"/>
              </a:solidFill>
              <a:round/>
              <a:headEnd/>
              <a:tailEnd/>
            </a:ln>
            <a:extLst>
              <a:ext uri="{909E8E84-426E-40DD-AFC4-6F175D3DCCD1}">
                <a14:hiddenFill xmlns:a14="http://schemas.microsoft.com/office/drawing/2010/main">
                  <a:solidFill>
                    <a:srgbClr val="FFFFFF"/>
                  </a:solidFill>
                </a14:hiddenFill>
              </a:ext>
            </a:extLst>
          </p:spPr>
          <p:txBody>
            <a:bodyPr lIns="92665" tIns="46333" rIns="92665" bIns="46333"/>
            <a:lstStyle>
              <a:lvl1pPr defTabSz="927100" eaLnBrk="0" hangingPunct="0">
                <a:spcBef>
                  <a:spcPct val="20000"/>
                </a:spcBef>
                <a:spcAft>
                  <a:spcPts val="1000"/>
                </a:spcAft>
                <a:buClr>
                  <a:schemeClr val="hlink"/>
                </a:buClr>
                <a:buSzPct val="75000"/>
                <a:buFont typeface="Monotype Sorts"/>
                <a:buChar char="u"/>
                <a:defRPr sz="3200" b="1">
                  <a:solidFill>
                    <a:schemeClr val="tx1"/>
                  </a:solidFill>
                  <a:latin typeface="Arial" pitchFamily="34" charset="0"/>
                </a:defRPr>
              </a:lvl1pPr>
              <a:lvl2pPr marL="742950" indent="-285750" defTabSz="927100" eaLnBrk="0" hangingPunct="0">
                <a:spcBef>
                  <a:spcPct val="20000"/>
                </a:spcBef>
                <a:spcAft>
                  <a:spcPts val="1000"/>
                </a:spcAft>
                <a:buClr>
                  <a:schemeClr val="hlink"/>
                </a:buClr>
                <a:buSzPct val="75000"/>
                <a:buChar char="•"/>
                <a:defRPr sz="2800" b="1">
                  <a:solidFill>
                    <a:schemeClr val="tx1"/>
                  </a:solidFill>
                  <a:latin typeface="Arial" pitchFamily="34" charset="0"/>
                </a:defRPr>
              </a:lvl2pPr>
              <a:lvl3pPr marL="1143000" indent="-228600" defTabSz="927100" eaLnBrk="0" hangingPunct="0">
                <a:spcBef>
                  <a:spcPct val="20000"/>
                </a:spcBef>
                <a:spcAft>
                  <a:spcPts val="1000"/>
                </a:spcAft>
                <a:buClr>
                  <a:schemeClr val="hlink"/>
                </a:buClr>
                <a:buSzPct val="75000"/>
                <a:buFont typeface="Wingdings" pitchFamily="2" charset="2"/>
                <a:buChar char="ü"/>
                <a:defRPr sz="2400" b="1">
                  <a:solidFill>
                    <a:schemeClr val="tx1"/>
                  </a:solidFill>
                  <a:latin typeface="Arial" pitchFamily="34" charset="0"/>
                </a:defRPr>
              </a:lvl3pPr>
              <a:lvl4pPr marL="1600200" indent="-228600" defTabSz="927100" eaLnBrk="0" hangingPunct="0">
                <a:spcBef>
                  <a:spcPct val="20000"/>
                </a:spcBef>
                <a:spcAft>
                  <a:spcPts val="1000"/>
                </a:spcAft>
                <a:buClr>
                  <a:schemeClr val="hlink"/>
                </a:buClr>
                <a:buSzPct val="75000"/>
                <a:buFont typeface="Monotype Sorts"/>
                <a:buChar char=";"/>
                <a:defRPr sz="2000" b="1">
                  <a:solidFill>
                    <a:schemeClr val="tx1"/>
                  </a:solidFill>
                  <a:latin typeface="Arial" pitchFamily="34" charset="0"/>
                </a:defRPr>
              </a:lvl4pPr>
              <a:lvl5pPr marL="2057400" indent="-228600" defTabSz="927100" eaLnBrk="0"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5pPr>
              <a:lvl6pPr marL="2514600" indent="-228600" defTabSz="9271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6pPr>
              <a:lvl7pPr marL="2971800" indent="-228600" defTabSz="9271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7pPr>
              <a:lvl8pPr marL="3429000" indent="-228600" defTabSz="9271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8pPr>
              <a:lvl9pPr marL="3886200" indent="-228600" defTabSz="9271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9pPr>
            </a:lstStyle>
            <a:p>
              <a:pPr fontAlgn="base">
                <a:spcBef>
                  <a:spcPct val="0"/>
                </a:spcBef>
                <a:spcAft>
                  <a:spcPct val="0"/>
                </a:spcAft>
                <a:buClrTx/>
                <a:buSzTx/>
                <a:buFontTx/>
                <a:buNone/>
              </a:pPr>
              <a:endParaRPr lang="en-US" altLang="en-US" sz="2400" b="0">
                <a:solidFill>
                  <a:srgbClr val="000000"/>
                </a:solidFill>
                <a:ea typeface="MS PGothic" pitchFamily="34" charset="-128"/>
                <a:cs typeface="Arial" pitchFamily="34" charset="0"/>
              </a:endParaRPr>
            </a:p>
          </p:txBody>
        </p:sp>
        <p:sp>
          <p:nvSpPr>
            <p:cNvPr id="35852" name="Oval 5"/>
            <p:cNvSpPr>
              <a:spLocks noChangeArrowheads="1"/>
            </p:cNvSpPr>
            <p:nvPr/>
          </p:nvSpPr>
          <p:spPr bwMode="auto">
            <a:xfrm>
              <a:off x="4940300" y="2857989"/>
              <a:ext cx="990600" cy="463061"/>
            </a:xfrm>
            <a:prstGeom prst="ellipse">
              <a:avLst/>
            </a:prstGeom>
            <a:noFill/>
            <a:ln w="25400" algn="ctr">
              <a:solidFill>
                <a:srgbClr val="00B0F0"/>
              </a:solidFill>
              <a:round/>
              <a:headEnd/>
              <a:tailEnd/>
            </a:ln>
            <a:extLst>
              <a:ext uri="{909E8E84-426E-40DD-AFC4-6F175D3DCCD1}">
                <a14:hiddenFill xmlns:a14="http://schemas.microsoft.com/office/drawing/2010/main">
                  <a:solidFill>
                    <a:srgbClr val="FFFFFF"/>
                  </a:solidFill>
                </a14:hiddenFill>
              </a:ext>
            </a:extLst>
          </p:spPr>
          <p:txBody>
            <a:bodyPr lIns="92665" tIns="46333" rIns="92665" bIns="46333"/>
            <a:lstStyle>
              <a:lvl1pPr defTabSz="927100" eaLnBrk="0" hangingPunct="0">
                <a:spcBef>
                  <a:spcPct val="20000"/>
                </a:spcBef>
                <a:spcAft>
                  <a:spcPts val="1000"/>
                </a:spcAft>
                <a:buClr>
                  <a:schemeClr val="hlink"/>
                </a:buClr>
                <a:buSzPct val="75000"/>
                <a:buFont typeface="Monotype Sorts"/>
                <a:buChar char="u"/>
                <a:defRPr sz="3200" b="1">
                  <a:solidFill>
                    <a:schemeClr val="tx1"/>
                  </a:solidFill>
                  <a:latin typeface="Arial" pitchFamily="34" charset="0"/>
                </a:defRPr>
              </a:lvl1pPr>
              <a:lvl2pPr marL="742950" indent="-285750" defTabSz="927100" eaLnBrk="0" hangingPunct="0">
                <a:spcBef>
                  <a:spcPct val="20000"/>
                </a:spcBef>
                <a:spcAft>
                  <a:spcPts val="1000"/>
                </a:spcAft>
                <a:buClr>
                  <a:schemeClr val="hlink"/>
                </a:buClr>
                <a:buSzPct val="75000"/>
                <a:buChar char="•"/>
                <a:defRPr sz="2800" b="1">
                  <a:solidFill>
                    <a:schemeClr val="tx1"/>
                  </a:solidFill>
                  <a:latin typeface="Arial" pitchFamily="34" charset="0"/>
                </a:defRPr>
              </a:lvl2pPr>
              <a:lvl3pPr marL="1143000" indent="-228600" defTabSz="927100" eaLnBrk="0" hangingPunct="0">
                <a:spcBef>
                  <a:spcPct val="20000"/>
                </a:spcBef>
                <a:spcAft>
                  <a:spcPts val="1000"/>
                </a:spcAft>
                <a:buClr>
                  <a:schemeClr val="hlink"/>
                </a:buClr>
                <a:buSzPct val="75000"/>
                <a:buFont typeface="Wingdings" pitchFamily="2" charset="2"/>
                <a:buChar char="ü"/>
                <a:defRPr sz="2400" b="1">
                  <a:solidFill>
                    <a:schemeClr val="tx1"/>
                  </a:solidFill>
                  <a:latin typeface="Arial" pitchFamily="34" charset="0"/>
                </a:defRPr>
              </a:lvl3pPr>
              <a:lvl4pPr marL="1600200" indent="-228600" defTabSz="927100" eaLnBrk="0" hangingPunct="0">
                <a:spcBef>
                  <a:spcPct val="20000"/>
                </a:spcBef>
                <a:spcAft>
                  <a:spcPts val="1000"/>
                </a:spcAft>
                <a:buClr>
                  <a:schemeClr val="hlink"/>
                </a:buClr>
                <a:buSzPct val="75000"/>
                <a:buFont typeface="Monotype Sorts"/>
                <a:buChar char=";"/>
                <a:defRPr sz="2000" b="1">
                  <a:solidFill>
                    <a:schemeClr val="tx1"/>
                  </a:solidFill>
                  <a:latin typeface="Arial" pitchFamily="34" charset="0"/>
                </a:defRPr>
              </a:lvl4pPr>
              <a:lvl5pPr marL="2057400" indent="-228600" defTabSz="927100" eaLnBrk="0"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5pPr>
              <a:lvl6pPr marL="2514600" indent="-228600" defTabSz="9271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6pPr>
              <a:lvl7pPr marL="2971800" indent="-228600" defTabSz="9271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7pPr>
              <a:lvl8pPr marL="3429000" indent="-228600" defTabSz="9271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8pPr>
              <a:lvl9pPr marL="3886200" indent="-228600" defTabSz="9271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9pPr>
            </a:lstStyle>
            <a:p>
              <a:pPr fontAlgn="base">
                <a:spcBef>
                  <a:spcPct val="0"/>
                </a:spcBef>
                <a:spcAft>
                  <a:spcPct val="0"/>
                </a:spcAft>
                <a:buClrTx/>
                <a:buSzTx/>
                <a:buFontTx/>
                <a:buNone/>
              </a:pPr>
              <a:endParaRPr lang="en-US" altLang="en-US" sz="2400" b="0">
                <a:solidFill>
                  <a:srgbClr val="000000"/>
                </a:solidFill>
                <a:ea typeface="MS PGothic" pitchFamily="34" charset="-128"/>
                <a:cs typeface="Arial" pitchFamily="34" charset="0"/>
              </a:endParaRPr>
            </a:p>
          </p:txBody>
        </p:sp>
        <p:sp>
          <p:nvSpPr>
            <p:cNvPr id="35853" name="Oval 5"/>
            <p:cNvSpPr>
              <a:spLocks noChangeArrowheads="1"/>
            </p:cNvSpPr>
            <p:nvPr/>
          </p:nvSpPr>
          <p:spPr bwMode="auto">
            <a:xfrm>
              <a:off x="4178300" y="2828683"/>
              <a:ext cx="533400" cy="492367"/>
            </a:xfrm>
            <a:prstGeom prst="ellipse">
              <a:avLst/>
            </a:prstGeom>
            <a:noFill/>
            <a:ln w="25400" algn="ctr">
              <a:solidFill>
                <a:srgbClr val="00B0F0"/>
              </a:solidFill>
              <a:round/>
              <a:headEnd/>
              <a:tailEnd/>
            </a:ln>
            <a:extLst>
              <a:ext uri="{909E8E84-426E-40DD-AFC4-6F175D3DCCD1}">
                <a14:hiddenFill xmlns:a14="http://schemas.microsoft.com/office/drawing/2010/main">
                  <a:solidFill>
                    <a:srgbClr val="FFFFFF"/>
                  </a:solidFill>
                </a14:hiddenFill>
              </a:ext>
            </a:extLst>
          </p:spPr>
          <p:txBody>
            <a:bodyPr lIns="92665" tIns="46333" rIns="92665" bIns="46333"/>
            <a:lstStyle>
              <a:lvl1pPr defTabSz="927100" eaLnBrk="0" hangingPunct="0">
                <a:spcBef>
                  <a:spcPct val="20000"/>
                </a:spcBef>
                <a:spcAft>
                  <a:spcPts val="1000"/>
                </a:spcAft>
                <a:buClr>
                  <a:schemeClr val="hlink"/>
                </a:buClr>
                <a:buSzPct val="75000"/>
                <a:buFont typeface="Monotype Sorts"/>
                <a:buChar char="u"/>
                <a:defRPr sz="3200" b="1">
                  <a:solidFill>
                    <a:schemeClr val="tx1"/>
                  </a:solidFill>
                  <a:latin typeface="Arial" pitchFamily="34" charset="0"/>
                </a:defRPr>
              </a:lvl1pPr>
              <a:lvl2pPr marL="742950" indent="-285750" defTabSz="927100" eaLnBrk="0" hangingPunct="0">
                <a:spcBef>
                  <a:spcPct val="20000"/>
                </a:spcBef>
                <a:spcAft>
                  <a:spcPts val="1000"/>
                </a:spcAft>
                <a:buClr>
                  <a:schemeClr val="hlink"/>
                </a:buClr>
                <a:buSzPct val="75000"/>
                <a:buChar char="•"/>
                <a:defRPr sz="2800" b="1">
                  <a:solidFill>
                    <a:schemeClr val="tx1"/>
                  </a:solidFill>
                  <a:latin typeface="Arial" pitchFamily="34" charset="0"/>
                </a:defRPr>
              </a:lvl2pPr>
              <a:lvl3pPr marL="1143000" indent="-228600" defTabSz="927100" eaLnBrk="0" hangingPunct="0">
                <a:spcBef>
                  <a:spcPct val="20000"/>
                </a:spcBef>
                <a:spcAft>
                  <a:spcPts val="1000"/>
                </a:spcAft>
                <a:buClr>
                  <a:schemeClr val="hlink"/>
                </a:buClr>
                <a:buSzPct val="75000"/>
                <a:buFont typeface="Wingdings" pitchFamily="2" charset="2"/>
                <a:buChar char="ü"/>
                <a:defRPr sz="2400" b="1">
                  <a:solidFill>
                    <a:schemeClr val="tx1"/>
                  </a:solidFill>
                  <a:latin typeface="Arial" pitchFamily="34" charset="0"/>
                </a:defRPr>
              </a:lvl3pPr>
              <a:lvl4pPr marL="1600200" indent="-228600" defTabSz="927100" eaLnBrk="0" hangingPunct="0">
                <a:spcBef>
                  <a:spcPct val="20000"/>
                </a:spcBef>
                <a:spcAft>
                  <a:spcPts val="1000"/>
                </a:spcAft>
                <a:buClr>
                  <a:schemeClr val="hlink"/>
                </a:buClr>
                <a:buSzPct val="75000"/>
                <a:buFont typeface="Monotype Sorts"/>
                <a:buChar char=";"/>
                <a:defRPr sz="2000" b="1">
                  <a:solidFill>
                    <a:schemeClr val="tx1"/>
                  </a:solidFill>
                  <a:latin typeface="Arial" pitchFamily="34" charset="0"/>
                </a:defRPr>
              </a:lvl4pPr>
              <a:lvl5pPr marL="2057400" indent="-228600" defTabSz="927100" eaLnBrk="0"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5pPr>
              <a:lvl6pPr marL="2514600" indent="-228600" defTabSz="9271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6pPr>
              <a:lvl7pPr marL="2971800" indent="-228600" defTabSz="9271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7pPr>
              <a:lvl8pPr marL="3429000" indent="-228600" defTabSz="9271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8pPr>
              <a:lvl9pPr marL="3886200" indent="-228600" defTabSz="9271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9pPr>
            </a:lstStyle>
            <a:p>
              <a:pPr fontAlgn="base">
                <a:spcBef>
                  <a:spcPct val="0"/>
                </a:spcBef>
                <a:spcAft>
                  <a:spcPct val="0"/>
                </a:spcAft>
                <a:buClrTx/>
                <a:buSzTx/>
                <a:buFontTx/>
                <a:buNone/>
              </a:pPr>
              <a:endParaRPr lang="en-US" altLang="en-US" sz="2400" b="0">
                <a:solidFill>
                  <a:srgbClr val="000000"/>
                </a:solidFill>
                <a:ea typeface="MS PGothic" pitchFamily="34" charset="-128"/>
                <a:cs typeface="Arial" pitchFamily="34" charset="0"/>
              </a:endParaRPr>
            </a:p>
          </p:txBody>
        </p:sp>
        <p:sp>
          <p:nvSpPr>
            <p:cNvPr id="35854" name="Oval 12"/>
            <p:cNvSpPr>
              <a:spLocks noChangeArrowheads="1"/>
            </p:cNvSpPr>
            <p:nvPr/>
          </p:nvSpPr>
          <p:spPr bwMode="auto">
            <a:xfrm>
              <a:off x="596900" y="2971800"/>
              <a:ext cx="3505200" cy="1035050"/>
            </a:xfrm>
            <a:prstGeom prst="ellipse">
              <a:avLst/>
            </a:prstGeom>
            <a:noFill/>
            <a:ln w="25400" algn="ctr">
              <a:solidFill>
                <a:srgbClr val="00B0F0"/>
              </a:solidFill>
              <a:round/>
              <a:headEnd/>
              <a:tailEnd/>
            </a:ln>
            <a:extLst>
              <a:ext uri="{909E8E84-426E-40DD-AFC4-6F175D3DCCD1}">
                <a14:hiddenFill xmlns:a14="http://schemas.microsoft.com/office/drawing/2010/main">
                  <a:solidFill>
                    <a:srgbClr val="FFFFFF"/>
                  </a:solidFill>
                </a14:hiddenFill>
              </a:ext>
            </a:extLst>
          </p:spPr>
          <p:txBody>
            <a:bodyPr lIns="92665" tIns="46333" rIns="92665" bIns="46333"/>
            <a:lstStyle>
              <a:lvl1pPr defTabSz="927100" eaLnBrk="0" hangingPunct="0">
                <a:spcBef>
                  <a:spcPct val="20000"/>
                </a:spcBef>
                <a:spcAft>
                  <a:spcPts val="1000"/>
                </a:spcAft>
                <a:buClr>
                  <a:schemeClr val="hlink"/>
                </a:buClr>
                <a:buSzPct val="75000"/>
                <a:buFont typeface="Monotype Sorts"/>
                <a:buChar char="u"/>
                <a:defRPr sz="3200" b="1">
                  <a:solidFill>
                    <a:schemeClr val="tx1"/>
                  </a:solidFill>
                  <a:latin typeface="Arial" pitchFamily="34" charset="0"/>
                </a:defRPr>
              </a:lvl1pPr>
              <a:lvl2pPr marL="742950" indent="-285750" defTabSz="927100" eaLnBrk="0" hangingPunct="0">
                <a:spcBef>
                  <a:spcPct val="20000"/>
                </a:spcBef>
                <a:spcAft>
                  <a:spcPts val="1000"/>
                </a:spcAft>
                <a:buClr>
                  <a:schemeClr val="hlink"/>
                </a:buClr>
                <a:buSzPct val="75000"/>
                <a:buChar char="•"/>
                <a:defRPr sz="2800" b="1">
                  <a:solidFill>
                    <a:schemeClr val="tx1"/>
                  </a:solidFill>
                  <a:latin typeface="Arial" pitchFamily="34" charset="0"/>
                </a:defRPr>
              </a:lvl2pPr>
              <a:lvl3pPr marL="1143000" indent="-228600" defTabSz="927100" eaLnBrk="0" hangingPunct="0">
                <a:spcBef>
                  <a:spcPct val="20000"/>
                </a:spcBef>
                <a:spcAft>
                  <a:spcPts val="1000"/>
                </a:spcAft>
                <a:buClr>
                  <a:schemeClr val="hlink"/>
                </a:buClr>
                <a:buSzPct val="75000"/>
                <a:buFont typeface="Wingdings" pitchFamily="2" charset="2"/>
                <a:buChar char="ü"/>
                <a:defRPr sz="2400" b="1">
                  <a:solidFill>
                    <a:schemeClr val="tx1"/>
                  </a:solidFill>
                  <a:latin typeface="Arial" pitchFamily="34" charset="0"/>
                </a:defRPr>
              </a:lvl3pPr>
              <a:lvl4pPr marL="1600200" indent="-228600" defTabSz="927100" eaLnBrk="0" hangingPunct="0">
                <a:spcBef>
                  <a:spcPct val="20000"/>
                </a:spcBef>
                <a:spcAft>
                  <a:spcPts val="1000"/>
                </a:spcAft>
                <a:buClr>
                  <a:schemeClr val="hlink"/>
                </a:buClr>
                <a:buSzPct val="75000"/>
                <a:buFont typeface="Monotype Sorts"/>
                <a:buChar char=";"/>
                <a:defRPr sz="2000" b="1">
                  <a:solidFill>
                    <a:schemeClr val="tx1"/>
                  </a:solidFill>
                  <a:latin typeface="Arial" pitchFamily="34" charset="0"/>
                </a:defRPr>
              </a:lvl4pPr>
              <a:lvl5pPr marL="2057400" indent="-228600" defTabSz="927100" eaLnBrk="0"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5pPr>
              <a:lvl6pPr marL="2514600" indent="-228600" defTabSz="9271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6pPr>
              <a:lvl7pPr marL="2971800" indent="-228600" defTabSz="9271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7pPr>
              <a:lvl8pPr marL="3429000" indent="-228600" defTabSz="9271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8pPr>
              <a:lvl9pPr marL="3886200" indent="-228600" defTabSz="9271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9pPr>
            </a:lstStyle>
            <a:p>
              <a:pPr fontAlgn="base">
                <a:spcBef>
                  <a:spcPct val="0"/>
                </a:spcBef>
                <a:spcAft>
                  <a:spcPct val="0"/>
                </a:spcAft>
                <a:buClrTx/>
                <a:buSzTx/>
                <a:buFontTx/>
                <a:buNone/>
              </a:pPr>
              <a:endParaRPr lang="en-US" altLang="en-US" sz="2400" b="0">
                <a:solidFill>
                  <a:srgbClr val="000000"/>
                </a:solidFill>
                <a:ea typeface="MS PGothic" pitchFamily="34" charset="-128"/>
                <a:cs typeface="Arial" pitchFamily="34" charset="0"/>
              </a:endParaRPr>
            </a:p>
          </p:txBody>
        </p:sp>
      </p:grpSp>
      <p:grpSp>
        <p:nvGrpSpPr>
          <p:cNvPr id="4" name="Group 3"/>
          <p:cNvGrpSpPr>
            <a:grpSpLocks/>
          </p:cNvGrpSpPr>
          <p:nvPr/>
        </p:nvGrpSpPr>
        <p:grpSpPr bwMode="auto">
          <a:xfrm>
            <a:off x="588732" y="1927918"/>
            <a:ext cx="8639827" cy="2410330"/>
            <a:chOff x="596900" y="1718091"/>
            <a:chExt cx="8759436" cy="2441160"/>
          </a:xfrm>
        </p:grpSpPr>
        <p:sp>
          <p:nvSpPr>
            <p:cNvPr id="35849" name="Oval 14"/>
            <p:cNvSpPr>
              <a:spLocks noChangeArrowheads="1"/>
            </p:cNvSpPr>
            <p:nvPr/>
          </p:nvSpPr>
          <p:spPr bwMode="auto">
            <a:xfrm rot="-1500000">
              <a:off x="6009896" y="1718091"/>
              <a:ext cx="3346440" cy="1119361"/>
            </a:xfrm>
            <a:prstGeom prst="ellipse">
              <a:avLst/>
            </a:prstGeom>
            <a:noFill/>
            <a:ln w="25400" algn="ctr">
              <a:solidFill>
                <a:srgbClr val="00B050"/>
              </a:solidFill>
              <a:round/>
              <a:headEnd/>
              <a:tailEnd/>
            </a:ln>
            <a:extLst>
              <a:ext uri="{909E8E84-426E-40DD-AFC4-6F175D3DCCD1}">
                <a14:hiddenFill xmlns:a14="http://schemas.microsoft.com/office/drawing/2010/main">
                  <a:solidFill>
                    <a:srgbClr val="FFFFFF"/>
                  </a:solidFill>
                </a14:hiddenFill>
              </a:ext>
            </a:extLst>
          </p:spPr>
          <p:txBody>
            <a:bodyPr lIns="92665" tIns="46333" rIns="92665" bIns="46333"/>
            <a:lstStyle>
              <a:lvl1pPr defTabSz="927100" eaLnBrk="0" hangingPunct="0">
                <a:spcBef>
                  <a:spcPct val="20000"/>
                </a:spcBef>
                <a:spcAft>
                  <a:spcPts val="1000"/>
                </a:spcAft>
                <a:buClr>
                  <a:schemeClr val="hlink"/>
                </a:buClr>
                <a:buSzPct val="75000"/>
                <a:buFont typeface="Monotype Sorts"/>
                <a:buChar char="u"/>
                <a:defRPr sz="3200" b="1">
                  <a:solidFill>
                    <a:schemeClr val="tx1"/>
                  </a:solidFill>
                  <a:latin typeface="Arial" pitchFamily="34" charset="0"/>
                </a:defRPr>
              </a:lvl1pPr>
              <a:lvl2pPr marL="742950" indent="-285750" defTabSz="927100" eaLnBrk="0" hangingPunct="0">
                <a:spcBef>
                  <a:spcPct val="20000"/>
                </a:spcBef>
                <a:spcAft>
                  <a:spcPts val="1000"/>
                </a:spcAft>
                <a:buClr>
                  <a:schemeClr val="hlink"/>
                </a:buClr>
                <a:buSzPct val="75000"/>
                <a:buChar char="•"/>
                <a:defRPr sz="2800" b="1">
                  <a:solidFill>
                    <a:schemeClr val="tx1"/>
                  </a:solidFill>
                  <a:latin typeface="Arial" pitchFamily="34" charset="0"/>
                </a:defRPr>
              </a:lvl2pPr>
              <a:lvl3pPr marL="1143000" indent="-228600" defTabSz="927100" eaLnBrk="0" hangingPunct="0">
                <a:spcBef>
                  <a:spcPct val="20000"/>
                </a:spcBef>
                <a:spcAft>
                  <a:spcPts val="1000"/>
                </a:spcAft>
                <a:buClr>
                  <a:schemeClr val="hlink"/>
                </a:buClr>
                <a:buSzPct val="75000"/>
                <a:buFont typeface="Wingdings" pitchFamily="2" charset="2"/>
                <a:buChar char="ü"/>
                <a:defRPr sz="2400" b="1">
                  <a:solidFill>
                    <a:schemeClr val="tx1"/>
                  </a:solidFill>
                  <a:latin typeface="Arial" pitchFamily="34" charset="0"/>
                </a:defRPr>
              </a:lvl3pPr>
              <a:lvl4pPr marL="1600200" indent="-228600" defTabSz="927100" eaLnBrk="0" hangingPunct="0">
                <a:spcBef>
                  <a:spcPct val="20000"/>
                </a:spcBef>
                <a:spcAft>
                  <a:spcPts val="1000"/>
                </a:spcAft>
                <a:buClr>
                  <a:schemeClr val="hlink"/>
                </a:buClr>
                <a:buSzPct val="75000"/>
                <a:buFont typeface="Monotype Sorts"/>
                <a:buChar char=";"/>
                <a:defRPr sz="2000" b="1">
                  <a:solidFill>
                    <a:schemeClr val="tx1"/>
                  </a:solidFill>
                  <a:latin typeface="Arial" pitchFamily="34" charset="0"/>
                </a:defRPr>
              </a:lvl4pPr>
              <a:lvl5pPr marL="2057400" indent="-228600" defTabSz="927100" eaLnBrk="0"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5pPr>
              <a:lvl6pPr marL="2514600" indent="-228600" defTabSz="9271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6pPr>
              <a:lvl7pPr marL="2971800" indent="-228600" defTabSz="9271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7pPr>
              <a:lvl8pPr marL="3429000" indent="-228600" defTabSz="9271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8pPr>
              <a:lvl9pPr marL="3886200" indent="-228600" defTabSz="9271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9pPr>
            </a:lstStyle>
            <a:p>
              <a:pPr fontAlgn="base">
                <a:spcBef>
                  <a:spcPct val="0"/>
                </a:spcBef>
                <a:spcAft>
                  <a:spcPct val="0"/>
                </a:spcAft>
                <a:buClrTx/>
                <a:buSzTx/>
                <a:buFontTx/>
                <a:buNone/>
              </a:pPr>
              <a:endParaRPr lang="en-US" altLang="en-US" sz="2400" b="0">
                <a:solidFill>
                  <a:srgbClr val="000000"/>
                </a:solidFill>
                <a:ea typeface="MS PGothic" pitchFamily="34" charset="-128"/>
                <a:cs typeface="Arial" pitchFamily="34" charset="0"/>
              </a:endParaRPr>
            </a:p>
          </p:txBody>
        </p:sp>
        <p:sp>
          <p:nvSpPr>
            <p:cNvPr id="35850" name="Oval 16"/>
            <p:cNvSpPr>
              <a:spLocks noChangeArrowheads="1"/>
            </p:cNvSpPr>
            <p:nvPr/>
          </p:nvSpPr>
          <p:spPr bwMode="auto">
            <a:xfrm>
              <a:off x="596900" y="2711451"/>
              <a:ext cx="3505200" cy="1447800"/>
            </a:xfrm>
            <a:prstGeom prst="ellipse">
              <a:avLst/>
            </a:prstGeom>
            <a:noFill/>
            <a:ln w="25400" algn="ctr">
              <a:solidFill>
                <a:srgbClr val="00B050"/>
              </a:solidFill>
              <a:round/>
              <a:headEnd/>
              <a:tailEnd/>
            </a:ln>
            <a:extLst>
              <a:ext uri="{909E8E84-426E-40DD-AFC4-6F175D3DCCD1}">
                <a14:hiddenFill xmlns:a14="http://schemas.microsoft.com/office/drawing/2010/main">
                  <a:solidFill>
                    <a:srgbClr val="FFFFFF"/>
                  </a:solidFill>
                </a14:hiddenFill>
              </a:ext>
            </a:extLst>
          </p:spPr>
          <p:txBody>
            <a:bodyPr lIns="92665" tIns="46333" rIns="92665" bIns="46333"/>
            <a:lstStyle>
              <a:lvl1pPr defTabSz="927100" eaLnBrk="0" hangingPunct="0">
                <a:spcBef>
                  <a:spcPct val="20000"/>
                </a:spcBef>
                <a:spcAft>
                  <a:spcPts val="1000"/>
                </a:spcAft>
                <a:buClr>
                  <a:schemeClr val="hlink"/>
                </a:buClr>
                <a:buSzPct val="75000"/>
                <a:buFont typeface="Monotype Sorts"/>
                <a:buChar char="u"/>
                <a:defRPr sz="3200" b="1">
                  <a:solidFill>
                    <a:schemeClr val="tx1"/>
                  </a:solidFill>
                  <a:latin typeface="Arial" pitchFamily="34" charset="0"/>
                </a:defRPr>
              </a:lvl1pPr>
              <a:lvl2pPr marL="742950" indent="-285750" defTabSz="927100" eaLnBrk="0" hangingPunct="0">
                <a:spcBef>
                  <a:spcPct val="20000"/>
                </a:spcBef>
                <a:spcAft>
                  <a:spcPts val="1000"/>
                </a:spcAft>
                <a:buClr>
                  <a:schemeClr val="hlink"/>
                </a:buClr>
                <a:buSzPct val="75000"/>
                <a:buChar char="•"/>
                <a:defRPr sz="2800" b="1">
                  <a:solidFill>
                    <a:schemeClr val="tx1"/>
                  </a:solidFill>
                  <a:latin typeface="Arial" pitchFamily="34" charset="0"/>
                </a:defRPr>
              </a:lvl2pPr>
              <a:lvl3pPr marL="1143000" indent="-228600" defTabSz="927100" eaLnBrk="0" hangingPunct="0">
                <a:spcBef>
                  <a:spcPct val="20000"/>
                </a:spcBef>
                <a:spcAft>
                  <a:spcPts val="1000"/>
                </a:spcAft>
                <a:buClr>
                  <a:schemeClr val="hlink"/>
                </a:buClr>
                <a:buSzPct val="75000"/>
                <a:buFont typeface="Wingdings" pitchFamily="2" charset="2"/>
                <a:buChar char="ü"/>
                <a:defRPr sz="2400" b="1">
                  <a:solidFill>
                    <a:schemeClr val="tx1"/>
                  </a:solidFill>
                  <a:latin typeface="Arial" pitchFamily="34" charset="0"/>
                </a:defRPr>
              </a:lvl3pPr>
              <a:lvl4pPr marL="1600200" indent="-228600" defTabSz="927100" eaLnBrk="0" hangingPunct="0">
                <a:spcBef>
                  <a:spcPct val="20000"/>
                </a:spcBef>
                <a:spcAft>
                  <a:spcPts val="1000"/>
                </a:spcAft>
                <a:buClr>
                  <a:schemeClr val="hlink"/>
                </a:buClr>
                <a:buSzPct val="75000"/>
                <a:buFont typeface="Monotype Sorts"/>
                <a:buChar char=";"/>
                <a:defRPr sz="2000" b="1">
                  <a:solidFill>
                    <a:schemeClr val="tx1"/>
                  </a:solidFill>
                  <a:latin typeface="Arial" pitchFamily="34" charset="0"/>
                </a:defRPr>
              </a:lvl4pPr>
              <a:lvl5pPr marL="2057400" indent="-228600" defTabSz="927100" eaLnBrk="0"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5pPr>
              <a:lvl6pPr marL="2514600" indent="-228600" defTabSz="9271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6pPr>
              <a:lvl7pPr marL="2971800" indent="-228600" defTabSz="9271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7pPr>
              <a:lvl8pPr marL="3429000" indent="-228600" defTabSz="9271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8pPr>
              <a:lvl9pPr marL="3886200" indent="-228600" defTabSz="9271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9pPr>
            </a:lstStyle>
            <a:p>
              <a:pPr fontAlgn="base">
                <a:spcBef>
                  <a:spcPct val="0"/>
                </a:spcBef>
                <a:spcAft>
                  <a:spcPct val="0"/>
                </a:spcAft>
                <a:buClrTx/>
                <a:buSzTx/>
                <a:buFontTx/>
                <a:buNone/>
              </a:pPr>
              <a:endParaRPr lang="en-US" altLang="en-US" sz="2400" b="0">
                <a:solidFill>
                  <a:srgbClr val="000000"/>
                </a:solidFill>
                <a:ea typeface="MS PGothic" pitchFamily="34" charset="-128"/>
                <a:cs typeface="Arial" pitchFamily="34" charset="0"/>
              </a:endParaRPr>
            </a:p>
          </p:txBody>
        </p:sp>
      </p:grpSp>
      <p:sp>
        <p:nvSpPr>
          <p:cNvPr id="18" name="Oval 17"/>
          <p:cNvSpPr>
            <a:spLocks noChangeArrowheads="1"/>
          </p:cNvSpPr>
          <p:nvPr/>
        </p:nvSpPr>
        <p:spPr bwMode="auto">
          <a:xfrm rot="-1500000">
            <a:off x="6648198" y="2001584"/>
            <a:ext cx="2628900" cy="720905"/>
          </a:xfrm>
          <a:prstGeom prst="ellipse">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lIns="91293" tIns="45646" rIns="91293" bIns="45646"/>
          <a:lstStyle>
            <a:lvl1pPr defTabSz="927100" eaLnBrk="0" hangingPunct="0">
              <a:spcBef>
                <a:spcPct val="20000"/>
              </a:spcBef>
              <a:spcAft>
                <a:spcPts val="1000"/>
              </a:spcAft>
              <a:buClr>
                <a:schemeClr val="hlink"/>
              </a:buClr>
              <a:buSzPct val="75000"/>
              <a:buFont typeface="Monotype Sorts"/>
              <a:buChar char="u"/>
              <a:defRPr sz="3200" b="1">
                <a:solidFill>
                  <a:schemeClr val="tx1"/>
                </a:solidFill>
                <a:latin typeface="Arial" pitchFamily="34" charset="0"/>
              </a:defRPr>
            </a:lvl1pPr>
            <a:lvl2pPr marL="742950" indent="-285750" defTabSz="927100" eaLnBrk="0" hangingPunct="0">
              <a:spcBef>
                <a:spcPct val="20000"/>
              </a:spcBef>
              <a:spcAft>
                <a:spcPts val="1000"/>
              </a:spcAft>
              <a:buClr>
                <a:schemeClr val="hlink"/>
              </a:buClr>
              <a:buSzPct val="75000"/>
              <a:buChar char="•"/>
              <a:defRPr sz="2800" b="1">
                <a:solidFill>
                  <a:schemeClr val="tx1"/>
                </a:solidFill>
                <a:latin typeface="Arial" pitchFamily="34" charset="0"/>
              </a:defRPr>
            </a:lvl2pPr>
            <a:lvl3pPr marL="1143000" indent="-228600" defTabSz="927100" eaLnBrk="0" hangingPunct="0">
              <a:spcBef>
                <a:spcPct val="20000"/>
              </a:spcBef>
              <a:spcAft>
                <a:spcPts val="1000"/>
              </a:spcAft>
              <a:buClr>
                <a:schemeClr val="hlink"/>
              </a:buClr>
              <a:buSzPct val="75000"/>
              <a:buFont typeface="Wingdings" pitchFamily="2" charset="2"/>
              <a:buChar char="ü"/>
              <a:defRPr sz="2400" b="1">
                <a:solidFill>
                  <a:schemeClr val="tx1"/>
                </a:solidFill>
                <a:latin typeface="Arial" pitchFamily="34" charset="0"/>
              </a:defRPr>
            </a:lvl3pPr>
            <a:lvl4pPr marL="1600200" indent="-228600" defTabSz="927100" eaLnBrk="0" hangingPunct="0">
              <a:spcBef>
                <a:spcPct val="20000"/>
              </a:spcBef>
              <a:spcAft>
                <a:spcPts val="1000"/>
              </a:spcAft>
              <a:buClr>
                <a:schemeClr val="hlink"/>
              </a:buClr>
              <a:buSzPct val="75000"/>
              <a:buFont typeface="Monotype Sorts"/>
              <a:buChar char=";"/>
              <a:defRPr sz="2000" b="1">
                <a:solidFill>
                  <a:schemeClr val="tx1"/>
                </a:solidFill>
                <a:latin typeface="Arial" pitchFamily="34" charset="0"/>
              </a:defRPr>
            </a:lvl4pPr>
            <a:lvl5pPr marL="2057400" indent="-228600" defTabSz="927100" eaLnBrk="0"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5pPr>
            <a:lvl6pPr marL="2514600" indent="-228600" defTabSz="9271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6pPr>
            <a:lvl7pPr marL="2971800" indent="-228600" defTabSz="9271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7pPr>
            <a:lvl8pPr marL="3429000" indent="-228600" defTabSz="9271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8pPr>
            <a:lvl9pPr marL="3886200" indent="-228600" defTabSz="9271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9pPr>
          </a:lstStyle>
          <a:p>
            <a:pPr fontAlgn="base">
              <a:spcBef>
                <a:spcPct val="0"/>
              </a:spcBef>
              <a:spcAft>
                <a:spcPct val="0"/>
              </a:spcAft>
              <a:buClrTx/>
              <a:buSzTx/>
              <a:buFontTx/>
              <a:buNone/>
            </a:pPr>
            <a:endParaRPr lang="en-US" altLang="en-US" sz="2400" b="0">
              <a:solidFill>
                <a:srgbClr val="000000"/>
              </a:solidFill>
              <a:ea typeface="MS PGothic" pitchFamily="34" charset="-128"/>
              <a:cs typeface="Arial" pitchFamily="34" charset="0"/>
            </a:endParaRPr>
          </a:p>
        </p:txBody>
      </p:sp>
    </p:spTree>
    <p:extLst>
      <p:ext uri="{BB962C8B-B14F-4D97-AF65-F5344CB8AC3E}">
        <p14:creationId xmlns:p14="http://schemas.microsoft.com/office/powerpoint/2010/main" val="98616821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8"/>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5">
                                            <p:txEl>
                                              <p:pRg st="2" end="2"/>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12"/>
          <p:cNvSpPr>
            <a:spLocks noGrp="1" noChangeArrowheads="1"/>
          </p:cNvSpPr>
          <p:nvPr>
            <p:ph type="title"/>
          </p:nvPr>
        </p:nvSpPr>
        <p:spPr>
          <a:xfrm>
            <a:off x="722313" y="1823399"/>
            <a:ext cx="7772400" cy="1362075"/>
          </a:xfrm>
        </p:spPr>
        <p:txBody>
          <a:bodyPr>
            <a:normAutofit fontScale="90000"/>
          </a:bodyPr>
          <a:lstStyle/>
          <a:p>
            <a:pPr algn="ctr"/>
            <a:r>
              <a:rPr lang="en-US" altLang="en-US" sz="4400" cap="none" dirty="0" smtClean="0"/>
              <a:t>Prospective Monitoring of Data Using a </a:t>
            </a:r>
            <a:r>
              <a:rPr lang="en-US" altLang="en-US" sz="4400" cap="none" dirty="0"/>
              <a:t>Run </a:t>
            </a:r>
            <a:r>
              <a:rPr lang="en-US" altLang="en-US" sz="4400" cap="none" dirty="0" smtClean="0"/>
              <a:t>Chart</a:t>
            </a:r>
            <a:endParaRPr lang="en-US" altLang="en-US" sz="3100" cap="none" dirty="0"/>
          </a:p>
        </p:txBody>
      </p:sp>
      <p:sp>
        <p:nvSpPr>
          <p:cNvPr id="2" name="Text Placeholder 1"/>
          <p:cNvSpPr>
            <a:spLocks noGrp="1"/>
          </p:cNvSpPr>
          <p:nvPr>
            <p:ph type="body" idx="1"/>
          </p:nvPr>
        </p:nvSpPr>
        <p:spPr>
          <a:xfrm>
            <a:off x="76200" y="3821095"/>
            <a:ext cx="8915400" cy="1970105"/>
          </a:xfrm>
        </p:spPr>
        <p:txBody>
          <a:bodyPr anchor="t">
            <a:normAutofit fontScale="70000" lnSpcReduction="20000"/>
          </a:bodyPr>
          <a:lstStyle/>
          <a:p>
            <a:pPr algn="ctr"/>
            <a:r>
              <a:rPr lang="en-US" sz="3600" b="1" dirty="0">
                <a:solidFill>
                  <a:schemeClr val="tx2"/>
                </a:solidFill>
              </a:rPr>
              <a:t>Pneumonia Vaccine for Outpatient Diabetes Care</a:t>
            </a:r>
          </a:p>
          <a:p>
            <a:pPr algn="ctr"/>
            <a:r>
              <a:rPr lang="en-US" altLang="en-US" sz="3600" dirty="0">
                <a:solidFill>
                  <a:schemeClr val="tx1"/>
                </a:solidFill>
              </a:rPr>
              <a:t>(Optional Review – view video of this demonstration using the link: </a:t>
            </a:r>
            <a:r>
              <a:rPr lang="en-US" sz="2800" u="sng" dirty="0">
                <a:hlinkClick r:id="rId3"/>
              </a:rPr>
              <a:t>https://us02web.zoom.us/rec/play/p4CzoW_25ZN3l3BWddwGsHqmQ5cJTfSwhu9teIzVBYfiWEU7sOPYPqPkgj-A_bo4f1phlk2hiinnfZUe.1ajuhtOHQ5e88uT0</a:t>
            </a:r>
            <a:r>
              <a:rPr lang="en-US" altLang="en-US" sz="3600" dirty="0">
                <a:solidFill>
                  <a:schemeClr val="tx1"/>
                </a:solidFill>
              </a:rPr>
              <a:t>)</a:t>
            </a:r>
            <a:endParaRPr lang="en-US" sz="3600" b="1" dirty="0">
              <a:solidFill>
                <a:schemeClr val="tx1"/>
              </a:solidFill>
            </a:endParaRPr>
          </a:p>
        </p:txBody>
      </p:sp>
      <p:sp>
        <p:nvSpPr>
          <p:cNvPr id="5" name="Slide Number Placeholder 5"/>
          <p:cNvSpPr txBox="1">
            <a:spLocks noGrp="1"/>
          </p:cNvSpPr>
          <p:nvPr/>
        </p:nvSpPr>
        <p:spPr bwMode="auto">
          <a:xfrm>
            <a:off x="6552707" y="6059684"/>
            <a:ext cx="1905521" cy="4576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966" tIns="45482" rIns="90966" bIns="45482"/>
          <a:lstStyle>
            <a:lvl1pPr defTabSz="927100" eaLnBrk="0" hangingPunct="0">
              <a:spcBef>
                <a:spcPct val="20000"/>
              </a:spcBef>
              <a:spcAft>
                <a:spcPts val="1000"/>
              </a:spcAft>
              <a:buClr>
                <a:schemeClr val="hlink"/>
              </a:buClr>
              <a:buSzPct val="75000"/>
              <a:buFont typeface="Monotype Sorts"/>
              <a:buChar char="u"/>
              <a:defRPr sz="3200" b="1">
                <a:solidFill>
                  <a:schemeClr val="tx1"/>
                </a:solidFill>
                <a:latin typeface="Arial" pitchFamily="34" charset="0"/>
              </a:defRPr>
            </a:lvl1pPr>
            <a:lvl2pPr marL="742950" indent="-285750" defTabSz="927100" eaLnBrk="0" hangingPunct="0">
              <a:spcBef>
                <a:spcPct val="20000"/>
              </a:spcBef>
              <a:spcAft>
                <a:spcPts val="1000"/>
              </a:spcAft>
              <a:buClr>
                <a:schemeClr val="hlink"/>
              </a:buClr>
              <a:buSzPct val="75000"/>
              <a:buChar char="•"/>
              <a:defRPr sz="2800" b="1">
                <a:solidFill>
                  <a:schemeClr val="tx1"/>
                </a:solidFill>
                <a:latin typeface="Arial" pitchFamily="34" charset="0"/>
              </a:defRPr>
            </a:lvl2pPr>
            <a:lvl3pPr marL="1143000" indent="-228600" defTabSz="927100" eaLnBrk="0" hangingPunct="0">
              <a:spcBef>
                <a:spcPct val="20000"/>
              </a:spcBef>
              <a:spcAft>
                <a:spcPts val="1000"/>
              </a:spcAft>
              <a:buClr>
                <a:schemeClr val="hlink"/>
              </a:buClr>
              <a:buSzPct val="75000"/>
              <a:buFont typeface="Wingdings" pitchFamily="2" charset="2"/>
              <a:buChar char="ü"/>
              <a:defRPr sz="2400" b="1">
                <a:solidFill>
                  <a:schemeClr val="tx1"/>
                </a:solidFill>
                <a:latin typeface="Arial" pitchFamily="34" charset="0"/>
              </a:defRPr>
            </a:lvl3pPr>
            <a:lvl4pPr marL="1600200" indent="-228600" defTabSz="927100" eaLnBrk="0" hangingPunct="0">
              <a:spcBef>
                <a:spcPct val="20000"/>
              </a:spcBef>
              <a:spcAft>
                <a:spcPts val="1000"/>
              </a:spcAft>
              <a:buClr>
                <a:schemeClr val="hlink"/>
              </a:buClr>
              <a:buSzPct val="75000"/>
              <a:buFont typeface="Monotype Sorts"/>
              <a:buChar char=";"/>
              <a:defRPr sz="2000" b="1">
                <a:solidFill>
                  <a:schemeClr val="tx1"/>
                </a:solidFill>
                <a:latin typeface="Arial" pitchFamily="34" charset="0"/>
              </a:defRPr>
            </a:lvl4pPr>
            <a:lvl5pPr marL="2057400" indent="-228600" defTabSz="927100" eaLnBrk="0"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5pPr>
            <a:lvl6pPr marL="2514600" indent="-228600" defTabSz="9271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6pPr>
            <a:lvl7pPr marL="2971800" indent="-228600" defTabSz="9271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7pPr>
            <a:lvl8pPr marL="3429000" indent="-228600" defTabSz="9271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8pPr>
            <a:lvl9pPr marL="3886200" indent="-228600" defTabSz="9271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9pPr>
          </a:lstStyle>
          <a:p>
            <a:pPr marL="0" marR="0" lvl="0" indent="0" algn="r" defTabSz="927100" rtl="0" eaLnBrk="0" fontAlgn="auto" latinLnBrk="0" hangingPunct="0">
              <a:lnSpc>
                <a:spcPct val="100000"/>
              </a:lnSpc>
              <a:spcBef>
                <a:spcPct val="0"/>
              </a:spcBef>
              <a:spcAft>
                <a:spcPct val="0"/>
              </a:spcAft>
              <a:buClrTx/>
              <a:buSzTx/>
              <a:buFontTx/>
              <a:buNone/>
              <a:tabLst/>
              <a:defRPr/>
            </a:pPr>
            <a:fld id="{BF1FEEBB-83AA-4BAB-8697-27EFFEA8DC70}" type="slidenum">
              <a:rPr kumimoji="0" lang="en-US" altLang="en-US" sz="1400" b="0" i="0" u="none" strike="noStrike" kern="1200" cap="none" spc="0" normalizeH="0" baseline="0" noProof="0">
                <a:ln>
                  <a:noFill/>
                </a:ln>
                <a:solidFill>
                  <a:prstClr val="white"/>
                </a:solidFill>
                <a:effectLst/>
                <a:uLnTx/>
                <a:uFillTx/>
                <a:latin typeface="Times New Roman" pitchFamily="18" charset="0"/>
                <a:ea typeface="MS PGothic" pitchFamily="34" charset="-128"/>
                <a:cs typeface="+mn-cs"/>
              </a:rPr>
              <a:pPr marL="0" marR="0" lvl="0" indent="0" algn="r" defTabSz="927100" rtl="0" eaLnBrk="0" fontAlgn="auto" latinLnBrk="0" hangingPunct="0">
                <a:lnSpc>
                  <a:spcPct val="100000"/>
                </a:lnSpc>
                <a:spcBef>
                  <a:spcPct val="0"/>
                </a:spcBef>
                <a:spcAft>
                  <a:spcPct val="0"/>
                </a:spcAft>
                <a:buClrTx/>
                <a:buSzTx/>
                <a:buFontTx/>
                <a:buNone/>
                <a:tabLst/>
                <a:defRPr/>
              </a:pPr>
              <a:t>39</a:t>
            </a:fld>
            <a:endParaRPr kumimoji="0" lang="en-US" altLang="en-US" sz="1400" b="0" i="0" u="none" strike="noStrike" kern="1200" cap="none" spc="0" normalizeH="0" baseline="0" noProof="0" dirty="0">
              <a:ln>
                <a:noFill/>
              </a:ln>
              <a:solidFill>
                <a:prstClr val="white"/>
              </a:solidFill>
              <a:effectLst/>
              <a:uLnTx/>
              <a:uFillTx/>
              <a:latin typeface="Times New Roman" pitchFamily="18" charset="0"/>
              <a:ea typeface="MS PGothic" pitchFamily="34" charset="-128"/>
              <a:cs typeface="+mn-cs"/>
            </a:endParaRPr>
          </a:p>
        </p:txBody>
      </p:sp>
    </p:spTree>
    <p:extLst>
      <p:ext uri="{BB962C8B-B14F-4D97-AF65-F5344CB8AC3E}">
        <p14:creationId xmlns:p14="http://schemas.microsoft.com/office/powerpoint/2010/main" val="2349398561"/>
      </p:ext>
    </p:extLst>
  </p:cSld>
  <p:clrMapOvr>
    <a:masterClrMapping/>
  </p:clrMapOvr>
  <p:transition spd="slow"/>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12"/>
          <p:cNvSpPr>
            <a:spLocks noGrp="1" noChangeArrowheads="1"/>
          </p:cNvSpPr>
          <p:nvPr>
            <p:ph type="title"/>
          </p:nvPr>
        </p:nvSpPr>
        <p:spPr>
          <a:xfrm>
            <a:off x="676408" y="672954"/>
            <a:ext cx="7816241" cy="1203598"/>
          </a:xfrm>
        </p:spPr>
        <p:txBody>
          <a:bodyPr>
            <a:normAutofit/>
          </a:bodyPr>
          <a:lstStyle/>
          <a:p>
            <a:r>
              <a:rPr lang="en-US" altLang="en-US" b="1" dirty="0"/>
              <a:t>Agenda</a:t>
            </a:r>
          </a:p>
        </p:txBody>
      </p:sp>
      <p:sp>
        <p:nvSpPr>
          <p:cNvPr id="3076" name="Rectangle 13"/>
          <p:cNvSpPr>
            <a:spLocks noGrp="1" noChangeArrowheads="1"/>
          </p:cNvSpPr>
          <p:nvPr>
            <p:ph type="body" idx="1"/>
          </p:nvPr>
        </p:nvSpPr>
        <p:spPr>
          <a:xfrm>
            <a:off x="375781" y="1705038"/>
            <a:ext cx="8267178" cy="4632598"/>
          </a:xfrm>
        </p:spPr>
        <p:txBody>
          <a:bodyPr>
            <a:normAutofit fontScale="92500" lnSpcReduction="20000"/>
          </a:bodyPr>
          <a:lstStyle/>
          <a:p>
            <a:pPr>
              <a:spcBef>
                <a:spcPct val="15000"/>
              </a:spcBef>
              <a:spcAft>
                <a:spcPct val="15000"/>
              </a:spcAft>
              <a:defRPr/>
            </a:pPr>
            <a:r>
              <a:rPr lang="en-US" altLang="en-US" dirty="0">
                <a:solidFill>
                  <a:schemeClr val="tx2"/>
                </a:solidFill>
              </a:rPr>
              <a:t>Welcome (5 minutes)</a:t>
            </a:r>
          </a:p>
          <a:p>
            <a:pPr>
              <a:spcBef>
                <a:spcPct val="15000"/>
              </a:spcBef>
              <a:spcAft>
                <a:spcPct val="15000"/>
              </a:spcAft>
              <a:defRPr/>
            </a:pPr>
            <a:r>
              <a:rPr lang="en-US" altLang="en-US" dirty="0" smtClean="0">
                <a:solidFill>
                  <a:schemeClr val="tx2"/>
                </a:solidFill>
              </a:rPr>
              <a:t>Three </a:t>
            </a:r>
            <a:r>
              <a:rPr lang="en-US" altLang="en-US" dirty="0">
                <a:solidFill>
                  <a:schemeClr val="tx2"/>
                </a:solidFill>
              </a:rPr>
              <a:t>theory bursts</a:t>
            </a:r>
          </a:p>
          <a:p>
            <a:pPr lvl="1">
              <a:spcBef>
                <a:spcPct val="15000"/>
              </a:spcBef>
              <a:spcAft>
                <a:spcPct val="15000"/>
              </a:spcAft>
              <a:defRPr/>
            </a:pPr>
            <a:r>
              <a:rPr lang="en-US" altLang="en-US" dirty="0">
                <a:solidFill>
                  <a:schemeClr val="tx2"/>
                </a:solidFill>
              </a:rPr>
              <a:t>Displaying data over </a:t>
            </a:r>
            <a:r>
              <a:rPr lang="en-US" altLang="en-US" dirty="0" smtClean="0">
                <a:solidFill>
                  <a:schemeClr val="tx2"/>
                </a:solidFill>
              </a:rPr>
              <a:t>time &amp; example (7 </a:t>
            </a:r>
            <a:r>
              <a:rPr lang="en-US" altLang="en-US" dirty="0">
                <a:solidFill>
                  <a:schemeClr val="tx2"/>
                </a:solidFill>
              </a:rPr>
              <a:t>minutes)</a:t>
            </a:r>
          </a:p>
          <a:p>
            <a:pPr lvl="1">
              <a:spcBef>
                <a:spcPct val="15000"/>
              </a:spcBef>
              <a:spcAft>
                <a:spcPct val="15000"/>
              </a:spcAft>
              <a:defRPr/>
            </a:pPr>
            <a:r>
              <a:rPr lang="en-US" altLang="en-US" dirty="0">
                <a:solidFill>
                  <a:schemeClr val="tx2"/>
                </a:solidFill>
              </a:rPr>
              <a:t>Types of variation (5 minutes)</a:t>
            </a:r>
          </a:p>
          <a:p>
            <a:pPr lvl="1">
              <a:spcBef>
                <a:spcPct val="15000"/>
              </a:spcBef>
              <a:spcAft>
                <a:spcPct val="15000"/>
              </a:spcAft>
              <a:defRPr/>
            </a:pPr>
            <a:r>
              <a:rPr lang="en-US" altLang="en-US" dirty="0">
                <a:solidFill>
                  <a:schemeClr val="tx2"/>
                </a:solidFill>
              </a:rPr>
              <a:t>Overview of run charts </a:t>
            </a:r>
            <a:r>
              <a:rPr lang="en-US" altLang="en-US" dirty="0" smtClean="0">
                <a:solidFill>
                  <a:schemeClr val="tx2"/>
                </a:solidFill>
              </a:rPr>
              <a:t>(10 </a:t>
            </a:r>
            <a:r>
              <a:rPr lang="en-US" altLang="en-US" dirty="0">
                <a:solidFill>
                  <a:schemeClr val="tx2"/>
                </a:solidFill>
              </a:rPr>
              <a:t>minutes)</a:t>
            </a:r>
          </a:p>
          <a:p>
            <a:pPr>
              <a:spcBef>
                <a:spcPct val="15000"/>
              </a:spcBef>
              <a:spcAft>
                <a:spcPct val="15000"/>
              </a:spcAft>
              <a:defRPr/>
            </a:pPr>
            <a:r>
              <a:rPr lang="en-US" altLang="en-US" dirty="0" smtClean="0">
                <a:solidFill>
                  <a:schemeClr val="tx2"/>
                </a:solidFill>
              </a:rPr>
              <a:t>Application </a:t>
            </a:r>
            <a:r>
              <a:rPr lang="en-US" altLang="en-US" dirty="0">
                <a:solidFill>
                  <a:schemeClr val="tx2"/>
                </a:solidFill>
              </a:rPr>
              <a:t>exercises</a:t>
            </a:r>
          </a:p>
          <a:p>
            <a:pPr lvl="1">
              <a:spcBef>
                <a:spcPct val="15000"/>
              </a:spcBef>
              <a:spcAft>
                <a:spcPct val="15000"/>
              </a:spcAft>
              <a:defRPr/>
            </a:pPr>
            <a:r>
              <a:rPr lang="en-US" altLang="en-US" dirty="0">
                <a:solidFill>
                  <a:schemeClr val="tx2"/>
                </a:solidFill>
              </a:rPr>
              <a:t>Interpreting a run chart example </a:t>
            </a:r>
            <a:r>
              <a:rPr lang="en-US" altLang="en-US" dirty="0" smtClean="0">
                <a:solidFill>
                  <a:schemeClr val="tx2"/>
                </a:solidFill>
              </a:rPr>
              <a:t>(15 </a:t>
            </a:r>
            <a:r>
              <a:rPr lang="en-US" altLang="en-US" dirty="0">
                <a:solidFill>
                  <a:schemeClr val="tx2"/>
                </a:solidFill>
              </a:rPr>
              <a:t>minutes)</a:t>
            </a:r>
          </a:p>
          <a:p>
            <a:pPr lvl="1">
              <a:spcBef>
                <a:spcPct val="15000"/>
              </a:spcBef>
              <a:spcAft>
                <a:spcPct val="15000"/>
              </a:spcAft>
              <a:defRPr/>
            </a:pPr>
            <a:r>
              <a:rPr lang="en-US" altLang="en-US" dirty="0">
                <a:solidFill>
                  <a:schemeClr val="tx2"/>
                </a:solidFill>
              </a:rPr>
              <a:t>Case study and discussion </a:t>
            </a:r>
            <a:r>
              <a:rPr lang="en-US" altLang="en-US" dirty="0" smtClean="0">
                <a:solidFill>
                  <a:schemeClr val="tx2"/>
                </a:solidFill>
              </a:rPr>
              <a:t>(10 </a:t>
            </a:r>
            <a:r>
              <a:rPr lang="en-US" altLang="en-US" dirty="0">
                <a:solidFill>
                  <a:schemeClr val="tx2"/>
                </a:solidFill>
              </a:rPr>
              <a:t>minutes)</a:t>
            </a:r>
          </a:p>
          <a:p>
            <a:pPr>
              <a:defRPr/>
            </a:pPr>
            <a:r>
              <a:rPr lang="en-US" altLang="en-US" dirty="0" smtClean="0">
                <a:solidFill>
                  <a:schemeClr val="tx2"/>
                </a:solidFill>
              </a:rPr>
              <a:t>Summary and take-home points (5 </a:t>
            </a:r>
            <a:r>
              <a:rPr lang="en-US" altLang="en-US" dirty="0" err="1" smtClean="0">
                <a:solidFill>
                  <a:schemeClr val="tx2"/>
                </a:solidFill>
              </a:rPr>
              <a:t>mins</a:t>
            </a:r>
            <a:r>
              <a:rPr lang="en-US" altLang="en-US" dirty="0" smtClean="0">
                <a:solidFill>
                  <a:schemeClr val="tx2"/>
                </a:solidFill>
              </a:rPr>
              <a:t>)</a:t>
            </a:r>
          </a:p>
          <a:p>
            <a:pPr>
              <a:spcBef>
                <a:spcPct val="15000"/>
              </a:spcBef>
              <a:spcAft>
                <a:spcPct val="15000"/>
              </a:spcAft>
              <a:defRPr/>
            </a:pPr>
            <a:r>
              <a:rPr lang="en-US" altLang="en-US" dirty="0" smtClean="0">
                <a:solidFill>
                  <a:schemeClr val="tx2"/>
                </a:solidFill>
              </a:rPr>
              <a:t>Work in Project Groups (30 </a:t>
            </a:r>
            <a:r>
              <a:rPr lang="en-US" altLang="en-US" dirty="0">
                <a:solidFill>
                  <a:schemeClr val="tx2"/>
                </a:solidFill>
              </a:rPr>
              <a:t>minutes</a:t>
            </a:r>
            <a:r>
              <a:rPr lang="en-US" altLang="en-US" dirty="0" smtClean="0">
                <a:solidFill>
                  <a:schemeClr val="tx2"/>
                </a:solidFill>
              </a:rPr>
              <a:t>)</a:t>
            </a:r>
            <a:endParaRPr lang="en-US" altLang="en-US" dirty="0">
              <a:solidFill>
                <a:schemeClr val="tx2"/>
              </a:solidFill>
            </a:endParaRPr>
          </a:p>
        </p:txBody>
      </p:sp>
      <p:sp>
        <p:nvSpPr>
          <p:cNvPr id="5" name="Slide Number Placeholder 5"/>
          <p:cNvSpPr txBox="1">
            <a:spLocks noGrp="1"/>
          </p:cNvSpPr>
          <p:nvPr/>
        </p:nvSpPr>
        <p:spPr bwMode="auto">
          <a:xfrm>
            <a:off x="6552707" y="6059684"/>
            <a:ext cx="1905521" cy="4576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966" tIns="45482" rIns="90966" bIns="45482"/>
          <a:lstStyle>
            <a:lvl1pPr defTabSz="927100" eaLnBrk="0" hangingPunct="0">
              <a:spcBef>
                <a:spcPct val="20000"/>
              </a:spcBef>
              <a:spcAft>
                <a:spcPts val="1000"/>
              </a:spcAft>
              <a:buClr>
                <a:schemeClr val="hlink"/>
              </a:buClr>
              <a:buSzPct val="75000"/>
              <a:buFont typeface="Monotype Sorts"/>
              <a:buChar char="u"/>
              <a:defRPr sz="3200" b="1">
                <a:solidFill>
                  <a:schemeClr val="tx1"/>
                </a:solidFill>
                <a:latin typeface="Arial" pitchFamily="34" charset="0"/>
              </a:defRPr>
            </a:lvl1pPr>
            <a:lvl2pPr marL="742950" indent="-285750" defTabSz="927100" eaLnBrk="0" hangingPunct="0">
              <a:spcBef>
                <a:spcPct val="20000"/>
              </a:spcBef>
              <a:spcAft>
                <a:spcPts val="1000"/>
              </a:spcAft>
              <a:buClr>
                <a:schemeClr val="hlink"/>
              </a:buClr>
              <a:buSzPct val="75000"/>
              <a:buChar char="•"/>
              <a:defRPr sz="2800" b="1">
                <a:solidFill>
                  <a:schemeClr val="tx1"/>
                </a:solidFill>
                <a:latin typeface="Arial" pitchFamily="34" charset="0"/>
              </a:defRPr>
            </a:lvl2pPr>
            <a:lvl3pPr marL="1143000" indent="-228600" defTabSz="927100" eaLnBrk="0" hangingPunct="0">
              <a:spcBef>
                <a:spcPct val="20000"/>
              </a:spcBef>
              <a:spcAft>
                <a:spcPts val="1000"/>
              </a:spcAft>
              <a:buClr>
                <a:schemeClr val="hlink"/>
              </a:buClr>
              <a:buSzPct val="75000"/>
              <a:buFont typeface="Wingdings" pitchFamily="2" charset="2"/>
              <a:buChar char="ü"/>
              <a:defRPr sz="2400" b="1">
                <a:solidFill>
                  <a:schemeClr val="tx1"/>
                </a:solidFill>
                <a:latin typeface="Arial" pitchFamily="34" charset="0"/>
              </a:defRPr>
            </a:lvl3pPr>
            <a:lvl4pPr marL="1600200" indent="-228600" defTabSz="927100" eaLnBrk="0" hangingPunct="0">
              <a:spcBef>
                <a:spcPct val="20000"/>
              </a:spcBef>
              <a:spcAft>
                <a:spcPts val="1000"/>
              </a:spcAft>
              <a:buClr>
                <a:schemeClr val="hlink"/>
              </a:buClr>
              <a:buSzPct val="75000"/>
              <a:buFont typeface="Monotype Sorts"/>
              <a:buChar char=";"/>
              <a:defRPr sz="2000" b="1">
                <a:solidFill>
                  <a:schemeClr val="tx1"/>
                </a:solidFill>
                <a:latin typeface="Arial" pitchFamily="34" charset="0"/>
              </a:defRPr>
            </a:lvl4pPr>
            <a:lvl5pPr marL="2057400" indent="-228600" defTabSz="927100" eaLnBrk="0"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5pPr>
            <a:lvl6pPr marL="2514600" indent="-228600" defTabSz="9271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6pPr>
            <a:lvl7pPr marL="2971800" indent="-228600" defTabSz="9271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7pPr>
            <a:lvl8pPr marL="3429000" indent="-228600" defTabSz="9271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8pPr>
            <a:lvl9pPr marL="3886200" indent="-228600" defTabSz="9271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9pPr>
          </a:lstStyle>
          <a:p>
            <a:pPr algn="r">
              <a:spcBef>
                <a:spcPct val="0"/>
              </a:spcBef>
              <a:spcAft>
                <a:spcPct val="0"/>
              </a:spcAft>
              <a:buClrTx/>
              <a:buSzTx/>
              <a:buFontTx/>
              <a:buNone/>
            </a:pPr>
            <a:fld id="{BF1FEEBB-83AA-4BAB-8697-27EFFEA8DC70}" type="slidenum">
              <a:rPr lang="en-US" altLang="en-US" sz="1400" b="0">
                <a:solidFill>
                  <a:schemeClr val="bg1"/>
                </a:solidFill>
                <a:latin typeface="Times New Roman" pitchFamily="18" charset="0"/>
                <a:ea typeface="MS PGothic" pitchFamily="34" charset="-128"/>
              </a:rPr>
              <a:pPr algn="r">
                <a:spcBef>
                  <a:spcPct val="0"/>
                </a:spcBef>
                <a:spcAft>
                  <a:spcPct val="0"/>
                </a:spcAft>
                <a:buClrTx/>
                <a:buSzTx/>
                <a:buFontTx/>
                <a:buNone/>
              </a:pPr>
              <a:t>4</a:t>
            </a:fld>
            <a:endParaRPr lang="en-US" altLang="en-US" sz="1400" b="0" dirty="0">
              <a:solidFill>
                <a:schemeClr val="bg1"/>
              </a:solidFill>
              <a:latin typeface="Times New Roman" pitchFamily="18" charset="0"/>
              <a:ea typeface="MS PGothic" pitchFamily="34" charset="-128"/>
            </a:endParaRPr>
          </a:p>
        </p:txBody>
      </p:sp>
    </p:spTree>
    <p:extLst>
      <p:ext uri="{BB962C8B-B14F-4D97-AF65-F5344CB8AC3E}">
        <p14:creationId xmlns:p14="http://schemas.microsoft.com/office/powerpoint/2010/main" val="2779589955"/>
      </p:ext>
    </p:extLst>
  </p:cSld>
  <p:clrMapOvr>
    <a:masterClrMapping/>
  </p:clrMapOvr>
  <p:transition spd="slow"/>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ctrTitle"/>
          </p:nvPr>
        </p:nvSpPr>
        <p:spPr>
          <a:xfrm>
            <a:off x="522515" y="1730175"/>
            <a:ext cx="8071733" cy="2181521"/>
          </a:xfrm>
        </p:spPr>
        <p:txBody>
          <a:bodyPr/>
          <a:lstStyle/>
          <a:p>
            <a:r>
              <a:rPr lang="en-US" altLang="en-US" b="1" dirty="0" smtClean="0"/>
              <a:t>What haven’t we figured out yet?</a:t>
            </a:r>
          </a:p>
        </p:txBody>
      </p:sp>
      <p:sp>
        <p:nvSpPr>
          <p:cNvPr id="40963" name="Rectangle 3"/>
          <p:cNvSpPr>
            <a:spLocks noGrp="1" noChangeArrowheads="1"/>
          </p:cNvSpPr>
          <p:nvPr>
            <p:ph type="subTitle" idx="1"/>
          </p:nvPr>
        </p:nvSpPr>
        <p:spPr>
          <a:xfrm>
            <a:off x="526093" y="3805125"/>
            <a:ext cx="8116866" cy="1429272"/>
          </a:xfrm>
        </p:spPr>
        <p:txBody>
          <a:bodyPr/>
          <a:lstStyle/>
          <a:p>
            <a:r>
              <a:rPr lang="en-US" altLang="en-US" dirty="0" smtClean="0">
                <a:solidFill>
                  <a:schemeClr val="tx2"/>
                </a:solidFill>
              </a:rPr>
              <a:t>Questions or issues that remain unclear?</a:t>
            </a:r>
          </a:p>
        </p:txBody>
      </p:sp>
      <p:sp>
        <p:nvSpPr>
          <p:cNvPr id="5" name="Slide Number Placeholder 5"/>
          <p:cNvSpPr txBox="1">
            <a:spLocks noGrp="1"/>
          </p:cNvSpPr>
          <p:nvPr/>
        </p:nvSpPr>
        <p:spPr bwMode="auto">
          <a:xfrm>
            <a:off x="6552710" y="6059684"/>
            <a:ext cx="1905521" cy="4576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918" tIns="45457" rIns="90918" bIns="45457"/>
          <a:lstStyle>
            <a:lvl1pPr defTabSz="927100" eaLnBrk="0" hangingPunct="0">
              <a:spcBef>
                <a:spcPct val="20000"/>
              </a:spcBef>
              <a:spcAft>
                <a:spcPts val="1000"/>
              </a:spcAft>
              <a:buClr>
                <a:schemeClr val="hlink"/>
              </a:buClr>
              <a:buSzPct val="75000"/>
              <a:buFont typeface="Monotype Sorts"/>
              <a:buChar char="u"/>
              <a:defRPr sz="3200" b="1">
                <a:solidFill>
                  <a:schemeClr val="tx1"/>
                </a:solidFill>
                <a:latin typeface="Arial" pitchFamily="34" charset="0"/>
              </a:defRPr>
            </a:lvl1pPr>
            <a:lvl2pPr marL="742950" indent="-285750" defTabSz="927100" eaLnBrk="0" hangingPunct="0">
              <a:spcBef>
                <a:spcPct val="20000"/>
              </a:spcBef>
              <a:spcAft>
                <a:spcPts val="1000"/>
              </a:spcAft>
              <a:buClr>
                <a:schemeClr val="hlink"/>
              </a:buClr>
              <a:buSzPct val="75000"/>
              <a:buChar char="•"/>
              <a:defRPr sz="2800" b="1">
                <a:solidFill>
                  <a:schemeClr val="tx1"/>
                </a:solidFill>
                <a:latin typeface="Arial" pitchFamily="34" charset="0"/>
              </a:defRPr>
            </a:lvl2pPr>
            <a:lvl3pPr marL="1143000" indent="-228600" defTabSz="927100" eaLnBrk="0" hangingPunct="0">
              <a:spcBef>
                <a:spcPct val="20000"/>
              </a:spcBef>
              <a:spcAft>
                <a:spcPts val="1000"/>
              </a:spcAft>
              <a:buClr>
                <a:schemeClr val="hlink"/>
              </a:buClr>
              <a:buSzPct val="75000"/>
              <a:buFont typeface="Wingdings" pitchFamily="2" charset="2"/>
              <a:buChar char="ü"/>
              <a:defRPr sz="2400" b="1">
                <a:solidFill>
                  <a:schemeClr val="tx1"/>
                </a:solidFill>
                <a:latin typeface="Arial" pitchFamily="34" charset="0"/>
              </a:defRPr>
            </a:lvl3pPr>
            <a:lvl4pPr marL="1600200" indent="-228600" defTabSz="927100" eaLnBrk="0" hangingPunct="0">
              <a:spcBef>
                <a:spcPct val="20000"/>
              </a:spcBef>
              <a:spcAft>
                <a:spcPts val="1000"/>
              </a:spcAft>
              <a:buClr>
                <a:schemeClr val="hlink"/>
              </a:buClr>
              <a:buSzPct val="75000"/>
              <a:buFont typeface="Monotype Sorts"/>
              <a:buChar char=";"/>
              <a:defRPr sz="2000" b="1">
                <a:solidFill>
                  <a:schemeClr val="tx1"/>
                </a:solidFill>
                <a:latin typeface="Arial" pitchFamily="34" charset="0"/>
              </a:defRPr>
            </a:lvl4pPr>
            <a:lvl5pPr marL="2057400" indent="-228600" defTabSz="927100" eaLnBrk="0"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5pPr>
            <a:lvl6pPr marL="2514600" indent="-228600" defTabSz="9271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6pPr>
            <a:lvl7pPr marL="2971800" indent="-228600" defTabSz="9271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7pPr>
            <a:lvl8pPr marL="3429000" indent="-228600" defTabSz="9271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8pPr>
            <a:lvl9pPr marL="3886200" indent="-228600" defTabSz="9271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9pPr>
          </a:lstStyle>
          <a:p>
            <a:pPr algn="r">
              <a:spcBef>
                <a:spcPct val="0"/>
              </a:spcBef>
              <a:spcAft>
                <a:spcPct val="0"/>
              </a:spcAft>
              <a:buClrTx/>
              <a:buSzTx/>
              <a:buFontTx/>
              <a:buNone/>
            </a:pPr>
            <a:fld id="{BF1FEEBB-83AA-4BAB-8697-27EFFEA8DC70}" type="slidenum">
              <a:rPr lang="en-US" altLang="en-US" sz="1400" b="0">
                <a:solidFill>
                  <a:schemeClr val="bg1"/>
                </a:solidFill>
                <a:latin typeface="Times New Roman" pitchFamily="18" charset="0"/>
                <a:ea typeface="MS PGothic" pitchFamily="34" charset="-128"/>
              </a:rPr>
              <a:pPr algn="r">
                <a:spcBef>
                  <a:spcPct val="0"/>
                </a:spcBef>
                <a:spcAft>
                  <a:spcPct val="0"/>
                </a:spcAft>
                <a:buClrTx/>
                <a:buSzTx/>
                <a:buFontTx/>
                <a:buNone/>
              </a:pPr>
              <a:t>40</a:t>
            </a:fld>
            <a:endParaRPr lang="en-US" altLang="en-US" sz="1400" b="0" dirty="0">
              <a:solidFill>
                <a:schemeClr val="bg1"/>
              </a:solidFill>
              <a:latin typeface="Times New Roman" pitchFamily="18" charset="0"/>
              <a:ea typeface="MS PGothic" pitchFamily="34" charset="-128"/>
            </a:endParaRPr>
          </a:p>
        </p:txBody>
      </p:sp>
    </p:spTree>
    <p:custDataLst>
      <p:tags r:id="rId1"/>
    </p:custDataLst>
    <p:extLst>
      <p:ext uri="{BB962C8B-B14F-4D97-AF65-F5344CB8AC3E}">
        <p14:creationId xmlns:p14="http://schemas.microsoft.com/office/powerpoint/2010/main" val="4012127516"/>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ctrTitle"/>
          </p:nvPr>
        </p:nvSpPr>
        <p:spPr>
          <a:xfrm>
            <a:off x="676408" y="1730175"/>
            <a:ext cx="7816241" cy="2181521"/>
          </a:xfrm>
        </p:spPr>
        <p:txBody>
          <a:bodyPr/>
          <a:lstStyle/>
          <a:p>
            <a:r>
              <a:rPr lang="en-US" altLang="en-US" b="1" dirty="0" smtClean="0"/>
              <a:t>Take-home Thoughts</a:t>
            </a:r>
          </a:p>
        </p:txBody>
      </p:sp>
      <p:sp>
        <p:nvSpPr>
          <p:cNvPr id="41987" name="Rectangle 3"/>
          <p:cNvSpPr>
            <a:spLocks noGrp="1" noChangeArrowheads="1"/>
          </p:cNvSpPr>
          <p:nvPr>
            <p:ph type="subTitle" idx="1"/>
          </p:nvPr>
        </p:nvSpPr>
        <p:spPr>
          <a:xfrm>
            <a:off x="526093" y="3805125"/>
            <a:ext cx="8116866" cy="1429272"/>
          </a:xfrm>
        </p:spPr>
        <p:txBody>
          <a:bodyPr/>
          <a:lstStyle/>
          <a:p>
            <a:r>
              <a:rPr lang="en-US" altLang="en-US" dirty="0" smtClean="0">
                <a:solidFill>
                  <a:schemeClr val="tx2"/>
                </a:solidFill>
              </a:rPr>
              <a:t>Alyson – share 1 or 2 ideas you will take away from our discussion</a:t>
            </a:r>
          </a:p>
        </p:txBody>
      </p:sp>
      <p:sp>
        <p:nvSpPr>
          <p:cNvPr id="5" name="Slide Number Placeholder 5"/>
          <p:cNvSpPr txBox="1">
            <a:spLocks noGrp="1"/>
          </p:cNvSpPr>
          <p:nvPr/>
        </p:nvSpPr>
        <p:spPr bwMode="auto">
          <a:xfrm>
            <a:off x="6552710" y="6059684"/>
            <a:ext cx="1905521" cy="4576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918" tIns="45457" rIns="90918" bIns="45457"/>
          <a:lstStyle>
            <a:lvl1pPr defTabSz="927100" eaLnBrk="0" hangingPunct="0">
              <a:spcBef>
                <a:spcPct val="20000"/>
              </a:spcBef>
              <a:spcAft>
                <a:spcPts val="1000"/>
              </a:spcAft>
              <a:buClr>
                <a:schemeClr val="hlink"/>
              </a:buClr>
              <a:buSzPct val="75000"/>
              <a:buFont typeface="Monotype Sorts"/>
              <a:buChar char="u"/>
              <a:defRPr sz="3200" b="1">
                <a:solidFill>
                  <a:schemeClr val="tx1"/>
                </a:solidFill>
                <a:latin typeface="Arial" pitchFamily="34" charset="0"/>
              </a:defRPr>
            </a:lvl1pPr>
            <a:lvl2pPr marL="742950" indent="-285750" defTabSz="927100" eaLnBrk="0" hangingPunct="0">
              <a:spcBef>
                <a:spcPct val="20000"/>
              </a:spcBef>
              <a:spcAft>
                <a:spcPts val="1000"/>
              </a:spcAft>
              <a:buClr>
                <a:schemeClr val="hlink"/>
              </a:buClr>
              <a:buSzPct val="75000"/>
              <a:buChar char="•"/>
              <a:defRPr sz="2800" b="1">
                <a:solidFill>
                  <a:schemeClr val="tx1"/>
                </a:solidFill>
                <a:latin typeface="Arial" pitchFamily="34" charset="0"/>
              </a:defRPr>
            </a:lvl2pPr>
            <a:lvl3pPr marL="1143000" indent="-228600" defTabSz="927100" eaLnBrk="0" hangingPunct="0">
              <a:spcBef>
                <a:spcPct val="20000"/>
              </a:spcBef>
              <a:spcAft>
                <a:spcPts val="1000"/>
              </a:spcAft>
              <a:buClr>
                <a:schemeClr val="hlink"/>
              </a:buClr>
              <a:buSzPct val="75000"/>
              <a:buFont typeface="Wingdings" pitchFamily="2" charset="2"/>
              <a:buChar char="ü"/>
              <a:defRPr sz="2400" b="1">
                <a:solidFill>
                  <a:schemeClr val="tx1"/>
                </a:solidFill>
                <a:latin typeface="Arial" pitchFamily="34" charset="0"/>
              </a:defRPr>
            </a:lvl3pPr>
            <a:lvl4pPr marL="1600200" indent="-228600" defTabSz="927100" eaLnBrk="0" hangingPunct="0">
              <a:spcBef>
                <a:spcPct val="20000"/>
              </a:spcBef>
              <a:spcAft>
                <a:spcPts val="1000"/>
              </a:spcAft>
              <a:buClr>
                <a:schemeClr val="hlink"/>
              </a:buClr>
              <a:buSzPct val="75000"/>
              <a:buFont typeface="Monotype Sorts"/>
              <a:buChar char=";"/>
              <a:defRPr sz="2000" b="1">
                <a:solidFill>
                  <a:schemeClr val="tx1"/>
                </a:solidFill>
                <a:latin typeface="Arial" pitchFamily="34" charset="0"/>
              </a:defRPr>
            </a:lvl4pPr>
            <a:lvl5pPr marL="2057400" indent="-228600" defTabSz="927100" eaLnBrk="0"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5pPr>
            <a:lvl6pPr marL="2514600" indent="-228600" defTabSz="9271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6pPr>
            <a:lvl7pPr marL="2971800" indent="-228600" defTabSz="9271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7pPr>
            <a:lvl8pPr marL="3429000" indent="-228600" defTabSz="9271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8pPr>
            <a:lvl9pPr marL="3886200" indent="-228600" defTabSz="9271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9pPr>
          </a:lstStyle>
          <a:p>
            <a:pPr algn="r">
              <a:spcBef>
                <a:spcPct val="0"/>
              </a:spcBef>
              <a:spcAft>
                <a:spcPct val="0"/>
              </a:spcAft>
              <a:buClrTx/>
              <a:buSzTx/>
              <a:buFontTx/>
              <a:buNone/>
            </a:pPr>
            <a:fld id="{BF1FEEBB-83AA-4BAB-8697-27EFFEA8DC70}" type="slidenum">
              <a:rPr lang="en-US" altLang="en-US" sz="1400" b="0">
                <a:solidFill>
                  <a:schemeClr val="bg1"/>
                </a:solidFill>
                <a:latin typeface="Times New Roman" pitchFamily="18" charset="0"/>
                <a:ea typeface="MS PGothic" pitchFamily="34" charset="-128"/>
              </a:rPr>
              <a:pPr algn="r">
                <a:spcBef>
                  <a:spcPct val="0"/>
                </a:spcBef>
                <a:spcAft>
                  <a:spcPct val="0"/>
                </a:spcAft>
                <a:buClrTx/>
                <a:buSzTx/>
                <a:buFontTx/>
                <a:buNone/>
              </a:pPr>
              <a:t>41</a:t>
            </a:fld>
            <a:endParaRPr lang="en-US" altLang="en-US" sz="1400" b="0" dirty="0">
              <a:solidFill>
                <a:schemeClr val="bg1"/>
              </a:solidFill>
              <a:latin typeface="Times New Roman" pitchFamily="18" charset="0"/>
              <a:ea typeface="MS PGothic" pitchFamily="34" charset="-128"/>
            </a:endParaRPr>
          </a:p>
        </p:txBody>
      </p:sp>
    </p:spTree>
    <p:custDataLst>
      <p:tags r:id="rId1"/>
    </p:custDataLst>
    <p:extLst>
      <p:ext uri="{BB962C8B-B14F-4D97-AF65-F5344CB8AC3E}">
        <p14:creationId xmlns:p14="http://schemas.microsoft.com/office/powerpoint/2010/main" val="4073190746"/>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663880" y="695432"/>
            <a:ext cx="7816241" cy="1128373"/>
          </a:xfrm>
        </p:spPr>
        <p:txBody>
          <a:bodyPr/>
          <a:lstStyle/>
          <a:p>
            <a:r>
              <a:rPr lang="en-US" altLang="en-US" b="1" dirty="0" smtClean="0"/>
              <a:t>Summary</a:t>
            </a:r>
          </a:p>
        </p:txBody>
      </p:sp>
      <p:sp>
        <p:nvSpPr>
          <p:cNvPr id="25603" name="Rectangle 3"/>
          <p:cNvSpPr>
            <a:spLocks noGrp="1" noChangeArrowheads="1"/>
          </p:cNvSpPr>
          <p:nvPr>
            <p:ph idx="1"/>
          </p:nvPr>
        </p:nvSpPr>
        <p:spPr>
          <a:xfrm>
            <a:off x="663880" y="1823805"/>
            <a:ext cx="7816241" cy="4025446"/>
          </a:xfrm>
        </p:spPr>
        <p:txBody>
          <a:bodyPr>
            <a:normAutofit lnSpcReduction="10000"/>
          </a:bodyPr>
          <a:lstStyle/>
          <a:p>
            <a:r>
              <a:rPr lang="en-US" altLang="en-US" sz="2800" dirty="0">
                <a:solidFill>
                  <a:schemeClr val="tx2"/>
                </a:solidFill>
              </a:rPr>
              <a:t>Variation over time is intrinsic to all health care &amp; other work processes.</a:t>
            </a:r>
          </a:p>
          <a:p>
            <a:r>
              <a:rPr lang="en-US" altLang="en-US" sz="2800" dirty="0">
                <a:solidFill>
                  <a:schemeClr val="tx2"/>
                </a:solidFill>
              </a:rPr>
              <a:t>Displaying data over time can help visualize the variation present.</a:t>
            </a:r>
          </a:p>
          <a:p>
            <a:r>
              <a:rPr lang="en-US" altLang="en-US" sz="2800" dirty="0">
                <a:solidFill>
                  <a:schemeClr val="tx2"/>
                </a:solidFill>
              </a:rPr>
              <a:t>Understanding that variation can help monitor, adjust and improve processes.</a:t>
            </a:r>
          </a:p>
          <a:p>
            <a:r>
              <a:rPr lang="en-US" altLang="en-US" sz="2800" dirty="0">
                <a:solidFill>
                  <a:schemeClr val="tx2"/>
                </a:solidFill>
              </a:rPr>
              <a:t>Studying variation with run charts can offer insights about possible cause of that variation and offer clues to the design of change.</a:t>
            </a:r>
          </a:p>
        </p:txBody>
      </p:sp>
      <p:sp>
        <p:nvSpPr>
          <p:cNvPr id="5" name="Slide Number Placeholder 5"/>
          <p:cNvSpPr txBox="1">
            <a:spLocks noGrp="1"/>
          </p:cNvSpPr>
          <p:nvPr/>
        </p:nvSpPr>
        <p:spPr bwMode="auto">
          <a:xfrm>
            <a:off x="6552707" y="6059684"/>
            <a:ext cx="1905521" cy="4576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966" tIns="45482" rIns="90966" bIns="45482"/>
          <a:lstStyle>
            <a:lvl1pPr defTabSz="927100" eaLnBrk="0" hangingPunct="0">
              <a:spcBef>
                <a:spcPct val="20000"/>
              </a:spcBef>
              <a:spcAft>
                <a:spcPts val="1000"/>
              </a:spcAft>
              <a:buClr>
                <a:schemeClr val="hlink"/>
              </a:buClr>
              <a:buSzPct val="75000"/>
              <a:buFont typeface="Monotype Sorts"/>
              <a:buChar char="u"/>
              <a:defRPr sz="3200" b="1">
                <a:solidFill>
                  <a:schemeClr val="tx1"/>
                </a:solidFill>
                <a:latin typeface="Arial" pitchFamily="34" charset="0"/>
              </a:defRPr>
            </a:lvl1pPr>
            <a:lvl2pPr marL="742950" indent="-285750" defTabSz="927100" eaLnBrk="0" hangingPunct="0">
              <a:spcBef>
                <a:spcPct val="20000"/>
              </a:spcBef>
              <a:spcAft>
                <a:spcPts val="1000"/>
              </a:spcAft>
              <a:buClr>
                <a:schemeClr val="hlink"/>
              </a:buClr>
              <a:buSzPct val="75000"/>
              <a:buChar char="•"/>
              <a:defRPr sz="2800" b="1">
                <a:solidFill>
                  <a:schemeClr val="tx1"/>
                </a:solidFill>
                <a:latin typeface="Arial" pitchFamily="34" charset="0"/>
              </a:defRPr>
            </a:lvl2pPr>
            <a:lvl3pPr marL="1143000" indent="-228600" defTabSz="927100" eaLnBrk="0" hangingPunct="0">
              <a:spcBef>
                <a:spcPct val="20000"/>
              </a:spcBef>
              <a:spcAft>
                <a:spcPts val="1000"/>
              </a:spcAft>
              <a:buClr>
                <a:schemeClr val="hlink"/>
              </a:buClr>
              <a:buSzPct val="75000"/>
              <a:buFont typeface="Wingdings" pitchFamily="2" charset="2"/>
              <a:buChar char="ü"/>
              <a:defRPr sz="2400" b="1">
                <a:solidFill>
                  <a:schemeClr val="tx1"/>
                </a:solidFill>
                <a:latin typeface="Arial" pitchFamily="34" charset="0"/>
              </a:defRPr>
            </a:lvl3pPr>
            <a:lvl4pPr marL="1600200" indent="-228600" defTabSz="927100" eaLnBrk="0" hangingPunct="0">
              <a:spcBef>
                <a:spcPct val="20000"/>
              </a:spcBef>
              <a:spcAft>
                <a:spcPts val="1000"/>
              </a:spcAft>
              <a:buClr>
                <a:schemeClr val="hlink"/>
              </a:buClr>
              <a:buSzPct val="75000"/>
              <a:buFont typeface="Monotype Sorts"/>
              <a:buChar char=";"/>
              <a:defRPr sz="2000" b="1">
                <a:solidFill>
                  <a:schemeClr val="tx1"/>
                </a:solidFill>
                <a:latin typeface="Arial" pitchFamily="34" charset="0"/>
              </a:defRPr>
            </a:lvl4pPr>
            <a:lvl5pPr marL="2057400" indent="-228600" defTabSz="927100" eaLnBrk="0"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5pPr>
            <a:lvl6pPr marL="2514600" indent="-228600" defTabSz="9271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6pPr>
            <a:lvl7pPr marL="2971800" indent="-228600" defTabSz="9271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7pPr>
            <a:lvl8pPr marL="3429000" indent="-228600" defTabSz="9271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8pPr>
            <a:lvl9pPr marL="3886200" indent="-228600" defTabSz="9271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9pPr>
          </a:lstStyle>
          <a:p>
            <a:pPr algn="r">
              <a:spcBef>
                <a:spcPct val="0"/>
              </a:spcBef>
              <a:spcAft>
                <a:spcPct val="0"/>
              </a:spcAft>
              <a:buClrTx/>
              <a:buSzTx/>
              <a:buFontTx/>
              <a:buNone/>
            </a:pPr>
            <a:fld id="{BF1FEEBB-83AA-4BAB-8697-27EFFEA8DC70}" type="slidenum">
              <a:rPr lang="en-US" altLang="en-US" sz="1400" b="0">
                <a:solidFill>
                  <a:schemeClr val="tx2"/>
                </a:solidFill>
                <a:latin typeface="Times New Roman" pitchFamily="18" charset="0"/>
                <a:ea typeface="MS PGothic" pitchFamily="34" charset="-128"/>
              </a:rPr>
              <a:pPr algn="r">
                <a:spcBef>
                  <a:spcPct val="0"/>
                </a:spcBef>
                <a:spcAft>
                  <a:spcPct val="0"/>
                </a:spcAft>
                <a:buClrTx/>
                <a:buSzTx/>
                <a:buFontTx/>
                <a:buNone/>
              </a:pPr>
              <a:t>42</a:t>
            </a:fld>
            <a:endParaRPr lang="en-US" altLang="en-US" sz="1400" b="0" dirty="0">
              <a:solidFill>
                <a:schemeClr val="tx2"/>
              </a:solidFill>
              <a:latin typeface="Times New Roman" pitchFamily="18" charset="0"/>
              <a:ea typeface="MS PGothic" pitchFamily="34" charset="-128"/>
            </a:endParaRPr>
          </a:p>
        </p:txBody>
      </p:sp>
    </p:spTree>
    <p:extLst>
      <p:ext uri="{BB962C8B-B14F-4D97-AF65-F5344CB8AC3E}">
        <p14:creationId xmlns:p14="http://schemas.microsoft.com/office/powerpoint/2010/main" val="2140793120"/>
      </p:ext>
    </p:extLst>
  </p:cSld>
  <p:clrMapOvr>
    <a:masterClrMapping/>
  </p:clrMapOvr>
  <p:transition spd="slow"/>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4" name="Rectangle 3"/>
          <p:cNvSpPr>
            <a:spLocks noGrp="1" noChangeArrowheads="1"/>
          </p:cNvSpPr>
          <p:nvPr>
            <p:ph idx="1"/>
          </p:nvPr>
        </p:nvSpPr>
        <p:spPr>
          <a:xfrm>
            <a:off x="663880" y="1793703"/>
            <a:ext cx="7816241" cy="4287770"/>
          </a:xfrm>
        </p:spPr>
        <p:txBody>
          <a:bodyPr lIns="91423" tIns="45712" rIns="91423" bIns="45712">
            <a:normAutofit fontScale="70000" lnSpcReduction="20000"/>
          </a:bodyPr>
          <a:lstStyle/>
          <a:p>
            <a:pPr>
              <a:lnSpc>
                <a:spcPct val="110000"/>
              </a:lnSpc>
              <a:defRPr/>
            </a:pPr>
            <a:r>
              <a:rPr lang="en-US" altLang="en-US" dirty="0">
                <a:solidFill>
                  <a:schemeClr val="tx2"/>
                </a:solidFill>
              </a:rPr>
              <a:t>You have learned about a tools for displaying data over time </a:t>
            </a:r>
            <a:r>
              <a:rPr lang="en-US" altLang="en-US" dirty="0" smtClean="0">
                <a:solidFill>
                  <a:schemeClr val="tx2"/>
                </a:solidFill>
              </a:rPr>
              <a:t>(time plot &amp; run </a:t>
            </a:r>
            <a:r>
              <a:rPr lang="en-US" altLang="en-US" dirty="0">
                <a:solidFill>
                  <a:schemeClr val="tx2"/>
                </a:solidFill>
              </a:rPr>
              <a:t>chart)</a:t>
            </a:r>
          </a:p>
          <a:p>
            <a:pPr>
              <a:lnSpc>
                <a:spcPct val="110000"/>
              </a:lnSpc>
              <a:defRPr/>
            </a:pPr>
            <a:r>
              <a:rPr lang="en-US" altLang="en-US" dirty="0">
                <a:solidFill>
                  <a:schemeClr val="tx2"/>
                </a:solidFill>
              </a:rPr>
              <a:t>Now it is your turn to use the </a:t>
            </a:r>
            <a:r>
              <a:rPr lang="en-US" altLang="en-US" dirty="0" smtClean="0">
                <a:solidFill>
                  <a:schemeClr val="tx2"/>
                </a:solidFill>
              </a:rPr>
              <a:t>tool(s)</a:t>
            </a:r>
            <a:endParaRPr lang="en-US" altLang="en-US" dirty="0">
              <a:solidFill>
                <a:schemeClr val="tx2"/>
              </a:solidFill>
            </a:endParaRPr>
          </a:p>
          <a:p>
            <a:pPr lvl="1">
              <a:lnSpc>
                <a:spcPct val="110000"/>
              </a:lnSpc>
              <a:defRPr/>
            </a:pPr>
            <a:r>
              <a:rPr lang="en-US" altLang="en-US" dirty="0" smtClean="0">
                <a:solidFill>
                  <a:schemeClr val="tx2"/>
                </a:solidFill>
              </a:rPr>
              <a:t>Templates </a:t>
            </a:r>
            <a:r>
              <a:rPr lang="en-US" altLang="en-US" dirty="0">
                <a:solidFill>
                  <a:schemeClr val="tx2"/>
                </a:solidFill>
              </a:rPr>
              <a:t>sent </a:t>
            </a:r>
            <a:r>
              <a:rPr lang="en-US" altLang="en-US" dirty="0" smtClean="0">
                <a:solidFill>
                  <a:schemeClr val="tx2"/>
                </a:solidFill>
              </a:rPr>
              <a:t>by email previously</a:t>
            </a:r>
            <a:endParaRPr lang="en-US" altLang="en-US" dirty="0">
              <a:solidFill>
                <a:schemeClr val="tx2"/>
              </a:solidFill>
            </a:endParaRPr>
          </a:p>
          <a:p>
            <a:pPr>
              <a:lnSpc>
                <a:spcPct val="110000"/>
              </a:lnSpc>
              <a:defRPr/>
            </a:pPr>
            <a:r>
              <a:rPr lang="en-US" altLang="en-US" u="sng" dirty="0">
                <a:solidFill>
                  <a:schemeClr val="tx2"/>
                </a:solidFill>
              </a:rPr>
              <a:t>Assignment for next time</a:t>
            </a:r>
          </a:p>
          <a:p>
            <a:pPr lvl="1">
              <a:lnSpc>
                <a:spcPct val="110000"/>
              </a:lnSpc>
              <a:defRPr/>
            </a:pPr>
            <a:r>
              <a:rPr lang="en-US" altLang="en-US" dirty="0">
                <a:solidFill>
                  <a:schemeClr val="tx2"/>
                </a:solidFill>
              </a:rPr>
              <a:t>Pick a measure </a:t>
            </a:r>
            <a:r>
              <a:rPr lang="en-US" altLang="en-US" dirty="0" smtClean="0">
                <a:solidFill>
                  <a:schemeClr val="tx2"/>
                </a:solidFill>
              </a:rPr>
              <a:t>for your project and </a:t>
            </a:r>
            <a:r>
              <a:rPr lang="en-US" altLang="en-US" dirty="0">
                <a:solidFill>
                  <a:schemeClr val="tx2"/>
                </a:solidFill>
              </a:rPr>
              <a:t>display it on a </a:t>
            </a:r>
            <a:r>
              <a:rPr lang="en-US" altLang="en-US" dirty="0" smtClean="0">
                <a:solidFill>
                  <a:schemeClr val="tx2"/>
                </a:solidFill>
              </a:rPr>
              <a:t>time plot or run </a:t>
            </a:r>
            <a:r>
              <a:rPr lang="en-US" altLang="en-US" dirty="0">
                <a:solidFill>
                  <a:schemeClr val="tx2"/>
                </a:solidFill>
              </a:rPr>
              <a:t>chart </a:t>
            </a:r>
            <a:r>
              <a:rPr lang="en-US" altLang="en-US" dirty="0" smtClean="0">
                <a:solidFill>
                  <a:schemeClr val="tx2"/>
                </a:solidFill>
              </a:rPr>
              <a:t>(the data can be real or what you hope to collect), </a:t>
            </a:r>
            <a:r>
              <a:rPr lang="en-US" altLang="en-US" dirty="0">
                <a:solidFill>
                  <a:schemeClr val="tx2"/>
                </a:solidFill>
              </a:rPr>
              <a:t>then interpret the </a:t>
            </a:r>
            <a:r>
              <a:rPr lang="en-US" altLang="en-US" dirty="0" smtClean="0">
                <a:solidFill>
                  <a:schemeClr val="tx2"/>
                </a:solidFill>
              </a:rPr>
              <a:t>results</a:t>
            </a:r>
          </a:p>
          <a:p>
            <a:pPr lvl="1">
              <a:lnSpc>
                <a:spcPct val="110000"/>
              </a:lnSpc>
              <a:defRPr/>
            </a:pPr>
            <a:r>
              <a:rPr lang="en-US" altLang="en-US" dirty="0" smtClean="0">
                <a:solidFill>
                  <a:schemeClr val="tx2"/>
                </a:solidFill>
              </a:rPr>
              <a:t>A second option is to display de-identified clinical data on a run chart or time plot and interpret the results</a:t>
            </a:r>
            <a:endParaRPr lang="en-US" altLang="en-US" dirty="0">
              <a:solidFill>
                <a:schemeClr val="tx2"/>
              </a:solidFill>
            </a:endParaRPr>
          </a:p>
          <a:p>
            <a:pPr lvl="1">
              <a:lnSpc>
                <a:spcPct val="110000"/>
              </a:lnSpc>
              <a:defRPr/>
            </a:pPr>
            <a:r>
              <a:rPr lang="en-US" altLang="en-US" dirty="0">
                <a:solidFill>
                  <a:schemeClr val="tx2"/>
                </a:solidFill>
              </a:rPr>
              <a:t>Send your display and interpretation to </a:t>
            </a:r>
            <a:r>
              <a:rPr lang="en-US" altLang="en-US" dirty="0" smtClean="0">
                <a:solidFill>
                  <a:schemeClr val="tx2"/>
                </a:solidFill>
              </a:rPr>
              <a:t>Alyson, Natalie, and Mark by </a:t>
            </a:r>
            <a:r>
              <a:rPr lang="en-US" altLang="en-US" dirty="0">
                <a:solidFill>
                  <a:schemeClr val="tx2"/>
                </a:solidFill>
              </a:rPr>
              <a:t>Wednesday </a:t>
            </a:r>
            <a:r>
              <a:rPr lang="en-US" altLang="en-US" dirty="0" smtClean="0">
                <a:solidFill>
                  <a:schemeClr val="tx2"/>
                </a:solidFill>
              </a:rPr>
              <a:t>(2/7/23) before </a:t>
            </a:r>
            <a:r>
              <a:rPr lang="en-US" altLang="en-US" dirty="0">
                <a:solidFill>
                  <a:schemeClr val="tx2"/>
                </a:solidFill>
              </a:rPr>
              <a:t>the next </a:t>
            </a:r>
            <a:r>
              <a:rPr lang="en-US" altLang="en-US" dirty="0" smtClean="0">
                <a:solidFill>
                  <a:schemeClr val="tx2"/>
                </a:solidFill>
              </a:rPr>
              <a:t>session</a:t>
            </a:r>
            <a:endParaRPr lang="en-US" altLang="en-US" sz="2200" i="1" dirty="0">
              <a:solidFill>
                <a:schemeClr val="tx2"/>
              </a:solidFill>
            </a:endParaRPr>
          </a:p>
        </p:txBody>
      </p:sp>
      <p:sp>
        <p:nvSpPr>
          <p:cNvPr id="27651" name="Rectangle 2"/>
          <p:cNvSpPr>
            <a:spLocks noGrp="1" noChangeArrowheads="1"/>
          </p:cNvSpPr>
          <p:nvPr>
            <p:ph type="title"/>
          </p:nvPr>
        </p:nvSpPr>
        <p:spPr>
          <a:xfrm>
            <a:off x="663880" y="752412"/>
            <a:ext cx="7816241" cy="1128373"/>
          </a:xfrm>
        </p:spPr>
        <p:txBody>
          <a:bodyPr lIns="91423" tIns="45712" rIns="91423" bIns="45712"/>
          <a:lstStyle/>
          <a:p>
            <a:pPr eaLnBrk="1" hangingPunct="1"/>
            <a:r>
              <a:rPr lang="en-US" altLang="en-US" b="1" dirty="0" smtClean="0"/>
              <a:t>Session VIII Assignment</a:t>
            </a:r>
          </a:p>
        </p:txBody>
      </p:sp>
      <p:sp>
        <p:nvSpPr>
          <p:cNvPr id="5" name="Slide Number Placeholder 5"/>
          <p:cNvSpPr txBox="1">
            <a:spLocks noGrp="1"/>
          </p:cNvSpPr>
          <p:nvPr/>
        </p:nvSpPr>
        <p:spPr bwMode="auto">
          <a:xfrm>
            <a:off x="6552679" y="6059684"/>
            <a:ext cx="1905521" cy="4576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3" tIns="45712" rIns="91423" bIns="45712"/>
          <a:lstStyle>
            <a:lvl1pPr defTabSz="927100" eaLnBrk="0" hangingPunct="0">
              <a:spcBef>
                <a:spcPct val="20000"/>
              </a:spcBef>
              <a:spcAft>
                <a:spcPts val="1000"/>
              </a:spcAft>
              <a:buClr>
                <a:schemeClr val="hlink"/>
              </a:buClr>
              <a:buSzPct val="75000"/>
              <a:buFont typeface="Monotype Sorts"/>
              <a:buChar char="u"/>
              <a:defRPr sz="3200" b="1">
                <a:solidFill>
                  <a:schemeClr val="tx1"/>
                </a:solidFill>
                <a:latin typeface="Arial" pitchFamily="34" charset="0"/>
              </a:defRPr>
            </a:lvl1pPr>
            <a:lvl2pPr marL="742950" indent="-285750" defTabSz="927100" eaLnBrk="0" hangingPunct="0">
              <a:spcBef>
                <a:spcPct val="20000"/>
              </a:spcBef>
              <a:spcAft>
                <a:spcPts val="1000"/>
              </a:spcAft>
              <a:buClr>
                <a:schemeClr val="hlink"/>
              </a:buClr>
              <a:buSzPct val="75000"/>
              <a:buChar char="•"/>
              <a:defRPr sz="2800" b="1">
                <a:solidFill>
                  <a:schemeClr val="tx1"/>
                </a:solidFill>
                <a:latin typeface="Arial" pitchFamily="34" charset="0"/>
              </a:defRPr>
            </a:lvl2pPr>
            <a:lvl3pPr marL="1143000" indent="-228600" defTabSz="927100" eaLnBrk="0" hangingPunct="0">
              <a:spcBef>
                <a:spcPct val="20000"/>
              </a:spcBef>
              <a:spcAft>
                <a:spcPts val="1000"/>
              </a:spcAft>
              <a:buClr>
                <a:schemeClr val="hlink"/>
              </a:buClr>
              <a:buSzPct val="75000"/>
              <a:buFont typeface="Wingdings" pitchFamily="2" charset="2"/>
              <a:buChar char="ü"/>
              <a:defRPr sz="2400" b="1">
                <a:solidFill>
                  <a:schemeClr val="tx1"/>
                </a:solidFill>
                <a:latin typeface="Arial" pitchFamily="34" charset="0"/>
              </a:defRPr>
            </a:lvl3pPr>
            <a:lvl4pPr marL="1600200" indent="-228600" defTabSz="927100" eaLnBrk="0" hangingPunct="0">
              <a:spcBef>
                <a:spcPct val="20000"/>
              </a:spcBef>
              <a:spcAft>
                <a:spcPts val="1000"/>
              </a:spcAft>
              <a:buClr>
                <a:schemeClr val="hlink"/>
              </a:buClr>
              <a:buSzPct val="75000"/>
              <a:buFont typeface="Monotype Sorts"/>
              <a:buChar char=";"/>
              <a:defRPr sz="2000" b="1">
                <a:solidFill>
                  <a:schemeClr val="tx1"/>
                </a:solidFill>
                <a:latin typeface="Arial" pitchFamily="34" charset="0"/>
              </a:defRPr>
            </a:lvl4pPr>
            <a:lvl5pPr marL="2057400" indent="-228600" defTabSz="927100" eaLnBrk="0"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5pPr>
            <a:lvl6pPr marL="2514600" indent="-228600" defTabSz="9271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6pPr>
            <a:lvl7pPr marL="2971800" indent="-228600" defTabSz="9271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7pPr>
            <a:lvl8pPr marL="3429000" indent="-228600" defTabSz="9271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8pPr>
            <a:lvl9pPr marL="3886200" indent="-228600" defTabSz="9271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9pPr>
          </a:lstStyle>
          <a:p>
            <a:pPr algn="r">
              <a:spcBef>
                <a:spcPct val="0"/>
              </a:spcBef>
              <a:spcAft>
                <a:spcPct val="0"/>
              </a:spcAft>
              <a:buClrTx/>
              <a:buSzTx/>
              <a:buFontTx/>
              <a:buNone/>
            </a:pPr>
            <a:fld id="{BF1FEEBB-83AA-4BAB-8697-27EFFEA8DC70}" type="slidenum">
              <a:rPr lang="en-US" altLang="en-US" sz="1400" b="0">
                <a:solidFill>
                  <a:schemeClr val="bg1"/>
                </a:solidFill>
                <a:latin typeface="Times New Roman" pitchFamily="18" charset="0"/>
                <a:ea typeface="MS PGothic" pitchFamily="34" charset="-128"/>
              </a:rPr>
              <a:pPr algn="r">
                <a:spcBef>
                  <a:spcPct val="0"/>
                </a:spcBef>
                <a:spcAft>
                  <a:spcPct val="0"/>
                </a:spcAft>
                <a:buClrTx/>
                <a:buSzTx/>
                <a:buFontTx/>
                <a:buNone/>
              </a:pPr>
              <a:t>43</a:t>
            </a:fld>
            <a:endParaRPr lang="en-US" altLang="en-US" sz="1400" b="0" dirty="0">
              <a:solidFill>
                <a:schemeClr val="bg1"/>
              </a:solidFill>
              <a:latin typeface="Times New Roman" pitchFamily="18" charset="0"/>
              <a:ea typeface="MS PGothic" pitchFamily="34" charset="-128"/>
            </a:endParaRPr>
          </a:p>
        </p:txBody>
      </p:sp>
    </p:spTree>
    <p:extLst>
      <p:ext uri="{BB962C8B-B14F-4D97-AF65-F5344CB8AC3E}">
        <p14:creationId xmlns:p14="http://schemas.microsoft.com/office/powerpoint/2010/main" val="1339987952"/>
      </p:ext>
    </p:extLst>
  </p:cSld>
  <p:clrMapOvr>
    <a:masterClrMapping/>
  </p:clrMapOvr>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4" name="Rectangle 3"/>
          <p:cNvSpPr>
            <a:spLocks noGrp="1" noChangeArrowheads="1"/>
          </p:cNvSpPr>
          <p:nvPr>
            <p:ph idx="1"/>
          </p:nvPr>
        </p:nvSpPr>
        <p:spPr>
          <a:xfrm>
            <a:off x="663880" y="1793703"/>
            <a:ext cx="7816241" cy="4287770"/>
          </a:xfrm>
        </p:spPr>
        <p:txBody>
          <a:bodyPr lIns="91423" tIns="45712" rIns="91423" bIns="45712">
            <a:normAutofit fontScale="92500" lnSpcReduction="10000"/>
          </a:bodyPr>
          <a:lstStyle/>
          <a:p>
            <a:pPr>
              <a:lnSpc>
                <a:spcPct val="110000"/>
              </a:lnSpc>
              <a:defRPr/>
            </a:pPr>
            <a:r>
              <a:rPr lang="en-US" altLang="en-US" dirty="0" smtClean="0">
                <a:solidFill>
                  <a:schemeClr val="tx2"/>
                </a:solidFill>
              </a:rPr>
              <a:t>We know </a:t>
            </a:r>
            <a:r>
              <a:rPr lang="en-US" altLang="en-US" u="sng" dirty="0" smtClean="0">
                <a:solidFill>
                  <a:schemeClr val="tx2"/>
                </a:solidFill>
              </a:rPr>
              <a:t>this is hard</a:t>
            </a:r>
            <a:r>
              <a:rPr lang="en-US" altLang="en-US" dirty="0" smtClean="0">
                <a:solidFill>
                  <a:schemeClr val="tx2"/>
                </a:solidFill>
              </a:rPr>
              <a:t>, and we want to assist you with this part of your project</a:t>
            </a:r>
          </a:p>
          <a:p>
            <a:pPr>
              <a:lnSpc>
                <a:spcPct val="110000"/>
              </a:lnSpc>
              <a:defRPr/>
            </a:pPr>
            <a:r>
              <a:rPr lang="en-US" altLang="en-US" dirty="0" smtClean="0">
                <a:solidFill>
                  <a:schemeClr val="tx2"/>
                </a:solidFill>
              </a:rPr>
              <a:t>Based on the feedback we have recently sent to each team, we have some ideas about data you may wish to consider gathering</a:t>
            </a:r>
          </a:p>
          <a:p>
            <a:pPr>
              <a:lnSpc>
                <a:spcPct val="110000"/>
              </a:lnSpc>
              <a:defRPr/>
            </a:pPr>
            <a:r>
              <a:rPr lang="en-US" altLang="en-US" dirty="0" smtClean="0">
                <a:solidFill>
                  <a:schemeClr val="tx2"/>
                </a:solidFill>
              </a:rPr>
              <a:t>If you would like some assistance with data, please reach out to us or come to Office Hours (next is Feb 2</a:t>
            </a:r>
            <a:r>
              <a:rPr lang="en-US" altLang="en-US" baseline="30000" dirty="0" smtClean="0">
                <a:solidFill>
                  <a:schemeClr val="tx2"/>
                </a:solidFill>
              </a:rPr>
              <a:t>nd</a:t>
            </a:r>
            <a:r>
              <a:rPr lang="en-US" altLang="en-US" dirty="0" smtClean="0">
                <a:solidFill>
                  <a:schemeClr val="tx2"/>
                </a:solidFill>
              </a:rPr>
              <a:t> at 1pm ET)</a:t>
            </a:r>
            <a:endParaRPr lang="en-US" altLang="en-US" dirty="0">
              <a:solidFill>
                <a:schemeClr val="tx2"/>
              </a:solidFill>
            </a:endParaRPr>
          </a:p>
        </p:txBody>
      </p:sp>
      <p:sp>
        <p:nvSpPr>
          <p:cNvPr id="27651" name="Rectangle 2"/>
          <p:cNvSpPr>
            <a:spLocks noGrp="1" noChangeArrowheads="1"/>
          </p:cNvSpPr>
          <p:nvPr>
            <p:ph type="title"/>
          </p:nvPr>
        </p:nvSpPr>
        <p:spPr>
          <a:xfrm>
            <a:off x="663880" y="752412"/>
            <a:ext cx="7816241" cy="1128373"/>
          </a:xfrm>
        </p:spPr>
        <p:txBody>
          <a:bodyPr lIns="91423" tIns="45712" rIns="91423" bIns="45712"/>
          <a:lstStyle/>
          <a:p>
            <a:pPr eaLnBrk="1" hangingPunct="1"/>
            <a:r>
              <a:rPr lang="en-US" altLang="en-US" b="1" dirty="0" smtClean="0"/>
              <a:t>Help With Data</a:t>
            </a:r>
          </a:p>
        </p:txBody>
      </p:sp>
      <p:sp>
        <p:nvSpPr>
          <p:cNvPr id="5" name="Slide Number Placeholder 5"/>
          <p:cNvSpPr txBox="1">
            <a:spLocks noGrp="1"/>
          </p:cNvSpPr>
          <p:nvPr/>
        </p:nvSpPr>
        <p:spPr bwMode="auto">
          <a:xfrm>
            <a:off x="6552679" y="6059684"/>
            <a:ext cx="1905521" cy="4576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3" tIns="45712" rIns="91423" bIns="45712"/>
          <a:lstStyle>
            <a:lvl1pPr defTabSz="927100" eaLnBrk="0" hangingPunct="0">
              <a:spcBef>
                <a:spcPct val="20000"/>
              </a:spcBef>
              <a:spcAft>
                <a:spcPts val="1000"/>
              </a:spcAft>
              <a:buClr>
                <a:schemeClr val="hlink"/>
              </a:buClr>
              <a:buSzPct val="75000"/>
              <a:buFont typeface="Monotype Sorts"/>
              <a:buChar char="u"/>
              <a:defRPr sz="3200" b="1">
                <a:solidFill>
                  <a:schemeClr val="tx1"/>
                </a:solidFill>
                <a:latin typeface="Arial" pitchFamily="34" charset="0"/>
              </a:defRPr>
            </a:lvl1pPr>
            <a:lvl2pPr marL="742950" indent="-285750" defTabSz="927100" eaLnBrk="0" hangingPunct="0">
              <a:spcBef>
                <a:spcPct val="20000"/>
              </a:spcBef>
              <a:spcAft>
                <a:spcPts val="1000"/>
              </a:spcAft>
              <a:buClr>
                <a:schemeClr val="hlink"/>
              </a:buClr>
              <a:buSzPct val="75000"/>
              <a:buChar char="•"/>
              <a:defRPr sz="2800" b="1">
                <a:solidFill>
                  <a:schemeClr val="tx1"/>
                </a:solidFill>
                <a:latin typeface="Arial" pitchFamily="34" charset="0"/>
              </a:defRPr>
            </a:lvl2pPr>
            <a:lvl3pPr marL="1143000" indent="-228600" defTabSz="927100" eaLnBrk="0" hangingPunct="0">
              <a:spcBef>
                <a:spcPct val="20000"/>
              </a:spcBef>
              <a:spcAft>
                <a:spcPts val="1000"/>
              </a:spcAft>
              <a:buClr>
                <a:schemeClr val="hlink"/>
              </a:buClr>
              <a:buSzPct val="75000"/>
              <a:buFont typeface="Wingdings" pitchFamily="2" charset="2"/>
              <a:buChar char="ü"/>
              <a:defRPr sz="2400" b="1">
                <a:solidFill>
                  <a:schemeClr val="tx1"/>
                </a:solidFill>
                <a:latin typeface="Arial" pitchFamily="34" charset="0"/>
              </a:defRPr>
            </a:lvl3pPr>
            <a:lvl4pPr marL="1600200" indent="-228600" defTabSz="927100" eaLnBrk="0" hangingPunct="0">
              <a:spcBef>
                <a:spcPct val="20000"/>
              </a:spcBef>
              <a:spcAft>
                <a:spcPts val="1000"/>
              </a:spcAft>
              <a:buClr>
                <a:schemeClr val="hlink"/>
              </a:buClr>
              <a:buSzPct val="75000"/>
              <a:buFont typeface="Monotype Sorts"/>
              <a:buChar char=";"/>
              <a:defRPr sz="2000" b="1">
                <a:solidFill>
                  <a:schemeClr val="tx1"/>
                </a:solidFill>
                <a:latin typeface="Arial" pitchFamily="34" charset="0"/>
              </a:defRPr>
            </a:lvl4pPr>
            <a:lvl5pPr marL="2057400" indent="-228600" defTabSz="927100" eaLnBrk="0"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5pPr>
            <a:lvl6pPr marL="2514600" indent="-228600" defTabSz="9271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6pPr>
            <a:lvl7pPr marL="2971800" indent="-228600" defTabSz="9271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7pPr>
            <a:lvl8pPr marL="3429000" indent="-228600" defTabSz="9271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8pPr>
            <a:lvl9pPr marL="3886200" indent="-228600" defTabSz="9271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9pPr>
          </a:lstStyle>
          <a:p>
            <a:pPr algn="r">
              <a:spcBef>
                <a:spcPct val="0"/>
              </a:spcBef>
              <a:spcAft>
                <a:spcPct val="0"/>
              </a:spcAft>
              <a:buClrTx/>
              <a:buSzTx/>
              <a:buFontTx/>
              <a:buNone/>
            </a:pPr>
            <a:fld id="{BF1FEEBB-83AA-4BAB-8697-27EFFEA8DC70}" type="slidenum">
              <a:rPr lang="en-US" altLang="en-US" sz="1400" b="0">
                <a:solidFill>
                  <a:schemeClr val="bg1"/>
                </a:solidFill>
                <a:latin typeface="Times New Roman" pitchFamily="18" charset="0"/>
                <a:ea typeface="MS PGothic" pitchFamily="34" charset="-128"/>
              </a:rPr>
              <a:pPr algn="r">
                <a:spcBef>
                  <a:spcPct val="0"/>
                </a:spcBef>
                <a:spcAft>
                  <a:spcPct val="0"/>
                </a:spcAft>
                <a:buClrTx/>
                <a:buSzTx/>
                <a:buFontTx/>
                <a:buNone/>
              </a:pPr>
              <a:t>44</a:t>
            </a:fld>
            <a:endParaRPr lang="en-US" altLang="en-US" sz="1400" b="0" dirty="0">
              <a:solidFill>
                <a:schemeClr val="bg1"/>
              </a:solidFill>
              <a:latin typeface="Times New Roman" pitchFamily="18" charset="0"/>
              <a:ea typeface="MS PGothic" pitchFamily="34" charset="-128"/>
            </a:endParaRPr>
          </a:p>
        </p:txBody>
      </p:sp>
    </p:spTree>
    <p:extLst>
      <p:ext uri="{BB962C8B-B14F-4D97-AF65-F5344CB8AC3E}">
        <p14:creationId xmlns:p14="http://schemas.microsoft.com/office/powerpoint/2010/main" val="2461858451"/>
      </p:ext>
    </p:extLst>
  </p:cSld>
  <p:clrMapOvr>
    <a:masterClrMapping/>
  </p:clrMapOvr>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9986" y="838200"/>
            <a:ext cx="8991600" cy="707886"/>
          </a:xfrm>
          <a:prstGeom prst="rect">
            <a:avLst/>
          </a:prstGeom>
          <a:noFill/>
        </p:spPr>
        <p:txBody>
          <a:bodyPr wrap="square" rtlCol="0">
            <a:spAutoFit/>
          </a:bodyPr>
          <a:lstStyle/>
          <a:p>
            <a:pPr algn="ctr"/>
            <a:r>
              <a:rPr lang="en-US" sz="4000" b="1" dirty="0" smtClean="0">
                <a:latin typeface="+mj-lt"/>
              </a:rPr>
              <a:t>References</a:t>
            </a:r>
            <a:endParaRPr lang="en-US" sz="4000" b="1" dirty="0">
              <a:latin typeface="+mj-lt"/>
            </a:endParaRPr>
          </a:p>
        </p:txBody>
      </p:sp>
      <p:sp>
        <p:nvSpPr>
          <p:cNvPr id="3" name="TextBox 2"/>
          <p:cNvSpPr txBox="1"/>
          <p:nvPr/>
        </p:nvSpPr>
        <p:spPr>
          <a:xfrm>
            <a:off x="60466" y="1601212"/>
            <a:ext cx="9114014" cy="3046988"/>
          </a:xfrm>
          <a:prstGeom prst="rect">
            <a:avLst/>
          </a:prstGeom>
          <a:noFill/>
        </p:spPr>
        <p:txBody>
          <a:bodyPr wrap="square" rtlCol="0">
            <a:spAutoFit/>
          </a:bodyPr>
          <a:lstStyle/>
          <a:p>
            <a:pPr marL="285750" lvl="1" indent="-285750">
              <a:buFont typeface="Arial" panose="020B0604020202020204" pitchFamily="34" charset="0"/>
              <a:buChar char="•"/>
            </a:pPr>
            <a:r>
              <a:rPr lang="en-US" sz="2400" dirty="0">
                <a:solidFill>
                  <a:schemeClr val="tx2"/>
                </a:solidFill>
              </a:rPr>
              <a:t>Langley GJ, Moen R, Nolan KM, Nolan, TW, Norman CL, and Provost LP.  </a:t>
            </a:r>
            <a:r>
              <a:rPr lang="en-US" sz="2400" u="sng" dirty="0">
                <a:solidFill>
                  <a:schemeClr val="tx2"/>
                </a:solidFill>
              </a:rPr>
              <a:t>The Improvement Guide: A Practical Approach to Enhancing Organizational Performance (2</a:t>
            </a:r>
            <a:r>
              <a:rPr lang="en-US" sz="2400" u="sng" baseline="30000" dirty="0">
                <a:solidFill>
                  <a:schemeClr val="tx2"/>
                </a:solidFill>
              </a:rPr>
              <a:t>nd</a:t>
            </a:r>
            <a:r>
              <a:rPr lang="en-US" sz="2400" u="sng" dirty="0">
                <a:solidFill>
                  <a:schemeClr val="tx2"/>
                </a:solidFill>
              </a:rPr>
              <a:t> Edition)</a:t>
            </a:r>
            <a:r>
              <a:rPr lang="en-US" sz="2400" dirty="0">
                <a:solidFill>
                  <a:schemeClr val="tx2"/>
                </a:solidFill>
              </a:rPr>
              <a:t>.  San Francisco, CA: </a:t>
            </a:r>
            <a:r>
              <a:rPr lang="en-US" sz="2400" dirty="0" err="1">
                <a:solidFill>
                  <a:schemeClr val="tx2"/>
                </a:solidFill>
              </a:rPr>
              <a:t>Jossey</a:t>
            </a:r>
            <a:r>
              <a:rPr lang="en-US" sz="2400" dirty="0">
                <a:solidFill>
                  <a:schemeClr val="tx2"/>
                </a:solidFill>
              </a:rPr>
              <a:t>-Bass, 2009. Chapter 1, pp 23-25.</a:t>
            </a:r>
          </a:p>
          <a:p>
            <a:pPr marL="342900" lvl="1" indent="-342900">
              <a:buFont typeface="Arial" panose="020B0604020202020204" pitchFamily="34" charset="0"/>
              <a:buChar char="•"/>
            </a:pPr>
            <a:endParaRPr lang="en-US" sz="2400" dirty="0" smtClean="0">
              <a:solidFill>
                <a:schemeClr val="tx2"/>
              </a:solidFill>
            </a:endParaRPr>
          </a:p>
          <a:p>
            <a:pPr marL="342900" lvl="1" indent="-342900">
              <a:buFont typeface="Arial" panose="020B0604020202020204" pitchFamily="34" charset="0"/>
              <a:buChar char="•"/>
            </a:pPr>
            <a:r>
              <a:rPr lang="en-US" sz="2400" dirty="0" smtClean="0">
                <a:solidFill>
                  <a:schemeClr val="tx2"/>
                </a:solidFill>
              </a:rPr>
              <a:t>Perla </a:t>
            </a:r>
            <a:r>
              <a:rPr lang="en-US" sz="2400" dirty="0">
                <a:solidFill>
                  <a:schemeClr val="tx2"/>
                </a:solidFill>
              </a:rPr>
              <a:t>RJ, Provost LP, and Murray SK.  The run chart: a simple analytical tool for learning from variation in healthcare processes.  BMJ </a:t>
            </a:r>
            <a:r>
              <a:rPr lang="en-US" sz="2400" dirty="0" err="1">
                <a:solidFill>
                  <a:schemeClr val="tx2"/>
                </a:solidFill>
              </a:rPr>
              <a:t>Qual</a:t>
            </a:r>
            <a:r>
              <a:rPr lang="en-US" sz="2400" dirty="0">
                <a:solidFill>
                  <a:schemeClr val="tx2"/>
                </a:solidFill>
              </a:rPr>
              <a:t> </a:t>
            </a:r>
            <a:r>
              <a:rPr lang="en-US" sz="2400" dirty="0" err="1">
                <a:solidFill>
                  <a:schemeClr val="tx2"/>
                </a:solidFill>
              </a:rPr>
              <a:t>Saf</a:t>
            </a:r>
            <a:r>
              <a:rPr lang="en-US" sz="2400" dirty="0">
                <a:solidFill>
                  <a:schemeClr val="tx2"/>
                </a:solidFill>
              </a:rPr>
              <a:t>. 2011;20:46-51</a:t>
            </a:r>
            <a:r>
              <a:rPr lang="en-US" sz="2400" dirty="0" smtClean="0">
                <a:solidFill>
                  <a:schemeClr val="tx2"/>
                </a:solidFill>
              </a:rPr>
              <a:t>.</a:t>
            </a:r>
            <a:endParaRPr lang="en-US" sz="2400" dirty="0">
              <a:solidFill>
                <a:schemeClr val="tx2"/>
              </a:solidFill>
            </a:endParaRPr>
          </a:p>
        </p:txBody>
      </p:sp>
    </p:spTree>
    <p:extLst>
      <p:ext uri="{BB962C8B-B14F-4D97-AF65-F5344CB8AC3E}">
        <p14:creationId xmlns:p14="http://schemas.microsoft.com/office/powerpoint/2010/main" val="426261061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6200" y="762000"/>
            <a:ext cx="8991600" cy="769441"/>
          </a:xfrm>
          <a:prstGeom prst="rect">
            <a:avLst/>
          </a:prstGeom>
          <a:noFill/>
        </p:spPr>
        <p:txBody>
          <a:bodyPr wrap="square" rtlCol="0">
            <a:spAutoFit/>
          </a:bodyPr>
          <a:lstStyle/>
          <a:p>
            <a:pPr algn="ctr"/>
            <a:r>
              <a:rPr lang="en-US" sz="4400" b="1" dirty="0" smtClean="0"/>
              <a:t>Project Group Work</a:t>
            </a:r>
            <a:endParaRPr lang="en-US" sz="4400" b="1" dirty="0"/>
          </a:p>
        </p:txBody>
      </p:sp>
      <p:pic>
        <p:nvPicPr>
          <p:cNvPr id="3078" name="Picture 6" descr="Image result for participate in class stick figure .png"/>
          <p:cNvPicPr>
            <a:picLocks noChangeAspect="1" noChangeArrowheads="1"/>
          </p:cNvPicPr>
          <p:nvPr/>
        </p:nvPicPr>
        <p:blipFill>
          <a:blip r:embed="rId4">
            <a:extLst>
              <a:ext uri="{28A0092B-C50C-407E-A947-70E740481C1C}">
                <a14:useLocalDpi xmlns:a14="http://schemas.microsoft.com/office/drawing/2010/main"/>
              </a:ext>
            </a:extLst>
          </a:blip>
          <a:srcRect/>
          <a:stretch>
            <a:fillRect/>
          </a:stretch>
        </p:blipFill>
        <p:spPr bwMode="auto">
          <a:xfrm>
            <a:off x="6781800" y="1619250"/>
            <a:ext cx="2114550" cy="2114550"/>
          </a:xfrm>
          <a:prstGeom prst="rect">
            <a:avLst/>
          </a:prstGeom>
          <a:noFill/>
          <a:extLst>
            <a:ext uri="{909E8E84-426E-40DD-AFC4-6F175D3DCCD1}">
              <a14:hiddenFill xmlns:a14="http://schemas.microsoft.com/office/drawing/2010/main">
                <a:solidFill>
                  <a:srgbClr val="FFFFFF"/>
                </a:solidFill>
              </a14:hiddenFill>
            </a:ext>
          </a:extLst>
        </p:spPr>
      </p:pic>
      <p:sp>
        <p:nvSpPr>
          <p:cNvPr id="5" name="Content Placeholder 4"/>
          <p:cNvSpPr>
            <a:spLocks noGrp="1"/>
          </p:cNvSpPr>
          <p:nvPr>
            <p:ph idx="1"/>
          </p:nvPr>
        </p:nvSpPr>
        <p:spPr>
          <a:xfrm>
            <a:off x="426720" y="1371600"/>
            <a:ext cx="8229600" cy="5082382"/>
          </a:xfrm>
        </p:spPr>
        <p:txBody>
          <a:bodyPr>
            <a:normAutofit fontScale="92500" lnSpcReduction="10000"/>
          </a:bodyPr>
          <a:lstStyle/>
          <a:p>
            <a:pPr>
              <a:spcAft>
                <a:spcPts val="600"/>
              </a:spcAft>
              <a:buFont typeface="Arial" panose="020B0604020202020204" pitchFamily="34" charset="0"/>
              <a:buChar char="•"/>
            </a:pPr>
            <a:r>
              <a:rPr lang="en-US" dirty="0" smtClean="0">
                <a:solidFill>
                  <a:schemeClr val="tx2"/>
                </a:solidFill>
              </a:rPr>
              <a:t>Meet with your team in breakout rooms:</a:t>
            </a:r>
            <a:endParaRPr lang="en-US" dirty="0">
              <a:solidFill>
                <a:schemeClr val="tx2"/>
              </a:solidFill>
            </a:endParaRPr>
          </a:p>
          <a:p>
            <a:pPr lvl="2">
              <a:spcAft>
                <a:spcPts val="600"/>
              </a:spcAft>
              <a:buFont typeface="Wingdings" panose="05000000000000000000" pitchFamily="2" charset="2"/>
              <a:buChar char="§"/>
            </a:pPr>
            <a:r>
              <a:rPr lang="en-US" dirty="0" smtClean="0">
                <a:solidFill>
                  <a:schemeClr val="tx2"/>
                </a:solidFill>
              </a:rPr>
              <a:t>CHC </a:t>
            </a:r>
            <a:r>
              <a:rPr lang="en-US" dirty="0">
                <a:solidFill>
                  <a:schemeClr val="tx2"/>
                </a:solidFill>
              </a:rPr>
              <a:t>New </a:t>
            </a:r>
            <a:r>
              <a:rPr lang="en-US" dirty="0" smtClean="0">
                <a:solidFill>
                  <a:schemeClr val="tx2"/>
                </a:solidFill>
              </a:rPr>
              <a:t>Britain</a:t>
            </a:r>
          </a:p>
          <a:p>
            <a:pPr lvl="2">
              <a:spcAft>
                <a:spcPts val="600"/>
              </a:spcAft>
              <a:buFont typeface="Wingdings" panose="05000000000000000000" pitchFamily="2" charset="2"/>
              <a:buChar char="§"/>
            </a:pPr>
            <a:r>
              <a:rPr lang="en-US" dirty="0" smtClean="0">
                <a:solidFill>
                  <a:schemeClr val="tx2"/>
                </a:solidFill>
              </a:rPr>
              <a:t>CHC New London</a:t>
            </a:r>
          </a:p>
          <a:p>
            <a:pPr lvl="2">
              <a:spcAft>
                <a:spcPts val="600"/>
              </a:spcAft>
              <a:buFont typeface="Wingdings" panose="05000000000000000000" pitchFamily="2" charset="2"/>
              <a:buChar char="§"/>
            </a:pPr>
            <a:r>
              <a:rPr lang="en-US" dirty="0" smtClean="0">
                <a:solidFill>
                  <a:schemeClr val="tx2"/>
                </a:solidFill>
              </a:rPr>
              <a:t>CHC Hartford/Meriden</a:t>
            </a:r>
            <a:endParaRPr lang="en-US" dirty="0">
              <a:solidFill>
                <a:schemeClr val="tx2"/>
              </a:solidFill>
            </a:endParaRPr>
          </a:p>
          <a:p>
            <a:pPr lvl="2">
              <a:spcAft>
                <a:spcPts val="600"/>
              </a:spcAft>
              <a:buFont typeface="Wingdings" panose="05000000000000000000" pitchFamily="2" charset="2"/>
              <a:buChar char="§"/>
            </a:pPr>
            <a:r>
              <a:rPr lang="en-US" dirty="0" err="1" smtClean="0">
                <a:solidFill>
                  <a:schemeClr val="tx2"/>
                </a:solidFill>
              </a:rPr>
              <a:t>HealthLinc</a:t>
            </a:r>
            <a:endParaRPr lang="en-US" dirty="0" smtClean="0">
              <a:solidFill>
                <a:schemeClr val="tx2"/>
              </a:solidFill>
            </a:endParaRPr>
          </a:p>
          <a:p>
            <a:pPr lvl="2">
              <a:spcAft>
                <a:spcPts val="600"/>
              </a:spcAft>
              <a:buFont typeface="Wingdings" panose="05000000000000000000" pitchFamily="2" charset="2"/>
              <a:buChar char="§"/>
            </a:pPr>
            <a:r>
              <a:rPr lang="en-US" dirty="0" smtClean="0">
                <a:solidFill>
                  <a:schemeClr val="tx2"/>
                </a:solidFill>
              </a:rPr>
              <a:t>CHC Postdocs</a:t>
            </a:r>
            <a:endParaRPr lang="en-US" dirty="0">
              <a:solidFill>
                <a:schemeClr val="tx2"/>
              </a:solidFill>
            </a:endParaRPr>
          </a:p>
          <a:p>
            <a:pPr lvl="2">
              <a:spcAft>
                <a:spcPts val="600"/>
              </a:spcAft>
              <a:buFont typeface="Wingdings" panose="05000000000000000000" pitchFamily="2" charset="2"/>
              <a:buChar char="§"/>
            </a:pPr>
            <a:r>
              <a:rPr lang="en-US" dirty="0" smtClean="0">
                <a:solidFill>
                  <a:schemeClr val="tx2"/>
                </a:solidFill>
              </a:rPr>
              <a:t>Holyoke HC</a:t>
            </a:r>
            <a:endParaRPr lang="en-US" dirty="0">
              <a:solidFill>
                <a:schemeClr val="tx2"/>
              </a:solidFill>
            </a:endParaRPr>
          </a:p>
          <a:p>
            <a:pPr lvl="2">
              <a:spcAft>
                <a:spcPts val="600"/>
              </a:spcAft>
              <a:buFont typeface="Wingdings" panose="05000000000000000000" pitchFamily="2" charset="2"/>
              <a:buChar char="§"/>
            </a:pPr>
            <a:r>
              <a:rPr lang="en-US" dirty="0">
                <a:solidFill>
                  <a:schemeClr val="tx2"/>
                </a:solidFill>
              </a:rPr>
              <a:t>CHC </a:t>
            </a:r>
            <a:r>
              <a:rPr lang="en-US" dirty="0" smtClean="0">
                <a:solidFill>
                  <a:schemeClr val="tx2"/>
                </a:solidFill>
              </a:rPr>
              <a:t>Middletown</a:t>
            </a:r>
          </a:p>
          <a:p>
            <a:pPr lvl="2">
              <a:spcAft>
                <a:spcPts val="600"/>
              </a:spcAft>
              <a:buFont typeface="Wingdings" panose="05000000000000000000" pitchFamily="2" charset="2"/>
              <a:buChar char="§"/>
            </a:pPr>
            <a:r>
              <a:rPr lang="en-US" dirty="0" smtClean="0">
                <a:solidFill>
                  <a:schemeClr val="tx2"/>
                </a:solidFill>
              </a:rPr>
              <a:t>CHC Danbury</a:t>
            </a:r>
          </a:p>
          <a:p>
            <a:pPr lvl="2">
              <a:spcAft>
                <a:spcPts val="600"/>
              </a:spcAft>
              <a:buFont typeface="Wingdings" panose="05000000000000000000" pitchFamily="2" charset="2"/>
              <a:buChar char="§"/>
            </a:pPr>
            <a:r>
              <a:rPr lang="en-US" dirty="0" smtClean="0">
                <a:solidFill>
                  <a:schemeClr val="tx2"/>
                </a:solidFill>
              </a:rPr>
              <a:t>CHC Stamford/Norwalk</a:t>
            </a:r>
          </a:p>
          <a:p>
            <a:pPr lvl="2">
              <a:spcAft>
                <a:spcPts val="600"/>
              </a:spcAft>
              <a:buFont typeface="Wingdings" panose="05000000000000000000" pitchFamily="2" charset="2"/>
              <a:buChar char="§"/>
            </a:pPr>
            <a:r>
              <a:rPr lang="en-US" dirty="0" smtClean="0">
                <a:solidFill>
                  <a:schemeClr val="tx2"/>
                </a:solidFill>
              </a:rPr>
              <a:t>Open Door</a:t>
            </a:r>
          </a:p>
        </p:txBody>
      </p:sp>
    </p:spTree>
    <p:custDataLst>
      <p:tags r:id="rId1"/>
    </p:custDataLst>
    <p:extLst>
      <p:ext uri="{BB962C8B-B14F-4D97-AF65-F5344CB8AC3E}">
        <p14:creationId xmlns:p14="http://schemas.microsoft.com/office/powerpoint/2010/main" val="253562535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219200"/>
            <a:ext cx="9144000" cy="5262979"/>
          </a:xfrm>
          <a:prstGeom prst="rect">
            <a:avLst/>
          </a:prstGeom>
        </p:spPr>
        <p:txBody>
          <a:bodyPr wrap="square">
            <a:spAutoFit/>
          </a:bodyPr>
          <a:lstStyle/>
          <a:p>
            <a:pPr marL="742950" marR="0" lvl="1"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400" i="1" u="none" strike="noStrike" kern="1200" cap="none" spc="0" normalizeH="0" baseline="0" noProof="0" dirty="0">
                <a:ln>
                  <a:noFill/>
                </a:ln>
                <a:solidFill>
                  <a:schemeClr val="bg1"/>
                </a:solidFill>
                <a:effectLst/>
                <a:uLnTx/>
                <a:uFillTx/>
                <a:latin typeface="Calibri"/>
              </a:rPr>
              <a:t>An overview of Quality Improvement (</a:t>
            </a:r>
            <a:r>
              <a:rPr kumimoji="0" lang="en-US" sz="2400" i="1" u="none" strike="noStrike" kern="1200" cap="none" spc="0" normalizeH="0" baseline="0" noProof="0" dirty="0" smtClean="0">
                <a:ln>
                  <a:noFill/>
                </a:ln>
                <a:solidFill>
                  <a:schemeClr val="bg1"/>
                </a:solidFill>
                <a:effectLst/>
                <a:uLnTx/>
                <a:uFillTx/>
                <a:latin typeface="Calibri"/>
              </a:rPr>
              <a:t>10/13/22)</a:t>
            </a:r>
            <a:endParaRPr kumimoji="0" lang="en-US" sz="2400" i="1" u="none" strike="noStrike" kern="1200" cap="none" spc="0" normalizeH="0" baseline="0" noProof="0" dirty="0">
              <a:ln>
                <a:noFill/>
              </a:ln>
              <a:solidFill>
                <a:schemeClr val="bg1"/>
              </a:solidFill>
              <a:effectLst/>
              <a:uLnTx/>
              <a:uFillTx/>
              <a:latin typeface="Calibri"/>
            </a:endParaRPr>
          </a:p>
          <a:p>
            <a:pPr marL="742950" marR="0" lvl="1"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400" i="1" u="none" strike="noStrike" kern="1200" cap="none" spc="0" normalizeH="0" baseline="0" noProof="0" dirty="0" smtClean="0">
                <a:ln>
                  <a:noFill/>
                </a:ln>
                <a:solidFill>
                  <a:schemeClr val="bg1"/>
                </a:solidFill>
                <a:effectLst/>
                <a:uLnTx/>
                <a:uFillTx/>
                <a:latin typeface="Calibri"/>
              </a:rPr>
              <a:t>Care Observations</a:t>
            </a:r>
            <a:r>
              <a:rPr kumimoji="0" lang="en-US" sz="2400" i="1" u="none" strike="noStrike" kern="1200" cap="none" spc="0" normalizeH="0" noProof="0" dirty="0" smtClean="0">
                <a:ln>
                  <a:noFill/>
                </a:ln>
                <a:solidFill>
                  <a:schemeClr val="bg1"/>
                </a:solidFill>
                <a:effectLst/>
                <a:uLnTx/>
                <a:uFillTx/>
                <a:latin typeface="Calibri"/>
              </a:rPr>
              <a:t> </a:t>
            </a:r>
            <a:r>
              <a:rPr kumimoji="0" lang="en-US" sz="2400" i="1" u="none" strike="noStrike" kern="1200" cap="none" spc="0" normalizeH="0" baseline="0" noProof="0" dirty="0" smtClean="0">
                <a:ln>
                  <a:noFill/>
                </a:ln>
                <a:solidFill>
                  <a:schemeClr val="bg1"/>
                </a:solidFill>
                <a:effectLst/>
                <a:uLnTx/>
                <a:uFillTx/>
                <a:latin typeface="Calibri"/>
              </a:rPr>
              <a:t>&amp; Stakeholder Considerations </a:t>
            </a:r>
            <a:r>
              <a:rPr kumimoji="0" lang="en-US" sz="2400" i="1" u="none" strike="noStrike" kern="1200" cap="none" spc="0" normalizeH="0" baseline="0" noProof="0" dirty="0">
                <a:ln>
                  <a:noFill/>
                </a:ln>
                <a:solidFill>
                  <a:schemeClr val="bg1"/>
                </a:solidFill>
                <a:effectLst/>
                <a:uLnTx/>
                <a:uFillTx/>
                <a:latin typeface="Calibri"/>
              </a:rPr>
              <a:t>(</a:t>
            </a:r>
            <a:r>
              <a:rPr kumimoji="0" lang="en-US" sz="2400" i="1" u="none" strike="noStrike" kern="1200" cap="none" spc="0" normalizeH="0" baseline="0" noProof="0" dirty="0" smtClean="0">
                <a:ln>
                  <a:noFill/>
                </a:ln>
                <a:solidFill>
                  <a:schemeClr val="bg1"/>
                </a:solidFill>
                <a:effectLst/>
                <a:uLnTx/>
                <a:uFillTx/>
                <a:latin typeface="Calibri"/>
              </a:rPr>
              <a:t>10/27/22)</a:t>
            </a:r>
            <a:endParaRPr kumimoji="0" lang="en-US" sz="2400" i="1" u="none" strike="noStrike" kern="1200" cap="none" spc="0" normalizeH="0" baseline="0" noProof="0" dirty="0">
              <a:ln>
                <a:noFill/>
              </a:ln>
              <a:solidFill>
                <a:schemeClr val="bg1"/>
              </a:solidFill>
              <a:effectLst/>
              <a:uLnTx/>
              <a:uFillTx/>
              <a:latin typeface="Calibri"/>
            </a:endParaRPr>
          </a:p>
          <a:p>
            <a:pPr marL="742950" marR="0" lvl="1"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400" i="1" u="none" strike="noStrike" kern="1200" cap="none" spc="0" normalizeH="0" baseline="0" noProof="0" dirty="0" smtClean="0">
                <a:ln>
                  <a:noFill/>
                </a:ln>
                <a:solidFill>
                  <a:schemeClr val="bg1"/>
                </a:solidFill>
                <a:effectLst/>
                <a:uLnTx/>
                <a:uFillTx/>
                <a:latin typeface="Calibri"/>
              </a:rPr>
              <a:t>Organizing your Improvement Project (11/10/22)</a:t>
            </a:r>
          </a:p>
          <a:p>
            <a:pPr marL="742950" marR="0" lvl="1"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400" i="1" u="none" strike="noStrike" kern="1200" cap="none" spc="0" normalizeH="0" baseline="0" noProof="0" dirty="0" smtClean="0">
                <a:ln>
                  <a:noFill/>
                </a:ln>
                <a:solidFill>
                  <a:schemeClr val="bg1"/>
                </a:solidFill>
                <a:effectLst/>
                <a:uLnTx/>
                <a:uFillTx/>
                <a:latin typeface="Calibri"/>
              </a:rPr>
              <a:t>Global Aim and Fishbone Diagram (12/8/22)</a:t>
            </a:r>
          </a:p>
          <a:p>
            <a:pPr marL="742950" marR="0" lvl="1"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400" i="1" u="none" strike="noStrike" kern="1200" cap="none" spc="0" normalizeH="0" baseline="0" noProof="0" dirty="0" smtClean="0">
                <a:ln>
                  <a:noFill/>
                </a:ln>
                <a:solidFill>
                  <a:schemeClr val="bg1"/>
                </a:solidFill>
                <a:effectLst/>
                <a:uLnTx/>
                <a:uFillTx/>
                <a:latin typeface="Calibri"/>
              </a:rPr>
              <a:t>Process </a:t>
            </a:r>
            <a:r>
              <a:rPr kumimoji="0" lang="en-US" sz="2400" i="1" u="none" strike="noStrike" kern="1200" cap="none" spc="0" normalizeH="0" baseline="0" noProof="0" dirty="0">
                <a:ln>
                  <a:noFill/>
                </a:ln>
                <a:solidFill>
                  <a:schemeClr val="bg1"/>
                </a:solidFill>
                <a:effectLst/>
                <a:uLnTx/>
                <a:uFillTx/>
                <a:latin typeface="Calibri"/>
              </a:rPr>
              <a:t>Mapping (Flowcharts) (</a:t>
            </a:r>
            <a:r>
              <a:rPr kumimoji="0" lang="en-US" sz="2400" i="1" u="none" strike="noStrike" kern="1200" cap="none" spc="0" normalizeH="0" baseline="0" noProof="0" dirty="0" smtClean="0">
                <a:ln>
                  <a:noFill/>
                </a:ln>
                <a:solidFill>
                  <a:schemeClr val="bg1"/>
                </a:solidFill>
                <a:effectLst/>
                <a:uLnTx/>
                <a:uFillTx/>
                <a:latin typeface="Calibri"/>
              </a:rPr>
              <a:t>12/22/22)</a:t>
            </a:r>
            <a:endParaRPr kumimoji="0" lang="en-US" sz="2400" i="1" u="none" strike="noStrike" kern="1200" cap="none" spc="0" normalizeH="0" baseline="0" noProof="0" dirty="0">
              <a:ln>
                <a:noFill/>
              </a:ln>
              <a:solidFill>
                <a:schemeClr val="bg1"/>
              </a:solidFill>
              <a:effectLst/>
              <a:uLnTx/>
              <a:uFillTx/>
              <a:latin typeface="Calibri"/>
            </a:endParaRPr>
          </a:p>
          <a:p>
            <a:pPr marL="742950" marR="0" lvl="1"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400" b="1" u="none" strike="noStrike" kern="1200" cap="none" spc="0" normalizeH="0" baseline="0" noProof="0" dirty="0">
                <a:ln>
                  <a:noFill/>
                </a:ln>
                <a:solidFill>
                  <a:schemeClr val="tx2"/>
                </a:solidFill>
                <a:effectLst/>
                <a:uLnTx/>
                <a:uFillTx/>
                <a:latin typeface="Calibri"/>
              </a:rPr>
              <a:t>Measurement to Inform Change </a:t>
            </a:r>
            <a:r>
              <a:rPr kumimoji="0" lang="en-US" sz="2400" b="1" u="none" strike="noStrike" kern="1200" cap="none" spc="0" normalizeH="0" baseline="0" noProof="0" dirty="0" smtClean="0">
                <a:ln>
                  <a:noFill/>
                </a:ln>
                <a:solidFill>
                  <a:schemeClr val="tx2"/>
                </a:solidFill>
                <a:effectLst/>
                <a:uLnTx/>
                <a:uFillTx/>
                <a:latin typeface="Calibri"/>
              </a:rPr>
              <a:t>(1/12/23 </a:t>
            </a:r>
            <a:r>
              <a:rPr kumimoji="0" lang="en-US" sz="2400" b="1" u="none" strike="noStrike" kern="1200" cap="none" spc="0" normalizeH="0" baseline="0" noProof="0" dirty="0">
                <a:ln>
                  <a:noFill/>
                </a:ln>
                <a:solidFill>
                  <a:schemeClr val="tx2"/>
                </a:solidFill>
                <a:effectLst/>
                <a:uLnTx/>
                <a:uFillTx/>
                <a:latin typeface="Calibri"/>
              </a:rPr>
              <a:t>&amp; </a:t>
            </a:r>
            <a:r>
              <a:rPr kumimoji="0" lang="en-US" sz="2400" b="1" u="none" strike="noStrike" kern="1200" cap="none" spc="0" normalizeH="0" baseline="0" noProof="0" dirty="0" smtClean="0">
                <a:ln>
                  <a:noFill/>
                </a:ln>
                <a:solidFill>
                  <a:schemeClr val="tx2"/>
                </a:solidFill>
                <a:effectLst/>
                <a:uLnTx/>
                <a:uFillTx/>
                <a:latin typeface="Calibri"/>
              </a:rPr>
              <a:t>1/26/23)</a:t>
            </a:r>
            <a:endParaRPr kumimoji="0" lang="en-US" sz="2400" b="1" u="none" strike="noStrike" kern="1200" cap="none" spc="0" normalizeH="0" baseline="0" noProof="0" dirty="0">
              <a:ln>
                <a:noFill/>
              </a:ln>
              <a:solidFill>
                <a:schemeClr val="tx2"/>
              </a:solidFill>
              <a:effectLst/>
              <a:uLnTx/>
              <a:uFillTx/>
              <a:latin typeface="Calibri"/>
            </a:endParaRPr>
          </a:p>
          <a:p>
            <a:pPr marL="742950" marR="0" lvl="1"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400" u="none" strike="noStrike" kern="1200" cap="none" spc="0" normalizeH="0" baseline="0" noProof="0" dirty="0" smtClean="0">
                <a:ln>
                  <a:noFill/>
                </a:ln>
                <a:solidFill>
                  <a:schemeClr val="tx2"/>
                </a:solidFill>
                <a:effectLst/>
                <a:uLnTx/>
                <a:uFillTx/>
                <a:latin typeface="Calibri"/>
              </a:rPr>
              <a:t>An </a:t>
            </a:r>
            <a:r>
              <a:rPr kumimoji="0" lang="en-US" sz="2400" u="none" strike="noStrike" kern="1200" cap="none" spc="0" normalizeH="0" baseline="0" noProof="0" dirty="0">
                <a:ln>
                  <a:noFill/>
                </a:ln>
                <a:solidFill>
                  <a:schemeClr val="tx2"/>
                </a:solidFill>
                <a:effectLst/>
                <a:uLnTx/>
                <a:uFillTx/>
                <a:latin typeface="Calibri"/>
              </a:rPr>
              <a:t>Approach to Testing a Change </a:t>
            </a:r>
            <a:r>
              <a:rPr kumimoji="0" lang="en-US" sz="2400" u="none" strike="noStrike" kern="1200" cap="none" spc="0" normalizeH="0" baseline="0" noProof="0" dirty="0" smtClean="0">
                <a:ln>
                  <a:noFill/>
                </a:ln>
                <a:solidFill>
                  <a:schemeClr val="tx2"/>
                </a:solidFill>
                <a:effectLst/>
                <a:uLnTx/>
                <a:uFillTx/>
                <a:latin typeface="Calibri"/>
              </a:rPr>
              <a:t>(</a:t>
            </a:r>
            <a:r>
              <a:rPr lang="en-US" sz="2400" dirty="0" smtClean="0">
                <a:solidFill>
                  <a:schemeClr val="tx2"/>
                </a:solidFill>
                <a:latin typeface="Calibri"/>
              </a:rPr>
              <a:t>2</a:t>
            </a:r>
            <a:r>
              <a:rPr kumimoji="0" lang="en-US" sz="2400" u="none" strike="noStrike" kern="1200" cap="none" spc="0" normalizeH="0" baseline="0" noProof="0" dirty="0" smtClean="0">
                <a:ln>
                  <a:noFill/>
                </a:ln>
                <a:solidFill>
                  <a:schemeClr val="tx2"/>
                </a:solidFill>
                <a:effectLst/>
                <a:uLnTx/>
                <a:uFillTx/>
                <a:latin typeface="Calibri"/>
              </a:rPr>
              <a:t>/9/23)</a:t>
            </a:r>
            <a:endParaRPr kumimoji="0" lang="en-US" sz="2400" u="none" strike="noStrike" kern="1200" cap="none" spc="0" normalizeH="0" baseline="0" noProof="0" dirty="0">
              <a:ln>
                <a:noFill/>
              </a:ln>
              <a:solidFill>
                <a:schemeClr val="tx2"/>
              </a:solidFill>
              <a:effectLst/>
              <a:uLnTx/>
              <a:uFillTx/>
              <a:latin typeface="Calibri"/>
            </a:endParaRPr>
          </a:p>
          <a:p>
            <a:pPr marL="742950" marR="0" lvl="1"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400" u="none" strike="noStrike" kern="1200" cap="none" spc="0" normalizeH="0" baseline="0" noProof="0" dirty="0">
                <a:ln>
                  <a:noFill/>
                </a:ln>
                <a:solidFill>
                  <a:schemeClr val="tx2"/>
                </a:solidFill>
                <a:effectLst/>
                <a:uLnTx/>
                <a:uFillTx/>
                <a:latin typeface="Calibri"/>
              </a:rPr>
              <a:t>Communication about your Improvement Effort (</a:t>
            </a:r>
            <a:r>
              <a:rPr kumimoji="0" lang="en-US" sz="2400" u="none" strike="noStrike" kern="1200" cap="none" spc="0" normalizeH="0" baseline="0" noProof="0" dirty="0" smtClean="0">
                <a:ln>
                  <a:noFill/>
                </a:ln>
                <a:solidFill>
                  <a:schemeClr val="tx2"/>
                </a:solidFill>
                <a:effectLst/>
                <a:uLnTx/>
                <a:uFillTx/>
                <a:latin typeface="Calibri"/>
              </a:rPr>
              <a:t>2/23/23)</a:t>
            </a:r>
            <a:endParaRPr kumimoji="0" lang="en-US" sz="2400" u="none" strike="noStrike" kern="1200" cap="none" spc="0" normalizeH="0" baseline="0" noProof="0" dirty="0">
              <a:ln>
                <a:noFill/>
              </a:ln>
              <a:solidFill>
                <a:schemeClr val="tx2"/>
              </a:solidFill>
              <a:effectLst/>
              <a:uLnTx/>
              <a:uFillTx/>
              <a:latin typeface="Calibri"/>
            </a:endParaRPr>
          </a:p>
          <a:p>
            <a:pPr marL="742950" marR="0" lvl="1"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400" u="none" strike="noStrike" kern="1200" cap="none" spc="0" normalizeH="0" baseline="0" noProof="0" dirty="0">
                <a:ln>
                  <a:noFill/>
                </a:ln>
                <a:solidFill>
                  <a:schemeClr val="tx2"/>
                </a:solidFill>
                <a:effectLst/>
                <a:uLnTx/>
                <a:uFillTx/>
                <a:latin typeface="Calibri"/>
              </a:rPr>
              <a:t>Stakeholder Analysis &amp; Conflict Management </a:t>
            </a:r>
            <a:r>
              <a:rPr kumimoji="0" lang="en-US" sz="2400" u="none" strike="noStrike" kern="1200" cap="none" spc="0" normalizeH="0" baseline="0" noProof="0" dirty="0" smtClean="0">
                <a:ln>
                  <a:noFill/>
                </a:ln>
                <a:solidFill>
                  <a:schemeClr val="tx2"/>
                </a:solidFill>
                <a:effectLst/>
                <a:uLnTx/>
                <a:uFillTx/>
                <a:latin typeface="Calibri"/>
              </a:rPr>
              <a:t>(</a:t>
            </a:r>
            <a:r>
              <a:rPr lang="en-US" sz="2400" noProof="0" dirty="0" smtClean="0">
                <a:solidFill>
                  <a:schemeClr val="tx2"/>
                </a:solidFill>
                <a:latin typeface="Calibri"/>
              </a:rPr>
              <a:t>3</a:t>
            </a:r>
            <a:r>
              <a:rPr kumimoji="0" lang="en-US" sz="2400" u="none" strike="noStrike" kern="1200" cap="none" spc="0" normalizeH="0" baseline="0" noProof="0" dirty="0" smtClean="0">
                <a:ln>
                  <a:noFill/>
                </a:ln>
                <a:solidFill>
                  <a:schemeClr val="tx2"/>
                </a:solidFill>
                <a:effectLst/>
                <a:uLnTx/>
                <a:uFillTx/>
                <a:latin typeface="Calibri"/>
              </a:rPr>
              <a:t>/9/23)</a:t>
            </a:r>
            <a:endParaRPr kumimoji="0" lang="en-US" sz="2400" u="none" strike="noStrike" kern="1200" cap="none" spc="0" normalizeH="0" baseline="0" noProof="0" dirty="0">
              <a:ln>
                <a:noFill/>
              </a:ln>
              <a:solidFill>
                <a:schemeClr val="tx2"/>
              </a:solidFill>
              <a:effectLst/>
              <a:uLnTx/>
              <a:uFillTx/>
              <a:latin typeface="Calibri"/>
            </a:endParaRPr>
          </a:p>
          <a:p>
            <a:pPr marL="742950" marR="0" lvl="1"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400" u="none" strike="noStrike" kern="1200" cap="none" spc="0" normalizeH="0" baseline="0" noProof="0" dirty="0" smtClean="0">
                <a:ln>
                  <a:noFill/>
                </a:ln>
                <a:solidFill>
                  <a:schemeClr val="tx2"/>
                </a:solidFill>
                <a:effectLst/>
                <a:uLnTx/>
                <a:uFillTx/>
                <a:latin typeface="Calibri"/>
              </a:rPr>
              <a:t>Managing Up and Gaining Leadership</a:t>
            </a:r>
            <a:r>
              <a:rPr kumimoji="0" lang="en-US" sz="2400" u="none" strike="noStrike" kern="1200" cap="none" spc="0" normalizeH="0" noProof="0" dirty="0" smtClean="0">
                <a:ln>
                  <a:noFill/>
                </a:ln>
                <a:solidFill>
                  <a:schemeClr val="tx2"/>
                </a:solidFill>
                <a:effectLst/>
                <a:uLnTx/>
                <a:uFillTx/>
                <a:latin typeface="Calibri"/>
              </a:rPr>
              <a:t> Buy-In (3/23/23)</a:t>
            </a:r>
            <a:endParaRPr kumimoji="0" lang="en-US" sz="2400" u="none" strike="noStrike" kern="1200" cap="none" spc="0" normalizeH="0" baseline="0" noProof="0" dirty="0" smtClean="0">
              <a:ln>
                <a:noFill/>
              </a:ln>
              <a:solidFill>
                <a:schemeClr val="tx2"/>
              </a:solidFill>
              <a:effectLst/>
              <a:uLnTx/>
              <a:uFillTx/>
              <a:latin typeface="Calibri"/>
            </a:endParaRPr>
          </a:p>
          <a:p>
            <a:pPr marL="742950" marR="0" lvl="1"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400" u="none" strike="noStrike" kern="1200" cap="none" spc="0" normalizeH="0" baseline="0" noProof="0" dirty="0" smtClean="0">
                <a:ln>
                  <a:noFill/>
                </a:ln>
                <a:solidFill>
                  <a:schemeClr val="tx2"/>
                </a:solidFill>
                <a:effectLst/>
                <a:uLnTx/>
                <a:uFillTx/>
                <a:latin typeface="Calibri"/>
              </a:rPr>
              <a:t>Negotiation (4/13/23)</a:t>
            </a:r>
            <a:endParaRPr kumimoji="0" lang="en-US" sz="2400" u="none" strike="noStrike" kern="1200" cap="none" spc="0" normalizeH="0" baseline="0" noProof="0" dirty="0">
              <a:ln>
                <a:noFill/>
              </a:ln>
              <a:solidFill>
                <a:schemeClr val="tx2"/>
              </a:solidFill>
              <a:effectLst/>
              <a:uLnTx/>
              <a:uFillTx/>
              <a:latin typeface="Calibri"/>
            </a:endParaRPr>
          </a:p>
          <a:p>
            <a:pPr marL="742950" marR="0" lvl="1"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400" u="none" strike="noStrike" kern="1200" cap="none" spc="0" normalizeH="0" baseline="0" noProof="0" dirty="0">
                <a:ln>
                  <a:noFill/>
                </a:ln>
                <a:solidFill>
                  <a:schemeClr val="tx2"/>
                </a:solidFill>
                <a:effectLst/>
                <a:uLnTx/>
                <a:uFillTx/>
                <a:latin typeface="Calibri"/>
              </a:rPr>
              <a:t>Negotiation and More About Cycles of Change (</a:t>
            </a:r>
            <a:r>
              <a:rPr kumimoji="0" lang="en-US" sz="2400" u="none" strike="noStrike" kern="1200" cap="none" spc="0" normalizeH="0" baseline="0" noProof="0" dirty="0" smtClean="0">
                <a:ln>
                  <a:noFill/>
                </a:ln>
                <a:solidFill>
                  <a:schemeClr val="tx2"/>
                </a:solidFill>
                <a:effectLst/>
                <a:uLnTx/>
                <a:uFillTx/>
                <a:latin typeface="Calibri"/>
              </a:rPr>
              <a:t>4/27/23)</a:t>
            </a:r>
          </a:p>
          <a:p>
            <a:pPr marL="742950" marR="0" lvl="1"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400" u="none" strike="noStrike" kern="1200" cap="none" spc="0" normalizeH="0" baseline="0" noProof="0" dirty="0" smtClean="0">
                <a:ln>
                  <a:noFill/>
                </a:ln>
                <a:solidFill>
                  <a:schemeClr val="tx2"/>
                </a:solidFill>
                <a:effectLst/>
                <a:uLnTx/>
                <a:uFillTx/>
                <a:latin typeface="Calibri"/>
              </a:rPr>
              <a:t>Sustaining </a:t>
            </a:r>
            <a:r>
              <a:rPr kumimoji="0" lang="en-US" sz="2400" u="none" strike="noStrike" kern="1200" cap="none" spc="0" normalizeH="0" baseline="0" noProof="0" dirty="0">
                <a:ln>
                  <a:noFill/>
                </a:ln>
                <a:solidFill>
                  <a:schemeClr val="tx2"/>
                </a:solidFill>
                <a:effectLst/>
                <a:uLnTx/>
                <a:uFillTx/>
                <a:latin typeface="Calibri"/>
              </a:rPr>
              <a:t>your Improvement Effort </a:t>
            </a:r>
            <a:r>
              <a:rPr kumimoji="0" lang="en-US" sz="2400" u="none" strike="noStrike" kern="1200" cap="none" spc="0" normalizeH="0" baseline="0" noProof="0" dirty="0" smtClean="0">
                <a:ln>
                  <a:noFill/>
                </a:ln>
                <a:solidFill>
                  <a:schemeClr val="tx2"/>
                </a:solidFill>
                <a:effectLst/>
                <a:uLnTx/>
                <a:uFillTx/>
                <a:latin typeface="Calibri"/>
              </a:rPr>
              <a:t>(5/11/23)</a:t>
            </a:r>
            <a:endParaRPr kumimoji="0" lang="en-US" sz="2400" u="none" strike="noStrike" kern="1200" cap="none" spc="0" normalizeH="0" baseline="0" noProof="0" dirty="0">
              <a:ln>
                <a:noFill/>
              </a:ln>
              <a:solidFill>
                <a:schemeClr val="tx2"/>
              </a:solidFill>
              <a:effectLst/>
              <a:uLnTx/>
              <a:uFillTx/>
              <a:latin typeface="Calibri"/>
            </a:endParaRPr>
          </a:p>
          <a:p>
            <a:pPr marL="742950" marR="0" lvl="1"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400" u="none" strike="noStrike" kern="1200" cap="none" spc="0" normalizeH="0" baseline="0" noProof="0" dirty="0">
                <a:ln>
                  <a:noFill/>
                </a:ln>
                <a:solidFill>
                  <a:schemeClr val="tx2"/>
                </a:solidFill>
                <a:effectLst/>
                <a:uLnTx/>
                <a:uFillTx/>
                <a:latin typeface="Calibri"/>
              </a:rPr>
              <a:t>Resident Presentations (</a:t>
            </a:r>
            <a:r>
              <a:rPr kumimoji="0" lang="en-US" sz="2400" u="none" strike="noStrike" kern="1200" cap="none" spc="0" normalizeH="0" baseline="0" noProof="0" dirty="0" smtClean="0">
                <a:ln>
                  <a:noFill/>
                </a:ln>
                <a:solidFill>
                  <a:schemeClr val="tx2"/>
                </a:solidFill>
                <a:effectLst/>
                <a:uLnTx/>
                <a:uFillTx/>
                <a:latin typeface="Calibri"/>
              </a:rPr>
              <a:t>5/25/23, 6/8/23, 6/22/23)</a:t>
            </a:r>
            <a:endParaRPr kumimoji="0" lang="en-US" sz="2400" u="none" strike="noStrike" kern="1200" cap="none" spc="0" normalizeH="0" baseline="0" noProof="0" dirty="0">
              <a:ln>
                <a:noFill/>
              </a:ln>
              <a:solidFill>
                <a:schemeClr val="tx2"/>
              </a:solidFill>
              <a:effectLst/>
              <a:uLnTx/>
              <a:uFillTx/>
              <a:latin typeface="Calibri"/>
            </a:endParaRPr>
          </a:p>
        </p:txBody>
      </p:sp>
      <p:sp>
        <p:nvSpPr>
          <p:cNvPr id="4" name="TextBox 3"/>
          <p:cNvSpPr txBox="1"/>
          <p:nvPr/>
        </p:nvSpPr>
        <p:spPr>
          <a:xfrm>
            <a:off x="809966" y="609600"/>
            <a:ext cx="7315200" cy="70788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smtClean="0">
                <a:ln>
                  <a:noFill/>
                </a:ln>
                <a:effectLst/>
                <a:uLnTx/>
                <a:uFillTx/>
                <a:latin typeface="Calibri"/>
                <a:ea typeface="+mn-ea"/>
                <a:cs typeface="+mn-cs"/>
              </a:rPr>
              <a:t>Curriculum Plan</a:t>
            </a:r>
            <a:endParaRPr kumimoji="0" lang="en-US" sz="4000" b="1" i="0" u="none" strike="noStrike" kern="1200" cap="none" spc="0" normalizeH="0" baseline="0" noProof="0" dirty="0">
              <a:ln>
                <a:noFill/>
              </a:ln>
              <a:effectLst/>
              <a:uLnTx/>
              <a:uFillTx/>
              <a:latin typeface="Calibri"/>
              <a:ea typeface="+mn-ea"/>
              <a:cs typeface="+mn-cs"/>
            </a:endParaRPr>
          </a:p>
        </p:txBody>
      </p:sp>
    </p:spTree>
    <p:custDataLst>
      <p:tags r:id="rId1"/>
    </p:custDataLst>
    <p:extLst>
      <p:ext uri="{BB962C8B-B14F-4D97-AF65-F5344CB8AC3E}">
        <p14:creationId xmlns:p14="http://schemas.microsoft.com/office/powerpoint/2010/main" val="244367217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663880" y="638955"/>
            <a:ext cx="7816241" cy="1128373"/>
          </a:xfrm>
        </p:spPr>
        <p:txBody>
          <a:bodyPr/>
          <a:lstStyle/>
          <a:p>
            <a:r>
              <a:rPr lang="en-US" altLang="en-US" b="1" dirty="0" smtClean="0"/>
              <a:t>Model for Improvement</a:t>
            </a:r>
          </a:p>
        </p:txBody>
      </p:sp>
      <p:sp>
        <p:nvSpPr>
          <p:cNvPr id="3" name="TextBox 2"/>
          <p:cNvSpPr txBox="1"/>
          <p:nvPr/>
        </p:nvSpPr>
        <p:spPr>
          <a:xfrm>
            <a:off x="5699342" y="2345409"/>
            <a:ext cx="1830720" cy="368094"/>
          </a:xfrm>
          <a:prstGeom prst="rect">
            <a:avLst/>
          </a:prstGeom>
          <a:noFill/>
        </p:spPr>
        <p:txBody>
          <a:bodyPr wrap="none" lIns="90215" tIns="45107" rIns="90215" bIns="45107">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1" u="none" strike="noStrike" kern="1200" cap="none" spc="0" normalizeH="0" baseline="0" noProof="0" dirty="0">
                <a:ln>
                  <a:noFill/>
                </a:ln>
                <a:solidFill>
                  <a:srgbClr val="1F497D"/>
                </a:solidFill>
                <a:effectLst/>
                <a:uLnTx/>
                <a:uFillTx/>
                <a:latin typeface="Calibri"/>
                <a:ea typeface="+mn-ea"/>
                <a:cs typeface="+mn-cs"/>
              </a:rPr>
              <a:t>Three questions...</a:t>
            </a:r>
          </a:p>
        </p:txBody>
      </p:sp>
      <p:sp>
        <p:nvSpPr>
          <p:cNvPr id="7" name="TextBox 6"/>
          <p:cNvSpPr txBox="1"/>
          <p:nvPr/>
        </p:nvSpPr>
        <p:spPr>
          <a:xfrm>
            <a:off x="5849655" y="3925131"/>
            <a:ext cx="1676575" cy="922092"/>
          </a:xfrm>
          <a:prstGeom prst="rect">
            <a:avLst/>
          </a:prstGeom>
          <a:noFill/>
        </p:spPr>
        <p:txBody>
          <a:bodyPr wrap="none" lIns="90215" tIns="45107" rIns="90215" bIns="45107">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1" u="none" strike="noStrike" kern="1200" cap="none" spc="0" normalizeH="0" baseline="0" noProof="0" dirty="0">
                <a:ln>
                  <a:noFill/>
                </a:ln>
                <a:solidFill>
                  <a:srgbClr val="1F497D"/>
                </a:solidFill>
                <a:effectLst/>
                <a:uLnTx/>
                <a:uFillTx/>
                <a:latin typeface="Calibri"/>
                <a:ea typeface="+mn-ea"/>
                <a:cs typeface="+mn-cs"/>
              </a:rPr>
              <a:t>…coupled with</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1" u="none" strike="noStrike" kern="1200" cap="none" spc="0" normalizeH="0" baseline="0" noProof="0" dirty="0">
                <a:ln>
                  <a:noFill/>
                </a:ln>
                <a:solidFill>
                  <a:srgbClr val="1F497D"/>
                </a:solidFill>
                <a:effectLst/>
                <a:uLnTx/>
                <a:uFillTx/>
                <a:latin typeface="Calibri"/>
                <a:ea typeface="+mn-ea"/>
                <a:cs typeface="+mn-cs"/>
              </a:rPr>
              <a:t>an approach for</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1" u="none" strike="noStrike" kern="1200" cap="none" spc="0" normalizeH="0" baseline="0" noProof="0" dirty="0">
                <a:ln>
                  <a:noFill/>
                </a:ln>
                <a:solidFill>
                  <a:srgbClr val="1F497D"/>
                </a:solidFill>
                <a:effectLst/>
                <a:uLnTx/>
                <a:uFillTx/>
                <a:latin typeface="Calibri"/>
                <a:ea typeface="+mn-ea"/>
                <a:cs typeface="+mn-cs"/>
              </a:rPr>
              <a:t>testing change.</a:t>
            </a:r>
          </a:p>
        </p:txBody>
      </p:sp>
      <p:sp>
        <p:nvSpPr>
          <p:cNvPr id="17" name="TextBox 16"/>
          <p:cNvSpPr txBox="1"/>
          <p:nvPr/>
        </p:nvSpPr>
        <p:spPr>
          <a:xfrm>
            <a:off x="1478071" y="5903644"/>
            <a:ext cx="5274483" cy="337316"/>
          </a:xfrm>
          <a:prstGeom prst="rect">
            <a:avLst/>
          </a:prstGeom>
          <a:noFill/>
        </p:spPr>
        <p:txBody>
          <a:bodyPr wrap="none" lIns="90215" tIns="45107" rIns="90215" bIns="45107">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1" u="none" strike="noStrike" kern="1200" cap="none" spc="0" normalizeH="0" baseline="0" noProof="0" dirty="0">
                <a:ln>
                  <a:noFill/>
                </a:ln>
                <a:solidFill>
                  <a:srgbClr val="1F497D"/>
                </a:solidFill>
                <a:effectLst/>
                <a:uLnTx/>
                <a:uFillTx/>
                <a:latin typeface="Calibri"/>
                <a:ea typeface="+mn-ea"/>
                <a:cs typeface="+mn-cs"/>
              </a:rPr>
              <a:t>Langley GJ, et. al. </a:t>
            </a:r>
            <a:r>
              <a:rPr kumimoji="0" lang="en-US" sz="1600" b="0" i="1" u="sng" strike="noStrike" kern="1200" cap="none" spc="0" normalizeH="0" baseline="0" noProof="0" dirty="0">
                <a:ln>
                  <a:noFill/>
                </a:ln>
                <a:solidFill>
                  <a:srgbClr val="1F497D"/>
                </a:solidFill>
                <a:effectLst/>
                <a:uLnTx/>
                <a:uFillTx/>
                <a:latin typeface="Calibri"/>
                <a:ea typeface="+mn-ea"/>
                <a:cs typeface="+mn-cs"/>
              </a:rPr>
              <a:t>The Improvement Guide (2</a:t>
            </a:r>
            <a:r>
              <a:rPr kumimoji="0" lang="en-US" sz="1600" b="0" i="1" u="sng" strike="noStrike" kern="1200" cap="none" spc="0" normalizeH="0" baseline="30000" noProof="0" dirty="0">
                <a:ln>
                  <a:noFill/>
                </a:ln>
                <a:solidFill>
                  <a:srgbClr val="1F497D"/>
                </a:solidFill>
                <a:effectLst/>
                <a:uLnTx/>
                <a:uFillTx/>
                <a:latin typeface="Calibri"/>
                <a:ea typeface="+mn-ea"/>
                <a:cs typeface="+mn-cs"/>
              </a:rPr>
              <a:t>nd</a:t>
            </a:r>
            <a:r>
              <a:rPr kumimoji="0" lang="en-US" sz="1600" b="0" i="1" u="sng" strike="noStrike" kern="1200" cap="none" spc="0" normalizeH="0" baseline="0" noProof="0" dirty="0">
                <a:ln>
                  <a:noFill/>
                </a:ln>
                <a:solidFill>
                  <a:srgbClr val="1F497D"/>
                </a:solidFill>
                <a:effectLst/>
                <a:uLnTx/>
                <a:uFillTx/>
                <a:latin typeface="Calibri"/>
                <a:ea typeface="+mn-ea"/>
                <a:cs typeface="+mn-cs"/>
              </a:rPr>
              <a:t> Edition)</a:t>
            </a:r>
            <a:r>
              <a:rPr kumimoji="0" lang="en-US" sz="1600" b="0" i="1" u="none" strike="noStrike" kern="1200" cap="none" spc="0" normalizeH="0" baseline="0" noProof="0" dirty="0">
                <a:ln>
                  <a:noFill/>
                </a:ln>
                <a:solidFill>
                  <a:srgbClr val="1F497D"/>
                </a:solidFill>
                <a:effectLst/>
                <a:uLnTx/>
                <a:uFillTx/>
                <a:latin typeface="Calibri"/>
                <a:ea typeface="+mn-ea"/>
                <a:cs typeface="+mn-cs"/>
              </a:rPr>
              <a:t>, 2009.</a:t>
            </a:r>
          </a:p>
        </p:txBody>
      </p:sp>
      <p:sp>
        <p:nvSpPr>
          <p:cNvPr id="4" name="TextBox 3"/>
          <p:cNvSpPr txBox="1"/>
          <p:nvPr/>
        </p:nvSpPr>
        <p:spPr bwMode="auto">
          <a:xfrm>
            <a:off x="288099" y="1843910"/>
            <a:ext cx="5110619" cy="1631216"/>
          </a:xfrm>
          <a:prstGeom prst="rect">
            <a:avLst/>
          </a:prstGeom>
          <a:noFill/>
          <a:ln>
            <a:solidFill>
              <a:schemeClr val="tx2"/>
            </a:solidFill>
          </a:ln>
        </p:spPr>
        <p:txBody>
          <a:bodyPr>
            <a:spAutoFit/>
          </a:bodyPr>
          <a:lstStyle/>
          <a:p>
            <a:pPr marL="338305" marR="0" lvl="0" indent="-338305"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srgbClr val="1F497D"/>
                </a:solidFill>
                <a:effectLst/>
                <a:uLnTx/>
                <a:uFillTx/>
                <a:latin typeface="Calibri"/>
                <a:ea typeface="+mn-ea"/>
                <a:cs typeface="+mn-cs"/>
              </a:rPr>
              <a:t>What are we trying to accomplish? (Aim)</a:t>
            </a:r>
          </a:p>
          <a:p>
            <a:pPr marL="338305" marR="0" lvl="0" indent="-338305"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srgbClr val="1F497D"/>
                </a:solidFill>
                <a:effectLst/>
                <a:uLnTx/>
                <a:uFillTx/>
                <a:latin typeface="Calibri"/>
                <a:ea typeface="+mn-ea"/>
                <a:cs typeface="+mn-cs"/>
              </a:rPr>
              <a:t>How will we know that a change is an improvement?  (Measures)</a:t>
            </a:r>
          </a:p>
          <a:p>
            <a:pPr marL="338305" marR="0" lvl="0" indent="-338305"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srgbClr val="1F497D"/>
                </a:solidFill>
                <a:effectLst/>
                <a:uLnTx/>
                <a:uFillTx/>
                <a:latin typeface="Calibri"/>
                <a:ea typeface="+mn-ea"/>
                <a:cs typeface="+mn-cs"/>
              </a:rPr>
              <a:t>What change can we make that will result in improvement? (Change)</a:t>
            </a:r>
          </a:p>
        </p:txBody>
      </p:sp>
      <p:sp>
        <p:nvSpPr>
          <p:cNvPr id="11" name="Line 8"/>
          <p:cNvSpPr>
            <a:spLocks noChangeShapeType="1"/>
          </p:cNvSpPr>
          <p:nvPr/>
        </p:nvSpPr>
        <p:spPr bwMode="auto">
          <a:xfrm>
            <a:off x="1903956" y="4791785"/>
            <a:ext cx="1878904" cy="0"/>
          </a:xfrm>
          <a:prstGeom prst="line">
            <a:avLst/>
          </a:prstGeom>
          <a:noFill/>
          <a:ln w="12700">
            <a:solidFill>
              <a:schemeClr val="tx2"/>
            </a:solidFill>
            <a:round/>
            <a:headEnd type="none" w="med" len="med"/>
            <a:tailEnd type="none" w="med" len="med"/>
          </a:ln>
          <a:extLst>
            <a:ext uri="{909E8E84-426E-40DD-AFC4-6F175D3DCCD1}">
              <a14:hiddenFill xmlns:a14="http://schemas.microsoft.com/office/drawing/2010/main">
                <a:noFill/>
              </a14:hiddenFill>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1F497D"/>
              </a:solidFill>
              <a:effectLst/>
              <a:uLnTx/>
              <a:uFillTx/>
              <a:latin typeface="Calibri"/>
              <a:ea typeface="+mn-ea"/>
              <a:cs typeface="+mn-cs"/>
            </a:endParaRPr>
          </a:p>
        </p:txBody>
      </p:sp>
      <p:sp>
        <p:nvSpPr>
          <p:cNvPr id="10" name="Oval 7"/>
          <p:cNvSpPr>
            <a:spLocks noChangeArrowheads="1"/>
          </p:cNvSpPr>
          <p:nvPr/>
        </p:nvSpPr>
        <p:spPr bwMode="auto">
          <a:xfrm>
            <a:off x="1903956" y="3851474"/>
            <a:ext cx="1878904" cy="1879054"/>
          </a:xfrm>
          <a:prstGeom prst="ellipse">
            <a:avLst/>
          </a:prstGeom>
          <a:noFill/>
          <a:ln w="12700">
            <a:solidFill>
              <a:schemeClr val="tx2"/>
            </a:solidFill>
            <a:round/>
            <a:headEnd/>
            <a:tailEnd/>
          </a:ln>
        </p:spPr>
        <p:txBody>
          <a:bodyPr wrap="none" anchor="ctr"/>
          <a:lstStyle>
            <a:lvl1pPr eaLnBrk="0" hangingPunct="0">
              <a:spcBef>
                <a:spcPct val="20000"/>
              </a:spcBef>
              <a:spcAft>
                <a:spcPts val="1000"/>
              </a:spcAft>
              <a:buClr>
                <a:schemeClr val="hlink"/>
              </a:buClr>
              <a:buSzPct val="75000"/>
              <a:buFont typeface="Monotype Sorts"/>
              <a:buChar char="u"/>
              <a:defRPr sz="3200" b="1">
                <a:solidFill>
                  <a:schemeClr val="tx1"/>
                </a:solidFill>
                <a:latin typeface="Arial" pitchFamily="34" charset="0"/>
              </a:defRPr>
            </a:lvl1pPr>
            <a:lvl2pPr marL="742950" indent="-285750" eaLnBrk="0" hangingPunct="0">
              <a:spcBef>
                <a:spcPct val="20000"/>
              </a:spcBef>
              <a:spcAft>
                <a:spcPts val="1000"/>
              </a:spcAft>
              <a:buClr>
                <a:schemeClr val="hlink"/>
              </a:buClr>
              <a:buSzPct val="75000"/>
              <a:buChar char="•"/>
              <a:defRPr sz="2800" b="1">
                <a:solidFill>
                  <a:schemeClr val="tx1"/>
                </a:solidFill>
                <a:latin typeface="Arial" pitchFamily="34" charset="0"/>
              </a:defRPr>
            </a:lvl2pPr>
            <a:lvl3pPr marL="1143000" indent="-228600" eaLnBrk="0" hangingPunct="0">
              <a:spcBef>
                <a:spcPct val="20000"/>
              </a:spcBef>
              <a:spcAft>
                <a:spcPts val="1000"/>
              </a:spcAft>
              <a:buClr>
                <a:schemeClr val="hlink"/>
              </a:buClr>
              <a:buSzPct val="75000"/>
              <a:buFont typeface="Wingdings" pitchFamily="2" charset="2"/>
              <a:buChar char="ü"/>
              <a:defRPr sz="2400" b="1">
                <a:solidFill>
                  <a:schemeClr val="tx1"/>
                </a:solidFill>
                <a:latin typeface="Arial" pitchFamily="34" charset="0"/>
              </a:defRPr>
            </a:lvl3pPr>
            <a:lvl4pPr marL="1600200" indent="-228600" eaLnBrk="0" hangingPunct="0">
              <a:spcBef>
                <a:spcPct val="20000"/>
              </a:spcBef>
              <a:spcAft>
                <a:spcPts val="1000"/>
              </a:spcAft>
              <a:buClr>
                <a:schemeClr val="hlink"/>
              </a:buClr>
              <a:buSzPct val="75000"/>
              <a:buFont typeface="Monotype Sorts"/>
              <a:buChar char=";"/>
              <a:defRPr sz="2000" b="1">
                <a:solidFill>
                  <a:schemeClr val="tx1"/>
                </a:solidFill>
                <a:latin typeface="Arial" pitchFamily="34" charset="0"/>
              </a:defRPr>
            </a:lvl4pPr>
            <a:lvl5pPr marL="2057400" indent="-228600" eaLnBrk="0"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5pPr>
            <a:lvl6pPr marL="2514600" indent="-2286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6pPr>
            <a:lvl7pPr marL="2971800" indent="-2286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7pPr>
            <a:lvl8pPr marL="3429000" indent="-2286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8pPr>
            <a:lvl9pPr marL="3886200" indent="-2286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9pPr>
          </a:lstStyle>
          <a:p>
            <a:pPr marL="0" marR="0" lvl="0" indent="0" algn="l" defTabSz="914400" rtl="0" eaLnBrk="0" fontAlgn="auto" latinLnBrk="0" hangingPunct="0">
              <a:lnSpc>
                <a:spcPct val="100000"/>
              </a:lnSpc>
              <a:spcBef>
                <a:spcPct val="0"/>
              </a:spcBef>
              <a:spcAft>
                <a:spcPct val="0"/>
              </a:spcAft>
              <a:buClrTx/>
              <a:buSzTx/>
              <a:buFontTx/>
              <a:buNone/>
              <a:tabLst/>
              <a:defRPr/>
            </a:pPr>
            <a:endParaRPr kumimoji="0" lang="en-US" altLang="en-US" sz="2400" b="0" i="0" u="none" strike="noStrike" kern="1200" cap="none" spc="0" normalizeH="0" baseline="0" noProof="0">
              <a:ln>
                <a:noFill/>
              </a:ln>
              <a:solidFill>
                <a:srgbClr val="1F497D"/>
              </a:solidFill>
              <a:effectLst/>
              <a:uLnTx/>
              <a:uFillTx/>
              <a:latin typeface="Calibri"/>
              <a:ea typeface="+mn-ea"/>
              <a:cs typeface="+mn-cs"/>
            </a:endParaRPr>
          </a:p>
        </p:txBody>
      </p:sp>
      <p:sp>
        <p:nvSpPr>
          <p:cNvPr id="12" name="Line 9"/>
          <p:cNvSpPr>
            <a:spLocks noChangeShapeType="1"/>
          </p:cNvSpPr>
          <p:nvPr/>
        </p:nvSpPr>
        <p:spPr bwMode="auto">
          <a:xfrm>
            <a:off x="2843408" y="3851474"/>
            <a:ext cx="0" cy="1879054"/>
          </a:xfrm>
          <a:prstGeom prst="line">
            <a:avLst/>
          </a:prstGeom>
          <a:noFill/>
          <a:ln w="12700">
            <a:solidFill>
              <a:schemeClr val="tx2"/>
            </a:solidFill>
            <a:round/>
            <a:headEnd type="none" w="med" len="med"/>
            <a:tailEnd type="none" w="med" len="med"/>
          </a:ln>
          <a:extLst>
            <a:ext uri="{909E8E84-426E-40DD-AFC4-6F175D3DCCD1}">
              <a14:hiddenFill xmlns:a14="http://schemas.microsoft.com/office/drawing/2010/main">
                <a:noFill/>
              </a14:hiddenFill>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1F497D"/>
              </a:solidFill>
              <a:effectLst/>
              <a:uLnTx/>
              <a:uFillTx/>
              <a:latin typeface="Calibri"/>
              <a:ea typeface="+mn-ea"/>
              <a:cs typeface="+mn-cs"/>
            </a:endParaRPr>
          </a:p>
        </p:txBody>
      </p:sp>
      <p:sp>
        <p:nvSpPr>
          <p:cNvPr id="5" name="TextBox 4"/>
          <p:cNvSpPr txBox="1"/>
          <p:nvPr/>
        </p:nvSpPr>
        <p:spPr bwMode="auto">
          <a:xfrm>
            <a:off x="2880986" y="4226031"/>
            <a:ext cx="635110" cy="400110"/>
          </a:xfrm>
          <a:prstGeom prst="rect">
            <a:avLst/>
          </a:prstGeom>
          <a:noFill/>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rgbClr val="1F497D"/>
                </a:solidFill>
                <a:effectLst/>
                <a:uLnTx/>
                <a:uFillTx/>
                <a:latin typeface="Calibri"/>
                <a:ea typeface="+mn-ea"/>
                <a:cs typeface="+mn-cs"/>
              </a:rPr>
              <a:t>Plan</a:t>
            </a:r>
          </a:p>
        </p:txBody>
      </p:sp>
      <p:sp>
        <p:nvSpPr>
          <p:cNvPr id="14" name="TextBox 13"/>
          <p:cNvSpPr txBox="1"/>
          <p:nvPr/>
        </p:nvSpPr>
        <p:spPr bwMode="auto">
          <a:xfrm>
            <a:off x="2973366" y="4903054"/>
            <a:ext cx="476412" cy="400110"/>
          </a:xfrm>
          <a:prstGeom prst="rect">
            <a:avLst/>
          </a:prstGeom>
          <a:noFill/>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rgbClr val="1F497D"/>
                </a:solidFill>
                <a:effectLst/>
                <a:uLnTx/>
                <a:uFillTx/>
                <a:latin typeface="Calibri"/>
                <a:ea typeface="+mn-ea"/>
                <a:cs typeface="+mn-cs"/>
              </a:rPr>
              <a:t>Do</a:t>
            </a:r>
          </a:p>
        </p:txBody>
      </p:sp>
      <p:sp>
        <p:nvSpPr>
          <p:cNvPr id="15" name="TextBox 14"/>
          <p:cNvSpPr txBox="1"/>
          <p:nvPr/>
        </p:nvSpPr>
        <p:spPr bwMode="auto">
          <a:xfrm>
            <a:off x="2052703" y="4903054"/>
            <a:ext cx="774571" cy="400110"/>
          </a:xfrm>
          <a:prstGeom prst="rect">
            <a:avLst/>
          </a:prstGeom>
          <a:noFill/>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rgbClr val="1F497D"/>
                </a:solidFill>
                <a:effectLst/>
                <a:uLnTx/>
                <a:uFillTx/>
                <a:latin typeface="Calibri"/>
                <a:ea typeface="+mn-ea"/>
                <a:cs typeface="+mn-cs"/>
              </a:rPr>
              <a:t>Study</a:t>
            </a:r>
          </a:p>
        </p:txBody>
      </p:sp>
      <p:sp>
        <p:nvSpPr>
          <p:cNvPr id="16" name="TextBox 15"/>
          <p:cNvSpPr txBox="1"/>
          <p:nvPr/>
        </p:nvSpPr>
        <p:spPr bwMode="auto">
          <a:xfrm>
            <a:off x="2193621" y="4226031"/>
            <a:ext cx="529312" cy="400110"/>
          </a:xfrm>
          <a:prstGeom prst="rect">
            <a:avLst/>
          </a:prstGeom>
          <a:noFill/>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rgbClr val="1F497D"/>
                </a:solidFill>
                <a:effectLst/>
                <a:uLnTx/>
                <a:uFillTx/>
                <a:latin typeface="Calibri"/>
                <a:ea typeface="+mn-ea"/>
                <a:cs typeface="+mn-cs"/>
              </a:rPr>
              <a:t>Act</a:t>
            </a:r>
          </a:p>
        </p:txBody>
      </p:sp>
      <p:sp>
        <p:nvSpPr>
          <p:cNvPr id="6" name="Bent Arrow 5"/>
          <p:cNvSpPr/>
          <p:nvPr/>
        </p:nvSpPr>
        <p:spPr bwMode="auto">
          <a:xfrm rot="10800000">
            <a:off x="4045907" y="3655575"/>
            <a:ext cx="601249" cy="946580"/>
          </a:xfrm>
          <a:prstGeom prst="bentArrow">
            <a:avLst/>
          </a:prstGeom>
          <a:solidFill>
            <a:schemeClr val="accent1"/>
          </a:solidFill>
          <a:ln w="12700" cap="flat" cmpd="sng" algn="ctr">
            <a:solidFill>
              <a:schemeClr val="tx1"/>
            </a:solidFill>
            <a:prstDash val="solid"/>
            <a:round/>
            <a:headEnd type="none" w="med" len="med"/>
            <a:tailEnd type="none" w="med" len="med"/>
          </a:ln>
          <a:effectLst/>
        </p:spPr>
        <p:txBody>
          <a:bodyPr/>
          <a:lstStyle/>
          <a:p>
            <a:pPr marL="0" marR="0" lvl="0" indent="0" algn="l" defTabSz="914400" rtl="0" eaLnBrk="0" fontAlgn="auto" latinLnBrk="0" hangingPunct="0">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1F497D"/>
              </a:solidFill>
              <a:effectLst/>
              <a:uLnTx/>
              <a:uFillTx/>
              <a:latin typeface="Calibri"/>
              <a:ea typeface="+mn-ea"/>
              <a:cs typeface="+mn-cs"/>
            </a:endParaRPr>
          </a:p>
        </p:txBody>
      </p:sp>
      <p:sp>
        <p:nvSpPr>
          <p:cNvPr id="18" name="Bent Arrow 17"/>
          <p:cNvSpPr/>
          <p:nvPr/>
        </p:nvSpPr>
        <p:spPr bwMode="auto">
          <a:xfrm rot="16200000">
            <a:off x="866995" y="3828241"/>
            <a:ext cx="946580" cy="601249"/>
          </a:xfrm>
          <a:prstGeom prst="bentArrow">
            <a:avLst/>
          </a:prstGeom>
          <a:solidFill>
            <a:schemeClr val="accent1"/>
          </a:solidFill>
          <a:ln w="12700" cap="flat" cmpd="sng" algn="ctr">
            <a:solidFill>
              <a:schemeClr val="tx1"/>
            </a:solidFill>
            <a:prstDash val="solid"/>
            <a:round/>
            <a:headEnd type="none" w="med" len="med"/>
            <a:tailEnd type="none" w="med" len="med"/>
          </a:ln>
          <a:effectLst/>
        </p:spPr>
        <p:txBody>
          <a:bodyPr/>
          <a:lstStyle/>
          <a:p>
            <a:pPr marL="0" marR="0" lvl="0" indent="0" algn="l" defTabSz="914400" rtl="0" eaLnBrk="0" fontAlgn="auto" latinLnBrk="0" hangingPunct="0">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1F497D"/>
              </a:solidFill>
              <a:effectLst/>
              <a:uLnTx/>
              <a:uFillTx/>
              <a:latin typeface="Calibri"/>
              <a:ea typeface="+mn-ea"/>
              <a:cs typeface="+mn-cs"/>
            </a:endParaRPr>
          </a:p>
        </p:txBody>
      </p:sp>
      <p:sp>
        <p:nvSpPr>
          <p:cNvPr id="20" name="Slide Number Placeholder 5"/>
          <p:cNvSpPr txBox="1">
            <a:spLocks noGrp="1"/>
          </p:cNvSpPr>
          <p:nvPr/>
        </p:nvSpPr>
        <p:spPr bwMode="auto">
          <a:xfrm>
            <a:off x="6552679" y="6059684"/>
            <a:ext cx="1905521" cy="4576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3" tIns="45712" rIns="91423" bIns="45712"/>
          <a:lstStyle>
            <a:lvl1pPr defTabSz="927100" eaLnBrk="0" hangingPunct="0">
              <a:spcBef>
                <a:spcPct val="20000"/>
              </a:spcBef>
              <a:spcAft>
                <a:spcPts val="1000"/>
              </a:spcAft>
              <a:buClr>
                <a:schemeClr val="hlink"/>
              </a:buClr>
              <a:buSzPct val="75000"/>
              <a:buFont typeface="Monotype Sorts"/>
              <a:buChar char="u"/>
              <a:defRPr sz="3200" b="1">
                <a:solidFill>
                  <a:schemeClr val="tx1"/>
                </a:solidFill>
                <a:latin typeface="Arial" pitchFamily="34" charset="0"/>
              </a:defRPr>
            </a:lvl1pPr>
            <a:lvl2pPr marL="742950" indent="-285750" defTabSz="927100" eaLnBrk="0" hangingPunct="0">
              <a:spcBef>
                <a:spcPct val="20000"/>
              </a:spcBef>
              <a:spcAft>
                <a:spcPts val="1000"/>
              </a:spcAft>
              <a:buClr>
                <a:schemeClr val="hlink"/>
              </a:buClr>
              <a:buSzPct val="75000"/>
              <a:buChar char="•"/>
              <a:defRPr sz="2800" b="1">
                <a:solidFill>
                  <a:schemeClr val="tx1"/>
                </a:solidFill>
                <a:latin typeface="Arial" pitchFamily="34" charset="0"/>
              </a:defRPr>
            </a:lvl2pPr>
            <a:lvl3pPr marL="1143000" indent="-228600" defTabSz="927100" eaLnBrk="0" hangingPunct="0">
              <a:spcBef>
                <a:spcPct val="20000"/>
              </a:spcBef>
              <a:spcAft>
                <a:spcPts val="1000"/>
              </a:spcAft>
              <a:buClr>
                <a:schemeClr val="hlink"/>
              </a:buClr>
              <a:buSzPct val="75000"/>
              <a:buFont typeface="Wingdings" pitchFamily="2" charset="2"/>
              <a:buChar char="ü"/>
              <a:defRPr sz="2400" b="1">
                <a:solidFill>
                  <a:schemeClr val="tx1"/>
                </a:solidFill>
                <a:latin typeface="Arial" pitchFamily="34" charset="0"/>
              </a:defRPr>
            </a:lvl3pPr>
            <a:lvl4pPr marL="1600200" indent="-228600" defTabSz="927100" eaLnBrk="0" hangingPunct="0">
              <a:spcBef>
                <a:spcPct val="20000"/>
              </a:spcBef>
              <a:spcAft>
                <a:spcPts val="1000"/>
              </a:spcAft>
              <a:buClr>
                <a:schemeClr val="hlink"/>
              </a:buClr>
              <a:buSzPct val="75000"/>
              <a:buFont typeface="Monotype Sorts"/>
              <a:buChar char=";"/>
              <a:defRPr sz="2000" b="1">
                <a:solidFill>
                  <a:schemeClr val="tx1"/>
                </a:solidFill>
                <a:latin typeface="Arial" pitchFamily="34" charset="0"/>
              </a:defRPr>
            </a:lvl4pPr>
            <a:lvl5pPr marL="2057400" indent="-228600" defTabSz="927100" eaLnBrk="0"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5pPr>
            <a:lvl6pPr marL="2514600" indent="-228600" defTabSz="9271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6pPr>
            <a:lvl7pPr marL="2971800" indent="-228600" defTabSz="9271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7pPr>
            <a:lvl8pPr marL="3429000" indent="-228600" defTabSz="9271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8pPr>
            <a:lvl9pPr marL="3886200" indent="-228600" defTabSz="9271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9pPr>
          </a:lstStyle>
          <a:p>
            <a:pPr marL="0" marR="0" lvl="0" indent="0" algn="r" defTabSz="927100" rtl="0" eaLnBrk="0" fontAlgn="auto" latinLnBrk="0" hangingPunct="0">
              <a:lnSpc>
                <a:spcPct val="100000"/>
              </a:lnSpc>
              <a:spcBef>
                <a:spcPct val="0"/>
              </a:spcBef>
              <a:spcAft>
                <a:spcPct val="0"/>
              </a:spcAft>
              <a:buClrTx/>
              <a:buSzTx/>
              <a:buFontTx/>
              <a:buNone/>
              <a:tabLst/>
              <a:defRPr/>
            </a:pPr>
            <a:fld id="{BF1FEEBB-83AA-4BAB-8697-27EFFEA8DC70}" type="slidenum">
              <a:rPr kumimoji="0" lang="en-US" altLang="en-US" sz="1400" b="0" i="0" u="none" strike="noStrike" kern="1200" cap="none" spc="0" normalizeH="0" baseline="0" noProof="0">
                <a:ln>
                  <a:noFill/>
                </a:ln>
                <a:solidFill>
                  <a:srgbClr val="1F497D"/>
                </a:solidFill>
                <a:effectLst/>
                <a:uLnTx/>
                <a:uFillTx/>
                <a:latin typeface="Times New Roman" pitchFamily="18" charset="0"/>
                <a:ea typeface="MS PGothic" pitchFamily="34" charset="-128"/>
                <a:cs typeface="+mn-cs"/>
              </a:rPr>
              <a:pPr marL="0" marR="0" lvl="0" indent="0" algn="r" defTabSz="927100" rtl="0" eaLnBrk="0" fontAlgn="auto" latinLnBrk="0" hangingPunct="0">
                <a:lnSpc>
                  <a:spcPct val="100000"/>
                </a:lnSpc>
                <a:spcBef>
                  <a:spcPct val="0"/>
                </a:spcBef>
                <a:spcAft>
                  <a:spcPct val="0"/>
                </a:spcAft>
                <a:buClrTx/>
                <a:buSzTx/>
                <a:buFontTx/>
                <a:buNone/>
                <a:tabLst/>
                <a:defRPr/>
              </a:pPr>
              <a:t>6</a:t>
            </a:fld>
            <a:endParaRPr kumimoji="0" lang="en-US" altLang="en-US" sz="1400" b="0" i="0" u="none" strike="noStrike" kern="1200" cap="none" spc="0" normalizeH="0" baseline="0" noProof="0" dirty="0">
              <a:ln>
                <a:noFill/>
              </a:ln>
              <a:solidFill>
                <a:srgbClr val="1F497D"/>
              </a:solidFill>
              <a:effectLst/>
              <a:uLnTx/>
              <a:uFillTx/>
              <a:latin typeface="Times New Roman" pitchFamily="18" charset="0"/>
              <a:ea typeface="MS PGothic" pitchFamily="34" charset="-128"/>
              <a:cs typeface="+mn-cs"/>
            </a:endParaRPr>
          </a:p>
        </p:txBody>
      </p:sp>
    </p:spTree>
    <p:extLst>
      <p:ext uri="{BB962C8B-B14F-4D97-AF65-F5344CB8AC3E}">
        <p14:creationId xmlns:p14="http://schemas.microsoft.com/office/powerpoint/2010/main" val="396148880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12"/>
          <p:cNvSpPr>
            <a:spLocks noGrp="1" noChangeArrowheads="1"/>
          </p:cNvSpPr>
          <p:nvPr>
            <p:ph type="title"/>
          </p:nvPr>
        </p:nvSpPr>
        <p:spPr>
          <a:xfrm>
            <a:off x="722313" y="2766819"/>
            <a:ext cx="7772400" cy="1362075"/>
          </a:xfrm>
        </p:spPr>
        <p:txBody>
          <a:bodyPr>
            <a:normAutofit/>
          </a:bodyPr>
          <a:lstStyle/>
          <a:p>
            <a:pPr algn="ctr"/>
            <a:r>
              <a:rPr lang="en-US" altLang="en-US" sz="4400" cap="none" dirty="0"/>
              <a:t>Displaying Data Over Time</a:t>
            </a:r>
          </a:p>
        </p:txBody>
      </p:sp>
      <p:sp>
        <p:nvSpPr>
          <p:cNvPr id="5" name="Slide Number Placeholder 5"/>
          <p:cNvSpPr txBox="1">
            <a:spLocks noGrp="1"/>
          </p:cNvSpPr>
          <p:nvPr/>
        </p:nvSpPr>
        <p:spPr bwMode="auto">
          <a:xfrm>
            <a:off x="6552707" y="6059684"/>
            <a:ext cx="1905521" cy="4576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966" tIns="45482" rIns="90966" bIns="45482"/>
          <a:lstStyle>
            <a:lvl1pPr defTabSz="927100" eaLnBrk="0" hangingPunct="0">
              <a:spcBef>
                <a:spcPct val="20000"/>
              </a:spcBef>
              <a:spcAft>
                <a:spcPts val="1000"/>
              </a:spcAft>
              <a:buClr>
                <a:schemeClr val="hlink"/>
              </a:buClr>
              <a:buSzPct val="75000"/>
              <a:buFont typeface="Monotype Sorts"/>
              <a:buChar char="u"/>
              <a:defRPr sz="3200" b="1">
                <a:solidFill>
                  <a:schemeClr val="tx1"/>
                </a:solidFill>
                <a:latin typeface="Arial" pitchFamily="34" charset="0"/>
              </a:defRPr>
            </a:lvl1pPr>
            <a:lvl2pPr marL="742950" indent="-285750" defTabSz="927100" eaLnBrk="0" hangingPunct="0">
              <a:spcBef>
                <a:spcPct val="20000"/>
              </a:spcBef>
              <a:spcAft>
                <a:spcPts val="1000"/>
              </a:spcAft>
              <a:buClr>
                <a:schemeClr val="hlink"/>
              </a:buClr>
              <a:buSzPct val="75000"/>
              <a:buChar char="•"/>
              <a:defRPr sz="2800" b="1">
                <a:solidFill>
                  <a:schemeClr val="tx1"/>
                </a:solidFill>
                <a:latin typeface="Arial" pitchFamily="34" charset="0"/>
              </a:defRPr>
            </a:lvl2pPr>
            <a:lvl3pPr marL="1143000" indent="-228600" defTabSz="927100" eaLnBrk="0" hangingPunct="0">
              <a:spcBef>
                <a:spcPct val="20000"/>
              </a:spcBef>
              <a:spcAft>
                <a:spcPts val="1000"/>
              </a:spcAft>
              <a:buClr>
                <a:schemeClr val="hlink"/>
              </a:buClr>
              <a:buSzPct val="75000"/>
              <a:buFont typeface="Wingdings" pitchFamily="2" charset="2"/>
              <a:buChar char="ü"/>
              <a:defRPr sz="2400" b="1">
                <a:solidFill>
                  <a:schemeClr val="tx1"/>
                </a:solidFill>
                <a:latin typeface="Arial" pitchFamily="34" charset="0"/>
              </a:defRPr>
            </a:lvl3pPr>
            <a:lvl4pPr marL="1600200" indent="-228600" defTabSz="927100" eaLnBrk="0" hangingPunct="0">
              <a:spcBef>
                <a:spcPct val="20000"/>
              </a:spcBef>
              <a:spcAft>
                <a:spcPts val="1000"/>
              </a:spcAft>
              <a:buClr>
                <a:schemeClr val="hlink"/>
              </a:buClr>
              <a:buSzPct val="75000"/>
              <a:buFont typeface="Monotype Sorts"/>
              <a:buChar char=";"/>
              <a:defRPr sz="2000" b="1">
                <a:solidFill>
                  <a:schemeClr val="tx1"/>
                </a:solidFill>
                <a:latin typeface="Arial" pitchFamily="34" charset="0"/>
              </a:defRPr>
            </a:lvl4pPr>
            <a:lvl5pPr marL="2057400" indent="-228600" defTabSz="927100" eaLnBrk="0"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5pPr>
            <a:lvl6pPr marL="2514600" indent="-228600" defTabSz="9271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6pPr>
            <a:lvl7pPr marL="2971800" indent="-228600" defTabSz="9271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7pPr>
            <a:lvl8pPr marL="3429000" indent="-228600" defTabSz="9271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8pPr>
            <a:lvl9pPr marL="3886200" indent="-228600" defTabSz="9271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9pPr>
          </a:lstStyle>
          <a:p>
            <a:pPr marL="0" marR="0" lvl="0" indent="0" algn="r" defTabSz="927100" rtl="0" eaLnBrk="0" fontAlgn="auto" latinLnBrk="0" hangingPunct="0">
              <a:lnSpc>
                <a:spcPct val="100000"/>
              </a:lnSpc>
              <a:spcBef>
                <a:spcPct val="0"/>
              </a:spcBef>
              <a:spcAft>
                <a:spcPct val="0"/>
              </a:spcAft>
              <a:buClrTx/>
              <a:buSzTx/>
              <a:buFontTx/>
              <a:buNone/>
              <a:tabLst/>
              <a:defRPr/>
            </a:pPr>
            <a:fld id="{BF1FEEBB-83AA-4BAB-8697-27EFFEA8DC70}" type="slidenum">
              <a:rPr kumimoji="0" lang="en-US" altLang="en-US" sz="1400" b="0" i="0" u="none" strike="noStrike" kern="1200" cap="none" spc="0" normalizeH="0" baseline="0" noProof="0">
                <a:ln>
                  <a:noFill/>
                </a:ln>
                <a:solidFill>
                  <a:prstClr val="white"/>
                </a:solidFill>
                <a:effectLst/>
                <a:uLnTx/>
                <a:uFillTx/>
                <a:latin typeface="Times New Roman" pitchFamily="18" charset="0"/>
                <a:ea typeface="MS PGothic" pitchFamily="34" charset="-128"/>
                <a:cs typeface="+mn-cs"/>
              </a:rPr>
              <a:pPr marL="0" marR="0" lvl="0" indent="0" algn="r" defTabSz="927100" rtl="0" eaLnBrk="0" fontAlgn="auto" latinLnBrk="0" hangingPunct="0">
                <a:lnSpc>
                  <a:spcPct val="100000"/>
                </a:lnSpc>
                <a:spcBef>
                  <a:spcPct val="0"/>
                </a:spcBef>
                <a:spcAft>
                  <a:spcPct val="0"/>
                </a:spcAft>
                <a:buClrTx/>
                <a:buSzTx/>
                <a:buFontTx/>
                <a:buNone/>
                <a:tabLst/>
                <a:defRPr/>
              </a:pPr>
              <a:t>7</a:t>
            </a:fld>
            <a:endParaRPr kumimoji="0" lang="en-US" altLang="en-US" sz="1400" b="0" i="0" u="none" strike="noStrike" kern="1200" cap="none" spc="0" normalizeH="0" baseline="0" noProof="0" dirty="0">
              <a:ln>
                <a:noFill/>
              </a:ln>
              <a:solidFill>
                <a:prstClr val="white"/>
              </a:solidFill>
              <a:effectLst/>
              <a:uLnTx/>
              <a:uFillTx/>
              <a:latin typeface="Times New Roman" pitchFamily="18" charset="0"/>
              <a:ea typeface="MS PGothic" pitchFamily="34" charset="-128"/>
              <a:cs typeface="+mn-cs"/>
            </a:endParaRPr>
          </a:p>
        </p:txBody>
      </p:sp>
    </p:spTree>
    <p:extLst>
      <p:ext uri="{BB962C8B-B14F-4D97-AF65-F5344CB8AC3E}">
        <p14:creationId xmlns:p14="http://schemas.microsoft.com/office/powerpoint/2010/main" val="1034701469"/>
      </p:ext>
    </p:extLst>
  </p:cSld>
  <p:clrMapOvr>
    <a:masterClrMapping/>
  </p:clrMapOvr>
  <p:transition spd="slow"/>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38411" y="379955"/>
            <a:ext cx="8229600" cy="1144045"/>
          </a:xfrm>
        </p:spPr>
        <p:txBody>
          <a:bodyPr>
            <a:normAutofit/>
          </a:bodyPr>
          <a:lstStyle/>
          <a:p>
            <a:r>
              <a:rPr lang="sv-SE" altLang="en-US" sz="3600" b="1" dirty="0" smtClean="0">
                <a:latin typeface="GillSans"/>
              </a:rPr>
              <a:t>Diabetics &amp; Flu Shots</a:t>
            </a:r>
          </a:p>
        </p:txBody>
      </p:sp>
      <p:sp>
        <p:nvSpPr>
          <p:cNvPr id="7171" name="Slide Number Placeholder 5"/>
          <p:cNvSpPr txBox="1">
            <a:spLocks noGrp="1"/>
          </p:cNvSpPr>
          <p:nvPr/>
        </p:nvSpPr>
        <p:spPr bwMode="auto">
          <a:xfrm>
            <a:off x="6552708" y="6248366"/>
            <a:ext cx="1905521" cy="4576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950" tIns="45473" rIns="90950" bIns="45473"/>
          <a:lstStyle>
            <a:lvl1pPr defTabSz="927100" eaLnBrk="0" hangingPunct="0">
              <a:spcBef>
                <a:spcPct val="20000"/>
              </a:spcBef>
              <a:spcAft>
                <a:spcPts val="1000"/>
              </a:spcAft>
              <a:buClr>
                <a:schemeClr val="hlink"/>
              </a:buClr>
              <a:buSzPct val="75000"/>
              <a:buFont typeface="Monotype Sorts"/>
              <a:buChar char="u"/>
              <a:defRPr sz="3200" b="1">
                <a:solidFill>
                  <a:schemeClr val="tx1"/>
                </a:solidFill>
                <a:latin typeface="Arial" pitchFamily="34" charset="0"/>
              </a:defRPr>
            </a:lvl1pPr>
            <a:lvl2pPr marL="742950" indent="-285750" defTabSz="927100" eaLnBrk="0" hangingPunct="0">
              <a:spcBef>
                <a:spcPct val="20000"/>
              </a:spcBef>
              <a:spcAft>
                <a:spcPts val="1000"/>
              </a:spcAft>
              <a:buClr>
                <a:schemeClr val="hlink"/>
              </a:buClr>
              <a:buSzPct val="75000"/>
              <a:buChar char="•"/>
              <a:defRPr sz="2800" b="1">
                <a:solidFill>
                  <a:schemeClr val="tx1"/>
                </a:solidFill>
                <a:latin typeface="Arial" pitchFamily="34" charset="0"/>
              </a:defRPr>
            </a:lvl2pPr>
            <a:lvl3pPr marL="1143000" indent="-228600" defTabSz="927100" eaLnBrk="0" hangingPunct="0">
              <a:spcBef>
                <a:spcPct val="20000"/>
              </a:spcBef>
              <a:spcAft>
                <a:spcPts val="1000"/>
              </a:spcAft>
              <a:buClr>
                <a:schemeClr val="hlink"/>
              </a:buClr>
              <a:buSzPct val="75000"/>
              <a:buFont typeface="Wingdings" pitchFamily="2" charset="2"/>
              <a:buChar char="ü"/>
              <a:defRPr sz="2400" b="1">
                <a:solidFill>
                  <a:schemeClr val="tx1"/>
                </a:solidFill>
                <a:latin typeface="Arial" pitchFamily="34" charset="0"/>
              </a:defRPr>
            </a:lvl3pPr>
            <a:lvl4pPr marL="1600200" indent="-228600" defTabSz="927100" eaLnBrk="0" hangingPunct="0">
              <a:spcBef>
                <a:spcPct val="20000"/>
              </a:spcBef>
              <a:spcAft>
                <a:spcPts val="1000"/>
              </a:spcAft>
              <a:buClr>
                <a:schemeClr val="hlink"/>
              </a:buClr>
              <a:buSzPct val="75000"/>
              <a:buFont typeface="Monotype Sorts"/>
              <a:buChar char=";"/>
              <a:defRPr sz="2000" b="1">
                <a:solidFill>
                  <a:schemeClr val="tx1"/>
                </a:solidFill>
                <a:latin typeface="Arial" pitchFamily="34" charset="0"/>
              </a:defRPr>
            </a:lvl4pPr>
            <a:lvl5pPr marL="2057400" indent="-228600" defTabSz="927100" eaLnBrk="0"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5pPr>
            <a:lvl6pPr marL="2514600" indent="-228600" defTabSz="9271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6pPr>
            <a:lvl7pPr marL="2971800" indent="-228600" defTabSz="9271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7pPr>
            <a:lvl8pPr marL="3429000" indent="-228600" defTabSz="9271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8pPr>
            <a:lvl9pPr marL="3886200" indent="-228600" defTabSz="9271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9pPr>
          </a:lstStyle>
          <a:p>
            <a:pPr marL="0" marR="0" lvl="0" indent="0" algn="r" defTabSz="927100" rtl="0" eaLnBrk="0" fontAlgn="base" latinLnBrk="0" hangingPunct="0">
              <a:lnSpc>
                <a:spcPct val="100000"/>
              </a:lnSpc>
              <a:spcBef>
                <a:spcPct val="0"/>
              </a:spcBef>
              <a:spcAft>
                <a:spcPct val="0"/>
              </a:spcAft>
              <a:buClrTx/>
              <a:buSzTx/>
              <a:buFontTx/>
              <a:buNone/>
              <a:tabLst/>
              <a:defRPr/>
            </a:pPr>
            <a:fld id="{5073180E-E2E5-48DC-8A31-77B11DF37ACE}" type="slidenum">
              <a:rPr kumimoji="0" lang="en-US" altLang="en-US" sz="1400" b="0" i="0" u="none" strike="noStrike" kern="1200" cap="none" spc="0" normalizeH="0" baseline="0" noProof="0">
                <a:ln>
                  <a:noFill/>
                </a:ln>
                <a:solidFill>
                  <a:srgbClr val="000099"/>
                </a:solidFill>
                <a:effectLst/>
                <a:uLnTx/>
                <a:uFillTx/>
                <a:latin typeface="Times New Roman" pitchFamily="18" charset="0"/>
                <a:ea typeface="MS PGothic" pitchFamily="34" charset="-128"/>
                <a:cs typeface="Arial" pitchFamily="34" charset="0"/>
              </a:rPr>
              <a:pPr marL="0" marR="0" lvl="0" indent="0" algn="r" defTabSz="927100" rtl="0" eaLnBrk="0" fontAlgn="base" latinLnBrk="0" hangingPunct="0">
                <a:lnSpc>
                  <a:spcPct val="100000"/>
                </a:lnSpc>
                <a:spcBef>
                  <a:spcPct val="0"/>
                </a:spcBef>
                <a:spcAft>
                  <a:spcPct val="0"/>
                </a:spcAft>
                <a:buClrTx/>
                <a:buSzTx/>
                <a:buFontTx/>
                <a:buNone/>
                <a:tabLst/>
                <a:defRPr/>
              </a:pPr>
              <a:t>8</a:t>
            </a:fld>
            <a:endParaRPr kumimoji="0" lang="en-US" altLang="en-US" sz="1400" b="0" i="0" u="none" strike="noStrike" kern="1200" cap="none" spc="0" normalizeH="0" baseline="0" noProof="0">
              <a:ln>
                <a:noFill/>
              </a:ln>
              <a:solidFill>
                <a:srgbClr val="000099"/>
              </a:solidFill>
              <a:effectLst/>
              <a:uLnTx/>
              <a:uFillTx/>
              <a:latin typeface="Times New Roman" pitchFamily="18" charset="0"/>
              <a:ea typeface="MS PGothic" pitchFamily="34" charset="-128"/>
              <a:cs typeface="Arial" pitchFamily="34" charset="0"/>
            </a:endParaRPr>
          </a:p>
        </p:txBody>
      </p:sp>
      <p:graphicFrame>
        <p:nvGraphicFramePr>
          <p:cNvPr id="7" name="Chart 6"/>
          <p:cNvGraphicFramePr>
            <a:graphicFrameLocks/>
          </p:cNvGraphicFramePr>
          <p:nvPr/>
        </p:nvGraphicFramePr>
        <p:xfrm>
          <a:off x="27943" y="1082379"/>
          <a:ext cx="4509370" cy="2698693"/>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8" name="Chart 7"/>
          <p:cNvGraphicFramePr>
            <a:graphicFrameLocks/>
          </p:cNvGraphicFramePr>
          <p:nvPr>
            <p:extLst/>
          </p:nvPr>
        </p:nvGraphicFramePr>
        <p:xfrm>
          <a:off x="4495800" y="1142603"/>
          <a:ext cx="4509370" cy="2708095"/>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9" name="Chart 8"/>
          <p:cNvGraphicFramePr>
            <a:graphicFrameLocks/>
          </p:cNvGraphicFramePr>
          <p:nvPr>
            <p:extLst/>
          </p:nvPr>
        </p:nvGraphicFramePr>
        <p:xfrm>
          <a:off x="2167003" y="3871417"/>
          <a:ext cx="4734838" cy="2910383"/>
        </p:xfrm>
        <a:graphic>
          <a:graphicData uri="http://schemas.openxmlformats.org/drawingml/2006/chart">
            <c:chart xmlns:c="http://schemas.openxmlformats.org/drawingml/2006/chart" xmlns:r="http://schemas.openxmlformats.org/officeDocument/2006/relationships" r:id="rId6"/>
          </a:graphicData>
        </a:graphic>
      </p:graphicFrame>
      <p:graphicFrame>
        <p:nvGraphicFramePr>
          <p:cNvPr id="10" name="Chart 9"/>
          <p:cNvGraphicFramePr>
            <a:graphicFrameLocks/>
          </p:cNvGraphicFramePr>
          <p:nvPr>
            <p:extLst/>
          </p:nvPr>
        </p:nvGraphicFramePr>
        <p:xfrm>
          <a:off x="0" y="1172832"/>
          <a:ext cx="4509370" cy="2698693"/>
        </p:xfrm>
        <a:graphic>
          <a:graphicData uri="http://schemas.openxmlformats.org/drawingml/2006/chart">
            <c:chart xmlns:c="http://schemas.openxmlformats.org/drawingml/2006/chart" xmlns:r="http://schemas.openxmlformats.org/officeDocument/2006/relationships" r:id="rId7"/>
          </a:graphicData>
        </a:graphic>
      </p:graphicFrame>
    </p:spTree>
    <p:custDataLst>
      <p:tags r:id="rId1"/>
    </p:custDataLst>
    <p:extLst>
      <p:ext uri="{BB962C8B-B14F-4D97-AF65-F5344CB8AC3E}">
        <p14:creationId xmlns:p14="http://schemas.microsoft.com/office/powerpoint/2010/main" val="302684085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663880" y="922686"/>
            <a:ext cx="7816241" cy="1128373"/>
          </a:xfrm>
        </p:spPr>
        <p:txBody>
          <a:bodyPr>
            <a:noAutofit/>
          </a:bodyPr>
          <a:lstStyle/>
          <a:p>
            <a:r>
              <a:rPr lang="en-US" altLang="en-US" b="1" dirty="0" smtClean="0"/>
              <a:t>Time Plot</a:t>
            </a:r>
            <a:endParaRPr lang="en-US" altLang="en-US" b="1" dirty="0"/>
          </a:p>
        </p:txBody>
      </p:sp>
      <p:sp>
        <p:nvSpPr>
          <p:cNvPr id="8195" name="Rectangle 3"/>
          <p:cNvSpPr>
            <a:spLocks noGrp="1" noChangeArrowheads="1"/>
          </p:cNvSpPr>
          <p:nvPr>
            <p:ph type="body" idx="1"/>
          </p:nvPr>
        </p:nvSpPr>
        <p:spPr>
          <a:xfrm>
            <a:off x="609088" y="2164247"/>
            <a:ext cx="7816241" cy="3685028"/>
          </a:xfrm>
        </p:spPr>
        <p:txBody>
          <a:bodyPr/>
          <a:lstStyle/>
          <a:p>
            <a:pPr>
              <a:lnSpc>
                <a:spcPct val="80000"/>
              </a:lnSpc>
            </a:pPr>
            <a:r>
              <a:rPr lang="en-US" altLang="en-US" dirty="0">
                <a:solidFill>
                  <a:schemeClr val="tx2"/>
                </a:solidFill>
              </a:rPr>
              <a:t>A graph of data in time order</a:t>
            </a:r>
          </a:p>
          <a:p>
            <a:pPr>
              <a:lnSpc>
                <a:spcPct val="80000"/>
              </a:lnSpc>
            </a:pPr>
            <a:r>
              <a:rPr lang="en-US" altLang="en-US" dirty="0">
                <a:solidFill>
                  <a:schemeClr val="tx2"/>
                </a:solidFill>
              </a:rPr>
              <a:t>Often kept to identify if and when problems appear (proactive)</a:t>
            </a:r>
          </a:p>
          <a:p>
            <a:pPr>
              <a:lnSpc>
                <a:spcPct val="80000"/>
              </a:lnSpc>
            </a:pPr>
            <a:r>
              <a:rPr lang="en-US" altLang="en-US" dirty="0">
                <a:solidFill>
                  <a:schemeClr val="tx2"/>
                </a:solidFill>
              </a:rPr>
              <a:t>Also used to see trends over time (reflection)</a:t>
            </a:r>
          </a:p>
          <a:p>
            <a:pPr>
              <a:lnSpc>
                <a:spcPct val="80000"/>
              </a:lnSpc>
            </a:pPr>
            <a:r>
              <a:rPr lang="en-US" altLang="en-US" dirty="0">
                <a:solidFill>
                  <a:schemeClr val="tx2"/>
                </a:solidFill>
              </a:rPr>
              <a:t>Especially helpful when you implement a change to follow the </a:t>
            </a:r>
            <a:r>
              <a:rPr lang="en-US" altLang="en-US" dirty="0" smtClean="0">
                <a:solidFill>
                  <a:schemeClr val="tx2"/>
                </a:solidFill>
              </a:rPr>
              <a:t>result</a:t>
            </a:r>
          </a:p>
        </p:txBody>
      </p:sp>
      <p:sp>
        <p:nvSpPr>
          <p:cNvPr id="5" name="Slide Number Placeholder 5"/>
          <p:cNvSpPr txBox="1">
            <a:spLocks noGrp="1"/>
          </p:cNvSpPr>
          <p:nvPr/>
        </p:nvSpPr>
        <p:spPr bwMode="auto">
          <a:xfrm>
            <a:off x="6552707" y="6059684"/>
            <a:ext cx="1905521" cy="4576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966" tIns="45482" rIns="90966" bIns="45482"/>
          <a:lstStyle>
            <a:lvl1pPr defTabSz="927100" eaLnBrk="0" hangingPunct="0">
              <a:spcBef>
                <a:spcPct val="20000"/>
              </a:spcBef>
              <a:spcAft>
                <a:spcPts val="1000"/>
              </a:spcAft>
              <a:buClr>
                <a:schemeClr val="hlink"/>
              </a:buClr>
              <a:buSzPct val="75000"/>
              <a:buFont typeface="Monotype Sorts"/>
              <a:buChar char="u"/>
              <a:defRPr sz="3200" b="1">
                <a:solidFill>
                  <a:schemeClr val="tx1"/>
                </a:solidFill>
                <a:latin typeface="Arial" pitchFamily="34" charset="0"/>
              </a:defRPr>
            </a:lvl1pPr>
            <a:lvl2pPr marL="742950" indent="-285750" defTabSz="927100" eaLnBrk="0" hangingPunct="0">
              <a:spcBef>
                <a:spcPct val="20000"/>
              </a:spcBef>
              <a:spcAft>
                <a:spcPts val="1000"/>
              </a:spcAft>
              <a:buClr>
                <a:schemeClr val="hlink"/>
              </a:buClr>
              <a:buSzPct val="75000"/>
              <a:buChar char="•"/>
              <a:defRPr sz="2800" b="1">
                <a:solidFill>
                  <a:schemeClr val="tx1"/>
                </a:solidFill>
                <a:latin typeface="Arial" pitchFamily="34" charset="0"/>
              </a:defRPr>
            </a:lvl2pPr>
            <a:lvl3pPr marL="1143000" indent="-228600" defTabSz="927100" eaLnBrk="0" hangingPunct="0">
              <a:spcBef>
                <a:spcPct val="20000"/>
              </a:spcBef>
              <a:spcAft>
                <a:spcPts val="1000"/>
              </a:spcAft>
              <a:buClr>
                <a:schemeClr val="hlink"/>
              </a:buClr>
              <a:buSzPct val="75000"/>
              <a:buFont typeface="Wingdings" pitchFamily="2" charset="2"/>
              <a:buChar char="ü"/>
              <a:defRPr sz="2400" b="1">
                <a:solidFill>
                  <a:schemeClr val="tx1"/>
                </a:solidFill>
                <a:latin typeface="Arial" pitchFamily="34" charset="0"/>
              </a:defRPr>
            </a:lvl3pPr>
            <a:lvl4pPr marL="1600200" indent="-228600" defTabSz="927100" eaLnBrk="0" hangingPunct="0">
              <a:spcBef>
                <a:spcPct val="20000"/>
              </a:spcBef>
              <a:spcAft>
                <a:spcPts val="1000"/>
              </a:spcAft>
              <a:buClr>
                <a:schemeClr val="hlink"/>
              </a:buClr>
              <a:buSzPct val="75000"/>
              <a:buFont typeface="Monotype Sorts"/>
              <a:buChar char=";"/>
              <a:defRPr sz="2000" b="1">
                <a:solidFill>
                  <a:schemeClr val="tx1"/>
                </a:solidFill>
                <a:latin typeface="Arial" pitchFamily="34" charset="0"/>
              </a:defRPr>
            </a:lvl4pPr>
            <a:lvl5pPr marL="2057400" indent="-228600" defTabSz="927100" eaLnBrk="0"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5pPr>
            <a:lvl6pPr marL="2514600" indent="-228600" defTabSz="9271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6pPr>
            <a:lvl7pPr marL="2971800" indent="-228600" defTabSz="9271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7pPr>
            <a:lvl8pPr marL="3429000" indent="-228600" defTabSz="9271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8pPr>
            <a:lvl9pPr marL="3886200" indent="-228600" defTabSz="927100" eaLnBrk="0" fontAlgn="base" hangingPunct="0">
              <a:spcBef>
                <a:spcPct val="20000"/>
              </a:spcBef>
              <a:spcAft>
                <a:spcPts val="1000"/>
              </a:spcAft>
              <a:buClr>
                <a:schemeClr val="hlink"/>
              </a:buClr>
              <a:buSzPct val="75000"/>
              <a:buFont typeface="Monotype Sorts"/>
              <a:buChar char="W"/>
              <a:defRPr sz="2000" b="1">
                <a:solidFill>
                  <a:schemeClr val="tx1"/>
                </a:solidFill>
                <a:latin typeface="Arial" pitchFamily="34" charset="0"/>
              </a:defRPr>
            </a:lvl9pPr>
          </a:lstStyle>
          <a:p>
            <a:pPr marL="0" marR="0" lvl="0" indent="0" algn="r" defTabSz="927100" rtl="0" eaLnBrk="0" fontAlgn="auto" latinLnBrk="0" hangingPunct="0">
              <a:lnSpc>
                <a:spcPct val="100000"/>
              </a:lnSpc>
              <a:spcBef>
                <a:spcPct val="0"/>
              </a:spcBef>
              <a:spcAft>
                <a:spcPct val="0"/>
              </a:spcAft>
              <a:buClrTx/>
              <a:buSzTx/>
              <a:buFontTx/>
              <a:buNone/>
              <a:tabLst/>
              <a:defRPr/>
            </a:pPr>
            <a:fld id="{BF1FEEBB-83AA-4BAB-8697-27EFFEA8DC70}" type="slidenum">
              <a:rPr kumimoji="0" lang="en-US" altLang="en-US" sz="1400" b="0" i="0" u="none" strike="noStrike" kern="1200" cap="none" spc="0" normalizeH="0" baseline="0" noProof="0">
                <a:ln>
                  <a:noFill/>
                </a:ln>
                <a:solidFill>
                  <a:prstClr val="white"/>
                </a:solidFill>
                <a:effectLst/>
                <a:uLnTx/>
                <a:uFillTx/>
                <a:latin typeface="Times New Roman" pitchFamily="18" charset="0"/>
                <a:ea typeface="MS PGothic" pitchFamily="34" charset="-128"/>
                <a:cs typeface="+mn-cs"/>
              </a:rPr>
              <a:pPr marL="0" marR="0" lvl="0" indent="0" algn="r" defTabSz="927100" rtl="0" eaLnBrk="0" fontAlgn="auto" latinLnBrk="0" hangingPunct="0">
                <a:lnSpc>
                  <a:spcPct val="100000"/>
                </a:lnSpc>
                <a:spcBef>
                  <a:spcPct val="0"/>
                </a:spcBef>
                <a:spcAft>
                  <a:spcPct val="0"/>
                </a:spcAft>
                <a:buClrTx/>
                <a:buSzTx/>
                <a:buFontTx/>
                <a:buNone/>
                <a:tabLst/>
                <a:defRPr/>
              </a:pPr>
              <a:t>9</a:t>
            </a:fld>
            <a:endParaRPr kumimoji="0" lang="en-US" altLang="en-US" sz="1400" b="0" i="0" u="none" strike="noStrike" kern="1200" cap="none" spc="0" normalizeH="0" baseline="0" noProof="0" dirty="0">
              <a:ln>
                <a:noFill/>
              </a:ln>
              <a:solidFill>
                <a:prstClr val="white"/>
              </a:solidFill>
              <a:effectLst/>
              <a:uLnTx/>
              <a:uFillTx/>
              <a:latin typeface="Times New Roman" pitchFamily="18" charset="0"/>
              <a:ea typeface="MS PGothic" pitchFamily="34" charset="-128"/>
              <a:cs typeface="+mn-cs"/>
            </a:endParaRPr>
          </a:p>
        </p:txBody>
      </p:sp>
    </p:spTree>
    <p:extLst>
      <p:ext uri="{BB962C8B-B14F-4D97-AF65-F5344CB8AC3E}">
        <p14:creationId xmlns:p14="http://schemas.microsoft.com/office/powerpoint/2010/main" val="725565054"/>
      </p:ext>
    </p:extLst>
  </p:cSld>
  <p:clrMapOvr>
    <a:masterClrMapping/>
  </p:clrMapOvr>
  <p:transition spd="slow"/>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 name="ARTICULATE_SLIDE_COUNT" val="34"/>
</p:tagLst>
</file>

<file path=ppt/tags/tag10.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11.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12.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13.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14.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1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NOPREFERENCE" val="False"/>
</p:tagLst>
</file>

<file path=ppt/tags/tag6.xml><?xml version="1.0" encoding="utf-8"?>
<p:tagLst xmlns:a="http://schemas.openxmlformats.org/drawingml/2006/main" xmlns:r="http://schemas.openxmlformats.org/officeDocument/2006/relationships" xmlns:p="http://schemas.openxmlformats.org/presentationml/2006/main">
  <p:tag name="NOPREFERENCE" val="False"/>
</p:tagLst>
</file>

<file path=ppt/tags/tag7.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8.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9.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heme/theme1.xml><?xml version="1.0" encoding="utf-8"?>
<a:theme xmlns:a="http://schemas.openxmlformats.org/drawingml/2006/main" name="CHC_WI_PPTtemp_Option2_R052416">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
    <a:dk1>
      <a:srgbClr val="000000"/>
    </a:dk1>
    <a:lt1>
      <a:srgbClr val="FFFFFF"/>
    </a:lt1>
    <a:dk2>
      <a:srgbClr val="0000FF"/>
    </a:dk2>
    <a:lt2>
      <a:srgbClr val="808080"/>
    </a:lt2>
    <a:accent1>
      <a:srgbClr val="C0C0C0"/>
    </a:accent1>
    <a:accent2>
      <a:srgbClr val="0000FF"/>
    </a:accent2>
    <a:accent3>
      <a:srgbClr val="FFFFFF"/>
    </a:accent3>
    <a:accent4>
      <a:srgbClr val="000000"/>
    </a:accent4>
    <a:accent5>
      <a:srgbClr val="DCDCDC"/>
    </a:accent5>
    <a:accent6>
      <a:srgbClr val="0000E7"/>
    </a:accent6>
    <a:hlink>
      <a:srgbClr val="FF0000"/>
    </a:hlink>
    <a:folHlink>
      <a:srgbClr val="009900"/>
    </a:folHlink>
  </a:clrScheme>
  <a:fontScheme name="3½ Floppy (A:)">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
    <a:dk1>
      <a:srgbClr val="000000"/>
    </a:dk1>
    <a:lt1>
      <a:srgbClr val="FFFFFF"/>
    </a:lt1>
    <a:dk2>
      <a:srgbClr val="0000FF"/>
    </a:dk2>
    <a:lt2>
      <a:srgbClr val="808080"/>
    </a:lt2>
    <a:accent1>
      <a:srgbClr val="C0C0C0"/>
    </a:accent1>
    <a:accent2>
      <a:srgbClr val="0000FF"/>
    </a:accent2>
    <a:accent3>
      <a:srgbClr val="FFFFFF"/>
    </a:accent3>
    <a:accent4>
      <a:srgbClr val="000000"/>
    </a:accent4>
    <a:accent5>
      <a:srgbClr val="DCDCDC"/>
    </a:accent5>
    <a:accent6>
      <a:srgbClr val="0000E7"/>
    </a:accent6>
    <a:hlink>
      <a:srgbClr val="FF0000"/>
    </a:hlink>
    <a:folHlink>
      <a:srgbClr val="009900"/>
    </a:folHlink>
  </a:clrScheme>
  <a:fontScheme name="3½ Floppy (A:)">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
    <a:dk1>
      <a:srgbClr val="000000"/>
    </a:dk1>
    <a:lt1>
      <a:srgbClr val="FFFFFF"/>
    </a:lt1>
    <a:dk2>
      <a:srgbClr val="0000FF"/>
    </a:dk2>
    <a:lt2>
      <a:srgbClr val="808080"/>
    </a:lt2>
    <a:accent1>
      <a:srgbClr val="C0C0C0"/>
    </a:accent1>
    <a:accent2>
      <a:srgbClr val="0000FF"/>
    </a:accent2>
    <a:accent3>
      <a:srgbClr val="FFFFFF"/>
    </a:accent3>
    <a:accent4>
      <a:srgbClr val="000000"/>
    </a:accent4>
    <a:accent5>
      <a:srgbClr val="DCDCDC"/>
    </a:accent5>
    <a:accent6>
      <a:srgbClr val="0000E7"/>
    </a:accent6>
    <a:hlink>
      <a:srgbClr val="FF0000"/>
    </a:hlink>
    <a:folHlink>
      <a:srgbClr val="009900"/>
    </a:folHlink>
  </a:clrScheme>
  <a:fontScheme name="3½ Floppy (A:)">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xml><?xml version="1.0" encoding="utf-8"?>
<a:themeOverride xmlns:a="http://schemas.openxmlformats.org/drawingml/2006/main">
  <a:clrScheme name="">
    <a:dk1>
      <a:srgbClr val="000000"/>
    </a:dk1>
    <a:lt1>
      <a:srgbClr val="FFFFFF"/>
    </a:lt1>
    <a:dk2>
      <a:srgbClr val="0000FF"/>
    </a:dk2>
    <a:lt2>
      <a:srgbClr val="808080"/>
    </a:lt2>
    <a:accent1>
      <a:srgbClr val="C0C0C0"/>
    </a:accent1>
    <a:accent2>
      <a:srgbClr val="0000FF"/>
    </a:accent2>
    <a:accent3>
      <a:srgbClr val="FFFFFF"/>
    </a:accent3>
    <a:accent4>
      <a:srgbClr val="000000"/>
    </a:accent4>
    <a:accent5>
      <a:srgbClr val="DCDCDC"/>
    </a:accent5>
    <a:accent6>
      <a:srgbClr val="0000E7"/>
    </a:accent6>
    <a:hlink>
      <a:srgbClr val="FF0000"/>
    </a:hlink>
    <a:folHlink>
      <a:srgbClr val="009900"/>
    </a:folHlink>
  </a:clrScheme>
  <a:fontScheme name="3½ Floppy (A:)">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CHC_WI_PPTtemp_Option2_R052416</Template>
  <TotalTime>9637</TotalTime>
  <Words>2042</Words>
  <Application>Microsoft Office PowerPoint</Application>
  <PresentationFormat>On-screen Show (4:3)</PresentationFormat>
  <Paragraphs>443</Paragraphs>
  <Slides>46</Slides>
  <Notes>38</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46</vt:i4>
      </vt:variant>
    </vt:vector>
  </HeadingPairs>
  <TitlesOfParts>
    <vt:vector size="55" baseType="lpstr">
      <vt:lpstr>MS PGothic</vt:lpstr>
      <vt:lpstr>Aharoni</vt:lpstr>
      <vt:lpstr>Arial</vt:lpstr>
      <vt:lpstr>Calibri</vt:lpstr>
      <vt:lpstr>GillSans</vt:lpstr>
      <vt:lpstr>Monotype Sorts</vt:lpstr>
      <vt:lpstr>Times New Roman</vt:lpstr>
      <vt:lpstr>Wingdings</vt:lpstr>
      <vt:lpstr>CHC_WI_PPTtemp_Option2_R052416</vt:lpstr>
      <vt:lpstr>PowerPoint Presentation</vt:lpstr>
      <vt:lpstr>Session Goals</vt:lpstr>
      <vt:lpstr>Roles</vt:lpstr>
      <vt:lpstr>Agenda</vt:lpstr>
      <vt:lpstr>PowerPoint Presentation</vt:lpstr>
      <vt:lpstr>Model for Improvement</vt:lpstr>
      <vt:lpstr>Displaying Data Over Time</vt:lpstr>
      <vt:lpstr>Diabetics &amp; Flu Shots</vt:lpstr>
      <vt:lpstr>Time Plot</vt:lpstr>
      <vt:lpstr>Diabetes Stratified Time Plot</vt:lpstr>
      <vt:lpstr>Example from Nicole</vt:lpstr>
      <vt:lpstr>Two Types of Variation</vt:lpstr>
      <vt:lpstr>Random Variation</vt:lpstr>
      <vt:lpstr>Non-Random Variation</vt:lpstr>
      <vt:lpstr>How to React to Variation</vt:lpstr>
      <vt:lpstr>Run Charts</vt:lpstr>
      <vt:lpstr>Anatomy of a Run Chart</vt:lpstr>
      <vt:lpstr>Run Chart Example</vt:lpstr>
      <vt:lpstr>What is a Run?</vt:lpstr>
      <vt:lpstr>A Run is a point or group of consecutive points that fall on one side of the median</vt:lpstr>
      <vt:lpstr>Non-Random Patterns on Run Charts</vt:lpstr>
      <vt:lpstr>PowerPoint Presentation</vt:lpstr>
      <vt:lpstr>Run Chart Interpretation Exercise</vt:lpstr>
      <vt:lpstr>Questions</vt:lpstr>
      <vt:lpstr>Discussion of Answers to Questions</vt:lpstr>
      <vt:lpstr>  Q1. What does the blue line represent?</vt:lpstr>
      <vt:lpstr>There are 14 Runs</vt:lpstr>
      <vt:lpstr>There is ONE Shift</vt:lpstr>
      <vt:lpstr>There are NO Trends</vt:lpstr>
      <vt:lpstr>There is ONE Signal</vt:lpstr>
      <vt:lpstr>PowerPoint Presentation</vt:lpstr>
      <vt:lpstr>Interpreting of Run Charts</vt:lpstr>
      <vt:lpstr>Diabetes Case Introduction</vt:lpstr>
      <vt:lpstr>Initial Run Chart</vt:lpstr>
      <vt:lpstr>Initial Run Chart Interpretation</vt:lpstr>
      <vt:lpstr>Case Part 2 (Group Activity)</vt:lpstr>
      <vt:lpstr>Case Part 2 Run Chart</vt:lpstr>
      <vt:lpstr>Case Part 2 Discussion</vt:lpstr>
      <vt:lpstr>Prospective Monitoring of Data Using a Run Chart</vt:lpstr>
      <vt:lpstr>What haven’t we figured out yet?</vt:lpstr>
      <vt:lpstr>Take-home Thoughts</vt:lpstr>
      <vt:lpstr>Summary</vt:lpstr>
      <vt:lpstr>Session VIII Assignment</vt:lpstr>
      <vt:lpstr>Help With Data</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Feeney, Patti</dc:creator>
  <cp:lastModifiedBy>Splaine, Mark</cp:lastModifiedBy>
  <cp:revision>155</cp:revision>
  <dcterms:created xsi:type="dcterms:W3CDTF">2016-09-01T16:53:39Z</dcterms:created>
  <dcterms:modified xsi:type="dcterms:W3CDTF">2023-01-26T16:14:37Z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A8EB94D5-4FD7-42B1-AB75-498D43E550C1</vt:lpwstr>
  </property>
  <property fmtid="{D5CDD505-2E9C-101B-9397-08002B2CF9AE}" pid="3" name="ArticulatePath">
    <vt:lpwstr>Session V QI Seminar Slides 12.22.22</vt:lpwstr>
  </property>
</Properties>
</file>