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</p:sldMasterIdLst>
  <p:notesMasterIdLst>
    <p:notesMasterId r:id="rId13"/>
  </p:notesMasterIdLst>
  <p:sldIdLst>
    <p:sldId id="305" r:id="rId9"/>
    <p:sldId id="306" r:id="rId10"/>
    <p:sldId id="30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434"/>
    <a:srgbClr val="3A74AC"/>
    <a:srgbClr val="38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3538" autoAdjust="0"/>
  </p:normalViewPr>
  <p:slideViewPr>
    <p:cSldViewPr snapToGrid="0">
      <p:cViewPr varScale="1">
        <p:scale>
          <a:sx n="96" d="100"/>
          <a:sy n="96" d="100"/>
        </p:scale>
        <p:origin x="807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A6696-DDBE-4C89-BF33-7F63C8D0018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48206-6EA0-4031-AB36-762A7FFD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5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2E6FF-8D48-47DF-AA82-67B9844203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660093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838200" y="2492477"/>
            <a:ext cx="5444613" cy="299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1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216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462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98-32B8-45C3-A908-98E97265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5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49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2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98-32B8-45C3-A908-98E97265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9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07051" cy="13113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98-32B8-45C3-A908-98E97265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3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313612" cy="7374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69806"/>
            <a:ext cx="6172200" cy="40912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69806"/>
            <a:ext cx="3932237" cy="409918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98-32B8-45C3-A908-98E97265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7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98-32B8-45C3-A908-98E97265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9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4613" cy="338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4613" cy="375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0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46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8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787" y="6120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96132DB5-BBB0-4815-8449-58BCF7CAB4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46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1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46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5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46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3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8077"/>
            <a:ext cx="9144000" cy="19318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8322"/>
            <a:ext cx="9144000" cy="1349477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98-32B8-45C3-A908-98E97265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8198-32B8-45C3-A908-98E972658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2527"/>
            <a:ext cx="2734381" cy="1054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446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561801" y="5836967"/>
            <a:ext cx="8630199" cy="602744"/>
            <a:chOff x="3561801" y="5836967"/>
            <a:chExt cx="8630199" cy="60274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7587574" y="6046154"/>
              <a:ext cx="4604426" cy="393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3561801" y="5836967"/>
              <a:ext cx="2097409" cy="517287"/>
              <a:chOff x="3561801" y="5836967"/>
              <a:chExt cx="2097409" cy="517287"/>
            </a:xfrm>
          </p:grpSpPr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1801" y="5838395"/>
                <a:ext cx="514049" cy="51585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2855" y="5842866"/>
                <a:ext cx="546355" cy="511388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 userDrawn="1"/>
            </p:nvSpPr>
            <p:spPr>
              <a:xfrm>
                <a:off x="4359476" y="5836967"/>
                <a:ext cx="517287" cy="5172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0020" y="5836967"/>
                <a:ext cx="565815" cy="517287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7597" y="6155075"/>
              <a:ext cx="3138132" cy="199179"/>
            </a:xfrm>
            <a:prstGeom prst="rect">
              <a:avLst/>
            </a:prstGeom>
          </p:spPr>
        </p:pic>
        <p:sp>
          <p:nvSpPr>
            <p:cNvPr id="19" name="Isosceles Triangle 18"/>
            <p:cNvSpPr/>
            <p:nvPr userDrawn="1"/>
          </p:nvSpPr>
          <p:spPr>
            <a:xfrm rot="10800000">
              <a:off x="7393021" y="6046154"/>
              <a:ext cx="369651" cy="39355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226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44613" cy="381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561801" y="5836967"/>
            <a:ext cx="8630199" cy="602744"/>
            <a:chOff x="3561801" y="5836967"/>
            <a:chExt cx="8630199" cy="602744"/>
          </a:xfrm>
        </p:grpSpPr>
        <p:sp>
          <p:nvSpPr>
            <p:cNvPr id="25" name="Rectangle 24"/>
            <p:cNvSpPr/>
            <p:nvPr userDrawn="1"/>
          </p:nvSpPr>
          <p:spPr>
            <a:xfrm>
              <a:off x="7587574" y="6046154"/>
              <a:ext cx="4604426" cy="393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3561801" y="5836967"/>
              <a:ext cx="2097409" cy="517287"/>
              <a:chOff x="3561801" y="5836967"/>
              <a:chExt cx="2097409" cy="517287"/>
            </a:xfrm>
          </p:grpSpPr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1801" y="5838395"/>
                <a:ext cx="514049" cy="51585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2855" y="5842866"/>
                <a:ext cx="546355" cy="511388"/>
              </a:xfrm>
              <a:prstGeom prst="rect">
                <a:avLst/>
              </a:prstGeom>
            </p:spPr>
          </p:pic>
          <p:sp>
            <p:nvSpPr>
              <p:cNvPr id="27" name="Oval 26"/>
              <p:cNvSpPr/>
              <p:nvPr userDrawn="1"/>
            </p:nvSpPr>
            <p:spPr>
              <a:xfrm>
                <a:off x="4359476" y="5836967"/>
                <a:ext cx="517287" cy="5172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0020" y="5836967"/>
                <a:ext cx="565815" cy="51728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7597" y="6155075"/>
              <a:ext cx="3138132" cy="199179"/>
            </a:xfrm>
            <a:prstGeom prst="rect">
              <a:avLst/>
            </a:prstGeom>
          </p:spPr>
        </p:pic>
        <p:sp>
          <p:nvSpPr>
            <p:cNvPr id="26" name="Isosceles Triangle 25"/>
            <p:cNvSpPr/>
            <p:nvPr userDrawn="1"/>
          </p:nvSpPr>
          <p:spPr>
            <a:xfrm rot="10800000">
              <a:off x="7393021" y="6046154"/>
              <a:ext cx="369651" cy="39355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22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44613" cy="380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561801" y="5836967"/>
            <a:ext cx="8630199" cy="602744"/>
            <a:chOff x="3561801" y="5836967"/>
            <a:chExt cx="8630199" cy="60274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7587574" y="6046154"/>
              <a:ext cx="4604426" cy="393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3561801" y="5836967"/>
              <a:ext cx="2097409" cy="517287"/>
              <a:chOff x="3561801" y="5836967"/>
              <a:chExt cx="2097409" cy="517287"/>
            </a:xfrm>
          </p:grpSpPr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1801" y="5838395"/>
                <a:ext cx="514049" cy="51585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2855" y="5842866"/>
                <a:ext cx="546355" cy="511388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 userDrawn="1"/>
            </p:nvSpPr>
            <p:spPr>
              <a:xfrm>
                <a:off x="4359476" y="5836967"/>
                <a:ext cx="517287" cy="5172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0020" y="5836967"/>
                <a:ext cx="565815" cy="517287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7597" y="6155075"/>
              <a:ext cx="3138132" cy="199179"/>
            </a:xfrm>
            <a:prstGeom prst="rect">
              <a:avLst/>
            </a:prstGeom>
          </p:spPr>
        </p:pic>
        <p:sp>
          <p:nvSpPr>
            <p:cNvPr id="22" name="Isosceles Triangle 21"/>
            <p:cNvSpPr/>
            <p:nvPr userDrawn="1"/>
          </p:nvSpPr>
          <p:spPr>
            <a:xfrm rot="10800000">
              <a:off x="7393021" y="6046154"/>
              <a:ext cx="369651" cy="39355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183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44613" cy="354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561801" y="5836967"/>
            <a:ext cx="8630199" cy="602744"/>
            <a:chOff x="3561801" y="5836967"/>
            <a:chExt cx="8630199" cy="60274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7587574" y="6046154"/>
              <a:ext cx="4604426" cy="393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3561801" y="5836967"/>
              <a:ext cx="2097409" cy="517287"/>
              <a:chOff x="3561801" y="5836967"/>
              <a:chExt cx="2097409" cy="517287"/>
            </a:xfrm>
          </p:grpSpPr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1801" y="5838395"/>
                <a:ext cx="514049" cy="51585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2855" y="5842866"/>
                <a:ext cx="546355" cy="511388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 userDrawn="1"/>
            </p:nvSpPr>
            <p:spPr>
              <a:xfrm>
                <a:off x="4359476" y="5836967"/>
                <a:ext cx="517287" cy="5172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0020" y="5836967"/>
                <a:ext cx="565815" cy="517287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7597" y="6155075"/>
              <a:ext cx="3138132" cy="199179"/>
            </a:xfrm>
            <a:prstGeom prst="rect">
              <a:avLst/>
            </a:prstGeom>
          </p:spPr>
        </p:pic>
        <p:sp>
          <p:nvSpPr>
            <p:cNvPr id="17" name="Isosceles Triangle 16"/>
            <p:cNvSpPr/>
            <p:nvPr userDrawn="1"/>
          </p:nvSpPr>
          <p:spPr>
            <a:xfrm rot="10800000">
              <a:off x="7393021" y="6046154"/>
              <a:ext cx="369651" cy="39355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71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44613" cy="3603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561801" y="5836967"/>
            <a:ext cx="8630199" cy="602744"/>
            <a:chOff x="3561801" y="5836967"/>
            <a:chExt cx="8630199" cy="60274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7587574" y="6046154"/>
              <a:ext cx="4604426" cy="393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3561801" y="5836967"/>
              <a:ext cx="2097409" cy="517287"/>
              <a:chOff x="3561801" y="5836967"/>
              <a:chExt cx="2097409" cy="517287"/>
            </a:xfrm>
          </p:grpSpPr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1801" y="5838395"/>
                <a:ext cx="514049" cy="51585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2855" y="5842866"/>
                <a:ext cx="546355" cy="511388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 userDrawn="1"/>
            </p:nvSpPr>
            <p:spPr>
              <a:xfrm>
                <a:off x="4359476" y="5836967"/>
                <a:ext cx="517287" cy="5172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0020" y="5836967"/>
                <a:ext cx="565815" cy="517287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7597" y="6155075"/>
              <a:ext cx="3138132" cy="199179"/>
            </a:xfrm>
            <a:prstGeom prst="rect">
              <a:avLst/>
            </a:prstGeom>
          </p:spPr>
        </p:pic>
        <p:sp>
          <p:nvSpPr>
            <p:cNvPr id="18" name="Isosceles Triangle 17"/>
            <p:cNvSpPr/>
            <p:nvPr userDrawn="1"/>
          </p:nvSpPr>
          <p:spPr>
            <a:xfrm rot="10800000">
              <a:off x="7393021" y="6046154"/>
              <a:ext cx="369651" cy="39355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648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44613" cy="325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684853" y="6046154"/>
            <a:ext cx="4507147" cy="39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561801" y="5836967"/>
            <a:ext cx="2097409" cy="517287"/>
            <a:chOff x="3561801" y="5836967"/>
            <a:chExt cx="2097409" cy="517287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801" y="5838395"/>
              <a:ext cx="514049" cy="5158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855" y="5842866"/>
              <a:ext cx="546355" cy="51138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4359476" y="5836967"/>
              <a:ext cx="517287" cy="517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020" y="5836967"/>
              <a:ext cx="565815" cy="517287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97" y="6155075"/>
            <a:ext cx="3138132" cy="199179"/>
          </a:xfrm>
          <a:prstGeom prst="rect">
            <a:avLst/>
          </a:prstGeom>
        </p:spPr>
      </p:pic>
      <p:sp>
        <p:nvSpPr>
          <p:cNvPr id="18" name="Isosceles Triangle 17"/>
          <p:cNvSpPr/>
          <p:nvPr userDrawn="1"/>
        </p:nvSpPr>
        <p:spPr>
          <a:xfrm rot="10800000">
            <a:off x="7490299" y="6046153"/>
            <a:ext cx="361841" cy="3935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44613" cy="354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Subtitles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714034" y="6046154"/>
            <a:ext cx="4477966" cy="39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561801" y="5836967"/>
            <a:ext cx="2097409" cy="517287"/>
            <a:chOff x="3561801" y="5836967"/>
            <a:chExt cx="2097409" cy="517287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801" y="5838395"/>
              <a:ext cx="514049" cy="51585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855" y="5842866"/>
              <a:ext cx="546355" cy="511388"/>
            </a:xfrm>
            <a:prstGeom prst="rect">
              <a:avLst/>
            </a:prstGeom>
          </p:spPr>
        </p:pic>
        <p:sp>
          <p:nvSpPr>
            <p:cNvPr id="20" name="Oval 19"/>
            <p:cNvSpPr/>
            <p:nvPr userDrawn="1"/>
          </p:nvSpPr>
          <p:spPr>
            <a:xfrm>
              <a:off x="4359476" y="5836967"/>
              <a:ext cx="517287" cy="517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020" y="5836967"/>
              <a:ext cx="565815" cy="517287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97" y="6155075"/>
            <a:ext cx="3138132" cy="199179"/>
          </a:xfrm>
          <a:prstGeom prst="rect">
            <a:avLst/>
          </a:prstGeom>
        </p:spPr>
      </p:pic>
      <p:sp>
        <p:nvSpPr>
          <p:cNvPr id="17" name="Isosceles Triangle 16"/>
          <p:cNvSpPr/>
          <p:nvPr userDrawn="1"/>
        </p:nvSpPr>
        <p:spPr>
          <a:xfrm rot="10800000">
            <a:off x="7519481" y="6046154"/>
            <a:ext cx="369651" cy="3935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2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28819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7574"/>
            <a:ext cx="10990006" cy="429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2049" y="61056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628A8198-32B8-45C3-A908-98E972658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3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70" r:id="rId5"/>
    <p:sldLayoutId id="2147483671" r:id="rId6"/>
    <p:sldLayoutId id="214748366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A74AC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122364"/>
            <a:ext cx="6858000" cy="200183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Session 8: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Termination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429000"/>
            <a:ext cx="6858000" cy="21891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 Kearney, </a:t>
            </a:r>
            <a:r>
              <a:rPr lang="en-US" dirty="0" smtClean="0"/>
              <a:t>Ph.D.</a:t>
            </a:r>
            <a:endParaRPr lang="en-US" dirty="0"/>
          </a:p>
          <a:p>
            <a:pPr algn="l"/>
            <a:r>
              <a:rPr lang="en-US" dirty="0"/>
              <a:t>February 28,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8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39" y="490330"/>
            <a:ext cx="8627165" cy="602974"/>
          </a:xfrm>
        </p:spPr>
        <p:txBody>
          <a:bodyPr>
            <a:normAutofit/>
          </a:bodyPr>
          <a:lstStyle/>
          <a:p>
            <a:r>
              <a:rPr lang="en-US" dirty="0"/>
              <a:t>Ending Supervisory Relationship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1222513"/>
            <a:ext cx="9807739" cy="47827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Clinical transitions: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Plans </a:t>
            </a:r>
            <a:r>
              <a:rPr lang="en-US" dirty="0"/>
              <a:t>for clients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Monitoring </a:t>
            </a:r>
            <a:r>
              <a:rPr lang="en-US" dirty="0"/>
              <a:t>completion of paperwork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IT/Operations </a:t>
            </a:r>
            <a:r>
              <a:rPr lang="en-US" dirty="0"/>
              <a:t>exit </a:t>
            </a:r>
            <a:r>
              <a:rPr lang="en-US" dirty="0" smtClean="0"/>
              <a:t>process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Relationship transition with soon to be former supervisee: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Plans </a:t>
            </a:r>
            <a:r>
              <a:rPr lang="en-US" dirty="0"/>
              <a:t>for keeping in touch (or not)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Documentation </a:t>
            </a:r>
            <a:r>
              <a:rPr lang="en-US" dirty="0"/>
              <a:t>of hours for licensure?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Steps </a:t>
            </a:r>
            <a:r>
              <a:rPr lang="en-US" dirty="0"/>
              <a:t>to provide closure:  unresolved issues, final </a:t>
            </a:r>
            <a:r>
              <a:rPr lang="en-US" dirty="0" err="1"/>
              <a:t>evals</a:t>
            </a:r>
            <a:r>
              <a:rPr lang="en-US" dirty="0"/>
              <a:t>, receiving feedback, summary statements/rituals.  No surprises.	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87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426" y="609600"/>
            <a:ext cx="7553739" cy="594122"/>
          </a:xfrm>
        </p:spPr>
        <p:txBody>
          <a:bodyPr>
            <a:normAutofit/>
          </a:bodyPr>
          <a:lstStyle/>
          <a:p>
            <a:r>
              <a:rPr lang="en-US" sz="3600" dirty="0"/>
              <a:t>Being a Reference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27" y="1103243"/>
            <a:ext cx="9289774" cy="484035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makes a successful reference </a:t>
            </a:r>
            <a:r>
              <a:rPr lang="en-US" dirty="0" smtClean="0"/>
              <a:t>letter?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Personal </a:t>
            </a:r>
            <a:r>
              <a:rPr lang="en-US" dirty="0"/>
              <a:t>reference vs agency </a:t>
            </a:r>
            <a:r>
              <a:rPr lang="en-US" dirty="0" smtClean="0"/>
              <a:t>reference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What </a:t>
            </a:r>
            <a:r>
              <a:rPr lang="en-US" dirty="0"/>
              <a:t>to cover/what to leave </a:t>
            </a:r>
            <a:r>
              <a:rPr lang="en-US" dirty="0" smtClean="0"/>
              <a:t>out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When </a:t>
            </a:r>
            <a:r>
              <a:rPr lang="en-US" dirty="0"/>
              <a:t>you feel you can’t write a good letter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22" y="609600"/>
            <a:ext cx="8338930" cy="594122"/>
          </a:xfrm>
        </p:spPr>
        <p:txBody>
          <a:bodyPr>
            <a:normAutofit/>
          </a:bodyPr>
          <a:lstStyle/>
          <a:p>
            <a:r>
              <a:rPr lang="en-US" sz="3600" dirty="0"/>
              <a:t>Termination from this series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71" y="755375"/>
            <a:ext cx="9786730" cy="5188226"/>
          </a:xfrm>
        </p:spPr>
        <p:txBody>
          <a:bodyPr>
            <a:normAutofit/>
          </a:bodyPr>
          <a:lstStyle/>
          <a:p>
            <a:endParaRPr lang="en-US" sz="1725" dirty="0"/>
          </a:p>
          <a:p>
            <a:endParaRPr lang="en-US" sz="172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Thank you for attending and completing feedback forms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remaining questions or comments re supervision that you would like to bring up with the group</a:t>
            </a:r>
            <a:r>
              <a:rPr lang="en-US" dirty="0" smtClean="0"/>
              <a:t>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Input for future iterations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4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141</Words>
  <Application>Microsoft Office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Custom Design</vt:lpstr>
      <vt:lpstr>Session 8:  Termination</vt:lpstr>
      <vt:lpstr>Ending Supervisory Relationship</vt:lpstr>
      <vt:lpstr>Being a Reference</vt:lpstr>
      <vt:lpstr>Termination from this series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Ivers Heine, Stephanie</dc:creator>
  <cp:lastModifiedBy>St. Paul, Monique</cp:lastModifiedBy>
  <cp:revision>61</cp:revision>
  <dcterms:created xsi:type="dcterms:W3CDTF">2022-02-25T17:40:34Z</dcterms:created>
  <dcterms:modified xsi:type="dcterms:W3CDTF">2023-02-28T14:14:36Z</dcterms:modified>
</cp:coreProperties>
</file>