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4.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5.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6.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7.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8.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9.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17.jpg" ContentType="image/jpg"/>
  <Override PartName="/ppt/media/image118.jpg" ContentType="image/jpg"/>
  <Override PartName="/ppt/media/image119.jpg" ContentType="image/jpg"/>
  <Override PartName="/ppt/media/image120.jpg" ContentType="image/jpg"/>
  <Override PartName="/ppt/media/image121.jpg" ContentType="image/jpg"/>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00" r:id="rId2"/>
    <p:sldMasterId id="2147483707" r:id="rId3"/>
    <p:sldMasterId id="2147483883" r:id="rId4"/>
    <p:sldMasterId id="2147483895" r:id="rId5"/>
    <p:sldMasterId id="2147483913" r:id="rId6"/>
    <p:sldMasterId id="2147483925" r:id="rId7"/>
    <p:sldMasterId id="2147483938" r:id="rId8"/>
    <p:sldMasterId id="2147483956" r:id="rId9"/>
    <p:sldMasterId id="2147483974" r:id="rId10"/>
    <p:sldMasterId id="2147483986" r:id="rId11"/>
    <p:sldMasterId id="2147483998" r:id="rId12"/>
    <p:sldMasterId id="2147484008" r:id="rId13"/>
    <p:sldMasterId id="2147484036" r:id="rId14"/>
    <p:sldMasterId id="2147484067" r:id="rId15"/>
    <p:sldMasterId id="2147484080" r:id="rId16"/>
    <p:sldMasterId id="2147484086" r:id="rId17"/>
    <p:sldMasterId id="2147484108" r:id="rId18"/>
    <p:sldMasterId id="2147484114" r:id="rId19"/>
    <p:sldMasterId id="2147484126" r:id="rId20"/>
  </p:sldMasterIdLst>
  <p:notesMasterIdLst>
    <p:notesMasterId r:id="rId106"/>
  </p:notesMasterIdLst>
  <p:sldIdLst>
    <p:sldId id="386" r:id="rId21"/>
    <p:sldId id="387" r:id="rId22"/>
    <p:sldId id="388" r:id="rId23"/>
    <p:sldId id="389" r:id="rId24"/>
    <p:sldId id="460" r:id="rId25"/>
    <p:sldId id="461" r:id="rId26"/>
    <p:sldId id="463" r:id="rId27"/>
    <p:sldId id="392" r:id="rId28"/>
    <p:sldId id="411" r:id="rId29"/>
    <p:sldId id="429" r:id="rId30"/>
    <p:sldId id="428" r:id="rId31"/>
    <p:sldId id="390" r:id="rId32"/>
    <p:sldId id="414" r:id="rId33"/>
    <p:sldId id="423" r:id="rId34"/>
    <p:sldId id="424" r:id="rId35"/>
    <p:sldId id="422" r:id="rId36"/>
    <p:sldId id="466" r:id="rId37"/>
    <p:sldId id="467" r:id="rId38"/>
    <p:sldId id="484" r:id="rId39"/>
    <p:sldId id="485" r:id="rId40"/>
    <p:sldId id="471" r:id="rId41"/>
    <p:sldId id="472" r:id="rId42"/>
    <p:sldId id="473" r:id="rId43"/>
    <p:sldId id="488" r:id="rId44"/>
    <p:sldId id="489" r:id="rId45"/>
    <p:sldId id="441" r:id="rId46"/>
    <p:sldId id="442" r:id="rId47"/>
    <p:sldId id="443" r:id="rId48"/>
    <p:sldId id="480" r:id="rId49"/>
    <p:sldId id="481" r:id="rId50"/>
    <p:sldId id="486" r:id="rId51"/>
    <p:sldId id="487" r:id="rId52"/>
    <p:sldId id="398" r:id="rId53"/>
    <p:sldId id="399" r:id="rId54"/>
    <p:sldId id="410" r:id="rId55"/>
    <p:sldId id="409" r:id="rId56"/>
    <p:sldId id="397" r:id="rId57"/>
    <p:sldId id="408" r:id="rId58"/>
    <p:sldId id="400" r:id="rId59"/>
    <p:sldId id="401" r:id="rId60"/>
    <p:sldId id="402" r:id="rId61"/>
    <p:sldId id="403" r:id="rId62"/>
    <p:sldId id="404" r:id="rId63"/>
    <p:sldId id="405" r:id="rId64"/>
    <p:sldId id="396" r:id="rId65"/>
    <p:sldId id="406" r:id="rId66"/>
    <p:sldId id="407" r:id="rId67"/>
    <p:sldId id="448" r:id="rId68"/>
    <p:sldId id="449" r:id="rId69"/>
    <p:sldId id="450" r:id="rId70"/>
    <p:sldId id="451" r:id="rId71"/>
    <p:sldId id="452" r:id="rId72"/>
    <p:sldId id="482" r:id="rId73"/>
    <p:sldId id="483" r:id="rId74"/>
    <p:sldId id="464" r:id="rId75"/>
    <p:sldId id="465" r:id="rId76"/>
    <p:sldId id="474" r:id="rId77"/>
    <p:sldId id="475" r:id="rId78"/>
    <p:sldId id="457" r:id="rId79"/>
    <p:sldId id="458" r:id="rId80"/>
    <p:sldId id="459" r:id="rId81"/>
    <p:sldId id="476" r:id="rId82"/>
    <p:sldId id="477" r:id="rId83"/>
    <p:sldId id="478" r:id="rId84"/>
    <p:sldId id="479" r:id="rId85"/>
    <p:sldId id="468" r:id="rId86"/>
    <p:sldId id="469" r:id="rId87"/>
    <p:sldId id="470" r:id="rId88"/>
    <p:sldId id="395" r:id="rId89"/>
    <p:sldId id="415" r:id="rId90"/>
    <p:sldId id="416" r:id="rId91"/>
    <p:sldId id="417" r:id="rId92"/>
    <p:sldId id="418" r:id="rId93"/>
    <p:sldId id="394" r:id="rId94"/>
    <p:sldId id="420" r:id="rId95"/>
    <p:sldId id="419" r:id="rId96"/>
    <p:sldId id="427" r:id="rId97"/>
    <p:sldId id="426" r:id="rId98"/>
    <p:sldId id="421" r:id="rId99"/>
    <p:sldId id="425" r:id="rId100"/>
    <p:sldId id="393" r:id="rId101"/>
    <p:sldId id="430" r:id="rId102"/>
    <p:sldId id="431" r:id="rId103"/>
    <p:sldId id="432" r:id="rId104"/>
    <p:sldId id="436"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74BD"/>
    <a:srgbClr val="0085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02" autoAdjust="0"/>
    <p:restoredTop sz="83400" autoAdjust="0"/>
  </p:normalViewPr>
  <p:slideViewPr>
    <p:cSldViewPr snapToGrid="0">
      <p:cViewPr varScale="1">
        <p:scale>
          <a:sx n="56" d="100"/>
          <a:sy n="56" d="100"/>
        </p:scale>
        <p:origin x="9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6" Type="http://schemas.openxmlformats.org/officeDocument/2006/relationships/slideMaster" Target="slideMasters/slideMaster16.xml"/><Relationship Id="rId107" Type="http://schemas.openxmlformats.org/officeDocument/2006/relationships/presProps" Target="presProps.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viewProps" Target="viewProps.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theme" Target="theme/theme1.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tableStyles" Target="tableStyle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87B019-9F1B-4E18-9F51-8821A854C6A1}" type="doc">
      <dgm:prSet loTypeId="urn:microsoft.com/office/officeart/2016/7/layout/HorizontalActionList" loCatId="List" qsTypeId="urn:microsoft.com/office/officeart/2005/8/quickstyle/simple1" qsCatId="simple" csTypeId="urn:microsoft.com/office/officeart/2005/8/colors/colorful1" csCatId="colorful" phldr="1"/>
      <dgm:spPr/>
      <dgm:t>
        <a:bodyPr/>
        <a:lstStyle/>
        <a:p>
          <a:endParaRPr lang="en-US"/>
        </a:p>
      </dgm:t>
    </dgm:pt>
    <dgm:pt modelId="{DDA98C3B-D59E-4352-9B2B-36D25C9552FA}">
      <dgm:prSet/>
      <dgm:spPr/>
      <dgm:t>
        <a:bodyPr/>
        <a:lstStyle/>
        <a:p>
          <a:r>
            <a:rPr lang="en-US" dirty="0"/>
            <a:t>Build</a:t>
          </a:r>
        </a:p>
      </dgm:t>
    </dgm:pt>
    <dgm:pt modelId="{EB3CE689-795F-4A31-9FC2-0AF8E3A94052}" type="parTrans" cxnId="{8F7D89C5-251F-4B58-AAE7-E44573E9667E}">
      <dgm:prSet/>
      <dgm:spPr/>
      <dgm:t>
        <a:bodyPr/>
        <a:lstStyle/>
        <a:p>
          <a:endParaRPr lang="en-US"/>
        </a:p>
      </dgm:t>
    </dgm:pt>
    <dgm:pt modelId="{459F043B-E8CD-4CE7-9613-42060ECAEBE4}" type="sibTrans" cxnId="{8F7D89C5-251F-4B58-AAE7-E44573E9667E}">
      <dgm:prSet/>
      <dgm:spPr/>
      <dgm:t>
        <a:bodyPr/>
        <a:lstStyle/>
        <a:p>
          <a:endParaRPr lang="en-US"/>
        </a:p>
      </dgm:t>
    </dgm:pt>
    <dgm:pt modelId="{22D07188-B2DC-4489-A565-EB86585B83D6}">
      <dgm:prSet custT="1"/>
      <dgm:spPr/>
      <dgm:t>
        <a:bodyPr/>
        <a:lstStyle/>
        <a:p>
          <a:r>
            <a:rPr lang="en-US" sz="1600" dirty="0"/>
            <a:t>Build on education and rotation curriculum to better train new NP and PA hires</a:t>
          </a:r>
        </a:p>
      </dgm:t>
    </dgm:pt>
    <dgm:pt modelId="{3AD5713F-0477-47C4-B0D6-D9785B1BBCC2}" type="parTrans" cxnId="{DA3CA7A1-9D7C-41FF-A31D-D92AC080EB78}">
      <dgm:prSet/>
      <dgm:spPr/>
      <dgm:t>
        <a:bodyPr/>
        <a:lstStyle/>
        <a:p>
          <a:endParaRPr lang="en-US"/>
        </a:p>
      </dgm:t>
    </dgm:pt>
    <dgm:pt modelId="{DEC22510-817C-451F-8940-B01DD8402ABA}" type="sibTrans" cxnId="{DA3CA7A1-9D7C-41FF-A31D-D92AC080EB78}">
      <dgm:prSet/>
      <dgm:spPr/>
      <dgm:t>
        <a:bodyPr/>
        <a:lstStyle/>
        <a:p>
          <a:endParaRPr lang="en-US"/>
        </a:p>
      </dgm:t>
    </dgm:pt>
    <dgm:pt modelId="{63DC6D9D-FCC3-43E7-A85F-7538CEA13E13}">
      <dgm:prSet/>
      <dgm:spPr/>
      <dgm:t>
        <a:bodyPr/>
        <a:lstStyle/>
        <a:p>
          <a:r>
            <a:rPr lang="en-US"/>
            <a:t>Enhance</a:t>
          </a:r>
        </a:p>
      </dgm:t>
    </dgm:pt>
    <dgm:pt modelId="{E155476B-0819-4837-A187-A2892D5B7A58}" type="parTrans" cxnId="{1954EBEA-39DE-41D2-844D-DDE16A84B484}">
      <dgm:prSet/>
      <dgm:spPr/>
      <dgm:t>
        <a:bodyPr/>
        <a:lstStyle/>
        <a:p>
          <a:endParaRPr lang="en-US"/>
        </a:p>
      </dgm:t>
    </dgm:pt>
    <dgm:pt modelId="{96B724E0-92DC-4DC7-8BFD-54800AA6A2B8}" type="sibTrans" cxnId="{1954EBEA-39DE-41D2-844D-DDE16A84B484}">
      <dgm:prSet/>
      <dgm:spPr/>
      <dgm:t>
        <a:bodyPr/>
        <a:lstStyle/>
        <a:p>
          <a:endParaRPr lang="en-US"/>
        </a:p>
      </dgm:t>
    </dgm:pt>
    <dgm:pt modelId="{B22DBF0A-84E4-407A-A598-9318C10AC143}">
      <dgm:prSet custT="1"/>
      <dgm:spPr/>
      <dgm:t>
        <a:bodyPr/>
        <a:lstStyle/>
        <a:p>
          <a:r>
            <a:rPr lang="en-US" sz="1600" dirty="0"/>
            <a:t>Enhance clinical onboarding and grow future faculty</a:t>
          </a:r>
        </a:p>
      </dgm:t>
    </dgm:pt>
    <dgm:pt modelId="{B8FDAA1C-1CD8-4420-8B64-49912C079B17}" type="parTrans" cxnId="{D555E235-25AD-495C-AEFF-26E0921487C4}">
      <dgm:prSet/>
      <dgm:spPr/>
      <dgm:t>
        <a:bodyPr/>
        <a:lstStyle/>
        <a:p>
          <a:endParaRPr lang="en-US"/>
        </a:p>
      </dgm:t>
    </dgm:pt>
    <dgm:pt modelId="{70A66A1C-EE0C-4025-AC12-4905F4285D8F}" type="sibTrans" cxnId="{D555E235-25AD-495C-AEFF-26E0921487C4}">
      <dgm:prSet/>
      <dgm:spPr/>
      <dgm:t>
        <a:bodyPr/>
        <a:lstStyle/>
        <a:p>
          <a:endParaRPr lang="en-US"/>
        </a:p>
      </dgm:t>
    </dgm:pt>
    <dgm:pt modelId="{8358A6CC-BC1F-4C5B-9DD8-847C251FA9F9}">
      <dgm:prSet/>
      <dgm:spPr/>
      <dgm:t>
        <a:bodyPr/>
        <a:lstStyle/>
        <a:p>
          <a:r>
            <a:rPr lang="en-US"/>
            <a:t>Improve</a:t>
          </a:r>
        </a:p>
      </dgm:t>
    </dgm:pt>
    <dgm:pt modelId="{7B42067A-F06B-4C5D-92ED-8E36311520C0}" type="parTrans" cxnId="{9621E5FE-9017-4572-B761-2D2A18BC41FD}">
      <dgm:prSet/>
      <dgm:spPr/>
      <dgm:t>
        <a:bodyPr/>
        <a:lstStyle/>
        <a:p>
          <a:endParaRPr lang="en-US"/>
        </a:p>
      </dgm:t>
    </dgm:pt>
    <dgm:pt modelId="{25D5A4E1-1944-4CED-8267-AD874E96AEF0}" type="sibTrans" cxnId="{9621E5FE-9017-4572-B761-2D2A18BC41FD}">
      <dgm:prSet/>
      <dgm:spPr/>
      <dgm:t>
        <a:bodyPr/>
        <a:lstStyle/>
        <a:p>
          <a:endParaRPr lang="en-US"/>
        </a:p>
      </dgm:t>
    </dgm:pt>
    <dgm:pt modelId="{C4A957E6-73D5-44AB-90DB-9E9382D6D676}">
      <dgm:prSet custT="1"/>
      <dgm:spPr/>
      <dgm:t>
        <a:bodyPr/>
        <a:lstStyle/>
        <a:p>
          <a:r>
            <a:rPr lang="en-US" sz="1600" dirty="0"/>
            <a:t>Improve PA and NP retention</a:t>
          </a:r>
        </a:p>
      </dgm:t>
    </dgm:pt>
    <dgm:pt modelId="{3D3F1524-8B9A-4356-8C12-DA210A3E92C1}" type="parTrans" cxnId="{EB813C64-F02F-4267-A47E-68A66675D754}">
      <dgm:prSet/>
      <dgm:spPr/>
      <dgm:t>
        <a:bodyPr/>
        <a:lstStyle/>
        <a:p>
          <a:endParaRPr lang="en-US"/>
        </a:p>
      </dgm:t>
    </dgm:pt>
    <dgm:pt modelId="{C29CB5CB-07C4-41D2-B8B7-7C383BA3B32F}" type="sibTrans" cxnId="{EB813C64-F02F-4267-A47E-68A66675D754}">
      <dgm:prSet/>
      <dgm:spPr/>
      <dgm:t>
        <a:bodyPr/>
        <a:lstStyle/>
        <a:p>
          <a:endParaRPr lang="en-US"/>
        </a:p>
      </dgm:t>
    </dgm:pt>
    <dgm:pt modelId="{8A89CB7D-554C-4CCA-B6AB-D5CFDED2B8DA}">
      <dgm:prSet/>
      <dgm:spPr/>
      <dgm:t>
        <a:bodyPr/>
        <a:lstStyle/>
        <a:p>
          <a:r>
            <a:rPr lang="en-US"/>
            <a:t>Develop</a:t>
          </a:r>
        </a:p>
      </dgm:t>
    </dgm:pt>
    <dgm:pt modelId="{97322CBE-6A8A-4FA6-9214-E27461EE03A5}" type="parTrans" cxnId="{4DB8E26F-C5FF-42C3-BFDC-09FBD76ACD27}">
      <dgm:prSet/>
      <dgm:spPr/>
      <dgm:t>
        <a:bodyPr/>
        <a:lstStyle/>
        <a:p>
          <a:endParaRPr lang="en-US"/>
        </a:p>
      </dgm:t>
    </dgm:pt>
    <dgm:pt modelId="{B30CF322-A481-40DF-914C-D5930C112247}" type="sibTrans" cxnId="{4DB8E26F-C5FF-42C3-BFDC-09FBD76ACD27}">
      <dgm:prSet/>
      <dgm:spPr/>
      <dgm:t>
        <a:bodyPr/>
        <a:lstStyle/>
        <a:p>
          <a:endParaRPr lang="en-US"/>
        </a:p>
      </dgm:t>
    </dgm:pt>
    <dgm:pt modelId="{211D8703-8563-4D25-A005-B0A0115DC8BA}">
      <dgm:prSet custT="1"/>
      <dgm:spPr/>
      <dgm:t>
        <a:bodyPr/>
        <a:lstStyle/>
        <a:p>
          <a:r>
            <a:rPr lang="en-US" sz="1600" dirty="0"/>
            <a:t>Develop policies and procedures around postgraduate APP residency program</a:t>
          </a:r>
        </a:p>
      </dgm:t>
    </dgm:pt>
    <dgm:pt modelId="{7B9D301D-F2D7-42F5-8F1F-1459D6484FDB}" type="parTrans" cxnId="{1A09FE06-D750-4779-BE16-2E21DACF7B45}">
      <dgm:prSet/>
      <dgm:spPr/>
      <dgm:t>
        <a:bodyPr/>
        <a:lstStyle/>
        <a:p>
          <a:endParaRPr lang="en-US"/>
        </a:p>
      </dgm:t>
    </dgm:pt>
    <dgm:pt modelId="{B718D60F-971D-4DB7-97E5-D5F523BDE699}" type="sibTrans" cxnId="{1A09FE06-D750-4779-BE16-2E21DACF7B45}">
      <dgm:prSet/>
      <dgm:spPr/>
      <dgm:t>
        <a:bodyPr/>
        <a:lstStyle/>
        <a:p>
          <a:endParaRPr lang="en-US"/>
        </a:p>
      </dgm:t>
    </dgm:pt>
    <dgm:pt modelId="{C56164B1-3FD1-43B7-9E91-37BD216CC604}">
      <dgm:prSet/>
      <dgm:spPr/>
      <dgm:t>
        <a:bodyPr/>
        <a:lstStyle/>
        <a:p>
          <a:r>
            <a:rPr lang="en-US"/>
            <a:t>Stretch</a:t>
          </a:r>
        </a:p>
      </dgm:t>
    </dgm:pt>
    <dgm:pt modelId="{093638D5-5D94-45BA-9D31-CFEFBC7793ED}" type="parTrans" cxnId="{86EFF2D7-C568-4BAC-B75F-AB632FD5F954}">
      <dgm:prSet/>
      <dgm:spPr/>
      <dgm:t>
        <a:bodyPr/>
        <a:lstStyle/>
        <a:p>
          <a:endParaRPr lang="en-US"/>
        </a:p>
      </dgm:t>
    </dgm:pt>
    <dgm:pt modelId="{4A685AA5-8F6A-4840-8AFA-93D4FD4E424D}" type="sibTrans" cxnId="{86EFF2D7-C568-4BAC-B75F-AB632FD5F954}">
      <dgm:prSet/>
      <dgm:spPr/>
      <dgm:t>
        <a:bodyPr/>
        <a:lstStyle/>
        <a:p>
          <a:endParaRPr lang="en-US"/>
        </a:p>
      </dgm:t>
    </dgm:pt>
    <dgm:pt modelId="{C6986774-A35D-4189-A1B3-6F3E27E0B462}">
      <dgm:prSet custT="1"/>
      <dgm:spPr/>
      <dgm:t>
        <a:bodyPr/>
        <a:lstStyle/>
        <a:p>
          <a:r>
            <a:rPr lang="en-US" sz="1600" dirty="0"/>
            <a:t>Use learnings to plan future family medicine residency program </a:t>
          </a:r>
        </a:p>
      </dgm:t>
    </dgm:pt>
    <dgm:pt modelId="{4F1C2B59-1F1D-4EDD-8DB4-BC4E5D533E28}" type="parTrans" cxnId="{882F0C4E-5E50-454A-970D-3D26691C1C90}">
      <dgm:prSet/>
      <dgm:spPr/>
      <dgm:t>
        <a:bodyPr/>
        <a:lstStyle/>
        <a:p>
          <a:endParaRPr lang="en-US"/>
        </a:p>
      </dgm:t>
    </dgm:pt>
    <dgm:pt modelId="{A8EC1677-C48E-472D-BAFF-1FF98198A902}" type="sibTrans" cxnId="{882F0C4E-5E50-454A-970D-3D26691C1C90}">
      <dgm:prSet/>
      <dgm:spPr/>
      <dgm:t>
        <a:bodyPr/>
        <a:lstStyle/>
        <a:p>
          <a:endParaRPr lang="en-US"/>
        </a:p>
      </dgm:t>
    </dgm:pt>
    <dgm:pt modelId="{030D1C84-D42C-48CE-BC16-4AE90088D9C8}" type="pres">
      <dgm:prSet presAssocID="{0E87B019-9F1B-4E18-9F51-8821A854C6A1}" presName="Name0" presStyleCnt="0">
        <dgm:presLayoutVars>
          <dgm:dir/>
          <dgm:animLvl val="lvl"/>
          <dgm:resizeHandles val="exact"/>
        </dgm:presLayoutVars>
      </dgm:prSet>
      <dgm:spPr/>
      <dgm:t>
        <a:bodyPr/>
        <a:lstStyle/>
        <a:p>
          <a:endParaRPr lang="en-US"/>
        </a:p>
      </dgm:t>
    </dgm:pt>
    <dgm:pt modelId="{D86DF8AA-9982-49FF-8484-369DFF57CA99}" type="pres">
      <dgm:prSet presAssocID="{DDA98C3B-D59E-4352-9B2B-36D25C9552FA}" presName="composite" presStyleCnt="0"/>
      <dgm:spPr/>
    </dgm:pt>
    <dgm:pt modelId="{F49C744E-7DBB-40A0-AE5F-EFFC360B39F7}" type="pres">
      <dgm:prSet presAssocID="{DDA98C3B-D59E-4352-9B2B-36D25C9552FA}" presName="parTx" presStyleLbl="alignNode1" presStyleIdx="0" presStyleCnt="5">
        <dgm:presLayoutVars>
          <dgm:chMax val="0"/>
          <dgm:chPref val="0"/>
        </dgm:presLayoutVars>
      </dgm:prSet>
      <dgm:spPr/>
      <dgm:t>
        <a:bodyPr/>
        <a:lstStyle/>
        <a:p>
          <a:endParaRPr lang="en-US"/>
        </a:p>
      </dgm:t>
    </dgm:pt>
    <dgm:pt modelId="{F46AAF09-7FDA-4DA2-8944-1170FDCEDD16}" type="pres">
      <dgm:prSet presAssocID="{DDA98C3B-D59E-4352-9B2B-36D25C9552FA}" presName="desTx" presStyleLbl="alignAccFollowNode1" presStyleIdx="0" presStyleCnt="5">
        <dgm:presLayoutVars/>
      </dgm:prSet>
      <dgm:spPr/>
      <dgm:t>
        <a:bodyPr/>
        <a:lstStyle/>
        <a:p>
          <a:endParaRPr lang="en-US"/>
        </a:p>
      </dgm:t>
    </dgm:pt>
    <dgm:pt modelId="{9B56AFCB-3FE9-4948-86F4-F3805A80344C}" type="pres">
      <dgm:prSet presAssocID="{459F043B-E8CD-4CE7-9613-42060ECAEBE4}" presName="space" presStyleCnt="0"/>
      <dgm:spPr/>
    </dgm:pt>
    <dgm:pt modelId="{92C58FA5-C5F2-4111-A11E-1FF3A61FA0F5}" type="pres">
      <dgm:prSet presAssocID="{63DC6D9D-FCC3-43E7-A85F-7538CEA13E13}" presName="composite" presStyleCnt="0"/>
      <dgm:spPr/>
    </dgm:pt>
    <dgm:pt modelId="{A4FCF406-E044-416A-B9F9-D78A0D48AD0F}" type="pres">
      <dgm:prSet presAssocID="{63DC6D9D-FCC3-43E7-A85F-7538CEA13E13}" presName="parTx" presStyleLbl="alignNode1" presStyleIdx="1" presStyleCnt="5">
        <dgm:presLayoutVars>
          <dgm:chMax val="0"/>
          <dgm:chPref val="0"/>
        </dgm:presLayoutVars>
      </dgm:prSet>
      <dgm:spPr/>
      <dgm:t>
        <a:bodyPr/>
        <a:lstStyle/>
        <a:p>
          <a:endParaRPr lang="en-US"/>
        </a:p>
      </dgm:t>
    </dgm:pt>
    <dgm:pt modelId="{48C0CBC2-9643-48CC-BE79-8CEA0D8EAEB6}" type="pres">
      <dgm:prSet presAssocID="{63DC6D9D-FCC3-43E7-A85F-7538CEA13E13}" presName="desTx" presStyleLbl="alignAccFollowNode1" presStyleIdx="1" presStyleCnt="5">
        <dgm:presLayoutVars/>
      </dgm:prSet>
      <dgm:spPr/>
      <dgm:t>
        <a:bodyPr/>
        <a:lstStyle/>
        <a:p>
          <a:endParaRPr lang="en-US"/>
        </a:p>
      </dgm:t>
    </dgm:pt>
    <dgm:pt modelId="{F8FEF242-136C-40B3-9E52-8CE24735F7DA}" type="pres">
      <dgm:prSet presAssocID="{96B724E0-92DC-4DC7-8BFD-54800AA6A2B8}" presName="space" presStyleCnt="0"/>
      <dgm:spPr/>
    </dgm:pt>
    <dgm:pt modelId="{A98B06AC-718A-4FBA-8DCE-879B86403630}" type="pres">
      <dgm:prSet presAssocID="{8358A6CC-BC1F-4C5B-9DD8-847C251FA9F9}" presName="composite" presStyleCnt="0"/>
      <dgm:spPr/>
    </dgm:pt>
    <dgm:pt modelId="{BA4DE06E-DAA6-45B0-BBAD-FEACF4ACAD68}" type="pres">
      <dgm:prSet presAssocID="{8358A6CC-BC1F-4C5B-9DD8-847C251FA9F9}" presName="parTx" presStyleLbl="alignNode1" presStyleIdx="2" presStyleCnt="5">
        <dgm:presLayoutVars>
          <dgm:chMax val="0"/>
          <dgm:chPref val="0"/>
        </dgm:presLayoutVars>
      </dgm:prSet>
      <dgm:spPr/>
      <dgm:t>
        <a:bodyPr/>
        <a:lstStyle/>
        <a:p>
          <a:endParaRPr lang="en-US"/>
        </a:p>
      </dgm:t>
    </dgm:pt>
    <dgm:pt modelId="{FBCD9BBD-EC9F-436A-BC9F-BCC54D6F915D}" type="pres">
      <dgm:prSet presAssocID="{8358A6CC-BC1F-4C5B-9DD8-847C251FA9F9}" presName="desTx" presStyleLbl="alignAccFollowNode1" presStyleIdx="2" presStyleCnt="5">
        <dgm:presLayoutVars/>
      </dgm:prSet>
      <dgm:spPr/>
      <dgm:t>
        <a:bodyPr/>
        <a:lstStyle/>
        <a:p>
          <a:endParaRPr lang="en-US"/>
        </a:p>
      </dgm:t>
    </dgm:pt>
    <dgm:pt modelId="{AEC2B9E4-94AD-45FA-BCB0-5844C35D4915}" type="pres">
      <dgm:prSet presAssocID="{25D5A4E1-1944-4CED-8267-AD874E96AEF0}" presName="space" presStyleCnt="0"/>
      <dgm:spPr/>
    </dgm:pt>
    <dgm:pt modelId="{E9382C01-4674-4FC5-8E09-4E32BCEC9F45}" type="pres">
      <dgm:prSet presAssocID="{8A89CB7D-554C-4CCA-B6AB-D5CFDED2B8DA}" presName="composite" presStyleCnt="0"/>
      <dgm:spPr/>
    </dgm:pt>
    <dgm:pt modelId="{2FE2BCC5-D61A-492D-AE00-80316FD4C8D6}" type="pres">
      <dgm:prSet presAssocID="{8A89CB7D-554C-4CCA-B6AB-D5CFDED2B8DA}" presName="parTx" presStyleLbl="alignNode1" presStyleIdx="3" presStyleCnt="5">
        <dgm:presLayoutVars>
          <dgm:chMax val="0"/>
          <dgm:chPref val="0"/>
        </dgm:presLayoutVars>
      </dgm:prSet>
      <dgm:spPr/>
      <dgm:t>
        <a:bodyPr/>
        <a:lstStyle/>
        <a:p>
          <a:endParaRPr lang="en-US"/>
        </a:p>
      </dgm:t>
    </dgm:pt>
    <dgm:pt modelId="{9C54D346-AA36-4689-AECD-F06B138F02CA}" type="pres">
      <dgm:prSet presAssocID="{8A89CB7D-554C-4CCA-B6AB-D5CFDED2B8DA}" presName="desTx" presStyleLbl="alignAccFollowNode1" presStyleIdx="3" presStyleCnt="5">
        <dgm:presLayoutVars/>
      </dgm:prSet>
      <dgm:spPr/>
      <dgm:t>
        <a:bodyPr/>
        <a:lstStyle/>
        <a:p>
          <a:endParaRPr lang="en-US"/>
        </a:p>
      </dgm:t>
    </dgm:pt>
    <dgm:pt modelId="{0C6D1327-CCBB-4442-95BC-D1C02BC61958}" type="pres">
      <dgm:prSet presAssocID="{B30CF322-A481-40DF-914C-D5930C112247}" presName="space" presStyleCnt="0"/>
      <dgm:spPr/>
    </dgm:pt>
    <dgm:pt modelId="{CCE4E89C-86BF-495C-9A4D-2738E3889882}" type="pres">
      <dgm:prSet presAssocID="{C56164B1-3FD1-43B7-9E91-37BD216CC604}" presName="composite" presStyleCnt="0"/>
      <dgm:spPr/>
    </dgm:pt>
    <dgm:pt modelId="{7F608584-B028-4B15-A13B-B1C46795D6F8}" type="pres">
      <dgm:prSet presAssocID="{C56164B1-3FD1-43B7-9E91-37BD216CC604}" presName="parTx" presStyleLbl="alignNode1" presStyleIdx="4" presStyleCnt="5">
        <dgm:presLayoutVars>
          <dgm:chMax val="0"/>
          <dgm:chPref val="0"/>
        </dgm:presLayoutVars>
      </dgm:prSet>
      <dgm:spPr/>
      <dgm:t>
        <a:bodyPr/>
        <a:lstStyle/>
        <a:p>
          <a:endParaRPr lang="en-US"/>
        </a:p>
      </dgm:t>
    </dgm:pt>
    <dgm:pt modelId="{7ADC6D9A-4DC6-4C9F-9ECF-1CF2C182A2B5}" type="pres">
      <dgm:prSet presAssocID="{C56164B1-3FD1-43B7-9E91-37BD216CC604}" presName="desTx" presStyleLbl="alignAccFollowNode1" presStyleIdx="4" presStyleCnt="5">
        <dgm:presLayoutVars/>
      </dgm:prSet>
      <dgm:spPr/>
      <dgm:t>
        <a:bodyPr/>
        <a:lstStyle/>
        <a:p>
          <a:endParaRPr lang="en-US"/>
        </a:p>
      </dgm:t>
    </dgm:pt>
  </dgm:ptLst>
  <dgm:cxnLst>
    <dgm:cxn modelId="{DA3CA7A1-9D7C-41FF-A31D-D92AC080EB78}" srcId="{DDA98C3B-D59E-4352-9B2B-36D25C9552FA}" destId="{22D07188-B2DC-4489-A565-EB86585B83D6}" srcOrd="0" destOrd="0" parTransId="{3AD5713F-0477-47C4-B0D6-D9785B1BBCC2}" sibTransId="{DEC22510-817C-451F-8940-B01DD8402ABA}"/>
    <dgm:cxn modelId="{C1DE5E04-7270-4DFD-B82B-09368B6A0111}" type="presOf" srcId="{B22DBF0A-84E4-407A-A598-9318C10AC143}" destId="{48C0CBC2-9643-48CC-BE79-8CEA0D8EAEB6}" srcOrd="0" destOrd="0" presId="urn:microsoft.com/office/officeart/2016/7/layout/HorizontalActionList"/>
    <dgm:cxn modelId="{E4E1FF85-F52C-4204-B900-9AB2360E8E02}" type="presOf" srcId="{0E87B019-9F1B-4E18-9F51-8821A854C6A1}" destId="{030D1C84-D42C-48CE-BC16-4AE90088D9C8}" srcOrd="0" destOrd="0" presId="urn:microsoft.com/office/officeart/2016/7/layout/HorizontalActionList"/>
    <dgm:cxn modelId="{E9B5AA51-E45F-4534-838B-18FA5804C925}" type="presOf" srcId="{8358A6CC-BC1F-4C5B-9DD8-847C251FA9F9}" destId="{BA4DE06E-DAA6-45B0-BBAD-FEACF4ACAD68}" srcOrd="0" destOrd="0" presId="urn:microsoft.com/office/officeart/2016/7/layout/HorizontalActionList"/>
    <dgm:cxn modelId="{4DB8E26F-C5FF-42C3-BFDC-09FBD76ACD27}" srcId="{0E87B019-9F1B-4E18-9F51-8821A854C6A1}" destId="{8A89CB7D-554C-4CCA-B6AB-D5CFDED2B8DA}" srcOrd="3" destOrd="0" parTransId="{97322CBE-6A8A-4FA6-9214-E27461EE03A5}" sibTransId="{B30CF322-A481-40DF-914C-D5930C112247}"/>
    <dgm:cxn modelId="{86EFF2D7-C568-4BAC-B75F-AB632FD5F954}" srcId="{0E87B019-9F1B-4E18-9F51-8821A854C6A1}" destId="{C56164B1-3FD1-43B7-9E91-37BD216CC604}" srcOrd="4" destOrd="0" parTransId="{093638D5-5D94-45BA-9D31-CFEFBC7793ED}" sibTransId="{4A685AA5-8F6A-4840-8AFA-93D4FD4E424D}"/>
    <dgm:cxn modelId="{EB813C64-F02F-4267-A47E-68A66675D754}" srcId="{8358A6CC-BC1F-4C5B-9DD8-847C251FA9F9}" destId="{C4A957E6-73D5-44AB-90DB-9E9382D6D676}" srcOrd="0" destOrd="0" parTransId="{3D3F1524-8B9A-4356-8C12-DA210A3E92C1}" sibTransId="{C29CB5CB-07C4-41D2-B8B7-7C383BA3B32F}"/>
    <dgm:cxn modelId="{4A5D17CC-9C91-494F-A3A6-90DE8612839A}" type="presOf" srcId="{211D8703-8563-4D25-A005-B0A0115DC8BA}" destId="{9C54D346-AA36-4689-AECD-F06B138F02CA}" srcOrd="0" destOrd="0" presId="urn:microsoft.com/office/officeart/2016/7/layout/HorizontalActionList"/>
    <dgm:cxn modelId="{9621E5FE-9017-4572-B761-2D2A18BC41FD}" srcId="{0E87B019-9F1B-4E18-9F51-8821A854C6A1}" destId="{8358A6CC-BC1F-4C5B-9DD8-847C251FA9F9}" srcOrd="2" destOrd="0" parTransId="{7B42067A-F06B-4C5D-92ED-8E36311520C0}" sibTransId="{25D5A4E1-1944-4CED-8267-AD874E96AEF0}"/>
    <dgm:cxn modelId="{D555E235-25AD-495C-AEFF-26E0921487C4}" srcId="{63DC6D9D-FCC3-43E7-A85F-7538CEA13E13}" destId="{B22DBF0A-84E4-407A-A598-9318C10AC143}" srcOrd="0" destOrd="0" parTransId="{B8FDAA1C-1CD8-4420-8B64-49912C079B17}" sibTransId="{70A66A1C-EE0C-4025-AC12-4905F4285D8F}"/>
    <dgm:cxn modelId="{882F0C4E-5E50-454A-970D-3D26691C1C90}" srcId="{C56164B1-3FD1-43B7-9E91-37BD216CC604}" destId="{C6986774-A35D-4189-A1B3-6F3E27E0B462}" srcOrd="0" destOrd="0" parTransId="{4F1C2B59-1F1D-4EDD-8DB4-BC4E5D533E28}" sibTransId="{A8EC1677-C48E-472D-BAFF-1FF98198A902}"/>
    <dgm:cxn modelId="{7550332F-9AC5-4D22-85F5-6F38D73B8946}" type="presOf" srcId="{22D07188-B2DC-4489-A565-EB86585B83D6}" destId="{F46AAF09-7FDA-4DA2-8944-1170FDCEDD16}" srcOrd="0" destOrd="0" presId="urn:microsoft.com/office/officeart/2016/7/layout/HorizontalActionList"/>
    <dgm:cxn modelId="{1A09FE06-D750-4779-BE16-2E21DACF7B45}" srcId="{8A89CB7D-554C-4CCA-B6AB-D5CFDED2B8DA}" destId="{211D8703-8563-4D25-A005-B0A0115DC8BA}" srcOrd="0" destOrd="0" parTransId="{7B9D301D-F2D7-42F5-8F1F-1459D6484FDB}" sibTransId="{B718D60F-971D-4DB7-97E5-D5F523BDE699}"/>
    <dgm:cxn modelId="{1954EBEA-39DE-41D2-844D-DDE16A84B484}" srcId="{0E87B019-9F1B-4E18-9F51-8821A854C6A1}" destId="{63DC6D9D-FCC3-43E7-A85F-7538CEA13E13}" srcOrd="1" destOrd="0" parTransId="{E155476B-0819-4837-A187-A2892D5B7A58}" sibTransId="{96B724E0-92DC-4DC7-8BFD-54800AA6A2B8}"/>
    <dgm:cxn modelId="{BCCB23A0-2E63-4E32-A8FD-ADC62CA1695A}" type="presOf" srcId="{8A89CB7D-554C-4CCA-B6AB-D5CFDED2B8DA}" destId="{2FE2BCC5-D61A-492D-AE00-80316FD4C8D6}" srcOrd="0" destOrd="0" presId="urn:microsoft.com/office/officeart/2016/7/layout/HorizontalActionList"/>
    <dgm:cxn modelId="{5044BD89-B3A2-4A0B-B0F3-49D4C672F114}" type="presOf" srcId="{DDA98C3B-D59E-4352-9B2B-36D25C9552FA}" destId="{F49C744E-7DBB-40A0-AE5F-EFFC360B39F7}" srcOrd="0" destOrd="0" presId="urn:microsoft.com/office/officeart/2016/7/layout/HorizontalActionList"/>
    <dgm:cxn modelId="{DCFD5D49-C7EB-4B43-8E87-C407CDC84615}" type="presOf" srcId="{C4A957E6-73D5-44AB-90DB-9E9382D6D676}" destId="{FBCD9BBD-EC9F-436A-BC9F-BCC54D6F915D}" srcOrd="0" destOrd="0" presId="urn:microsoft.com/office/officeart/2016/7/layout/HorizontalActionList"/>
    <dgm:cxn modelId="{CCA20705-F7D3-43C0-83CB-673FD645C18B}" type="presOf" srcId="{C6986774-A35D-4189-A1B3-6F3E27E0B462}" destId="{7ADC6D9A-4DC6-4C9F-9ECF-1CF2C182A2B5}" srcOrd="0" destOrd="0" presId="urn:microsoft.com/office/officeart/2016/7/layout/HorizontalActionList"/>
    <dgm:cxn modelId="{8F7D89C5-251F-4B58-AAE7-E44573E9667E}" srcId="{0E87B019-9F1B-4E18-9F51-8821A854C6A1}" destId="{DDA98C3B-D59E-4352-9B2B-36D25C9552FA}" srcOrd="0" destOrd="0" parTransId="{EB3CE689-795F-4A31-9FC2-0AF8E3A94052}" sibTransId="{459F043B-E8CD-4CE7-9613-42060ECAEBE4}"/>
    <dgm:cxn modelId="{B0F47237-5547-4FD6-97AD-97864BF2BFAF}" type="presOf" srcId="{C56164B1-3FD1-43B7-9E91-37BD216CC604}" destId="{7F608584-B028-4B15-A13B-B1C46795D6F8}" srcOrd="0" destOrd="0" presId="urn:microsoft.com/office/officeart/2016/7/layout/HorizontalActionList"/>
    <dgm:cxn modelId="{6F5F7448-FF2A-4266-B916-5DC34E4AE018}" type="presOf" srcId="{63DC6D9D-FCC3-43E7-A85F-7538CEA13E13}" destId="{A4FCF406-E044-416A-B9F9-D78A0D48AD0F}" srcOrd="0" destOrd="0" presId="urn:microsoft.com/office/officeart/2016/7/layout/HorizontalActionList"/>
    <dgm:cxn modelId="{00495116-C4E4-4ABB-8949-CDCB6559F625}" type="presParOf" srcId="{030D1C84-D42C-48CE-BC16-4AE90088D9C8}" destId="{D86DF8AA-9982-49FF-8484-369DFF57CA99}" srcOrd="0" destOrd="0" presId="urn:microsoft.com/office/officeart/2016/7/layout/HorizontalActionList"/>
    <dgm:cxn modelId="{73D5AD24-6759-444B-88AB-55CF076EB45C}" type="presParOf" srcId="{D86DF8AA-9982-49FF-8484-369DFF57CA99}" destId="{F49C744E-7DBB-40A0-AE5F-EFFC360B39F7}" srcOrd="0" destOrd="0" presId="urn:microsoft.com/office/officeart/2016/7/layout/HorizontalActionList"/>
    <dgm:cxn modelId="{7EC83B99-2C5B-4F41-9341-7CDE7CEB05F2}" type="presParOf" srcId="{D86DF8AA-9982-49FF-8484-369DFF57CA99}" destId="{F46AAF09-7FDA-4DA2-8944-1170FDCEDD16}" srcOrd="1" destOrd="0" presId="urn:microsoft.com/office/officeart/2016/7/layout/HorizontalActionList"/>
    <dgm:cxn modelId="{2BE6C65D-CD10-4507-8C24-82E6170A4AFA}" type="presParOf" srcId="{030D1C84-D42C-48CE-BC16-4AE90088D9C8}" destId="{9B56AFCB-3FE9-4948-86F4-F3805A80344C}" srcOrd="1" destOrd="0" presId="urn:microsoft.com/office/officeart/2016/7/layout/HorizontalActionList"/>
    <dgm:cxn modelId="{33EB7778-F1D8-45F4-BCE7-C491CFC33FD1}" type="presParOf" srcId="{030D1C84-D42C-48CE-BC16-4AE90088D9C8}" destId="{92C58FA5-C5F2-4111-A11E-1FF3A61FA0F5}" srcOrd="2" destOrd="0" presId="urn:microsoft.com/office/officeart/2016/7/layout/HorizontalActionList"/>
    <dgm:cxn modelId="{CCD0BB37-AA81-43C1-BBC8-77ED1D744FE3}" type="presParOf" srcId="{92C58FA5-C5F2-4111-A11E-1FF3A61FA0F5}" destId="{A4FCF406-E044-416A-B9F9-D78A0D48AD0F}" srcOrd="0" destOrd="0" presId="urn:microsoft.com/office/officeart/2016/7/layout/HorizontalActionList"/>
    <dgm:cxn modelId="{45545C7A-B3B1-4111-AA03-7EEA0B192441}" type="presParOf" srcId="{92C58FA5-C5F2-4111-A11E-1FF3A61FA0F5}" destId="{48C0CBC2-9643-48CC-BE79-8CEA0D8EAEB6}" srcOrd="1" destOrd="0" presId="urn:microsoft.com/office/officeart/2016/7/layout/HorizontalActionList"/>
    <dgm:cxn modelId="{AC63F5CB-1B62-49D6-ABC5-898B5A305404}" type="presParOf" srcId="{030D1C84-D42C-48CE-BC16-4AE90088D9C8}" destId="{F8FEF242-136C-40B3-9E52-8CE24735F7DA}" srcOrd="3" destOrd="0" presId="urn:microsoft.com/office/officeart/2016/7/layout/HorizontalActionList"/>
    <dgm:cxn modelId="{BE5F3AC9-FDBB-4A85-996D-4C40B38E2BB4}" type="presParOf" srcId="{030D1C84-D42C-48CE-BC16-4AE90088D9C8}" destId="{A98B06AC-718A-4FBA-8DCE-879B86403630}" srcOrd="4" destOrd="0" presId="urn:microsoft.com/office/officeart/2016/7/layout/HorizontalActionList"/>
    <dgm:cxn modelId="{0805FEA8-0008-4587-B89D-FA80F1DB16F5}" type="presParOf" srcId="{A98B06AC-718A-4FBA-8DCE-879B86403630}" destId="{BA4DE06E-DAA6-45B0-BBAD-FEACF4ACAD68}" srcOrd="0" destOrd="0" presId="urn:microsoft.com/office/officeart/2016/7/layout/HorizontalActionList"/>
    <dgm:cxn modelId="{A5D9F2C5-6D64-421A-A642-FC16E043E706}" type="presParOf" srcId="{A98B06AC-718A-4FBA-8DCE-879B86403630}" destId="{FBCD9BBD-EC9F-436A-BC9F-BCC54D6F915D}" srcOrd="1" destOrd="0" presId="urn:microsoft.com/office/officeart/2016/7/layout/HorizontalActionList"/>
    <dgm:cxn modelId="{1A0A41CA-0439-4F31-883D-57A6B8578598}" type="presParOf" srcId="{030D1C84-D42C-48CE-BC16-4AE90088D9C8}" destId="{AEC2B9E4-94AD-45FA-BCB0-5844C35D4915}" srcOrd="5" destOrd="0" presId="urn:microsoft.com/office/officeart/2016/7/layout/HorizontalActionList"/>
    <dgm:cxn modelId="{A5D806A3-3CFB-4C2A-A3DD-DB7DDD1EBBD2}" type="presParOf" srcId="{030D1C84-D42C-48CE-BC16-4AE90088D9C8}" destId="{E9382C01-4674-4FC5-8E09-4E32BCEC9F45}" srcOrd="6" destOrd="0" presId="urn:microsoft.com/office/officeart/2016/7/layout/HorizontalActionList"/>
    <dgm:cxn modelId="{22968F2C-15ED-4681-B726-1FA8444E9E6F}" type="presParOf" srcId="{E9382C01-4674-4FC5-8E09-4E32BCEC9F45}" destId="{2FE2BCC5-D61A-492D-AE00-80316FD4C8D6}" srcOrd="0" destOrd="0" presId="urn:microsoft.com/office/officeart/2016/7/layout/HorizontalActionList"/>
    <dgm:cxn modelId="{DDC3D2DC-5A2D-4700-B4BD-5462A76FB63D}" type="presParOf" srcId="{E9382C01-4674-4FC5-8E09-4E32BCEC9F45}" destId="{9C54D346-AA36-4689-AECD-F06B138F02CA}" srcOrd="1" destOrd="0" presId="urn:microsoft.com/office/officeart/2016/7/layout/HorizontalActionList"/>
    <dgm:cxn modelId="{0DACCB93-EB6F-4238-81ED-60EAE7B6D190}" type="presParOf" srcId="{030D1C84-D42C-48CE-BC16-4AE90088D9C8}" destId="{0C6D1327-CCBB-4442-95BC-D1C02BC61958}" srcOrd="7" destOrd="0" presId="urn:microsoft.com/office/officeart/2016/7/layout/HorizontalActionList"/>
    <dgm:cxn modelId="{EABBB4BA-4498-41A6-B654-0CF6862C4D12}" type="presParOf" srcId="{030D1C84-D42C-48CE-BC16-4AE90088D9C8}" destId="{CCE4E89C-86BF-495C-9A4D-2738E3889882}" srcOrd="8" destOrd="0" presId="urn:microsoft.com/office/officeart/2016/7/layout/HorizontalActionList"/>
    <dgm:cxn modelId="{D905868C-60ED-4E6A-B3BA-5F0E0899F633}" type="presParOf" srcId="{CCE4E89C-86BF-495C-9A4D-2738E3889882}" destId="{7F608584-B028-4B15-A13B-B1C46795D6F8}" srcOrd="0" destOrd="0" presId="urn:microsoft.com/office/officeart/2016/7/layout/HorizontalActionList"/>
    <dgm:cxn modelId="{BF11E964-E4BF-41CB-817A-53572636953E}" type="presParOf" srcId="{CCE4E89C-86BF-495C-9A4D-2738E3889882}" destId="{7ADC6D9A-4DC6-4C9F-9ECF-1CF2C182A2B5}"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0A0F53-2299-4CFA-981B-AB628EF11855}"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B9D87D72-6523-4137-A165-B85428ECDC2E}">
      <dgm:prSet phldrT="[Text]" custT="1"/>
      <dgm:spPr/>
      <dgm:t>
        <a:bodyPr/>
        <a:lstStyle/>
        <a:p>
          <a:r>
            <a:rPr lang="en-US" sz="2000" dirty="0" smtClean="0"/>
            <a:t>What are your drivers? </a:t>
          </a:r>
          <a:endParaRPr lang="en-US" sz="2000" dirty="0"/>
        </a:p>
      </dgm:t>
    </dgm:pt>
    <dgm:pt modelId="{82ACD655-58A7-4DE5-8D41-1C9B1FC47FA4}" type="parTrans" cxnId="{EDE51826-AD01-43E3-86E6-9F471A4429A0}">
      <dgm:prSet/>
      <dgm:spPr/>
      <dgm:t>
        <a:bodyPr/>
        <a:lstStyle/>
        <a:p>
          <a:endParaRPr lang="en-US"/>
        </a:p>
      </dgm:t>
    </dgm:pt>
    <dgm:pt modelId="{9EEC77F8-52D7-451E-A542-7F940CE7CF79}" type="sibTrans" cxnId="{EDE51826-AD01-43E3-86E6-9F471A4429A0}">
      <dgm:prSet/>
      <dgm:spPr/>
      <dgm:t>
        <a:bodyPr/>
        <a:lstStyle/>
        <a:p>
          <a:endParaRPr lang="en-US"/>
        </a:p>
      </dgm:t>
    </dgm:pt>
    <dgm:pt modelId="{AFD31FC5-B110-49AF-A4DF-F0C6C8F0175D}">
      <dgm:prSet phldrT="[Text]" custT="1"/>
      <dgm:spPr/>
      <dgm:t>
        <a:bodyPr/>
        <a:lstStyle/>
        <a:p>
          <a:r>
            <a:rPr lang="en-US" sz="1600" dirty="0" smtClean="0"/>
            <a:t>Recruitment </a:t>
          </a:r>
          <a:endParaRPr lang="en-US" sz="1600" dirty="0"/>
        </a:p>
      </dgm:t>
    </dgm:pt>
    <dgm:pt modelId="{F2E8DDFC-CCC3-46ED-8C51-53AC10A9B2F1}" type="parTrans" cxnId="{56779FCA-27A3-4826-8603-562AA7504F73}">
      <dgm:prSet/>
      <dgm:spPr/>
      <dgm:t>
        <a:bodyPr/>
        <a:lstStyle/>
        <a:p>
          <a:endParaRPr lang="en-US"/>
        </a:p>
      </dgm:t>
    </dgm:pt>
    <dgm:pt modelId="{F664E56F-7D47-4C19-97A2-EC1ECAA86BC7}" type="sibTrans" cxnId="{56779FCA-27A3-4826-8603-562AA7504F73}">
      <dgm:prSet/>
      <dgm:spPr/>
      <dgm:t>
        <a:bodyPr/>
        <a:lstStyle/>
        <a:p>
          <a:endParaRPr lang="en-US"/>
        </a:p>
      </dgm:t>
    </dgm:pt>
    <dgm:pt modelId="{06332B24-33D3-4F27-9AD2-FC34000F5B98}">
      <dgm:prSet phldrT="[Text]" custT="1"/>
      <dgm:spPr/>
      <dgm:t>
        <a:bodyPr/>
        <a:lstStyle/>
        <a:p>
          <a:r>
            <a:rPr lang="en-US" sz="1600" dirty="0" smtClean="0"/>
            <a:t>Training</a:t>
          </a:r>
          <a:endParaRPr lang="en-US" sz="1600" dirty="0"/>
        </a:p>
      </dgm:t>
    </dgm:pt>
    <dgm:pt modelId="{BB807938-4985-474C-BEEA-C1043B6ED303}" type="parTrans" cxnId="{C4AC77A8-5515-43E1-A74D-CB00D45B7A81}">
      <dgm:prSet/>
      <dgm:spPr/>
      <dgm:t>
        <a:bodyPr/>
        <a:lstStyle/>
        <a:p>
          <a:endParaRPr lang="en-US"/>
        </a:p>
      </dgm:t>
    </dgm:pt>
    <dgm:pt modelId="{27882741-BCB3-49E7-84B2-52BD1FB83A47}" type="sibTrans" cxnId="{C4AC77A8-5515-43E1-A74D-CB00D45B7A81}">
      <dgm:prSet/>
      <dgm:spPr/>
      <dgm:t>
        <a:bodyPr/>
        <a:lstStyle/>
        <a:p>
          <a:endParaRPr lang="en-US"/>
        </a:p>
      </dgm:t>
    </dgm:pt>
    <dgm:pt modelId="{DEA92E27-F6D8-4E05-A107-A976422EE4C2}">
      <dgm:prSet phldrT="[Text]" custT="1"/>
      <dgm:spPr/>
      <dgm:t>
        <a:bodyPr/>
        <a:lstStyle/>
        <a:p>
          <a:r>
            <a:rPr lang="en-US" sz="1600" dirty="0" smtClean="0"/>
            <a:t>Retention </a:t>
          </a:r>
          <a:endParaRPr lang="en-US" sz="1600" dirty="0"/>
        </a:p>
      </dgm:t>
    </dgm:pt>
    <dgm:pt modelId="{360344CA-7718-440A-A064-123367A6C4E2}" type="parTrans" cxnId="{1A413E2C-3C9F-4B75-99EC-24E541FC9045}">
      <dgm:prSet/>
      <dgm:spPr/>
      <dgm:t>
        <a:bodyPr/>
        <a:lstStyle/>
        <a:p>
          <a:endParaRPr lang="en-US"/>
        </a:p>
      </dgm:t>
    </dgm:pt>
    <dgm:pt modelId="{716F8DEF-009A-4383-AE18-83175D5D8B7B}" type="sibTrans" cxnId="{1A413E2C-3C9F-4B75-99EC-24E541FC9045}">
      <dgm:prSet/>
      <dgm:spPr/>
      <dgm:t>
        <a:bodyPr/>
        <a:lstStyle/>
        <a:p>
          <a:endParaRPr lang="en-US"/>
        </a:p>
      </dgm:t>
    </dgm:pt>
    <dgm:pt modelId="{C716B3CC-3B9A-4A73-BB00-106316B2E9FA}">
      <dgm:prSet phldrT="[Text]" custT="1"/>
      <dgm:spPr/>
      <dgm:t>
        <a:bodyPr/>
        <a:lstStyle/>
        <a:p>
          <a:r>
            <a:rPr lang="en-US" sz="1600" dirty="0" smtClean="0"/>
            <a:t>Clinical Workforce</a:t>
          </a:r>
          <a:endParaRPr lang="en-US" sz="1600" dirty="0"/>
        </a:p>
      </dgm:t>
    </dgm:pt>
    <dgm:pt modelId="{E7ECCDA2-5124-492A-9857-EE9249FB2FD3}" type="parTrans" cxnId="{6F343DF1-8C0E-47AC-B539-CF57DF1E44EB}">
      <dgm:prSet/>
      <dgm:spPr/>
      <dgm:t>
        <a:bodyPr/>
        <a:lstStyle/>
        <a:p>
          <a:endParaRPr lang="en-US"/>
        </a:p>
      </dgm:t>
    </dgm:pt>
    <dgm:pt modelId="{24845276-E622-4EF6-8EAF-F3B5ADD4A567}" type="sibTrans" cxnId="{6F343DF1-8C0E-47AC-B539-CF57DF1E44EB}">
      <dgm:prSet/>
      <dgm:spPr/>
      <dgm:t>
        <a:bodyPr/>
        <a:lstStyle/>
        <a:p>
          <a:endParaRPr lang="en-US"/>
        </a:p>
      </dgm:t>
    </dgm:pt>
    <dgm:pt modelId="{3DAB2CAC-158B-4735-98D2-7D87AA98C984}" type="pres">
      <dgm:prSet presAssocID="{3E0A0F53-2299-4CFA-981B-AB628EF11855}" presName="Name0" presStyleCnt="0">
        <dgm:presLayoutVars>
          <dgm:chMax val="1"/>
          <dgm:dir/>
          <dgm:animLvl val="ctr"/>
          <dgm:resizeHandles val="exact"/>
        </dgm:presLayoutVars>
      </dgm:prSet>
      <dgm:spPr/>
      <dgm:t>
        <a:bodyPr/>
        <a:lstStyle/>
        <a:p>
          <a:endParaRPr lang="en-US"/>
        </a:p>
      </dgm:t>
    </dgm:pt>
    <dgm:pt modelId="{C510EE42-E381-4026-A051-9C0BE49656B4}" type="pres">
      <dgm:prSet presAssocID="{B9D87D72-6523-4137-A165-B85428ECDC2E}" presName="centerShape" presStyleLbl="node0" presStyleIdx="0" presStyleCnt="1" custScaleX="110188" custLinFactNeighborX="2567" custLinFactNeighborY="-321"/>
      <dgm:spPr/>
      <dgm:t>
        <a:bodyPr/>
        <a:lstStyle/>
        <a:p>
          <a:endParaRPr lang="en-US"/>
        </a:p>
      </dgm:t>
    </dgm:pt>
    <dgm:pt modelId="{F0C9D425-255E-4271-B785-60CE931DF097}" type="pres">
      <dgm:prSet presAssocID="{AFD31FC5-B110-49AF-A4DF-F0C6C8F0175D}" presName="node" presStyleLbl="node1" presStyleIdx="0" presStyleCnt="4" custScaleX="165053" custScaleY="99774">
        <dgm:presLayoutVars>
          <dgm:bulletEnabled val="1"/>
        </dgm:presLayoutVars>
      </dgm:prSet>
      <dgm:spPr/>
      <dgm:t>
        <a:bodyPr/>
        <a:lstStyle/>
        <a:p>
          <a:endParaRPr lang="en-US"/>
        </a:p>
      </dgm:t>
    </dgm:pt>
    <dgm:pt modelId="{7A7517AB-BE59-4EAB-A513-9BDF853C5E1D}" type="pres">
      <dgm:prSet presAssocID="{AFD31FC5-B110-49AF-A4DF-F0C6C8F0175D}" presName="dummy" presStyleCnt="0"/>
      <dgm:spPr/>
    </dgm:pt>
    <dgm:pt modelId="{F09860C4-92B1-4BEF-910B-CCC6F7589497}" type="pres">
      <dgm:prSet presAssocID="{F664E56F-7D47-4C19-97A2-EC1ECAA86BC7}" presName="sibTrans" presStyleLbl="sibTrans2D1" presStyleIdx="0" presStyleCnt="4"/>
      <dgm:spPr/>
      <dgm:t>
        <a:bodyPr/>
        <a:lstStyle/>
        <a:p>
          <a:endParaRPr lang="en-US"/>
        </a:p>
      </dgm:t>
    </dgm:pt>
    <dgm:pt modelId="{8971BBA4-00EE-4BFC-A448-E21270EB7853}" type="pres">
      <dgm:prSet presAssocID="{06332B24-33D3-4F27-9AD2-FC34000F5B98}" presName="node" presStyleLbl="node1" presStyleIdx="1" presStyleCnt="4" custScaleX="105734" custScaleY="108046">
        <dgm:presLayoutVars>
          <dgm:bulletEnabled val="1"/>
        </dgm:presLayoutVars>
      </dgm:prSet>
      <dgm:spPr/>
      <dgm:t>
        <a:bodyPr/>
        <a:lstStyle/>
        <a:p>
          <a:endParaRPr lang="en-US"/>
        </a:p>
      </dgm:t>
    </dgm:pt>
    <dgm:pt modelId="{AE40F39E-9880-4BF8-8C1C-B8D3189521BE}" type="pres">
      <dgm:prSet presAssocID="{06332B24-33D3-4F27-9AD2-FC34000F5B98}" presName="dummy" presStyleCnt="0"/>
      <dgm:spPr/>
    </dgm:pt>
    <dgm:pt modelId="{7DF0D72E-911A-4336-B8A8-499B4F7446A4}" type="pres">
      <dgm:prSet presAssocID="{27882741-BCB3-49E7-84B2-52BD1FB83A47}" presName="sibTrans" presStyleLbl="sibTrans2D1" presStyleIdx="1" presStyleCnt="4"/>
      <dgm:spPr/>
      <dgm:t>
        <a:bodyPr/>
        <a:lstStyle/>
        <a:p>
          <a:endParaRPr lang="en-US"/>
        </a:p>
      </dgm:t>
    </dgm:pt>
    <dgm:pt modelId="{BB982126-6260-4FBD-98F4-8F929869D3F1}" type="pres">
      <dgm:prSet presAssocID="{DEA92E27-F6D8-4E05-A107-A976422EE4C2}" presName="node" presStyleLbl="node1" presStyleIdx="2" presStyleCnt="4" custScaleX="146797" custScaleY="114259">
        <dgm:presLayoutVars>
          <dgm:bulletEnabled val="1"/>
        </dgm:presLayoutVars>
      </dgm:prSet>
      <dgm:spPr/>
      <dgm:t>
        <a:bodyPr/>
        <a:lstStyle/>
        <a:p>
          <a:endParaRPr lang="en-US"/>
        </a:p>
      </dgm:t>
    </dgm:pt>
    <dgm:pt modelId="{696A752F-520C-44F1-9A14-BB93F36979D0}" type="pres">
      <dgm:prSet presAssocID="{DEA92E27-F6D8-4E05-A107-A976422EE4C2}" presName="dummy" presStyleCnt="0"/>
      <dgm:spPr/>
    </dgm:pt>
    <dgm:pt modelId="{1521E69B-0771-4011-BF7C-C5185DE1B8AE}" type="pres">
      <dgm:prSet presAssocID="{716F8DEF-009A-4383-AE18-83175D5D8B7B}" presName="sibTrans" presStyleLbl="sibTrans2D1" presStyleIdx="2" presStyleCnt="4"/>
      <dgm:spPr/>
      <dgm:t>
        <a:bodyPr/>
        <a:lstStyle/>
        <a:p>
          <a:endParaRPr lang="en-US"/>
        </a:p>
      </dgm:t>
    </dgm:pt>
    <dgm:pt modelId="{AD78E523-7F67-4FD8-9BC7-6D0E00D4A566}" type="pres">
      <dgm:prSet presAssocID="{C716B3CC-3B9A-4A73-BB00-106316B2E9FA}" presName="node" presStyleLbl="node1" presStyleIdx="3" presStyleCnt="4" custScaleX="136689" custScaleY="111823">
        <dgm:presLayoutVars>
          <dgm:bulletEnabled val="1"/>
        </dgm:presLayoutVars>
      </dgm:prSet>
      <dgm:spPr/>
      <dgm:t>
        <a:bodyPr/>
        <a:lstStyle/>
        <a:p>
          <a:endParaRPr lang="en-US"/>
        </a:p>
      </dgm:t>
    </dgm:pt>
    <dgm:pt modelId="{9BD7A70B-3A8E-41BB-8A78-262B4E3B32D8}" type="pres">
      <dgm:prSet presAssocID="{C716B3CC-3B9A-4A73-BB00-106316B2E9FA}" presName="dummy" presStyleCnt="0"/>
      <dgm:spPr/>
    </dgm:pt>
    <dgm:pt modelId="{072E9B5D-915E-45FB-89D1-CD9261C992CA}" type="pres">
      <dgm:prSet presAssocID="{24845276-E622-4EF6-8EAF-F3B5ADD4A567}" presName="sibTrans" presStyleLbl="sibTrans2D1" presStyleIdx="3" presStyleCnt="4"/>
      <dgm:spPr/>
      <dgm:t>
        <a:bodyPr/>
        <a:lstStyle/>
        <a:p>
          <a:endParaRPr lang="en-US"/>
        </a:p>
      </dgm:t>
    </dgm:pt>
  </dgm:ptLst>
  <dgm:cxnLst>
    <dgm:cxn modelId="{2B13DC19-1C66-44ED-9B64-8900392E140A}" type="presOf" srcId="{06332B24-33D3-4F27-9AD2-FC34000F5B98}" destId="{8971BBA4-00EE-4BFC-A448-E21270EB7853}" srcOrd="0" destOrd="0" presId="urn:microsoft.com/office/officeart/2005/8/layout/radial6"/>
    <dgm:cxn modelId="{5B22192E-7012-41E5-94A1-52B8D14E5248}" type="presOf" srcId="{F664E56F-7D47-4C19-97A2-EC1ECAA86BC7}" destId="{F09860C4-92B1-4BEF-910B-CCC6F7589497}" srcOrd="0" destOrd="0" presId="urn:microsoft.com/office/officeart/2005/8/layout/radial6"/>
    <dgm:cxn modelId="{BAA7CD7C-8AF7-4E79-9B93-0CF857AF8E66}" type="presOf" srcId="{AFD31FC5-B110-49AF-A4DF-F0C6C8F0175D}" destId="{F0C9D425-255E-4271-B785-60CE931DF097}" srcOrd="0" destOrd="0" presId="urn:microsoft.com/office/officeart/2005/8/layout/radial6"/>
    <dgm:cxn modelId="{6CF6235C-E503-4977-B43D-777F652D579B}" type="presOf" srcId="{3E0A0F53-2299-4CFA-981B-AB628EF11855}" destId="{3DAB2CAC-158B-4735-98D2-7D87AA98C984}" srcOrd="0" destOrd="0" presId="urn:microsoft.com/office/officeart/2005/8/layout/radial6"/>
    <dgm:cxn modelId="{4D1A150A-4255-4767-97F4-B0FA3CF26026}" type="presOf" srcId="{C716B3CC-3B9A-4A73-BB00-106316B2E9FA}" destId="{AD78E523-7F67-4FD8-9BC7-6D0E00D4A566}" srcOrd="0" destOrd="0" presId="urn:microsoft.com/office/officeart/2005/8/layout/radial6"/>
    <dgm:cxn modelId="{1A413E2C-3C9F-4B75-99EC-24E541FC9045}" srcId="{B9D87D72-6523-4137-A165-B85428ECDC2E}" destId="{DEA92E27-F6D8-4E05-A107-A976422EE4C2}" srcOrd="2" destOrd="0" parTransId="{360344CA-7718-440A-A064-123367A6C4E2}" sibTransId="{716F8DEF-009A-4383-AE18-83175D5D8B7B}"/>
    <dgm:cxn modelId="{56779FCA-27A3-4826-8603-562AA7504F73}" srcId="{B9D87D72-6523-4137-A165-B85428ECDC2E}" destId="{AFD31FC5-B110-49AF-A4DF-F0C6C8F0175D}" srcOrd="0" destOrd="0" parTransId="{F2E8DDFC-CCC3-46ED-8C51-53AC10A9B2F1}" sibTransId="{F664E56F-7D47-4C19-97A2-EC1ECAA86BC7}"/>
    <dgm:cxn modelId="{08ECF612-0B9A-42BC-B650-7EFB7A343C2D}" type="presOf" srcId="{24845276-E622-4EF6-8EAF-F3B5ADD4A567}" destId="{072E9B5D-915E-45FB-89D1-CD9261C992CA}" srcOrd="0" destOrd="0" presId="urn:microsoft.com/office/officeart/2005/8/layout/radial6"/>
    <dgm:cxn modelId="{EDADF0D0-5DCC-42C3-82D5-00AC03D67B91}" type="presOf" srcId="{DEA92E27-F6D8-4E05-A107-A976422EE4C2}" destId="{BB982126-6260-4FBD-98F4-8F929869D3F1}" srcOrd="0" destOrd="0" presId="urn:microsoft.com/office/officeart/2005/8/layout/radial6"/>
    <dgm:cxn modelId="{CEAFDD56-3B0A-49B8-A409-943403E1E1AF}" type="presOf" srcId="{B9D87D72-6523-4137-A165-B85428ECDC2E}" destId="{C510EE42-E381-4026-A051-9C0BE49656B4}" srcOrd="0" destOrd="0" presId="urn:microsoft.com/office/officeart/2005/8/layout/radial6"/>
    <dgm:cxn modelId="{75D566BF-8274-48EB-8BE7-9DB851873F9F}" type="presOf" srcId="{27882741-BCB3-49E7-84B2-52BD1FB83A47}" destId="{7DF0D72E-911A-4336-B8A8-499B4F7446A4}" srcOrd="0" destOrd="0" presId="urn:microsoft.com/office/officeart/2005/8/layout/radial6"/>
    <dgm:cxn modelId="{C0303090-9DB5-4C9B-BBC9-E086B59E1B29}" type="presOf" srcId="{716F8DEF-009A-4383-AE18-83175D5D8B7B}" destId="{1521E69B-0771-4011-BF7C-C5185DE1B8AE}" srcOrd="0" destOrd="0" presId="urn:microsoft.com/office/officeart/2005/8/layout/radial6"/>
    <dgm:cxn modelId="{C4AC77A8-5515-43E1-A74D-CB00D45B7A81}" srcId="{B9D87D72-6523-4137-A165-B85428ECDC2E}" destId="{06332B24-33D3-4F27-9AD2-FC34000F5B98}" srcOrd="1" destOrd="0" parTransId="{BB807938-4985-474C-BEEA-C1043B6ED303}" sibTransId="{27882741-BCB3-49E7-84B2-52BD1FB83A47}"/>
    <dgm:cxn modelId="{6F343DF1-8C0E-47AC-B539-CF57DF1E44EB}" srcId="{B9D87D72-6523-4137-A165-B85428ECDC2E}" destId="{C716B3CC-3B9A-4A73-BB00-106316B2E9FA}" srcOrd="3" destOrd="0" parTransId="{E7ECCDA2-5124-492A-9857-EE9249FB2FD3}" sibTransId="{24845276-E622-4EF6-8EAF-F3B5ADD4A567}"/>
    <dgm:cxn modelId="{EDE51826-AD01-43E3-86E6-9F471A4429A0}" srcId="{3E0A0F53-2299-4CFA-981B-AB628EF11855}" destId="{B9D87D72-6523-4137-A165-B85428ECDC2E}" srcOrd="0" destOrd="0" parTransId="{82ACD655-58A7-4DE5-8D41-1C9B1FC47FA4}" sibTransId="{9EEC77F8-52D7-451E-A542-7F940CE7CF79}"/>
    <dgm:cxn modelId="{57C7A8C6-CC4A-49E4-AD9B-147B7820A1F2}" type="presParOf" srcId="{3DAB2CAC-158B-4735-98D2-7D87AA98C984}" destId="{C510EE42-E381-4026-A051-9C0BE49656B4}" srcOrd="0" destOrd="0" presId="urn:microsoft.com/office/officeart/2005/8/layout/radial6"/>
    <dgm:cxn modelId="{9BD31080-386A-412E-8234-B3D5A03D26D0}" type="presParOf" srcId="{3DAB2CAC-158B-4735-98D2-7D87AA98C984}" destId="{F0C9D425-255E-4271-B785-60CE931DF097}" srcOrd="1" destOrd="0" presId="urn:microsoft.com/office/officeart/2005/8/layout/radial6"/>
    <dgm:cxn modelId="{E83E2590-D7F2-4D04-85F9-97ACBBB08AA7}" type="presParOf" srcId="{3DAB2CAC-158B-4735-98D2-7D87AA98C984}" destId="{7A7517AB-BE59-4EAB-A513-9BDF853C5E1D}" srcOrd="2" destOrd="0" presId="urn:microsoft.com/office/officeart/2005/8/layout/radial6"/>
    <dgm:cxn modelId="{09888444-9496-486C-9556-58B3DA6281BE}" type="presParOf" srcId="{3DAB2CAC-158B-4735-98D2-7D87AA98C984}" destId="{F09860C4-92B1-4BEF-910B-CCC6F7589497}" srcOrd="3" destOrd="0" presId="urn:microsoft.com/office/officeart/2005/8/layout/radial6"/>
    <dgm:cxn modelId="{63CFA473-19F7-480D-9F4B-6F97B0AE5889}" type="presParOf" srcId="{3DAB2CAC-158B-4735-98D2-7D87AA98C984}" destId="{8971BBA4-00EE-4BFC-A448-E21270EB7853}" srcOrd="4" destOrd="0" presId="urn:microsoft.com/office/officeart/2005/8/layout/radial6"/>
    <dgm:cxn modelId="{4D779932-F6CD-4B04-B70A-F90040F8F3F9}" type="presParOf" srcId="{3DAB2CAC-158B-4735-98D2-7D87AA98C984}" destId="{AE40F39E-9880-4BF8-8C1C-B8D3189521BE}" srcOrd="5" destOrd="0" presId="urn:microsoft.com/office/officeart/2005/8/layout/radial6"/>
    <dgm:cxn modelId="{B9537676-0210-4297-A938-63EFFB6B3B75}" type="presParOf" srcId="{3DAB2CAC-158B-4735-98D2-7D87AA98C984}" destId="{7DF0D72E-911A-4336-B8A8-499B4F7446A4}" srcOrd="6" destOrd="0" presId="urn:microsoft.com/office/officeart/2005/8/layout/radial6"/>
    <dgm:cxn modelId="{6BB2901F-4EED-448C-A81F-DD02C29B4B93}" type="presParOf" srcId="{3DAB2CAC-158B-4735-98D2-7D87AA98C984}" destId="{BB982126-6260-4FBD-98F4-8F929869D3F1}" srcOrd="7" destOrd="0" presId="urn:microsoft.com/office/officeart/2005/8/layout/radial6"/>
    <dgm:cxn modelId="{D7D6E9C7-D229-4BD1-9C96-7AAE68AD6E14}" type="presParOf" srcId="{3DAB2CAC-158B-4735-98D2-7D87AA98C984}" destId="{696A752F-520C-44F1-9A14-BB93F36979D0}" srcOrd="8" destOrd="0" presId="urn:microsoft.com/office/officeart/2005/8/layout/radial6"/>
    <dgm:cxn modelId="{867B99E2-FA6A-4404-ACD1-C37CCF5849AB}" type="presParOf" srcId="{3DAB2CAC-158B-4735-98D2-7D87AA98C984}" destId="{1521E69B-0771-4011-BF7C-C5185DE1B8AE}" srcOrd="9" destOrd="0" presId="urn:microsoft.com/office/officeart/2005/8/layout/radial6"/>
    <dgm:cxn modelId="{809F4609-C29E-496E-A256-D8D53786120F}" type="presParOf" srcId="{3DAB2CAC-158B-4735-98D2-7D87AA98C984}" destId="{AD78E523-7F67-4FD8-9BC7-6D0E00D4A566}" srcOrd="10" destOrd="0" presId="urn:microsoft.com/office/officeart/2005/8/layout/radial6"/>
    <dgm:cxn modelId="{99D374F8-C377-4A9A-B5C4-37BAA1158F82}" type="presParOf" srcId="{3DAB2CAC-158B-4735-98D2-7D87AA98C984}" destId="{9BD7A70B-3A8E-41BB-8A78-262B4E3B32D8}" srcOrd="11" destOrd="0" presId="urn:microsoft.com/office/officeart/2005/8/layout/radial6"/>
    <dgm:cxn modelId="{6AA1C6FA-6B62-4431-B59E-CE16B8B24177}" type="presParOf" srcId="{3DAB2CAC-158B-4735-98D2-7D87AA98C984}" destId="{072E9B5D-915E-45FB-89D1-CD9261C992CA}"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91DECA-0F53-41C9-8B93-2B25B5CA58E8}"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010F5182-33DC-4F9E-9721-EFC4357DA53E}">
      <dgm:prSet/>
      <dgm:spPr/>
      <dgm:t>
        <a:bodyPr/>
        <a:lstStyle/>
        <a:p>
          <a:r>
            <a:rPr lang="en-US"/>
            <a:t>12 medical clinics</a:t>
          </a:r>
        </a:p>
      </dgm:t>
    </dgm:pt>
    <dgm:pt modelId="{C4059E3C-0583-4A50-A845-66F149FE1625}" type="parTrans" cxnId="{CF1C54FD-C7AD-9347-A180-9DD3FC10B671}">
      <dgm:prSet/>
      <dgm:spPr/>
    </dgm:pt>
    <dgm:pt modelId="{4720A4ED-2B2F-45CC-B663-B7432B6E9B88}" type="sibTrans" cxnId="{CF1C54FD-C7AD-9347-A180-9DD3FC10B671}">
      <dgm:prSet/>
      <dgm:spPr/>
    </dgm:pt>
    <dgm:pt modelId="{2C449652-D22F-4A14-B57D-C3BA5B8E6686}">
      <dgm:prSet/>
      <dgm:spPr/>
      <dgm:t>
        <a:bodyPr/>
        <a:lstStyle/>
        <a:p>
          <a:r>
            <a:rPr lang="en-US"/>
            <a:t>11 school-based clinics</a:t>
          </a:r>
        </a:p>
      </dgm:t>
    </dgm:pt>
    <dgm:pt modelId="{68CB1991-DA6D-4BBB-A062-C351CE88D8A2}" type="parTrans" cxnId="{6212A3D7-B2A0-B846-9CE1-AAF81C097CAA}">
      <dgm:prSet/>
      <dgm:spPr/>
    </dgm:pt>
    <dgm:pt modelId="{E3535232-327C-4E48-A569-99B70E4F2062}" type="sibTrans" cxnId="{6212A3D7-B2A0-B846-9CE1-AAF81C097CAA}">
      <dgm:prSet/>
      <dgm:spPr/>
    </dgm:pt>
    <dgm:pt modelId="{238CC801-CA1C-426A-8E07-22C8A9E60159}">
      <dgm:prSet/>
      <dgm:spPr/>
      <dgm:t>
        <a:bodyPr/>
        <a:lstStyle/>
        <a:p>
          <a:r>
            <a:rPr lang="en-US"/>
            <a:t>6 pharmacies</a:t>
          </a:r>
        </a:p>
      </dgm:t>
    </dgm:pt>
    <dgm:pt modelId="{DE265815-29A0-45EB-B002-5B6E3F419BED}" type="parTrans" cxnId="{5106EB20-12F3-B145-A180-3A6AE9571F43}">
      <dgm:prSet/>
      <dgm:spPr/>
    </dgm:pt>
    <dgm:pt modelId="{FDB8C14E-167D-4A92-94AC-2933CD644004}" type="sibTrans" cxnId="{5106EB20-12F3-B145-A180-3A6AE9571F43}">
      <dgm:prSet/>
      <dgm:spPr/>
    </dgm:pt>
    <dgm:pt modelId="{2D34DF1A-23CC-4D49-BD9B-B6F18BA218C4}">
      <dgm:prSet/>
      <dgm:spPr/>
      <dgm:t>
        <a:bodyPr/>
        <a:lstStyle/>
        <a:p>
          <a:r>
            <a:rPr lang="en-US"/>
            <a:t>7 dental clinics</a:t>
          </a:r>
        </a:p>
      </dgm:t>
    </dgm:pt>
    <dgm:pt modelId="{240D85AD-5FAD-448F-9671-33DD8EE3FCE6}" type="parTrans" cxnId="{FA4B9E5F-4E00-7C4E-A9AD-9E103DA7B2D6}">
      <dgm:prSet/>
      <dgm:spPr/>
    </dgm:pt>
    <dgm:pt modelId="{BC5E7588-5401-4B74-B4A1-01853B2E91A7}" type="sibTrans" cxnId="{FA4B9E5F-4E00-7C4E-A9AD-9E103DA7B2D6}">
      <dgm:prSet/>
      <dgm:spPr/>
    </dgm:pt>
    <dgm:pt modelId="{34CF80E3-2FE9-4E5E-A5A8-C345EA8DE0BE}">
      <dgm:prSet/>
      <dgm:spPr/>
      <dgm:t>
        <a:bodyPr/>
        <a:lstStyle/>
        <a:p>
          <a:r>
            <a:rPr lang="en-US"/>
            <a:t>Onsite BH staff including psychiatry and counseling</a:t>
          </a:r>
        </a:p>
      </dgm:t>
    </dgm:pt>
    <dgm:pt modelId="{87FDEDD5-CCDF-4373-BF70-D990D759E1F5}" type="parTrans" cxnId="{52F4084E-3D3E-2840-BA33-D7A75F371518}">
      <dgm:prSet/>
      <dgm:spPr/>
    </dgm:pt>
    <dgm:pt modelId="{32487371-BDA4-4A23-9082-3781B902D30B}" type="sibTrans" cxnId="{52F4084E-3D3E-2840-BA33-D7A75F371518}">
      <dgm:prSet/>
      <dgm:spPr/>
    </dgm:pt>
    <dgm:pt modelId="{8FEF4C6D-0A20-408E-9ADE-AD01AF326964}">
      <dgm:prSet/>
      <dgm:spPr/>
      <dgm:t>
        <a:bodyPr/>
        <a:lstStyle/>
        <a:p>
          <a:r>
            <a:rPr lang="en-US"/>
            <a:t>Mobile fleet (medical, dental, counseling)</a:t>
          </a:r>
        </a:p>
      </dgm:t>
    </dgm:pt>
    <dgm:pt modelId="{8FF8E3CA-0720-4111-B66A-7EBF64586BC2}" type="parTrans" cxnId="{8C9B856F-0613-4F49-A999-10BAF903C391}">
      <dgm:prSet/>
      <dgm:spPr/>
    </dgm:pt>
    <dgm:pt modelId="{B0D148F3-C7AC-4632-88F0-72D108373A6D}" type="sibTrans" cxnId="{8C9B856F-0613-4F49-A999-10BAF903C391}">
      <dgm:prSet/>
      <dgm:spPr/>
    </dgm:pt>
    <dgm:pt modelId="{ABD0ED5E-658C-4EBA-B482-F40A20335BD2}">
      <dgm:prSet/>
      <dgm:spPr/>
      <dgm:t>
        <a:bodyPr/>
        <a:lstStyle/>
        <a:p>
          <a:r>
            <a:rPr lang="en-US"/>
            <a:t>Pharmacy and Psych NP residencies</a:t>
          </a:r>
        </a:p>
      </dgm:t>
    </dgm:pt>
    <dgm:pt modelId="{D04B29FA-F098-43E5-9BA5-FBD76CE0D666}" type="parTrans" cxnId="{D6A17A80-2A46-5741-804F-E4546C9F5868}">
      <dgm:prSet/>
      <dgm:spPr/>
    </dgm:pt>
    <dgm:pt modelId="{97756B1A-4B36-4022-9CD4-49A087E03437}" type="sibTrans" cxnId="{D6A17A80-2A46-5741-804F-E4546C9F5868}">
      <dgm:prSet/>
      <dgm:spPr/>
    </dgm:pt>
    <dgm:pt modelId="{443974D9-9D2C-4CAC-BBB6-7D5D49C707EE}">
      <dgm:prSet/>
      <dgm:spPr/>
      <dgm:t>
        <a:bodyPr/>
        <a:lstStyle/>
        <a:p>
          <a:r>
            <a:rPr lang="en-US"/>
            <a:t>MA and DA apprentice programs</a:t>
          </a:r>
        </a:p>
      </dgm:t>
    </dgm:pt>
    <dgm:pt modelId="{1FD00284-D6FF-4CD0-8EED-E54F06276C04}" type="parTrans" cxnId="{813ED667-FBBF-5B4C-B762-70E04E3753D2}">
      <dgm:prSet/>
      <dgm:spPr/>
    </dgm:pt>
    <dgm:pt modelId="{88B5F291-4369-4E07-88CA-960888C244D4}" type="sibTrans" cxnId="{813ED667-FBBF-5B4C-B762-70E04E3753D2}">
      <dgm:prSet/>
      <dgm:spPr/>
    </dgm:pt>
    <dgm:pt modelId="{0CB8B468-4C94-4F04-A240-2D61AB9F15B4}" type="pres">
      <dgm:prSet presAssocID="{FD91DECA-0F53-41C9-8B93-2B25B5CA58E8}" presName="linear" presStyleCnt="0">
        <dgm:presLayoutVars>
          <dgm:animLvl val="lvl"/>
          <dgm:resizeHandles val="exact"/>
        </dgm:presLayoutVars>
      </dgm:prSet>
      <dgm:spPr/>
      <dgm:t>
        <a:bodyPr/>
        <a:lstStyle/>
        <a:p>
          <a:endParaRPr lang="en-US"/>
        </a:p>
      </dgm:t>
    </dgm:pt>
    <dgm:pt modelId="{AACC1CC5-C8CA-46C2-B77C-7278327F2B47}" type="pres">
      <dgm:prSet presAssocID="{010F5182-33DC-4F9E-9721-EFC4357DA53E}" presName="parentText" presStyleLbl="node1" presStyleIdx="0" presStyleCnt="8">
        <dgm:presLayoutVars>
          <dgm:chMax val="0"/>
          <dgm:bulletEnabled val="1"/>
        </dgm:presLayoutVars>
      </dgm:prSet>
      <dgm:spPr/>
      <dgm:t>
        <a:bodyPr/>
        <a:lstStyle/>
        <a:p>
          <a:endParaRPr lang="en-US"/>
        </a:p>
      </dgm:t>
    </dgm:pt>
    <dgm:pt modelId="{C61774C5-3DD0-4A4B-8FF0-D28A1D306E42}" type="pres">
      <dgm:prSet presAssocID="{4720A4ED-2B2F-45CC-B663-B7432B6E9B88}" presName="spacer" presStyleCnt="0"/>
      <dgm:spPr/>
    </dgm:pt>
    <dgm:pt modelId="{F632BB74-3F45-4BF0-AA96-EC144C73B8CC}" type="pres">
      <dgm:prSet presAssocID="{2C449652-D22F-4A14-B57D-C3BA5B8E6686}" presName="parentText" presStyleLbl="node1" presStyleIdx="1" presStyleCnt="8">
        <dgm:presLayoutVars>
          <dgm:chMax val="0"/>
          <dgm:bulletEnabled val="1"/>
        </dgm:presLayoutVars>
      </dgm:prSet>
      <dgm:spPr/>
      <dgm:t>
        <a:bodyPr/>
        <a:lstStyle/>
        <a:p>
          <a:endParaRPr lang="en-US"/>
        </a:p>
      </dgm:t>
    </dgm:pt>
    <dgm:pt modelId="{B2DA74F0-66F3-4FB4-BFB7-3F930F3C8362}" type="pres">
      <dgm:prSet presAssocID="{E3535232-327C-4E48-A569-99B70E4F2062}" presName="spacer" presStyleCnt="0"/>
      <dgm:spPr/>
    </dgm:pt>
    <dgm:pt modelId="{5CB9B1F4-3888-42FA-B87A-536F20FB6B7B}" type="pres">
      <dgm:prSet presAssocID="{238CC801-CA1C-426A-8E07-22C8A9E60159}" presName="parentText" presStyleLbl="node1" presStyleIdx="2" presStyleCnt="8">
        <dgm:presLayoutVars>
          <dgm:chMax val="0"/>
          <dgm:bulletEnabled val="1"/>
        </dgm:presLayoutVars>
      </dgm:prSet>
      <dgm:spPr/>
      <dgm:t>
        <a:bodyPr/>
        <a:lstStyle/>
        <a:p>
          <a:endParaRPr lang="en-US"/>
        </a:p>
      </dgm:t>
    </dgm:pt>
    <dgm:pt modelId="{A6B09338-57EF-4554-9CD0-A92306C711FA}" type="pres">
      <dgm:prSet presAssocID="{FDB8C14E-167D-4A92-94AC-2933CD644004}" presName="spacer" presStyleCnt="0"/>
      <dgm:spPr/>
    </dgm:pt>
    <dgm:pt modelId="{020B8C2E-8CA0-4CF8-8116-07CE1D98FFAC}" type="pres">
      <dgm:prSet presAssocID="{2D34DF1A-23CC-4D49-BD9B-B6F18BA218C4}" presName="parentText" presStyleLbl="node1" presStyleIdx="3" presStyleCnt="8">
        <dgm:presLayoutVars>
          <dgm:chMax val="0"/>
          <dgm:bulletEnabled val="1"/>
        </dgm:presLayoutVars>
      </dgm:prSet>
      <dgm:spPr/>
      <dgm:t>
        <a:bodyPr/>
        <a:lstStyle/>
        <a:p>
          <a:endParaRPr lang="en-US"/>
        </a:p>
      </dgm:t>
    </dgm:pt>
    <dgm:pt modelId="{25C90EC9-0710-4395-AC11-511A6C6FDC26}" type="pres">
      <dgm:prSet presAssocID="{BC5E7588-5401-4B74-B4A1-01853B2E91A7}" presName="spacer" presStyleCnt="0"/>
      <dgm:spPr/>
    </dgm:pt>
    <dgm:pt modelId="{7E45525E-F8F5-4299-8FEC-44176A5DB1EC}" type="pres">
      <dgm:prSet presAssocID="{34CF80E3-2FE9-4E5E-A5A8-C345EA8DE0BE}" presName="parentText" presStyleLbl="node1" presStyleIdx="4" presStyleCnt="8">
        <dgm:presLayoutVars>
          <dgm:chMax val="0"/>
          <dgm:bulletEnabled val="1"/>
        </dgm:presLayoutVars>
      </dgm:prSet>
      <dgm:spPr/>
      <dgm:t>
        <a:bodyPr/>
        <a:lstStyle/>
        <a:p>
          <a:endParaRPr lang="en-US"/>
        </a:p>
      </dgm:t>
    </dgm:pt>
    <dgm:pt modelId="{A35CF367-4FA8-4F3B-BAEA-CFB300CEEACC}" type="pres">
      <dgm:prSet presAssocID="{32487371-BDA4-4A23-9082-3781B902D30B}" presName="spacer" presStyleCnt="0"/>
      <dgm:spPr/>
    </dgm:pt>
    <dgm:pt modelId="{0D53AB15-AB7D-494C-86A1-2052A370AA30}" type="pres">
      <dgm:prSet presAssocID="{8FEF4C6D-0A20-408E-9ADE-AD01AF326964}" presName="parentText" presStyleLbl="node1" presStyleIdx="5" presStyleCnt="8">
        <dgm:presLayoutVars>
          <dgm:chMax val="0"/>
          <dgm:bulletEnabled val="1"/>
        </dgm:presLayoutVars>
      </dgm:prSet>
      <dgm:spPr/>
      <dgm:t>
        <a:bodyPr/>
        <a:lstStyle/>
        <a:p>
          <a:endParaRPr lang="en-US"/>
        </a:p>
      </dgm:t>
    </dgm:pt>
    <dgm:pt modelId="{1958F4F9-4C12-41E7-8EBC-BA697E365592}" type="pres">
      <dgm:prSet presAssocID="{B0D148F3-C7AC-4632-88F0-72D108373A6D}" presName="spacer" presStyleCnt="0"/>
      <dgm:spPr/>
    </dgm:pt>
    <dgm:pt modelId="{1ED68234-A826-4490-B8C6-25FF2ED81FA8}" type="pres">
      <dgm:prSet presAssocID="{ABD0ED5E-658C-4EBA-B482-F40A20335BD2}" presName="parentText" presStyleLbl="node1" presStyleIdx="6" presStyleCnt="8">
        <dgm:presLayoutVars>
          <dgm:chMax val="0"/>
          <dgm:bulletEnabled val="1"/>
        </dgm:presLayoutVars>
      </dgm:prSet>
      <dgm:spPr/>
      <dgm:t>
        <a:bodyPr/>
        <a:lstStyle/>
        <a:p>
          <a:endParaRPr lang="en-US"/>
        </a:p>
      </dgm:t>
    </dgm:pt>
    <dgm:pt modelId="{45AF0B39-D5B4-47F8-974B-0D83AD5EF1EB}" type="pres">
      <dgm:prSet presAssocID="{97756B1A-4B36-4022-9CD4-49A087E03437}" presName="spacer" presStyleCnt="0"/>
      <dgm:spPr/>
    </dgm:pt>
    <dgm:pt modelId="{F16A886E-94A9-4751-A02A-F19505DA6FD8}" type="pres">
      <dgm:prSet presAssocID="{443974D9-9D2C-4CAC-BBB6-7D5D49C707EE}" presName="parentText" presStyleLbl="node1" presStyleIdx="7" presStyleCnt="8">
        <dgm:presLayoutVars>
          <dgm:chMax val="0"/>
          <dgm:bulletEnabled val="1"/>
        </dgm:presLayoutVars>
      </dgm:prSet>
      <dgm:spPr/>
      <dgm:t>
        <a:bodyPr/>
        <a:lstStyle/>
        <a:p>
          <a:endParaRPr lang="en-US"/>
        </a:p>
      </dgm:t>
    </dgm:pt>
  </dgm:ptLst>
  <dgm:cxnLst>
    <dgm:cxn modelId="{87741437-D449-D24C-B30C-5B1430F42B8C}" type="presOf" srcId="{443974D9-9D2C-4CAC-BBB6-7D5D49C707EE}" destId="{F16A886E-94A9-4751-A02A-F19505DA6FD8}" srcOrd="0" destOrd="0" presId="urn:microsoft.com/office/officeart/2005/8/layout/vList2"/>
    <dgm:cxn modelId="{CF1C54FD-C7AD-9347-A180-9DD3FC10B671}" srcId="{FD91DECA-0F53-41C9-8B93-2B25B5CA58E8}" destId="{010F5182-33DC-4F9E-9721-EFC4357DA53E}" srcOrd="0" destOrd="0" parTransId="{C4059E3C-0583-4A50-A845-66F149FE1625}" sibTransId="{4720A4ED-2B2F-45CC-B663-B7432B6E9B88}"/>
    <dgm:cxn modelId="{B9D9D02B-70C9-B544-8258-FC07F3A17D67}" type="presOf" srcId="{238CC801-CA1C-426A-8E07-22C8A9E60159}" destId="{5CB9B1F4-3888-42FA-B87A-536F20FB6B7B}" srcOrd="0" destOrd="0" presId="urn:microsoft.com/office/officeart/2005/8/layout/vList2"/>
    <dgm:cxn modelId="{813ED667-FBBF-5B4C-B762-70E04E3753D2}" srcId="{FD91DECA-0F53-41C9-8B93-2B25B5CA58E8}" destId="{443974D9-9D2C-4CAC-BBB6-7D5D49C707EE}" srcOrd="7" destOrd="0" parTransId="{1FD00284-D6FF-4CD0-8EED-E54F06276C04}" sibTransId="{88B5F291-4369-4E07-88CA-960888C244D4}"/>
    <dgm:cxn modelId="{F10DE79A-F1CB-7A40-8039-EAE1E2201DC3}" type="presOf" srcId="{ABD0ED5E-658C-4EBA-B482-F40A20335BD2}" destId="{1ED68234-A826-4490-B8C6-25FF2ED81FA8}" srcOrd="0" destOrd="0" presId="urn:microsoft.com/office/officeart/2005/8/layout/vList2"/>
    <dgm:cxn modelId="{3E0C5823-2D6D-AA42-AF84-C5753D282A31}" type="presOf" srcId="{34CF80E3-2FE9-4E5E-A5A8-C345EA8DE0BE}" destId="{7E45525E-F8F5-4299-8FEC-44176A5DB1EC}" srcOrd="0" destOrd="0" presId="urn:microsoft.com/office/officeart/2005/8/layout/vList2"/>
    <dgm:cxn modelId="{5106EB20-12F3-B145-A180-3A6AE9571F43}" srcId="{FD91DECA-0F53-41C9-8B93-2B25B5CA58E8}" destId="{238CC801-CA1C-426A-8E07-22C8A9E60159}" srcOrd="2" destOrd="0" parTransId="{DE265815-29A0-45EB-B002-5B6E3F419BED}" sibTransId="{FDB8C14E-167D-4A92-94AC-2933CD644004}"/>
    <dgm:cxn modelId="{FA4B9E5F-4E00-7C4E-A9AD-9E103DA7B2D6}" srcId="{FD91DECA-0F53-41C9-8B93-2B25B5CA58E8}" destId="{2D34DF1A-23CC-4D49-BD9B-B6F18BA218C4}" srcOrd="3" destOrd="0" parTransId="{240D85AD-5FAD-448F-9671-33DD8EE3FCE6}" sibTransId="{BC5E7588-5401-4B74-B4A1-01853B2E91A7}"/>
    <dgm:cxn modelId="{F094BAA6-4A53-E44D-8EAE-0FC007EF978B}" type="presOf" srcId="{2C449652-D22F-4A14-B57D-C3BA5B8E6686}" destId="{F632BB74-3F45-4BF0-AA96-EC144C73B8CC}" srcOrd="0" destOrd="0" presId="urn:microsoft.com/office/officeart/2005/8/layout/vList2"/>
    <dgm:cxn modelId="{D6A17A80-2A46-5741-804F-E4546C9F5868}" srcId="{FD91DECA-0F53-41C9-8B93-2B25B5CA58E8}" destId="{ABD0ED5E-658C-4EBA-B482-F40A20335BD2}" srcOrd="6" destOrd="0" parTransId="{D04B29FA-F098-43E5-9BA5-FBD76CE0D666}" sibTransId="{97756B1A-4B36-4022-9CD4-49A087E03437}"/>
    <dgm:cxn modelId="{C09FABEA-BBE1-4846-A3E9-4FB7E9EEA081}" type="presOf" srcId="{2D34DF1A-23CC-4D49-BD9B-B6F18BA218C4}" destId="{020B8C2E-8CA0-4CF8-8116-07CE1D98FFAC}" srcOrd="0" destOrd="0" presId="urn:microsoft.com/office/officeart/2005/8/layout/vList2"/>
    <dgm:cxn modelId="{C55FA330-BB32-1144-B4E6-1F10D4FB00FD}" type="presOf" srcId="{010F5182-33DC-4F9E-9721-EFC4357DA53E}" destId="{AACC1CC5-C8CA-46C2-B77C-7278327F2B47}" srcOrd="0" destOrd="0" presId="urn:microsoft.com/office/officeart/2005/8/layout/vList2"/>
    <dgm:cxn modelId="{8C9B856F-0613-4F49-A999-10BAF903C391}" srcId="{FD91DECA-0F53-41C9-8B93-2B25B5CA58E8}" destId="{8FEF4C6D-0A20-408E-9ADE-AD01AF326964}" srcOrd="5" destOrd="0" parTransId="{8FF8E3CA-0720-4111-B66A-7EBF64586BC2}" sibTransId="{B0D148F3-C7AC-4632-88F0-72D108373A6D}"/>
    <dgm:cxn modelId="{6212A3D7-B2A0-B846-9CE1-AAF81C097CAA}" srcId="{FD91DECA-0F53-41C9-8B93-2B25B5CA58E8}" destId="{2C449652-D22F-4A14-B57D-C3BA5B8E6686}" srcOrd="1" destOrd="0" parTransId="{68CB1991-DA6D-4BBB-A062-C351CE88D8A2}" sibTransId="{E3535232-327C-4E48-A569-99B70E4F2062}"/>
    <dgm:cxn modelId="{CC0FAD14-F2E8-2948-AFBB-BE8A2161EE67}" type="presOf" srcId="{FD91DECA-0F53-41C9-8B93-2B25B5CA58E8}" destId="{0CB8B468-4C94-4F04-A240-2D61AB9F15B4}" srcOrd="0" destOrd="0" presId="urn:microsoft.com/office/officeart/2005/8/layout/vList2"/>
    <dgm:cxn modelId="{52F4084E-3D3E-2840-BA33-D7A75F371518}" srcId="{FD91DECA-0F53-41C9-8B93-2B25B5CA58E8}" destId="{34CF80E3-2FE9-4E5E-A5A8-C345EA8DE0BE}" srcOrd="4" destOrd="0" parTransId="{87FDEDD5-CCDF-4373-BF70-D990D759E1F5}" sibTransId="{32487371-BDA4-4A23-9082-3781B902D30B}"/>
    <dgm:cxn modelId="{103D3318-B10E-C04E-82E2-07E319310551}" type="presOf" srcId="{8FEF4C6D-0A20-408E-9ADE-AD01AF326964}" destId="{0D53AB15-AB7D-494C-86A1-2052A370AA30}" srcOrd="0" destOrd="0" presId="urn:microsoft.com/office/officeart/2005/8/layout/vList2"/>
    <dgm:cxn modelId="{87950263-AD36-DA4E-A905-31878349186E}" type="presParOf" srcId="{0CB8B468-4C94-4F04-A240-2D61AB9F15B4}" destId="{AACC1CC5-C8CA-46C2-B77C-7278327F2B47}" srcOrd="0" destOrd="0" presId="urn:microsoft.com/office/officeart/2005/8/layout/vList2"/>
    <dgm:cxn modelId="{58697977-D81E-8848-8C18-6700BEAB2465}" type="presParOf" srcId="{0CB8B468-4C94-4F04-A240-2D61AB9F15B4}" destId="{C61774C5-3DD0-4A4B-8FF0-D28A1D306E42}" srcOrd="1" destOrd="0" presId="urn:microsoft.com/office/officeart/2005/8/layout/vList2"/>
    <dgm:cxn modelId="{153D9AA5-9370-8A43-9EF6-C8C18902767A}" type="presParOf" srcId="{0CB8B468-4C94-4F04-A240-2D61AB9F15B4}" destId="{F632BB74-3F45-4BF0-AA96-EC144C73B8CC}" srcOrd="2" destOrd="0" presId="urn:microsoft.com/office/officeart/2005/8/layout/vList2"/>
    <dgm:cxn modelId="{31D3799C-59F6-BC49-9D65-47B7B45D59B1}" type="presParOf" srcId="{0CB8B468-4C94-4F04-A240-2D61AB9F15B4}" destId="{B2DA74F0-66F3-4FB4-BFB7-3F930F3C8362}" srcOrd="3" destOrd="0" presId="urn:microsoft.com/office/officeart/2005/8/layout/vList2"/>
    <dgm:cxn modelId="{694AF85C-5861-3349-B948-869722F66F73}" type="presParOf" srcId="{0CB8B468-4C94-4F04-A240-2D61AB9F15B4}" destId="{5CB9B1F4-3888-42FA-B87A-536F20FB6B7B}" srcOrd="4" destOrd="0" presId="urn:microsoft.com/office/officeart/2005/8/layout/vList2"/>
    <dgm:cxn modelId="{8F59D71E-BE43-F44C-99F2-C8200A48CFBF}" type="presParOf" srcId="{0CB8B468-4C94-4F04-A240-2D61AB9F15B4}" destId="{A6B09338-57EF-4554-9CD0-A92306C711FA}" srcOrd="5" destOrd="0" presId="urn:microsoft.com/office/officeart/2005/8/layout/vList2"/>
    <dgm:cxn modelId="{EF707D69-6935-694A-8C8D-691B826ECFA7}" type="presParOf" srcId="{0CB8B468-4C94-4F04-A240-2D61AB9F15B4}" destId="{020B8C2E-8CA0-4CF8-8116-07CE1D98FFAC}" srcOrd="6" destOrd="0" presId="urn:microsoft.com/office/officeart/2005/8/layout/vList2"/>
    <dgm:cxn modelId="{141BDE37-7622-C942-A928-9E5913325EE0}" type="presParOf" srcId="{0CB8B468-4C94-4F04-A240-2D61AB9F15B4}" destId="{25C90EC9-0710-4395-AC11-511A6C6FDC26}" srcOrd="7" destOrd="0" presId="urn:microsoft.com/office/officeart/2005/8/layout/vList2"/>
    <dgm:cxn modelId="{F5F8FCE4-8D1F-3747-B362-049CA5C1BD56}" type="presParOf" srcId="{0CB8B468-4C94-4F04-A240-2D61AB9F15B4}" destId="{7E45525E-F8F5-4299-8FEC-44176A5DB1EC}" srcOrd="8" destOrd="0" presId="urn:microsoft.com/office/officeart/2005/8/layout/vList2"/>
    <dgm:cxn modelId="{E680FDC9-D799-2B49-81B9-3CFE132328BA}" type="presParOf" srcId="{0CB8B468-4C94-4F04-A240-2D61AB9F15B4}" destId="{A35CF367-4FA8-4F3B-BAEA-CFB300CEEACC}" srcOrd="9" destOrd="0" presId="urn:microsoft.com/office/officeart/2005/8/layout/vList2"/>
    <dgm:cxn modelId="{BDD17889-DD79-C949-9EFD-577940C320D1}" type="presParOf" srcId="{0CB8B468-4C94-4F04-A240-2D61AB9F15B4}" destId="{0D53AB15-AB7D-494C-86A1-2052A370AA30}" srcOrd="10" destOrd="0" presId="urn:microsoft.com/office/officeart/2005/8/layout/vList2"/>
    <dgm:cxn modelId="{C7930FF2-FA8E-A04D-9AED-878798331242}" type="presParOf" srcId="{0CB8B468-4C94-4F04-A240-2D61AB9F15B4}" destId="{1958F4F9-4C12-41E7-8EBC-BA697E365592}" srcOrd="11" destOrd="0" presId="urn:microsoft.com/office/officeart/2005/8/layout/vList2"/>
    <dgm:cxn modelId="{1C78F3FE-1303-684C-AA39-CFB90C58ACFC}" type="presParOf" srcId="{0CB8B468-4C94-4F04-A240-2D61AB9F15B4}" destId="{1ED68234-A826-4490-B8C6-25FF2ED81FA8}" srcOrd="12" destOrd="0" presId="urn:microsoft.com/office/officeart/2005/8/layout/vList2"/>
    <dgm:cxn modelId="{250ACA30-2E53-5744-9471-B4522467FAD1}" type="presParOf" srcId="{0CB8B468-4C94-4F04-A240-2D61AB9F15B4}" destId="{45AF0B39-D5B4-47F8-974B-0D83AD5EF1EB}" srcOrd="13" destOrd="0" presId="urn:microsoft.com/office/officeart/2005/8/layout/vList2"/>
    <dgm:cxn modelId="{A9AB6E17-9ABC-2F4D-9C3E-5C67376912B0}" type="presParOf" srcId="{0CB8B468-4C94-4F04-A240-2D61AB9F15B4}" destId="{F16A886E-94A9-4751-A02A-F19505DA6FD8}" srcOrd="1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C744E-7DBB-40A0-AE5F-EFFC360B39F7}">
      <dsp:nvSpPr>
        <dsp:cNvPr id="0" name=""/>
        <dsp:cNvSpPr/>
      </dsp:nvSpPr>
      <dsp:spPr>
        <a:xfrm>
          <a:off x="8641" y="1281296"/>
          <a:ext cx="1183894" cy="35516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554" tIns="93554" rIns="93554" bIns="93554" numCol="1" spcCol="1270" anchor="ctr" anchorCtr="0">
          <a:noAutofit/>
        </a:bodyPr>
        <a:lstStyle/>
        <a:p>
          <a:pPr lvl="0" algn="ctr" defTabSz="622300">
            <a:lnSpc>
              <a:spcPct val="90000"/>
            </a:lnSpc>
            <a:spcBef>
              <a:spcPct val="0"/>
            </a:spcBef>
            <a:spcAft>
              <a:spcPct val="35000"/>
            </a:spcAft>
          </a:pPr>
          <a:r>
            <a:rPr lang="en-US" sz="1400" kern="1200" dirty="0"/>
            <a:t>Build</a:t>
          </a:r>
        </a:p>
      </dsp:txBody>
      <dsp:txXfrm>
        <a:off x="8641" y="1281296"/>
        <a:ext cx="1183894" cy="355168"/>
      </dsp:txXfrm>
    </dsp:sp>
    <dsp:sp modelId="{F46AAF09-7FDA-4DA2-8944-1170FDCEDD16}">
      <dsp:nvSpPr>
        <dsp:cNvPr id="0" name=""/>
        <dsp:cNvSpPr/>
      </dsp:nvSpPr>
      <dsp:spPr>
        <a:xfrm>
          <a:off x="8641" y="1636464"/>
          <a:ext cx="1183894" cy="348785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942" tIns="116942" rIns="116942" bIns="116942" numCol="1" spcCol="1270" anchor="t" anchorCtr="0">
          <a:noAutofit/>
        </a:bodyPr>
        <a:lstStyle/>
        <a:p>
          <a:pPr lvl="0" algn="l" defTabSz="711200">
            <a:lnSpc>
              <a:spcPct val="90000"/>
            </a:lnSpc>
            <a:spcBef>
              <a:spcPct val="0"/>
            </a:spcBef>
            <a:spcAft>
              <a:spcPct val="35000"/>
            </a:spcAft>
          </a:pPr>
          <a:r>
            <a:rPr lang="en-US" sz="1600" kern="1200" dirty="0"/>
            <a:t>Build on education and rotation curriculum to better train new NP and PA hires</a:t>
          </a:r>
        </a:p>
      </dsp:txBody>
      <dsp:txXfrm>
        <a:off x="8641" y="1636464"/>
        <a:ext cx="1183894" cy="3487852"/>
      </dsp:txXfrm>
    </dsp:sp>
    <dsp:sp modelId="{A4FCF406-E044-416A-B9F9-D78A0D48AD0F}">
      <dsp:nvSpPr>
        <dsp:cNvPr id="0" name=""/>
        <dsp:cNvSpPr/>
      </dsp:nvSpPr>
      <dsp:spPr>
        <a:xfrm>
          <a:off x="1300325" y="1281296"/>
          <a:ext cx="1183894" cy="35516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554" tIns="93554" rIns="93554" bIns="93554" numCol="1" spcCol="1270" anchor="ctr" anchorCtr="0">
          <a:noAutofit/>
        </a:bodyPr>
        <a:lstStyle/>
        <a:p>
          <a:pPr lvl="0" algn="ctr" defTabSz="622300">
            <a:lnSpc>
              <a:spcPct val="90000"/>
            </a:lnSpc>
            <a:spcBef>
              <a:spcPct val="0"/>
            </a:spcBef>
            <a:spcAft>
              <a:spcPct val="35000"/>
            </a:spcAft>
          </a:pPr>
          <a:r>
            <a:rPr lang="en-US" sz="1400" kern="1200"/>
            <a:t>Enhance</a:t>
          </a:r>
        </a:p>
      </dsp:txBody>
      <dsp:txXfrm>
        <a:off x="1300325" y="1281296"/>
        <a:ext cx="1183894" cy="355168"/>
      </dsp:txXfrm>
    </dsp:sp>
    <dsp:sp modelId="{48C0CBC2-9643-48CC-BE79-8CEA0D8EAEB6}">
      <dsp:nvSpPr>
        <dsp:cNvPr id="0" name=""/>
        <dsp:cNvSpPr/>
      </dsp:nvSpPr>
      <dsp:spPr>
        <a:xfrm>
          <a:off x="1300325" y="1636464"/>
          <a:ext cx="1183894" cy="348785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942" tIns="116942" rIns="116942" bIns="116942" numCol="1" spcCol="1270" anchor="t" anchorCtr="0">
          <a:noAutofit/>
        </a:bodyPr>
        <a:lstStyle/>
        <a:p>
          <a:pPr lvl="0" algn="l" defTabSz="711200">
            <a:lnSpc>
              <a:spcPct val="90000"/>
            </a:lnSpc>
            <a:spcBef>
              <a:spcPct val="0"/>
            </a:spcBef>
            <a:spcAft>
              <a:spcPct val="35000"/>
            </a:spcAft>
          </a:pPr>
          <a:r>
            <a:rPr lang="en-US" sz="1600" kern="1200" dirty="0"/>
            <a:t>Enhance clinical onboarding and grow future faculty</a:t>
          </a:r>
        </a:p>
      </dsp:txBody>
      <dsp:txXfrm>
        <a:off x="1300325" y="1636464"/>
        <a:ext cx="1183894" cy="3487852"/>
      </dsp:txXfrm>
    </dsp:sp>
    <dsp:sp modelId="{BA4DE06E-DAA6-45B0-BBAD-FEACF4ACAD68}">
      <dsp:nvSpPr>
        <dsp:cNvPr id="0" name=""/>
        <dsp:cNvSpPr/>
      </dsp:nvSpPr>
      <dsp:spPr>
        <a:xfrm>
          <a:off x="2592009" y="1281296"/>
          <a:ext cx="1183894" cy="355168"/>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554" tIns="93554" rIns="93554" bIns="93554" numCol="1" spcCol="1270" anchor="ctr" anchorCtr="0">
          <a:noAutofit/>
        </a:bodyPr>
        <a:lstStyle/>
        <a:p>
          <a:pPr lvl="0" algn="ctr" defTabSz="622300">
            <a:lnSpc>
              <a:spcPct val="90000"/>
            </a:lnSpc>
            <a:spcBef>
              <a:spcPct val="0"/>
            </a:spcBef>
            <a:spcAft>
              <a:spcPct val="35000"/>
            </a:spcAft>
          </a:pPr>
          <a:r>
            <a:rPr lang="en-US" sz="1400" kern="1200"/>
            <a:t>Improve</a:t>
          </a:r>
        </a:p>
      </dsp:txBody>
      <dsp:txXfrm>
        <a:off x="2592009" y="1281296"/>
        <a:ext cx="1183894" cy="355168"/>
      </dsp:txXfrm>
    </dsp:sp>
    <dsp:sp modelId="{FBCD9BBD-EC9F-436A-BC9F-BCC54D6F915D}">
      <dsp:nvSpPr>
        <dsp:cNvPr id="0" name=""/>
        <dsp:cNvSpPr/>
      </dsp:nvSpPr>
      <dsp:spPr>
        <a:xfrm>
          <a:off x="2592009" y="1636464"/>
          <a:ext cx="1183894" cy="348785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942" tIns="116942" rIns="116942" bIns="116942" numCol="1" spcCol="1270" anchor="t" anchorCtr="0">
          <a:noAutofit/>
        </a:bodyPr>
        <a:lstStyle/>
        <a:p>
          <a:pPr lvl="0" algn="l" defTabSz="711200">
            <a:lnSpc>
              <a:spcPct val="90000"/>
            </a:lnSpc>
            <a:spcBef>
              <a:spcPct val="0"/>
            </a:spcBef>
            <a:spcAft>
              <a:spcPct val="35000"/>
            </a:spcAft>
          </a:pPr>
          <a:r>
            <a:rPr lang="en-US" sz="1600" kern="1200" dirty="0"/>
            <a:t>Improve PA and NP retention</a:t>
          </a:r>
        </a:p>
      </dsp:txBody>
      <dsp:txXfrm>
        <a:off x="2592009" y="1636464"/>
        <a:ext cx="1183894" cy="3487852"/>
      </dsp:txXfrm>
    </dsp:sp>
    <dsp:sp modelId="{2FE2BCC5-D61A-492D-AE00-80316FD4C8D6}">
      <dsp:nvSpPr>
        <dsp:cNvPr id="0" name=""/>
        <dsp:cNvSpPr/>
      </dsp:nvSpPr>
      <dsp:spPr>
        <a:xfrm>
          <a:off x="3883693" y="1281296"/>
          <a:ext cx="1183894" cy="35516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554" tIns="93554" rIns="93554" bIns="93554" numCol="1" spcCol="1270" anchor="ctr" anchorCtr="0">
          <a:noAutofit/>
        </a:bodyPr>
        <a:lstStyle/>
        <a:p>
          <a:pPr lvl="0" algn="ctr" defTabSz="622300">
            <a:lnSpc>
              <a:spcPct val="90000"/>
            </a:lnSpc>
            <a:spcBef>
              <a:spcPct val="0"/>
            </a:spcBef>
            <a:spcAft>
              <a:spcPct val="35000"/>
            </a:spcAft>
          </a:pPr>
          <a:r>
            <a:rPr lang="en-US" sz="1400" kern="1200"/>
            <a:t>Develop</a:t>
          </a:r>
        </a:p>
      </dsp:txBody>
      <dsp:txXfrm>
        <a:off x="3883693" y="1281296"/>
        <a:ext cx="1183894" cy="355168"/>
      </dsp:txXfrm>
    </dsp:sp>
    <dsp:sp modelId="{9C54D346-AA36-4689-AECD-F06B138F02CA}">
      <dsp:nvSpPr>
        <dsp:cNvPr id="0" name=""/>
        <dsp:cNvSpPr/>
      </dsp:nvSpPr>
      <dsp:spPr>
        <a:xfrm>
          <a:off x="3883693" y="1636464"/>
          <a:ext cx="1183894" cy="348785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942" tIns="116942" rIns="116942" bIns="116942" numCol="1" spcCol="1270" anchor="t" anchorCtr="0">
          <a:noAutofit/>
        </a:bodyPr>
        <a:lstStyle/>
        <a:p>
          <a:pPr lvl="0" algn="l" defTabSz="711200">
            <a:lnSpc>
              <a:spcPct val="90000"/>
            </a:lnSpc>
            <a:spcBef>
              <a:spcPct val="0"/>
            </a:spcBef>
            <a:spcAft>
              <a:spcPct val="35000"/>
            </a:spcAft>
          </a:pPr>
          <a:r>
            <a:rPr lang="en-US" sz="1600" kern="1200" dirty="0"/>
            <a:t>Develop policies and procedures around postgraduate APP residency program</a:t>
          </a:r>
        </a:p>
      </dsp:txBody>
      <dsp:txXfrm>
        <a:off x="3883693" y="1636464"/>
        <a:ext cx="1183894" cy="3487852"/>
      </dsp:txXfrm>
    </dsp:sp>
    <dsp:sp modelId="{7F608584-B028-4B15-A13B-B1C46795D6F8}">
      <dsp:nvSpPr>
        <dsp:cNvPr id="0" name=""/>
        <dsp:cNvSpPr/>
      </dsp:nvSpPr>
      <dsp:spPr>
        <a:xfrm>
          <a:off x="5175376" y="1281296"/>
          <a:ext cx="1183894" cy="355168"/>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554" tIns="93554" rIns="93554" bIns="93554" numCol="1" spcCol="1270" anchor="ctr" anchorCtr="0">
          <a:noAutofit/>
        </a:bodyPr>
        <a:lstStyle/>
        <a:p>
          <a:pPr lvl="0" algn="ctr" defTabSz="622300">
            <a:lnSpc>
              <a:spcPct val="90000"/>
            </a:lnSpc>
            <a:spcBef>
              <a:spcPct val="0"/>
            </a:spcBef>
            <a:spcAft>
              <a:spcPct val="35000"/>
            </a:spcAft>
          </a:pPr>
          <a:r>
            <a:rPr lang="en-US" sz="1400" kern="1200"/>
            <a:t>Stretch</a:t>
          </a:r>
        </a:p>
      </dsp:txBody>
      <dsp:txXfrm>
        <a:off x="5175376" y="1281296"/>
        <a:ext cx="1183894" cy="355168"/>
      </dsp:txXfrm>
    </dsp:sp>
    <dsp:sp modelId="{7ADC6D9A-4DC6-4C9F-9ECF-1CF2C182A2B5}">
      <dsp:nvSpPr>
        <dsp:cNvPr id="0" name=""/>
        <dsp:cNvSpPr/>
      </dsp:nvSpPr>
      <dsp:spPr>
        <a:xfrm>
          <a:off x="5175376" y="1636464"/>
          <a:ext cx="1183894" cy="3487852"/>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942" tIns="116942" rIns="116942" bIns="116942" numCol="1" spcCol="1270" anchor="t" anchorCtr="0">
          <a:noAutofit/>
        </a:bodyPr>
        <a:lstStyle/>
        <a:p>
          <a:pPr lvl="0" algn="l" defTabSz="711200">
            <a:lnSpc>
              <a:spcPct val="90000"/>
            </a:lnSpc>
            <a:spcBef>
              <a:spcPct val="0"/>
            </a:spcBef>
            <a:spcAft>
              <a:spcPct val="35000"/>
            </a:spcAft>
          </a:pPr>
          <a:r>
            <a:rPr lang="en-US" sz="1600" kern="1200" dirty="0"/>
            <a:t>Use learnings to plan future family medicine residency program </a:t>
          </a:r>
        </a:p>
      </dsp:txBody>
      <dsp:txXfrm>
        <a:off x="5175376" y="1636464"/>
        <a:ext cx="1183894" cy="3487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E9B5D-915E-45FB-89D1-CD9261C992CA}">
      <dsp:nvSpPr>
        <dsp:cNvPr id="0" name=""/>
        <dsp:cNvSpPr/>
      </dsp:nvSpPr>
      <dsp:spPr>
        <a:xfrm>
          <a:off x="2000005" y="458785"/>
          <a:ext cx="3323186" cy="3323186"/>
        </a:xfrm>
        <a:prstGeom prst="blockArc">
          <a:avLst>
            <a:gd name="adj1" fmla="val 10800000"/>
            <a:gd name="adj2" fmla="val 162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21E69B-0771-4011-BF7C-C5185DE1B8AE}">
      <dsp:nvSpPr>
        <dsp:cNvPr id="0" name=""/>
        <dsp:cNvSpPr/>
      </dsp:nvSpPr>
      <dsp:spPr>
        <a:xfrm>
          <a:off x="2000005" y="458785"/>
          <a:ext cx="3323186" cy="3323186"/>
        </a:xfrm>
        <a:prstGeom prst="blockArc">
          <a:avLst>
            <a:gd name="adj1" fmla="val 5400000"/>
            <a:gd name="adj2" fmla="val 108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F0D72E-911A-4336-B8A8-499B4F7446A4}">
      <dsp:nvSpPr>
        <dsp:cNvPr id="0" name=""/>
        <dsp:cNvSpPr/>
      </dsp:nvSpPr>
      <dsp:spPr>
        <a:xfrm>
          <a:off x="2000005" y="458785"/>
          <a:ext cx="3323186" cy="3323186"/>
        </a:xfrm>
        <a:prstGeom prst="blockArc">
          <a:avLst>
            <a:gd name="adj1" fmla="val 0"/>
            <a:gd name="adj2" fmla="val 54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9860C4-92B1-4BEF-910B-CCC6F7589497}">
      <dsp:nvSpPr>
        <dsp:cNvPr id="0" name=""/>
        <dsp:cNvSpPr/>
      </dsp:nvSpPr>
      <dsp:spPr>
        <a:xfrm>
          <a:off x="2000005" y="458785"/>
          <a:ext cx="3323186" cy="3323186"/>
        </a:xfrm>
        <a:prstGeom prst="blockArc">
          <a:avLst>
            <a:gd name="adj1" fmla="val 16200000"/>
            <a:gd name="adj2" fmla="val 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10EE42-E381-4026-A051-9C0BE49656B4}">
      <dsp:nvSpPr>
        <dsp:cNvPr id="0" name=""/>
        <dsp:cNvSpPr/>
      </dsp:nvSpPr>
      <dsp:spPr>
        <a:xfrm>
          <a:off x="2901587" y="1344597"/>
          <a:ext cx="1686673" cy="1530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What are your drivers? </a:t>
          </a:r>
          <a:endParaRPr lang="en-US" sz="2000" kern="1200" dirty="0"/>
        </a:p>
      </dsp:txBody>
      <dsp:txXfrm>
        <a:off x="3148595" y="1568766"/>
        <a:ext cx="1192657" cy="1082385"/>
      </dsp:txXfrm>
    </dsp:sp>
    <dsp:sp modelId="{F0C9D425-255E-4271-B785-60CE931DF097}">
      <dsp:nvSpPr>
        <dsp:cNvPr id="0" name=""/>
        <dsp:cNvSpPr/>
      </dsp:nvSpPr>
      <dsp:spPr>
        <a:xfrm>
          <a:off x="2777321" y="-37182"/>
          <a:ext cx="1768553" cy="10690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Recruitment </a:t>
          </a:r>
          <a:endParaRPr lang="en-US" sz="1600" kern="1200" dirty="0"/>
        </a:p>
      </dsp:txBody>
      <dsp:txXfrm>
        <a:off x="3036320" y="119382"/>
        <a:ext cx="1250555" cy="755956"/>
      </dsp:txXfrm>
    </dsp:sp>
    <dsp:sp modelId="{8971BBA4-00EE-4BFC-A448-E21270EB7853}">
      <dsp:nvSpPr>
        <dsp:cNvPr id="0" name=""/>
        <dsp:cNvSpPr/>
      </dsp:nvSpPr>
      <dsp:spPr>
        <a:xfrm>
          <a:off x="4718144" y="1541519"/>
          <a:ext cx="1132946" cy="11577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Training</a:t>
          </a:r>
          <a:endParaRPr lang="en-US" sz="1600" kern="1200" dirty="0"/>
        </a:p>
      </dsp:txBody>
      <dsp:txXfrm>
        <a:off x="4884060" y="1711063"/>
        <a:ext cx="801114" cy="818631"/>
      </dsp:txXfrm>
    </dsp:sp>
    <dsp:sp modelId="{BB982126-6260-4FBD-98F4-8F929869D3F1}">
      <dsp:nvSpPr>
        <dsp:cNvPr id="0" name=""/>
        <dsp:cNvSpPr/>
      </dsp:nvSpPr>
      <dsp:spPr>
        <a:xfrm>
          <a:off x="2875129" y="3131251"/>
          <a:ext cx="1572939" cy="122429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Retention </a:t>
          </a:r>
          <a:endParaRPr lang="en-US" sz="1600" kern="1200" dirty="0"/>
        </a:p>
      </dsp:txBody>
      <dsp:txXfrm>
        <a:off x="3105481" y="3310544"/>
        <a:ext cx="1112235" cy="865706"/>
      </dsp:txXfrm>
    </dsp:sp>
    <dsp:sp modelId="{AD78E523-7F67-4FD8-9BC7-6D0E00D4A566}">
      <dsp:nvSpPr>
        <dsp:cNvPr id="0" name=""/>
        <dsp:cNvSpPr/>
      </dsp:nvSpPr>
      <dsp:spPr>
        <a:xfrm>
          <a:off x="1306264" y="1521283"/>
          <a:ext cx="1464631" cy="11981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Clinical Workforce</a:t>
          </a:r>
          <a:endParaRPr lang="en-US" sz="1600" kern="1200" dirty="0"/>
        </a:p>
      </dsp:txBody>
      <dsp:txXfrm>
        <a:off x="1520754" y="1696754"/>
        <a:ext cx="1035651" cy="8472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C1CC5-C8CA-46C2-B77C-7278327F2B47}">
      <dsp:nvSpPr>
        <dsp:cNvPr id="0" name=""/>
        <dsp:cNvSpPr/>
      </dsp:nvSpPr>
      <dsp:spPr>
        <a:xfrm>
          <a:off x="0" y="244632"/>
          <a:ext cx="2348016" cy="516427"/>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a:t>12 medical clinics</a:t>
          </a:r>
        </a:p>
      </dsp:txBody>
      <dsp:txXfrm>
        <a:off x="25210" y="269842"/>
        <a:ext cx="2297596" cy="466007"/>
      </dsp:txXfrm>
    </dsp:sp>
    <dsp:sp modelId="{F632BB74-3F45-4BF0-AA96-EC144C73B8CC}">
      <dsp:nvSpPr>
        <dsp:cNvPr id="0" name=""/>
        <dsp:cNvSpPr/>
      </dsp:nvSpPr>
      <dsp:spPr>
        <a:xfrm>
          <a:off x="0" y="798499"/>
          <a:ext cx="2348016" cy="516427"/>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a:t>11 school-based clinics</a:t>
          </a:r>
        </a:p>
      </dsp:txBody>
      <dsp:txXfrm>
        <a:off x="25210" y="823709"/>
        <a:ext cx="2297596" cy="466007"/>
      </dsp:txXfrm>
    </dsp:sp>
    <dsp:sp modelId="{5CB9B1F4-3888-42FA-B87A-536F20FB6B7B}">
      <dsp:nvSpPr>
        <dsp:cNvPr id="0" name=""/>
        <dsp:cNvSpPr/>
      </dsp:nvSpPr>
      <dsp:spPr>
        <a:xfrm>
          <a:off x="0" y="1352366"/>
          <a:ext cx="2348016" cy="516427"/>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a:t>6 pharmacies</a:t>
          </a:r>
        </a:p>
      </dsp:txBody>
      <dsp:txXfrm>
        <a:off x="25210" y="1377576"/>
        <a:ext cx="2297596" cy="466007"/>
      </dsp:txXfrm>
    </dsp:sp>
    <dsp:sp modelId="{020B8C2E-8CA0-4CF8-8116-07CE1D98FFAC}">
      <dsp:nvSpPr>
        <dsp:cNvPr id="0" name=""/>
        <dsp:cNvSpPr/>
      </dsp:nvSpPr>
      <dsp:spPr>
        <a:xfrm>
          <a:off x="0" y="1906233"/>
          <a:ext cx="2348016" cy="516427"/>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a:t>7 dental clinics</a:t>
          </a:r>
        </a:p>
      </dsp:txBody>
      <dsp:txXfrm>
        <a:off x="25210" y="1931443"/>
        <a:ext cx="2297596" cy="466007"/>
      </dsp:txXfrm>
    </dsp:sp>
    <dsp:sp modelId="{7E45525E-F8F5-4299-8FEC-44176A5DB1EC}">
      <dsp:nvSpPr>
        <dsp:cNvPr id="0" name=""/>
        <dsp:cNvSpPr/>
      </dsp:nvSpPr>
      <dsp:spPr>
        <a:xfrm>
          <a:off x="0" y="2460100"/>
          <a:ext cx="2348016" cy="516427"/>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a:t>Onsite BH staff including psychiatry and counseling</a:t>
          </a:r>
        </a:p>
      </dsp:txBody>
      <dsp:txXfrm>
        <a:off x="25210" y="2485310"/>
        <a:ext cx="2297596" cy="466007"/>
      </dsp:txXfrm>
    </dsp:sp>
    <dsp:sp modelId="{0D53AB15-AB7D-494C-86A1-2052A370AA30}">
      <dsp:nvSpPr>
        <dsp:cNvPr id="0" name=""/>
        <dsp:cNvSpPr/>
      </dsp:nvSpPr>
      <dsp:spPr>
        <a:xfrm>
          <a:off x="0" y="3013968"/>
          <a:ext cx="2348016" cy="516427"/>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a:t>Mobile fleet (medical, dental, counseling)</a:t>
          </a:r>
        </a:p>
      </dsp:txBody>
      <dsp:txXfrm>
        <a:off x="25210" y="3039178"/>
        <a:ext cx="2297596" cy="466007"/>
      </dsp:txXfrm>
    </dsp:sp>
    <dsp:sp modelId="{1ED68234-A826-4490-B8C6-25FF2ED81FA8}">
      <dsp:nvSpPr>
        <dsp:cNvPr id="0" name=""/>
        <dsp:cNvSpPr/>
      </dsp:nvSpPr>
      <dsp:spPr>
        <a:xfrm>
          <a:off x="0" y="3567835"/>
          <a:ext cx="2348016" cy="516427"/>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a:t>Pharmacy and Psych NP residencies</a:t>
          </a:r>
        </a:p>
      </dsp:txBody>
      <dsp:txXfrm>
        <a:off x="25210" y="3593045"/>
        <a:ext cx="2297596" cy="466007"/>
      </dsp:txXfrm>
    </dsp:sp>
    <dsp:sp modelId="{F16A886E-94A9-4751-A02A-F19505DA6FD8}">
      <dsp:nvSpPr>
        <dsp:cNvPr id="0" name=""/>
        <dsp:cNvSpPr/>
      </dsp:nvSpPr>
      <dsp:spPr>
        <a:xfrm>
          <a:off x="0" y="4121702"/>
          <a:ext cx="2348016" cy="516427"/>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a:t>MA and DA apprentice programs</a:t>
          </a:r>
        </a:p>
      </dsp:txBody>
      <dsp:txXfrm>
        <a:off x="25210" y="4146912"/>
        <a:ext cx="2297596" cy="466007"/>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2752E3-40F6-4120-97CF-D14836ED58B4}"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788EF3-B046-4CAC-B7B3-F7E028326A7F}" type="slidenum">
              <a:rPr lang="en-US" smtClean="0"/>
              <a:t>‹#›</a:t>
            </a:fld>
            <a:endParaRPr lang="en-US"/>
          </a:p>
        </p:txBody>
      </p:sp>
    </p:spTree>
    <p:extLst>
      <p:ext uri="{BB962C8B-B14F-4D97-AF65-F5344CB8AC3E}">
        <p14:creationId xmlns:p14="http://schemas.microsoft.com/office/powerpoint/2010/main" val="3009110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329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203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567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84F7C2-655D-47C5-A565-6CEB872A60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14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989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696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651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191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cs typeface="Calibri"/>
              </a:rPr>
              <a:t>Chase Brexton Mission: </a:t>
            </a:r>
            <a:r>
              <a:rPr lang="en-US" dirty="0"/>
              <a:t>To provide compassionate and integrated high quality health care that honors diversity, addresses health inequities, and advances wellness in the communities we serve.</a:t>
            </a:r>
            <a:endParaRPr lang="en-US" dirty="0">
              <a:cs typeface="Calibri"/>
            </a:endParaRPr>
          </a:p>
        </p:txBody>
      </p:sp>
    </p:spTree>
    <p:extLst>
      <p:ext uri="{BB962C8B-B14F-4D97-AF65-F5344CB8AC3E}">
        <p14:creationId xmlns:p14="http://schemas.microsoft.com/office/powerpoint/2010/main" val="7805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9" name="Shape 629"/>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 b="1"/>
              <a:t>Vision</a:t>
            </a:r>
            <a:r>
              <a:rPr lang="en"/>
              <a:t>: To increase the capacity of FQHCs to meet the needs of sexual and gender health minorities and people living with HIV through preparing and retaining excellent FNP staff. </a:t>
            </a:r>
            <a:endParaRPr lang="en" dirty="0"/>
          </a:p>
          <a:p>
            <a:pPr marL="171450" indent="-171450">
              <a:buFont typeface="Arial,Sans-Serif"/>
              <a:buChar char="•"/>
            </a:pPr>
            <a:endParaRPr lang="en" dirty="0"/>
          </a:p>
          <a:p>
            <a:r>
              <a:rPr lang="en" b="1" dirty="0"/>
              <a:t>Mission: </a:t>
            </a:r>
            <a:r>
              <a:rPr lang="en" dirty="0"/>
              <a:t>To develop the capacity of newly graduated FNPs as clinicians who diagnose and manage acute and chronic illness, prevent disease, and promote health &amp; wellness, as members of a collaborative interdisciplinary team in an FQHC environment.</a:t>
            </a:r>
            <a:endParaRPr lang="en-US" dirty="0"/>
          </a:p>
        </p:txBody>
      </p:sp>
    </p:spTree>
    <p:extLst>
      <p:ext uri="{BB962C8B-B14F-4D97-AF65-F5344CB8AC3E}">
        <p14:creationId xmlns:p14="http://schemas.microsoft.com/office/powerpoint/2010/main" val="134789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9" name="Shape 629"/>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693239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451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788EF3-B046-4CAC-B7B3-F7E028326A7F}" type="slidenum">
              <a:rPr lang="en-US" smtClean="0"/>
              <a:t>28</a:t>
            </a:fld>
            <a:endParaRPr lang="en-US"/>
          </a:p>
        </p:txBody>
      </p:sp>
    </p:spTree>
    <p:extLst>
      <p:ext uri="{BB962C8B-B14F-4D97-AF65-F5344CB8AC3E}">
        <p14:creationId xmlns:p14="http://schemas.microsoft.com/office/powerpoint/2010/main" val="2096007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156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endParaRPr lang="en-US" baseline="0" dirty="0" smtClean="0"/>
          </a:p>
          <a:p>
            <a:endParaRPr lang="en-US" dirty="0" smtClean="0"/>
          </a:p>
          <a:p>
            <a:r>
              <a:rPr lang="en-US" dirty="0" smtClean="0"/>
              <a:t>CHC’s</a:t>
            </a:r>
            <a:r>
              <a:rPr lang="en-US" baseline="0" dirty="0" smtClean="0"/>
              <a:t> Drivers – </a:t>
            </a:r>
          </a:p>
          <a:p>
            <a:pPr marL="236538" indent="-236538">
              <a:spcBef>
                <a:spcPts val="0"/>
              </a:spcBef>
              <a:buClr>
                <a:srgbClr val="008558"/>
              </a:buClr>
            </a:pPr>
            <a:r>
              <a:rPr lang="en-US" sz="1200" dirty="0" smtClean="0">
                <a:latin typeface="Calibri Light" panose="020F0302020204030204" pitchFamily="34" charset="0"/>
                <a:cs typeface="Calibri Light" panose="020F0302020204030204" pitchFamily="34" charset="0"/>
              </a:rPr>
              <a:t>Increase the nation’s ability for every person to have an expert primary care provider, but particularly in underserved communities and special populations. </a:t>
            </a:r>
          </a:p>
          <a:p>
            <a:pPr marL="236538" indent="-236538">
              <a:spcBef>
                <a:spcPts val="0"/>
              </a:spcBef>
              <a:buClr>
                <a:srgbClr val="008558"/>
              </a:buClr>
            </a:pPr>
            <a:r>
              <a:rPr lang="en-US" sz="1200" dirty="0" smtClean="0">
                <a:latin typeface="Calibri Light" panose="020F0302020204030204" pitchFamily="34" charset="0"/>
                <a:cs typeface="Calibri Light" panose="020F0302020204030204" pitchFamily="34" charset="0"/>
              </a:rPr>
              <a:t>Provide new NPs committed to practice careers as PCPs with an intensive training experience focused on training to clinical complexity and high performance.</a:t>
            </a:r>
          </a:p>
          <a:p>
            <a:pPr marL="236538" indent="-236538">
              <a:spcBef>
                <a:spcPts val="0"/>
              </a:spcBef>
              <a:buClr>
                <a:srgbClr val="008558"/>
              </a:buClr>
            </a:pPr>
            <a:r>
              <a:rPr lang="en-US" sz="1200" dirty="0" smtClean="0">
                <a:latin typeface="Calibri Light" panose="020F0302020204030204" pitchFamily="34" charset="0"/>
                <a:cs typeface="Calibri Light" panose="020F0302020204030204" pitchFamily="34" charset="0"/>
              </a:rPr>
              <a:t>Provide a highly structured transition from university to practice that supports the development of confidence, competence, and mastery in the FQHC setting.</a:t>
            </a:r>
          </a:p>
          <a:p>
            <a:pPr marL="236538" indent="-236538">
              <a:spcBef>
                <a:spcPts val="0"/>
              </a:spcBef>
              <a:buClr>
                <a:srgbClr val="008558"/>
              </a:buClr>
            </a:pPr>
            <a:r>
              <a:rPr lang="en-US" sz="1200" dirty="0" smtClean="0">
                <a:latin typeface="Calibri Light" panose="020F0302020204030204" pitchFamily="34" charset="0"/>
                <a:cs typeface="Calibri Light" panose="020F0302020204030204" pitchFamily="34" charset="0"/>
              </a:rPr>
              <a:t>Utilize the postgraduate training year to develop expertise in high volume/high burden condition such: chronic pain, HIV, Hepatitis C, addiction.</a:t>
            </a:r>
          </a:p>
          <a:p>
            <a:pPr marL="236538" indent="-236538">
              <a:spcBef>
                <a:spcPts val="0"/>
              </a:spcBef>
              <a:buClr>
                <a:srgbClr val="008558"/>
              </a:buClr>
            </a:pPr>
            <a:r>
              <a:rPr lang="en-US" sz="1200" dirty="0" smtClean="0">
                <a:latin typeface="Calibri Light" panose="020F0302020204030204" pitchFamily="34" charset="0"/>
                <a:cs typeface="Calibri Light" panose="020F0302020204030204" pitchFamily="34" charset="0"/>
              </a:rPr>
              <a:t>Introduce new PCPs to innovations like Project ECHO®, </a:t>
            </a:r>
            <a:r>
              <a:rPr lang="en-US" sz="1200" dirty="0" err="1" smtClean="0">
                <a:latin typeface="Calibri Light" panose="020F0302020204030204" pitchFamily="34" charset="0"/>
                <a:cs typeface="Calibri Light" panose="020F0302020204030204" pitchFamily="34" charset="0"/>
              </a:rPr>
              <a:t>eConsults</a:t>
            </a:r>
            <a:r>
              <a:rPr lang="en-US" sz="1200" dirty="0" smtClean="0">
                <a:latin typeface="Calibri Light" panose="020F0302020204030204" pitchFamily="34" charset="0"/>
                <a:cs typeface="Calibri Light" panose="020F0302020204030204" pitchFamily="34" charset="0"/>
              </a:rPr>
              <a:t>, team-based care, data driven QI.</a:t>
            </a:r>
          </a:p>
          <a:p>
            <a:pPr marL="236538" indent="-236538">
              <a:spcBef>
                <a:spcPts val="0"/>
              </a:spcBef>
              <a:buClr>
                <a:srgbClr val="008558"/>
              </a:buClr>
            </a:pPr>
            <a:r>
              <a:rPr lang="en-US" sz="1200" dirty="0" smtClean="0">
                <a:latin typeface="Calibri Light" panose="020F0302020204030204" pitchFamily="34" charset="0"/>
                <a:cs typeface="Calibri Light" panose="020F0302020204030204" pitchFamily="34" charset="0"/>
              </a:rPr>
              <a:t>Create a nationally replicable, sustainable model of primary care based postgraduate training for new NPs.</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470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678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672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275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824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216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Charise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271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220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399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370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123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069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1276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219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472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We are NOAH! Our goal is “Transforming the Health of Our Community”. </a:t>
            </a:r>
            <a:r>
              <a:rPr lang="en-US" b="0" i="0" dirty="0">
                <a:solidFill>
                  <a:srgbClr val="666666"/>
                </a:solidFill>
                <a:effectLst/>
                <a:latin typeface="open sans" panose="020B0606030504020204" pitchFamily="34" charset="0"/>
              </a:rPr>
              <a:t>From Scottsdale to Glendale, Arizona NOAH serves the north Valley providing affordable, high-quality healthcare services. </a:t>
            </a:r>
          </a:p>
          <a:p>
            <a:pPr algn="l" fontAlgn="base"/>
            <a:r>
              <a:rPr lang="en-US" b="0" i="0" dirty="0">
                <a:solidFill>
                  <a:srgbClr val="666666"/>
                </a:solidFill>
                <a:effectLst/>
                <a:latin typeface="open sans" panose="020B0606030504020204" pitchFamily="34" charset="0"/>
              </a:rPr>
              <a:t>Serving over 40,000 neighbors, our model of care places patients’ needs at the center of attention as we deliver comprehensive health services including medical, dental, behavioral health, nutrition, preventive health, eligibility assistance and health education programs.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80F42B-FC86-4D4C-AE37-2A097726C3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187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endParaRPr lang="en-US" b="0" i="0" dirty="0">
              <a:solidFill>
                <a:srgbClr val="666666"/>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80F42B-FC86-4D4C-AE37-2A097726C3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5877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I’d like to introduce Peninsula community health.  my name is Cyndi Greenlee, I’m the Associate medical Director and also a nurse practitioner.  I seeing patients two days per week in clinic, and am part of our mobile team seeing patients out in the community.  I will be our team coach.  My team includes Regina Bonnevie Rogers as our Chief medical officer and Lindsay Jones our medical program director.  Dr. Bonnevie-Rogers completed the psych NP residency version of this class about 3 years ago.  Lindsay will be on this learning adventure with me.  PCHS is a federally qualified community health center on the </a:t>
            </a:r>
            <a:r>
              <a:rPr lang="en-US" dirty="0" err="1"/>
              <a:t>kitsap</a:t>
            </a:r>
            <a:r>
              <a:rPr lang="en-US" dirty="0"/>
              <a:t> peninsula, about an hour ferry ride from Seattle.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7ED5C3-368B-41E7-9796-5C1521B7C8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764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7ED5C3-368B-41E7-9796-5C1521B7C8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38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Meaghan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84F7C2-655D-47C5-A565-6CEB872A60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86464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commonly known today as Community Health Centers</a:t>
            </a:r>
          </a:p>
          <a:p>
            <a:r>
              <a:rPr lang="en-US" dirty="0"/>
              <a:t>Limited access to healthcare: low-income individuals, uninsured and underinsured, immigrants, homeless,</a:t>
            </a:r>
            <a:r>
              <a:rPr lang="en-US" baseline="0" dirty="0"/>
              <a:t> etc.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D6757-863D-45D7-9154-C2E105F342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69916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commonly known today as Community Health Centers</a:t>
            </a:r>
          </a:p>
          <a:p>
            <a:r>
              <a:rPr lang="en-US" dirty="0"/>
              <a:t>Limited access to healthcare: low-income individuals, uninsured and underinsured, immigrants, homeless,</a:t>
            </a:r>
            <a:r>
              <a:rPr lang="en-US" baseline="0" dirty="0"/>
              <a:t> etc.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D6757-863D-45D7-9154-C2E105F342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07092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2CC732-0D40-A440-A190-596B408B9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28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2CC732-0D40-A440-A190-596B408B9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61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0092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4762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093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6309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3008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931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Primary </a:t>
            </a:r>
            <a:r>
              <a:rPr lang="en-US" dirty="0"/>
              <a:t>care has been at the heart of </a:t>
            </a:r>
            <a:r>
              <a:rPr lang="en-US" b="1" dirty="0"/>
              <a:t>Community Health Center, Inc.’s (CHC) </a:t>
            </a:r>
            <a:r>
              <a:rPr lang="en-US" dirty="0"/>
              <a:t>mission since its founding in 1972. Grounded in our mission, the </a:t>
            </a:r>
            <a:r>
              <a:rPr lang="en-US" b="1" dirty="0"/>
              <a:t>Moses/Weitzman Health System (MWHS) </a:t>
            </a:r>
            <a:r>
              <a:rPr lang="en-US" dirty="0"/>
              <a:t>was established to support exponential growth and continued innovation. The MWHS is the parent company of </a:t>
            </a:r>
            <a:r>
              <a:rPr lang="en-US" b="1" dirty="0"/>
              <a:t>CHC</a:t>
            </a:r>
            <a:r>
              <a:rPr lang="en-US" dirty="0"/>
              <a:t>; the </a:t>
            </a:r>
            <a:r>
              <a:rPr lang="en-US" b="1" dirty="0"/>
              <a:t>Community </a:t>
            </a:r>
            <a:r>
              <a:rPr lang="en-US" b="1" dirty="0" err="1"/>
              <a:t>eConsult</a:t>
            </a:r>
            <a:r>
              <a:rPr lang="en-US" b="1" dirty="0"/>
              <a:t> Network, Inc. (CECN) </a:t>
            </a:r>
            <a:r>
              <a:rPr lang="en-US" dirty="0"/>
              <a:t>d/b/a </a:t>
            </a:r>
            <a:r>
              <a:rPr lang="en-US" b="1" dirty="0" err="1"/>
              <a:t>ConferMED</a:t>
            </a:r>
            <a:r>
              <a:rPr lang="en-US" dirty="0"/>
              <a:t>; the </a:t>
            </a:r>
            <a:r>
              <a:rPr lang="en-US" b="1" dirty="0"/>
              <a:t>National Institute for Medical Assistant Advancement (NIMAA)</a:t>
            </a:r>
            <a:r>
              <a:rPr lang="en-US" dirty="0"/>
              <a:t>; and the </a:t>
            </a:r>
            <a:r>
              <a:rPr lang="en-US" b="1" dirty="0"/>
              <a:t>Consortium for Advanced Practice Providers</a:t>
            </a:r>
            <a:r>
              <a:rPr lang="en-US" dirty="0"/>
              <a:t>. The </a:t>
            </a:r>
            <a:r>
              <a:rPr lang="en-US" b="1" dirty="0"/>
              <a:t>Weitzman Institute </a:t>
            </a:r>
            <a:r>
              <a:rPr lang="en-US" dirty="0"/>
              <a:t>(founded by CHC) is embedded in the MWHS. Each affiliate will continue to have its own board of directors and its own mission. The name of the health system honors Lillian Reba Hyman Moses (1924–2012) and Gerard (Gerry) Weitzman (1938–1999), who were among the earliest supporters and board members of CHC.</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7788EF3-B046-4CAC-B7B3-F7E028326A7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7773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1106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5041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0392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3587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2034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6166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0716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9513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4088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009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B58847E-F310-4D98-B287-1E0649679C6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5812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mtClean="0"/>
              <a:t>Meaghan</a:t>
            </a:r>
            <a:endParaRPr lang="en-US"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84F7C2-655D-47C5-A565-6CEB872A60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3731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Meaghan</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075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84F7C2-655D-47C5-A565-6CEB872A60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9787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211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emf"/><Relationship Id="rId1" Type="http://schemas.openxmlformats.org/officeDocument/2006/relationships/slideMaster" Target="../slideMasters/slideMaster13.xml"/><Relationship Id="rId4" Type="http://schemas.openxmlformats.org/officeDocument/2006/relationships/image" Target="../media/image24.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jpe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8.jpe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9.jpe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0.jpe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1.jpe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2.jpe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3.jpe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4.jpe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6.jpe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7.jpeg"/><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8.jpe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9.jpeg"/><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40.jpeg"/><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42.jpe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43.jpe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44.jpe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45.jpe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46.jpeg"/><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3.xml"/><Relationship Id="rId4" Type="http://schemas.openxmlformats.org/officeDocument/2006/relationships/image" Target="../media/image51.png"/></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1.jpe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2.jpeg"/><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3.jpeg"/><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4.jpeg"/><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5.jpeg"/><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5.jpeg"/><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6.jpeg"/><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7.jpeg"/><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8.jpeg"/><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9.jpeg"/><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70.jpeg"/><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71.jpeg"/><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72.jpeg"/><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73.jpeg"/><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74.jpeg"/><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75.jpeg"/><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8.jpeg"/><Relationship Id="rId1" Type="http://schemas.openxmlformats.org/officeDocument/2006/relationships/slideMaster" Target="../slideMasters/slideMaster14.xml"/><Relationship Id="rId4" Type="http://schemas.openxmlformats.org/officeDocument/2006/relationships/image" Target="../media/image77.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6.png"/><Relationship Id="rId1" Type="http://schemas.openxmlformats.org/officeDocument/2006/relationships/slideMaster" Target="../slideMasters/slideMaster14.xml"/><Relationship Id="rId4" Type="http://schemas.openxmlformats.org/officeDocument/2006/relationships/image" Target="../media/image77.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6.png"/><Relationship Id="rId1" Type="http://schemas.openxmlformats.org/officeDocument/2006/relationships/slideMaster" Target="../slideMasters/slideMaster14.xml"/><Relationship Id="rId4" Type="http://schemas.openxmlformats.org/officeDocument/2006/relationships/image" Target="../media/image77.png"/></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17.xml"/><Relationship Id="rId4" Type="http://schemas.openxmlformats.org/officeDocument/2006/relationships/image" Target="../media/image82.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17.xml"/><Relationship Id="rId4" Type="http://schemas.openxmlformats.org/officeDocument/2006/relationships/image" Target="../media/image83.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4.jpg"/><Relationship Id="rId1" Type="http://schemas.openxmlformats.org/officeDocument/2006/relationships/slideMaster" Target="../slideMasters/slideMaster17.xml"/><Relationship Id="rId4" Type="http://schemas.openxmlformats.org/officeDocument/2006/relationships/image" Target="../media/image81.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5.jpg"/><Relationship Id="rId1" Type="http://schemas.openxmlformats.org/officeDocument/2006/relationships/slideMaster" Target="../slideMasters/slideMaster17.xml"/><Relationship Id="rId4" Type="http://schemas.openxmlformats.org/officeDocument/2006/relationships/image" Target="../media/image81.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6.jpg"/><Relationship Id="rId1" Type="http://schemas.openxmlformats.org/officeDocument/2006/relationships/slideMaster" Target="../slideMasters/slideMaster17.xml"/><Relationship Id="rId4" Type="http://schemas.openxmlformats.org/officeDocument/2006/relationships/image" Target="../media/image81.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7.jpg"/><Relationship Id="rId1" Type="http://schemas.openxmlformats.org/officeDocument/2006/relationships/slideMaster" Target="../slideMasters/slideMaster17.xml"/><Relationship Id="rId4" Type="http://schemas.openxmlformats.org/officeDocument/2006/relationships/image" Target="../media/image81.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8.jpg"/><Relationship Id="rId1" Type="http://schemas.openxmlformats.org/officeDocument/2006/relationships/slideMaster" Target="../slideMasters/slideMaster17.xml"/><Relationship Id="rId4" Type="http://schemas.openxmlformats.org/officeDocument/2006/relationships/image" Target="../media/image81.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9.jpg"/><Relationship Id="rId1" Type="http://schemas.openxmlformats.org/officeDocument/2006/relationships/slideMaster" Target="../slideMasters/slideMaster17.xml"/><Relationship Id="rId4" Type="http://schemas.openxmlformats.org/officeDocument/2006/relationships/image" Target="../media/image81.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17.xml"/><Relationship Id="rId4" Type="http://schemas.openxmlformats.org/officeDocument/2006/relationships/image" Target="../media/image83.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17.xml"/><Relationship Id="rId4" Type="http://schemas.openxmlformats.org/officeDocument/2006/relationships/image" Target="../media/image83.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17.xml"/><Relationship Id="rId4" Type="http://schemas.openxmlformats.org/officeDocument/2006/relationships/image" Target="../media/image83.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17.xml"/><Relationship Id="rId4" Type="http://schemas.openxmlformats.org/officeDocument/2006/relationships/image" Target="../media/image8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17.xml"/><Relationship Id="rId4" Type="http://schemas.openxmlformats.org/officeDocument/2006/relationships/image" Target="../media/image83.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17.xml"/><Relationship Id="rId4" Type="http://schemas.openxmlformats.org/officeDocument/2006/relationships/image" Target="../media/image83.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17.xml"/><Relationship Id="rId4" Type="http://schemas.openxmlformats.org/officeDocument/2006/relationships/image" Target="../media/image83.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17.xml"/><Relationship Id="rId4" Type="http://schemas.openxmlformats.org/officeDocument/2006/relationships/image" Target="../media/image83.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17.xml"/><Relationship Id="rId4" Type="http://schemas.openxmlformats.org/officeDocument/2006/relationships/image" Target="../media/image83.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0880" y="298071"/>
            <a:ext cx="10160000" cy="958866"/>
          </a:xfrm>
        </p:spPr>
        <p:txBody>
          <a:bodyPr/>
          <a:lstStyle>
            <a:lvl1pPr>
              <a:defRPr baseline="0"/>
            </a:lvl1pPr>
          </a:lstStyle>
          <a:p>
            <a:r>
              <a:rPr lang="en-US" dirty="0"/>
              <a:t>Primary Text Slide</a:t>
            </a:r>
          </a:p>
        </p:txBody>
      </p:sp>
      <p:sp>
        <p:nvSpPr>
          <p:cNvPr id="5" name="Date Placeholder 4"/>
          <p:cNvSpPr>
            <a:spLocks noGrp="1"/>
          </p:cNvSpPr>
          <p:nvPr>
            <p:ph type="dt" sz="half" idx="10"/>
          </p:nvPr>
        </p:nvSpPr>
        <p:spPr/>
        <p:txBody>
          <a:bodyPr/>
          <a:lstStyle/>
          <a:p>
            <a:fld id="{15DC32AA-77EB-C04F-B3C4-B89498A5E0E5}" type="datetime1">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16" name="Text Placeholder 15"/>
          <p:cNvSpPr>
            <a:spLocks noGrp="1"/>
          </p:cNvSpPr>
          <p:nvPr>
            <p:ph type="body" sz="quarter" idx="12"/>
          </p:nvPr>
        </p:nvSpPr>
        <p:spPr>
          <a:xfrm>
            <a:off x="690034" y="1329691"/>
            <a:ext cx="8170333" cy="4105275"/>
          </a:xfrm>
        </p:spPr>
        <p:txBody>
          <a:bodyPr/>
          <a:lstStyle>
            <a:lvl2pPr>
              <a:buSzPct val="120000"/>
              <a:buFont typeface="Lucida Grande"/>
              <a:buChar char="-"/>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814176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 Transition #2">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963085" y="1713856"/>
            <a:ext cx="10212916" cy="1168400"/>
          </a:xfrm>
        </p:spPr>
        <p:txBody>
          <a:bodyPr anchor="t"/>
          <a:lstStyle>
            <a:lvl1pPr algn="l">
              <a:defRPr sz="3600" b="0" cap="none" baseline="0">
                <a:solidFill>
                  <a:schemeClr val="bg1"/>
                </a:solidFill>
                <a:effectLst>
                  <a:outerShdw blurRad="50800" dist="38100" dir="2700000" algn="tl" rotWithShape="0">
                    <a:srgbClr val="000000">
                      <a:alpha val="43000"/>
                    </a:srgbClr>
                  </a:outerShdw>
                </a:effectLst>
              </a:defRPr>
            </a:lvl1pPr>
          </a:lstStyle>
          <a:p>
            <a:r>
              <a:rPr lang="en-US" dirty="0"/>
              <a:t>Alternate Divider or Intro Page</a:t>
            </a:r>
          </a:p>
        </p:txBody>
      </p:sp>
      <p:sp>
        <p:nvSpPr>
          <p:cNvPr id="3" name="Text Placeholder 2"/>
          <p:cNvSpPr>
            <a:spLocks noGrp="1"/>
          </p:cNvSpPr>
          <p:nvPr>
            <p:ph type="body" idx="1" hasCustomPrompt="1"/>
          </p:nvPr>
        </p:nvSpPr>
        <p:spPr>
          <a:xfrm>
            <a:off x="963085" y="2602000"/>
            <a:ext cx="8180916" cy="753071"/>
          </a:xfrm>
        </p:spPr>
        <p:txBody>
          <a:bodyPr anchor="b"/>
          <a:lstStyle>
            <a:lvl1pPr marL="0" indent="0">
              <a:buNone/>
              <a:defRPr sz="20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 Goes Here</a:t>
            </a:r>
          </a:p>
        </p:txBody>
      </p:sp>
      <p:sp>
        <p:nvSpPr>
          <p:cNvPr id="4" name="Date Placeholder 3"/>
          <p:cNvSpPr>
            <a:spLocks noGrp="1"/>
          </p:cNvSpPr>
          <p:nvPr>
            <p:ph type="dt" sz="half" idx="10"/>
          </p:nvPr>
        </p:nvSpPr>
        <p:spPr/>
        <p:txBody>
          <a:bodyPr/>
          <a:lstStyle/>
          <a:p>
            <a:fld id="{33F1F9C9-9CF3-F647-ABB5-078AA68756F1}" type="datetime1">
              <a:rPr lang="en-US" smtClean="0"/>
              <a:pPr/>
              <a:t>11/21/2023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E8079A4-7AA8-4A4F-87E2-7781EC5097DD}" type="slidenum">
              <a:rPr lang="en-US" smtClean="0"/>
              <a:pPr/>
              <a:t>‹#›</a:t>
            </a:fld>
            <a:endParaRPr lang="en-US"/>
          </a:p>
        </p:txBody>
      </p:sp>
      <p:sp>
        <p:nvSpPr>
          <p:cNvPr id="11" name="Rectangle 10"/>
          <p:cNvSpPr/>
          <p:nvPr userDrawn="1"/>
        </p:nvSpPr>
        <p:spPr>
          <a:xfrm>
            <a:off x="-49239" y="5505937"/>
            <a:ext cx="12276763" cy="1360944"/>
          </a:xfrm>
          <a:prstGeom prst="rect">
            <a:avLst/>
          </a:prstGeom>
          <a:solidFill>
            <a:schemeClr val="accent1"/>
          </a:solidFill>
          <a:ln>
            <a:noFill/>
          </a:ln>
          <a:effectLst>
            <a:outerShdw blurRad="50800" dist="38100" dir="16200000" algn="tl" rotWithShape="0">
              <a:srgbClr val="000000">
                <a:alpha val="43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9" name="Picture Placeholder 8"/>
          <p:cNvSpPr>
            <a:spLocks noGrp="1"/>
          </p:cNvSpPr>
          <p:nvPr>
            <p:ph type="pic" sz="quarter" idx="13"/>
          </p:nvPr>
        </p:nvSpPr>
        <p:spPr>
          <a:xfrm>
            <a:off x="6832357" y="4014006"/>
            <a:ext cx="3791712" cy="2843994"/>
          </a:xfrm>
        </p:spPr>
        <p:txBody>
          <a:bodyPr/>
          <a:lstStyle>
            <a:lvl1pPr>
              <a:buFontTx/>
              <a:buNone/>
              <a:defRPr/>
            </a:lvl1pPr>
          </a:lstStyle>
          <a:p>
            <a:r>
              <a:rPr lang="en-US"/>
              <a:t>Click icon to add picture</a:t>
            </a:r>
            <a:endParaRPr lang="en-US" dirty="0"/>
          </a:p>
        </p:txBody>
      </p:sp>
    </p:spTree>
    <p:extLst>
      <p:ext uri="{BB962C8B-B14F-4D97-AF65-F5344CB8AC3E}">
        <p14:creationId xmlns:p14="http://schemas.microsoft.com/office/powerpoint/2010/main" val="20306963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31520"/>
            <a:ext cx="11029616" cy="987552"/>
          </a:xfrm>
        </p:spPr>
        <p:txBody>
          <a:body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r>
              <a:rPr lang="en-US" dirty="0"/>
              <a:t>Sample Footer Text</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7" name="Picture Placeholder 23">
            <a:extLst>
              <a:ext uri="{FF2B5EF4-FFF2-40B4-BE49-F238E27FC236}">
                <a16:creationId xmlns:a16="http://schemas.microsoft.com/office/drawing/2014/main" id="{3B9690E8-0AA0-453A-A2BA-3C4A02401F33}"/>
              </a:ext>
            </a:extLst>
          </p:cNvPr>
          <p:cNvSpPr>
            <a:spLocks noGrp="1"/>
          </p:cNvSpPr>
          <p:nvPr>
            <p:ph type="pic" sz="quarter" idx="13"/>
          </p:nvPr>
        </p:nvSpPr>
        <p:spPr>
          <a:xfrm>
            <a:off x="588612" y="2800318"/>
            <a:ext cx="2560320" cy="1764792"/>
          </a:xfrm>
        </p:spPr>
        <p:txBody>
          <a:bodyPr/>
          <a:lstStyle>
            <a:lvl1pPr marL="0" indent="0">
              <a:buNone/>
              <a:defRPr/>
            </a:lvl1pPr>
          </a:lstStyle>
          <a:p>
            <a:r>
              <a:rPr lang="en-US"/>
              <a:t>Click icon to add picture</a:t>
            </a:r>
          </a:p>
        </p:txBody>
      </p:sp>
      <p:sp>
        <p:nvSpPr>
          <p:cNvPr id="11" name="Text Placeholder 28">
            <a:extLst>
              <a:ext uri="{FF2B5EF4-FFF2-40B4-BE49-F238E27FC236}">
                <a16:creationId xmlns:a16="http://schemas.microsoft.com/office/drawing/2014/main" id="{97CAE430-B148-4FE1-B142-E196CFFEBAB1}"/>
              </a:ext>
            </a:extLst>
          </p:cNvPr>
          <p:cNvSpPr>
            <a:spLocks noGrp="1"/>
          </p:cNvSpPr>
          <p:nvPr>
            <p:ph type="body" sz="quarter" idx="17" hasCustomPrompt="1"/>
          </p:nvPr>
        </p:nvSpPr>
        <p:spPr>
          <a:xfrm>
            <a:off x="588612" y="4633986"/>
            <a:ext cx="2560320"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Name</a:t>
            </a:r>
          </a:p>
        </p:txBody>
      </p:sp>
      <p:sp>
        <p:nvSpPr>
          <p:cNvPr id="12" name="Text Placeholder 28">
            <a:extLst>
              <a:ext uri="{FF2B5EF4-FFF2-40B4-BE49-F238E27FC236}">
                <a16:creationId xmlns:a16="http://schemas.microsoft.com/office/drawing/2014/main" id="{F34D7C92-7171-4768-A26F-CE08A04FAAA2}"/>
              </a:ext>
            </a:extLst>
          </p:cNvPr>
          <p:cNvSpPr>
            <a:spLocks noGrp="1"/>
          </p:cNvSpPr>
          <p:nvPr>
            <p:ph type="body" sz="quarter" idx="18" hasCustomPrompt="1"/>
          </p:nvPr>
        </p:nvSpPr>
        <p:spPr>
          <a:xfrm>
            <a:off x="588612" y="4951788"/>
            <a:ext cx="2560320" cy="347662"/>
          </a:xfrm>
        </p:spPr>
        <p:txBody>
          <a:bodyPr lIns="146304" tIns="0" rIns="0" bIns="0">
            <a:noAutofit/>
          </a:bodyPr>
          <a:lstStyle>
            <a:lvl1pPr marL="0" indent="0" algn="l">
              <a:lnSpc>
                <a:spcPct val="100000"/>
              </a:lnSpc>
              <a:spcBef>
                <a:spcPts val="0"/>
              </a:spcBef>
              <a:buNone/>
              <a:defRPr sz="1600" b="0" spc="0" baseline="0">
                <a:solidFill>
                  <a:schemeClr val="tx1"/>
                </a:solidFill>
              </a:defRPr>
            </a:lvl1pPr>
          </a:lstStyle>
          <a:p>
            <a:pPr lvl="0"/>
            <a:r>
              <a:rPr lang="en-US" dirty="0"/>
              <a:t>Title</a:t>
            </a:r>
          </a:p>
        </p:txBody>
      </p:sp>
      <p:sp>
        <p:nvSpPr>
          <p:cNvPr id="13" name="Picture Placeholder 23">
            <a:extLst>
              <a:ext uri="{FF2B5EF4-FFF2-40B4-BE49-F238E27FC236}">
                <a16:creationId xmlns:a16="http://schemas.microsoft.com/office/drawing/2014/main" id="{91EBE236-D9BF-46C4-8CE2-60F7CD40E76D}"/>
              </a:ext>
            </a:extLst>
          </p:cNvPr>
          <p:cNvSpPr>
            <a:spLocks noGrp="1"/>
          </p:cNvSpPr>
          <p:nvPr>
            <p:ph type="pic" sz="quarter" idx="14"/>
          </p:nvPr>
        </p:nvSpPr>
        <p:spPr>
          <a:xfrm>
            <a:off x="3413623" y="2800318"/>
            <a:ext cx="2560320" cy="1764792"/>
          </a:xfrm>
        </p:spPr>
        <p:txBody>
          <a:bodyPr/>
          <a:lstStyle>
            <a:lvl1pPr marL="0" indent="0">
              <a:buNone/>
              <a:defRPr/>
            </a:lvl1pPr>
          </a:lstStyle>
          <a:p>
            <a:r>
              <a:rPr lang="en-US"/>
              <a:t>Click icon to add picture</a:t>
            </a:r>
          </a:p>
        </p:txBody>
      </p:sp>
      <p:sp>
        <p:nvSpPr>
          <p:cNvPr id="14" name="Text Placeholder 28">
            <a:extLst>
              <a:ext uri="{FF2B5EF4-FFF2-40B4-BE49-F238E27FC236}">
                <a16:creationId xmlns:a16="http://schemas.microsoft.com/office/drawing/2014/main" id="{3755B2FB-A969-40D9-919A-8DBCA8B76552}"/>
              </a:ext>
            </a:extLst>
          </p:cNvPr>
          <p:cNvSpPr>
            <a:spLocks noGrp="1"/>
          </p:cNvSpPr>
          <p:nvPr>
            <p:ph type="body" sz="quarter" idx="19" hasCustomPrompt="1"/>
          </p:nvPr>
        </p:nvSpPr>
        <p:spPr>
          <a:xfrm>
            <a:off x="3413623" y="4633986"/>
            <a:ext cx="2560320"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Name</a:t>
            </a:r>
          </a:p>
        </p:txBody>
      </p:sp>
      <p:sp>
        <p:nvSpPr>
          <p:cNvPr id="15" name="Text Placeholder 28">
            <a:extLst>
              <a:ext uri="{FF2B5EF4-FFF2-40B4-BE49-F238E27FC236}">
                <a16:creationId xmlns:a16="http://schemas.microsoft.com/office/drawing/2014/main" id="{C047E0AE-451F-4E70-A217-3D51A5FCA8D0}"/>
              </a:ext>
            </a:extLst>
          </p:cNvPr>
          <p:cNvSpPr>
            <a:spLocks noGrp="1"/>
          </p:cNvSpPr>
          <p:nvPr>
            <p:ph type="body" sz="quarter" idx="20" hasCustomPrompt="1"/>
          </p:nvPr>
        </p:nvSpPr>
        <p:spPr>
          <a:xfrm>
            <a:off x="3413623" y="4951788"/>
            <a:ext cx="2560320" cy="347662"/>
          </a:xfrm>
        </p:spPr>
        <p:txBody>
          <a:bodyPr lIns="146304" tIns="0" rIns="0" bIns="0">
            <a:noAutofit/>
          </a:bodyPr>
          <a:lstStyle>
            <a:lvl1pPr marL="0" indent="0" algn="l">
              <a:lnSpc>
                <a:spcPct val="100000"/>
              </a:lnSpc>
              <a:spcBef>
                <a:spcPts val="0"/>
              </a:spcBef>
              <a:buNone/>
              <a:defRPr sz="1600" b="0" spc="0" baseline="0">
                <a:solidFill>
                  <a:schemeClr val="tx1"/>
                </a:solidFill>
              </a:defRPr>
            </a:lvl1pPr>
          </a:lstStyle>
          <a:p>
            <a:pPr lvl="0"/>
            <a:r>
              <a:rPr lang="en-US" dirty="0"/>
              <a:t>Title</a:t>
            </a:r>
          </a:p>
        </p:txBody>
      </p:sp>
      <p:sp>
        <p:nvSpPr>
          <p:cNvPr id="16" name="Picture Placeholder 23">
            <a:extLst>
              <a:ext uri="{FF2B5EF4-FFF2-40B4-BE49-F238E27FC236}">
                <a16:creationId xmlns:a16="http://schemas.microsoft.com/office/drawing/2014/main" id="{92DC936D-218B-4AB2-A141-83C839EE378E}"/>
              </a:ext>
            </a:extLst>
          </p:cNvPr>
          <p:cNvSpPr>
            <a:spLocks noGrp="1"/>
          </p:cNvSpPr>
          <p:nvPr>
            <p:ph type="pic" sz="quarter" idx="15"/>
          </p:nvPr>
        </p:nvSpPr>
        <p:spPr>
          <a:xfrm>
            <a:off x="6224179" y="2800318"/>
            <a:ext cx="2560320" cy="1764792"/>
          </a:xfrm>
        </p:spPr>
        <p:txBody>
          <a:bodyPr/>
          <a:lstStyle>
            <a:lvl1pPr marL="0" indent="0">
              <a:buNone/>
              <a:defRPr/>
            </a:lvl1pPr>
          </a:lstStyle>
          <a:p>
            <a:r>
              <a:rPr lang="en-US"/>
              <a:t>Click icon to add picture</a:t>
            </a:r>
          </a:p>
        </p:txBody>
      </p:sp>
      <p:sp>
        <p:nvSpPr>
          <p:cNvPr id="17" name="Text Placeholder 28">
            <a:extLst>
              <a:ext uri="{FF2B5EF4-FFF2-40B4-BE49-F238E27FC236}">
                <a16:creationId xmlns:a16="http://schemas.microsoft.com/office/drawing/2014/main" id="{5085FD65-394A-47FA-BF7A-013D84C8706A}"/>
              </a:ext>
            </a:extLst>
          </p:cNvPr>
          <p:cNvSpPr>
            <a:spLocks noGrp="1"/>
          </p:cNvSpPr>
          <p:nvPr>
            <p:ph type="body" sz="quarter" idx="21" hasCustomPrompt="1"/>
          </p:nvPr>
        </p:nvSpPr>
        <p:spPr>
          <a:xfrm>
            <a:off x="6224179" y="4633986"/>
            <a:ext cx="2560320"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Name</a:t>
            </a:r>
          </a:p>
        </p:txBody>
      </p:sp>
      <p:sp>
        <p:nvSpPr>
          <p:cNvPr id="18" name="Text Placeholder 28">
            <a:extLst>
              <a:ext uri="{FF2B5EF4-FFF2-40B4-BE49-F238E27FC236}">
                <a16:creationId xmlns:a16="http://schemas.microsoft.com/office/drawing/2014/main" id="{23417874-DD14-461C-B278-0DE8032D272B}"/>
              </a:ext>
            </a:extLst>
          </p:cNvPr>
          <p:cNvSpPr>
            <a:spLocks noGrp="1"/>
          </p:cNvSpPr>
          <p:nvPr>
            <p:ph type="body" sz="quarter" idx="22" hasCustomPrompt="1"/>
          </p:nvPr>
        </p:nvSpPr>
        <p:spPr>
          <a:xfrm>
            <a:off x="6224179" y="4951788"/>
            <a:ext cx="2560320" cy="347662"/>
          </a:xfrm>
        </p:spPr>
        <p:txBody>
          <a:bodyPr lIns="146304" tIns="0" rIns="0" bIns="0">
            <a:noAutofit/>
          </a:bodyPr>
          <a:lstStyle>
            <a:lvl1pPr marL="0" indent="0" algn="l">
              <a:lnSpc>
                <a:spcPct val="100000"/>
              </a:lnSpc>
              <a:spcBef>
                <a:spcPts val="0"/>
              </a:spcBef>
              <a:buNone/>
              <a:defRPr sz="1600" b="0" spc="0" baseline="0">
                <a:solidFill>
                  <a:schemeClr val="tx1"/>
                </a:solidFill>
              </a:defRPr>
            </a:lvl1pPr>
          </a:lstStyle>
          <a:p>
            <a:pPr lvl="0"/>
            <a:r>
              <a:rPr lang="en-US" dirty="0"/>
              <a:t>Title</a:t>
            </a:r>
          </a:p>
        </p:txBody>
      </p:sp>
      <p:sp>
        <p:nvSpPr>
          <p:cNvPr id="19" name="Picture Placeholder 23">
            <a:extLst>
              <a:ext uri="{FF2B5EF4-FFF2-40B4-BE49-F238E27FC236}">
                <a16:creationId xmlns:a16="http://schemas.microsoft.com/office/drawing/2014/main" id="{A8685BFC-DF7F-4414-8D3E-652C9EF13554}"/>
              </a:ext>
            </a:extLst>
          </p:cNvPr>
          <p:cNvSpPr>
            <a:spLocks noGrp="1"/>
          </p:cNvSpPr>
          <p:nvPr>
            <p:ph type="pic" sz="quarter" idx="16"/>
          </p:nvPr>
        </p:nvSpPr>
        <p:spPr>
          <a:xfrm>
            <a:off x="9028350" y="2801105"/>
            <a:ext cx="2560320" cy="1764792"/>
          </a:xfrm>
        </p:spPr>
        <p:txBody>
          <a:bodyPr/>
          <a:lstStyle>
            <a:lvl1pPr marL="0" indent="0">
              <a:buNone/>
              <a:defRPr/>
            </a:lvl1pPr>
          </a:lstStyle>
          <a:p>
            <a:r>
              <a:rPr lang="en-US"/>
              <a:t>Click icon to add picture</a:t>
            </a:r>
          </a:p>
        </p:txBody>
      </p:sp>
      <p:sp>
        <p:nvSpPr>
          <p:cNvPr id="20" name="Text Placeholder 28">
            <a:extLst>
              <a:ext uri="{FF2B5EF4-FFF2-40B4-BE49-F238E27FC236}">
                <a16:creationId xmlns:a16="http://schemas.microsoft.com/office/drawing/2014/main" id="{801A82CD-E0FD-4C28-B287-439356FAE8D1}"/>
              </a:ext>
            </a:extLst>
          </p:cNvPr>
          <p:cNvSpPr>
            <a:spLocks noGrp="1"/>
          </p:cNvSpPr>
          <p:nvPr>
            <p:ph type="body" sz="quarter" idx="23" hasCustomPrompt="1"/>
          </p:nvPr>
        </p:nvSpPr>
        <p:spPr>
          <a:xfrm>
            <a:off x="9028350" y="4633986"/>
            <a:ext cx="2560320"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Name</a:t>
            </a:r>
          </a:p>
        </p:txBody>
      </p:sp>
      <p:sp>
        <p:nvSpPr>
          <p:cNvPr id="21" name="Text Placeholder 28">
            <a:extLst>
              <a:ext uri="{FF2B5EF4-FFF2-40B4-BE49-F238E27FC236}">
                <a16:creationId xmlns:a16="http://schemas.microsoft.com/office/drawing/2014/main" id="{C1ACEAC1-C62C-4024-9525-268AB724274D}"/>
              </a:ext>
            </a:extLst>
          </p:cNvPr>
          <p:cNvSpPr>
            <a:spLocks noGrp="1"/>
          </p:cNvSpPr>
          <p:nvPr>
            <p:ph type="body" sz="quarter" idx="24" hasCustomPrompt="1"/>
          </p:nvPr>
        </p:nvSpPr>
        <p:spPr>
          <a:xfrm>
            <a:off x="9028350" y="4951788"/>
            <a:ext cx="2560320" cy="347662"/>
          </a:xfrm>
        </p:spPr>
        <p:txBody>
          <a:bodyPr lIns="146304" tIns="0" rIns="0" bIns="0">
            <a:noAutofit/>
          </a:bodyPr>
          <a:lstStyle>
            <a:lvl1pPr marL="0" indent="0" algn="l">
              <a:lnSpc>
                <a:spcPct val="100000"/>
              </a:lnSpc>
              <a:spcBef>
                <a:spcPts val="0"/>
              </a:spcBef>
              <a:buNone/>
              <a:defRPr sz="1600" b="0" spc="0" baseline="0">
                <a:solidFill>
                  <a:schemeClr val="tx1"/>
                </a:solidFill>
              </a:defRPr>
            </a:lvl1pPr>
          </a:lstStyle>
          <a:p>
            <a:pPr lvl="0"/>
            <a:r>
              <a:rPr lang="en-US" dirty="0"/>
              <a:t>Title</a:t>
            </a:r>
          </a:p>
        </p:txBody>
      </p:sp>
    </p:spTree>
    <p:extLst>
      <p:ext uri="{BB962C8B-B14F-4D97-AF65-F5344CB8AC3E}">
        <p14:creationId xmlns:p14="http://schemas.microsoft.com/office/powerpoint/2010/main" val="4378593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AD7E45-24A5-4020-858E-57CFA0955730}"/>
              </a:ext>
            </a:extLst>
          </p:cNvPr>
          <p:cNvSpPr>
            <a:spLocks noGrp="1"/>
          </p:cNvSpPr>
          <p:nvPr>
            <p:ph type="ctrTitle"/>
          </p:nvPr>
        </p:nvSpPr>
        <p:spPr>
          <a:xfrm>
            <a:off x="581191" y="1020431"/>
            <a:ext cx="10993549" cy="1475013"/>
          </a:xfrm>
        </p:spPr>
        <p:txBody>
          <a:bodyPr/>
          <a:lstStyle/>
          <a:p>
            <a:r>
              <a:rPr lang="en-US"/>
              <a:t>Click to edit Master title style</a:t>
            </a:r>
            <a:endParaRPr lang="en-US" dirty="0"/>
          </a:p>
        </p:txBody>
      </p:sp>
      <p:sp>
        <p:nvSpPr>
          <p:cNvPr id="6" name="Subtitle 2">
            <a:extLst>
              <a:ext uri="{FF2B5EF4-FFF2-40B4-BE49-F238E27FC236}">
                <a16:creationId xmlns:a16="http://schemas.microsoft.com/office/drawing/2014/main" id="{9C213B6D-04F4-4E9D-AD86-E50884CB4CB3}"/>
              </a:ext>
            </a:extLst>
          </p:cNvPr>
          <p:cNvSpPr>
            <a:spLocks noGrp="1"/>
          </p:cNvSpPr>
          <p:nvPr>
            <p:ph type="subTitle" idx="1"/>
          </p:nvPr>
        </p:nvSpPr>
        <p:spPr>
          <a:xfrm>
            <a:off x="581194" y="2495445"/>
            <a:ext cx="10993546" cy="468233"/>
          </a:xfrm>
        </p:spPr>
        <p:txBody>
          <a:bodyPr/>
          <a:lstStyle>
            <a:lvl1pPr marL="0" indent="0">
              <a:buNone/>
              <a:defRPr/>
            </a:lvl1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52DB8B62-62C2-4723-85AF-F5D87B489A63}"/>
              </a:ext>
            </a:extLst>
          </p:cNvPr>
          <p:cNvSpPr>
            <a:spLocks noGrp="1"/>
          </p:cNvSpPr>
          <p:nvPr>
            <p:ph type="pic" sz="quarter" idx="13"/>
          </p:nvPr>
        </p:nvSpPr>
        <p:spPr>
          <a:xfrm>
            <a:off x="448056" y="3081528"/>
            <a:ext cx="5486400" cy="3310128"/>
          </a:xfrm>
          <a:solidFill>
            <a:schemeClr val="accent2"/>
          </a:solidFill>
        </p:spPr>
        <p:txBody>
          <a:bodyPr/>
          <a:lstStyle/>
          <a:p>
            <a:r>
              <a:rPr lang="en-US"/>
              <a:t>Click icon to add picture</a:t>
            </a:r>
            <a:endParaRPr lang="en-US" dirty="0"/>
          </a:p>
        </p:txBody>
      </p:sp>
      <p:sp>
        <p:nvSpPr>
          <p:cNvPr id="11" name="Picture Placeholder 9">
            <a:extLst>
              <a:ext uri="{FF2B5EF4-FFF2-40B4-BE49-F238E27FC236}">
                <a16:creationId xmlns:a16="http://schemas.microsoft.com/office/drawing/2014/main" id="{D1329640-D9D1-44D4-8E40-04E753A2B826}"/>
              </a:ext>
            </a:extLst>
          </p:cNvPr>
          <p:cNvSpPr>
            <a:spLocks noGrp="1"/>
          </p:cNvSpPr>
          <p:nvPr>
            <p:ph type="pic" sz="quarter" idx="14"/>
          </p:nvPr>
        </p:nvSpPr>
        <p:spPr>
          <a:xfrm>
            <a:off x="6254496" y="3081528"/>
            <a:ext cx="5486400" cy="3310128"/>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a:t>20XX</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786544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15" name="SmartArt Placeholder 14">
            <a:extLst>
              <a:ext uri="{FF2B5EF4-FFF2-40B4-BE49-F238E27FC236}">
                <a16:creationId xmlns:a16="http://schemas.microsoft.com/office/drawing/2014/main" id="{1A07AFA2-B97F-4965-B3E3-0399F8696B92}"/>
              </a:ext>
            </a:extLst>
          </p:cNvPr>
          <p:cNvSpPr>
            <a:spLocks noGrp="1"/>
          </p:cNvSpPr>
          <p:nvPr>
            <p:ph type="dgm" sz="quarter" idx="13"/>
          </p:nvPr>
        </p:nvSpPr>
        <p:spPr>
          <a:xfrm>
            <a:off x="576263" y="2290762"/>
            <a:ext cx="2286000" cy="2514600"/>
          </a:xfrm>
          <a:solidFill>
            <a:schemeClr val="accent2"/>
          </a:solidFill>
        </p:spPr>
        <p:txBody>
          <a:bodyPr/>
          <a:lstStyle/>
          <a:p>
            <a:r>
              <a:rPr lang="en-US"/>
              <a:t>Click icon to add SmartArt graphic</a:t>
            </a:r>
            <a:endParaRPr lang="en-US" dirty="0"/>
          </a:p>
        </p:txBody>
      </p:sp>
      <p:sp>
        <p:nvSpPr>
          <p:cNvPr id="16" name="SmartArt Placeholder 14">
            <a:extLst>
              <a:ext uri="{FF2B5EF4-FFF2-40B4-BE49-F238E27FC236}">
                <a16:creationId xmlns:a16="http://schemas.microsoft.com/office/drawing/2014/main" id="{FBD83F25-25EA-4FCB-9180-B7567885BE7A}"/>
              </a:ext>
            </a:extLst>
          </p:cNvPr>
          <p:cNvSpPr>
            <a:spLocks noGrp="1"/>
          </p:cNvSpPr>
          <p:nvPr>
            <p:ph type="dgm" sz="quarter" idx="14"/>
          </p:nvPr>
        </p:nvSpPr>
        <p:spPr>
          <a:xfrm>
            <a:off x="3486759" y="2290762"/>
            <a:ext cx="2286000" cy="2514600"/>
          </a:xfrm>
          <a:solidFill>
            <a:schemeClr val="accent2"/>
          </a:solidFill>
        </p:spPr>
        <p:txBody>
          <a:bodyPr/>
          <a:lstStyle/>
          <a:p>
            <a:r>
              <a:rPr lang="en-US"/>
              <a:t>Click icon to add SmartArt graphic</a:t>
            </a:r>
            <a:endParaRPr lang="en-US" dirty="0"/>
          </a:p>
        </p:txBody>
      </p:sp>
      <p:sp>
        <p:nvSpPr>
          <p:cNvPr id="17" name="SmartArt Placeholder 14">
            <a:extLst>
              <a:ext uri="{FF2B5EF4-FFF2-40B4-BE49-F238E27FC236}">
                <a16:creationId xmlns:a16="http://schemas.microsoft.com/office/drawing/2014/main" id="{C19AF1FD-578A-4AC1-8006-BF395C098188}"/>
              </a:ext>
            </a:extLst>
          </p:cNvPr>
          <p:cNvSpPr>
            <a:spLocks noGrp="1"/>
          </p:cNvSpPr>
          <p:nvPr>
            <p:ph type="dgm" sz="quarter" idx="15"/>
          </p:nvPr>
        </p:nvSpPr>
        <p:spPr>
          <a:xfrm>
            <a:off x="6397255" y="2290762"/>
            <a:ext cx="2286000" cy="2514600"/>
          </a:xfrm>
          <a:solidFill>
            <a:schemeClr val="accent2"/>
          </a:solidFill>
        </p:spPr>
        <p:txBody>
          <a:bodyPr/>
          <a:lstStyle/>
          <a:p>
            <a:r>
              <a:rPr lang="en-US"/>
              <a:t>Click icon to add SmartArt graphic</a:t>
            </a:r>
            <a:endParaRPr lang="en-US" dirty="0"/>
          </a:p>
        </p:txBody>
      </p:sp>
      <p:sp>
        <p:nvSpPr>
          <p:cNvPr id="18" name="SmartArt Placeholder 14">
            <a:extLst>
              <a:ext uri="{FF2B5EF4-FFF2-40B4-BE49-F238E27FC236}">
                <a16:creationId xmlns:a16="http://schemas.microsoft.com/office/drawing/2014/main" id="{A30FAB41-D651-4537-9674-A090F9541E38}"/>
              </a:ext>
            </a:extLst>
          </p:cNvPr>
          <p:cNvSpPr>
            <a:spLocks noGrp="1"/>
          </p:cNvSpPr>
          <p:nvPr>
            <p:ph type="dgm" sz="quarter" idx="16"/>
          </p:nvPr>
        </p:nvSpPr>
        <p:spPr>
          <a:xfrm>
            <a:off x="9307750" y="2290762"/>
            <a:ext cx="2286000" cy="2514600"/>
          </a:xfrm>
          <a:solidFill>
            <a:schemeClr val="accent2"/>
          </a:solidFill>
        </p:spPr>
        <p:txBody>
          <a:bodyPr/>
          <a:lstStyle/>
          <a:p>
            <a:r>
              <a:rPr lang="en-US"/>
              <a:t>Click icon to add SmartArt graphic</a:t>
            </a:r>
            <a:endParaRPr lang="en-US" dirty="0"/>
          </a:p>
        </p:txBody>
      </p:sp>
      <p:sp>
        <p:nvSpPr>
          <p:cNvPr id="20" name="Text Placeholder 19">
            <a:extLst>
              <a:ext uri="{FF2B5EF4-FFF2-40B4-BE49-F238E27FC236}">
                <a16:creationId xmlns:a16="http://schemas.microsoft.com/office/drawing/2014/main" id="{6FF70985-87A5-4813-BB21-CD79732947F5}"/>
              </a:ext>
            </a:extLst>
          </p:cNvPr>
          <p:cNvSpPr>
            <a:spLocks noGrp="1"/>
          </p:cNvSpPr>
          <p:nvPr>
            <p:ph type="body" sz="quarter" idx="17" hasCustomPrompt="1"/>
          </p:nvPr>
        </p:nvSpPr>
        <p:spPr>
          <a:xfrm>
            <a:off x="576263"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2" name="Text Placeholder 21">
            <a:extLst>
              <a:ext uri="{FF2B5EF4-FFF2-40B4-BE49-F238E27FC236}">
                <a16:creationId xmlns:a16="http://schemas.microsoft.com/office/drawing/2014/main" id="{8F30C930-1919-4A13-98BD-6CB6119CC11A}"/>
              </a:ext>
            </a:extLst>
          </p:cNvPr>
          <p:cNvSpPr>
            <a:spLocks noGrp="1"/>
          </p:cNvSpPr>
          <p:nvPr>
            <p:ph type="body" sz="quarter" idx="18" hasCustomPrompt="1"/>
          </p:nvPr>
        </p:nvSpPr>
        <p:spPr>
          <a:xfrm>
            <a:off x="575894"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3" name="Text Placeholder 19">
            <a:extLst>
              <a:ext uri="{FF2B5EF4-FFF2-40B4-BE49-F238E27FC236}">
                <a16:creationId xmlns:a16="http://schemas.microsoft.com/office/drawing/2014/main" id="{6E4126AC-7681-4156-8274-2A6414894394}"/>
              </a:ext>
            </a:extLst>
          </p:cNvPr>
          <p:cNvSpPr>
            <a:spLocks noGrp="1"/>
          </p:cNvSpPr>
          <p:nvPr>
            <p:ph type="body" sz="quarter" idx="19" hasCustomPrompt="1"/>
          </p:nvPr>
        </p:nvSpPr>
        <p:spPr>
          <a:xfrm>
            <a:off x="3487128"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4" name="Text Placeholder 21">
            <a:extLst>
              <a:ext uri="{FF2B5EF4-FFF2-40B4-BE49-F238E27FC236}">
                <a16:creationId xmlns:a16="http://schemas.microsoft.com/office/drawing/2014/main" id="{D03485ED-1755-41FA-942B-ED95B3913DBF}"/>
              </a:ext>
            </a:extLst>
          </p:cNvPr>
          <p:cNvSpPr>
            <a:spLocks noGrp="1"/>
          </p:cNvSpPr>
          <p:nvPr>
            <p:ph type="body" sz="quarter" idx="20" hasCustomPrompt="1"/>
          </p:nvPr>
        </p:nvSpPr>
        <p:spPr>
          <a:xfrm>
            <a:off x="3486759"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5" name="Text Placeholder 19">
            <a:extLst>
              <a:ext uri="{FF2B5EF4-FFF2-40B4-BE49-F238E27FC236}">
                <a16:creationId xmlns:a16="http://schemas.microsoft.com/office/drawing/2014/main" id="{42AFEFC9-586E-4B97-AD51-F02AC6AC6A60}"/>
              </a:ext>
            </a:extLst>
          </p:cNvPr>
          <p:cNvSpPr>
            <a:spLocks noGrp="1"/>
          </p:cNvSpPr>
          <p:nvPr>
            <p:ph type="body" sz="quarter" idx="21" hasCustomPrompt="1"/>
          </p:nvPr>
        </p:nvSpPr>
        <p:spPr>
          <a:xfrm>
            <a:off x="6397624"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6" name="Text Placeholder 21">
            <a:extLst>
              <a:ext uri="{FF2B5EF4-FFF2-40B4-BE49-F238E27FC236}">
                <a16:creationId xmlns:a16="http://schemas.microsoft.com/office/drawing/2014/main" id="{E94B1769-BE23-4EBA-A0DA-9A01476DAC50}"/>
              </a:ext>
            </a:extLst>
          </p:cNvPr>
          <p:cNvSpPr>
            <a:spLocks noGrp="1"/>
          </p:cNvSpPr>
          <p:nvPr>
            <p:ph type="body" sz="quarter" idx="22" hasCustomPrompt="1"/>
          </p:nvPr>
        </p:nvSpPr>
        <p:spPr>
          <a:xfrm>
            <a:off x="6397255"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7" name="Text Placeholder 19">
            <a:extLst>
              <a:ext uri="{FF2B5EF4-FFF2-40B4-BE49-F238E27FC236}">
                <a16:creationId xmlns:a16="http://schemas.microsoft.com/office/drawing/2014/main" id="{9A7362AB-6137-4C5C-9219-392C3875AD9B}"/>
              </a:ext>
            </a:extLst>
          </p:cNvPr>
          <p:cNvSpPr>
            <a:spLocks noGrp="1"/>
          </p:cNvSpPr>
          <p:nvPr>
            <p:ph type="body" sz="quarter" idx="23" hasCustomPrompt="1"/>
          </p:nvPr>
        </p:nvSpPr>
        <p:spPr>
          <a:xfrm>
            <a:off x="9308119" y="4957131"/>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8" name="Text Placeholder 21">
            <a:extLst>
              <a:ext uri="{FF2B5EF4-FFF2-40B4-BE49-F238E27FC236}">
                <a16:creationId xmlns:a16="http://schemas.microsoft.com/office/drawing/2014/main" id="{DA6F45F2-E17A-4027-AAA9-B9B703C26A2F}"/>
              </a:ext>
            </a:extLst>
          </p:cNvPr>
          <p:cNvSpPr>
            <a:spLocks noGrp="1"/>
          </p:cNvSpPr>
          <p:nvPr>
            <p:ph type="body" sz="quarter" idx="24" hasCustomPrompt="1"/>
          </p:nvPr>
        </p:nvSpPr>
        <p:spPr>
          <a:xfrm>
            <a:off x="9307750" y="5461004"/>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4" name="Footer Placeholder 3"/>
          <p:cNvSpPr>
            <a:spLocks noGrp="1"/>
          </p:cNvSpPr>
          <p:nvPr>
            <p:ph type="ftr" sz="quarter" idx="11"/>
          </p:nvPr>
        </p:nvSpPr>
        <p:spPr/>
        <p:txBody>
          <a:bodyPr/>
          <a:lstStyle/>
          <a:p>
            <a:r>
              <a:rPr lang="en-US" dirty="0"/>
              <a:t>Sample Footer Text</a:t>
            </a:r>
          </a:p>
        </p:txBody>
      </p:sp>
      <p:sp>
        <p:nvSpPr>
          <p:cNvPr id="3" name="Date Placeholder 2"/>
          <p:cNvSpPr>
            <a:spLocks noGrp="1"/>
          </p:cNvSpPr>
          <p:nvPr>
            <p:ph type="dt" sz="half" idx="10"/>
          </p:nvPr>
        </p:nvSpPr>
        <p:spPr/>
        <p:txBody>
          <a:bodyPr/>
          <a:lstStyle/>
          <a:p>
            <a:r>
              <a:rPr lang="en-US"/>
              <a:t>20XX</a:t>
            </a:r>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211586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7" name="Date Placeholder 6"/>
          <p:cNvSpPr>
            <a:spLocks noGrp="1"/>
          </p:cNvSpPr>
          <p:nvPr>
            <p:ph type="dt" sz="half" idx="10"/>
          </p:nvPr>
        </p:nvSpPr>
        <p:spPr/>
        <p:txBody>
          <a:bodyPr/>
          <a:lstStyle/>
          <a:p>
            <a:r>
              <a:rPr lang="en-US"/>
              <a:t>20XX</a:t>
            </a:r>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75287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3200400"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2343" y="2250891"/>
            <a:ext cx="320040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4412341" y="2926051"/>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4F00371C-297D-40EF-8A7B-A4A10A3E0F58}"/>
              </a:ext>
            </a:extLst>
          </p:cNvPr>
          <p:cNvSpPr>
            <a:spLocks noGrp="1"/>
          </p:cNvSpPr>
          <p:nvPr>
            <p:ph type="body" sz="quarter" idx="13"/>
          </p:nvPr>
        </p:nvSpPr>
        <p:spPr>
          <a:xfrm>
            <a:off x="8243499" y="2250891"/>
            <a:ext cx="320040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11" name="Content Placeholder 5">
            <a:extLst>
              <a:ext uri="{FF2B5EF4-FFF2-40B4-BE49-F238E27FC236}">
                <a16:creationId xmlns:a16="http://schemas.microsoft.com/office/drawing/2014/main" id="{54C654D6-9180-439B-AA80-A486173B740A}"/>
              </a:ext>
            </a:extLst>
          </p:cNvPr>
          <p:cNvSpPr>
            <a:spLocks noGrp="1"/>
          </p:cNvSpPr>
          <p:nvPr>
            <p:ph sz="quarter" idx="14"/>
          </p:nvPr>
        </p:nvSpPr>
        <p:spPr>
          <a:xfrm>
            <a:off x="8243497" y="2926051"/>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7" name="Date Placeholder 6"/>
          <p:cNvSpPr>
            <a:spLocks noGrp="1"/>
          </p:cNvSpPr>
          <p:nvPr>
            <p:ph type="dt" sz="half" idx="10"/>
          </p:nvPr>
        </p:nvSpPr>
        <p:spPr/>
        <p:txBody>
          <a:bodyPr/>
          <a:lstStyle/>
          <a:p>
            <a:r>
              <a:rPr lang="en-US"/>
              <a:t>20XX</a:t>
            </a:r>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050769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7D0488-B202-4F7B-9F3C-5F3540449364}"/>
              </a:ext>
            </a:extLst>
          </p:cNvPr>
          <p:cNvSpPr>
            <a:spLocks noGrp="1"/>
          </p:cNvSpPr>
          <p:nvPr>
            <p:ph type="title"/>
          </p:nvPr>
        </p:nvSpPr>
        <p:spPr>
          <a:xfrm>
            <a:off x="581192" y="3986411"/>
            <a:ext cx="3568661" cy="1872388"/>
          </a:xfrm>
        </p:spPr>
        <p:txBody>
          <a:bodyPr anchor="ctr"/>
          <a:lstStyle/>
          <a:p>
            <a:pPr algn="r"/>
            <a:r>
              <a:rPr lang="en-US">
                <a:solidFill>
                  <a:schemeClr val="tx2"/>
                </a:solidFill>
              </a:rPr>
              <a:t>Click to edit Master title style</a:t>
            </a:r>
            <a:endParaRPr lang="en-US" dirty="0">
              <a:solidFill>
                <a:schemeClr val="tx2"/>
              </a:solidFill>
            </a:endParaRPr>
          </a:p>
        </p:txBody>
      </p:sp>
      <p:sp>
        <p:nvSpPr>
          <p:cNvPr id="12" name="Picture Placeholder 11">
            <a:extLst>
              <a:ext uri="{FF2B5EF4-FFF2-40B4-BE49-F238E27FC236}">
                <a16:creationId xmlns:a16="http://schemas.microsoft.com/office/drawing/2014/main" id="{5972A87D-479C-4157-A7C5-33D8FC7B2974}"/>
              </a:ext>
            </a:extLst>
          </p:cNvPr>
          <p:cNvSpPr>
            <a:spLocks noGrp="1"/>
          </p:cNvSpPr>
          <p:nvPr>
            <p:ph type="pic" sz="quarter" idx="13"/>
          </p:nvPr>
        </p:nvSpPr>
        <p:spPr>
          <a:xfrm>
            <a:off x="448056" y="768096"/>
            <a:ext cx="2578608" cy="2816352"/>
          </a:xfrm>
          <a:solidFill>
            <a:schemeClr val="accent2"/>
          </a:solidFill>
        </p:spPr>
        <p:txBody>
          <a:bodyPr/>
          <a:lstStyle/>
          <a:p>
            <a:r>
              <a:rPr lang="en-US"/>
              <a:t>Click icon to add picture</a:t>
            </a:r>
            <a:endParaRPr lang="en-US" dirty="0"/>
          </a:p>
        </p:txBody>
      </p:sp>
      <p:sp>
        <p:nvSpPr>
          <p:cNvPr id="13" name="Picture Placeholder 11">
            <a:extLst>
              <a:ext uri="{FF2B5EF4-FFF2-40B4-BE49-F238E27FC236}">
                <a16:creationId xmlns:a16="http://schemas.microsoft.com/office/drawing/2014/main" id="{78EE581A-A98D-4A1B-B826-3C60801D6672}"/>
              </a:ext>
            </a:extLst>
          </p:cNvPr>
          <p:cNvSpPr>
            <a:spLocks noGrp="1"/>
          </p:cNvSpPr>
          <p:nvPr>
            <p:ph type="pic" sz="quarter" idx="14"/>
          </p:nvPr>
        </p:nvSpPr>
        <p:spPr>
          <a:xfrm>
            <a:off x="3352800" y="768096"/>
            <a:ext cx="2578608" cy="2816352"/>
          </a:xfrm>
          <a:solidFill>
            <a:schemeClr val="accent2"/>
          </a:solidFill>
        </p:spPr>
        <p:txBody>
          <a:bodyPr/>
          <a:lstStyle/>
          <a:p>
            <a:r>
              <a:rPr lang="en-US"/>
              <a:t>Click icon to add picture</a:t>
            </a:r>
            <a:endParaRPr lang="en-US" dirty="0"/>
          </a:p>
        </p:txBody>
      </p:sp>
      <p:sp>
        <p:nvSpPr>
          <p:cNvPr id="14" name="Picture Placeholder 11">
            <a:extLst>
              <a:ext uri="{FF2B5EF4-FFF2-40B4-BE49-F238E27FC236}">
                <a16:creationId xmlns:a16="http://schemas.microsoft.com/office/drawing/2014/main" id="{16AE88BE-E502-4D34-AAE9-6EE48F1ACE29}"/>
              </a:ext>
            </a:extLst>
          </p:cNvPr>
          <p:cNvSpPr>
            <a:spLocks noGrp="1"/>
          </p:cNvSpPr>
          <p:nvPr>
            <p:ph type="pic" sz="quarter" idx="15"/>
          </p:nvPr>
        </p:nvSpPr>
        <p:spPr>
          <a:xfrm>
            <a:off x="6257544" y="768096"/>
            <a:ext cx="2578608" cy="2816352"/>
          </a:xfrm>
          <a:solidFill>
            <a:schemeClr val="accent2"/>
          </a:solidFill>
        </p:spPr>
        <p:txBody>
          <a:bodyPr/>
          <a:lstStyle/>
          <a:p>
            <a:r>
              <a:rPr lang="en-US"/>
              <a:t>Click icon to add picture</a:t>
            </a:r>
            <a:endParaRPr lang="en-US" dirty="0"/>
          </a:p>
        </p:txBody>
      </p:sp>
      <p:sp>
        <p:nvSpPr>
          <p:cNvPr id="16" name="Picture Placeholder 11">
            <a:extLst>
              <a:ext uri="{FF2B5EF4-FFF2-40B4-BE49-F238E27FC236}">
                <a16:creationId xmlns:a16="http://schemas.microsoft.com/office/drawing/2014/main" id="{9FD0C6B3-E0D9-4177-8079-178D1B0F530D}"/>
              </a:ext>
            </a:extLst>
          </p:cNvPr>
          <p:cNvSpPr>
            <a:spLocks noGrp="1"/>
          </p:cNvSpPr>
          <p:nvPr>
            <p:ph type="pic" sz="quarter" idx="16"/>
          </p:nvPr>
        </p:nvSpPr>
        <p:spPr>
          <a:xfrm>
            <a:off x="9162288" y="768096"/>
            <a:ext cx="2578608" cy="2816352"/>
          </a:xfrm>
          <a:solidFill>
            <a:schemeClr val="accent2"/>
          </a:solidFill>
        </p:spPr>
        <p:txBody>
          <a:bodyPr/>
          <a:lstStyle/>
          <a:p>
            <a:r>
              <a:rPr lang="en-US"/>
              <a:t>Click icon to add picture</a:t>
            </a:r>
            <a:endParaRPr lang="en-US" dirty="0"/>
          </a:p>
        </p:txBody>
      </p:sp>
      <p:sp>
        <p:nvSpPr>
          <p:cNvPr id="10" name="Content Placeholder 2">
            <a:extLst>
              <a:ext uri="{FF2B5EF4-FFF2-40B4-BE49-F238E27FC236}">
                <a16:creationId xmlns:a16="http://schemas.microsoft.com/office/drawing/2014/main" id="{53AD8A25-150B-42DF-B6CC-FB1E5225D517}"/>
              </a:ext>
            </a:extLst>
          </p:cNvPr>
          <p:cNvSpPr>
            <a:spLocks noGrp="1"/>
          </p:cNvSpPr>
          <p:nvPr>
            <p:ph idx="1"/>
          </p:nvPr>
        </p:nvSpPr>
        <p:spPr>
          <a:xfrm>
            <a:off x="4520392" y="3956050"/>
            <a:ext cx="7225075" cy="1902749"/>
          </a:xfrm>
        </p:spPr>
        <p:txBody>
          <a:bodyPr>
            <a:normAutofit/>
          </a:bodyPr>
          <a:lstStyle>
            <a:lvl1pPr marL="0" indent="0">
              <a:buNone/>
              <a:defRPr/>
            </a:lvl1pPr>
          </a:lstStyle>
          <a:p>
            <a:pPr lvl="0"/>
            <a:r>
              <a:rPr lang="en-US"/>
              <a:t>Click to edit Master text styles</a:t>
            </a:r>
          </a:p>
        </p:txBody>
      </p:sp>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a:t>20XX</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258678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0F9CA6-0CB1-4A9E-96E4-67800B107E21}"/>
              </a:ext>
              <a:ext uri="{C183D7F6-B498-43B3-948B-1728B52AA6E4}">
                <adec:decorative xmlns="" xmlns:adec="http://schemas.microsoft.com/office/drawing/2017/decorative" val="1"/>
              </a:ext>
            </a:extLst>
          </p:cNvPr>
          <p:cNvSpPr/>
          <p:nvPr userDrawn="1"/>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05826FB8-73AC-4F8B-BD9C-B5E87FC9C6A9}"/>
              </a:ext>
              <a:ext uri="{C183D7F6-B498-43B3-948B-1728B52AA6E4}">
                <adec:decorative xmlns="" xmlns:adec="http://schemas.microsoft.com/office/drawing/2017/decorative" val="1"/>
              </a:ext>
            </a:extLst>
          </p:cNvPr>
          <p:cNvSpPr/>
          <p:nvPr userDrawn="1"/>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609906" y="702156"/>
            <a:ext cx="3568661" cy="1188720"/>
          </a:xfrm>
        </p:spPr>
        <p:txBody>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7AE5FA5-AF50-4B00-8E20-1B20A667A3BF}"/>
              </a:ext>
            </a:extLst>
          </p:cNvPr>
          <p:cNvSpPr>
            <a:spLocks noGrp="1"/>
          </p:cNvSpPr>
          <p:nvPr>
            <p:ph idx="1"/>
          </p:nvPr>
        </p:nvSpPr>
        <p:spPr>
          <a:xfrm>
            <a:off x="609906" y="2340864"/>
            <a:ext cx="3568661" cy="3634486"/>
          </a:xfrm>
        </p:spPr>
        <p:txBody>
          <a:bodyPr>
            <a:normAutofit/>
          </a:bodyPr>
          <a:lstStyle>
            <a:lvl1pPr marL="0" indent="0">
              <a:buNone/>
              <a:defRPr/>
            </a:lvl1pPr>
          </a:lstStyle>
          <a:p>
            <a:pPr lvl="0"/>
            <a:r>
              <a:rPr lang="en-US"/>
              <a:t>Click to edit Master text styles</a:t>
            </a:r>
          </a:p>
        </p:txBody>
      </p:sp>
      <p:sp>
        <p:nvSpPr>
          <p:cNvPr id="3" name="Footer Placeholder 2"/>
          <p:cNvSpPr>
            <a:spLocks noGrp="1"/>
          </p:cNvSpPr>
          <p:nvPr>
            <p:ph type="ftr" sz="quarter" idx="11"/>
          </p:nvPr>
        </p:nvSpPr>
        <p:spPr/>
        <p:txBody>
          <a:bodyPr/>
          <a:lstStyle/>
          <a:p>
            <a:r>
              <a:rPr lang="en-US" dirty="0"/>
              <a:t>Sample Footer Text</a:t>
            </a:r>
          </a:p>
        </p:txBody>
      </p:sp>
      <p:sp>
        <p:nvSpPr>
          <p:cNvPr id="13" name="Picture Placeholder 12">
            <a:extLst>
              <a:ext uri="{FF2B5EF4-FFF2-40B4-BE49-F238E27FC236}">
                <a16:creationId xmlns:a16="http://schemas.microsoft.com/office/drawing/2014/main" id="{83237575-909D-45C0-B594-0B7A40F04B52}"/>
              </a:ext>
            </a:extLst>
          </p:cNvPr>
          <p:cNvSpPr>
            <a:spLocks noGrp="1"/>
          </p:cNvSpPr>
          <p:nvPr>
            <p:ph type="pic" sz="quarter" idx="13"/>
          </p:nvPr>
        </p:nvSpPr>
        <p:spPr>
          <a:xfrm>
            <a:off x="4657344" y="0"/>
            <a:ext cx="7534656" cy="6858000"/>
          </a:xfrm>
          <a:solidFill>
            <a:schemeClr val="accent2"/>
          </a:solidFill>
        </p:spPr>
        <p:txBody>
          <a:bodyPr/>
          <a:lstStyle/>
          <a:p>
            <a:r>
              <a:rPr lang="en-US"/>
              <a:t>Click icon to add picture</a:t>
            </a:r>
            <a:endParaRPr lang="en-US" dirty="0"/>
          </a:p>
        </p:txBody>
      </p:sp>
      <p:sp>
        <p:nvSpPr>
          <p:cNvPr id="2" name="Date Placeholder 1"/>
          <p:cNvSpPr>
            <a:spLocks noGrp="1"/>
          </p:cNvSpPr>
          <p:nvPr>
            <p:ph type="dt" sz="half" idx="10"/>
          </p:nvPr>
        </p:nvSpPr>
        <p:spPr/>
        <p:txBody>
          <a:bodyPr/>
          <a:lstStyle/>
          <a:p>
            <a:r>
              <a:rPr lang="en-US"/>
              <a:t>20XX</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604974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C183D7F6-B498-43B3-948B-1728B52AA6E4}">
                <adec:decorative xmlns="" xmlns:adec="http://schemas.microsoft.com/office/drawing/2017/decorative" val="1"/>
              </a:ext>
            </a:extLst>
          </p:cNvPr>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276940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5" name="Date Placeholder 4"/>
          <p:cNvSpPr>
            <a:spLocks noGrp="1"/>
          </p:cNvSpPr>
          <p:nvPr>
            <p:ph type="dt" sz="half" idx="10"/>
          </p:nvPr>
        </p:nvSpPr>
        <p:spPr/>
        <p:txBody>
          <a:bodyPr/>
          <a:lstStyle/>
          <a:p>
            <a:r>
              <a:rPr lang="en-US"/>
              <a:t>20XX</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612789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a:t>20XX</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33179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 Secondary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0880" y="298071"/>
            <a:ext cx="10160000" cy="958866"/>
          </a:xfrm>
        </p:spPr>
        <p:txBody>
          <a:bodyPr/>
          <a:lstStyle>
            <a:lvl1pPr>
              <a:defRPr baseline="0"/>
            </a:lvl1pPr>
          </a:lstStyle>
          <a:p>
            <a:r>
              <a:rPr lang="en-US" dirty="0"/>
              <a:t>Primary Text Slide</a:t>
            </a:r>
          </a:p>
        </p:txBody>
      </p:sp>
      <p:sp>
        <p:nvSpPr>
          <p:cNvPr id="5" name="Date Placeholder 4"/>
          <p:cNvSpPr>
            <a:spLocks noGrp="1"/>
          </p:cNvSpPr>
          <p:nvPr>
            <p:ph type="dt" sz="half" idx="10"/>
          </p:nvPr>
        </p:nvSpPr>
        <p:spPr/>
        <p:txBody>
          <a:bodyPr/>
          <a:lstStyle/>
          <a:p>
            <a:fld id="{15DC32AA-77EB-C04F-B3C4-B89498A5E0E5}" type="datetime1">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16" name="Text Placeholder 15"/>
          <p:cNvSpPr>
            <a:spLocks noGrp="1"/>
          </p:cNvSpPr>
          <p:nvPr>
            <p:ph type="body" sz="quarter" idx="12"/>
          </p:nvPr>
        </p:nvSpPr>
        <p:spPr>
          <a:xfrm>
            <a:off x="690034" y="1513841"/>
            <a:ext cx="8170333" cy="4105275"/>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364458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C183D7F6-B498-43B3-948B-1728B52AA6E4}">
                <adec:decorative xmlns="" xmlns:adec="http://schemas.microsoft.com/office/drawing/2017/decorative" val="1"/>
              </a:ext>
            </a:extLst>
          </p:cNvPr>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r>
              <a:rPr lang="en-US" dirty="0"/>
              <a:t>Sample Footer Text</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r>
              <a:rPr lang="en-US"/>
              <a:t>20XX</a:t>
            </a:r>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3431868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l"/>
            <a:r>
              <a:rPr lang="en-US" dirty="0"/>
              <a:t>Sample Footer Text</a:t>
            </a:r>
          </a:p>
        </p:txBody>
      </p:sp>
      <p:sp>
        <p:nvSpPr>
          <p:cNvPr id="5" name="Date Placeholder 4"/>
          <p:cNvSpPr>
            <a:spLocks noGrp="1"/>
          </p:cNvSpPr>
          <p:nvPr>
            <p:ph type="dt" sz="half" idx="10"/>
          </p:nvPr>
        </p:nvSpPr>
        <p:spPr/>
        <p:txBody>
          <a:bodyPr/>
          <a:lstStyle/>
          <a:p>
            <a:r>
              <a:rPr lang="en-US"/>
              <a:t>20XX</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590808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8D64B-2BBA-4BED-85A8-F8E1172FB0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9AC96B-8F40-4FAC-9A14-58498E929B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C42C4A-BD4D-4A6A-AB40-A6AAE84C18B2}"/>
              </a:ext>
            </a:extLst>
          </p:cNvPr>
          <p:cNvSpPr>
            <a:spLocks noGrp="1"/>
          </p:cNvSpPr>
          <p:nvPr>
            <p:ph type="dt" sz="half" idx="10"/>
          </p:nvPr>
        </p:nvSpPr>
        <p:spPr/>
        <p:txBody>
          <a:bodyPr/>
          <a:lstStyle/>
          <a:p>
            <a:fld id="{93FB4963-0089-4C86-B31F-EB01E7F3B4ED}" type="datetimeFigureOut">
              <a:rPr lang="en-US" smtClean="0"/>
              <a:t>11/21/2023</a:t>
            </a:fld>
            <a:endParaRPr lang="en-US" dirty="0"/>
          </a:p>
        </p:txBody>
      </p:sp>
      <p:sp>
        <p:nvSpPr>
          <p:cNvPr id="5" name="Footer Placeholder 4">
            <a:extLst>
              <a:ext uri="{FF2B5EF4-FFF2-40B4-BE49-F238E27FC236}">
                <a16:creationId xmlns:a16="http://schemas.microsoft.com/office/drawing/2014/main" id="{E1806C82-C2C9-41C2-9C50-8810B2B9C4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C0196E-D16F-40CB-ABD4-9D66040AE7D9}"/>
              </a:ext>
            </a:extLst>
          </p:cNvPr>
          <p:cNvSpPr>
            <a:spLocks noGrp="1"/>
          </p:cNvSpPr>
          <p:nvPr>
            <p:ph type="sldNum" sz="quarter" idx="12"/>
          </p:nvPr>
        </p:nvSpPr>
        <p:spPr/>
        <p:txBody>
          <a:bodyPr/>
          <a:lstStyle/>
          <a:p>
            <a:fld id="{888EE313-8360-4B53-8607-07AF2EC50588}" type="slidenum">
              <a:rPr lang="en-US" smtClean="0"/>
              <a:t>‹#›</a:t>
            </a:fld>
            <a:endParaRPr lang="en-US" dirty="0"/>
          </a:p>
        </p:txBody>
      </p:sp>
    </p:spTree>
    <p:extLst>
      <p:ext uri="{BB962C8B-B14F-4D97-AF65-F5344CB8AC3E}">
        <p14:creationId xmlns:p14="http://schemas.microsoft.com/office/powerpoint/2010/main" val="42350274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F1FD7-D677-490B-89E8-19AFECAC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ACAE6A-769F-4926-8AC0-4179F9090A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0F029-7274-4C23-8BF8-9E3C1B76F0F3}"/>
              </a:ext>
            </a:extLst>
          </p:cNvPr>
          <p:cNvSpPr>
            <a:spLocks noGrp="1"/>
          </p:cNvSpPr>
          <p:nvPr>
            <p:ph type="dt" sz="half" idx="10"/>
          </p:nvPr>
        </p:nvSpPr>
        <p:spPr/>
        <p:txBody>
          <a:bodyPr/>
          <a:lstStyle/>
          <a:p>
            <a:fld id="{93FB4963-0089-4C86-B31F-EB01E7F3B4ED}" type="datetimeFigureOut">
              <a:rPr lang="en-US" smtClean="0"/>
              <a:t>11/21/2023</a:t>
            </a:fld>
            <a:endParaRPr lang="en-US" dirty="0"/>
          </a:p>
        </p:txBody>
      </p:sp>
      <p:sp>
        <p:nvSpPr>
          <p:cNvPr id="5" name="Footer Placeholder 4">
            <a:extLst>
              <a:ext uri="{FF2B5EF4-FFF2-40B4-BE49-F238E27FC236}">
                <a16:creationId xmlns:a16="http://schemas.microsoft.com/office/drawing/2014/main" id="{65D50813-D150-44E1-B9EE-A359247DEA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66D264-280E-4D07-B7B5-85EBC13FBA23}"/>
              </a:ext>
            </a:extLst>
          </p:cNvPr>
          <p:cNvSpPr>
            <a:spLocks noGrp="1"/>
          </p:cNvSpPr>
          <p:nvPr>
            <p:ph type="sldNum" sz="quarter" idx="12"/>
          </p:nvPr>
        </p:nvSpPr>
        <p:spPr/>
        <p:txBody>
          <a:bodyPr/>
          <a:lstStyle/>
          <a:p>
            <a:fld id="{888EE313-8360-4B53-8607-07AF2EC50588}" type="slidenum">
              <a:rPr lang="en-US" smtClean="0"/>
              <a:t>‹#›</a:t>
            </a:fld>
            <a:endParaRPr lang="en-US" dirty="0"/>
          </a:p>
        </p:txBody>
      </p:sp>
    </p:spTree>
    <p:extLst>
      <p:ext uri="{BB962C8B-B14F-4D97-AF65-F5344CB8AC3E}">
        <p14:creationId xmlns:p14="http://schemas.microsoft.com/office/powerpoint/2010/main" val="32297130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45E3-23CB-4E48-96AD-9C2F50E47F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A1D524-0E12-4B80-959C-8054D9B243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853D3C-2743-4102-8388-9E9713D6324C}"/>
              </a:ext>
            </a:extLst>
          </p:cNvPr>
          <p:cNvSpPr>
            <a:spLocks noGrp="1"/>
          </p:cNvSpPr>
          <p:nvPr>
            <p:ph type="dt" sz="half" idx="10"/>
          </p:nvPr>
        </p:nvSpPr>
        <p:spPr/>
        <p:txBody>
          <a:bodyPr/>
          <a:lstStyle/>
          <a:p>
            <a:fld id="{93FB4963-0089-4C86-B31F-EB01E7F3B4ED}" type="datetimeFigureOut">
              <a:rPr lang="en-US" smtClean="0"/>
              <a:t>11/21/2023</a:t>
            </a:fld>
            <a:endParaRPr lang="en-US" dirty="0"/>
          </a:p>
        </p:txBody>
      </p:sp>
      <p:sp>
        <p:nvSpPr>
          <p:cNvPr id="5" name="Footer Placeholder 4">
            <a:extLst>
              <a:ext uri="{FF2B5EF4-FFF2-40B4-BE49-F238E27FC236}">
                <a16:creationId xmlns:a16="http://schemas.microsoft.com/office/drawing/2014/main" id="{B7A23F30-37A3-41F2-B386-7866B82596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8BBB2C-9A9C-4BAD-A348-170CEF4C3003}"/>
              </a:ext>
            </a:extLst>
          </p:cNvPr>
          <p:cNvSpPr>
            <a:spLocks noGrp="1"/>
          </p:cNvSpPr>
          <p:nvPr>
            <p:ph type="sldNum" sz="quarter" idx="12"/>
          </p:nvPr>
        </p:nvSpPr>
        <p:spPr/>
        <p:txBody>
          <a:bodyPr/>
          <a:lstStyle/>
          <a:p>
            <a:fld id="{888EE313-8360-4B53-8607-07AF2EC50588}" type="slidenum">
              <a:rPr lang="en-US" smtClean="0"/>
              <a:t>‹#›</a:t>
            </a:fld>
            <a:endParaRPr lang="en-US" dirty="0"/>
          </a:p>
        </p:txBody>
      </p:sp>
    </p:spTree>
    <p:extLst>
      <p:ext uri="{BB962C8B-B14F-4D97-AF65-F5344CB8AC3E}">
        <p14:creationId xmlns:p14="http://schemas.microsoft.com/office/powerpoint/2010/main" val="6040963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83D84-736D-4C1A-8078-1A828D6FA1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9AB31B-2A97-4A72-BF7B-86157437FD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9CFC4F-192A-42D2-B2F8-61E71C802C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FEE9B3-7815-4CB3-98E0-79884D1881E1}"/>
              </a:ext>
            </a:extLst>
          </p:cNvPr>
          <p:cNvSpPr>
            <a:spLocks noGrp="1"/>
          </p:cNvSpPr>
          <p:nvPr>
            <p:ph type="dt" sz="half" idx="10"/>
          </p:nvPr>
        </p:nvSpPr>
        <p:spPr/>
        <p:txBody>
          <a:bodyPr/>
          <a:lstStyle/>
          <a:p>
            <a:fld id="{93FB4963-0089-4C86-B31F-EB01E7F3B4ED}" type="datetimeFigureOut">
              <a:rPr lang="en-US" smtClean="0"/>
              <a:t>11/21/2023</a:t>
            </a:fld>
            <a:endParaRPr lang="en-US" dirty="0"/>
          </a:p>
        </p:txBody>
      </p:sp>
      <p:sp>
        <p:nvSpPr>
          <p:cNvPr id="6" name="Footer Placeholder 5">
            <a:extLst>
              <a:ext uri="{FF2B5EF4-FFF2-40B4-BE49-F238E27FC236}">
                <a16:creationId xmlns:a16="http://schemas.microsoft.com/office/drawing/2014/main" id="{1FA828F3-98A6-4084-80E0-C3ED5DCA89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6584C35-F504-4104-855B-58A862080607}"/>
              </a:ext>
            </a:extLst>
          </p:cNvPr>
          <p:cNvSpPr>
            <a:spLocks noGrp="1"/>
          </p:cNvSpPr>
          <p:nvPr>
            <p:ph type="sldNum" sz="quarter" idx="12"/>
          </p:nvPr>
        </p:nvSpPr>
        <p:spPr/>
        <p:txBody>
          <a:bodyPr/>
          <a:lstStyle/>
          <a:p>
            <a:fld id="{888EE313-8360-4B53-8607-07AF2EC50588}" type="slidenum">
              <a:rPr lang="en-US" smtClean="0"/>
              <a:t>‹#›</a:t>
            </a:fld>
            <a:endParaRPr lang="en-US" dirty="0"/>
          </a:p>
        </p:txBody>
      </p:sp>
    </p:spTree>
    <p:extLst>
      <p:ext uri="{BB962C8B-B14F-4D97-AF65-F5344CB8AC3E}">
        <p14:creationId xmlns:p14="http://schemas.microsoft.com/office/powerpoint/2010/main" val="1621737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28C28-1435-46B7-B913-CABC5803D4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3D3B07-E9AB-49A5-845B-50D72CFCF5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B8A116-E9C6-4641-87D4-648A49AF4E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55916-0434-488F-9807-B9A559180A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1D22D2-9556-448F-A1C7-16CBC61D96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75115C-11E0-4563-8D97-ADE5D5203723}"/>
              </a:ext>
            </a:extLst>
          </p:cNvPr>
          <p:cNvSpPr>
            <a:spLocks noGrp="1"/>
          </p:cNvSpPr>
          <p:nvPr>
            <p:ph type="dt" sz="half" idx="10"/>
          </p:nvPr>
        </p:nvSpPr>
        <p:spPr/>
        <p:txBody>
          <a:bodyPr/>
          <a:lstStyle/>
          <a:p>
            <a:fld id="{93FB4963-0089-4C86-B31F-EB01E7F3B4ED}" type="datetimeFigureOut">
              <a:rPr lang="en-US" smtClean="0"/>
              <a:t>11/21/2023</a:t>
            </a:fld>
            <a:endParaRPr lang="en-US" dirty="0"/>
          </a:p>
        </p:txBody>
      </p:sp>
      <p:sp>
        <p:nvSpPr>
          <p:cNvPr id="8" name="Footer Placeholder 7">
            <a:extLst>
              <a:ext uri="{FF2B5EF4-FFF2-40B4-BE49-F238E27FC236}">
                <a16:creationId xmlns:a16="http://schemas.microsoft.com/office/drawing/2014/main" id="{38BEEE75-113F-4EF3-8C29-126CDC4C4B9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C930B0C-3922-41AA-8BF8-22CA3F640273}"/>
              </a:ext>
            </a:extLst>
          </p:cNvPr>
          <p:cNvSpPr>
            <a:spLocks noGrp="1"/>
          </p:cNvSpPr>
          <p:nvPr>
            <p:ph type="sldNum" sz="quarter" idx="12"/>
          </p:nvPr>
        </p:nvSpPr>
        <p:spPr/>
        <p:txBody>
          <a:bodyPr/>
          <a:lstStyle/>
          <a:p>
            <a:fld id="{888EE313-8360-4B53-8607-07AF2EC50588}" type="slidenum">
              <a:rPr lang="en-US" smtClean="0"/>
              <a:t>‹#›</a:t>
            </a:fld>
            <a:endParaRPr lang="en-US" dirty="0"/>
          </a:p>
        </p:txBody>
      </p:sp>
    </p:spTree>
    <p:extLst>
      <p:ext uri="{BB962C8B-B14F-4D97-AF65-F5344CB8AC3E}">
        <p14:creationId xmlns:p14="http://schemas.microsoft.com/office/powerpoint/2010/main" val="26023233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76548-3D49-4D0E-81D5-D8C30E6362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0E1E28-3DCB-4601-8D2A-3FD81BFB669F}"/>
              </a:ext>
            </a:extLst>
          </p:cNvPr>
          <p:cNvSpPr>
            <a:spLocks noGrp="1"/>
          </p:cNvSpPr>
          <p:nvPr>
            <p:ph type="dt" sz="half" idx="10"/>
          </p:nvPr>
        </p:nvSpPr>
        <p:spPr/>
        <p:txBody>
          <a:bodyPr/>
          <a:lstStyle/>
          <a:p>
            <a:fld id="{93FB4963-0089-4C86-B31F-EB01E7F3B4ED}" type="datetimeFigureOut">
              <a:rPr lang="en-US" smtClean="0"/>
              <a:t>11/21/2023</a:t>
            </a:fld>
            <a:endParaRPr lang="en-US" dirty="0"/>
          </a:p>
        </p:txBody>
      </p:sp>
      <p:sp>
        <p:nvSpPr>
          <p:cNvPr id="4" name="Footer Placeholder 3">
            <a:extLst>
              <a:ext uri="{FF2B5EF4-FFF2-40B4-BE49-F238E27FC236}">
                <a16:creationId xmlns:a16="http://schemas.microsoft.com/office/drawing/2014/main" id="{B94A4D29-1A97-4E94-BC9E-DF9C8FD5A31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7CB8C9-4F1B-4B91-B30E-B329C60FBA53}"/>
              </a:ext>
            </a:extLst>
          </p:cNvPr>
          <p:cNvSpPr>
            <a:spLocks noGrp="1"/>
          </p:cNvSpPr>
          <p:nvPr>
            <p:ph type="sldNum" sz="quarter" idx="12"/>
          </p:nvPr>
        </p:nvSpPr>
        <p:spPr/>
        <p:txBody>
          <a:bodyPr/>
          <a:lstStyle/>
          <a:p>
            <a:fld id="{888EE313-8360-4B53-8607-07AF2EC50588}" type="slidenum">
              <a:rPr lang="en-US" smtClean="0"/>
              <a:t>‹#›</a:t>
            </a:fld>
            <a:endParaRPr lang="en-US" dirty="0"/>
          </a:p>
        </p:txBody>
      </p:sp>
    </p:spTree>
    <p:extLst>
      <p:ext uri="{BB962C8B-B14F-4D97-AF65-F5344CB8AC3E}">
        <p14:creationId xmlns:p14="http://schemas.microsoft.com/office/powerpoint/2010/main" val="26793289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9E806C-176A-444A-AD1A-86C22F1166AA}"/>
              </a:ext>
            </a:extLst>
          </p:cNvPr>
          <p:cNvSpPr>
            <a:spLocks noGrp="1"/>
          </p:cNvSpPr>
          <p:nvPr>
            <p:ph type="dt" sz="half" idx="10"/>
          </p:nvPr>
        </p:nvSpPr>
        <p:spPr/>
        <p:txBody>
          <a:bodyPr/>
          <a:lstStyle/>
          <a:p>
            <a:fld id="{93FB4963-0089-4C86-B31F-EB01E7F3B4ED}" type="datetimeFigureOut">
              <a:rPr lang="en-US" smtClean="0"/>
              <a:t>11/21/2023</a:t>
            </a:fld>
            <a:endParaRPr lang="en-US" dirty="0"/>
          </a:p>
        </p:txBody>
      </p:sp>
      <p:sp>
        <p:nvSpPr>
          <p:cNvPr id="3" name="Footer Placeholder 2">
            <a:extLst>
              <a:ext uri="{FF2B5EF4-FFF2-40B4-BE49-F238E27FC236}">
                <a16:creationId xmlns:a16="http://schemas.microsoft.com/office/drawing/2014/main" id="{AD2D6CBC-1BD4-4AC8-8057-EB1A48D297D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552B73A-DA92-4182-889E-428438962A8E}"/>
              </a:ext>
            </a:extLst>
          </p:cNvPr>
          <p:cNvSpPr>
            <a:spLocks noGrp="1"/>
          </p:cNvSpPr>
          <p:nvPr>
            <p:ph type="sldNum" sz="quarter" idx="12"/>
          </p:nvPr>
        </p:nvSpPr>
        <p:spPr/>
        <p:txBody>
          <a:bodyPr/>
          <a:lstStyle/>
          <a:p>
            <a:fld id="{888EE313-8360-4B53-8607-07AF2EC50588}" type="slidenum">
              <a:rPr lang="en-US" smtClean="0"/>
              <a:t>‹#›</a:t>
            </a:fld>
            <a:endParaRPr lang="en-US" dirty="0"/>
          </a:p>
        </p:txBody>
      </p:sp>
    </p:spTree>
    <p:extLst>
      <p:ext uri="{BB962C8B-B14F-4D97-AF65-F5344CB8AC3E}">
        <p14:creationId xmlns:p14="http://schemas.microsoft.com/office/powerpoint/2010/main" val="8977186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1BECA-8C2D-483E-9AB4-2ABADE273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2047B6-A03D-4414-8B20-E96FDC324F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344048-7DFF-4F63-9004-2221F7D22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B3A9D5-5275-47DE-8C08-D7276F0187D4}"/>
              </a:ext>
            </a:extLst>
          </p:cNvPr>
          <p:cNvSpPr>
            <a:spLocks noGrp="1"/>
          </p:cNvSpPr>
          <p:nvPr>
            <p:ph type="dt" sz="half" idx="10"/>
          </p:nvPr>
        </p:nvSpPr>
        <p:spPr/>
        <p:txBody>
          <a:bodyPr/>
          <a:lstStyle/>
          <a:p>
            <a:fld id="{93FB4963-0089-4C86-B31F-EB01E7F3B4ED}" type="datetimeFigureOut">
              <a:rPr lang="en-US" smtClean="0"/>
              <a:t>11/21/2023</a:t>
            </a:fld>
            <a:endParaRPr lang="en-US" dirty="0"/>
          </a:p>
        </p:txBody>
      </p:sp>
      <p:sp>
        <p:nvSpPr>
          <p:cNvPr id="6" name="Footer Placeholder 5">
            <a:extLst>
              <a:ext uri="{FF2B5EF4-FFF2-40B4-BE49-F238E27FC236}">
                <a16:creationId xmlns:a16="http://schemas.microsoft.com/office/drawing/2014/main" id="{6DDB54AC-13AC-40CB-8FE4-6EE0B415075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F9A461-75E0-4BAF-8FA5-EE77C8324FAA}"/>
              </a:ext>
            </a:extLst>
          </p:cNvPr>
          <p:cNvSpPr>
            <a:spLocks noGrp="1"/>
          </p:cNvSpPr>
          <p:nvPr>
            <p:ph type="sldNum" sz="quarter" idx="12"/>
          </p:nvPr>
        </p:nvSpPr>
        <p:spPr/>
        <p:txBody>
          <a:bodyPr/>
          <a:lstStyle/>
          <a:p>
            <a:fld id="{888EE313-8360-4B53-8607-07AF2EC50588}" type="slidenum">
              <a:rPr lang="en-US" smtClean="0"/>
              <a:t>‹#›</a:t>
            </a:fld>
            <a:endParaRPr lang="en-US" dirty="0"/>
          </a:p>
        </p:txBody>
      </p:sp>
    </p:spTree>
    <p:extLst>
      <p:ext uri="{BB962C8B-B14F-4D97-AF65-F5344CB8AC3E}">
        <p14:creationId xmlns:p14="http://schemas.microsoft.com/office/powerpoint/2010/main" val="2033183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with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0880" y="318391"/>
            <a:ext cx="10160000" cy="958866"/>
          </a:xfrm>
        </p:spPr>
        <p:txBody>
          <a:bodyPr/>
          <a:lstStyle>
            <a:lvl1pPr>
              <a:defRPr baseline="0"/>
            </a:lvl1pPr>
          </a:lstStyle>
          <a:p>
            <a:r>
              <a:rPr lang="en-US" dirty="0"/>
              <a:t>Text Slide with Photo </a:t>
            </a:r>
          </a:p>
        </p:txBody>
      </p:sp>
      <p:sp>
        <p:nvSpPr>
          <p:cNvPr id="5" name="Date Placeholder 4"/>
          <p:cNvSpPr>
            <a:spLocks noGrp="1"/>
          </p:cNvSpPr>
          <p:nvPr>
            <p:ph type="dt" sz="half" idx="10"/>
          </p:nvPr>
        </p:nvSpPr>
        <p:spPr/>
        <p:txBody>
          <a:bodyPr/>
          <a:lstStyle/>
          <a:p>
            <a:fld id="{15DC32AA-77EB-C04F-B3C4-B89498A5E0E5}" type="datetime1">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11" name="Picture Placeholder 10"/>
          <p:cNvSpPr>
            <a:spLocks noGrp="1"/>
          </p:cNvSpPr>
          <p:nvPr>
            <p:ph type="pic" sz="quarter" idx="12"/>
          </p:nvPr>
        </p:nvSpPr>
        <p:spPr>
          <a:xfrm>
            <a:off x="8751147" y="2073275"/>
            <a:ext cx="3440853" cy="2286000"/>
          </a:xfrm>
        </p:spPr>
        <p:txBody>
          <a:bodyPr/>
          <a:lstStyle/>
          <a:p>
            <a:endParaRPr lang="en-US"/>
          </a:p>
        </p:txBody>
      </p:sp>
      <p:sp>
        <p:nvSpPr>
          <p:cNvPr id="8" name="Text Placeholder 7"/>
          <p:cNvSpPr>
            <a:spLocks noGrp="1"/>
          </p:cNvSpPr>
          <p:nvPr>
            <p:ph type="body" sz="quarter" idx="13"/>
          </p:nvPr>
        </p:nvSpPr>
        <p:spPr>
          <a:xfrm>
            <a:off x="690034" y="1585595"/>
            <a:ext cx="7749117" cy="4064000"/>
          </a:xfrm>
        </p:spPr>
        <p:txBody>
          <a:bodyPr/>
          <a:lstStyle>
            <a:lvl4pPr>
              <a:buNone/>
              <a:defRPr/>
            </a:lvl4pPr>
          </a:lstStyle>
          <a:p>
            <a:pPr lvl="0"/>
            <a:r>
              <a:rPr lang="en-US" dirty="0"/>
              <a:t>Click to edit Master text styles</a:t>
            </a:r>
          </a:p>
          <a:p>
            <a:pPr lvl="1"/>
            <a:r>
              <a:rPr lang="en-US" dirty="0"/>
              <a:t>Second level</a:t>
            </a:r>
          </a:p>
          <a:p>
            <a:pPr lvl="3"/>
            <a:endParaRPr lang="en-US" dirty="0"/>
          </a:p>
        </p:txBody>
      </p:sp>
    </p:spTree>
    <p:extLst>
      <p:ext uri="{BB962C8B-B14F-4D97-AF65-F5344CB8AC3E}">
        <p14:creationId xmlns:p14="http://schemas.microsoft.com/office/powerpoint/2010/main" val="4677380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9900-650D-4D1B-AE1B-4E0430ECD7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5F13FA-54EB-4A21-9EEA-C4AD96011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F20451B-AEDA-4AD2-9663-D1992D40BB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9748F-73C8-4F4B-BCD2-B2A9F372951D}"/>
              </a:ext>
            </a:extLst>
          </p:cNvPr>
          <p:cNvSpPr>
            <a:spLocks noGrp="1"/>
          </p:cNvSpPr>
          <p:nvPr>
            <p:ph type="dt" sz="half" idx="10"/>
          </p:nvPr>
        </p:nvSpPr>
        <p:spPr/>
        <p:txBody>
          <a:bodyPr/>
          <a:lstStyle/>
          <a:p>
            <a:fld id="{93FB4963-0089-4C86-B31F-EB01E7F3B4ED}" type="datetimeFigureOut">
              <a:rPr lang="en-US" smtClean="0"/>
              <a:t>11/21/2023</a:t>
            </a:fld>
            <a:endParaRPr lang="en-US" dirty="0"/>
          </a:p>
        </p:txBody>
      </p:sp>
      <p:sp>
        <p:nvSpPr>
          <p:cNvPr id="6" name="Footer Placeholder 5">
            <a:extLst>
              <a:ext uri="{FF2B5EF4-FFF2-40B4-BE49-F238E27FC236}">
                <a16:creationId xmlns:a16="http://schemas.microsoft.com/office/drawing/2014/main" id="{4545F413-F073-41A6-A35F-E50B3306441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DF28D0-9D98-4EE4-BE7A-AC40AECDFCAB}"/>
              </a:ext>
            </a:extLst>
          </p:cNvPr>
          <p:cNvSpPr>
            <a:spLocks noGrp="1"/>
          </p:cNvSpPr>
          <p:nvPr>
            <p:ph type="sldNum" sz="quarter" idx="12"/>
          </p:nvPr>
        </p:nvSpPr>
        <p:spPr/>
        <p:txBody>
          <a:bodyPr/>
          <a:lstStyle/>
          <a:p>
            <a:fld id="{888EE313-8360-4B53-8607-07AF2EC50588}" type="slidenum">
              <a:rPr lang="en-US" smtClean="0"/>
              <a:t>‹#›</a:t>
            </a:fld>
            <a:endParaRPr lang="en-US" dirty="0"/>
          </a:p>
        </p:txBody>
      </p:sp>
    </p:spTree>
    <p:extLst>
      <p:ext uri="{BB962C8B-B14F-4D97-AF65-F5344CB8AC3E}">
        <p14:creationId xmlns:p14="http://schemas.microsoft.com/office/powerpoint/2010/main" val="31936118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B4C1C-7A01-42E1-B1B3-1ECAE53D94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88BC1D-2C9C-4966-8AC1-91B1EAA0DD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6B6749-622F-4124-9FD7-BDB91AC8D1B6}"/>
              </a:ext>
            </a:extLst>
          </p:cNvPr>
          <p:cNvSpPr>
            <a:spLocks noGrp="1"/>
          </p:cNvSpPr>
          <p:nvPr>
            <p:ph type="dt" sz="half" idx="10"/>
          </p:nvPr>
        </p:nvSpPr>
        <p:spPr/>
        <p:txBody>
          <a:bodyPr/>
          <a:lstStyle/>
          <a:p>
            <a:fld id="{93FB4963-0089-4C86-B31F-EB01E7F3B4ED}" type="datetimeFigureOut">
              <a:rPr lang="en-US" smtClean="0"/>
              <a:t>11/21/2023</a:t>
            </a:fld>
            <a:endParaRPr lang="en-US" dirty="0"/>
          </a:p>
        </p:txBody>
      </p:sp>
      <p:sp>
        <p:nvSpPr>
          <p:cNvPr id="5" name="Footer Placeholder 4">
            <a:extLst>
              <a:ext uri="{FF2B5EF4-FFF2-40B4-BE49-F238E27FC236}">
                <a16:creationId xmlns:a16="http://schemas.microsoft.com/office/drawing/2014/main" id="{DF8D4BAE-8253-4C04-B6BC-3273A8B33A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2A37F9-B400-4A48-A5A9-150A7ED8F069}"/>
              </a:ext>
            </a:extLst>
          </p:cNvPr>
          <p:cNvSpPr>
            <a:spLocks noGrp="1"/>
          </p:cNvSpPr>
          <p:nvPr>
            <p:ph type="sldNum" sz="quarter" idx="12"/>
          </p:nvPr>
        </p:nvSpPr>
        <p:spPr/>
        <p:txBody>
          <a:bodyPr/>
          <a:lstStyle/>
          <a:p>
            <a:fld id="{888EE313-8360-4B53-8607-07AF2EC50588}" type="slidenum">
              <a:rPr lang="en-US" smtClean="0"/>
              <a:t>‹#›</a:t>
            </a:fld>
            <a:endParaRPr lang="en-US" dirty="0"/>
          </a:p>
        </p:txBody>
      </p:sp>
    </p:spTree>
    <p:extLst>
      <p:ext uri="{BB962C8B-B14F-4D97-AF65-F5344CB8AC3E}">
        <p14:creationId xmlns:p14="http://schemas.microsoft.com/office/powerpoint/2010/main" val="5741148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51E059-3489-4D8A-B29A-C480D444A6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D12DE0-315B-4AEB-A409-D4CE1DFA82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315AF3-DE7A-42FF-9FB6-160CA75B67FE}"/>
              </a:ext>
            </a:extLst>
          </p:cNvPr>
          <p:cNvSpPr>
            <a:spLocks noGrp="1"/>
          </p:cNvSpPr>
          <p:nvPr>
            <p:ph type="dt" sz="half" idx="10"/>
          </p:nvPr>
        </p:nvSpPr>
        <p:spPr/>
        <p:txBody>
          <a:bodyPr/>
          <a:lstStyle/>
          <a:p>
            <a:fld id="{93FB4963-0089-4C86-B31F-EB01E7F3B4ED}" type="datetimeFigureOut">
              <a:rPr lang="en-US" smtClean="0"/>
              <a:t>11/21/2023</a:t>
            </a:fld>
            <a:endParaRPr lang="en-US" dirty="0"/>
          </a:p>
        </p:txBody>
      </p:sp>
      <p:sp>
        <p:nvSpPr>
          <p:cNvPr id="5" name="Footer Placeholder 4">
            <a:extLst>
              <a:ext uri="{FF2B5EF4-FFF2-40B4-BE49-F238E27FC236}">
                <a16:creationId xmlns:a16="http://schemas.microsoft.com/office/drawing/2014/main" id="{B5E9C3DF-83B7-4097-A061-01AB78E963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6CE46E-31A0-4577-893B-06D6B8236A13}"/>
              </a:ext>
            </a:extLst>
          </p:cNvPr>
          <p:cNvSpPr>
            <a:spLocks noGrp="1"/>
          </p:cNvSpPr>
          <p:nvPr>
            <p:ph type="sldNum" sz="quarter" idx="12"/>
          </p:nvPr>
        </p:nvSpPr>
        <p:spPr/>
        <p:txBody>
          <a:bodyPr/>
          <a:lstStyle/>
          <a:p>
            <a:fld id="{888EE313-8360-4B53-8607-07AF2EC50588}" type="slidenum">
              <a:rPr lang="en-US" smtClean="0"/>
              <a:t>‹#›</a:t>
            </a:fld>
            <a:endParaRPr lang="en-US" dirty="0"/>
          </a:p>
        </p:txBody>
      </p:sp>
    </p:spTree>
    <p:extLst>
      <p:ext uri="{BB962C8B-B14F-4D97-AF65-F5344CB8AC3E}">
        <p14:creationId xmlns:p14="http://schemas.microsoft.com/office/powerpoint/2010/main" val="38107898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Shape 10"/>
          <p:cNvSpPr/>
          <p:nvPr/>
        </p:nvSpPr>
        <p:spPr>
          <a:xfrm flipH="1">
            <a:off x="10995200" y="5661233"/>
            <a:ext cx="1196800" cy="11968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11" name="Shape 11"/>
          <p:cNvSpPr/>
          <p:nvPr/>
        </p:nvSpPr>
        <p:spPr>
          <a:xfrm flipH="1">
            <a:off x="10995200" y="5661167"/>
            <a:ext cx="1196800" cy="1196800"/>
          </a:xfrm>
          <a:prstGeom prst="round1Rect">
            <a:avLst>
              <a:gd name="adj" fmla="val 16667"/>
            </a:avLst>
          </a:prstGeom>
          <a:solidFill>
            <a:schemeClr val="lt1">
              <a:alpha val="68080"/>
            </a:scheme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12" name="Shape 12"/>
          <p:cNvSpPr txBox="1">
            <a:spLocks noGrp="1"/>
          </p:cNvSpPr>
          <p:nvPr>
            <p:ph type="ctrTitle"/>
          </p:nvPr>
        </p:nvSpPr>
        <p:spPr>
          <a:xfrm>
            <a:off x="520700" y="2425700"/>
            <a:ext cx="10962800" cy="1244800"/>
          </a:xfrm>
          <a:prstGeom prst="rect">
            <a:avLst/>
          </a:prstGeom>
        </p:spPr>
        <p:txBody>
          <a:bodyPr spcFirstLastPara="1" wrap="square" lIns="91425" tIns="91425" rIns="91425" bIns="91425" anchor="b" anchorCtr="0"/>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 name="Shape 13"/>
          <p:cNvSpPr txBox="1">
            <a:spLocks noGrp="1"/>
          </p:cNvSpPr>
          <p:nvPr>
            <p:ph type="subTitle" idx="1"/>
          </p:nvPr>
        </p:nvSpPr>
        <p:spPr>
          <a:xfrm>
            <a:off x="520700" y="3718840"/>
            <a:ext cx="10962800" cy="5772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4" name="Shape 14"/>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52612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14600" y="2753800"/>
            <a:ext cx="10962800" cy="1350400"/>
          </a:xfrm>
          <a:prstGeom prst="rect">
            <a:avLst/>
          </a:prstGeom>
        </p:spPr>
        <p:txBody>
          <a:bodyPr spcFirstLastPara="1" wrap="square" lIns="91425" tIns="91425" rIns="91425" bIns="91425" anchor="ctr" anchorCtr="0"/>
          <a:lstStyle>
            <a:lvl1pPr lvl="0" rtl="0">
              <a:spcBef>
                <a:spcPts val="0"/>
              </a:spcBef>
              <a:spcAft>
                <a:spcPts val="0"/>
              </a:spcAft>
              <a:buSzPts val="4200"/>
              <a:buNone/>
              <a:defRPr sz="56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7" name="Shape 17"/>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83672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Shape 19"/>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20" name="Shape 20"/>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21" name="Shape 21"/>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 name="Shape 22"/>
          <p:cNvSpPr txBox="1">
            <a:spLocks noGrp="1"/>
          </p:cNvSpPr>
          <p:nvPr>
            <p:ph type="body" idx="1"/>
          </p:nvPr>
        </p:nvSpPr>
        <p:spPr>
          <a:xfrm>
            <a:off x="629200" y="2558767"/>
            <a:ext cx="10962800" cy="3613600"/>
          </a:xfrm>
          <a:prstGeom prst="rect">
            <a:avLst/>
          </a:prstGeom>
        </p:spPr>
        <p:txBody>
          <a:bodyPr spcFirstLastPara="1" wrap="square" lIns="91425" tIns="91425" rIns="91425" bIns="91425" anchor="t" anchorCtr="0"/>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3" name="Shape 23"/>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55626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Shape 25"/>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26" name="Shape 26"/>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27" name="Shape 27"/>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 name="Shape 28"/>
          <p:cNvSpPr txBox="1">
            <a:spLocks noGrp="1"/>
          </p:cNvSpPr>
          <p:nvPr>
            <p:ph type="body" idx="1"/>
          </p:nvPr>
        </p:nvSpPr>
        <p:spPr>
          <a:xfrm>
            <a:off x="629200" y="2558767"/>
            <a:ext cx="5333200" cy="3613600"/>
          </a:xfrm>
          <a:prstGeom prst="rect">
            <a:avLst/>
          </a:prstGeom>
        </p:spPr>
        <p:txBody>
          <a:bodyPr spcFirstLastPara="1" wrap="square" lIns="91425" tIns="91425" rIns="91425" bIns="91425" anchor="t" anchorCtr="0"/>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29" name="Shape 29"/>
          <p:cNvSpPr txBox="1">
            <a:spLocks noGrp="1"/>
          </p:cNvSpPr>
          <p:nvPr>
            <p:ph type="body" idx="2"/>
          </p:nvPr>
        </p:nvSpPr>
        <p:spPr>
          <a:xfrm>
            <a:off x="6259000" y="2558767"/>
            <a:ext cx="5333200" cy="3613600"/>
          </a:xfrm>
          <a:prstGeom prst="rect">
            <a:avLst/>
          </a:prstGeom>
        </p:spPr>
        <p:txBody>
          <a:bodyPr spcFirstLastPara="1" wrap="square" lIns="91425" tIns="91425" rIns="91425" bIns="91425" anchor="t" anchorCtr="0"/>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0" name="Shape 30"/>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63599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Shape 32"/>
          <p:cNvSpPr/>
          <p:nvPr/>
        </p:nvSpPr>
        <p:spPr>
          <a:xfrm rot="10800000" flipH="1">
            <a:off x="0" y="875200"/>
            <a:ext cx="12192000" cy="598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33" name="Shape 33"/>
          <p:cNvSpPr/>
          <p:nvPr/>
        </p:nvSpPr>
        <p:spPr>
          <a:xfrm>
            <a:off x="0" y="875133"/>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34" name="Shape 34"/>
          <p:cNvSpPr txBox="1">
            <a:spLocks noGrp="1"/>
          </p:cNvSpPr>
          <p:nvPr>
            <p:ph type="title"/>
          </p:nvPr>
        </p:nvSpPr>
        <p:spPr>
          <a:xfrm>
            <a:off x="131000" y="21800"/>
            <a:ext cx="11768800" cy="803600"/>
          </a:xfrm>
          <a:prstGeom prst="rect">
            <a:avLst/>
          </a:prstGeom>
        </p:spPr>
        <p:txBody>
          <a:bodyPr spcFirstLastPara="1" wrap="square" lIns="91425" tIns="91425" rIns="91425" bIns="91425" anchor="ctr" anchorCtr="0"/>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5" name="Shape 35"/>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91717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Shape 37"/>
          <p:cNvSpPr txBox="1"/>
          <p:nvPr/>
        </p:nvSpPr>
        <p:spPr>
          <a:xfrm rot="10800000" flipH="1">
            <a:off x="4368800" y="33"/>
            <a:ext cx="78232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38" name="Shape 38"/>
          <p:cNvSpPr/>
          <p:nvPr/>
        </p:nvSpPr>
        <p:spPr>
          <a:xfrm rot="-5400000">
            <a:off x="1012200" y="3356600"/>
            <a:ext cx="6858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39" name="Shape 39"/>
          <p:cNvSpPr txBox="1">
            <a:spLocks noGrp="1"/>
          </p:cNvSpPr>
          <p:nvPr>
            <p:ph type="title"/>
          </p:nvPr>
        </p:nvSpPr>
        <p:spPr>
          <a:xfrm>
            <a:off x="301437" y="477067"/>
            <a:ext cx="3744000" cy="1271200"/>
          </a:xfrm>
          <a:prstGeom prst="rect">
            <a:avLst/>
          </a:prstGeom>
        </p:spPr>
        <p:txBody>
          <a:bodyPr spcFirstLastPara="1" wrap="square" lIns="91425" tIns="91425" rIns="91425" bIns="91425" anchor="b" anchorCtr="0"/>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 name="Shape 40"/>
          <p:cNvSpPr txBox="1">
            <a:spLocks noGrp="1"/>
          </p:cNvSpPr>
          <p:nvPr>
            <p:ph type="body" idx="1"/>
          </p:nvPr>
        </p:nvSpPr>
        <p:spPr>
          <a:xfrm>
            <a:off x="301433" y="1954400"/>
            <a:ext cx="3744000" cy="4218000"/>
          </a:xfrm>
          <a:prstGeom prst="rect">
            <a:avLst/>
          </a:prstGeom>
        </p:spPr>
        <p:txBody>
          <a:bodyPr spcFirstLastPara="1" wrap="square" lIns="91425" tIns="91425" rIns="91425" bIns="91425" anchor="t" anchorCtr="0"/>
          <a:lstStyle>
            <a:lvl1pPr marL="609585" lvl="0" indent="-406390" rtl="0">
              <a:spcBef>
                <a:spcPts val="0"/>
              </a:spcBef>
              <a:spcAft>
                <a:spcPts val="0"/>
              </a:spcAft>
              <a:buClr>
                <a:schemeClr val="lt1"/>
              </a:buClr>
              <a:buSzPts val="1200"/>
              <a:buChar char="●"/>
              <a:defRPr sz="1600">
                <a:solidFill>
                  <a:schemeClr val="lt1"/>
                </a:solidFill>
              </a:defRPr>
            </a:lvl1pPr>
            <a:lvl2pPr marL="1219170" lvl="1" indent="-406390" rtl="0">
              <a:spcBef>
                <a:spcPts val="2133"/>
              </a:spcBef>
              <a:spcAft>
                <a:spcPts val="0"/>
              </a:spcAft>
              <a:buClr>
                <a:schemeClr val="lt1"/>
              </a:buClr>
              <a:buSzPts val="1200"/>
              <a:buChar char="○"/>
              <a:defRPr sz="1600">
                <a:solidFill>
                  <a:schemeClr val="lt1"/>
                </a:solidFill>
              </a:defRPr>
            </a:lvl2pPr>
            <a:lvl3pPr marL="1828754" lvl="2" indent="-406390" rtl="0">
              <a:spcBef>
                <a:spcPts val="2133"/>
              </a:spcBef>
              <a:spcAft>
                <a:spcPts val="0"/>
              </a:spcAft>
              <a:buClr>
                <a:schemeClr val="lt1"/>
              </a:buClr>
              <a:buSzPts val="1200"/>
              <a:buChar char="■"/>
              <a:defRPr sz="1600">
                <a:solidFill>
                  <a:schemeClr val="lt1"/>
                </a:solidFill>
              </a:defRPr>
            </a:lvl3pPr>
            <a:lvl4pPr marL="2438339" lvl="3" indent="-406390" rtl="0">
              <a:spcBef>
                <a:spcPts val="2133"/>
              </a:spcBef>
              <a:spcAft>
                <a:spcPts val="0"/>
              </a:spcAft>
              <a:buClr>
                <a:schemeClr val="lt1"/>
              </a:buClr>
              <a:buSzPts val="1200"/>
              <a:buChar char="●"/>
              <a:defRPr sz="1600">
                <a:solidFill>
                  <a:schemeClr val="lt1"/>
                </a:solidFill>
              </a:defRPr>
            </a:lvl4pPr>
            <a:lvl5pPr marL="3047924" lvl="4" indent="-406390" rtl="0">
              <a:spcBef>
                <a:spcPts val="2133"/>
              </a:spcBef>
              <a:spcAft>
                <a:spcPts val="0"/>
              </a:spcAft>
              <a:buClr>
                <a:schemeClr val="lt1"/>
              </a:buClr>
              <a:buSzPts val="1200"/>
              <a:buChar char="○"/>
              <a:defRPr sz="1600">
                <a:solidFill>
                  <a:schemeClr val="lt1"/>
                </a:solidFill>
              </a:defRPr>
            </a:lvl5pPr>
            <a:lvl6pPr marL="3657509" lvl="5" indent="-406390" rtl="0">
              <a:spcBef>
                <a:spcPts val="2133"/>
              </a:spcBef>
              <a:spcAft>
                <a:spcPts val="0"/>
              </a:spcAft>
              <a:buClr>
                <a:schemeClr val="lt1"/>
              </a:buClr>
              <a:buSzPts val="1200"/>
              <a:buChar char="■"/>
              <a:defRPr sz="1600">
                <a:solidFill>
                  <a:schemeClr val="lt1"/>
                </a:solidFill>
              </a:defRPr>
            </a:lvl6pPr>
            <a:lvl7pPr marL="4267093" lvl="6" indent="-406390" rtl="0">
              <a:spcBef>
                <a:spcPts val="2133"/>
              </a:spcBef>
              <a:spcAft>
                <a:spcPts val="0"/>
              </a:spcAft>
              <a:buClr>
                <a:schemeClr val="lt1"/>
              </a:buClr>
              <a:buSzPts val="1200"/>
              <a:buChar char="●"/>
              <a:defRPr sz="1600">
                <a:solidFill>
                  <a:schemeClr val="lt1"/>
                </a:solidFill>
              </a:defRPr>
            </a:lvl7pPr>
            <a:lvl8pPr marL="4876678" lvl="7" indent="-406390" rtl="0">
              <a:spcBef>
                <a:spcPts val="2133"/>
              </a:spcBef>
              <a:spcAft>
                <a:spcPts val="0"/>
              </a:spcAft>
              <a:buClr>
                <a:schemeClr val="lt1"/>
              </a:buClr>
              <a:buSzPts val="1200"/>
              <a:buChar char="○"/>
              <a:defRPr sz="1600">
                <a:solidFill>
                  <a:schemeClr val="lt1"/>
                </a:solidFill>
              </a:defRPr>
            </a:lvl8pPr>
            <a:lvl9pPr marL="5486263" lvl="8" indent="-406390" rtl="0">
              <a:spcBef>
                <a:spcPts val="2133"/>
              </a:spcBef>
              <a:spcAft>
                <a:spcPts val="2133"/>
              </a:spcAft>
              <a:buClr>
                <a:schemeClr val="lt1"/>
              </a:buClr>
              <a:buSzPts val="1200"/>
              <a:buChar char="■"/>
              <a:defRPr sz="1600">
                <a:solidFill>
                  <a:schemeClr val="lt1"/>
                </a:solidFill>
              </a:defRPr>
            </a:lvl9pPr>
          </a:lstStyle>
          <a:p>
            <a:endParaRPr/>
          </a:p>
        </p:txBody>
      </p:sp>
      <p:sp>
        <p:nvSpPr>
          <p:cNvPr id="41" name="Shape 41"/>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89648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653667" y="651000"/>
            <a:ext cx="8302800" cy="5454400"/>
          </a:xfrm>
          <a:prstGeom prst="rect">
            <a:avLst/>
          </a:prstGeom>
        </p:spPr>
        <p:txBody>
          <a:bodyPr spcFirstLastPara="1" wrap="square" lIns="91425" tIns="91425" rIns="91425" bIns="91425" anchor="ctr" anchorCtr="0"/>
          <a:lstStyle>
            <a:lvl1pPr lvl="0" rtl="0">
              <a:spcBef>
                <a:spcPts val="0"/>
              </a:spcBef>
              <a:spcAft>
                <a:spcPts val="0"/>
              </a:spcAft>
              <a:buSzPts val="6000"/>
              <a:buNone/>
              <a:defRPr sz="80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endParaRPr/>
          </a:p>
        </p:txBody>
      </p:sp>
      <p:sp>
        <p:nvSpPr>
          <p:cNvPr id="44" name="Shape 44"/>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79658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with Charts or Graphs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ctr"/>
          <a:lstStyle>
            <a:lvl1pPr>
              <a:defRPr baseline="0"/>
            </a:lvl1pPr>
          </a:lstStyle>
          <a:p>
            <a:r>
              <a:rPr lang="en-US" dirty="0"/>
              <a:t>Headline for Visual Content Slide</a:t>
            </a:r>
          </a:p>
        </p:txBody>
      </p:sp>
      <p:sp>
        <p:nvSpPr>
          <p:cNvPr id="7" name="Date Placeholder 6"/>
          <p:cNvSpPr>
            <a:spLocks noGrp="1"/>
          </p:cNvSpPr>
          <p:nvPr>
            <p:ph type="dt" sz="half" idx="10"/>
          </p:nvPr>
        </p:nvSpPr>
        <p:spPr/>
        <p:txBody>
          <a:bodyPr/>
          <a:lstStyle/>
          <a:p>
            <a:fld id="{12D07FFC-C98C-5347-9D81-B504AAFF8294}" type="datetime1">
              <a:rPr lang="en-US" smtClean="0"/>
              <a:pPr/>
              <a:t>11/21/2023</a:t>
            </a:fld>
            <a:endParaRPr lang="en-US"/>
          </a:p>
        </p:txBody>
      </p:sp>
      <p:sp>
        <p:nvSpPr>
          <p:cNvPr id="8" name="Footer Placeholder 7"/>
          <p:cNvSpPr>
            <a:spLocks noGrp="1"/>
          </p:cNvSpPr>
          <p:nvPr>
            <p:ph type="ftr" sz="quarter" idx="11"/>
          </p:nvPr>
        </p:nvSpPr>
        <p:spPr/>
        <p:txBody>
          <a:bodyPr/>
          <a:lstStyle/>
          <a:p>
            <a:endParaRPr lang="en-US"/>
          </a:p>
        </p:txBody>
      </p:sp>
      <p:sp>
        <p:nvSpPr>
          <p:cNvPr id="11" name="Content Placeholder 10"/>
          <p:cNvSpPr>
            <a:spLocks noGrp="1"/>
          </p:cNvSpPr>
          <p:nvPr>
            <p:ph sz="quarter" idx="12" hasCustomPrompt="1"/>
          </p:nvPr>
        </p:nvSpPr>
        <p:spPr>
          <a:xfrm>
            <a:off x="663787" y="1580197"/>
            <a:ext cx="10160000" cy="4475163"/>
          </a:xfrm>
        </p:spPr>
        <p:txBody>
          <a:bodyPr/>
          <a:lstStyle>
            <a:lvl1pPr>
              <a:buFontTx/>
              <a:buNone/>
              <a:defRPr baseline="0"/>
            </a:lvl1pPr>
          </a:lstStyle>
          <a:p>
            <a:pPr lvl="0"/>
            <a:r>
              <a:rPr lang="en-US" dirty="0"/>
              <a:t>Use this space to insert a chart, graph or photograph</a:t>
            </a:r>
          </a:p>
        </p:txBody>
      </p:sp>
    </p:spTree>
    <p:extLst>
      <p:ext uri="{BB962C8B-B14F-4D97-AF65-F5344CB8AC3E}">
        <p14:creationId xmlns:p14="http://schemas.microsoft.com/office/powerpoint/2010/main" val="18586043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6" name="Shape 46"/>
          <p:cNvSpPr/>
          <p:nvPr/>
        </p:nvSpPr>
        <p:spPr>
          <a:xfrm flipH="1">
            <a:off x="0" y="0"/>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47" name="Shape 47"/>
          <p:cNvSpPr/>
          <p:nvPr/>
        </p:nvSpPr>
        <p:spPr>
          <a:xfrm rot="5400000">
            <a:off x="2595233" y="3357000"/>
            <a:ext cx="68572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48" name="Shape 48"/>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lstStyle>
            <a:lvl1pPr lvl="0" algn="ctr" rtl="0">
              <a:spcBef>
                <a:spcPts val="0"/>
              </a:spcBef>
              <a:spcAft>
                <a:spcPts val="0"/>
              </a:spcAft>
              <a:buClr>
                <a:schemeClr val="dk2"/>
              </a:buClr>
              <a:buSzPts val="4200"/>
              <a:buNone/>
              <a:defRPr sz="56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49" name="Shape 49"/>
          <p:cNvSpPr txBox="1">
            <a:spLocks noGrp="1"/>
          </p:cNvSpPr>
          <p:nvPr>
            <p:ph type="subTitle" idx="1"/>
          </p:nvPr>
        </p:nvSpPr>
        <p:spPr>
          <a:xfrm>
            <a:off x="354000" y="3705956"/>
            <a:ext cx="5393600" cy="1646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0" name="Shape 50"/>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lstStyle>
            <a:lvl1pPr marL="609585" lvl="0" indent="-457189" rtl="0">
              <a:spcBef>
                <a:spcPts val="0"/>
              </a:spcBef>
              <a:spcAft>
                <a:spcPts val="0"/>
              </a:spcAft>
              <a:buClr>
                <a:schemeClr val="lt1"/>
              </a:buClr>
              <a:buSzPts val="1800"/>
              <a:buChar char="●"/>
              <a:defRPr>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
        <p:nvSpPr>
          <p:cNvPr id="51" name="Shape 51"/>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07938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Shape 53"/>
          <p:cNvSpPr txBox="1"/>
          <p:nvPr/>
        </p:nvSpPr>
        <p:spPr>
          <a:xfrm rot="10800000" flipH="1">
            <a:off x="0" y="0"/>
            <a:ext cx="12192000" cy="6261200"/>
          </a:xfrm>
          <a:prstGeom prst="rect">
            <a:avLst/>
          </a:prstGeom>
          <a:solidFill>
            <a:schemeClr val="accent4"/>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54" name="Shape 54"/>
          <p:cNvSpPr/>
          <p:nvPr/>
        </p:nvSpPr>
        <p:spPr>
          <a:xfrm rot="10800000" flipH="1">
            <a:off x="0" y="6163633"/>
            <a:ext cx="12192000" cy="98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55" name="Shape 55"/>
          <p:cNvSpPr txBox="1">
            <a:spLocks noGrp="1"/>
          </p:cNvSpPr>
          <p:nvPr>
            <p:ph type="body" idx="1"/>
          </p:nvPr>
        </p:nvSpPr>
        <p:spPr>
          <a:xfrm>
            <a:off x="76200" y="6262433"/>
            <a:ext cx="11176000" cy="595600"/>
          </a:xfrm>
          <a:prstGeom prst="rect">
            <a:avLst/>
          </a:prstGeom>
        </p:spPr>
        <p:txBody>
          <a:bodyPr spcFirstLastPara="1" wrap="square" lIns="91425" tIns="91425" rIns="91425" bIns="91425" anchor="ctr" anchorCtr="0"/>
          <a:lstStyle>
            <a:lvl1pPr marL="609585" lvl="0" indent="-304792" rtl="0">
              <a:lnSpc>
                <a:spcPct val="100000"/>
              </a:lnSpc>
              <a:spcBef>
                <a:spcPts val="0"/>
              </a:spcBef>
              <a:spcAft>
                <a:spcPts val="0"/>
              </a:spcAft>
              <a:buClr>
                <a:schemeClr val="lt1"/>
              </a:buClr>
              <a:buSzPts val="1200"/>
              <a:buNone/>
              <a:defRPr sz="1600">
                <a:solidFill>
                  <a:schemeClr val="lt1"/>
                </a:solidFill>
              </a:defRPr>
            </a:lvl1pPr>
          </a:lstStyle>
          <a:p>
            <a:endParaRPr/>
          </a:p>
        </p:txBody>
      </p:sp>
      <p:sp>
        <p:nvSpPr>
          <p:cNvPr id="56" name="Shape 56"/>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10342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57"/>
        <p:cNvGrpSpPr/>
        <p:nvPr/>
      </p:nvGrpSpPr>
      <p:grpSpPr>
        <a:xfrm>
          <a:off x="0" y="0"/>
          <a:ext cx="0" cy="0"/>
          <a:chOff x="0" y="0"/>
          <a:chExt cx="0" cy="0"/>
        </a:xfrm>
      </p:grpSpPr>
      <p:sp>
        <p:nvSpPr>
          <p:cNvPr id="58" name="Shape 58"/>
          <p:cNvSpPr txBox="1">
            <a:spLocks noGrp="1"/>
          </p:cNvSpPr>
          <p:nvPr>
            <p:ph type="title" hasCustomPrompt="1"/>
          </p:nvPr>
        </p:nvSpPr>
        <p:spPr>
          <a:xfrm>
            <a:off x="634000" y="1678033"/>
            <a:ext cx="10962800" cy="2618000"/>
          </a:xfrm>
          <a:prstGeom prst="rect">
            <a:avLst/>
          </a:prstGeom>
        </p:spPr>
        <p:txBody>
          <a:bodyPr spcFirstLastPara="1" wrap="square" lIns="91425" tIns="91425" rIns="91425" bIns="91425" anchor="b" anchorCtr="0"/>
          <a:lstStyle>
            <a:lvl1pPr lvl="0" algn="ctr" rtl="0">
              <a:spcBef>
                <a:spcPts val="0"/>
              </a:spcBef>
              <a:spcAft>
                <a:spcPts val="0"/>
              </a:spcAft>
              <a:buClr>
                <a:schemeClr val="dk2"/>
              </a:buClr>
              <a:buSzPts val="12000"/>
              <a:buNone/>
              <a:defRPr sz="16000">
                <a:solidFill>
                  <a:schemeClr val="dk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59" name="Shape 59"/>
          <p:cNvSpPr txBox="1">
            <a:spLocks noGrp="1"/>
          </p:cNvSpPr>
          <p:nvPr>
            <p:ph type="body" idx="1"/>
          </p:nvPr>
        </p:nvSpPr>
        <p:spPr>
          <a:xfrm>
            <a:off x="634000" y="4406167"/>
            <a:ext cx="10962800" cy="1734400"/>
          </a:xfrm>
          <a:prstGeom prst="rect">
            <a:avLst/>
          </a:prstGeom>
        </p:spPr>
        <p:txBody>
          <a:bodyPr spcFirstLastPara="1" wrap="square" lIns="91425" tIns="91425" rIns="91425" bIns="91425" anchor="t" anchorCtr="0"/>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60" name="Shape 60"/>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44465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Shape 62"/>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933555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891116"/>
            <a:ext cx="10564906" cy="1035705"/>
          </a:xfrm>
        </p:spPr>
        <p:txBody>
          <a:bodyPr anchor="ctr" anchorCtr="0"/>
          <a:lstStyle>
            <a:lvl1pPr algn="l">
              <a:defRPr sz="60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838200" y="4018897"/>
            <a:ext cx="10564906" cy="1655762"/>
          </a:xfrm>
        </p:spPr>
        <p:txBody>
          <a:bodyPr anchor="ctr" anchorCtr="0"/>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983750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88808"/>
            <a:ext cx="10515600" cy="858557"/>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838200" y="2820708"/>
            <a:ext cx="10515600" cy="36069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90963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4579369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713131"/>
            <a:ext cx="5181600" cy="33774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713131"/>
            <a:ext cx="5181600" cy="33774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1588808"/>
            <a:ext cx="10515600" cy="858557"/>
          </a:xfrm>
        </p:spPr>
        <p:txBody>
          <a:bodyPr/>
          <a:lstStyle>
            <a:lvl1pPr>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420520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275692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3580840"/>
            <a:ext cx="5157787" cy="29006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75692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580840"/>
            <a:ext cx="5183188" cy="29006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838200" y="1588808"/>
            <a:ext cx="10515600" cy="858557"/>
          </a:xfrm>
        </p:spPr>
        <p:txBody>
          <a:bodyPr/>
          <a:lstStyle>
            <a:lvl1pPr>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9771365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838200" y="1588808"/>
            <a:ext cx="10515600" cy="858557"/>
          </a:xfrm>
        </p:spPr>
        <p:txBody>
          <a:bodyPr/>
          <a:lstStyle>
            <a:lvl1pPr>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003598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for larger conten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9F7E6-C19B-414B-9489-11E72BC2A496}" type="datetime1">
              <a:rPr lang="en-US" smtClean="0"/>
              <a:pPr/>
              <a:t>11/21/2023</a:t>
            </a:fld>
            <a:endParaRPr lang="en-US"/>
          </a:p>
        </p:txBody>
      </p:sp>
      <p:sp>
        <p:nvSpPr>
          <p:cNvPr id="3" name="Footer Placeholder 2"/>
          <p:cNvSpPr>
            <a:spLocks noGrp="1"/>
          </p:cNvSpPr>
          <p:nvPr>
            <p:ph type="ftr" sz="quarter" idx="11"/>
          </p:nvPr>
        </p:nvSpPr>
        <p:spPr/>
        <p:txBody>
          <a:bodyPr/>
          <a:lstStyle/>
          <a:p>
            <a:endParaRPr lang="en-US"/>
          </a:p>
        </p:txBody>
      </p:sp>
      <p:sp>
        <p:nvSpPr>
          <p:cNvPr id="6" name="Content Placeholder 5"/>
          <p:cNvSpPr>
            <a:spLocks noGrp="1"/>
          </p:cNvSpPr>
          <p:nvPr>
            <p:ph sz="quarter" idx="12" hasCustomPrompt="1"/>
          </p:nvPr>
        </p:nvSpPr>
        <p:spPr>
          <a:xfrm>
            <a:off x="596054" y="294640"/>
            <a:ext cx="10321713" cy="5770880"/>
          </a:xfrm>
        </p:spPr>
        <p:txBody>
          <a:bodyPr/>
          <a:lstStyle>
            <a:lvl1pPr>
              <a:buFontTx/>
              <a:buNone/>
              <a:defRPr baseline="0"/>
            </a:lvl1pPr>
          </a:lstStyle>
          <a:p>
            <a:pPr lvl="0"/>
            <a:r>
              <a:rPr lang="en-US" dirty="0"/>
              <a:t>   This page is for content that takes up the entire page with no headline.  You can insert a graphic, photo or chart here.</a:t>
            </a:r>
          </a:p>
          <a:p>
            <a:pPr lvl="0"/>
            <a:endParaRPr lang="en-US" dirty="0"/>
          </a:p>
        </p:txBody>
      </p:sp>
    </p:spTree>
    <p:extLst>
      <p:ext uri="{BB962C8B-B14F-4D97-AF65-F5344CB8AC3E}">
        <p14:creationId xmlns:p14="http://schemas.microsoft.com/office/powerpoint/2010/main" val="16741618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411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b"/>
          <a:lstStyle>
            <a:lvl1pPr>
              <a:defRPr sz="32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183188" y="2057399"/>
            <a:ext cx="6172200" cy="42538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426271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175935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102658"/>
            <a:ext cx="3932237" cy="954741"/>
          </a:xfrm>
        </p:spPr>
        <p:txBody>
          <a:bodyPr anchor="b"/>
          <a:lstStyle>
            <a:lvl1pPr>
              <a:defRPr sz="3200">
                <a:solidFill>
                  <a:schemeClr val="accent1"/>
                </a:solidFill>
              </a:defRPr>
            </a:lvl1pPr>
          </a:lstStyle>
          <a:p>
            <a:r>
              <a:rPr lang="en-US" dirty="0"/>
              <a:t>Click to edit Master title style</a:t>
            </a:r>
          </a:p>
        </p:txBody>
      </p:sp>
      <p:sp>
        <p:nvSpPr>
          <p:cNvPr id="3" name="Picture Placeholder 2"/>
          <p:cNvSpPr>
            <a:spLocks noGrp="1"/>
          </p:cNvSpPr>
          <p:nvPr>
            <p:ph type="pic" idx="1"/>
          </p:nvPr>
        </p:nvSpPr>
        <p:spPr>
          <a:xfrm>
            <a:off x="5183188" y="2057400"/>
            <a:ext cx="6172200" cy="44551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446442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039853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E1EF311-C0E6-6441-BA6F-D559A6418323}"/>
              </a:ext>
            </a:extLst>
          </p:cNvPr>
          <p:cNvSpPr>
            <a:spLocks noGrp="1"/>
          </p:cNvSpPr>
          <p:nvPr>
            <p:ph type="dt" sz="half" idx="10"/>
          </p:nvPr>
        </p:nvSpPr>
        <p:spPr>
          <a:xfrm>
            <a:off x="838200" y="6356350"/>
            <a:ext cx="2743200" cy="365125"/>
          </a:xfrm>
          <a:prstGeom prst="rect">
            <a:avLst/>
          </a:prstGeom>
        </p:spPr>
        <p:txBody>
          <a:bodyPr/>
          <a:lstStyle/>
          <a:p>
            <a:fld id="{270F9BEB-D79B-9341-92B1-472B581A95C8}" type="datetimeFigureOut">
              <a:rPr lang="en-US" smtClean="0"/>
              <a:t>11/21/2023</a:t>
            </a:fld>
            <a:endParaRPr lang="en-US" dirty="0"/>
          </a:p>
        </p:txBody>
      </p:sp>
      <p:sp>
        <p:nvSpPr>
          <p:cNvPr id="5" name="Footer Placeholder 4">
            <a:extLst>
              <a:ext uri="{FF2B5EF4-FFF2-40B4-BE49-F238E27FC236}">
                <a16:creationId xmlns:a16="http://schemas.microsoft.com/office/drawing/2014/main" id="{0B136BE7-F09B-7D4F-B686-13BF704E05E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FC5F046-D723-6A46-A410-733E4D57AB66}"/>
              </a:ext>
            </a:extLst>
          </p:cNvPr>
          <p:cNvSpPr>
            <a:spLocks noGrp="1"/>
          </p:cNvSpPr>
          <p:nvPr>
            <p:ph type="sldNum" sz="quarter" idx="12"/>
          </p:nvPr>
        </p:nvSpPr>
        <p:spPr>
          <a:xfrm>
            <a:off x="8610600" y="6356350"/>
            <a:ext cx="2743200" cy="365125"/>
          </a:xfrm>
          <a:prstGeom prst="rect">
            <a:avLst/>
          </a:prstGeom>
        </p:spPr>
        <p:txBody>
          <a:bodyPr/>
          <a:lstStyle/>
          <a:p>
            <a:fld id="{700DC54A-905D-3145-82AC-B54E4203CB02}" type="slidenum">
              <a:rPr lang="en-US" smtClean="0"/>
              <a:t>‹#›</a:t>
            </a:fld>
            <a:endParaRPr lang="en-US" dirty="0"/>
          </a:p>
        </p:txBody>
      </p:sp>
      <p:pic>
        <p:nvPicPr>
          <p:cNvPr id="13" name="Picture 12">
            <a:extLst>
              <a:ext uri="{FF2B5EF4-FFF2-40B4-BE49-F238E27FC236}">
                <a16:creationId xmlns:a16="http://schemas.microsoft.com/office/drawing/2014/main" id="{6A9ECDE3-47A5-2947-B1E0-455122886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87518" y="5635891"/>
            <a:ext cx="1789029" cy="438727"/>
          </a:xfrm>
          <a:prstGeom prst="rect">
            <a:avLst/>
          </a:prstGeom>
        </p:spPr>
      </p:pic>
      <p:pic>
        <p:nvPicPr>
          <p:cNvPr id="2" name="Picture 1">
            <a:extLst>
              <a:ext uri="{FF2B5EF4-FFF2-40B4-BE49-F238E27FC236}">
                <a16:creationId xmlns:a16="http://schemas.microsoft.com/office/drawing/2014/main" id="{11FFCBDD-1AD6-B008-4A17-61E4489189A8}"/>
              </a:ext>
            </a:extLst>
          </p:cNvPr>
          <p:cNvPicPr>
            <a:picLocks noChangeAspect="1"/>
          </p:cNvPicPr>
          <p:nvPr userDrawn="1"/>
        </p:nvPicPr>
        <p:blipFill rotWithShape="1">
          <a:blip r:embed="rId3"/>
          <a:srcRect l="2020" t="8221" r="7225"/>
          <a:stretch/>
        </p:blipFill>
        <p:spPr>
          <a:xfrm>
            <a:off x="0" y="-96078"/>
            <a:ext cx="12192000" cy="6954078"/>
          </a:xfrm>
          <a:prstGeom prst="rect">
            <a:avLst/>
          </a:prstGeom>
        </p:spPr>
      </p:pic>
      <p:pic>
        <p:nvPicPr>
          <p:cNvPr id="7" name="Picture 6">
            <a:extLst>
              <a:ext uri="{FF2B5EF4-FFF2-40B4-BE49-F238E27FC236}">
                <a16:creationId xmlns:a16="http://schemas.microsoft.com/office/drawing/2014/main" id="{6D9C06BC-24BC-4B96-E59E-DE14A56F63F3}"/>
              </a:ext>
            </a:extLst>
          </p:cNvPr>
          <p:cNvPicPr>
            <a:picLocks noChangeAspect="1"/>
          </p:cNvPicPr>
          <p:nvPr userDrawn="1"/>
        </p:nvPicPr>
        <p:blipFill>
          <a:blip r:embed="rId4"/>
          <a:stretch>
            <a:fillRect/>
          </a:stretch>
        </p:blipFill>
        <p:spPr>
          <a:xfrm>
            <a:off x="9850429" y="4978801"/>
            <a:ext cx="1802434" cy="1289382"/>
          </a:xfrm>
          <a:prstGeom prst="rect">
            <a:avLst/>
          </a:prstGeom>
        </p:spPr>
      </p:pic>
    </p:spTree>
    <p:extLst>
      <p:ext uri="{BB962C8B-B14F-4D97-AF65-F5344CB8AC3E}">
        <p14:creationId xmlns:p14="http://schemas.microsoft.com/office/powerpoint/2010/main" val="8921733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F2DCC5-992D-DB52-2D84-9584533306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679576" cy="6858000"/>
          </a:xfrm>
          <a:prstGeom prst="rect">
            <a:avLst/>
          </a:prstGeom>
        </p:spPr>
      </p:pic>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15" name="Title 1">
            <a:extLst>
              <a:ext uri="{FF2B5EF4-FFF2-40B4-BE49-F238E27FC236}">
                <a16:creationId xmlns:a16="http://schemas.microsoft.com/office/drawing/2014/main" id="{65263FC1-7382-6F24-C5E2-469F5FB01E86}"/>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16" name="Text Placeholder 3">
            <a:extLst>
              <a:ext uri="{FF2B5EF4-FFF2-40B4-BE49-F238E27FC236}">
                <a16:creationId xmlns:a16="http://schemas.microsoft.com/office/drawing/2014/main" id="{9159D5FF-BCA8-FD19-BB0D-FB5D474D64E5}"/>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Text Placeholder 19">
            <a:extLst>
              <a:ext uri="{FF2B5EF4-FFF2-40B4-BE49-F238E27FC236}">
                <a16:creationId xmlns:a16="http://schemas.microsoft.com/office/drawing/2014/main" id="{0B814977-9439-48FD-DC7F-8DC40B37D538}"/>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466AA679-1CEA-A3C9-AC22-F4E91B63D690}"/>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3785574493"/>
      </p:ext>
    </p:extLst>
  </p:cSld>
  <p:clrMapOvr>
    <a:masterClrMapping/>
  </p:clrMapOvr>
  <p:extLst>
    <p:ext uri="{DCECCB84-F9BA-43D5-87BE-67443E8EF086}">
      <p15:sldGuideLst xmlns:p15="http://schemas.microsoft.com/office/powerpoint/2012/main">
        <p15:guide id="1" orient="horz" pos="2160">
          <p15:clr>
            <a:srgbClr val="FBAE40"/>
          </p15:clr>
        </p15:guide>
        <p15:guide id="2" pos="2928">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pic>
        <p:nvPicPr>
          <p:cNvPr id="2" name="Content Placeholder 4">
            <a:extLst>
              <a:ext uri="{FF2B5EF4-FFF2-40B4-BE49-F238E27FC236}">
                <a16:creationId xmlns:a16="http://schemas.microsoft.com/office/drawing/2014/main" id="{56877D23-C514-EFA9-9ADD-148A4AE628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648200" cy="6858000"/>
          </a:xfrm>
          <a:prstGeom prst="rect">
            <a:avLst/>
          </a:prstGeom>
        </p:spPr>
      </p:pic>
      <p:sp>
        <p:nvSpPr>
          <p:cNvPr id="4" name="Title 1">
            <a:extLst>
              <a:ext uri="{FF2B5EF4-FFF2-40B4-BE49-F238E27FC236}">
                <a16:creationId xmlns:a16="http://schemas.microsoft.com/office/drawing/2014/main" id="{BF9E4898-3DE0-FAEA-A58D-007E74D5E58E}"/>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5" name="Text Placeholder 3">
            <a:extLst>
              <a:ext uri="{FF2B5EF4-FFF2-40B4-BE49-F238E27FC236}">
                <a16:creationId xmlns:a16="http://schemas.microsoft.com/office/drawing/2014/main" id="{0092A46E-BA75-3384-F9EE-50C80D1096F3}"/>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19">
            <a:extLst>
              <a:ext uri="{FF2B5EF4-FFF2-40B4-BE49-F238E27FC236}">
                <a16:creationId xmlns:a16="http://schemas.microsoft.com/office/drawing/2014/main" id="{F8C562CA-9B69-5FD5-0EA2-812041B81206}"/>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3" name="Picture 2">
            <a:extLst>
              <a:ext uri="{FF2B5EF4-FFF2-40B4-BE49-F238E27FC236}">
                <a16:creationId xmlns:a16="http://schemas.microsoft.com/office/drawing/2014/main" id="{DD41923A-EC7A-60B0-3481-3587E7807945}"/>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3768566064"/>
      </p:ext>
    </p:extLst>
  </p:cSld>
  <p:clrMapOvr>
    <a:masterClrMapping/>
  </p:clrMapOvr>
  <p:extLst>
    <p:ext uri="{DCECCB84-F9BA-43D5-87BE-67443E8EF086}">
      <p15:sldGuideLst xmlns:p15="http://schemas.microsoft.com/office/powerpoint/2012/main">
        <p15:guide id="1" orient="horz" pos="2160">
          <p15:clr>
            <a:srgbClr val="FBAE40"/>
          </p15:clr>
        </p15:guide>
        <p15:guide id="2" pos="2928">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
    <p:bg>
      <p:bgPr>
        <a:solidFill>
          <a:schemeClr val="bg1"/>
        </a:solidFill>
        <a:effectLst/>
      </p:bgPr>
    </p:bg>
    <p:spTree>
      <p:nvGrpSpPr>
        <p:cNvPr id="1" name=""/>
        <p:cNvGrpSpPr/>
        <p:nvPr/>
      </p:nvGrpSpPr>
      <p:grpSpPr>
        <a:xfrm>
          <a:off x="0" y="0"/>
          <a:ext cx="0" cy="0"/>
          <a:chOff x="0" y="0"/>
          <a:chExt cx="0" cy="0"/>
        </a:xfrm>
      </p:grpSpPr>
      <p:pic>
        <p:nvPicPr>
          <p:cNvPr id="15" name="Picture Placeholder 5">
            <a:extLst>
              <a:ext uri="{FF2B5EF4-FFF2-40B4-BE49-F238E27FC236}">
                <a16:creationId xmlns:a16="http://schemas.microsoft.com/office/drawing/2014/main" id="{76D101EA-AC91-15BA-BA6C-37E11004C6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7521526" y="0"/>
            <a:ext cx="4670474" cy="6858000"/>
          </a:xfrm>
          <a:prstGeom prst="rect">
            <a:avLst/>
          </a:prstGeom>
        </p:spPr>
      </p:pic>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16" name="Title 1">
            <a:extLst>
              <a:ext uri="{FF2B5EF4-FFF2-40B4-BE49-F238E27FC236}">
                <a16:creationId xmlns:a16="http://schemas.microsoft.com/office/drawing/2014/main" id="{DF2DF8B7-F299-8A06-CD4E-92CDAEB1704D}"/>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17" name="Text Placeholder 3">
            <a:extLst>
              <a:ext uri="{FF2B5EF4-FFF2-40B4-BE49-F238E27FC236}">
                <a16:creationId xmlns:a16="http://schemas.microsoft.com/office/drawing/2014/main" id="{607709A9-7A1F-C140-2936-4DF6D668D737}"/>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Text Placeholder 19">
            <a:extLst>
              <a:ext uri="{FF2B5EF4-FFF2-40B4-BE49-F238E27FC236}">
                <a16:creationId xmlns:a16="http://schemas.microsoft.com/office/drawing/2014/main" id="{8BBBE5B4-8EB3-4347-BADF-C79FCA9CAC3B}"/>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6DFF2EEA-C9EB-4466-784D-1B8284C28026}"/>
              </a:ext>
            </a:extLst>
          </p:cNvPr>
          <p:cNvPicPr>
            <a:picLocks noChangeAspect="1"/>
          </p:cNvPicPr>
          <p:nvPr userDrawn="1"/>
        </p:nvPicPr>
        <p:blipFill>
          <a:blip r:embed="rId3"/>
          <a:stretch>
            <a:fillRect/>
          </a:stretch>
        </p:blipFill>
        <p:spPr>
          <a:xfrm>
            <a:off x="495300" y="6359413"/>
            <a:ext cx="2594857" cy="321146"/>
          </a:xfrm>
          <a:prstGeom prst="rect">
            <a:avLst/>
          </a:prstGeom>
        </p:spPr>
      </p:pic>
    </p:spTree>
    <p:extLst>
      <p:ext uri="{BB962C8B-B14F-4D97-AF65-F5344CB8AC3E}">
        <p14:creationId xmlns:p14="http://schemas.microsoft.com/office/powerpoint/2010/main" val="1485705592"/>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5" name="Title 1">
            <a:extLst>
              <a:ext uri="{FF2B5EF4-FFF2-40B4-BE49-F238E27FC236}">
                <a16:creationId xmlns:a16="http://schemas.microsoft.com/office/drawing/2014/main" id="{286DD81C-4804-AAFA-8C6C-6B1A9590F8AB}"/>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6" name="Text Placeholder 3">
            <a:extLst>
              <a:ext uri="{FF2B5EF4-FFF2-40B4-BE49-F238E27FC236}">
                <a16:creationId xmlns:a16="http://schemas.microsoft.com/office/drawing/2014/main" id="{A3D0E6BE-A44C-178F-553B-2675B4653A70}"/>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19">
            <a:extLst>
              <a:ext uri="{FF2B5EF4-FFF2-40B4-BE49-F238E27FC236}">
                <a16:creationId xmlns:a16="http://schemas.microsoft.com/office/drawing/2014/main" id="{C2FE289F-0C49-2259-4BC2-FDA8475FD984}"/>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6592CE00-074C-DF3F-89D3-4345B2F14A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1"/>
          <a:stretch/>
        </p:blipFill>
        <p:spPr>
          <a:xfrm>
            <a:off x="7516906" y="0"/>
            <a:ext cx="4675094" cy="6866965"/>
          </a:xfrm>
          <a:prstGeom prst="rect">
            <a:avLst/>
          </a:prstGeom>
        </p:spPr>
      </p:pic>
      <p:pic>
        <p:nvPicPr>
          <p:cNvPr id="3" name="Picture 2">
            <a:extLst>
              <a:ext uri="{FF2B5EF4-FFF2-40B4-BE49-F238E27FC236}">
                <a16:creationId xmlns:a16="http://schemas.microsoft.com/office/drawing/2014/main" id="{5AA330AB-8F91-C11E-B0B1-8C31676840CF}"/>
              </a:ext>
            </a:extLst>
          </p:cNvPr>
          <p:cNvPicPr>
            <a:picLocks noChangeAspect="1"/>
          </p:cNvPicPr>
          <p:nvPr userDrawn="1"/>
        </p:nvPicPr>
        <p:blipFill>
          <a:blip r:embed="rId3"/>
          <a:stretch>
            <a:fillRect/>
          </a:stretch>
        </p:blipFill>
        <p:spPr>
          <a:xfrm>
            <a:off x="495300" y="6359413"/>
            <a:ext cx="2594857" cy="321146"/>
          </a:xfrm>
          <a:prstGeom prst="rect">
            <a:avLst/>
          </a:prstGeom>
        </p:spPr>
      </p:pic>
    </p:spTree>
    <p:extLst>
      <p:ext uri="{BB962C8B-B14F-4D97-AF65-F5344CB8AC3E}">
        <p14:creationId xmlns:p14="http://schemas.microsoft.com/office/powerpoint/2010/main" val="1426508131"/>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pic>
        <p:nvPicPr>
          <p:cNvPr id="2" name="Picture Placeholder 7">
            <a:extLst>
              <a:ext uri="{FF2B5EF4-FFF2-40B4-BE49-F238E27FC236}">
                <a16:creationId xmlns:a16="http://schemas.microsoft.com/office/drawing/2014/main" id="{79DCA65A-C1DC-F509-E8EA-62A61F2D62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4670474" cy="6858000"/>
          </a:xfrm>
          <a:prstGeom prst="rect">
            <a:avLst/>
          </a:prstGeom>
        </p:spPr>
      </p:pic>
      <p:sp>
        <p:nvSpPr>
          <p:cNvPr id="4" name="Title 1">
            <a:extLst>
              <a:ext uri="{FF2B5EF4-FFF2-40B4-BE49-F238E27FC236}">
                <a16:creationId xmlns:a16="http://schemas.microsoft.com/office/drawing/2014/main" id="{19D3594A-F2D3-DA39-EE63-73293B537E7A}"/>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5" name="Text Placeholder 3">
            <a:extLst>
              <a:ext uri="{FF2B5EF4-FFF2-40B4-BE49-F238E27FC236}">
                <a16:creationId xmlns:a16="http://schemas.microsoft.com/office/drawing/2014/main" id="{653047E1-D60E-63F7-291B-11B15444CFCE}"/>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2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19">
            <a:extLst>
              <a:ext uri="{FF2B5EF4-FFF2-40B4-BE49-F238E27FC236}">
                <a16:creationId xmlns:a16="http://schemas.microsoft.com/office/drawing/2014/main" id="{85FBA8DC-9582-C37C-F789-B5C7FC646B07}"/>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3" name="Picture 2">
            <a:extLst>
              <a:ext uri="{FF2B5EF4-FFF2-40B4-BE49-F238E27FC236}">
                <a16:creationId xmlns:a16="http://schemas.microsoft.com/office/drawing/2014/main" id="{6ACDEBF5-ADD1-9D99-1195-F6F110275688}"/>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2593816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3" name="Title 1">
            <a:extLst>
              <a:ext uri="{FF2B5EF4-FFF2-40B4-BE49-F238E27FC236}">
                <a16:creationId xmlns:a16="http://schemas.microsoft.com/office/drawing/2014/main" id="{72A902E1-797D-ECCD-FDE7-66E73CBB2FD3}"/>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D76FF481-6C59-6CED-CD4E-65ABD7EAD0B4}"/>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19">
            <a:extLst>
              <a:ext uri="{FF2B5EF4-FFF2-40B4-BE49-F238E27FC236}">
                <a16:creationId xmlns:a16="http://schemas.microsoft.com/office/drawing/2014/main" id="{CE6E40FA-A415-275E-F3EF-7A38B6CDC0CB}"/>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6" name="Picture 5">
            <a:extLst>
              <a:ext uri="{FF2B5EF4-FFF2-40B4-BE49-F238E27FC236}">
                <a16:creationId xmlns:a16="http://schemas.microsoft.com/office/drawing/2014/main" id="{97CC4A31-0442-0A0B-F785-4FECBEB740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4675094" cy="6866965"/>
          </a:xfrm>
          <a:prstGeom prst="rect">
            <a:avLst/>
          </a:prstGeom>
        </p:spPr>
      </p:pic>
      <p:pic>
        <p:nvPicPr>
          <p:cNvPr id="2" name="Picture 1">
            <a:extLst>
              <a:ext uri="{FF2B5EF4-FFF2-40B4-BE49-F238E27FC236}">
                <a16:creationId xmlns:a16="http://schemas.microsoft.com/office/drawing/2014/main" id="{D23B3B05-D997-CD86-3D9D-49A9AB6B0139}"/>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3326179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Custom Layout Slide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8B4773C3-66F5-1C45-908B-F3B868AD8E69}" type="datetime1">
              <a:rPr lang="en-US" smtClean="0"/>
              <a:pPr/>
              <a:t>11/21/2023</a:t>
            </a:fld>
            <a:endParaRPr lang="en-US" dirty="0"/>
          </a:p>
        </p:txBody>
      </p:sp>
    </p:spTree>
    <p:extLst>
      <p:ext uri="{BB962C8B-B14F-4D97-AF65-F5344CB8AC3E}">
        <p14:creationId xmlns:p14="http://schemas.microsoft.com/office/powerpoint/2010/main" val="7052264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19D9808D-31E7-C0F5-1C52-5645FDF83943}"/>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5" name="Text Placeholder 3">
            <a:extLst>
              <a:ext uri="{FF2B5EF4-FFF2-40B4-BE49-F238E27FC236}">
                <a16:creationId xmlns:a16="http://schemas.microsoft.com/office/drawing/2014/main" id="{6B27BADF-B582-2370-2B41-0FF3392E1F2A}"/>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19">
            <a:extLst>
              <a:ext uri="{FF2B5EF4-FFF2-40B4-BE49-F238E27FC236}">
                <a16:creationId xmlns:a16="http://schemas.microsoft.com/office/drawing/2014/main" id="{24F2DCDC-CE27-207B-27A6-CD2AE29F8A54}"/>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9BC9AB24-6B08-3299-A624-7D8F9A4E5A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16906" y="0"/>
            <a:ext cx="4675094" cy="6866965"/>
          </a:xfrm>
          <a:prstGeom prst="rect">
            <a:avLst/>
          </a:prstGeom>
        </p:spPr>
      </p:pic>
      <p:pic>
        <p:nvPicPr>
          <p:cNvPr id="3" name="Picture 2">
            <a:extLst>
              <a:ext uri="{FF2B5EF4-FFF2-40B4-BE49-F238E27FC236}">
                <a16:creationId xmlns:a16="http://schemas.microsoft.com/office/drawing/2014/main" id="{13119038-AAE9-3E2C-1F18-8E8037F360F6}"/>
              </a:ext>
            </a:extLst>
          </p:cNvPr>
          <p:cNvPicPr>
            <a:picLocks noChangeAspect="1"/>
          </p:cNvPicPr>
          <p:nvPr userDrawn="1"/>
        </p:nvPicPr>
        <p:blipFill>
          <a:blip r:embed="rId3"/>
          <a:stretch>
            <a:fillRect/>
          </a:stretch>
        </p:blipFill>
        <p:spPr>
          <a:xfrm>
            <a:off x="495300" y="6359413"/>
            <a:ext cx="2594857" cy="321146"/>
          </a:xfrm>
          <a:prstGeom prst="rect">
            <a:avLst/>
          </a:prstGeom>
        </p:spPr>
      </p:pic>
    </p:spTree>
    <p:extLst>
      <p:ext uri="{BB962C8B-B14F-4D97-AF65-F5344CB8AC3E}">
        <p14:creationId xmlns:p14="http://schemas.microsoft.com/office/powerpoint/2010/main" val="4286637218"/>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8">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5" name="Title 1">
            <a:extLst>
              <a:ext uri="{FF2B5EF4-FFF2-40B4-BE49-F238E27FC236}">
                <a16:creationId xmlns:a16="http://schemas.microsoft.com/office/drawing/2014/main" id="{7C7E34F6-6855-F01B-DA4B-B4FFCA07F962}"/>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6" name="Text Placeholder 3">
            <a:extLst>
              <a:ext uri="{FF2B5EF4-FFF2-40B4-BE49-F238E27FC236}">
                <a16:creationId xmlns:a16="http://schemas.microsoft.com/office/drawing/2014/main" id="{5B34ADBD-B000-145C-730F-22F696FC40D4}"/>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19">
            <a:extLst>
              <a:ext uri="{FF2B5EF4-FFF2-40B4-BE49-F238E27FC236}">
                <a16:creationId xmlns:a16="http://schemas.microsoft.com/office/drawing/2014/main" id="{54802285-F3DF-6EC0-DA76-5F099C3936E4}"/>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41B72C6B-6AAB-14B1-F696-293F451169E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16906" y="0"/>
            <a:ext cx="4675094" cy="6866965"/>
          </a:xfrm>
          <a:prstGeom prst="rect">
            <a:avLst/>
          </a:prstGeom>
        </p:spPr>
      </p:pic>
      <p:pic>
        <p:nvPicPr>
          <p:cNvPr id="3" name="Picture 2">
            <a:extLst>
              <a:ext uri="{FF2B5EF4-FFF2-40B4-BE49-F238E27FC236}">
                <a16:creationId xmlns:a16="http://schemas.microsoft.com/office/drawing/2014/main" id="{240DEA99-9C67-6397-F7A0-648573D4A261}"/>
              </a:ext>
            </a:extLst>
          </p:cNvPr>
          <p:cNvPicPr>
            <a:picLocks noChangeAspect="1"/>
          </p:cNvPicPr>
          <p:nvPr userDrawn="1"/>
        </p:nvPicPr>
        <p:blipFill>
          <a:blip r:embed="rId3"/>
          <a:stretch>
            <a:fillRect/>
          </a:stretch>
        </p:blipFill>
        <p:spPr>
          <a:xfrm>
            <a:off x="495300" y="6359413"/>
            <a:ext cx="2594857" cy="321146"/>
          </a:xfrm>
          <a:prstGeom prst="rect">
            <a:avLst/>
          </a:prstGeom>
        </p:spPr>
      </p:pic>
    </p:spTree>
    <p:extLst>
      <p:ext uri="{BB962C8B-B14F-4D97-AF65-F5344CB8AC3E}">
        <p14:creationId xmlns:p14="http://schemas.microsoft.com/office/powerpoint/2010/main" val="3056692107"/>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9">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3" name="Title 1">
            <a:extLst>
              <a:ext uri="{FF2B5EF4-FFF2-40B4-BE49-F238E27FC236}">
                <a16:creationId xmlns:a16="http://schemas.microsoft.com/office/drawing/2014/main" id="{24F0EC58-3B01-CAA5-4C54-615CFE5526EA}"/>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C8462EE-57C0-D3AC-33B0-9D308CB36914}"/>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19">
            <a:extLst>
              <a:ext uri="{FF2B5EF4-FFF2-40B4-BE49-F238E27FC236}">
                <a16:creationId xmlns:a16="http://schemas.microsoft.com/office/drawing/2014/main" id="{E520E800-0602-B62A-2804-13F76B30CBBF}"/>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6" name="Picture 5">
            <a:extLst>
              <a:ext uri="{FF2B5EF4-FFF2-40B4-BE49-F238E27FC236}">
                <a16:creationId xmlns:a16="http://schemas.microsoft.com/office/drawing/2014/main" id="{F014D6E5-99A7-3C6B-0382-074F7F00F8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5265"/>
          <a:stretch/>
        </p:blipFill>
        <p:spPr>
          <a:xfrm>
            <a:off x="0" y="352621"/>
            <a:ext cx="4675094" cy="6505380"/>
          </a:xfrm>
          <a:prstGeom prst="rect">
            <a:avLst/>
          </a:prstGeom>
        </p:spPr>
      </p:pic>
      <p:pic>
        <p:nvPicPr>
          <p:cNvPr id="2" name="Picture 1">
            <a:extLst>
              <a:ext uri="{FF2B5EF4-FFF2-40B4-BE49-F238E27FC236}">
                <a16:creationId xmlns:a16="http://schemas.microsoft.com/office/drawing/2014/main" id="{72CC39C8-8F4E-C86C-264E-5243AB9C7776}"/>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3400989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0">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BF581298-1B70-799E-B64E-3D267D6E75BB}"/>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5" name="Text Placeholder 3">
            <a:extLst>
              <a:ext uri="{FF2B5EF4-FFF2-40B4-BE49-F238E27FC236}">
                <a16:creationId xmlns:a16="http://schemas.microsoft.com/office/drawing/2014/main" id="{D1802CF1-0647-71B7-5AC4-FE6FA9312511}"/>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19">
            <a:extLst>
              <a:ext uri="{FF2B5EF4-FFF2-40B4-BE49-F238E27FC236}">
                <a16:creationId xmlns:a16="http://schemas.microsoft.com/office/drawing/2014/main" id="{1F0368F4-8125-1669-E020-C8411068AC2C}"/>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AD280CA5-3BAB-954B-BB0F-4614752C18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16906" y="-4483"/>
            <a:ext cx="4675094" cy="6866965"/>
          </a:xfrm>
          <a:prstGeom prst="rect">
            <a:avLst/>
          </a:prstGeom>
        </p:spPr>
      </p:pic>
    </p:spTree>
    <p:extLst>
      <p:ext uri="{BB962C8B-B14F-4D97-AF65-F5344CB8AC3E}">
        <p14:creationId xmlns:p14="http://schemas.microsoft.com/office/powerpoint/2010/main" val="2533884669"/>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1">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3" name="Title 1">
            <a:extLst>
              <a:ext uri="{FF2B5EF4-FFF2-40B4-BE49-F238E27FC236}">
                <a16:creationId xmlns:a16="http://schemas.microsoft.com/office/drawing/2014/main" id="{F2E29580-7167-E26B-B563-CC5D60EF464F}"/>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72D12FE3-0249-56D0-A19D-EA5CCBFF18C4}"/>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19">
            <a:extLst>
              <a:ext uri="{FF2B5EF4-FFF2-40B4-BE49-F238E27FC236}">
                <a16:creationId xmlns:a16="http://schemas.microsoft.com/office/drawing/2014/main" id="{5B5311AA-83D1-1430-B220-8B398C8330B0}"/>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6" name="Picture 5">
            <a:extLst>
              <a:ext uri="{FF2B5EF4-FFF2-40B4-BE49-F238E27FC236}">
                <a16:creationId xmlns:a16="http://schemas.microsoft.com/office/drawing/2014/main" id="{6436CEDE-E553-74D7-B7D6-B5B84205DED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4675094" cy="6866965"/>
          </a:xfrm>
          <a:prstGeom prst="rect">
            <a:avLst/>
          </a:prstGeom>
        </p:spPr>
      </p:pic>
      <p:pic>
        <p:nvPicPr>
          <p:cNvPr id="2" name="Picture 1">
            <a:extLst>
              <a:ext uri="{FF2B5EF4-FFF2-40B4-BE49-F238E27FC236}">
                <a16:creationId xmlns:a16="http://schemas.microsoft.com/office/drawing/2014/main" id="{167E9F75-682F-7125-EB6F-832E2C046245}"/>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2249665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2">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pic>
        <p:nvPicPr>
          <p:cNvPr id="15" name="Picture Placeholder 5">
            <a:extLst>
              <a:ext uri="{FF2B5EF4-FFF2-40B4-BE49-F238E27FC236}">
                <a16:creationId xmlns:a16="http://schemas.microsoft.com/office/drawing/2014/main" id="{76D101EA-AC91-15BA-BA6C-37E11004C6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521526" y="0"/>
            <a:ext cx="4670474" cy="6858000"/>
          </a:xfrm>
          <a:prstGeom prst="rect">
            <a:avLst/>
          </a:prstGeom>
        </p:spPr>
      </p:pic>
      <p:sp>
        <p:nvSpPr>
          <p:cNvPr id="4" name="Title 1">
            <a:extLst>
              <a:ext uri="{FF2B5EF4-FFF2-40B4-BE49-F238E27FC236}">
                <a16:creationId xmlns:a16="http://schemas.microsoft.com/office/drawing/2014/main" id="{A538FDF3-7292-97D5-D017-1975869EFAFA}"/>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5" name="Text Placeholder 3">
            <a:extLst>
              <a:ext uri="{FF2B5EF4-FFF2-40B4-BE49-F238E27FC236}">
                <a16:creationId xmlns:a16="http://schemas.microsoft.com/office/drawing/2014/main" id="{231C831C-1251-0DE0-C9DF-D0C09142A17F}"/>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19">
            <a:extLst>
              <a:ext uri="{FF2B5EF4-FFF2-40B4-BE49-F238E27FC236}">
                <a16:creationId xmlns:a16="http://schemas.microsoft.com/office/drawing/2014/main" id="{21334512-883D-AA48-16D8-D6C7815E792F}"/>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4E370BDA-0534-1250-0DFC-8A99387C2993}"/>
              </a:ext>
            </a:extLst>
          </p:cNvPr>
          <p:cNvPicPr>
            <a:picLocks noChangeAspect="1"/>
          </p:cNvPicPr>
          <p:nvPr userDrawn="1"/>
        </p:nvPicPr>
        <p:blipFill>
          <a:blip r:embed="rId3"/>
          <a:stretch>
            <a:fillRect/>
          </a:stretch>
        </p:blipFill>
        <p:spPr>
          <a:xfrm>
            <a:off x="495300" y="6359413"/>
            <a:ext cx="2594857" cy="321146"/>
          </a:xfrm>
          <a:prstGeom prst="rect">
            <a:avLst/>
          </a:prstGeom>
        </p:spPr>
      </p:pic>
    </p:spTree>
    <p:extLst>
      <p:ext uri="{BB962C8B-B14F-4D97-AF65-F5344CB8AC3E}">
        <p14:creationId xmlns:p14="http://schemas.microsoft.com/office/powerpoint/2010/main" val="362803818"/>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3">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pic>
        <p:nvPicPr>
          <p:cNvPr id="15" name="Picture Placeholder 5">
            <a:extLst>
              <a:ext uri="{FF2B5EF4-FFF2-40B4-BE49-F238E27FC236}">
                <a16:creationId xmlns:a16="http://schemas.microsoft.com/office/drawing/2014/main" id="{76D101EA-AC91-15BA-BA6C-37E11004C6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521526" y="0"/>
            <a:ext cx="4670474" cy="6858000"/>
          </a:xfrm>
          <a:prstGeom prst="rect">
            <a:avLst/>
          </a:prstGeom>
        </p:spPr>
      </p:pic>
      <p:sp>
        <p:nvSpPr>
          <p:cNvPr id="4" name="Title 1">
            <a:extLst>
              <a:ext uri="{FF2B5EF4-FFF2-40B4-BE49-F238E27FC236}">
                <a16:creationId xmlns:a16="http://schemas.microsoft.com/office/drawing/2014/main" id="{04FE5D3E-B975-3F86-5392-0FC0DE3CF833}"/>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5" name="Text Placeholder 3">
            <a:extLst>
              <a:ext uri="{FF2B5EF4-FFF2-40B4-BE49-F238E27FC236}">
                <a16:creationId xmlns:a16="http://schemas.microsoft.com/office/drawing/2014/main" id="{F887B70C-3A76-6EBC-72A4-B78C8CFED867}"/>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19">
            <a:extLst>
              <a:ext uri="{FF2B5EF4-FFF2-40B4-BE49-F238E27FC236}">
                <a16:creationId xmlns:a16="http://schemas.microsoft.com/office/drawing/2014/main" id="{410A23E1-920D-0D18-3B3D-C26A45D5417B}"/>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6C4B66A2-E129-30AD-A9F1-12EFF8BFFE7F}"/>
              </a:ext>
            </a:extLst>
          </p:cNvPr>
          <p:cNvPicPr>
            <a:picLocks noChangeAspect="1"/>
          </p:cNvPicPr>
          <p:nvPr userDrawn="1"/>
        </p:nvPicPr>
        <p:blipFill>
          <a:blip r:embed="rId3"/>
          <a:stretch>
            <a:fillRect/>
          </a:stretch>
        </p:blipFill>
        <p:spPr>
          <a:xfrm>
            <a:off x="495300" y="6359413"/>
            <a:ext cx="2594857" cy="321146"/>
          </a:xfrm>
          <a:prstGeom prst="rect">
            <a:avLst/>
          </a:prstGeom>
        </p:spPr>
      </p:pic>
    </p:spTree>
    <p:extLst>
      <p:ext uri="{BB962C8B-B14F-4D97-AF65-F5344CB8AC3E}">
        <p14:creationId xmlns:p14="http://schemas.microsoft.com/office/powerpoint/2010/main" val="153152075"/>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4">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pic>
        <p:nvPicPr>
          <p:cNvPr id="2" name="Picture Placeholder 7">
            <a:extLst>
              <a:ext uri="{FF2B5EF4-FFF2-40B4-BE49-F238E27FC236}">
                <a16:creationId xmlns:a16="http://schemas.microsoft.com/office/drawing/2014/main" id="{79DCA65A-C1DC-F509-E8EA-62A61F2D62A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b="1"/>
          <a:stretch/>
        </p:blipFill>
        <p:spPr>
          <a:xfrm>
            <a:off x="0" y="0"/>
            <a:ext cx="4670474" cy="6858000"/>
          </a:xfrm>
          <a:prstGeom prst="rect">
            <a:avLst/>
          </a:prstGeom>
        </p:spPr>
      </p:pic>
      <p:sp>
        <p:nvSpPr>
          <p:cNvPr id="3" name="Title 1">
            <a:extLst>
              <a:ext uri="{FF2B5EF4-FFF2-40B4-BE49-F238E27FC236}">
                <a16:creationId xmlns:a16="http://schemas.microsoft.com/office/drawing/2014/main" id="{96302ED3-D4C1-AECE-0F8B-A179B9C18397}"/>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DB7689AF-E42A-7B1D-59D6-76FD857CC2B3}"/>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2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19">
            <a:extLst>
              <a:ext uri="{FF2B5EF4-FFF2-40B4-BE49-F238E27FC236}">
                <a16:creationId xmlns:a16="http://schemas.microsoft.com/office/drawing/2014/main" id="{1D33D526-FAC7-723C-F844-B8042A431C7F}"/>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6" name="Picture 5">
            <a:extLst>
              <a:ext uri="{FF2B5EF4-FFF2-40B4-BE49-F238E27FC236}">
                <a16:creationId xmlns:a16="http://schemas.microsoft.com/office/drawing/2014/main" id="{BD0F3F0E-4AF6-6796-5582-58DD7F681E12}"/>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3761864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5">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pic>
        <p:nvPicPr>
          <p:cNvPr id="2" name="Picture Placeholder 7">
            <a:extLst>
              <a:ext uri="{FF2B5EF4-FFF2-40B4-BE49-F238E27FC236}">
                <a16:creationId xmlns:a16="http://schemas.microsoft.com/office/drawing/2014/main" id="{79DCA65A-C1DC-F509-E8EA-62A61F2D62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4670474" cy="6858000"/>
          </a:xfrm>
          <a:prstGeom prst="rect">
            <a:avLst/>
          </a:prstGeom>
        </p:spPr>
      </p:pic>
      <p:sp>
        <p:nvSpPr>
          <p:cNvPr id="3" name="Title 1">
            <a:extLst>
              <a:ext uri="{FF2B5EF4-FFF2-40B4-BE49-F238E27FC236}">
                <a16:creationId xmlns:a16="http://schemas.microsoft.com/office/drawing/2014/main" id="{2638E77C-BAAF-47BD-44C2-C730794727FA}"/>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58DE355-FE24-3D60-FDC7-17DC86F0AD81}"/>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19">
            <a:extLst>
              <a:ext uri="{FF2B5EF4-FFF2-40B4-BE49-F238E27FC236}">
                <a16:creationId xmlns:a16="http://schemas.microsoft.com/office/drawing/2014/main" id="{6C0A2EA6-E3CE-F2E0-0718-7C7E82647DDA}"/>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6" name="Picture 5">
            <a:extLst>
              <a:ext uri="{FF2B5EF4-FFF2-40B4-BE49-F238E27FC236}">
                <a16:creationId xmlns:a16="http://schemas.microsoft.com/office/drawing/2014/main" id="{A1B06EC6-EC81-360A-E3D6-A24A302385A6}"/>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268245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6">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3" name="Title 1">
            <a:extLst>
              <a:ext uri="{FF2B5EF4-FFF2-40B4-BE49-F238E27FC236}">
                <a16:creationId xmlns:a16="http://schemas.microsoft.com/office/drawing/2014/main" id="{9E7ADDF2-D663-9CCD-17AB-95103D1FF1FB}"/>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37CC63-97E6-0137-F866-7E3BFEE68595}"/>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19">
            <a:extLst>
              <a:ext uri="{FF2B5EF4-FFF2-40B4-BE49-F238E27FC236}">
                <a16:creationId xmlns:a16="http://schemas.microsoft.com/office/drawing/2014/main" id="{9A780D4B-9042-F704-A417-3A9169BE17C2}"/>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6" name="Picture 5">
            <a:extLst>
              <a:ext uri="{FF2B5EF4-FFF2-40B4-BE49-F238E27FC236}">
                <a16:creationId xmlns:a16="http://schemas.microsoft.com/office/drawing/2014/main" id="{744496AA-6EC1-E690-BFFA-3D67A8D2DAC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4675094" cy="6866965"/>
          </a:xfrm>
          <a:prstGeom prst="rect">
            <a:avLst/>
          </a:prstGeom>
        </p:spPr>
      </p:pic>
      <p:pic>
        <p:nvPicPr>
          <p:cNvPr id="2" name="Picture 1">
            <a:extLst>
              <a:ext uri="{FF2B5EF4-FFF2-40B4-BE49-F238E27FC236}">
                <a16:creationId xmlns:a16="http://schemas.microsoft.com/office/drawing/2014/main" id="{3659A02B-AFEF-A6DE-7034-3C76045EA8A9}"/>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38846481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letely Blank - Green">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8B4773C3-66F5-1C45-908B-F3B868AD8E69}" type="datetime1">
              <a:rPr lang="en-US" smtClean="0"/>
              <a:pPr/>
              <a:t>11/21/2023</a:t>
            </a:fld>
            <a:endParaRPr lang="en-US" dirty="0"/>
          </a:p>
        </p:txBody>
      </p:sp>
      <p:sp>
        <p:nvSpPr>
          <p:cNvPr id="5" name="TextBox 4"/>
          <p:cNvSpPr txBox="1"/>
          <p:nvPr userDrawn="1"/>
        </p:nvSpPr>
        <p:spPr>
          <a:xfrm>
            <a:off x="0" y="0"/>
            <a:ext cx="11243733" cy="369332"/>
          </a:xfrm>
          <a:prstGeom prst="rect">
            <a:avLst/>
          </a:prstGeom>
          <a:solidFill>
            <a:schemeClr val="bg1"/>
          </a:solidFill>
          <a:ln>
            <a:solidFill>
              <a:schemeClr val="bg1"/>
            </a:solidFill>
          </a:ln>
        </p:spPr>
        <p:txBody>
          <a:bodyPr wrap="square" rtlCol="0">
            <a:spAutoFit/>
          </a:bodyPr>
          <a:lstStyle/>
          <a:p>
            <a:endParaRPr lang="en-US" sz="1800" dirty="0"/>
          </a:p>
        </p:txBody>
      </p:sp>
    </p:spTree>
    <p:extLst>
      <p:ext uri="{BB962C8B-B14F-4D97-AF65-F5344CB8AC3E}">
        <p14:creationId xmlns:p14="http://schemas.microsoft.com/office/powerpoint/2010/main" val="6146661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7">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3" name="Title 1">
            <a:extLst>
              <a:ext uri="{FF2B5EF4-FFF2-40B4-BE49-F238E27FC236}">
                <a16:creationId xmlns:a16="http://schemas.microsoft.com/office/drawing/2014/main" id="{E1E36C4E-0B56-AD91-278F-79793250EB19}"/>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0E6DE06-E335-1A8C-1E06-A19739E5A7F3}"/>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19">
            <a:extLst>
              <a:ext uri="{FF2B5EF4-FFF2-40B4-BE49-F238E27FC236}">
                <a16:creationId xmlns:a16="http://schemas.microsoft.com/office/drawing/2014/main" id="{5A0E5FB0-E44E-410E-B81F-4925E1FD89E8}"/>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6" name="Picture 5">
            <a:extLst>
              <a:ext uri="{FF2B5EF4-FFF2-40B4-BE49-F238E27FC236}">
                <a16:creationId xmlns:a16="http://schemas.microsoft.com/office/drawing/2014/main" id="{026F8F90-8372-17C0-6393-861C267877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4675094" cy="6866965"/>
          </a:xfrm>
          <a:prstGeom prst="rect">
            <a:avLst/>
          </a:prstGeom>
        </p:spPr>
      </p:pic>
      <p:pic>
        <p:nvPicPr>
          <p:cNvPr id="2" name="Picture 1">
            <a:extLst>
              <a:ext uri="{FF2B5EF4-FFF2-40B4-BE49-F238E27FC236}">
                <a16:creationId xmlns:a16="http://schemas.microsoft.com/office/drawing/2014/main" id="{80FBC476-FE84-8F41-D327-6B777289BA18}"/>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2302279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8">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000B2C54-56CB-2DC0-D040-34AC12503C88}"/>
              </a:ext>
            </a:extLst>
          </p:cNvPr>
          <p:cNvSpPr>
            <a:spLocks noGrp="1"/>
          </p:cNvSpPr>
          <p:nvPr>
            <p:ph type="title"/>
          </p:nvPr>
        </p:nvSpPr>
        <p:spPr>
          <a:xfrm>
            <a:off x="495300" y="457200"/>
            <a:ext cx="6525649" cy="1600200"/>
          </a:xfrm>
        </p:spPr>
        <p:txBody>
          <a:bodyPr anchor="b"/>
          <a:lstStyle>
            <a:lvl1pPr>
              <a:defRPr sz="3200">
                <a:solidFill>
                  <a:schemeClr val="accent1">
                    <a:lumMod val="75000"/>
                  </a:schemeClr>
                </a:solidFill>
                <a:latin typeface="Proxima Nova" panose="02000506030000020004" pitchFamily="2" charset="0"/>
              </a:defRPr>
            </a:lvl1pPr>
          </a:lstStyle>
          <a:p>
            <a:r>
              <a:rPr lang="en-US" dirty="0"/>
              <a:t>Click to edit Master title style</a:t>
            </a:r>
          </a:p>
        </p:txBody>
      </p:sp>
      <p:sp>
        <p:nvSpPr>
          <p:cNvPr id="5" name="Text Placeholder 3">
            <a:extLst>
              <a:ext uri="{FF2B5EF4-FFF2-40B4-BE49-F238E27FC236}">
                <a16:creationId xmlns:a16="http://schemas.microsoft.com/office/drawing/2014/main" id="{0F9168EC-D408-3217-DCD1-B08C313425F8}"/>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19">
            <a:extLst>
              <a:ext uri="{FF2B5EF4-FFF2-40B4-BE49-F238E27FC236}">
                <a16:creationId xmlns:a16="http://schemas.microsoft.com/office/drawing/2014/main" id="{37FC0172-5888-D04B-86F0-5C5F309F4675}"/>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4ABF3427-1335-61E4-91CC-1C2717E56F4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16906" y="0"/>
            <a:ext cx="4675094" cy="6866965"/>
          </a:xfrm>
          <a:prstGeom prst="rect">
            <a:avLst/>
          </a:prstGeom>
        </p:spPr>
      </p:pic>
      <p:pic>
        <p:nvPicPr>
          <p:cNvPr id="3" name="Picture 2">
            <a:extLst>
              <a:ext uri="{FF2B5EF4-FFF2-40B4-BE49-F238E27FC236}">
                <a16:creationId xmlns:a16="http://schemas.microsoft.com/office/drawing/2014/main" id="{8AE026E2-DE0A-D9C7-8D71-9F14B7F73A38}"/>
              </a:ext>
            </a:extLst>
          </p:cNvPr>
          <p:cNvPicPr>
            <a:picLocks noChangeAspect="1"/>
          </p:cNvPicPr>
          <p:nvPr userDrawn="1"/>
        </p:nvPicPr>
        <p:blipFill>
          <a:blip r:embed="rId3"/>
          <a:stretch>
            <a:fillRect/>
          </a:stretch>
        </p:blipFill>
        <p:spPr>
          <a:xfrm>
            <a:off x="495300" y="6359413"/>
            <a:ext cx="2594857" cy="321146"/>
          </a:xfrm>
          <a:prstGeom prst="rect">
            <a:avLst/>
          </a:prstGeom>
        </p:spPr>
      </p:pic>
    </p:spTree>
    <p:extLst>
      <p:ext uri="{BB962C8B-B14F-4D97-AF65-F5344CB8AC3E}">
        <p14:creationId xmlns:p14="http://schemas.microsoft.com/office/powerpoint/2010/main" val="3615646471"/>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9">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1BFF085F-3742-B2FE-38A6-2EEEE4A54F4D}"/>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5" name="Text Placeholder 3">
            <a:extLst>
              <a:ext uri="{FF2B5EF4-FFF2-40B4-BE49-F238E27FC236}">
                <a16:creationId xmlns:a16="http://schemas.microsoft.com/office/drawing/2014/main" id="{2D9DC5F8-96FA-9B97-64DA-67048CBF6A16}"/>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19">
            <a:extLst>
              <a:ext uri="{FF2B5EF4-FFF2-40B4-BE49-F238E27FC236}">
                <a16:creationId xmlns:a16="http://schemas.microsoft.com/office/drawing/2014/main" id="{522EC0CD-B900-CEF2-C47B-87BD786C4815}"/>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4F4D3968-E4D9-B89F-8AA1-657F25A8172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16906" y="0"/>
            <a:ext cx="4675094" cy="6866965"/>
          </a:xfrm>
          <a:prstGeom prst="rect">
            <a:avLst/>
          </a:prstGeom>
        </p:spPr>
      </p:pic>
      <p:pic>
        <p:nvPicPr>
          <p:cNvPr id="3" name="Picture 2">
            <a:extLst>
              <a:ext uri="{FF2B5EF4-FFF2-40B4-BE49-F238E27FC236}">
                <a16:creationId xmlns:a16="http://schemas.microsoft.com/office/drawing/2014/main" id="{F96ABCC3-F26A-6AD2-B778-397AA4DF96BD}"/>
              </a:ext>
            </a:extLst>
          </p:cNvPr>
          <p:cNvPicPr>
            <a:picLocks noChangeAspect="1"/>
          </p:cNvPicPr>
          <p:nvPr userDrawn="1"/>
        </p:nvPicPr>
        <p:blipFill>
          <a:blip r:embed="rId3"/>
          <a:stretch>
            <a:fillRect/>
          </a:stretch>
        </p:blipFill>
        <p:spPr>
          <a:xfrm>
            <a:off x="495300" y="6359413"/>
            <a:ext cx="2594857" cy="321146"/>
          </a:xfrm>
          <a:prstGeom prst="rect">
            <a:avLst/>
          </a:prstGeom>
        </p:spPr>
      </p:pic>
    </p:spTree>
    <p:extLst>
      <p:ext uri="{BB962C8B-B14F-4D97-AF65-F5344CB8AC3E}">
        <p14:creationId xmlns:p14="http://schemas.microsoft.com/office/powerpoint/2010/main" val="1732329564"/>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0">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59AB155D-F55D-8CBE-BDD9-F21BCCF8D9B9}"/>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3" name="Text Placeholder 3">
            <a:extLst>
              <a:ext uri="{FF2B5EF4-FFF2-40B4-BE49-F238E27FC236}">
                <a16:creationId xmlns:a16="http://schemas.microsoft.com/office/drawing/2014/main" id="{3FAF1BEC-AF8B-79D7-72CA-1A222B8EB142}"/>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5" name="Picture Placeholder 5">
            <a:extLst>
              <a:ext uri="{FF2B5EF4-FFF2-40B4-BE49-F238E27FC236}">
                <a16:creationId xmlns:a16="http://schemas.microsoft.com/office/drawing/2014/main" id="{76D101EA-AC91-15BA-BA6C-37E11004C6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521526" y="0"/>
            <a:ext cx="4670474" cy="6858000"/>
          </a:xfrm>
          <a:prstGeom prst="rect">
            <a:avLst/>
          </a:prstGeom>
        </p:spPr>
      </p:pic>
      <p:sp>
        <p:nvSpPr>
          <p:cNvPr id="6" name="Text Placeholder 19">
            <a:extLst>
              <a:ext uri="{FF2B5EF4-FFF2-40B4-BE49-F238E27FC236}">
                <a16:creationId xmlns:a16="http://schemas.microsoft.com/office/drawing/2014/main" id="{3B0F6473-9A9B-2B7A-0AAD-C34ED332EDD8}"/>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4" name="Picture 3">
            <a:extLst>
              <a:ext uri="{FF2B5EF4-FFF2-40B4-BE49-F238E27FC236}">
                <a16:creationId xmlns:a16="http://schemas.microsoft.com/office/drawing/2014/main" id="{1392BE66-5225-4834-D6D1-740C2806CE87}"/>
              </a:ext>
            </a:extLst>
          </p:cNvPr>
          <p:cNvPicPr>
            <a:picLocks noChangeAspect="1"/>
          </p:cNvPicPr>
          <p:nvPr userDrawn="1"/>
        </p:nvPicPr>
        <p:blipFill>
          <a:blip r:embed="rId3"/>
          <a:stretch>
            <a:fillRect/>
          </a:stretch>
        </p:blipFill>
        <p:spPr>
          <a:xfrm>
            <a:off x="495300" y="6359413"/>
            <a:ext cx="2594857" cy="321146"/>
          </a:xfrm>
          <a:prstGeom prst="rect">
            <a:avLst/>
          </a:prstGeom>
        </p:spPr>
      </p:pic>
    </p:spTree>
    <p:extLst>
      <p:ext uri="{BB962C8B-B14F-4D97-AF65-F5344CB8AC3E}">
        <p14:creationId xmlns:p14="http://schemas.microsoft.com/office/powerpoint/2010/main" val="2412478382"/>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1">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pic>
        <p:nvPicPr>
          <p:cNvPr id="2" name="Picture Placeholder 7">
            <a:extLst>
              <a:ext uri="{FF2B5EF4-FFF2-40B4-BE49-F238E27FC236}">
                <a16:creationId xmlns:a16="http://schemas.microsoft.com/office/drawing/2014/main" id="{79DCA65A-C1DC-F509-E8EA-62A61F2D62A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5839"/>
          <a:stretch/>
        </p:blipFill>
        <p:spPr>
          <a:xfrm>
            <a:off x="0" y="400440"/>
            <a:ext cx="4670474" cy="6457560"/>
          </a:xfrm>
          <a:prstGeom prst="rect">
            <a:avLst/>
          </a:prstGeom>
        </p:spPr>
      </p:pic>
      <p:sp>
        <p:nvSpPr>
          <p:cNvPr id="3" name="Title 1">
            <a:extLst>
              <a:ext uri="{FF2B5EF4-FFF2-40B4-BE49-F238E27FC236}">
                <a16:creationId xmlns:a16="http://schemas.microsoft.com/office/drawing/2014/main" id="{67C24C78-EC8A-7656-209A-DAD15CDF1545}"/>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50FB964-5E59-9743-0644-2A99DBA595F4}"/>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19">
            <a:extLst>
              <a:ext uri="{FF2B5EF4-FFF2-40B4-BE49-F238E27FC236}">
                <a16:creationId xmlns:a16="http://schemas.microsoft.com/office/drawing/2014/main" id="{25A07B59-C470-9714-F509-20368238ABE9}"/>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6" name="Picture 5">
            <a:extLst>
              <a:ext uri="{FF2B5EF4-FFF2-40B4-BE49-F238E27FC236}">
                <a16:creationId xmlns:a16="http://schemas.microsoft.com/office/drawing/2014/main" id="{544FD08D-B2B1-7AC0-6C93-56216BDB665C}"/>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35351477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6F3628-0CDA-8FBD-6A9C-7374CFE983F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25CD9DFC-D3D8-EC85-22F8-958E1A9971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9010" y="5034358"/>
            <a:ext cx="3726180" cy="2097962"/>
          </a:xfrm>
          <a:prstGeom prst="rect">
            <a:avLst/>
          </a:prstGeom>
        </p:spPr>
      </p:pic>
    </p:spTree>
    <p:extLst>
      <p:ext uri="{BB962C8B-B14F-4D97-AF65-F5344CB8AC3E}">
        <p14:creationId xmlns:p14="http://schemas.microsoft.com/office/powerpoint/2010/main" val="353291410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EC20CF-E795-8DA5-D73A-6681E172C0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37160"/>
            <a:ext cx="12192000" cy="6995160"/>
          </a:xfrm>
          <a:prstGeom prst="rect">
            <a:avLst/>
          </a:prstGeom>
        </p:spPr>
      </p:pic>
      <p:pic>
        <p:nvPicPr>
          <p:cNvPr id="10" name="Picture 9">
            <a:extLst>
              <a:ext uri="{FF2B5EF4-FFF2-40B4-BE49-F238E27FC236}">
                <a16:creationId xmlns:a16="http://schemas.microsoft.com/office/drawing/2014/main" id="{EE69E1E9-6DB6-6FAD-992F-43650DB6E5E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63018" y="5372099"/>
            <a:ext cx="3248122" cy="1828800"/>
          </a:xfrm>
          <a:prstGeom prst="rect">
            <a:avLst/>
          </a:prstGeom>
        </p:spPr>
      </p:pic>
      <p:pic>
        <p:nvPicPr>
          <p:cNvPr id="5" name="Picture 4">
            <a:extLst>
              <a:ext uri="{FF2B5EF4-FFF2-40B4-BE49-F238E27FC236}">
                <a16:creationId xmlns:a16="http://schemas.microsoft.com/office/drawing/2014/main" id="{C44E7894-BE57-7D4E-D13B-FF7CCE73377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0060" y="4862565"/>
            <a:ext cx="4160520" cy="1019069"/>
          </a:xfrm>
          <a:prstGeom prst="rect">
            <a:avLst/>
          </a:prstGeom>
        </p:spPr>
      </p:pic>
    </p:spTree>
    <p:extLst>
      <p:ext uri="{BB962C8B-B14F-4D97-AF65-F5344CB8AC3E}">
        <p14:creationId xmlns:p14="http://schemas.microsoft.com/office/powerpoint/2010/main" val="27412304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91291E-864C-CC13-0D0E-529E67A1F2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440630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Health">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237F9F5-76B6-7F20-DDAA-24821AFF6EE6}"/>
              </a:ext>
            </a:extLst>
          </p:cNvPr>
          <p:cNvGrpSpPr/>
          <p:nvPr userDrawn="1"/>
        </p:nvGrpSpPr>
        <p:grpSpPr>
          <a:xfrm>
            <a:off x="1584559" y="2123162"/>
            <a:ext cx="9022882" cy="4368232"/>
            <a:chOff x="1900084" y="2167406"/>
            <a:chExt cx="9022882" cy="4368232"/>
          </a:xfrm>
        </p:grpSpPr>
        <p:pic>
          <p:nvPicPr>
            <p:cNvPr id="3" name="Picture 2">
              <a:extLst>
                <a:ext uri="{FF2B5EF4-FFF2-40B4-BE49-F238E27FC236}">
                  <a16:creationId xmlns:a16="http://schemas.microsoft.com/office/drawing/2014/main" id="{AA8BD61D-8BFE-0D01-553E-132DF323AF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0084" y="2167406"/>
              <a:ext cx="7772400" cy="1903755"/>
            </a:xfrm>
            <a:prstGeom prst="rect">
              <a:avLst/>
            </a:prstGeom>
          </p:spPr>
        </p:pic>
        <p:pic>
          <p:nvPicPr>
            <p:cNvPr id="7" name="Picture 6">
              <a:extLst>
                <a:ext uri="{FF2B5EF4-FFF2-40B4-BE49-F238E27FC236}">
                  <a16:creationId xmlns:a16="http://schemas.microsoft.com/office/drawing/2014/main" id="{C78EE8CF-A947-7AE3-7122-66849119E5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55197" y="3119284"/>
              <a:ext cx="6067769" cy="3416354"/>
            </a:xfrm>
            <a:prstGeom prst="rect">
              <a:avLst/>
            </a:prstGeom>
          </p:spPr>
        </p:pic>
      </p:grpSp>
    </p:spTree>
    <p:extLst>
      <p:ext uri="{BB962C8B-B14F-4D97-AF65-F5344CB8AC3E}">
        <p14:creationId xmlns:p14="http://schemas.microsoft.com/office/powerpoint/2010/main" val="1736075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F60F9D-56F2-924D-9051-EA6EEC29647E}"/>
              </a:ext>
            </a:extLst>
          </p:cNvPr>
          <p:cNvSpPr/>
          <p:nvPr userDrawn="1"/>
        </p:nvSpPr>
        <p:spPr>
          <a:xfrm>
            <a:off x="0" y="5566611"/>
            <a:ext cx="12192000" cy="1291389"/>
          </a:xfrm>
          <a:prstGeom prst="rect">
            <a:avLst/>
          </a:prstGeom>
          <a:solidFill>
            <a:srgbClr val="7675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898D"/>
              </a:solidFill>
            </a:endParaRPr>
          </a:p>
        </p:txBody>
      </p:sp>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802105"/>
            <a:ext cx="10515600" cy="888583"/>
          </a:xfrm>
        </p:spPr>
        <p:txBody>
          <a:bodyPr>
            <a:normAutofit/>
          </a:bodyPr>
          <a:lstStyle>
            <a:lvl1pPr>
              <a:defRPr sz="4000" b="1" i="0">
                <a:solidFill>
                  <a:srgbClr val="005E98"/>
                </a:solidFill>
                <a:latin typeface="Avenir Heavy" pitchFamily="2" charset="0"/>
              </a:defRPr>
            </a:lvl1pPr>
          </a:lstStyle>
          <a:p>
            <a:r>
              <a:rPr lang="en-US"/>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1825625"/>
            <a:ext cx="10515600" cy="3452228"/>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a:t>Click to edit Master text styles</a:t>
            </a:r>
          </a:p>
          <a:p>
            <a:pPr lvl="1"/>
            <a:r>
              <a:rPr lang="en-US"/>
              <a:t>Second level</a:t>
            </a:r>
          </a:p>
        </p:txBody>
      </p:sp>
      <p:pic>
        <p:nvPicPr>
          <p:cNvPr id="5" name="Picture 4">
            <a:extLst>
              <a:ext uri="{FF2B5EF4-FFF2-40B4-BE49-F238E27FC236}">
                <a16:creationId xmlns:a16="http://schemas.microsoft.com/office/drawing/2014/main" id="{5BFF8C33-43B9-4848-A6EB-6452522F8C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8401" y="5958112"/>
            <a:ext cx="1800396" cy="593815"/>
          </a:xfrm>
          <a:prstGeom prst="rect">
            <a:avLst/>
          </a:prstGeom>
        </p:spPr>
      </p:pic>
      <p:pic>
        <p:nvPicPr>
          <p:cNvPr id="6" name="Picture 5">
            <a:extLst>
              <a:ext uri="{FF2B5EF4-FFF2-40B4-BE49-F238E27FC236}">
                <a16:creationId xmlns:a16="http://schemas.microsoft.com/office/drawing/2014/main" id="{F4166AA4-2BB5-4842-A346-81DAE5D9B8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9838" y="5934749"/>
            <a:ext cx="4735492" cy="578261"/>
          </a:xfrm>
          <a:prstGeom prst="rect">
            <a:avLst/>
          </a:prstGeom>
        </p:spPr>
      </p:pic>
    </p:spTree>
    <p:extLst>
      <p:ext uri="{BB962C8B-B14F-4D97-AF65-F5344CB8AC3E}">
        <p14:creationId xmlns:p14="http://schemas.microsoft.com/office/powerpoint/2010/main" val="138027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Content Placeholder 3">
            <a:extLst>
              <a:ext uri="{FF2B5EF4-FFF2-40B4-BE49-F238E27FC236}">
                <a16:creationId xmlns:a16="http://schemas.microsoft.com/office/drawing/2014/main" id="{3D39A8B7-2F8D-C842-8AC0-1E730BF6C0AB}"/>
              </a:ext>
            </a:extLst>
          </p:cNvPr>
          <p:cNvSpPr>
            <a:spLocks noGrp="1"/>
          </p:cNvSpPr>
          <p:nvPr>
            <p:ph sz="quarter" idx="10"/>
          </p:nvPr>
        </p:nvSpPr>
        <p:spPr>
          <a:xfrm>
            <a:off x="1523999" y="720724"/>
            <a:ext cx="9143999" cy="25352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61755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Open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2957-DC3C-1E40-B60B-858C328670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1631E4-8173-9D40-939A-D841CDB588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1EF311-C0E6-6441-BA6F-D559A6418323}"/>
              </a:ext>
            </a:extLst>
          </p:cNvPr>
          <p:cNvSpPr>
            <a:spLocks noGrp="1"/>
          </p:cNvSpPr>
          <p:nvPr>
            <p:ph type="dt" sz="half" idx="10"/>
          </p:nvPr>
        </p:nvSpPr>
        <p:spPr>
          <a:xfrm>
            <a:off x="838200" y="6356350"/>
            <a:ext cx="2743200" cy="365125"/>
          </a:xfrm>
          <a:prstGeom prst="rect">
            <a:avLst/>
          </a:prstGeom>
        </p:spPr>
        <p:txBody>
          <a:bodyPr/>
          <a:lstStyle/>
          <a:p>
            <a:fld id="{270F9BEB-D79B-9341-92B1-472B581A95C8}" type="datetimeFigureOut">
              <a:rPr lang="en-US" smtClean="0"/>
              <a:t>11/21/2023</a:t>
            </a:fld>
            <a:endParaRPr lang="en-US"/>
          </a:p>
        </p:txBody>
      </p:sp>
      <p:sp>
        <p:nvSpPr>
          <p:cNvPr id="5" name="Footer Placeholder 4">
            <a:extLst>
              <a:ext uri="{FF2B5EF4-FFF2-40B4-BE49-F238E27FC236}">
                <a16:creationId xmlns:a16="http://schemas.microsoft.com/office/drawing/2014/main" id="{0B136BE7-F09B-7D4F-B686-13BF704E05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C5F046-D723-6A46-A410-733E4D57AB66}"/>
              </a:ext>
            </a:extLst>
          </p:cNvPr>
          <p:cNvSpPr>
            <a:spLocks noGrp="1"/>
          </p:cNvSpPr>
          <p:nvPr>
            <p:ph type="sldNum" sz="quarter" idx="12"/>
          </p:nvPr>
        </p:nvSpPr>
        <p:spPr>
          <a:xfrm>
            <a:off x="8610600" y="6356350"/>
            <a:ext cx="2743200" cy="365125"/>
          </a:xfrm>
          <a:prstGeom prst="rect">
            <a:avLst/>
          </a:prstGeom>
        </p:spPr>
        <p:txBody>
          <a:bodyPr/>
          <a:lstStyle/>
          <a:p>
            <a:fld id="{700DC54A-905D-3145-82AC-B54E4203CB02}" type="slidenum">
              <a:rPr lang="en-US" smtClean="0"/>
              <a:t>‹#›</a:t>
            </a:fld>
            <a:endParaRPr lang="en-US"/>
          </a:p>
        </p:txBody>
      </p:sp>
      <p:pic>
        <p:nvPicPr>
          <p:cNvPr id="10" name="Picture 9">
            <a:extLst>
              <a:ext uri="{FF2B5EF4-FFF2-40B4-BE49-F238E27FC236}">
                <a16:creationId xmlns:a16="http://schemas.microsoft.com/office/drawing/2014/main" id="{F8FA1DA1-C1D5-3E43-A0E8-1A12DF0E11C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6A9ECDE3-47A5-2947-B1E0-4551228864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87518" y="5635891"/>
            <a:ext cx="1789029" cy="438727"/>
          </a:xfrm>
          <a:prstGeom prst="rect">
            <a:avLst/>
          </a:prstGeom>
        </p:spPr>
      </p:pic>
    </p:spTree>
    <p:extLst>
      <p:ext uri="{BB962C8B-B14F-4D97-AF65-F5344CB8AC3E}">
        <p14:creationId xmlns:p14="http://schemas.microsoft.com/office/powerpoint/2010/main" val="151512392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65F9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2957-DC3C-1E40-B60B-858C328670DC}"/>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01631E4-8173-9D40-939A-D841CDB5883F}"/>
              </a:ext>
            </a:extLst>
          </p:cNvPr>
          <p:cNvSpPr>
            <a:spLocks noGrp="1"/>
          </p:cNvSpPr>
          <p:nvPr>
            <p:ph type="subTitle" idx="1"/>
          </p:nvPr>
        </p:nvSpPr>
        <p:spPr>
          <a:xfrm>
            <a:off x="1524000" y="3602038"/>
            <a:ext cx="9144000" cy="1655762"/>
          </a:xfrm>
        </p:spPr>
        <p:txBody>
          <a:bodyPr>
            <a:normAutofit/>
          </a:bodyPr>
          <a:lstStyle>
            <a:lvl1pPr marL="0" indent="0" algn="ctr">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1EF311-C0E6-6441-BA6F-D559A6418323}"/>
              </a:ext>
            </a:extLst>
          </p:cNvPr>
          <p:cNvSpPr>
            <a:spLocks noGrp="1"/>
          </p:cNvSpPr>
          <p:nvPr>
            <p:ph type="dt" sz="half" idx="10"/>
          </p:nvPr>
        </p:nvSpPr>
        <p:spPr>
          <a:xfrm>
            <a:off x="838200" y="6356350"/>
            <a:ext cx="2743200" cy="365125"/>
          </a:xfrm>
          <a:prstGeom prst="rect">
            <a:avLst/>
          </a:prstGeom>
        </p:spPr>
        <p:txBody>
          <a:bodyPr/>
          <a:lstStyle/>
          <a:p>
            <a:fld id="{270F9BEB-D79B-9341-92B1-472B581A95C8}" type="datetimeFigureOut">
              <a:rPr lang="en-US" smtClean="0"/>
              <a:t>11/21/2023</a:t>
            </a:fld>
            <a:endParaRPr lang="en-US"/>
          </a:p>
        </p:txBody>
      </p:sp>
      <p:sp>
        <p:nvSpPr>
          <p:cNvPr id="5" name="Footer Placeholder 4">
            <a:extLst>
              <a:ext uri="{FF2B5EF4-FFF2-40B4-BE49-F238E27FC236}">
                <a16:creationId xmlns:a16="http://schemas.microsoft.com/office/drawing/2014/main" id="{0B136BE7-F09B-7D4F-B686-13BF704E05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C5F046-D723-6A46-A410-733E4D57AB66}"/>
              </a:ext>
            </a:extLst>
          </p:cNvPr>
          <p:cNvSpPr>
            <a:spLocks noGrp="1"/>
          </p:cNvSpPr>
          <p:nvPr>
            <p:ph type="sldNum" sz="quarter" idx="12"/>
          </p:nvPr>
        </p:nvSpPr>
        <p:spPr>
          <a:xfrm>
            <a:off x="8610600" y="6356350"/>
            <a:ext cx="2743200" cy="365125"/>
          </a:xfrm>
          <a:prstGeom prst="rect">
            <a:avLst/>
          </a:prstGeom>
        </p:spPr>
        <p:txBody>
          <a:bodyPr/>
          <a:lstStyle/>
          <a:p>
            <a:fld id="{700DC54A-905D-3145-82AC-B54E4203CB02}" type="slidenum">
              <a:rPr lang="en-US" smtClean="0"/>
              <a:t>‹#›</a:t>
            </a:fld>
            <a:endParaRPr lang="en-US"/>
          </a:p>
        </p:txBody>
      </p:sp>
      <p:pic>
        <p:nvPicPr>
          <p:cNvPr id="13" name="Picture 12">
            <a:extLst>
              <a:ext uri="{FF2B5EF4-FFF2-40B4-BE49-F238E27FC236}">
                <a16:creationId xmlns:a16="http://schemas.microsoft.com/office/drawing/2014/main" id="{6A9ECDE3-47A5-2947-B1E0-455122886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87518" y="5635891"/>
            <a:ext cx="1789029" cy="438727"/>
          </a:xfrm>
          <a:prstGeom prst="rect">
            <a:avLst/>
          </a:prstGeom>
        </p:spPr>
      </p:pic>
    </p:spTree>
    <p:extLst>
      <p:ext uri="{BB962C8B-B14F-4D97-AF65-F5344CB8AC3E}">
        <p14:creationId xmlns:p14="http://schemas.microsoft.com/office/powerpoint/2010/main" val="42635568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F60F9D-56F2-924D-9051-EA6EEC29647E}"/>
              </a:ext>
            </a:extLst>
          </p:cNvPr>
          <p:cNvSpPr/>
          <p:nvPr userDrawn="1"/>
        </p:nvSpPr>
        <p:spPr>
          <a:xfrm>
            <a:off x="0" y="5566611"/>
            <a:ext cx="12192000" cy="1291389"/>
          </a:xfrm>
          <a:prstGeom prst="rect">
            <a:avLst/>
          </a:prstGeom>
          <a:solidFill>
            <a:srgbClr val="005E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802105"/>
            <a:ext cx="10515600" cy="888583"/>
          </a:xfrm>
        </p:spPr>
        <p:txBody>
          <a:bodyPr>
            <a:normAutofit/>
          </a:bodyPr>
          <a:lstStyle>
            <a:lvl1pPr>
              <a:defRPr sz="4000" b="1" i="0">
                <a:solidFill>
                  <a:srgbClr val="005E98"/>
                </a:solidFill>
                <a:latin typeface="Avenir Heavy" pitchFamily="2" charset="0"/>
              </a:defRPr>
            </a:lvl1pPr>
          </a:lstStyle>
          <a:p>
            <a:r>
              <a:rPr lang="en-US"/>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1825625"/>
            <a:ext cx="10515600" cy="3452228"/>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a:t>Click to edit Master text styles</a:t>
            </a:r>
          </a:p>
          <a:p>
            <a:pPr lvl="1"/>
            <a:r>
              <a:rPr lang="en-US"/>
              <a:t>Second level</a:t>
            </a:r>
          </a:p>
        </p:txBody>
      </p:sp>
      <p:pic>
        <p:nvPicPr>
          <p:cNvPr id="5" name="Picture 4">
            <a:extLst>
              <a:ext uri="{FF2B5EF4-FFF2-40B4-BE49-F238E27FC236}">
                <a16:creationId xmlns:a16="http://schemas.microsoft.com/office/drawing/2014/main" id="{5BFF8C33-43B9-4848-A6EB-6452522F8C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8401" y="5958112"/>
            <a:ext cx="1800396" cy="593815"/>
          </a:xfrm>
          <a:prstGeom prst="rect">
            <a:avLst/>
          </a:prstGeom>
        </p:spPr>
      </p:pic>
      <p:pic>
        <p:nvPicPr>
          <p:cNvPr id="6" name="Picture 5">
            <a:extLst>
              <a:ext uri="{FF2B5EF4-FFF2-40B4-BE49-F238E27FC236}">
                <a16:creationId xmlns:a16="http://schemas.microsoft.com/office/drawing/2014/main" id="{F4166AA4-2BB5-4842-A346-81DAE5D9B8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9838" y="5934749"/>
            <a:ext cx="4735492" cy="578261"/>
          </a:xfrm>
          <a:prstGeom prst="rect">
            <a:avLst/>
          </a:prstGeom>
        </p:spPr>
      </p:pic>
    </p:spTree>
    <p:extLst>
      <p:ext uri="{BB962C8B-B14F-4D97-AF65-F5344CB8AC3E}">
        <p14:creationId xmlns:p14="http://schemas.microsoft.com/office/powerpoint/2010/main" val="14443903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F60F9D-56F2-924D-9051-EA6EEC29647E}"/>
              </a:ext>
            </a:extLst>
          </p:cNvPr>
          <p:cNvSpPr/>
          <p:nvPr userDrawn="1"/>
        </p:nvSpPr>
        <p:spPr>
          <a:xfrm>
            <a:off x="0" y="5566611"/>
            <a:ext cx="12192000" cy="1291389"/>
          </a:xfrm>
          <a:prstGeom prst="rect">
            <a:avLst/>
          </a:prstGeom>
          <a:solidFill>
            <a:srgbClr val="7675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898D"/>
              </a:solidFill>
            </a:endParaRPr>
          </a:p>
        </p:txBody>
      </p:sp>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802105"/>
            <a:ext cx="10515600" cy="888583"/>
          </a:xfrm>
        </p:spPr>
        <p:txBody>
          <a:bodyPr>
            <a:normAutofit/>
          </a:bodyPr>
          <a:lstStyle>
            <a:lvl1pPr>
              <a:defRPr sz="4000" b="1" i="0">
                <a:solidFill>
                  <a:srgbClr val="005E98"/>
                </a:solidFill>
                <a:latin typeface="Avenir Heavy" pitchFamily="2" charset="0"/>
              </a:defRPr>
            </a:lvl1pPr>
          </a:lstStyle>
          <a:p>
            <a:r>
              <a:rPr lang="en-US"/>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1825625"/>
            <a:ext cx="10515600" cy="3452228"/>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a:t>Click to edit Master text styles</a:t>
            </a:r>
          </a:p>
          <a:p>
            <a:pPr lvl="1"/>
            <a:r>
              <a:rPr lang="en-US"/>
              <a:t>Second level</a:t>
            </a:r>
          </a:p>
        </p:txBody>
      </p:sp>
      <p:pic>
        <p:nvPicPr>
          <p:cNvPr id="5" name="Picture 4">
            <a:extLst>
              <a:ext uri="{FF2B5EF4-FFF2-40B4-BE49-F238E27FC236}">
                <a16:creationId xmlns:a16="http://schemas.microsoft.com/office/drawing/2014/main" id="{5BFF8C33-43B9-4848-A6EB-6452522F8C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8401" y="5958112"/>
            <a:ext cx="1800396" cy="593815"/>
          </a:xfrm>
          <a:prstGeom prst="rect">
            <a:avLst/>
          </a:prstGeom>
        </p:spPr>
      </p:pic>
      <p:pic>
        <p:nvPicPr>
          <p:cNvPr id="6" name="Picture 5">
            <a:extLst>
              <a:ext uri="{FF2B5EF4-FFF2-40B4-BE49-F238E27FC236}">
                <a16:creationId xmlns:a16="http://schemas.microsoft.com/office/drawing/2014/main" id="{F4166AA4-2BB5-4842-A346-81DAE5D9B8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9838" y="5934749"/>
            <a:ext cx="4735492" cy="578261"/>
          </a:xfrm>
          <a:prstGeom prst="rect">
            <a:avLst/>
          </a:prstGeom>
        </p:spPr>
      </p:pic>
    </p:spTree>
    <p:extLst>
      <p:ext uri="{BB962C8B-B14F-4D97-AF65-F5344CB8AC3E}">
        <p14:creationId xmlns:p14="http://schemas.microsoft.com/office/powerpoint/2010/main" val="39063833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F60F9D-56F2-924D-9051-EA6EEC29647E}"/>
              </a:ext>
            </a:extLst>
          </p:cNvPr>
          <p:cNvSpPr/>
          <p:nvPr userDrawn="1"/>
        </p:nvSpPr>
        <p:spPr>
          <a:xfrm>
            <a:off x="0" y="5958112"/>
            <a:ext cx="12192000" cy="899888"/>
          </a:xfrm>
          <a:prstGeom prst="rect">
            <a:avLst/>
          </a:prstGeom>
          <a:solidFill>
            <a:srgbClr val="588D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898D"/>
              </a:solidFill>
            </a:endParaRPr>
          </a:p>
        </p:txBody>
      </p:sp>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802105"/>
            <a:ext cx="10515600" cy="888583"/>
          </a:xfrm>
        </p:spPr>
        <p:txBody>
          <a:bodyPr>
            <a:normAutofit/>
          </a:bodyPr>
          <a:lstStyle>
            <a:lvl1pPr>
              <a:defRPr sz="4000" b="1" i="0">
                <a:solidFill>
                  <a:srgbClr val="005E98"/>
                </a:solidFill>
                <a:latin typeface="Avenir Heavy" pitchFamily="2" charset="0"/>
              </a:defRPr>
            </a:lvl1pPr>
          </a:lstStyle>
          <a:p>
            <a:r>
              <a:rPr lang="en-US"/>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1825625"/>
            <a:ext cx="10515600" cy="3718648"/>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a:t>Click to edit Master text styles</a:t>
            </a:r>
          </a:p>
          <a:p>
            <a:pPr lvl="1"/>
            <a:r>
              <a:rPr lang="en-US"/>
              <a:t>Second level</a:t>
            </a:r>
          </a:p>
        </p:txBody>
      </p:sp>
      <p:pic>
        <p:nvPicPr>
          <p:cNvPr id="5" name="Picture 4">
            <a:extLst>
              <a:ext uri="{FF2B5EF4-FFF2-40B4-BE49-F238E27FC236}">
                <a16:creationId xmlns:a16="http://schemas.microsoft.com/office/drawing/2014/main" id="{5BFF8C33-43B9-4848-A6EB-6452522F8C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3161" y="6169305"/>
            <a:ext cx="1518786" cy="500933"/>
          </a:xfrm>
          <a:prstGeom prst="rect">
            <a:avLst/>
          </a:prstGeom>
        </p:spPr>
      </p:pic>
    </p:spTree>
    <p:extLst>
      <p:ext uri="{BB962C8B-B14F-4D97-AF65-F5344CB8AC3E}">
        <p14:creationId xmlns:p14="http://schemas.microsoft.com/office/powerpoint/2010/main" val="16109115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F60F9D-56F2-924D-9051-EA6EEC29647E}"/>
              </a:ext>
            </a:extLst>
          </p:cNvPr>
          <p:cNvSpPr/>
          <p:nvPr userDrawn="1"/>
        </p:nvSpPr>
        <p:spPr>
          <a:xfrm>
            <a:off x="0" y="5958112"/>
            <a:ext cx="12192000" cy="899888"/>
          </a:xfrm>
          <a:prstGeom prst="rect">
            <a:avLst/>
          </a:prstGeom>
          <a:solidFill>
            <a:srgbClr val="AFC6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898D"/>
              </a:solidFill>
            </a:endParaRPr>
          </a:p>
        </p:txBody>
      </p:sp>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802105"/>
            <a:ext cx="10515600" cy="888583"/>
          </a:xfrm>
        </p:spPr>
        <p:txBody>
          <a:bodyPr>
            <a:normAutofit/>
          </a:bodyPr>
          <a:lstStyle>
            <a:lvl1pPr>
              <a:defRPr sz="4000" b="1" i="0">
                <a:solidFill>
                  <a:srgbClr val="005E98"/>
                </a:solidFill>
                <a:latin typeface="Avenir Heavy" pitchFamily="2" charset="0"/>
              </a:defRPr>
            </a:lvl1pPr>
          </a:lstStyle>
          <a:p>
            <a:r>
              <a:rPr lang="en-US"/>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1825625"/>
            <a:ext cx="10515600" cy="3718648"/>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a:t>Click to edit Master text styles</a:t>
            </a:r>
          </a:p>
          <a:p>
            <a:pPr lvl="1"/>
            <a:r>
              <a:rPr lang="en-US"/>
              <a:t>Second level</a:t>
            </a:r>
          </a:p>
        </p:txBody>
      </p:sp>
      <p:pic>
        <p:nvPicPr>
          <p:cNvPr id="5" name="Picture 4">
            <a:extLst>
              <a:ext uri="{FF2B5EF4-FFF2-40B4-BE49-F238E27FC236}">
                <a16:creationId xmlns:a16="http://schemas.microsoft.com/office/drawing/2014/main" id="{5BFF8C33-43B9-4848-A6EB-6452522F8C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3161" y="6169305"/>
            <a:ext cx="1518786" cy="500933"/>
          </a:xfrm>
          <a:prstGeom prst="rect">
            <a:avLst/>
          </a:prstGeom>
        </p:spPr>
      </p:pic>
    </p:spTree>
    <p:extLst>
      <p:ext uri="{BB962C8B-B14F-4D97-AF65-F5344CB8AC3E}">
        <p14:creationId xmlns:p14="http://schemas.microsoft.com/office/powerpoint/2010/main" val="27200234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F60F9D-56F2-924D-9051-EA6EEC29647E}"/>
              </a:ext>
            </a:extLst>
          </p:cNvPr>
          <p:cNvSpPr/>
          <p:nvPr userDrawn="1"/>
        </p:nvSpPr>
        <p:spPr>
          <a:xfrm>
            <a:off x="0" y="5958112"/>
            <a:ext cx="12192000" cy="899888"/>
          </a:xfrm>
          <a:prstGeom prst="rect">
            <a:avLst/>
          </a:prstGeom>
          <a:solidFill>
            <a:srgbClr val="4FBF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898D"/>
              </a:solidFill>
            </a:endParaRPr>
          </a:p>
        </p:txBody>
      </p:sp>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802105"/>
            <a:ext cx="10515600" cy="888583"/>
          </a:xfrm>
        </p:spPr>
        <p:txBody>
          <a:bodyPr>
            <a:normAutofit/>
          </a:bodyPr>
          <a:lstStyle>
            <a:lvl1pPr>
              <a:defRPr sz="4000" b="1" i="0">
                <a:solidFill>
                  <a:srgbClr val="005E98"/>
                </a:solidFill>
                <a:latin typeface="Avenir Heavy" pitchFamily="2" charset="0"/>
              </a:defRPr>
            </a:lvl1pPr>
          </a:lstStyle>
          <a:p>
            <a:r>
              <a:rPr lang="en-US"/>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1825625"/>
            <a:ext cx="10515600" cy="3718648"/>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a:t>Click to edit Master text styles</a:t>
            </a:r>
          </a:p>
          <a:p>
            <a:pPr lvl="1"/>
            <a:r>
              <a:rPr lang="en-US"/>
              <a:t>Second level</a:t>
            </a:r>
          </a:p>
        </p:txBody>
      </p:sp>
      <p:pic>
        <p:nvPicPr>
          <p:cNvPr id="5" name="Picture 4">
            <a:extLst>
              <a:ext uri="{FF2B5EF4-FFF2-40B4-BE49-F238E27FC236}">
                <a16:creationId xmlns:a16="http://schemas.microsoft.com/office/drawing/2014/main" id="{5BFF8C33-43B9-4848-A6EB-6452522F8C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3161" y="6169305"/>
            <a:ext cx="1518786" cy="500933"/>
          </a:xfrm>
          <a:prstGeom prst="rect">
            <a:avLst/>
          </a:prstGeom>
        </p:spPr>
      </p:pic>
    </p:spTree>
    <p:extLst>
      <p:ext uri="{BB962C8B-B14F-4D97-AF65-F5344CB8AC3E}">
        <p14:creationId xmlns:p14="http://schemas.microsoft.com/office/powerpoint/2010/main" val="39677606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8BF57D-3F01-DE4C-BD04-B25F3CEC01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39790" y="0"/>
            <a:ext cx="465221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0541648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5500102"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5500102"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196851"/>
            <a:ext cx="659676" cy="659676"/>
          </a:xfrm>
          <a:prstGeom prst="rect">
            <a:avLst/>
          </a:prstGeom>
        </p:spPr>
      </p:pic>
    </p:spTree>
    <p:extLst>
      <p:ext uri="{BB962C8B-B14F-4D97-AF65-F5344CB8AC3E}">
        <p14:creationId xmlns:p14="http://schemas.microsoft.com/office/powerpoint/2010/main" val="356669778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15030" y="0"/>
            <a:ext cx="457697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196851"/>
            <a:ext cx="659676" cy="659676"/>
          </a:xfrm>
          <a:prstGeom prst="rect">
            <a:avLst/>
          </a:prstGeom>
        </p:spPr>
      </p:pic>
    </p:spTree>
    <p:extLst>
      <p:ext uri="{BB962C8B-B14F-4D97-AF65-F5344CB8AC3E}">
        <p14:creationId xmlns:p14="http://schemas.microsoft.com/office/powerpoint/2010/main" val="4079997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1A147DB3-C5C0-9F43-B4E5-586F73EF3F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320804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5500102"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5500102"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196851"/>
            <a:ext cx="659676" cy="659676"/>
          </a:xfrm>
          <a:prstGeom prst="rect">
            <a:avLst/>
          </a:prstGeom>
        </p:spPr>
      </p:pic>
    </p:spTree>
    <p:extLst>
      <p:ext uri="{BB962C8B-B14F-4D97-AF65-F5344CB8AC3E}">
        <p14:creationId xmlns:p14="http://schemas.microsoft.com/office/powerpoint/2010/main" val="42059875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196851"/>
            <a:ext cx="659676" cy="659676"/>
          </a:xfrm>
          <a:prstGeom prst="rect">
            <a:avLst/>
          </a:prstGeom>
        </p:spPr>
      </p:pic>
    </p:spTree>
    <p:extLst>
      <p:ext uri="{BB962C8B-B14F-4D97-AF65-F5344CB8AC3E}">
        <p14:creationId xmlns:p14="http://schemas.microsoft.com/office/powerpoint/2010/main" val="387540271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13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196851"/>
            <a:ext cx="659676" cy="659676"/>
          </a:xfrm>
          <a:prstGeom prst="rect">
            <a:avLst/>
          </a:prstGeom>
        </p:spPr>
      </p:pic>
    </p:spTree>
    <p:extLst>
      <p:ext uri="{BB962C8B-B14F-4D97-AF65-F5344CB8AC3E}">
        <p14:creationId xmlns:p14="http://schemas.microsoft.com/office/powerpoint/2010/main" val="155513608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5500102"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5500102"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DC561B16-6220-944B-A591-88FBDDBD94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652210" cy="6858000"/>
          </a:xfrm>
          <a:prstGeom prst="rect">
            <a:avLst/>
          </a:prstGeom>
        </p:spPr>
      </p:pic>
      <p:pic>
        <p:nvPicPr>
          <p:cNvPr id="9" name="Picture 8">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196851"/>
            <a:ext cx="659676" cy="659676"/>
          </a:xfrm>
          <a:prstGeom prst="rect">
            <a:avLst/>
          </a:prstGeom>
        </p:spPr>
      </p:pic>
    </p:spTree>
    <p:extLst>
      <p:ext uri="{BB962C8B-B14F-4D97-AF65-F5344CB8AC3E}">
        <p14:creationId xmlns:p14="http://schemas.microsoft.com/office/powerpoint/2010/main" val="199348115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8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561B16-6220-944B-A591-88FBDDBD94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39790" y="0"/>
            <a:ext cx="465221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196851"/>
            <a:ext cx="659676" cy="659676"/>
          </a:xfrm>
          <a:prstGeom prst="rect">
            <a:avLst/>
          </a:prstGeom>
        </p:spPr>
      </p:pic>
    </p:spTree>
    <p:extLst>
      <p:ext uri="{BB962C8B-B14F-4D97-AF65-F5344CB8AC3E}">
        <p14:creationId xmlns:p14="http://schemas.microsoft.com/office/powerpoint/2010/main" val="31946096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5500102"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5500102"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5991069"/>
            <a:ext cx="659676" cy="659676"/>
          </a:xfrm>
          <a:prstGeom prst="rect">
            <a:avLst/>
          </a:prstGeom>
        </p:spPr>
      </p:pic>
    </p:spTree>
    <p:extLst>
      <p:ext uri="{BB962C8B-B14F-4D97-AF65-F5344CB8AC3E}">
        <p14:creationId xmlns:p14="http://schemas.microsoft.com/office/powerpoint/2010/main" val="55686148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7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79398" y="0"/>
            <a:ext cx="5012602"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5918641"/>
            <a:ext cx="659676" cy="659676"/>
          </a:xfrm>
          <a:prstGeom prst="rect">
            <a:avLst/>
          </a:prstGeom>
        </p:spPr>
      </p:pic>
    </p:spTree>
    <p:extLst>
      <p:ext uri="{BB962C8B-B14F-4D97-AF65-F5344CB8AC3E}">
        <p14:creationId xmlns:p14="http://schemas.microsoft.com/office/powerpoint/2010/main" val="10545396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9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60055" y="0"/>
            <a:ext cx="4731945" cy="6872764"/>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4888" y="108675"/>
            <a:ext cx="659676" cy="659676"/>
          </a:xfrm>
          <a:prstGeom prst="rect">
            <a:avLst/>
          </a:prstGeom>
        </p:spPr>
      </p:pic>
    </p:spTree>
    <p:extLst>
      <p:ext uri="{BB962C8B-B14F-4D97-AF65-F5344CB8AC3E}">
        <p14:creationId xmlns:p14="http://schemas.microsoft.com/office/powerpoint/2010/main" val="39376067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3234657"/>
            <a:ext cx="10515600" cy="888583"/>
          </a:xfrm>
        </p:spPr>
        <p:txBody>
          <a:bodyPr>
            <a:normAutofit/>
          </a:bodyPr>
          <a:lstStyle>
            <a:lvl1pPr>
              <a:defRPr sz="4000" b="1" i="0">
                <a:solidFill>
                  <a:srgbClr val="005E98"/>
                </a:solidFill>
                <a:latin typeface="Avenir Heavy" pitchFamily="2" charset="0"/>
              </a:defRPr>
            </a:lvl1pPr>
          </a:lstStyle>
          <a:p>
            <a:r>
              <a:rPr lang="en-US"/>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4267619"/>
            <a:ext cx="10515600" cy="2106100"/>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a:t>Click to edit Master text styles</a:t>
            </a:r>
          </a:p>
          <a:p>
            <a:pPr lvl="1"/>
            <a:r>
              <a:rPr lang="en-US"/>
              <a:t>Second level</a:t>
            </a:r>
          </a:p>
        </p:txBody>
      </p:sp>
      <p:pic>
        <p:nvPicPr>
          <p:cNvPr id="8" name="Picture 7">
            <a:extLst>
              <a:ext uri="{FF2B5EF4-FFF2-40B4-BE49-F238E27FC236}">
                <a16:creationId xmlns:a16="http://schemas.microsoft.com/office/drawing/2014/main" id="{6752EE38-2B18-2447-BDB6-CE5E5110B2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439"/>
            <a:ext cx="12192000" cy="2727158"/>
          </a:xfrm>
          <a:prstGeom prst="rect">
            <a:avLst/>
          </a:prstGeom>
        </p:spPr>
      </p:pic>
      <p:pic>
        <p:nvPicPr>
          <p:cNvPr id="10" name="Picture 9">
            <a:extLst>
              <a:ext uri="{FF2B5EF4-FFF2-40B4-BE49-F238E27FC236}">
                <a16:creationId xmlns:a16="http://schemas.microsoft.com/office/drawing/2014/main" id="{52CCE6DF-B4F8-3B4E-9A17-FA93C6DD82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196851"/>
            <a:ext cx="659676" cy="659676"/>
          </a:xfrm>
          <a:prstGeom prst="rect">
            <a:avLst/>
          </a:prstGeom>
        </p:spPr>
      </p:pic>
    </p:spTree>
    <p:extLst>
      <p:ext uri="{BB962C8B-B14F-4D97-AF65-F5344CB8AC3E}">
        <p14:creationId xmlns:p14="http://schemas.microsoft.com/office/powerpoint/2010/main" val="185108199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11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5500102"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5500102"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5991069"/>
            <a:ext cx="659676" cy="659676"/>
          </a:xfrm>
          <a:prstGeom prst="rect">
            <a:avLst/>
          </a:prstGeom>
        </p:spPr>
      </p:pic>
    </p:spTree>
    <p:extLst>
      <p:ext uri="{BB962C8B-B14F-4D97-AF65-F5344CB8AC3E}">
        <p14:creationId xmlns:p14="http://schemas.microsoft.com/office/powerpoint/2010/main" val="201991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656113"/>
            <a:ext cx="10515600" cy="295937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057EC85C-45E0-9B43-ACC6-651F65142B06}"/>
              </a:ext>
            </a:extLst>
          </p:cNvPr>
          <p:cNvSpPr txBox="1">
            <a:spLocks/>
          </p:cNvSpPr>
          <p:nvPr userDrawn="1"/>
        </p:nvSpPr>
        <p:spPr>
          <a:xfrm>
            <a:off x="838200" y="115116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5120827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10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3969"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5918641"/>
            <a:ext cx="659676" cy="659676"/>
          </a:xfrm>
          <a:prstGeom prst="rect">
            <a:avLst/>
          </a:prstGeom>
        </p:spPr>
      </p:pic>
    </p:spTree>
    <p:extLst>
      <p:ext uri="{BB962C8B-B14F-4D97-AF65-F5344CB8AC3E}">
        <p14:creationId xmlns:p14="http://schemas.microsoft.com/office/powerpoint/2010/main" val="230285170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15_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808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5500102"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5500102"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108675"/>
            <a:ext cx="659676" cy="659676"/>
          </a:xfrm>
          <a:prstGeom prst="rect">
            <a:avLst/>
          </a:prstGeom>
        </p:spPr>
      </p:pic>
    </p:spTree>
    <p:extLst>
      <p:ext uri="{BB962C8B-B14F-4D97-AF65-F5344CB8AC3E}">
        <p14:creationId xmlns:p14="http://schemas.microsoft.com/office/powerpoint/2010/main" val="33521556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14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5918641"/>
            <a:ext cx="659676" cy="659676"/>
          </a:xfrm>
          <a:prstGeom prst="rect">
            <a:avLst/>
          </a:prstGeom>
        </p:spPr>
      </p:pic>
    </p:spTree>
    <p:extLst>
      <p:ext uri="{BB962C8B-B14F-4D97-AF65-F5344CB8AC3E}">
        <p14:creationId xmlns:p14="http://schemas.microsoft.com/office/powerpoint/2010/main" val="3934215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1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84476" y="108675"/>
            <a:ext cx="659676" cy="659676"/>
          </a:xfrm>
          <a:prstGeom prst="rect">
            <a:avLst/>
          </a:prstGeom>
        </p:spPr>
      </p:pic>
    </p:spTree>
    <p:extLst>
      <p:ext uri="{BB962C8B-B14F-4D97-AF65-F5344CB8AC3E}">
        <p14:creationId xmlns:p14="http://schemas.microsoft.com/office/powerpoint/2010/main" val="15344557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57D2A-8A21-8A4B-BF28-867A142DD9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52CCE6DF-B4F8-3B4E-9A17-FA93C6DD82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196851"/>
            <a:ext cx="659676" cy="659676"/>
          </a:xfrm>
          <a:prstGeom prst="rect">
            <a:avLst/>
          </a:prstGeom>
        </p:spPr>
      </p:pic>
    </p:spTree>
    <p:extLst>
      <p:ext uri="{BB962C8B-B14F-4D97-AF65-F5344CB8AC3E}">
        <p14:creationId xmlns:p14="http://schemas.microsoft.com/office/powerpoint/2010/main" val="49707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3">
    <p:bg>
      <p:bgPr>
        <a:solidFill>
          <a:schemeClr val="bg1"/>
        </a:solidFill>
        <a:effectLst/>
      </p:bgPr>
    </p:bg>
    <p:spTree>
      <p:nvGrpSpPr>
        <p:cNvPr id="1" name=""/>
        <p:cNvGrpSpPr/>
        <p:nvPr/>
      </p:nvGrpSpPr>
      <p:grpSpPr>
        <a:xfrm>
          <a:off x="0" y="0"/>
          <a:ext cx="0" cy="0"/>
          <a:chOff x="0" y="0"/>
          <a:chExt cx="0" cy="0"/>
        </a:xfrm>
      </p:grpSpPr>
      <p:pic>
        <p:nvPicPr>
          <p:cNvPr id="15" name="Picture Placeholder 5">
            <a:extLst>
              <a:ext uri="{FF2B5EF4-FFF2-40B4-BE49-F238E27FC236}">
                <a16:creationId xmlns:a16="http://schemas.microsoft.com/office/drawing/2014/main" id="{76D101EA-AC91-15BA-BA6C-37E11004C6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7521526" y="0"/>
            <a:ext cx="4670474" cy="6858000"/>
          </a:xfrm>
          <a:prstGeom prst="rect">
            <a:avLst/>
          </a:prstGeom>
        </p:spPr>
      </p:pic>
      <p:pic>
        <p:nvPicPr>
          <p:cNvPr id="11" name="Picture 10">
            <a:extLst>
              <a:ext uri="{FF2B5EF4-FFF2-40B4-BE49-F238E27FC236}">
                <a16:creationId xmlns:a16="http://schemas.microsoft.com/office/drawing/2014/main" id="{A96D746A-24DF-AD94-5C5D-C1DC42A8D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300" y="6342784"/>
            <a:ext cx="2445023" cy="300181"/>
          </a:xfrm>
          <a:prstGeom prst="rect">
            <a:avLst/>
          </a:prstGeom>
        </p:spPr>
      </p:pic>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a:p>
        </p:txBody>
      </p:sp>
      <p:sp>
        <p:nvSpPr>
          <p:cNvPr id="16" name="Title 1">
            <a:extLst>
              <a:ext uri="{FF2B5EF4-FFF2-40B4-BE49-F238E27FC236}">
                <a16:creationId xmlns:a16="http://schemas.microsoft.com/office/drawing/2014/main" id="{DF2DF8B7-F299-8A06-CD4E-92CDAEB1704D}"/>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p>
        </p:txBody>
      </p:sp>
      <p:sp>
        <p:nvSpPr>
          <p:cNvPr id="17" name="Text Placeholder 3">
            <a:extLst>
              <a:ext uri="{FF2B5EF4-FFF2-40B4-BE49-F238E27FC236}">
                <a16:creationId xmlns:a16="http://schemas.microsoft.com/office/drawing/2014/main" id="{607709A9-7A1F-C140-2936-4DF6D668D737}"/>
              </a:ext>
            </a:extLst>
          </p:cNvPr>
          <p:cNvSpPr>
            <a:spLocks noGrp="1"/>
          </p:cNvSpPr>
          <p:nvPr>
            <p:ph type="body" sz="half" idx="2"/>
          </p:nvPr>
        </p:nvSpPr>
        <p:spPr>
          <a:xfrm>
            <a:off x="495300" y="2057400"/>
            <a:ext cx="6525649" cy="3811588"/>
          </a:xfrm>
        </p:spPr>
        <p:txBody>
          <a:bodyPr/>
          <a:lstStyle>
            <a:lvl1pPr marL="285750" indent="-285750">
              <a:buFont typeface="Arial" panose="020B0604020202020204" pitchFamily="34" charset="0"/>
              <a:buChar char="•"/>
              <a:defRPr sz="16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Text Placeholder 19">
            <a:extLst>
              <a:ext uri="{FF2B5EF4-FFF2-40B4-BE49-F238E27FC236}">
                <a16:creationId xmlns:a16="http://schemas.microsoft.com/office/drawing/2014/main" id="{8BBBE5B4-8EB3-4347-BADF-C79FCA9CAC3B}"/>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a:t>Click to edit Date // Presentation Title</a:t>
            </a:r>
          </a:p>
        </p:txBody>
      </p:sp>
      <p:pic>
        <p:nvPicPr>
          <p:cNvPr id="2" name="Picture 1">
            <a:extLst>
              <a:ext uri="{FF2B5EF4-FFF2-40B4-BE49-F238E27FC236}">
                <a16:creationId xmlns:a16="http://schemas.microsoft.com/office/drawing/2014/main" id="{2161AF7D-E2DA-58EF-51B1-43D32BC21D4A}"/>
              </a:ext>
            </a:extLst>
          </p:cNvPr>
          <p:cNvPicPr>
            <a:picLocks noChangeAspect="1"/>
          </p:cNvPicPr>
          <p:nvPr userDrawn="1"/>
        </p:nvPicPr>
        <p:blipFill rotWithShape="1">
          <a:blip r:embed="rId4"/>
          <a:srcRect r="14212"/>
          <a:stretch/>
        </p:blipFill>
        <p:spPr>
          <a:xfrm>
            <a:off x="6349" y="0"/>
            <a:ext cx="12185651" cy="6858000"/>
          </a:xfrm>
          <a:prstGeom prst="rect">
            <a:avLst/>
          </a:prstGeom>
        </p:spPr>
      </p:pic>
    </p:spTree>
    <p:extLst>
      <p:ext uri="{BB962C8B-B14F-4D97-AF65-F5344CB8AC3E}">
        <p14:creationId xmlns:p14="http://schemas.microsoft.com/office/powerpoint/2010/main" val="1821473784"/>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5">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6D746A-24DF-AD94-5C5D-C1DC42A8D4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46400" y="6342784"/>
            <a:ext cx="2445023" cy="300181"/>
          </a:xfrm>
          <a:prstGeom prst="rect">
            <a:avLst/>
          </a:prstGeom>
        </p:spPr>
      </p:pic>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a:p>
        </p:txBody>
      </p:sp>
      <p:pic>
        <p:nvPicPr>
          <p:cNvPr id="2" name="Picture Placeholder 7">
            <a:extLst>
              <a:ext uri="{FF2B5EF4-FFF2-40B4-BE49-F238E27FC236}">
                <a16:creationId xmlns:a16="http://schemas.microsoft.com/office/drawing/2014/main" id="{79DCA65A-C1DC-F509-E8EA-62A61F2D62A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0" y="0"/>
            <a:ext cx="4670474" cy="6858000"/>
          </a:xfrm>
          <a:prstGeom prst="rect">
            <a:avLst/>
          </a:prstGeom>
        </p:spPr>
      </p:pic>
      <p:sp>
        <p:nvSpPr>
          <p:cNvPr id="4" name="Title 1">
            <a:extLst>
              <a:ext uri="{FF2B5EF4-FFF2-40B4-BE49-F238E27FC236}">
                <a16:creationId xmlns:a16="http://schemas.microsoft.com/office/drawing/2014/main" id="{19D3594A-F2D3-DA39-EE63-73293B537E7A}"/>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p>
        </p:txBody>
      </p:sp>
      <p:sp>
        <p:nvSpPr>
          <p:cNvPr id="5" name="Text Placeholder 3">
            <a:extLst>
              <a:ext uri="{FF2B5EF4-FFF2-40B4-BE49-F238E27FC236}">
                <a16:creationId xmlns:a16="http://schemas.microsoft.com/office/drawing/2014/main" id="{653047E1-D60E-63F7-291B-11B15444CFCE}"/>
              </a:ext>
            </a:extLst>
          </p:cNvPr>
          <p:cNvSpPr>
            <a:spLocks noGrp="1"/>
          </p:cNvSpPr>
          <p:nvPr>
            <p:ph type="body" sz="half" idx="2"/>
          </p:nvPr>
        </p:nvSpPr>
        <p:spPr>
          <a:xfrm>
            <a:off x="5165774" y="2057400"/>
            <a:ext cx="6525649" cy="3811588"/>
          </a:xfrm>
        </p:spPr>
        <p:txBody>
          <a:bodyPr/>
          <a:lstStyle>
            <a:lvl1pPr marL="285750" indent="-285750">
              <a:lnSpc>
                <a:spcPct val="100000"/>
              </a:lnSpc>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6" name="Text Placeholder 19">
            <a:extLst>
              <a:ext uri="{FF2B5EF4-FFF2-40B4-BE49-F238E27FC236}">
                <a16:creationId xmlns:a16="http://schemas.microsoft.com/office/drawing/2014/main" id="{85FBA8DC-9582-C37C-F789-B5C7FC646B07}"/>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a:t>Click to edit Date // Presentation Title</a:t>
            </a:r>
          </a:p>
        </p:txBody>
      </p:sp>
      <p:pic>
        <p:nvPicPr>
          <p:cNvPr id="3" name="Picture 2">
            <a:extLst>
              <a:ext uri="{FF2B5EF4-FFF2-40B4-BE49-F238E27FC236}">
                <a16:creationId xmlns:a16="http://schemas.microsoft.com/office/drawing/2014/main" id="{55277B0B-D4DB-621C-0033-C74C0D05C675}"/>
              </a:ext>
            </a:extLst>
          </p:cNvPr>
          <p:cNvPicPr>
            <a:picLocks noChangeAspect="1"/>
          </p:cNvPicPr>
          <p:nvPr userDrawn="1"/>
        </p:nvPicPr>
        <p:blipFill rotWithShape="1">
          <a:blip r:embed="rId4"/>
          <a:srcRect r="14212"/>
          <a:stretch/>
        </p:blipFill>
        <p:spPr>
          <a:xfrm>
            <a:off x="6349" y="0"/>
            <a:ext cx="12185651" cy="6858000"/>
          </a:xfrm>
          <a:prstGeom prst="rect">
            <a:avLst/>
          </a:prstGeom>
        </p:spPr>
      </p:pic>
    </p:spTree>
    <p:extLst>
      <p:ext uri="{BB962C8B-B14F-4D97-AF65-F5344CB8AC3E}">
        <p14:creationId xmlns:p14="http://schemas.microsoft.com/office/powerpoint/2010/main" val="35630658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4">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6D746A-24DF-AD94-5C5D-C1DC42A8D4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5300" y="6342784"/>
            <a:ext cx="2445023" cy="300181"/>
          </a:xfrm>
          <a:prstGeom prst="rect">
            <a:avLst/>
          </a:prstGeom>
        </p:spPr>
      </p:pic>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a:p>
        </p:txBody>
      </p:sp>
      <p:sp>
        <p:nvSpPr>
          <p:cNvPr id="5" name="Title 1">
            <a:extLst>
              <a:ext uri="{FF2B5EF4-FFF2-40B4-BE49-F238E27FC236}">
                <a16:creationId xmlns:a16="http://schemas.microsoft.com/office/drawing/2014/main" id="{286DD81C-4804-AAFA-8C6C-6B1A9590F8AB}"/>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p>
        </p:txBody>
      </p:sp>
      <p:sp>
        <p:nvSpPr>
          <p:cNvPr id="6" name="Text Placeholder 3">
            <a:extLst>
              <a:ext uri="{FF2B5EF4-FFF2-40B4-BE49-F238E27FC236}">
                <a16:creationId xmlns:a16="http://schemas.microsoft.com/office/drawing/2014/main" id="{A3D0E6BE-A44C-178F-553B-2675B4653A70}"/>
              </a:ext>
            </a:extLst>
          </p:cNvPr>
          <p:cNvSpPr>
            <a:spLocks noGrp="1"/>
          </p:cNvSpPr>
          <p:nvPr>
            <p:ph type="body" sz="half" idx="2"/>
          </p:nvPr>
        </p:nvSpPr>
        <p:spPr>
          <a:xfrm>
            <a:off x="495300" y="2057400"/>
            <a:ext cx="6525649" cy="3811588"/>
          </a:xfrm>
        </p:spPr>
        <p:txBody>
          <a:bodyPr/>
          <a:lstStyle>
            <a:lvl1pPr marL="285750" indent="-285750">
              <a:buFont typeface="Arial" panose="020B0604020202020204" pitchFamily="34" charset="0"/>
              <a:buChar char="•"/>
              <a:defRPr sz="16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19">
            <a:extLst>
              <a:ext uri="{FF2B5EF4-FFF2-40B4-BE49-F238E27FC236}">
                <a16:creationId xmlns:a16="http://schemas.microsoft.com/office/drawing/2014/main" id="{C2FE289F-0C49-2259-4BC2-FDA8475FD984}"/>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a:t>Click to edit Date // Presentation Title</a:t>
            </a:r>
          </a:p>
        </p:txBody>
      </p:sp>
      <p:pic>
        <p:nvPicPr>
          <p:cNvPr id="2" name="Picture 1">
            <a:extLst>
              <a:ext uri="{FF2B5EF4-FFF2-40B4-BE49-F238E27FC236}">
                <a16:creationId xmlns:a16="http://schemas.microsoft.com/office/drawing/2014/main" id="{6592CE00-074C-DF3F-89D3-4345B2F14A3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31"/>
          <a:stretch/>
        </p:blipFill>
        <p:spPr>
          <a:xfrm>
            <a:off x="7516906" y="0"/>
            <a:ext cx="4675094" cy="6866965"/>
          </a:xfrm>
          <a:prstGeom prst="rect">
            <a:avLst/>
          </a:prstGeom>
        </p:spPr>
      </p:pic>
      <p:pic>
        <p:nvPicPr>
          <p:cNvPr id="3" name="Picture 2">
            <a:extLst>
              <a:ext uri="{FF2B5EF4-FFF2-40B4-BE49-F238E27FC236}">
                <a16:creationId xmlns:a16="http://schemas.microsoft.com/office/drawing/2014/main" id="{A128A7DE-BE2A-B7BF-4C5F-AA7CEC64A67B}"/>
              </a:ext>
            </a:extLst>
          </p:cNvPr>
          <p:cNvPicPr>
            <a:picLocks noChangeAspect="1"/>
          </p:cNvPicPr>
          <p:nvPr userDrawn="1"/>
        </p:nvPicPr>
        <p:blipFill rotWithShape="1">
          <a:blip r:embed="rId4"/>
          <a:srcRect r="14212"/>
          <a:stretch/>
        </p:blipFill>
        <p:spPr>
          <a:xfrm>
            <a:off x="6349" y="0"/>
            <a:ext cx="12185651" cy="6858000"/>
          </a:xfrm>
          <a:prstGeom prst="rect">
            <a:avLst/>
          </a:prstGeom>
        </p:spPr>
      </p:pic>
    </p:spTree>
    <p:extLst>
      <p:ext uri="{BB962C8B-B14F-4D97-AF65-F5344CB8AC3E}">
        <p14:creationId xmlns:p14="http://schemas.microsoft.com/office/powerpoint/2010/main" val="1803164657"/>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Internal Slides">
    <p:spTree>
      <p:nvGrpSpPr>
        <p:cNvPr id="1" name=""/>
        <p:cNvGrpSpPr/>
        <p:nvPr/>
      </p:nvGrpSpPr>
      <p:grpSpPr>
        <a:xfrm>
          <a:off x="0" y="0"/>
          <a:ext cx="0" cy="0"/>
          <a:chOff x="0" y="0"/>
          <a:chExt cx="0" cy="0"/>
        </a:xfrm>
      </p:grpSpPr>
      <p:pic>
        <p:nvPicPr>
          <p:cNvPr id="2" name="Picture 1" descr="WeelSpace_ppt_bkgrnd_2-revis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 y="-116860"/>
            <a:ext cx="12380148" cy="7073637"/>
          </a:xfrm>
          <a:prstGeom prst="rect">
            <a:avLst/>
          </a:prstGeom>
        </p:spPr>
      </p:pic>
    </p:spTree>
    <p:extLst>
      <p:ext uri="{BB962C8B-B14F-4D97-AF65-F5344CB8AC3E}">
        <p14:creationId xmlns:p14="http://schemas.microsoft.com/office/powerpoint/2010/main" val="45923003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solidFill>
                  <a:schemeClr val="accent1">
                    <a:lumMod val="75000"/>
                  </a:schemeClr>
                </a:solidFill>
              </a:defRPr>
            </a:lvl1pPr>
          </a:lstStyle>
          <a:p>
            <a:r>
              <a:rPr lang="en-US"/>
              <a:t>Month Day, Year</a:t>
            </a:r>
          </a:p>
        </p:txBody>
      </p:sp>
      <p:pic>
        <p:nvPicPr>
          <p:cNvPr id="9" name="Picture 8" descr="WeelSpace_ppt_bkgrnd_02-05-13.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444" y="-169332"/>
            <a:ext cx="12369080" cy="7168444"/>
          </a:xfrm>
          <a:prstGeom prst="rect">
            <a:avLst/>
          </a:prstGeom>
        </p:spPr>
      </p:pic>
    </p:spTree>
    <p:extLst>
      <p:ext uri="{BB962C8B-B14F-4D97-AF65-F5344CB8AC3E}">
        <p14:creationId xmlns:p14="http://schemas.microsoft.com/office/powerpoint/2010/main" val="4029555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with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0880" y="318391"/>
            <a:ext cx="10160000" cy="958866"/>
          </a:xfrm>
        </p:spPr>
        <p:txBody>
          <a:bodyPr/>
          <a:lstStyle>
            <a:lvl1pPr>
              <a:defRPr baseline="0"/>
            </a:lvl1pPr>
          </a:lstStyle>
          <a:p>
            <a:r>
              <a:rPr lang="en-US" dirty="0"/>
              <a:t>Text Slide with Photo </a:t>
            </a:r>
          </a:p>
        </p:txBody>
      </p:sp>
      <p:sp>
        <p:nvSpPr>
          <p:cNvPr id="5" name="Date Placeholder 4"/>
          <p:cNvSpPr>
            <a:spLocks noGrp="1"/>
          </p:cNvSpPr>
          <p:nvPr>
            <p:ph type="dt" sz="half" idx="10"/>
          </p:nvPr>
        </p:nvSpPr>
        <p:spPr/>
        <p:txBody>
          <a:bodyPr/>
          <a:lstStyle/>
          <a:p>
            <a:fld id="{15DC32AA-77EB-C04F-B3C4-B89498A5E0E5}" type="datetime1">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11" name="Picture Placeholder 10"/>
          <p:cNvSpPr>
            <a:spLocks noGrp="1"/>
          </p:cNvSpPr>
          <p:nvPr>
            <p:ph type="pic" sz="quarter" idx="12"/>
          </p:nvPr>
        </p:nvSpPr>
        <p:spPr>
          <a:xfrm>
            <a:off x="8751147" y="2073275"/>
            <a:ext cx="3440853" cy="2286000"/>
          </a:xfrm>
        </p:spPr>
        <p:txBody>
          <a:bodyPr/>
          <a:lstStyle/>
          <a:p>
            <a:r>
              <a:rPr lang="en-US"/>
              <a:t>Click icon to add picture</a:t>
            </a:r>
          </a:p>
        </p:txBody>
      </p:sp>
      <p:sp>
        <p:nvSpPr>
          <p:cNvPr id="8" name="Text Placeholder 7"/>
          <p:cNvSpPr>
            <a:spLocks noGrp="1"/>
          </p:cNvSpPr>
          <p:nvPr>
            <p:ph type="body" sz="quarter" idx="13"/>
          </p:nvPr>
        </p:nvSpPr>
        <p:spPr>
          <a:xfrm>
            <a:off x="690034" y="1350645"/>
            <a:ext cx="7749117" cy="4064000"/>
          </a:xfrm>
        </p:spPr>
        <p:txBody>
          <a:bodyPr/>
          <a:lstStyle>
            <a:lvl4pPr>
              <a:buNone/>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7045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60375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3483475"/>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4116229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FF987-D17F-DB01-74FF-0DBA66D520E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1A46463-2DA3-D8D2-F246-5FD7F19743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5FDA80-F608-2372-8581-6B48F1C4E01E}"/>
              </a:ext>
            </a:extLst>
          </p:cNvPr>
          <p:cNvSpPr>
            <a:spLocks noGrp="1"/>
          </p:cNvSpPr>
          <p:nvPr>
            <p:ph type="dt" sz="half" idx="10"/>
          </p:nvPr>
        </p:nvSpPr>
        <p:spPr/>
        <p:txBody>
          <a:bodyPr/>
          <a:lstStyle/>
          <a:p>
            <a:fld id="{B3C1D1E6-9F4F-144B-91BE-588BD64A6F45}" type="datetimeFigureOut">
              <a:rPr lang="en-US" smtClean="0"/>
              <a:t>11/21/2023</a:t>
            </a:fld>
            <a:endParaRPr lang="en-US" dirty="0"/>
          </a:p>
        </p:txBody>
      </p:sp>
      <p:sp>
        <p:nvSpPr>
          <p:cNvPr id="5" name="Footer Placeholder 4">
            <a:extLst>
              <a:ext uri="{FF2B5EF4-FFF2-40B4-BE49-F238E27FC236}">
                <a16:creationId xmlns:a16="http://schemas.microsoft.com/office/drawing/2014/main" id="{67F3FDD7-054E-CCD1-87F9-ACE04AF942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4F03A9-7438-3567-6FA2-67B28B56689F}"/>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182361881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CEE6B-0EE7-47EF-413D-E4F5D47DD1B4}"/>
              </a:ext>
            </a:extLst>
          </p:cNvPr>
          <p:cNvSpPr>
            <a:spLocks noGrp="1"/>
          </p:cNvSpPr>
          <p:nvPr>
            <p:ph type="title"/>
          </p:nvPr>
        </p:nvSpPr>
        <p:spPr>
          <a:xfrm>
            <a:off x="838200" y="1371600"/>
            <a:ext cx="10515600" cy="88741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BAAB9C6-42CF-5E43-C994-AE85E84C86C9}"/>
              </a:ext>
            </a:extLst>
          </p:cNvPr>
          <p:cNvSpPr>
            <a:spLocks noGrp="1"/>
          </p:cNvSpPr>
          <p:nvPr>
            <p:ph idx="1"/>
          </p:nvPr>
        </p:nvSpPr>
        <p:spPr>
          <a:xfrm>
            <a:off x="838200" y="2438401"/>
            <a:ext cx="10515600" cy="3738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D052F7-A7B5-1621-808D-4584B97A8466}"/>
              </a:ext>
            </a:extLst>
          </p:cNvPr>
          <p:cNvSpPr>
            <a:spLocks noGrp="1"/>
          </p:cNvSpPr>
          <p:nvPr>
            <p:ph type="dt" sz="half" idx="10"/>
          </p:nvPr>
        </p:nvSpPr>
        <p:spPr/>
        <p:txBody>
          <a:bodyPr/>
          <a:lstStyle/>
          <a:p>
            <a:fld id="{B3C1D1E6-9F4F-144B-91BE-588BD64A6F45}" type="datetimeFigureOut">
              <a:rPr lang="en-US" smtClean="0"/>
              <a:t>11/21/2023</a:t>
            </a:fld>
            <a:endParaRPr lang="en-US" dirty="0"/>
          </a:p>
        </p:txBody>
      </p:sp>
      <p:sp>
        <p:nvSpPr>
          <p:cNvPr id="5" name="Footer Placeholder 4">
            <a:extLst>
              <a:ext uri="{FF2B5EF4-FFF2-40B4-BE49-F238E27FC236}">
                <a16:creationId xmlns:a16="http://schemas.microsoft.com/office/drawing/2014/main" id="{6E1C0554-93AB-BA70-E9F8-463C296C3B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D64B05-5B2C-2F37-9DB2-49AE0218696B}"/>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29582015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B11AB-759A-A799-4BEF-4F3F283362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2BF30F-0E06-8209-A9C4-144E109949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51A155-2F09-BF0C-C978-B2E17AA585C7}"/>
              </a:ext>
            </a:extLst>
          </p:cNvPr>
          <p:cNvSpPr>
            <a:spLocks noGrp="1"/>
          </p:cNvSpPr>
          <p:nvPr>
            <p:ph type="dt" sz="half" idx="10"/>
          </p:nvPr>
        </p:nvSpPr>
        <p:spPr/>
        <p:txBody>
          <a:bodyPr/>
          <a:lstStyle/>
          <a:p>
            <a:fld id="{B3C1D1E6-9F4F-144B-91BE-588BD64A6F45}" type="datetimeFigureOut">
              <a:rPr lang="en-US" smtClean="0"/>
              <a:t>11/21/2023</a:t>
            </a:fld>
            <a:endParaRPr lang="en-US" dirty="0"/>
          </a:p>
        </p:txBody>
      </p:sp>
      <p:sp>
        <p:nvSpPr>
          <p:cNvPr id="5" name="Footer Placeholder 4">
            <a:extLst>
              <a:ext uri="{FF2B5EF4-FFF2-40B4-BE49-F238E27FC236}">
                <a16:creationId xmlns:a16="http://schemas.microsoft.com/office/drawing/2014/main" id="{746FE326-808D-E971-15AE-90976D6023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CF67CB-60AE-CAC6-60B0-E9E5F716175C}"/>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6433528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882F7-E256-FDE7-1935-D8CC08D820EA}"/>
              </a:ext>
            </a:extLst>
          </p:cNvPr>
          <p:cNvSpPr>
            <a:spLocks noGrp="1"/>
          </p:cNvSpPr>
          <p:nvPr>
            <p:ph type="title"/>
          </p:nvPr>
        </p:nvSpPr>
        <p:spPr>
          <a:xfrm>
            <a:off x="838200" y="1397001"/>
            <a:ext cx="10515600" cy="100965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4FB21B9-DDD5-CBD1-88F9-44561CE98842}"/>
              </a:ext>
            </a:extLst>
          </p:cNvPr>
          <p:cNvSpPr>
            <a:spLocks noGrp="1"/>
          </p:cNvSpPr>
          <p:nvPr>
            <p:ph sz="half" idx="1"/>
          </p:nvPr>
        </p:nvSpPr>
        <p:spPr>
          <a:xfrm>
            <a:off x="838200" y="2621281"/>
            <a:ext cx="5181600" cy="35556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B75411-A039-7206-E05C-A6D87D9C6FB7}"/>
              </a:ext>
            </a:extLst>
          </p:cNvPr>
          <p:cNvSpPr>
            <a:spLocks noGrp="1"/>
          </p:cNvSpPr>
          <p:nvPr>
            <p:ph sz="half" idx="2"/>
          </p:nvPr>
        </p:nvSpPr>
        <p:spPr>
          <a:xfrm>
            <a:off x="6172200" y="2621281"/>
            <a:ext cx="5181600" cy="35556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ECB5A50F-4E18-5BF6-E405-0643C53F6275}"/>
              </a:ext>
            </a:extLst>
          </p:cNvPr>
          <p:cNvSpPr>
            <a:spLocks noGrp="1"/>
          </p:cNvSpPr>
          <p:nvPr>
            <p:ph type="dt" sz="half" idx="10"/>
          </p:nvPr>
        </p:nvSpPr>
        <p:spPr/>
        <p:txBody>
          <a:bodyPr/>
          <a:lstStyle/>
          <a:p>
            <a:fld id="{B3C1D1E6-9F4F-144B-91BE-588BD64A6F45}" type="datetimeFigureOut">
              <a:rPr lang="en-US" smtClean="0"/>
              <a:t>11/21/2023</a:t>
            </a:fld>
            <a:endParaRPr lang="en-US" dirty="0"/>
          </a:p>
        </p:txBody>
      </p:sp>
      <p:sp>
        <p:nvSpPr>
          <p:cNvPr id="6" name="Footer Placeholder 5">
            <a:extLst>
              <a:ext uri="{FF2B5EF4-FFF2-40B4-BE49-F238E27FC236}">
                <a16:creationId xmlns:a16="http://schemas.microsoft.com/office/drawing/2014/main" id="{A77E8650-4E9F-1A26-3839-F0BF4006705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CFD54A-81BC-39B9-C46F-31A94B37E28C}"/>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287551744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6E39-6433-E26A-53C9-9795A6A87E4E}"/>
              </a:ext>
            </a:extLst>
          </p:cNvPr>
          <p:cNvSpPr>
            <a:spLocks noGrp="1"/>
          </p:cNvSpPr>
          <p:nvPr>
            <p:ph type="title"/>
          </p:nvPr>
        </p:nvSpPr>
        <p:spPr>
          <a:xfrm>
            <a:off x="839788" y="1447799"/>
            <a:ext cx="10515600" cy="82391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2D0B81EB-4301-DE73-BC01-447D6144477D}"/>
              </a:ext>
            </a:extLst>
          </p:cNvPr>
          <p:cNvSpPr>
            <a:spLocks noGrp="1"/>
          </p:cNvSpPr>
          <p:nvPr>
            <p:ph type="body" idx="1"/>
          </p:nvPr>
        </p:nvSpPr>
        <p:spPr>
          <a:xfrm>
            <a:off x="839788" y="243839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B5E87FF-447C-D015-822E-58475AF35734}"/>
              </a:ext>
            </a:extLst>
          </p:cNvPr>
          <p:cNvSpPr>
            <a:spLocks noGrp="1"/>
          </p:cNvSpPr>
          <p:nvPr>
            <p:ph sz="half" idx="2"/>
          </p:nvPr>
        </p:nvSpPr>
        <p:spPr>
          <a:xfrm>
            <a:off x="839788" y="3428999"/>
            <a:ext cx="5157787" cy="27606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D450E55-4E26-B389-1590-3A71A2B0C5AF}"/>
              </a:ext>
            </a:extLst>
          </p:cNvPr>
          <p:cNvSpPr>
            <a:spLocks noGrp="1"/>
          </p:cNvSpPr>
          <p:nvPr>
            <p:ph type="body" sz="quarter" idx="3"/>
          </p:nvPr>
        </p:nvSpPr>
        <p:spPr>
          <a:xfrm>
            <a:off x="6172200" y="2438399"/>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AD319D-00E5-7ADB-E105-ED6C65881B1A}"/>
              </a:ext>
            </a:extLst>
          </p:cNvPr>
          <p:cNvSpPr>
            <a:spLocks noGrp="1"/>
          </p:cNvSpPr>
          <p:nvPr>
            <p:ph sz="quarter" idx="4"/>
          </p:nvPr>
        </p:nvSpPr>
        <p:spPr>
          <a:xfrm>
            <a:off x="6172200" y="3428999"/>
            <a:ext cx="5183188" cy="27606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7C90F93-CFAF-AB23-BCF7-5D38F0667F57}"/>
              </a:ext>
            </a:extLst>
          </p:cNvPr>
          <p:cNvSpPr>
            <a:spLocks noGrp="1"/>
          </p:cNvSpPr>
          <p:nvPr>
            <p:ph type="dt" sz="half" idx="10"/>
          </p:nvPr>
        </p:nvSpPr>
        <p:spPr/>
        <p:txBody>
          <a:bodyPr/>
          <a:lstStyle/>
          <a:p>
            <a:fld id="{B3C1D1E6-9F4F-144B-91BE-588BD64A6F45}" type="datetimeFigureOut">
              <a:rPr lang="en-US" smtClean="0"/>
              <a:t>11/21/2023</a:t>
            </a:fld>
            <a:endParaRPr lang="en-US" dirty="0"/>
          </a:p>
        </p:txBody>
      </p:sp>
      <p:sp>
        <p:nvSpPr>
          <p:cNvPr id="8" name="Footer Placeholder 7">
            <a:extLst>
              <a:ext uri="{FF2B5EF4-FFF2-40B4-BE49-F238E27FC236}">
                <a16:creationId xmlns:a16="http://schemas.microsoft.com/office/drawing/2014/main" id="{5FC49434-D02F-ECD9-E95D-3186FFB0185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7338A95-A7B1-787A-E231-2F6E695AE764}"/>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32519971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DBB54-8ADB-8F23-D409-0CC45F932496}"/>
              </a:ext>
            </a:extLst>
          </p:cNvPr>
          <p:cNvSpPr>
            <a:spLocks noGrp="1"/>
          </p:cNvSpPr>
          <p:nvPr>
            <p:ph type="title"/>
          </p:nvPr>
        </p:nvSpPr>
        <p:spPr>
          <a:xfrm>
            <a:off x="838200" y="1310005"/>
            <a:ext cx="10515600" cy="732155"/>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034566B-887A-6151-3329-5CB407080528}"/>
              </a:ext>
            </a:extLst>
          </p:cNvPr>
          <p:cNvSpPr>
            <a:spLocks noGrp="1"/>
          </p:cNvSpPr>
          <p:nvPr>
            <p:ph type="dt" sz="half" idx="10"/>
          </p:nvPr>
        </p:nvSpPr>
        <p:spPr/>
        <p:txBody>
          <a:bodyPr/>
          <a:lstStyle/>
          <a:p>
            <a:fld id="{B3C1D1E6-9F4F-144B-91BE-588BD64A6F45}" type="datetimeFigureOut">
              <a:rPr lang="en-US" smtClean="0"/>
              <a:t>11/21/2023</a:t>
            </a:fld>
            <a:endParaRPr lang="en-US" dirty="0"/>
          </a:p>
        </p:txBody>
      </p:sp>
      <p:sp>
        <p:nvSpPr>
          <p:cNvPr id="4" name="Footer Placeholder 3">
            <a:extLst>
              <a:ext uri="{FF2B5EF4-FFF2-40B4-BE49-F238E27FC236}">
                <a16:creationId xmlns:a16="http://schemas.microsoft.com/office/drawing/2014/main" id="{C423109B-A5A4-7FB5-04A3-0AC43A7B37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988B214-9517-05B7-8549-14F7FA20E94C}"/>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16173456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F2F847-9400-F6D6-CE19-9DDF41651B9E}"/>
              </a:ext>
            </a:extLst>
          </p:cNvPr>
          <p:cNvSpPr>
            <a:spLocks noGrp="1"/>
          </p:cNvSpPr>
          <p:nvPr>
            <p:ph type="dt" sz="half" idx="10"/>
          </p:nvPr>
        </p:nvSpPr>
        <p:spPr/>
        <p:txBody>
          <a:bodyPr/>
          <a:lstStyle/>
          <a:p>
            <a:fld id="{B3C1D1E6-9F4F-144B-91BE-588BD64A6F45}" type="datetimeFigureOut">
              <a:rPr lang="en-US" smtClean="0"/>
              <a:t>11/21/2023</a:t>
            </a:fld>
            <a:endParaRPr lang="en-US" dirty="0"/>
          </a:p>
        </p:txBody>
      </p:sp>
      <p:sp>
        <p:nvSpPr>
          <p:cNvPr id="3" name="Footer Placeholder 2">
            <a:extLst>
              <a:ext uri="{FF2B5EF4-FFF2-40B4-BE49-F238E27FC236}">
                <a16:creationId xmlns:a16="http://schemas.microsoft.com/office/drawing/2014/main" id="{7B6C7BCA-2783-E987-E157-64032E2EEB2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3ED7CB4-A744-F3B0-7F2B-4424B0FFFB5C}"/>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44516926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CDD0-6FA7-28A1-E8D8-A414578A12ED}"/>
              </a:ext>
            </a:extLst>
          </p:cNvPr>
          <p:cNvSpPr>
            <a:spLocks noGrp="1"/>
          </p:cNvSpPr>
          <p:nvPr>
            <p:ph type="title"/>
          </p:nvPr>
        </p:nvSpPr>
        <p:spPr>
          <a:xfrm>
            <a:off x="836612" y="1235075"/>
            <a:ext cx="3932237" cy="1069975"/>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3E27ABC-42F1-BC04-AB62-75FC9DFA58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AD3B3C-359E-C967-F846-14232699FD87}"/>
              </a:ext>
            </a:extLst>
          </p:cNvPr>
          <p:cNvSpPr>
            <a:spLocks noGrp="1"/>
          </p:cNvSpPr>
          <p:nvPr>
            <p:ph type="body" sz="half" idx="2"/>
          </p:nvPr>
        </p:nvSpPr>
        <p:spPr>
          <a:xfrm>
            <a:off x="839788" y="2552700"/>
            <a:ext cx="3932237" cy="33162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5F8DAF4-228C-B171-35C1-6178EECF6963}"/>
              </a:ext>
            </a:extLst>
          </p:cNvPr>
          <p:cNvSpPr>
            <a:spLocks noGrp="1"/>
          </p:cNvSpPr>
          <p:nvPr>
            <p:ph type="dt" sz="half" idx="10"/>
          </p:nvPr>
        </p:nvSpPr>
        <p:spPr/>
        <p:txBody>
          <a:bodyPr/>
          <a:lstStyle/>
          <a:p>
            <a:fld id="{B3C1D1E6-9F4F-144B-91BE-588BD64A6F45}" type="datetimeFigureOut">
              <a:rPr lang="en-US" smtClean="0"/>
              <a:t>11/21/2023</a:t>
            </a:fld>
            <a:endParaRPr lang="en-US" dirty="0"/>
          </a:p>
        </p:txBody>
      </p:sp>
      <p:sp>
        <p:nvSpPr>
          <p:cNvPr id="6" name="Footer Placeholder 5">
            <a:extLst>
              <a:ext uri="{FF2B5EF4-FFF2-40B4-BE49-F238E27FC236}">
                <a16:creationId xmlns:a16="http://schemas.microsoft.com/office/drawing/2014/main" id="{D25FE24A-0147-8258-145C-DC65A38C44F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DE2FE46-D34B-9F2F-5457-FB7B5B2ADE38}"/>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382834222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ED8EF-D959-D958-DD02-79C9FE6630BD}"/>
              </a:ext>
            </a:extLst>
          </p:cNvPr>
          <p:cNvSpPr>
            <a:spLocks noGrp="1"/>
          </p:cNvSpPr>
          <p:nvPr>
            <p:ph type="title"/>
          </p:nvPr>
        </p:nvSpPr>
        <p:spPr>
          <a:xfrm>
            <a:off x="839788" y="1450808"/>
            <a:ext cx="3932237" cy="85424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86E1051-855B-6152-B34B-C5FB61AE4B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2B5AF4B-9071-D6CF-E5C0-B0A13EBE91C5}"/>
              </a:ext>
            </a:extLst>
          </p:cNvPr>
          <p:cNvSpPr>
            <a:spLocks noGrp="1"/>
          </p:cNvSpPr>
          <p:nvPr>
            <p:ph type="body" sz="half" idx="2"/>
          </p:nvPr>
        </p:nvSpPr>
        <p:spPr>
          <a:xfrm>
            <a:off x="839788" y="2305050"/>
            <a:ext cx="3932237" cy="356393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BC86FE4-D788-8731-F095-569A4E2E18D0}"/>
              </a:ext>
            </a:extLst>
          </p:cNvPr>
          <p:cNvSpPr>
            <a:spLocks noGrp="1"/>
          </p:cNvSpPr>
          <p:nvPr>
            <p:ph type="dt" sz="half" idx="10"/>
          </p:nvPr>
        </p:nvSpPr>
        <p:spPr/>
        <p:txBody>
          <a:bodyPr/>
          <a:lstStyle/>
          <a:p>
            <a:fld id="{B3C1D1E6-9F4F-144B-91BE-588BD64A6F45}" type="datetimeFigureOut">
              <a:rPr lang="en-US" smtClean="0"/>
              <a:t>11/21/2023</a:t>
            </a:fld>
            <a:endParaRPr lang="en-US" dirty="0"/>
          </a:p>
        </p:txBody>
      </p:sp>
      <p:sp>
        <p:nvSpPr>
          <p:cNvPr id="6" name="Footer Placeholder 5">
            <a:extLst>
              <a:ext uri="{FF2B5EF4-FFF2-40B4-BE49-F238E27FC236}">
                <a16:creationId xmlns:a16="http://schemas.microsoft.com/office/drawing/2014/main" id="{A83DC19F-F392-BEED-76F0-65928B07E5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7E64F1-3145-7A49-5A0F-D3417A4A15C5}"/>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179526329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66F79-4B9D-8AA4-B63E-4D464B1C0F06}"/>
              </a:ext>
            </a:extLst>
          </p:cNvPr>
          <p:cNvSpPr>
            <a:spLocks noGrp="1"/>
          </p:cNvSpPr>
          <p:nvPr>
            <p:ph type="title"/>
          </p:nvPr>
        </p:nvSpPr>
        <p:spPr>
          <a:xfrm>
            <a:off x="838200" y="1310640"/>
            <a:ext cx="10515600" cy="795971"/>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A90ED-D27C-5AA5-6217-0A9A3056426E}"/>
              </a:ext>
            </a:extLst>
          </p:cNvPr>
          <p:cNvSpPr>
            <a:spLocks noGrp="1"/>
          </p:cNvSpPr>
          <p:nvPr>
            <p:ph type="body" orient="vert" idx="1"/>
          </p:nvPr>
        </p:nvSpPr>
        <p:spPr>
          <a:xfrm>
            <a:off x="838200" y="2285999"/>
            <a:ext cx="10515600" cy="3890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0C670ED-A1EE-AAEA-A11B-F58A5D0D2188}"/>
              </a:ext>
            </a:extLst>
          </p:cNvPr>
          <p:cNvSpPr>
            <a:spLocks noGrp="1"/>
          </p:cNvSpPr>
          <p:nvPr>
            <p:ph type="dt" sz="half" idx="10"/>
          </p:nvPr>
        </p:nvSpPr>
        <p:spPr/>
        <p:txBody>
          <a:bodyPr/>
          <a:lstStyle/>
          <a:p>
            <a:fld id="{B3C1D1E6-9F4F-144B-91BE-588BD64A6F45}" type="datetimeFigureOut">
              <a:rPr lang="en-US" smtClean="0"/>
              <a:t>11/21/2023</a:t>
            </a:fld>
            <a:endParaRPr lang="en-US" dirty="0"/>
          </a:p>
        </p:txBody>
      </p:sp>
      <p:sp>
        <p:nvSpPr>
          <p:cNvPr id="5" name="Footer Placeholder 4">
            <a:extLst>
              <a:ext uri="{FF2B5EF4-FFF2-40B4-BE49-F238E27FC236}">
                <a16:creationId xmlns:a16="http://schemas.microsoft.com/office/drawing/2014/main" id="{3460201F-46B5-66A2-DF50-B99861B5C6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D5F128-7572-D3DC-DE1F-D149A1290807}"/>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1331737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369304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9297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745750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04F58-8E2D-DEF1-92F3-5F99874A7D06}"/>
              </a:ext>
            </a:extLst>
          </p:cNvPr>
          <p:cNvSpPr>
            <a:spLocks noGrp="1"/>
          </p:cNvSpPr>
          <p:nvPr>
            <p:ph type="title" orient="vert"/>
          </p:nvPr>
        </p:nvSpPr>
        <p:spPr>
          <a:xfrm>
            <a:off x="8724900" y="883919"/>
            <a:ext cx="2628900" cy="5293044"/>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5977EC5-636D-521C-47ED-BD70BAC1D495}"/>
              </a:ext>
            </a:extLst>
          </p:cNvPr>
          <p:cNvSpPr>
            <a:spLocks noGrp="1"/>
          </p:cNvSpPr>
          <p:nvPr>
            <p:ph type="body" orient="vert" idx="1"/>
          </p:nvPr>
        </p:nvSpPr>
        <p:spPr>
          <a:xfrm>
            <a:off x="838200" y="883919"/>
            <a:ext cx="7734300" cy="52930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5F2EF4-4F6A-0A77-1D5A-C3579CD690BC}"/>
              </a:ext>
            </a:extLst>
          </p:cNvPr>
          <p:cNvSpPr>
            <a:spLocks noGrp="1"/>
          </p:cNvSpPr>
          <p:nvPr>
            <p:ph type="dt" sz="half" idx="10"/>
          </p:nvPr>
        </p:nvSpPr>
        <p:spPr/>
        <p:txBody>
          <a:bodyPr/>
          <a:lstStyle/>
          <a:p>
            <a:fld id="{B3C1D1E6-9F4F-144B-91BE-588BD64A6F45}" type="datetimeFigureOut">
              <a:rPr lang="en-US" smtClean="0"/>
              <a:t>11/21/2023</a:t>
            </a:fld>
            <a:endParaRPr lang="en-US" dirty="0"/>
          </a:p>
        </p:txBody>
      </p:sp>
      <p:sp>
        <p:nvSpPr>
          <p:cNvPr id="5" name="Footer Placeholder 4">
            <a:extLst>
              <a:ext uri="{FF2B5EF4-FFF2-40B4-BE49-F238E27FC236}">
                <a16:creationId xmlns:a16="http://schemas.microsoft.com/office/drawing/2014/main" id="{0A08C415-5D9C-9490-D7EB-11CD9918AB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245380-12C2-F19E-4E46-72DC70FAF85F}"/>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256235429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301A-5DBD-FD72-8747-EFFEED796A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E43778-CB3C-EA26-EEFB-0033DA305586}"/>
              </a:ext>
            </a:extLst>
          </p:cNvPr>
          <p:cNvSpPr>
            <a:spLocks noGrp="1"/>
          </p:cNvSpPr>
          <p:nvPr>
            <p:ph type="dt" sz="half" idx="10"/>
          </p:nvPr>
        </p:nvSpPr>
        <p:spPr/>
        <p:txBody>
          <a:bodyPr/>
          <a:lstStyle/>
          <a:p>
            <a:fld id="{B3C1D1E6-9F4F-144B-91BE-588BD64A6F45}" type="datetimeFigureOut">
              <a:rPr lang="en-US" smtClean="0"/>
              <a:t>11/21/2023</a:t>
            </a:fld>
            <a:endParaRPr lang="en-US" dirty="0"/>
          </a:p>
        </p:txBody>
      </p:sp>
      <p:sp>
        <p:nvSpPr>
          <p:cNvPr id="4" name="Footer Placeholder 3">
            <a:extLst>
              <a:ext uri="{FF2B5EF4-FFF2-40B4-BE49-F238E27FC236}">
                <a16:creationId xmlns:a16="http://schemas.microsoft.com/office/drawing/2014/main" id="{A612D15D-B1BF-E883-B4D3-E9860AA02EC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4E7FA3A-7C66-3EB4-BA37-1D0F4DFB2ADB}"/>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6018371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287323"/>
          </a:xfrm>
          <a:prstGeom prst="rect">
            <a:avLst/>
          </a:prstGeom>
        </p:spPr>
        <p:txBody>
          <a:bodyPr wrap="square" lIns="0" tIns="0" rIns="0" bIns="0">
            <a:spAutoFit/>
          </a:bodyPr>
          <a:lstStyle>
            <a:lvl1pPr>
              <a:defRPr sz="1867" b="1" i="0">
                <a:solidFill>
                  <a:srgbClr val="595959"/>
                </a:solidFill>
                <a:latin typeface="Tahoma"/>
                <a:cs typeface="Tahoma"/>
              </a:defRPr>
            </a:lvl1pPr>
          </a:lstStyle>
          <a:p>
            <a:endParaRPr/>
          </a:p>
        </p:txBody>
      </p:sp>
      <p:sp>
        <p:nvSpPr>
          <p:cNvPr id="3" name="Holder 3"/>
          <p:cNvSpPr>
            <a:spLocks noGrp="1"/>
          </p:cNvSpPr>
          <p:nvPr>
            <p:ph type="subTitle" idx="4"/>
          </p:nvPr>
        </p:nvSpPr>
        <p:spPr>
          <a:xfrm>
            <a:off x="1828800" y="3840481"/>
            <a:ext cx="8534400" cy="246221"/>
          </a:xfrm>
          <a:prstGeom prst="rect">
            <a:avLst/>
          </a:prstGeom>
        </p:spPr>
        <p:txBody>
          <a:bodyPr wrap="square" lIns="0" tIns="0" rIns="0" bIns="0">
            <a:spAutoFit/>
          </a:bodyPr>
          <a:lstStyle>
            <a:lvl1pPr>
              <a:defRPr sz="16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590734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72367" y="648219"/>
            <a:ext cx="9988973" cy="287323"/>
          </a:xfrm>
        </p:spPr>
        <p:txBody>
          <a:bodyPr lIns="0" tIns="0" rIns="0" bIns="0"/>
          <a:lstStyle>
            <a:lvl1pPr>
              <a:defRPr sz="1867" b="1" i="0">
                <a:solidFill>
                  <a:srgbClr val="595959"/>
                </a:solidFill>
                <a:latin typeface="Tahoma"/>
                <a:cs typeface="Tahoma"/>
              </a:defRPr>
            </a:lvl1pPr>
          </a:lstStyle>
          <a:p>
            <a:endParaRPr/>
          </a:p>
        </p:txBody>
      </p:sp>
      <p:sp>
        <p:nvSpPr>
          <p:cNvPr id="3" name="Holder 3"/>
          <p:cNvSpPr>
            <a:spLocks noGrp="1"/>
          </p:cNvSpPr>
          <p:nvPr>
            <p:ph type="body" idx="1"/>
          </p:nvPr>
        </p:nvSpPr>
        <p:spPr>
          <a:xfrm>
            <a:off x="894366" y="1753592"/>
            <a:ext cx="11015133" cy="246221"/>
          </a:xfrm>
        </p:spPr>
        <p:txBody>
          <a:bodyPr lIns="0" tIns="0" rIns="0" bIns="0"/>
          <a:lstStyle>
            <a:lvl1pPr>
              <a:defRPr sz="16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956200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72367" y="648219"/>
            <a:ext cx="9988973" cy="287323"/>
          </a:xfrm>
        </p:spPr>
        <p:txBody>
          <a:bodyPr lIns="0" tIns="0" rIns="0" bIns="0"/>
          <a:lstStyle>
            <a:lvl1pPr>
              <a:defRPr sz="1867" b="1" i="0">
                <a:solidFill>
                  <a:srgbClr val="595959"/>
                </a:solidFill>
                <a:latin typeface="Tahoma"/>
                <a:cs typeface="Tahoma"/>
              </a:defRPr>
            </a:lvl1pPr>
          </a:lstStyle>
          <a:p>
            <a:endParaRPr/>
          </a:p>
        </p:txBody>
      </p:sp>
      <p:sp>
        <p:nvSpPr>
          <p:cNvPr id="3" name="Holder 3"/>
          <p:cNvSpPr>
            <a:spLocks noGrp="1"/>
          </p:cNvSpPr>
          <p:nvPr>
            <p:ph sz="half" idx="2"/>
          </p:nvPr>
        </p:nvSpPr>
        <p:spPr>
          <a:xfrm>
            <a:off x="609600" y="1577340"/>
            <a:ext cx="5303520" cy="18466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8466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5578901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72367" y="648219"/>
            <a:ext cx="9988973" cy="287323"/>
          </a:xfrm>
        </p:spPr>
        <p:txBody>
          <a:bodyPr lIns="0" tIns="0" rIns="0" bIns="0"/>
          <a:lstStyle>
            <a:lvl1pPr>
              <a:defRPr sz="1867" b="1" i="0">
                <a:solidFill>
                  <a:srgbClr val="595959"/>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110047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511143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57F6A4F-66C3-42F1-813D-6351D217017F}"/>
              </a:ext>
            </a:extLst>
          </p:cNvPr>
          <p:cNvSpPr/>
          <p:nvPr userDrawn="1"/>
        </p:nvSpPr>
        <p:spPr>
          <a:xfrm rot="170859">
            <a:off x="-175279" y="2315919"/>
            <a:ext cx="13027866" cy="6246988"/>
          </a:xfrm>
          <a:prstGeom prst="rect">
            <a:avLst/>
          </a:prstGeom>
          <a:blipFill>
            <a:blip r:embed="rId2">
              <a:alphaModFix amt="38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4274A1-8CD7-4FD9-BB95-FE0A3F0E4BA7}"/>
              </a:ext>
            </a:extLst>
          </p:cNvPr>
          <p:cNvSpPr/>
          <p:nvPr userDrawn="1"/>
        </p:nvSpPr>
        <p:spPr>
          <a:xfrm flipV="1">
            <a:off x="4610100" y="-769614"/>
            <a:ext cx="7915275" cy="2833885"/>
          </a:xfrm>
          <a:prstGeom prst="rect">
            <a:avLst/>
          </a:prstGeom>
          <a:blipFill dpi="0" rotWithShape="1">
            <a:blip r:embed="rId3">
              <a:alphaModFix amt="5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clipart&#10;&#10;Description automatically generated">
            <a:extLst>
              <a:ext uri="{FF2B5EF4-FFF2-40B4-BE49-F238E27FC236}">
                <a16:creationId xmlns:a16="http://schemas.microsoft.com/office/drawing/2014/main" id="{88882728-805D-8C41-9DD6-D8325CB7EA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05146" y="5208104"/>
            <a:ext cx="2592515" cy="957156"/>
          </a:xfrm>
          <a:prstGeom prst="rect">
            <a:avLst/>
          </a:prstGeom>
        </p:spPr>
      </p:pic>
    </p:spTree>
    <p:extLst>
      <p:ext uri="{BB962C8B-B14F-4D97-AF65-F5344CB8AC3E}">
        <p14:creationId xmlns:p14="http://schemas.microsoft.com/office/powerpoint/2010/main" val="259501026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0DA6EA-B859-49A3-A607-58124206AA5E}"/>
              </a:ext>
            </a:extLst>
          </p:cNvPr>
          <p:cNvSpPr/>
          <p:nvPr userDrawn="1"/>
        </p:nvSpPr>
        <p:spPr>
          <a:xfrm rot="170859">
            <a:off x="-305887" y="5138679"/>
            <a:ext cx="9215903" cy="2425857"/>
          </a:xfrm>
          <a:prstGeom prst="rect">
            <a:avLst/>
          </a:prstGeom>
          <a:blipFill>
            <a:blip r:embed="rId2">
              <a:alphaModFix amt="38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CD33CF-840F-4135-8E84-123982B12259}"/>
              </a:ext>
            </a:extLst>
          </p:cNvPr>
          <p:cNvSpPr/>
          <p:nvPr userDrawn="1"/>
        </p:nvSpPr>
        <p:spPr>
          <a:xfrm flipV="1">
            <a:off x="4610100" y="-717101"/>
            <a:ext cx="7915275" cy="2784096"/>
          </a:xfrm>
          <a:prstGeom prst="rect">
            <a:avLst/>
          </a:prstGeom>
          <a:blipFill dpi="0" rotWithShape="1">
            <a:blip r:embed="rId3">
              <a:alphaModFix amt="5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clipart&#10;&#10;Description automatically generated">
            <a:extLst>
              <a:ext uri="{FF2B5EF4-FFF2-40B4-BE49-F238E27FC236}">
                <a16:creationId xmlns:a16="http://schemas.microsoft.com/office/drawing/2014/main" id="{C06D127B-AF75-4846-A98C-D33719B626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90947" y="5787967"/>
            <a:ext cx="1937227" cy="715224"/>
          </a:xfrm>
          <a:prstGeom prst="rect">
            <a:avLst/>
          </a:prstGeom>
        </p:spPr>
      </p:pic>
    </p:spTree>
    <p:extLst>
      <p:ext uri="{BB962C8B-B14F-4D97-AF65-F5344CB8AC3E}">
        <p14:creationId xmlns:p14="http://schemas.microsoft.com/office/powerpoint/2010/main" val="70446325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0DA6EA-B859-49A3-A607-58124206AA5E}"/>
              </a:ext>
            </a:extLst>
          </p:cNvPr>
          <p:cNvSpPr/>
          <p:nvPr userDrawn="1"/>
        </p:nvSpPr>
        <p:spPr>
          <a:xfrm rot="170859">
            <a:off x="-305887" y="5138679"/>
            <a:ext cx="9215903" cy="2425857"/>
          </a:xfrm>
          <a:prstGeom prst="rect">
            <a:avLst/>
          </a:prstGeom>
          <a:blipFill>
            <a:blip r:embed="rId2">
              <a:alphaModFix amt="38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CD33CF-840F-4135-8E84-123982B12259}"/>
              </a:ext>
            </a:extLst>
          </p:cNvPr>
          <p:cNvSpPr/>
          <p:nvPr userDrawn="1"/>
        </p:nvSpPr>
        <p:spPr>
          <a:xfrm flipV="1">
            <a:off x="4610100" y="-717101"/>
            <a:ext cx="7915275" cy="2784096"/>
          </a:xfrm>
          <a:prstGeom prst="rect">
            <a:avLst/>
          </a:prstGeom>
          <a:blipFill dpi="0" rotWithShape="1">
            <a:blip r:embed="rId3">
              <a:alphaModFix amt="5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3747076-8E5D-1B42-96F0-9CA9717D2296}"/>
              </a:ext>
            </a:extLst>
          </p:cNvPr>
          <p:cNvGrpSpPr/>
          <p:nvPr userDrawn="1"/>
        </p:nvGrpSpPr>
        <p:grpSpPr>
          <a:xfrm>
            <a:off x="1578571" y="2126581"/>
            <a:ext cx="2339972" cy="2280038"/>
            <a:chOff x="2665413" y="-1588"/>
            <a:chExt cx="6858000" cy="6859588"/>
          </a:xfrm>
        </p:grpSpPr>
        <p:sp>
          <p:nvSpPr>
            <p:cNvPr id="7" name="Freeform 6">
              <a:extLst>
                <a:ext uri="{FF2B5EF4-FFF2-40B4-BE49-F238E27FC236}">
                  <a16:creationId xmlns:a16="http://schemas.microsoft.com/office/drawing/2014/main" id="{0BEF60F0-07F2-F741-947A-EA533BB896C9}"/>
                </a:ext>
              </a:extLst>
            </p:cNvPr>
            <p:cNvSpPr>
              <a:spLocks noEditPoints="1"/>
            </p:cNvSpPr>
            <p:nvPr/>
          </p:nvSpPr>
          <p:spPr bwMode="auto">
            <a:xfrm>
              <a:off x="5751513" y="-1588"/>
              <a:ext cx="3771900" cy="6859588"/>
            </a:xfrm>
            <a:custGeom>
              <a:avLst/>
              <a:gdLst>
                <a:gd name="T0" fmla="*/ 213 w 2384"/>
                <a:gd name="T1" fmla="*/ 4336 h 4336"/>
                <a:gd name="T2" fmla="*/ 214 w 2384"/>
                <a:gd name="T3" fmla="*/ 4336 h 4336"/>
                <a:gd name="T4" fmla="*/ 213 w 2384"/>
                <a:gd name="T5" fmla="*/ 4336 h 4336"/>
                <a:gd name="T6" fmla="*/ 211 w 2384"/>
                <a:gd name="T7" fmla="*/ 4336 h 4336"/>
                <a:gd name="T8" fmla="*/ 211 w 2384"/>
                <a:gd name="T9" fmla="*/ 4336 h 4336"/>
                <a:gd name="T10" fmla="*/ 211 w 2384"/>
                <a:gd name="T11" fmla="*/ 4336 h 4336"/>
                <a:gd name="T12" fmla="*/ 2384 w 2384"/>
                <a:gd name="T13" fmla="*/ 2168 h 4336"/>
                <a:gd name="T14" fmla="*/ 216 w 2384"/>
                <a:gd name="T15" fmla="*/ 4336 h 4336"/>
                <a:gd name="T16" fmla="*/ 215 w 2384"/>
                <a:gd name="T17" fmla="*/ 4336 h 4336"/>
                <a:gd name="T18" fmla="*/ 216 w 2384"/>
                <a:gd name="T19" fmla="*/ 4336 h 4336"/>
                <a:gd name="T20" fmla="*/ 2384 w 2384"/>
                <a:gd name="T21" fmla="*/ 2168 h 4336"/>
                <a:gd name="T22" fmla="*/ 2384 w 2384"/>
                <a:gd name="T23" fmla="*/ 2168 h 4336"/>
                <a:gd name="T24" fmla="*/ 2384 w 2384"/>
                <a:gd name="T25" fmla="*/ 2166 h 4336"/>
                <a:gd name="T26" fmla="*/ 2384 w 2384"/>
                <a:gd name="T27" fmla="*/ 2166 h 4336"/>
                <a:gd name="T28" fmla="*/ 2384 w 2384"/>
                <a:gd name="T29" fmla="*/ 2166 h 4336"/>
                <a:gd name="T30" fmla="*/ 2384 w 2384"/>
                <a:gd name="T31" fmla="*/ 2164 h 4336"/>
                <a:gd name="T32" fmla="*/ 2384 w 2384"/>
                <a:gd name="T33" fmla="*/ 2165 h 4336"/>
                <a:gd name="T34" fmla="*/ 2384 w 2384"/>
                <a:gd name="T35" fmla="*/ 2164 h 4336"/>
                <a:gd name="T36" fmla="*/ 2384 w 2384"/>
                <a:gd name="T37" fmla="*/ 2163 h 4336"/>
                <a:gd name="T38" fmla="*/ 2384 w 2384"/>
                <a:gd name="T39" fmla="*/ 2163 h 4336"/>
                <a:gd name="T40" fmla="*/ 2384 w 2384"/>
                <a:gd name="T41" fmla="*/ 2163 h 4336"/>
                <a:gd name="T42" fmla="*/ 2384 w 2384"/>
                <a:gd name="T43" fmla="*/ 2161 h 4336"/>
                <a:gd name="T44" fmla="*/ 2384 w 2384"/>
                <a:gd name="T45" fmla="*/ 2161 h 4336"/>
                <a:gd name="T46" fmla="*/ 2384 w 2384"/>
                <a:gd name="T47" fmla="*/ 2161 h 4336"/>
                <a:gd name="T48" fmla="*/ 216 w 2384"/>
                <a:gd name="T49" fmla="*/ 0 h 4336"/>
                <a:gd name="T50" fmla="*/ 0 w 2384"/>
                <a:gd name="T51" fmla="*/ 11 h 4336"/>
                <a:gd name="T52" fmla="*/ 1951 w 2384"/>
                <a:gd name="T53" fmla="*/ 2168 h 4336"/>
                <a:gd name="T54" fmla="*/ 1565 w 2384"/>
                <a:gd name="T55" fmla="*/ 3404 h 4336"/>
                <a:gd name="T56" fmla="*/ 2372 w 2384"/>
                <a:gd name="T57" fmla="*/ 1937 h 4336"/>
                <a:gd name="T58" fmla="*/ 2384 w 2384"/>
                <a:gd name="T59" fmla="*/ 2160 h 4336"/>
                <a:gd name="T60" fmla="*/ 216 w 2384"/>
                <a:gd name="T61" fmla="*/ 0 h 4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84" h="4336">
                  <a:moveTo>
                    <a:pt x="213" y="4336"/>
                  </a:moveTo>
                  <a:cubicBezTo>
                    <a:pt x="213" y="4336"/>
                    <a:pt x="213" y="4336"/>
                    <a:pt x="214" y="4336"/>
                  </a:cubicBezTo>
                  <a:cubicBezTo>
                    <a:pt x="213" y="4336"/>
                    <a:pt x="213" y="4336"/>
                    <a:pt x="213" y="4336"/>
                  </a:cubicBezTo>
                  <a:moveTo>
                    <a:pt x="211" y="4336"/>
                  </a:moveTo>
                  <a:cubicBezTo>
                    <a:pt x="211" y="4336"/>
                    <a:pt x="211" y="4336"/>
                    <a:pt x="211" y="4336"/>
                  </a:cubicBezTo>
                  <a:cubicBezTo>
                    <a:pt x="211" y="4336"/>
                    <a:pt x="211" y="4336"/>
                    <a:pt x="211" y="4336"/>
                  </a:cubicBezTo>
                  <a:moveTo>
                    <a:pt x="2384" y="2168"/>
                  </a:moveTo>
                  <a:cubicBezTo>
                    <a:pt x="2384" y="3365"/>
                    <a:pt x="1414" y="4336"/>
                    <a:pt x="216" y="4336"/>
                  </a:cubicBezTo>
                  <a:cubicBezTo>
                    <a:pt x="216" y="4336"/>
                    <a:pt x="215" y="4336"/>
                    <a:pt x="215" y="4336"/>
                  </a:cubicBezTo>
                  <a:cubicBezTo>
                    <a:pt x="215" y="4336"/>
                    <a:pt x="216" y="4336"/>
                    <a:pt x="216" y="4336"/>
                  </a:cubicBezTo>
                  <a:cubicBezTo>
                    <a:pt x="1414" y="4336"/>
                    <a:pt x="2384" y="3365"/>
                    <a:pt x="2384" y="2168"/>
                  </a:cubicBezTo>
                  <a:cubicBezTo>
                    <a:pt x="2384" y="2168"/>
                    <a:pt x="2384" y="2168"/>
                    <a:pt x="2384" y="2168"/>
                  </a:cubicBezTo>
                  <a:moveTo>
                    <a:pt x="2384" y="2166"/>
                  </a:moveTo>
                  <a:cubicBezTo>
                    <a:pt x="2384" y="2166"/>
                    <a:pt x="2384" y="2166"/>
                    <a:pt x="2384" y="2166"/>
                  </a:cubicBezTo>
                  <a:cubicBezTo>
                    <a:pt x="2384" y="2166"/>
                    <a:pt x="2384" y="2166"/>
                    <a:pt x="2384" y="2166"/>
                  </a:cubicBezTo>
                  <a:moveTo>
                    <a:pt x="2384" y="2164"/>
                  </a:moveTo>
                  <a:cubicBezTo>
                    <a:pt x="2384" y="2164"/>
                    <a:pt x="2384" y="2165"/>
                    <a:pt x="2384" y="2165"/>
                  </a:cubicBezTo>
                  <a:cubicBezTo>
                    <a:pt x="2384" y="2165"/>
                    <a:pt x="2384" y="2164"/>
                    <a:pt x="2384" y="2164"/>
                  </a:cubicBezTo>
                  <a:moveTo>
                    <a:pt x="2384" y="2163"/>
                  </a:moveTo>
                  <a:cubicBezTo>
                    <a:pt x="2384" y="2163"/>
                    <a:pt x="2384" y="2163"/>
                    <a:pt x="2384" y="2163"/>
                  </a:cubicBezTo>
                  <a:cubicBezTo>
                    <a:pt x="2384" y="2163"/>
                    <a:pt x="2384" y="2163"/>
                    <a:pt x="2384" y="2163"/>
                  </a:cubicBezTo>
                  <a:moveTo>
                    <a:pt x="2384" y="2161"/>
                  </a:moveTo>
                  <a:cubicBezTo>
                    <a:pt x="2384" y="2161"/>
                    <a:pt x="2384" y="2161"/>
                    <a:pt x="2384" y="2161"/>
                  </a:cubicBezTo>
                  <a:cubicBezTo>
                    <a:pt x="2384" y="2161"/>
                    <a:pt x="2384" y="2161"/>
                    <a:pt x="2384" y="2161"/>
                  </a:cubicBezTo>
                  <a:moveTo>
                    <a:pt x="216" y="0"/>
                  </a:moveTo>
                  <a:cubicBezTo>
                    <a:pt x="143" y="0"/>
                    <a:pt x="71" y="4"/>
                    <a:pt x="0" y="11"/>
                  </a:cubicBezTo>
                  <a:cubicBezTo>
                    <a:pt x="1096" y="120"/>
                    <a:pt x="1951" y="1044"/>
                    <a:pt x="1951" y="2168"/>
                  </a:cubicBezTo>
                  <a:cubicBezTo>
                    <a:pt x="1951" y="2627"/>
                    <a:pt x="1808" y="3053"/>
                    <a:pt x="1565" y="3404"/>
                  </a:cubicBezTo>
                  <a:cubicBezTo>
                    <a:pt x="2007" y="3052"/>
                    <a:pt x="2309" y="2530"/>
                    <a:pt x="2372" y="1937"/>
                  </a:cubicBezTo>
                  <a:cubicBezTo>
                    <a:pt x="2380" y="2010"/>
                    <a:pt x="2384" y="2085"/>
                    <a:pt x="2384" y="2160"/>
                  </a:cubicBezTo>
                  <a:cubicBezTo>
                    <a:pt x="2380" y="966"/>
                    <a:pt x="1411" y="0"/>
                    <a:pt x="216" y="0"/>
                  </a:cubicBezTo>
                </a:path>
              </a:pathLst>
            </a:custGeom>
            <a:gradFill>
              <a:gsLst>
                <a:gs pos="0">
                  <a:schemeClr val="accent5">
                    <a:lumMod val="67000"/>
                    <a:alpha val="50000"/>
                  </a:schemeClr>
                </a:gs>
                <a:gs pos="48000">
                  <a:schemeClr val="accent3">
                    <a:alpha val="50000"/>
                  </a:schemeClr>
                </a:gs>
                <a:gs pos="100000">
                  <a:schemeClr val="accent6"/>
                </a:gs>
              </a:gsLst>
              <a:path path="circle">
                <a:fillToRect l="100000" t="100000"/>
              </a:path>
            </a:gra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33E46A17-196D-D245-80B0-658D86EB1469}"/>
                </a:ext>
              </a:extLst>
            </p:cNvPr>
            <p:cNvSpPr>
              <a:spLocks noEditPoints="1"/>
            </p:cNvSpPr>
            <p:nvPr/>
          </p:nvSpPr>
          <p:spPr bwMode="auto">
            <a:xfrm>
              <a:off x="2665413" y="3062287"/>
              <a:ext cx="6858000" cy="3795713"/>
            </a:xfrm>
            <a:custGeom>
              <a:avLst/>
              <a:gdLst>
                <a:gd name="T0" fmla="*/ 2165 w 4335"/>
                <a:gd name="T1" fmla="*/ 2399 h 2399"/>
                <a:gd name="T2" fmla="*/ 2166 w 4335"/>
                <a:gd name="T3" fmla="*/ 2399 h 2399"/>
                <a:gd name="T4" fmla="*/ 2165 w 4335"/>
                <a:gd name="T5" fmla="*/ 2399 h 2399"/>
                <a:gd name="T6" fmla="*/ 2162 w 4335"/>
                <a:gd name="T7" fmla="*/ 2399 h 2399"/>
                <a:gd name="T8" fmla="*/ 2164 w 4335"/>
                <a:gd name="T9" fmla="*/ 2399 h 2399"/>
                <a:gd name="T10" fmla="*/ 2162 w 4335"/>
                <a:gd name="T11" fmla="*/ 2399 h 2399"/>
                <a:gd name="T12" fmla="*/ 4335 w 4335"/>
                <a:gd name="T13" fmla="*/ 229 h 2399"/>
                <a:gd name="T14" fmla="*/ 4335 w 4335"/>
                <a:gd name="T15" fmla="*/ 231 h 2399"/>
                <a:gd name="T16" fmla="*/ 4335 w 4335"/>
                <a:gd name="T17" fmla="*/ 231 h 2399"/>
                <a:gd name="T18" fmla="*/ 4335 w 4335"/>
                <a:gd name="T19" fmla="*/ 229 h 2399"/>
                <a:gd name="T20" fmla="*/ 4335 w 4335"/>
                <a:gd name="T21" fmla="*/ 228 h 2399"/>
                <a:gd name="T22" fmla="*/ 4335 w 4335"/>
                <a:gd name="T23" fmla="*/ 229 h 2399"/>
                <a:gd name="T24" fmla="*/ 4335 w 4335"/>
                <a:gd name="T25" fmla="*/ 228 h 2399"/>
                <a:gd name="T26" fmla="*/ 4335 w 4335"/>
                <a:gd name="T27" fmla="*/ 226 h 2399"/>
                <a:gd name="T28" fmla="*/ 4335 w 4335"/>
                <a:gd name="T29" fmla="*/ 227 h 2399"/>
                <a:gd name="T30" fmla="*/ 4335 w 4335"/>
                <a:gd name="T31" fmla="*/ 226 h 2399"/>
                <a:gd name="T32" fmla="*/ 4335 w 4335"/>
                <a:gd name="T33" fmla="*/ 224 h 2399"/>
                <a:gd name="T34" fmla="*/ 4335 w 4335"/>
                <a:gd name="T35" fmla="*/ 226 h 2399"/>
                <a:gd name="T36" fmla="*/ 4335 w 4335"/>
                <a:gd name="T37" fmla="*/ 224 h 2399"/>
                <a:gd name="T38" fmla="*/ 4335 w 4335"/>
                <a:gd name="T39" fmla="*/ 223 h 2399"/>
                <a:gd name="T40" fmla="*/ 4335 w 4335"/>
                <a:gd name="T41" fmla="*/ 224 h 2399"/>
                <a:gd name="T42" fmla="*/ 4335 w 4335"/>
                <a:gd name="T43" fmla="*/ 223 h 2399"/>
                <a:gd name="T44" fmla="*/ 12 w 4335"/>
                <a:gd name="T45" fmla="*/ 0 h 2399"/>
                <a:gd name="T46" fmla="*/ 0 w 4335"/>
                <a:gd name="T47" fmla="*/ 231 h 2399"/>
                <a:gd name="T48" fmla="*/ 2162 w 4335"/>
                <a:gd name="T49" fmla="*/ 2399 h 2399"/>
                <a:gd name="T50" fmla="*/ 1951 w 4335"/>
                <a:gd name="T51" fmla="*/ 2388 h 2399"/>
                <a:gd name="T52" fmla="*/ 3516 w 4335"/>
                <a:gd name="T53" fmla="*/ 1467 h 2399"/>
                <a:gd name="T54" fmla="*/ 2167 w 4335"/>
                <a:gd name="T55" fmla="*/ 1937 h 2399"/>
                <a:gd name="T56" fmla="*/ 12 w 4335"/>
                <a:gd name="T57" fmla="*/ 0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35" h="2399">
                  <a:moveTo>
                    <a:pt x="2165" y="2399"/>
                  </a:moveTo>
                  <a:cubicBezTo>
                    <a:pt x="2165" y="2399"/>
                    <a:pt x="2165" y="2399"/>
                    <a:pt x="2166" y="2399"/>
                  </a:cubicBezTo>
                  <a:cubicBezTo>
                    <a:pt x="2165" y="2399"/>
                    <a:pt x="2165" y="2399"/>
                    <a:pt x="2165" y="2399"/>
                  </a:cubicBezTo>
                  <a:moveTo>
                    <a:pt x="2162" y="2399"/>
                  </a:moveTo>
                  <a:cubicBezTo>
                    <a:pt x="2163" y="2399"/>
                    <a:pt x="2163" y="2399"/>
                    <a:pt x="2164" y="2399"/>
                  </a:cubicBezTo>
                  <a:cubicBezTo>
                    <a:pt x="2163" y="2399"/>
                    <a:pt x="2163" y="2399"/>
                    <a:pt x="2162" y="2399"/>
                  </a:cubicBezTo>
                  <a:moveTo>
                    <a:pt x="4335" y="229"/>
                  </a:moveTo>
                  <a:cubicBezTo>
                    <a:pt x="4335" y="230"/>
                    <a:pt x="4335" y="230"/>
                    <a:pt x="4335" y="231"/>
                  </a:cubicBezTo>
                  <a:cubicBezTo>
                    <a:pt x="4335" y="231"/>
                    <a:pt x="4335" y="231"/>
                    <a:pt x="4335" y="231"/>
                  </a:cubicBezTo>
                  <a:cubicBezTo>
                    <a:pt x="4335" y="230"/>
                    <a:pt x="4335" y="230"/>
                    <a:pt x="4335" y="229"/>
                  </a:cubicBezTo>
                  <a:moveTo>
                    <a:pt x="4335" y="228"/>
                  </a:moveTo>
                  <a:cubicBezTo>
                    <a:pt x="4335" y="228"/>
                    <a:pt x="4335" y="229"/>
                    <a:pt x="4335" y="229"/>
                  </a:cubicBezTo>
                  <a:cubicBezTo>
                    <a:pt x="4335" y="229"/>
                    <a:pt x="4335" y="228"/>
                    <a:pt x="4335" y="228"/>
                  </a:cubicBezTo>
                  <a:moveTo>
                    <a:pt x="4335" y="226"/>
                  </a:moveTo>
                  <a:cubicBezTo>
                    <a:pt x="4335" y="227"/>
                    <a:pt x="4335" y="227"/>
                    <a:pt x="4335" y="227"/>
                  </a:cubicBezTo>
                  <a:cubicBezTo>
                    <a:pt x="4335" y="227"/>
                    <a:pt x="4335" y="226"/>
                    <a:pt x="4335" y="226"/>
                  </a:cubicBezTo>
                  <a:moveTo>
                    <a:pt x="4335" y="224"/>
                  </a:moveTo>
                  <a:cubicBezTo>
                    <a:pt x="4335" y="225"/>
                    <a:pt x="4335" y="225"/>
                    <a:pt x="4335" y="226"/>
                  </a:cubicBezTo>
                  <a:cubicBezTo>
                    <a:pt x="4335" y="225"/>
                    <a:pt x="4335" y="225"/>
                    <a:pt x="4335" y="224"/>
                  </a:cubicBezTo>
                  <a:moveTo>
                    <a:pt x="4335" y="223"/>
                  </a:moveTo>
                  <a:cubicBezTo>
                    <a:pt x="4335" y="223"/>
                    <a:pt x="4335" y="223"/>
                    <a:pt x="4335" y="224"/>
                  </a:cubicBezTo>
                  <a:cubicBezTo>
                    <a:pt x="4335" y="223"/>
                    <a:pt x="4335" y="223"/>
                    <a:pt x="4335" y="223"/>
                  </a:cubicBezTo>
                  <a:moveTo>
                    <a:pt x="12" y="0"/>
                  </a:moveTo>
                  <a:cubicBezTo>
                    <a:pt x="4" y="76"/>
                    <a:pt x="0" y="153"/>
                    <a:pt x="0" y="231"/>
                  </a:cubicBezTo>
                  <a:cubicBezTo>
                    <a:pt x="0" y="1426"/>
                    <a:pt x="967" y="2396"/>
                    <a:pt x="2162" y="2399"/>
                  </a:cubicBezTo>
                  <a:cubicBezTo>
                    <a:pt x="2091" y="2399"/>
                    <a:pt x="2020" y="2395"/>
                    <a:pt x="1951" y="2388"/>
                  </a:cubicBezTo>
                  <a:cubicBezTo>
                    <a:pt x="2599" y="2324"/>
                    <a:pt x="3163" y="1974"/>
                    <a:pt x="3516" y="1467"/>
                  </a:cubicBezTo>
                  <a:cubicBezTo>
                    <a:pt x="3146" y="1761"/>
                    <a:pt x="2677" y="1937"/>
                    <a:pt x="2167" y="1937"/>
                  </a:cubicBezTo>
                  <a:cubicBezTo>
                    <a:pt x="1048" y="1937"/>
                    <a:pt x="127" y="1089"/>
                    <a:pt x="12" y="0"/>
                  </a:cubicBezTo>
                </a:path>
              </a:pathLst>
            </a:custGeom>
            <a:gradFill>
              <a:gsLst>
                <a:gs pos="0">
                  <a:schemeClr val="accent5">
                    <a:lumMod val="67000"/>
                    <a:alpha val="50000"/>
                  </a:schemeClr>
                </a:gs>
                <a:gs pos="48000">
                  <a:schemeClr val="accent3">
                    <a:alpha val="50000"/>
                  </a:schemeClr>
                </a:gs>
                <a:gs pos="100000">
                  <a:schemeClr val="accent6"/>
                </a:gs>
              </a:gsLst>
              <a:path path="circle">
                <a:fillToRect l="100000" t="100000"/>
              </a:path>
            </a:gra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583BBA86-235A-AE40-BF0E-7F74CBF2F056}"/>
                </a:ext>
              </a:extLst>
            </p:cNvPr>
            <p:cNvSpPr>
              <a:spLocks/>
            </p:cNvSpPr>
            <p:nvPr/>
          </p:nvSpPr>
          <p:spPr bwMode="auto">
            <a:xfrm>
              <a:off x="5751513" y="3062287"/>
              <a:ext cx="3771900" cy="3795713"/>
            </a:xfrm>
            <a:custGeom>
              <a:avLst/>
              <a:gdLst>
                <a:gd name="connsiteX0" fmla="*/ 3752914 w 3771900"/>
                <a:gd name="connsiteY0" fmla="*/ 0 h 3795713"/>
                <a:gd name="connsiteX1" fmla="*/ 3771900 w 3771900"/>
                <a:gd name="connsiteY1" fmla="*/ 352832 h 3795713"/>
                <a:gd name="connsiteX2" fmla="*/ 3771900 w 3771900"/>
                <a:gd name="connsiteY2" fmla="*/ 354414 h 3795713"/>
                <a:gd name="connsiteX3" fmla="*/ 3771900 w 3771900"/>
                <a:gd name="connsiteY3" fmla="*/ 357579 h 3795713"/>
                <a:gd name="connsiteX4" fmla="*/ 3771900 w 3771900"/>
                <a:gd name="connsiteY4" fmla="*/ 359161 h 3795713"/>
                <a:gd name="connsiteX5" fmla="*/ 3771900 w 3771900"/>
                <a:gd name="connsiteY5" fmla="*/ 360743 h 3795713"/>
                <a:gd name="connsiteX6" fmla="*/ 3771900 w 3771900"/>
                <a:gd name="connsiteY6" fmla="*/ 362325 h 3795713"/>
                <a:gd name="connsiteX7" fmla="*/ 3771900 w 3771900"/>
                <a:gd name="connsiteY7" fmla="*/ 365490 h 3795713"/>
                <a:gd name="connsiteX8" fmla="*/ 341750 w 3771900"/>
                <a:gd name="connsiteY8" fmla="*/ 3795713 h 3795713"/>
                <a:gd name="connsiteX9" fmla="*/ 340167 w 3771900"/>
                <a:gd name="connsiteY9" fmla="*/ 3795713 h 3795713"/>
                <a:gd name="connsiteX10" fmla="*/ 338585 w 3771900"/>
                <a:gd name="connsiteY10" fmla="*/ 3795713 h 3795713"/>
                <a:gd name="connsiteX11" fmla="*/ 337003 w 3771900"/>
                <a:gd name="connsiteY11" fmla="*/ 3795713 h 3795713"/>
                <a:gd name="connsiteX12" fmla="*/ 333839 w 3771900"/>
                <a:gd name="connsiteY12" fmla="*/ 3795713 h 3795713"/>
                <a:gd name="connsiteX13" fmla="*/ 0 w 3771900"/>
                <a:gd name="connsiteY13" fmla="*/ 3778309 h 3795713"/>
                <a:gd name="connsiteX14" fmla="*/ 2476101 w 3771900"/>
                <a:gd name="connsiteY14" fmla="*/ 2321097 h 3795713"/>
                <a:gd name="connsiteX15" fmla="*/ 3752914 w 3771900"/>
                <a:gd name="connsiteY15" fmla="*/ 0 h 379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1900" h="3795713">
                  <a:moveTo>
                    <a:pt x="3752914" y="0"/>
                  </a:moveTo>
                  <a:cubicBezTo>
                    <a:pt x="3765571" y="115501"/>
                    <a:pt x="3771900" y="234167"/>
                    <a:pt x="3771900" y="352832"/>
                  </a:cubicBezTo>
                  <a:cubicBezTo>
                    <a:pt x="3771900" y="352832"/>
                    <a:pt x="3771900" y="352832"/>
                    <a:pt x="3771900" y="354414"/>
                  </a:cubicBezTo>
                  <a:cubicBezTo>
                    <a:pt x="3771900" y="355997"/>
                    <a:pt x="3771900" y="355997"/>
                    <a:pt x="3771900" y="357579"/>
                  </a:cubicBezTo>
                  <a:cubicBezTo>
                    <a:pt x="3771900" y="359161"/>
                    <a:pt x="3771900" y="359161"/>
                    <a:pt x="3771900" y="359161"/>
                  </a:cubicBezTo>
                  <a:cubicBezTo>
                    <a:pt x="3771900" y="359161"/>
                    <a:pt x="3771900" y="360743"/>
                    <a:pt x="3771900" y="360743"/>
                  </a:cubicBezTo>
                  <a:cubicBezTo>
                    <a:pt x="3771900" y="360743"/>
                    <a:pt x="3771900" y="362325"/>
                    <a:pt x="3771900" y="362325"/>
                  </a:cubicBezTo>
                  <a:cubicBezTo>
                    <a:pt x="3771900" y="363908"/>
                    <a:pt x="3771900" y="363908"/>
                    <a:pt x="3771900" y="365490"/>
                  </a:cubicBezTo>
                  <a:cubicBezTo>
                    <a:pt x="3771900" y="2259391"/>
                    <a:pt x="2237192" y="3795713"/>
                    <a:pt x="341750" y="3795713"/>
                  </a:cubicBezTo>
                  <a:cubicBezTo>
                    <a:pt x="341750" y="3795713"/>
                    <a:pt x="340167" y="3795713"/>
                    <a:pt x="340167" y="3795713"/>
                  </a:cubicBezTo>
                  <a:cubicBezTo>
                    <a:pt x="338585" y="3795713"/>
                    <a:pt x="338585" y="3795713"/>
                    <a:pt x="338585" y="3795713"/>
                  </a:cubicBezTo>
                  <a:cubicBezTo>
                    <a:pt x="337003" y="3795713"/>
                    <a:pt x="337003" y="3795713"/>
                    <a:pt x="337003" y="3795713"/>
                  </a:cubicBezTo>
                  <a:cubicBezTo>
                    <a:pt x="335421" y="3795713"/>
                    <a:pt x="335421" y="3795713"/>
                    <a:pt x="333839" y="3795713"/>
                  </a:cubicBezTo>
                  <a:cubicBezTo>
                    <a:pt x="221504" y="3795713"/>
                    <a:pt x="109170" y="3789384"/>
                    <a:pt x="0" y="3778309"/>
                  </a:cubicBezTo>
                  <a:cubicBezTo>
                    <a:pt x="1025248" y="3677048"/>
                    <a:pt x="1917594" y="3123275"/>
                    <a:pt x="2476101" y="2321097"/>
                  </a:cubicBezTo>
                  <a:cubicBezTo>
                    <a:pt x="3175421" y="1764160"/>
                    <a:pt x="3653237" y="938249"/>
                    <a:pt x="3752914" y="0"/>
                  </a:cubicBezTo>
                  <a:close/>
                </a:path>
              </a:pathLst>
            </a:custGeom>
            <a:gradFill>
              <a:gsLst>
                <a:gs pos="0">
                  <a:schemeClr val="accent5">
                    <a:lumMod val="67000"/>
                    <a:alpha val="50000"/>
                  </a:schemeClr>
                </a:gs>
                <a:gs pos="48000">
                  <a:schemeClr val="accent3">
                    <a:alpha val="50000"/>
                  </a:schemeClr>
                </a:gs>
                <a:gs pos="100000">
                  <a:schemeClr val="accent6"/>
                </a:gs>
              </a:gsLst>
              <a:path path="circle">
                <a:fillToRect l="100000" t="100000"/>
              </a:path>
            </a:gradFill>
            <a:ln>
              <a:noFill/>
            </a:ln>
          </p:spPr>
          <p:txBody>
            <a:bodyPr vert="horz" wrap="square" lIns="91440" tIns="45720" rIns="91440" bIns="45720" numCol="1" anchor="t" anchorCtr="0" compatLnSpc="1">
              <a:prstTxWarp prst="textNoShape">
                <a:avLst/>
              </a:prstTxWarp>
              <a:noAutofit/>
            </a:bodyPr>
            <a:lstStyle/>
            <a:p>
              <a:endParaRPr lang="en-US"/>
            </a:p>
          </p:txBody>
        </p:sp>
      </p:grpSp>
      <p:grpSp>
        <p:nvGrpSpPr>
          <p:cNvPr id="12" name="Group 11">
            <a:extLst>
              <a:ext uri="{FF2B5EF4-FFF2-40B4-BE49-F238E27FC236}">
                <a16:creationId xmlns:a16="http://schemas.microsoft.com/office/drawing/2014/main" id="{70571170-0759-C14A-86BA-F2ECDE4C2414}"/>
              </a:ext>
            </a:extLst>
          </p:cNvPr>
          <p:cNvGrpSpPr/>
          <p:nvPr userDrawn="1"/>
        </p:nvGrpSpPr>
        <p:grpSpPr>
          <a:xfrm>
            <a:off x="5017663" y="2171267"/>
            <a:ext cx="2339972" cy="2280038"/>
            <a:chOff x="2665413" y="-1588"/>
            <a:chExt cx="6858000" cy="6859588"/>
          </a:xfrm>
        </p:grpSpPr>
        <p:sp>
          <p:nvSpPr>
            <p:cNvPr id="13" name="Freeform 5">
              <a:extLst>
                <a:ext uri="{FF2B5EF4-FFF2-40B4-BE49-F238E27FC236}">
                  <a16:creationId xmlns:a16="http://schemas.microsoft.com/office/drawing/2014/main" id="{7D44E44C-626D-1D42-8FF6-7CD90DEC6064}"/>
                </a:ext>
              </a:extLst>
            </p:cNvPr>
            <p:cNvSpPr>
              <a:spLocks noEditPoints="1"/>
            </p:cNvSpPr>
            <p:nvPr/>
          </p:nvSpPr>
          <p:spPr bwMode="auto">
            <a:xfrm>
              <a:off x="5751513" y="-1588"/>
              <a:ext cx="3771900" cy="6859588"/>
            </a:xfrm>
            <a:custGeom>
              <a:avLst/>
              <a:gdLst>
                <a:gd name="T0" fmla="*/ 213 w 2384"/>
                <a:gd name="T1" fmla="*/ 4336 h 4336"/>
                <a:gd name="T2" fmla="*/ 214 w 2384"/>
                <a:gd name="T3" fmla="*/ 4336 h 4336"/>
                <a:gd name="T4" fmla="*/ 213 w 2384"/>
                <a:gd name="T5" fmla="*/ 4336 h 4336"/>
                <a:gd name="T6" fmla="*/ 211 w 2384"/>
                <a:gd name="T7" fmla="*/ 4336 h 4336"/>
                <a:gd name="T8" fmla="*/ 211 w 2384"/>
                <a:gd name="T9" fmla="*/ 4336 h 4336"/>
                <a:gd name="T10" fmla="*/ 211 w 2384"/>
                <a:gd name="T11" fmla="*/ 4336 h 4336"/>
                <a:gd name="T12" fmla="*/ 2384 w 2384"/>
                <a:gd name="T13" fmla="*/ 2168 h 4336"/>
                <a:gd name="T14" fmla="*/ 216 w 2384"/>
                <a:gd name="T15" fmla="*/ 4336 h 4336"/>
                <a:gd name="T16" fmla="*/ 215 w 2384"/>
                <a:gd name="T17" fmla="*/ 4336 h 4336"/>
                <a:gd name="T18" fmla="*/ 216 w 2384"/>
                <a:gd name="T19" fmla="*/ 4336 h 4336"/>
                <a:gd name="T20" fmla="*/ 2384 w 2384"/>
                <a:gd name="T21" fmla="*/ 2168 h 4336"/>
                <a:gd name="T22" fmla="*/ 2384 w 2384"/>
                <a:gd name="T23" fmla="*/ 2168 h 4336"/>
                <a:gd name="T24" fmla="*/ 2384 w 2384"/>
                <a:gd name="T25" fmla="*/ 2166 h 4336"/>
                <a:gd name="T26" fmla="*/ 2384 w 2384"/>
                <a:gd name="T27" fmla="*/ 2166 h 4336"/>
                <a:gd name="T28" fmla="*/ 2384 w 2384"/>
                <a:gd name="T29" fmla="*/ 2166 h 4336"/>
                <a:gd name="T30" fmla="*/ 2384 w 2384"/>
                <a:gd name="T31" fmla="*/ 2164 h 4336"/>
                <a:gd name="T32" fmla="*/ 2384 w 2384"/>
                <a:gd name="T33" fmla="*/ 2165 h 4336"/>
                <a:gd name="T34" fmla="*/ 2384 w 2384"/>
                <a:gd name="T35" fmla="*/ 2164 h 4336"/>
                <a:gd name="T36" fmla="*/ 2384 w 2384"/>
                <a:gd name="T37" fmla="*/ 2163 h 4336"/>
                <a:gd name="T38" fmla="*/ 2384 w 2384"/>
                <a:gd name="T39" fmla="*/ 2163 h 4336"/>
                <a:gd name="T40" fmla="*/ 2384 w 2384"/>
                <a:gd name="T41" fmla="*/ 2163 h 4336"/>
                <a:gd name="T42" fmla="*/ 2384 w 2384"/>
                <a:gd name="T43" fmla="*/ 2161 h 4336"/>
                <a:gd name="T44" fmla="*/ 2384 w 2384"/>
                <a:gd name="T45" fmla="*/ 2161 h 4336"/>
                <a:gd name="T46" fmla="*/ 2384 w 2384"/>
                <a:gd name="T47" fmla="*/ 2161 h 4336"/>
                <a:gd name="T48" fmla="*/ 216 w 2384"/>
                <a:gd name="T49" fmla="*/ 0 h 4336"/>
                <a:gd name="T50" fmla="*/ 0 w 2384"/>
                <a:gd name="T51" fmla="*/ 11 h 4336"/>
                <a:gd name="T52" fmla="*/ 1951 w 2384"/>
                <a:gd name="T53" fmla="*/ 2168 h 4336"/>
                <a:gd name="T54" fmla="*/ 1565 w 2384"/>
                <a:gd name="T55" fmla="*/ 3404 h 4336"/>
                <a:gd name="T56" fmla="*/ 2372 w 2384"/>
                <a:gd name="T57" fmla="*/ 1937 h 4336"/>
                <a:gd name="T58" fmla="*/ 2384 w 2384"/>
                <a:gd name="T59" fmla="*/ 2160 h 4336"/>
                <a:gd name="T60" fmla="*/ 216 w 2384"/>
                <a:gd name="T61" fmla="*/ 0 h 4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84" h="4336">
                  <a:moveTo>
                    <a:pt x="213" y="4336"/>
                  </a:moveTo>
                  <a:cubicBezTo>
                    <a:pt x="213" y="4336"/>
                    <a:pt x="213" y="4336"/>
                    <a:pt x="214" y="4336"/>
                  </a:cubicBezTo>
                  <a:cubicBezTo>
                    <a:pt x="213" y="4336"/>
                    <a:pt x="213" y="4336"/>
                    <a:pt x="213" y="4336"/>
                  </a:cubicBezTo>
                  <a:moveTo>
                    <a:pt x="211" y="4336"/>
                  </a:moveTo>
                  <a:cubicBezTo>
                    <a:pt x="211" y="4336"/>
                    <a:pt x="211" y="4336"/>
                    <a:pt x="211" y="4336"/>
                  </a:cubicBezTo>
                  <a:cubicBezTo>
                    <a:pt x="211" y="4336"/>
                    <a:pt x="211" y="4336"/>
                    <a:pt x="211" y="4336"/>
                  </a:cubicBezTo>
                  <a:moveTo>
                    <a:pt x="2384" y="2168"/>
                  </a:moveTo>
                  <a:cubicBezTo>
                    <a:pt x="2384" y="3365"/>
                    <a:pt x="1414" y="4336"/>
                    <a:pt x="216" y="4336"/>
                  </a:cubicBezTo>
                  <a:cubicBezTo>
                    <a:pt x="216" y="4336"/>
                    <a:pt x="215" y="4336"/>
                    <a:pt x="215" y="4336"/>
                  </a:cubicBezTo>
                  <a:cubicBezTo>
                    <a:pt x="215" y="4336"/>
                    <a:pt x="216" y="4336"/>
                    <a:pt x="216" y="4336"/>
                  </a:cubicBezTo>
                  <a:cubicBezTo>
                    <a:pt x="1414" y="4336"/>
                    <a:pt x="2384" y="3365"/>
                    <a:pt x="2384" y="2168"/>
                  </a:cubicBezTo>
                  <a:cubicBezTo>
                    <a:pt x="2384" y="2168"/>
                    <a:pt x="2384" y="2168"/>
                    <a:pt x="2384" y="2168"/>
                  </a:cubicBezTo>
                  <a:moveTo>
                    <a:pt x="2384" y="2166"/>
                  </a:moveTo>
                  <a:cubicBezTo>
                    <a:pt x="2384" y="2166"/>
                    <a:pt x="2384" y="2166"/>
                    <a:pt x="2384" y="2166"/>
                  </a:cubicBezTo>
                  <a:cubicBezTo>
                    <a:pt x="2384" y="2166"/>
                    <a:pt x="2384" y="2166"/>
                    <a:pt x="2384" y="2166"/>
                  </a:cubicBezTo>
                  <a:moveTo>
                    <a:pt x="2384" y="2164"/>
                  </a:moveTo>
                  <a:cubicBezTo>
                    <a:pt x="2384" y="2164"/>
                    <a:pt x="2384" y="2165"/>
                    <a:pt x="2384" y="2165"/>
                  </a:cubicBezTo>
                  <a:cubicBezTo>
                    <a:pt x="2384" y="2165"/>
                    <a:pt x="2384" y="2164"/>
                    <a:pt x="2384" y="2164"/>
                  </a:cubicBezTo>
                  <a:moveTo>
                    <a:pt x="2384" y="2163"/>
                  </a:moveTo>
                  <a:cubicBezTo>
                    <a:pt x="2384" y="2163"/>
                    <a:pt x="2384" y="2163"/>
                    <a:pt x="2384" y="2163"/>
                  </a:cubicBezTo>
                  <a:cubicBezTo>
                    <a:pt x="2384" y="2163"/>
                    <a:pt x="2384" y="2163"/>
                    <a:pt x="2384" y="2163"/>
                  </a:cubicBezTo>
                  <a:moveTo>
                    <a:pt x="2384" y="2161"/>
                  </a:moveTo>
                  <a:cubicBezTo>
                    <a:pt x="2384" y="2161"/>
                    <a:pt x="2384" y="2161"/>
                    <a:pt x="2384" y="2161"/>
                  </a:cubicBezTo>
                  <a:cubicBezTo>
                    <a:pt x="2384" y="2161"/>
                    <a:pt x="2384" y="2161"/>
                    <a:pt x="2384" y="2161"/>
                  </a:cubicBezTo>
                  <a:moveTo>
                    <a:pt x="216" y="0"/>
                  </a:moveTo>
                  <a:cubicBezTo>
                    <a:pt x="143" y="0"/>
                    <a:pt x="71" y="4"/>
                    <a:pt x="0" y="11"/>
                  </a:cubicBezTo>
                  <a:cubicBezTo>
                    <a:pt x="1096" y="120"/>
                    <a:pt x="1951" y="1044"/>
                    <a:pt x="1951" y="2168"/>
                  </a:cubicBezTo>
                  <a:cubicBezTo>
                    <a:pt x="1951" y="2627"/>
                    <a:pt x="1808" y="3053"/>
                    <a:pt x="1565" y="3404"/>
                  </a:cubicBezTo>
                  <a:cubicBezTo>
                    <a:pt x="2007" y="3052"/>
                    <a:pt x="2309" y="2530"/>
                    <a:pt x="2372" y="1937"/>
                  </a:cubicBezTo>
                  <a:cubicBezTo>
                    <a:pt x="2380" y="2010"/>
                    <a:pt x="2384" y="2085"/>
                    <a:pt x="2384" y="2160"/>
                  </a:cubicBezTo>
                  <a:cubicBezTo>
                    <a:pt x="2380" y="966"/>
                    <a:pt x="1411" y="0"/>
                    <a:pt x="216" y="0"/>
                  </a:cubicBezTo>
                </a:path>
              </a:pathLst>
            </a:custGeom>
            <a:gradFill>
              <a:gsLst>
                <a:gs pos="0">
                  <a:schemeClr val="accent5">
                    <a:lumMod val="67000"/>
                    <a:alpha val="50000"/>
                  </a:schemeClr>
                </a:gs>
                <a:gs pos="48000">
                  <a:schemeClr val="accent3">
                    <a:alpha val="50000"/>
                  </a:schemeClr>
                </a:gs>
                <a:gs pos="100000">
                  <a:schemeClr val="accent6"/>
                </a:gs>
              </a:gsLst>
              <a:path path="circle">
                <a:fillToRect l="100000" t="100000"/>
              </a:path>
            </a:gra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14890609-B234-B54A-A9D6-06345CF4CDBC}"/>
                </a:ext>
              </a:extLst>
            </p:cNvPr>
            <p:cNvSpPr>
              <a:spLocks noEditPoints="1"/>
            </p:cNvSpPr>
            <p:nvPr/>
          </p:nvSpPr>
          <p:spPr bwMode="auto">
            <a:xfrm>
              <a:off x="2665413" y="3062287"/>
              <a:ext cx="6858000" cy="3795713"/>
            </a:xfrm>
            <a:custGeom>
              <a:avLst/>
              <a:gdLst>
                <a:gd name="T0" fmla="*/ 2165 w 4335"/>
                <a:gd name="T1" fmla="*/ 2399 h 2399"/>
                <a:gd name="T2" fmla="*/ 2166 w 4335"/>
                <a:gd name="T3" fmla="*/ 2399 h 2399"/>
                <a:gd name="T4" fmla="*/ 2165 w 4335"/>
                <a:gd name="T5" fmla="*/ 2399 h 2399"/>
                <a:gd name="T6" fmla="*/ 2162 w 4335"/>
                <a:gd name="T7" fmla="*/ 2399 h 2399"/>
                <a:gd name="T8" fmla="*/ 2164 w 4335"/>
                <a:gd name="T9" fmla="*/ 2399 h 2399"/>
                <a:gd name="T10" fmla="*/ 2162 w 4335"/>
                <a:gd name="T11" fmla="*/ 2399 h 2399"/>
                <a:gd name="T12" fmla="*/ 4335 w 4335"/>
                <a:gd name="T13" fmla="*/ 229 h 2399"/>
                <a:gd name="T14" fmla="*/ 4335 w 4335"/>
                <a:gd name="T15" fmla="*/ 231 h 2399"/>
                <a:gd name="T16" fmla="*/ 4335 w 4335"/>
                <a:gd name="T17" fmla="*/ 231 h 2399"/>
                <a:gd name="T18" fmla="*/ 4335 w 4335"/>
                <a:gd name="T19" fmla="*/ 229 h 2399"/>
                <a:gd name="T20" fmla="*/ 4335 w 4335"/>
                <a:gd name="T21" fmla="*/ 228 h 2399"/>
                <a:gd name="T22" fmla="*/ 4335 w 4335"/>
                <a:gd name="T23" fmla="*/ 229 h 2399"/>
                <a:gd name="T24" fmla="*/ 4335 w 4335"/>
                <a:gd name="T25" fmla="*/ 228 h 2399"/>
                <a:gd name="T26" fmla="*/ 4335 w 4335"/>
                <a:gd name="T27" fmla="*/ 226 h 2399"/>
                <a:gd name="T28" fmla="*/ 4335 w 4335"/>
                <a:gd name="T29" fmla="*/ 227 h 2399"/>
                <a:gd name="T30" fmla="*/ 4335 w 4335"/>
                <a:gd name="T31" fmla="*/ 226 h 2399"/>
                <a:gd name="T32" fmla="*/ 4335 w 4335"/>
                <a:gd name="T33" fmla="*/ 224 h 2399"/>
                <a:gd name="T34" fmla="*/ 4335 w 4335"/>
                <a:gd name="T35" fmla="*/ 226 h 2399"/>
                <a:gd name="T36" fmla="*/ 4335 w 4335"/>
                <a:gd name="T37" fmla="*/ 224 h 2399"/>
                <a:gd name="T38" fmla="*/ 4335 w 4335"/>
                <a:gd name="T39" fmla="*/ 223 h 2399"/>
                <a:gd name="T40" fmla="*/ 4335 w 4335"/>
                <a:gd name="T41" fmla="*/ 224 h 2399"/>
                <a:gd name="T42" fmla="*/ 4335 w 4335"/>
                <a:gd name="T43" fmla="*/ 223 h 2399"/>
                <a:gd name="T44" fmla="*/ 12 w 4335"/>
                <a:gd name="T45" fmla="*/ 0 h 2399"/>
                <a:gd name="T46" fmla="*/ 0 w 4335"/>
                <a:gd name="T47" fmla="*/ 231 h 2399"/>
                <a:gd name="T48" fmla="*/ 2162 w 4335"/>
                <a:gd name="T49" fmla="*/ 2399 h 2399"/>
                <a:gd name="T50" fmla="*/ 1951 w 4335"/>
                <a:gd name="T51" fmla="*/ 2388 h 2399"/>
                <a:gd name="T52" fmla="*/ 3516 w 4335"/>
                <a:gd name="T53" fmla="*/ 1467 h 2399"/>
                <a:gd name="T54" fmla="*/ 2167 w 4335"/>
                <a:gd name="T55" fmla="*/ 1937 h 2399"/>
                <a:gd name="T56" fmla="*/ 12 w 4335"/>
                <a:gd name="T57" fmla="*/ 0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35" h="2399">
                  <a:moveTo>
                    <a:pt x="2165" y="2399"/>
                  </a:moveTo>
                  <a:cubicBezTo>
                    <a:pt x="2165" y="2399"/>
                    <a:pt x="2165" y="2399"/>
                    <a:pt x="2166" y="2399"/>
                  </a:cubicBezTo>
                  <a:cubicBezTo>
                    <a:pt x="2165" y="2399"/>
                    <a:pt x="2165" y="2399"/>
                    <a:pt x="2165" y="2399"/>
                  </a:cubicBezTo>
                  <a:moveTo>
                    <a:pt x="2162" y="2399"/>
                  </a:moveTo>
                  <a:cubicBezTo>
                    <a:pt x="2163" y="2399"/>
                    <a:pt x="2163" y="2399"/>
                    <a:pt x="2164" y="2399"/>
                  </a:cubicBezTo>
                  <a:cubicBezTo>
                    <a:pt x="2163" y="2399"/>
                    <a:pt x="2163" y="2399"/>
                    <a:pt x="2162" y="2399"/>
                  </a:cubicBezTo>
                  <a:moveTo>
                    <a:pt x="4335" y="229"/>
                  </a:moveTo>
                  <a:cubicBezTo>
                    <a:pt x="4335" y="230"/>
                    <a:pt x="4335" y="230"/>
                    <a:pt x="4335" y="231"/>
                  </a:cubicBezTo>
                  <a:cubicBezTo>
                    <a:pt x="4335" y="231"/>
                    <a:pt x="4335" y="231"/>
                    <a:pt x="4335" y="231"/>
                  </a:cubicBezTo>
                  <a:cubicBezTo>
                    <a:pt x="4335" y="230"/>
                    <a:pt x="4335" y="230"/>
                    <a:pt x="4335" y="229"/>
                  </a:cubicBezTo>
                  <a:moveTo>
                    <a:pt x="4335" y="228"/>
                  </a:moveTo>
                  <a:cubicBezTo>
                    <a:pt x="4335" y="228"/>
                    <a:pt x="4335" y="229"/>
                    <a:pt x="4335" y="229"/>
                  </a:cubicBezTo>
                  <a:cubicBezTo>
                    <a:pt x="4335" y="229"/>
                    <a:pt x="4335" y="228"/>
                    <a:pt x="4335" y="228"/>
                  </a:cubicBezTo>
                  <a:moveTo>
                    <a:pt x="4335" y="226"/>
                  </a:moveTo>
                  <a:cubicBezTo>
                    <a:pt x="4335" y="227"/>
                    <a:pt x="4335" y="227"/>
                    <a:pt x="4335" y="227"/>
                  </a:cubicBezTo>
                  <a:cubicBezTo>
                    <a:pt x="4335" y="227"/>
                    <a:pt x="4335" y="226"/>
                    <a:pt x="4335" y="226"/>
                  </a:cubicBezTo>
                  <a:moveTo>
                    <a:pt x="4335" y="224"/>
                  </a:moveTo>
                  <a:cubicBezTo>
                    <a:pt x="4335" y="225"/>
                    <a:pt x="4335" y="225"/>
                    <a:pt x="4335" y="226"/>
                  </a:cubicBezTo>
                  <a:cubicBezTo>
                    <a:pt x="4335" y="225"/>
                    <a:pt x="4335" y="225"/>
                    <a:pt x="4335" y="224"/>
                  </a:cubicBezTo>
                  <a:moveTo>
                    <a:pt x="4335" y="223"/>
                  </a:moveTo>
                  <a:cubicBezTo>
                    <a:pt x="4335" y="223"/>
                    <a:pt x="4335" y="223"/>
                    <a:pt x="4335" y="224"/>
                  </a:cubicBezTo>
                  <a:cubicBezTo>
                    <a:pt x="4335" y="223"/>
                    <a:pt x="4335" y="223"/>
                    <a:pt x="4335" y="223"/>
                  </a:cubicBezTo>
                  <a:moveTo>
                    <a:pt x="12" y="0"/>
                  </a:moveTo>
                  <a:cubicBezTo>
                    <a:pt x="4" y="76"/>
                    <a:pt x="0" y="153"/>
                    <a:pt x="0" y="231"/>
                  </a:cubicBezTo>
                  <a:cubicBezTo>
                    <a:pt x="0" y="1426"/>
                    <a:pt x="967" y="2396"/>
                    <a:pt x="2162" y="2399"/>
                  </a:cubicBezTo>
                  <a:cubicBezTo>
                    <a:pt x="2091" y="2399"/>
                    <a:pt x="2020" y="2395"/>
                    <a:pt x="1951" y="2388"/>
                  </a:cubicBezTo>
                  <a:cubicBezTo>
                    <a:pt x="2599" y="2324"/>
                    <a:pt x="3163" y="1974"/>
                    <a:pt x="3516" y="1467"/>
                  </a:cubicBezTo>
                  <a:cubicBezTo>
                    <a:pt x="3146" y="1761"/>
                    <a:pt x="2677" y="1937"/>
                    <a:pt x="2167" y="1937"/>
                  </a:cubicBezTo>
                  <a:cubicBezTo>
                    <a:pt x="1048" y="1937"/>
                    <a:pt x="127" y="1089"/>
                    <a:pt x="12" y="0"/>
                  </a:cubicBezTo>
                </a:path>
              </a:pathLst>
            </a:custGeom>
            <a:gradFill>
              <a:gsLst>
                <a:gs pos="0">
                  <a:schemeClr val="accent5">
                    <a:lumMod val="67000"/>
                    <a:alpha val="50000"/>
                  </a:schemeClr>
                </a:gs>
                <a:gs pos="48000">
                  <a:schemeClr val="accent3">
                    <a:alpha val="50000"/>
                  </a:schemeClr>
                </a:gs>
                <a:gs pos="100000">
                  <a:schemeClr val="accent6"/>
                </a:gs>
              </a:gsLst>
              <a:path path="circle">
                <a:fillToRect l="100000" t="100000"/>
              </a:path>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a:extLst>
                <a:ext uri="{FF2B5EF4-FFF2-40B4-BE49-F238E27FC236}">
                  <a16:creationId xmlns:a16="http://schemas.microsoft.com/office/drawing/2014/main" id="{94F11F25-7662-E845-9230-A9CAAB672EC9}"/>
                </a:ext>
              </a:extLst>
            </p:cNvPr>
            <p:cNvSpPr>
              <a:spLocks/>
            </p:cNvSpPr>
            <p:nvPr/>
          </p:nvSpPr>
          <p:spPr bwMode="auto">
            <a:xfrm>
              <a:off x="5751513" y="3062287"/>
              <a:ext cx="3771900" cy="3795713"/>
            </a:xfrm>
            <a:custGeom>
              <a:avLst/>
              <a:gdLst>
                <a:gd name="connsiteX0" fmla="*/ 3752914 w 3771900"/>
                <a:gd name="connsiteY0" fmla="*/ 0 h 3795713"/>
                <a:gd name="connsiteX1" fmla="*/ 3771900 w 3771900"/>
                <a:gd name="connsiteY1" fmla="*/ 352832 h 3795713"/>
                <a:gd name="connsiteX2" fmla="*/ 3771900 w 3771900"/>
                <a:gd name="connsiteY2" fmla="*/ 354414 h 3795713"/>
                <a:gd name="connsiteX3" fmla="*/ 3771900 w 3771900"/>
                <a:gd name="connsiteY3" fmla="*/ 357579 h 3795713"/>
                <a:gd name="connsiteX4" fmla="*/ 3771900 w 3771900"/>
                <a:gd name="connsiteY4" fmla="*/ 359161 h 3795713"/>
                <a:gd name="connsiteX5" fmla="*/ 3771900 w 3771900"/>
                <a:gd name="connsiteY5" fmla="*/ 360743 h 3795713"/>
                <a:gd name="connsiteX6" fmla="*/ 3771900 w 3771900"/>
                <a:gd name="connsiteY6" fmla="*/ 362325 h 3795713"/>
                <a:gd name="connsiteX7" fmla="*/ 3771900 w 3771900"/>
                <a:gd name="connsiteY7" fmla="*/ 365490 h 3795713"/>
                <a:gd name="connsiteX8" fmla="*/ 341750 w 3771900"/>
                <a:gd name="connsiteY8" fmla="*/ 3795713 h 3795713"/>
                <a:gd name="connsiteX9" fmla="*/ 340167 w 3771900"/>
                <a:gd name="connsiteY9" fmla="*/ 3795713 h 3795713"/>
                <a:gd name="connsiteX10" fmla="*/ 338585 w 3771900"/>
                <a:gd name="connsiteY10" fmla="*/ 3795713 h 3795713"/>
                <a:gd name="connsiteX11" fmla="*/ 337003 w 3771900"/>
                <a:gd name="connsiteY11" fmla="*/ 3795713 h 3795713"/>
                <a:gd name="connsiteX12" fmla="*/ 333839 w 3771900"/>
                <a:gd name="connsiteY12" fmla="*/ 3795713 h 3795713"/>
                <a:gd name="connsiteX13" fmla="*/ 0 w 3771900"/>
                <a:gd name="connsiteY13" fmla="*/ 3778309 h 3795713"/>
                <a:gd name="connsiteX14" fmla="*/ 2476101 w 3771900"/>
                <a:gd name="connsiteY14" fmla="*/ 2321097 h 3795713"/>
                <a:gd name="connsiteX15" fmla="*/ 3752914 w 3771900"/>
                <a:gd name="connsiteY15" fmla="*/ 0 h 379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1900" h="3795713">
                  <a:moveTo>
                    <a:pt x="3752914" y="0"/>
                  </a:moveTo>
                  <a:cubicBezTo>
                    <a:pt x="3765571" y="115501"/>
                    <a:pt x="3771900" y="234167"/>
                    <a:pt x="3771900" y="352832"/>
                  </a:cubicBezTo>
                  <a:cubicBezTo>
                    <a:pt x="3771900" y="352832"/>
                    <a:pt x="3771900" y="352832"/>
                    <a:pt x="3771900" y="354414"/>
                  </a:cubicBezTo>
                  <a:cubicBezTo>
                    <a:pt x="3771900" y="355997"/>
                    <a:pt x="3771900" y="355997"/>
                    <a:pt x="3771900" y="357579"/>
                  </a:cubicBezTo>
                  <a:cubicBezTo>
                    <a:pt x="3771900" y="359161"/>
                    <a:pt x="3771900" y="359161"/>
                    <a:pt x="3771900" y="359161"/>
                  </a:cubicBezTo>
                  <a:cubicBezTo>
                    <a:pt x="3771900" y="359161"/>
                    <a:pt x="3771900" y="360743"/>
                    <a:pt x="3771900" y="360743"/>
                  </a:cubicBezTo>
                  <a:cubicBezTo>
                    <a:pt x="3771900" y="360743"/>
                    <a:pt x="3771900" y="362325"/>
                    <a:pt x="3771900" y="362325"/>
                  </a:cubicBezTo>
                  <a:cubicBezTo>
                    <a:pt x="3771900" y="363908"/>
                    <a:pt x="3771900" y="363908"/>
                    <a:pt x="3771900" y="365490"/>
                  </a:cubicBezTo>
                  <a:cubicBezTo>
                    <a:pt x="3771900" y="2259391"/>
                    <a:pt x="2237192" y="3795713"/>
                    <a:pt x="341750" y="3795713"/>
                  </a:cubicBezTo>
                  <a:cubicBezTo>
                    <a:pt x="341750" y="3795713"/>
                    <a:pt x="340167" y="3795713"/>
                    <a:pt x="340167" y="3795713"/>
                  </a:cubicBezTo>
                  <a:cubicBezTo>
                    <a:pt x="338585" y="3795713"/>
                    <a:pt x="338585" y="3795713"/>
                    <a:pt x="338585" y="3795713"/>
                  </a:cubicBezTo>
                  <a:cubicBezTo>
                    <a:pt x="337003" y="3795713"/>
                    <a:pt x="337003" y="3795713"/>
                    <a:pt x="337003" y="3795713"/>
                  </a:cubicBezTo>
                  <a:cubicBezTo>
                    <a:pt x="335421" y="3795713"/>
                    <a:pt x="335421" y="3795713"/>
                    <a:pt x="333839" y="3795713"/>
                  </a:cubicBezTo>
                  <a:cubicBezTo>
                    <a:pt x="221504" y="3795713"/>
                    <a:pt x="109170" y="3789384"/>
                    <a:pt x="0" y="3778309"/>
                  </a:cubicBezTo>
                  <a:cubicBezTo>
                    <a:pt x="1025248" y="3677048"/>
                    <a:pt x="1917594" y="3123275"/>
                    <a:pt x="2476101" y="2321097"/>
                  </a:cubicBezTo>
                  <a:cubicBezTo>
                    <a:pt x="3175421" y="1764160"/>
                    <a:pt x="3653237" y="938249"/>
                    <a:pt x="3752914" y="0"/>
                  </a:cubicBezTo>
                  <a:close/>
                </a:path>
              </a:pathLst>
            </a:custGeom>
            <a:gradFill>
              <a:gsLst>
                <a:gs pos="0">
                  <a:schemeClr val="accent5">
                    <a:lumMod val="67000"/>
                    <a:alpha val="50000"/>
                  </a:schemeClr>
                </a:gs>
                <a:gs pos="48000">
                  <a:schemeClr val="accent3">
                    <a:alpha val="50000"/>
                  </a:schemeClr>
                </a:gs>
                <a:gs pos="100000">
                  <a:schemeClr val="accent6"/>
                </a:gs>
              </a:gsLst>
              <a:path path="circle">
                <a:fillToRect l="100000" t="100000"/>
              </a:path>
            </a:gradFill>
            <a:ln>
              <a:noFill/>
            </a:ln>
          </p:spPr>
          <p:txBody>
            <a:bodyPr vert="horz" wrap="square" lIns="91440" tIns="45720" rIns="91440" bIns="45720" numCol="1" anchor="t" anchorCtr="0" compatLnSpc="1">
              <a:prstTxWarp prst="textNoShape">
                <a:avLst/>
              </a:prstTxWarp>
              <a:noAutofit/>
            </a:bodyPr>
            <a:lstStyle/>
            <a:p>
              <a:endParaRPr lang="en-US"/>
            </a:p>
          </p:txBody>
        </p:sp>
      </p:grpSp>
      <p:grpSp>
        <p:nvGrpSpPr>
          <p:cNvPr id="16" name="Group 15">
            <a:extLst>
              <a:ext uri="{FF2B5EF4-FFF2-40B4-BE49-F238E27FC236}">
                <a16:creationId xmlns:a16="http://schemas.microsoft.com/office/drawing/2014/main" id="{ED9B3BFD-0A5D-974E-8DE0-41D72B753272}"/>
              </a:ext>
            </a:extLst>
          </p:cNvPr>
          <p:cNvGrpSpPr/>
          <p:nvPr userDrawn="1"/>
        </p:nvGrpSpPr>
        <p:grpSpPr>
          <a:xfrm>
            <a:off x="8323526" y="2168196"/>
            <a:ext cx="2339972" cy="2280038"/>
            <a:chOff x="2665413" y="-1588"/>
            <a:chExt cx="6858000" cy="6859588"/>
          </a:xfrm>
        </p:grpSpPr>
        <p:sp>
          <p:nvSpPr>
            <p:cNvPr id="17" name="Freeform 5">
              <a:extLst>
                <a:ext uri="{FF2B5EF4-FFF2-40B4-BE49-F238E27FC236}">
                  <a16:creationId xmlns:a16="http://schemas.microsoft.com/office/drawing/2014/main" id="{5112AC1B-1DFE-E747-A58B-AA799D356F5E}"/>
                </a:ext>
              </a:extLst>
            </p:cNvPr>
            <p:cNvSpPr>
              <a:spLocks noEditPoints="1"/>
            </p:cNvSpPr>
            <p:nvPr/>
          </p:nvSpPr>
          <p:spPr bwMode="auto">
            <a:xfrm>
              <a:off x="5751513" y="-1588"/>
              <a:ext cx="3771900" cy="6859588"/>
            </a:xfrm>
            <a:custGeom>
              <a:avLst/>
              <a:gdLst>
                <a:gd name="T0" fmla="*/ 213 w 2384"/>
                <a:gd name="T1" fmla="*/ 4336 h 4336"/>
                <a:gd name="T2" fmla="*/ 214 w 2384"/>
                <a:gd name="T3" fmla="*/ 4336 h 4336"/>
                <a:gd name="T4" fmla="*/ 213 w 2384"/>
                <a:gd name="T5" fmla="*/ 4336 h 4336"/>
                <a:gd name="T6" fmla="*/ 211 w 2384"/>
                <a:gd name="T7" fmla="*/ 4336 h 4336"/>
                <a:gd name="T8" fmla="*/ 211 w 2384"/>
                <a:gd name="T9" fmla="*/ 4336 h 4336"/>
                <a:gd name="T10" fmla="*/ 211 w 2384"/>
                <a:gd name="T11" fmla="*/ 4336 h 4336"/>
                <a:gd name="T12" fmla="*/ 2384 w 2384"/>
                <a:gd name="T13" fmla="*/ 2168 h 4336"/>
                <a:gd name="T14" fmla="*/ 216 w 2384"/>
                <a:gd name="T15" fmla="*/ 4336 h 4336"/>
                <a:gd name="T16" fmla="*/ 215 w 2384"/>
                <a:gd name="T17" fmla="*/ 4336 h 4336"/>
                <a:gd name="T18" fmla="*/ 216 w 2384"/>
                <a:gd name="T19" fmla="*/ 4336 h 4336"/>
                <a:gd name="T20" fmla="*/ 2384 w 2384"/>
                <a:gd name="T21" fmla="*/ 2168 h 4336"/>
                <a:gd name="T22" fmla="*/ 2384 w 2384"/>
                <a:gd name="T23" fmla="*/ 2168 h 4336"/>
                <a:gd name="T24" fmla="*/ 2384 w 2384"/>
                <a:gd name="T25" fmla="*/ 2166 h 4336"/>
                <a:gd name="T26" fmla="*/ 2384 w 2384"/>
                <a:gd name="T27" fmla="*/ 2166 h 4336"/>
                <a:gd name="T28" fmla="*/ 2384 w 2384"/>
                <a:gd name="T29" fmla="*/ 2166 h 4336"/>
                <a:gd name="T30" fmla="*/ 2384 w 2384"/>
                <a:gd name="T31" fmla="*/ 2164 h 4336"/>
                <a:gd name="T32" fmla="*/ 2384 w 2384"/>
                <a:gd name="T33" fmla="*/ 2165 h 4336"/>
                <a:gd name="T34" fmla="*/ 2384 w 2384"/>
                <a:gd name="T35" fmla="*/ 2164 h 4336"/>
                <a:gd name="T36" fmla="*/ 2384 w 2384"/>
                <a:gd name="T37" fmla="*/ 2163 h 4336"/>
                <a:gd name="T38" fmla="*/ 2384 w 2384"/>
                <a:gd name="T39" fmla="*/ 2163 h 4336"/>
                <a:gd name="T40" fmla="*/ 2384 w 2384"/>
                <a:gd name="T41" fmla="*/ 2163 h 4336"/>
                <a:gd name="T42" fmla="*/ 2384 w 2384"/>
                <a:gd name="T43" fmla="*/ 2161 h 4336"/>
                <a:gd name="T44" fmla="*/ 2384 w 2384"/>
                <a:gd name="T45" fmla="*/ 2161 h 4336"/>
                <a:gd name="T46" fmla="*/ 2384 w 2384"/>
                <a:gd name="T47" fmla="*/ 2161 h 4336"/>
                <a:gd name="T48" fmla="*/ 216 w 2384"/>
                <a:gd name="T49" fmla="*/ 0 h 4336"/>
                <a:gd name="T50" fmla="*/ 0 w 2384"/>
                <a:gd name="T51" fmla="*/ 11 h 4336"/>
                <a:gd name="T52" fmla="*/ 1951 w 2384"/>
                <a:gd name="T53" fmla="*/ 2168 h 4336"/>
                <a:gd name="T54" fmla="*/ 1565 w 2384"/>
                <a:gd name="T55" fmla="*/ 3404 h 4336"/>
                <a:gd name="T56" fmla="*/ 2372 w 2384"/>
                <a:gd name="T57" fmla="*/ 1937 h 4336"/>
                <a:gd name="T58" fmla="*/ 2384 w 2384"/>
                <a:gd name="T59" fmla="*/ 2160 h 4336"/>
                <a:gd name="T60" fmla="*/ 216 w 2384"/>
                <a:gd name="T61" fmla="*/ 0 h 4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84" h="4336">
                  <a:moveTo>
                    <a:pt x="213" y="4336"/>
                  </a:moveTo>
                  <a:cubicBezTo>
                    <a:pt x="213" y="4336"/>
                    <a:pt x="213" y="4336"/>
                    <a:pt x="214" y="4336"/>
                  </a:cubicBezTo>
                  <a:cubicBezTo>
                    <a:pt x="213" y="4336"/>
                    <a:pt x="213" y="4336"/>
                    <a:pt x="213" y="4336"/>
                  </a:cubicBezTo>
                  <a:moveTo>
                    <a:pt x="211" y="4336"/>
                  </a:moveTo>
                  <a:cubicBezTo>
                    <a:pt x="211" y="4336"/>
                    <a:pt x="211" y="4336"/>
                    <a:pt x="211" y="4336"/>
                  </a:cubicBezTo>
                  <a:cubicBezTo>
                    <a:pt x="211" y="4336"/>
                    <a:pt x="211" y="4336"/>
                    <a:pt x="211" y="4336"/>
                  </a:cubicBezTo>
                  <a:moveTo>
                    <a:pt x="2384" y="2168"/>
                  </a:moveTo>
                  <a:cubicBezTo>
                    <a:pt x="2384" y="3365"/>
                    <a:pt x="1414" y="4336"/>
                    <a:pt x="216" y="4336"/>
                  </a:cubicBezTo>
                  <a:cubicBezTo>
                    <a:pt x="216" y="4336"/>
                    <a:pt x="215" y="4336"/>
                    <a:pt x="215" y="4336"/>
                  </a:cubicBezTo>
                  <a:cubicBezTo>
                    <a:pt x="215" y="4336"/>
                    <a:pt x="216" y="4336"/>
                    <a:pt x="216" y="4336"/>
                  </a:cubicBezTo>
                  <a:cubicBezTo>
                    <a:pt x="1414" y="4336"/>
                    <a:pt x="2384" y="3365"/>
                    <a:pt x="2384" y="2168"/>
                  </a:cubicBezTo>
                  <a:cubicBezTo>
                    <a:pt x="2384" y="2168"/>
                    <a:pt x="2384" y="2168"/>
                    <a:pt x="2384" y="2168"/>
                  </a:cubicBezTo>
                  <a:moveTo>
                    <a:pt x="2384" y="2166"/>
                  </a:moveTo>
                  <a:cubicBezTo>
                    <a:pt x="2384" y="2166"/>
                    <a:pt x="2384" y="2166"/>
                    <a:pt x="2384" y="2166"/>
                  </a:cubicBezTo>
                  <a:cubicBezTo>
                    <a:pt x="2384" y="2166"/>
                    <a:pt x="2384" y="2166"/>
                    <a:pt x="2384" y="2166"/>
                  </a:cubicBezTo>
                  <a:moveTo>
                    <a:pt x="2384" y="2164"/>
                  </a:moveTo>
                  <a:cubicBezTo>
                    <a:pt x="2384" y="2164"/>
                    <a:pt x="2384" y="2165"/>
                    <a:pt x="2384" y="2165"/>
                  </a:cubicBezTo>
                  <a:cubicBezTo>
                    <a:pt x="2384" y="2165"/>
                    <a:pt x="2384" y="2164"/>
                    <a:pt x="2384" y="2164"/>
                  </a:cubicBezTo>
                  <a:moveTo>
                    <a:pt x="2384" y="2163"/>
                  </a:moveTo>
                  <a:cubicBezTo>
                    <a:pt x="2384" y="2163"/>
                    <a:pt x="2384" y="2163"/>
                    <a:pt x="2384" y="2163"/>
                  </a:cubicBezTo>
                  <a:cubicBezTo>
                    <a:pt x="2384" y="2163"/>
                    <a:pt x="2384" y="2163"/>
                    <a:pt x="2384" y="2163"/>
                  </a:cubicBezTo>
                  <a:moveTo>
                    <a:pt x="2384" y="2161"/>
                  </a:moveTo>
                  <a:cubicBezTo>
                    <a:pt x="2384" y="2161"/>
                    <a:pt x="2384" y="2161"/>
                    <a:pt x="2384" y="2161"/>
                  </a:cubicBezTo>
                  <a:cubicBezTo>
                    <a:pt x="2384" y="2161"/>
                    <a:pt x="2384" y="2161"/>
                    <a:pt x="2384" y="2161"/>
                  </a:cubicBezTo>
                  <a:moveTo>
                    <a:pt x="216" y="0"/>
                  </a:moveTo>
                  <a:cubicBezTo>
                    <a:pt x="143" y="0"/>
                    <a:pt x="71" y="4"/>
                    <a:pt x="0" y="11"/>
                  </a:cubicBezTo>
                  <a:cubicBezTo>
                    <a:pt x="1096" y="120"/>
                    <a:pt x="1951" y="1044"/>
                    <a:pt x="1951" y="2168"/>
                  </a:cubicBezTo>
                  <a:cubicBezTo>
                    <a:pt x="1951" y="2627"/>
                    <a:pt x="1808" y="3053"/>
                    <a:pt x="1565" y="3404"/>
                  </a:cubicBezTo>
                  <a:cubicBezTo>
                    <a:pt x="2007" y="3052"/>
                    <a:pt x="2309" y="2530"/>
                    <a:pt x="2372" y="1937"/>
                  </a:cubicBezTo>
                  <a:cubicBezTo>
                    <a:pt x="2380" y="2010"/>
                    <a:pt x="2384" y="2085"/>
                    <a:pt x="2384" y="2160"/>
                  </a:cubicBezTo>
                  <a:cubicBezTo>
                    <a:pt x="2380" y="966"/>
                    <a:pt x="1411" y="0"/>
                    <a:pt x="216" y="0"/>
                  </a:cubicBezTo>
                </a:path>
              </a:pathLst>
            </a:custGeom>
            <a:gradFill>
              <a:gsLst>
                <a:gs pos="0">
                  <a:schemeClr val="accent5">
                    <a:lumMod val="67000"/>
                    <a:alpha val="50000"/>
                  </a:schemeClr>
                </a:gs>
                <a:gs pos="48000">
                  <a:schemeClr val="accent3">
                    <a:alpha val="50000"/>
                  </a:schemeClr>
                </a:gs>
                <a:gs pos="100000">
                  <a:schemeClr val="accent6"/>
                </a:gs>
              </a:gsLst>
              <a:path path="circle">
                <a:fillToRect l="100000" t="100000"/>
              </a:path>
            </a:gra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FC3586BB-41F0-7E46-A72C-2CF5C0AF9573}"/>
                </a:ext>
              </a:extLst>
            </p:cNvPr>
            <p:cNvSpPr>
              <a:spLocks noEditPoints="1"/>
            </p:cNvSpPr>
            <p:nvPr/>
          </p:nvSpPr>
          <p:spPr bwMode="auto">
            <a:xfrm>
              <a:off x="2665413" y="3062287"/>
              <a:ext cx="6858000" cy="3795713"/>
            </a:xfrm>
            <a:custGeom>
              <a:avLst/>
              <a:gdLst>
                <a:gd name="T0" fmla="*/ 2165 w 4335"/>
                <a:gd name="T1" fmla="*/ 2399 h 2399"/>
                <a:gd name="T2" fmla="*/ 2166 w 4335"/>
                <a:gd name="T3" fmla="*/ 2399 h 2399"/>
                <a:gd name="T4" fmla="*/ 2165 w 4335"/>
                <a:gd name="T5" fmla="*/ 2399 h 2399"/>
                <a:gd name="T6" fmla="*/ 2162 w 4335"/>
                <a:gd name="T7" fmla="*/ 2399 h 2399"/>
                <a:gd name="T8" fmla="*/ 2164 w 4335"/>
                <a:gd name="T9" fmla="*/ 2399 h 2399"/>
                <a:gd name="T10" fmla="*/ 2162 w 4335"/>
                <a:gd name="T11" fmla="*/ 2399 h 2399"/>
                <a:gd name="T12" fmla="*/ 4335 w 4335"/>
                <a:gd name="T13" fmla="*/ 229 h 2399"/>
                <a:gd name="T14" fmla="*/ 4335 w 4335"/>
                <a:gd name="T15" fmla="*/ 231 h 2399"/>
                <a:gd name="T16" fmla="*/ 4335 w 4335"/>
                <a:gd name="T17" fmla="*/ 231 h 2399"/>
                <a:gd name="T18" fmla="*/ 4335 w 4335"/>
                <a:gd name="T19" fmla="*/ 229 h 2399"/>
                <a:gd name="T20" fmla="*/ 4335 w 4335"/>
                <a:gd name="T21" fmla="*/ 228 h 2399"/>
                <a:gd name="T22" fmla="*/ 4335 w 4335"/>
                <a:gd name="T23" fmla="*/ 229 h 2399"/>
                <a:gd name="T24" fmla="*/ 4335 w 4335"/>
                <a:gd name="T25" fmla="*/ 228 h 2399"/>
                <a:gd name="T26" fmla="*/ 4335 w 4335"/>
                <a:gd name="T27" fmla="*/ 226 h 2399"/>
                <a:gd name="T28" fmla="*/ 4335 w 4335"/>
                <a:gd name="T29" fmla="*/ 227 h 2399"/>
                <a:gd name="T30" fmla="*/ 4335 w 4335"/>
                <a:gd name="T31" fmla="*/ 226 h 2399"/>
                <a:gd name="T32" fmla="*/ 4335 w 4335"/>
                <a:gd name="T33" fmla="*/ 224 h 2399"/>
                <a:gd name="T34" fmla="*/ 4335 w 4335"/>
                <a:gd name="T35" fmla="*/ 226 h 2399"/>
                <a:gd name="T36" fmla="*/ 4335 w 4335"/>
                <a:gd name="T37" fmla="*/ 224 h 2399"/>
                <a:gd name="T38" fmla="*/ 4335 w 4335"/>
                <a:gd name="T39" fmla="*/ 223 h 2399"/>
                <a:gd name="T40" fmla="*/ 4335 w 4335"/>
                <a:gd name="T41" fmla="*/ 224 h 2399"/>
                <a:gd name="T42" fmla="*/ 4335 w 4335"/>
                <a:gd name="T43" fmla="*/ 223 h 2399"/>
                <a:gd name="T44" fmla="*/ 12 w 4335"/>
                <a:gd name="T45" fmla="*/ 0 h 2399"/>
                <a:gd name="T46" fmla="*/ 0 w 4335"/>
                <a:gd name="T47" fmla="*/ 231 h 2399"/>
                <a:gd name="T48" fmla="*/ 2162 w 4335"/>
                <a:gd name="T49" fmla="*/ 2399 h 2399"/>
                <a:gd name="T50" fmla="*/ 1951 w 4335"/>
                <a:gd name="T51" fmla="*/ 2388 h 2399"/>
                <a:gd name="T52" fmla="*/ 3516 w 4335"/>
                <a:gd name="T53" fmla="*/ 1467 h 2399"/>
                <a:gd name="T54" fmla="*/ 2167 w 4335"/>
                <a:gd name="T55" fmla="*/ 1937 h 2399"/>
                <a:gd name="T56" fmla="*/ 12 w 4335"/>
                <a:gd name="T57" fmla="*/ 0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35" h="2399">
                  <a:moveTo>
                    <a:pt x="2165" y="2399"/>
                  </a:moveTo>
                  <a:cubicBezTo>
                    <a:pt x="2165" y="2399"/>
                    <a:pt x="2165" y="2399"/>
                    <a:pt x="2166" y="2399"/>
                  </a:cubicBezTo>
                  <a:cubicBezTo>
                    <a:pt x="2165" y="2399"/>
                    <a:pt x="2165" y="2399"/>
                    <a:pt x="2165" y="2399"/>
                  </a:cubicBezTo>
                  <a:moveTo>
                    <a:pt x="2162" y="2399"/>
                  </a:moveTo>
                  <a:cubicBezTo>
                    <a:pt x="2163" y="2399"/>
                    <a:pt x="2163" y="2399"/>
                    <a:pt x="2164" y="2399"/>
                  </a:cubicBezTo>
                  <a:cubicBezTo>
                    <a:pt x="2163" y="2399"/>
                    <a:pt x="2163" y="2399"/>
                    <a:pt x="2162" y="2399"/>
                  </a:cubicBezTo>
                  <a:moveTo>
                    <a:pt x="4335" y="229"/>
                  </a:moveTo>
                  <a:cubicBezTo>
                    <a:pt x="4335" y="230"/>
                    <a:pt x="4335" y="230"/>
                    <a:pt x="4335" y="231"/>
                  </a:cubicBezTo>
                  <a:cubicBezTo>
                    <a:pt x="4335" y="231"/>
                    <a:pt x="4335" y="231"/>
                    <a:pt x="4335" y="231"/>
                  </a:cubicBezTo>
                  <a:cubicBezTo>
                    <a:pt x="4335" y="230"/>
                    <a:pt x="4335" y="230"/>
                    <a:pt x="4335" y="229"/>
                  </a:cubicBezTo>
                  <a:moveTo>
                    <a:pt x="4335" y="228"/>
                  </a:moveTo>
                  <a:cubicBezTo>
                    <a:pt x="4335" y="228"/>
                    <a:pt x="4335" y="229"/>
                    <a:pt x="4335" y="229"/>
                  </a:cubicBezTo>
                  <a:cubicBezTo>
                    <a:pt x="4335" y="229"/>
                    <a:pt x="4335" y="228"/>
                    <a:pt x="4335" y="228"/>
                  </a:cubicBezTo>
                  <a:moveTo>
                    <a:pt x="4335" y="226"/>
                  </a:moveTo>
                  <a:cubicBezTo>
                    <a:pt x="4335" y="227"/>
                    <a:pt x="4335" y="227"/>
                    <a:pt x="4335" y="227"/>
                  </a:cubicBezTo>
                  <a:cubicBezTo>
                    <a:pt x="4335" y="227"/>
                    <a:pt x="4335" y="226"/>
                    <a:pt x="4335" y="226"/>
                  </a:cubicBezTo>
                  <a:moveTo>
                    <a:pt x="4335" y="224"/>
                  </a:moveTo>
                  <a:cubicBezTo>
                    <a:pt x="4335" y="225"/>
                    <a:pt x="4335" y="225"/>
                    <a:pt x="4335" y="226"/>
                  </a:cubicBezTo>
                  <a:cubicBezTo>
                    <a:pt x="4335" y="225"/>
                    <a:pt x="4335" y="225"/>
                    <a:pt x="4335" y="224"/>
                  </a:cubicBezTo>
                  <a:moveTo>
                    <a:pt x="4335" y="223"/>
                  </a:moveTo>
                  <a:cubicBezTo>
                    <a:pt x="4335" y="223"/>
                    <a:pt x="4335" y="223"/>
                    <a:pt x="4335" y="224"/>
                  </a:cubicBezTo>
                  <a:cubicBezTo>
                    <a:pt x="4335" y="223"/>
                    <a:pt x="4335" y="223"/>
                    <a:pt x="4335" y="223"/>
                  </a:cubicBezTo>
                  <a:moveTo>
                    <a:pt x="12" y="0"/>
                  </a:moveTo>
                  <a:cubicBezTo>
                    <a:pt x="4" y="76"/>
                    <a:pt x="0" y="153"/>
                    <a:pt x="0" y="231"/>
                  </a:cubicBezTo>
                  <a:cubicBezTo>
                    <a:pt x="0" y="1426"/>
                    <a:pt x="967" y="2396"/>
                    <a:pt x="2162" y="2399"/>
                  </a:cubicBezTo>
                  <a:cubicBezTo>
                    <a:pt x="2091" y="2399"/>
                    <a:pt x="2020" y="2395"/>
                    <a:pt x="1951" y="2388"/>
                  </a:cubicBezTo>
                  <a:cubicBezTo>
                    <a:pt x="2599" y="2324"/>
                    <a:pt x="3163" y="1974"/>
                    <a:pt x="3516" y="1467"/>
                  </a:cubicBezTo>
                  <a:cubicBezTo>
                    <a:pt x="3146" y="1761"/>
                    <a:pt x="2677" y="1937"/>
                    <a:pt x="2167" y="1937"/>
                  </a:cubicBezTo>
                  <a:cubicBezTo>
                    <a:pt x="1048" y="1937"/>
                    <a:pt x="127" y="1089"/>
                    <a:pt x="12" y="0"/>
                  </a:cubicBezTo>
                </a:path>
              </a:pathLst>
            </a:custGeom>
            <a:gradFill>
              <a:gsLst>
                <a:gs pos="0">
                  <a:schemeClr val="accent5">
                    <a:lumMod val="67000"/>
                    <a:alpha val="50000"/>
                  </a:schemeClr>
                </a:gs>
                <a:gs pos="48000">
                  <a:schemeClr val="accent3">
                    <a:alpha val="50000"/>
                  </a:schemeClr>
                </a:gs>
                <a:gs pos="100000">
                  <a:schemeClr val="accent6"/>
                </a:gs>
              </a:gsLst>
              <a:path path="circle">
                <a:fillToRect l="100000" t="100000"/>
              </a:path>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a:extLst>
                <a:ext uri="{FF2B5EF4-FFF2-40B4-BE49-F238E27FC236}">
                  <a16:creationId xmlns:a16="http://schemas.microsoft.com/office/drawing/2014/main" id="{AE275C45-BEA2-0C45-AFC0-3E75436EA7AF}"/>
                </a:ext>
              </a:extLst>
            </p:cNvPr>
            <p:cNvSpPr>
              <a:spLocks/>
            </p:cNvSpPr>
            <p:nvPr/>
          </p:nvSpPr>
          <p:spPr bwMode="auto">
            <a:xfrm>
              <a:off x="5751513" y="3062287"/>
              <a:ext cx="3771900" cy="3795713"/>
            </a:xfrm>
            <a:custGeom>
              <a:avLst/>
              <a:gdLst>
                <a:gd name="connsiteX0" fmla="*/ 3752914 w 3771900"/>
                <a:gd name="connsiteY0" fmla="*/ 0 h 3795713"/>
                <a:gd name="connsiteX1" fmla="*/ 3771900 w 3771900"/>
                <a:gd name="connsiteY1" fmla="*/ 352832 h 3795713"/>
                <a:gd name="connsiteX2" fmla="*/ 3771900 w 3771900"/>
                <a:gd name="connsiteY2" fmla="*/ 354414 h 3795713"/>
                <a:gd name="connsiteX3" fmla="*/ 3771900 w 3771900"/>
                <a:gd name="connsiteY3" fmla="*/ 357579 h 3795713"/>
                <a:gd name="connsiteX4" fmla="*/ 3771900 w 3771900"/>
                <a:gd name="connsiteY4" fmla="*/ 359161 h 3795713"/>
                <a:gd name="connsiteX5" fmla="*/ 3771900 w 3771900"/>
                <a:gd name="connsiteY5" fmla="*/ 360743 h 3795713"/>
                <a:gd name="connsiteX6" fmla="*/ 3771900 w 3771900"/>
                <a:gd name="connsiteY6" fmla="*/ 362325 h 3795713"/>
                <a:gd name="connsiteX7" fmla="*/ 3771900 w 3771900"/>
                <a:gd name="connsiteY7" fmla="*/ 365490 h 3795713"/>
                <a:gd name="connsiteX8" fmla="*/ 341750 w 3771900"/>
                <a:gd name="connsiteY8" fmla="*/ 3795713 h 3795713"/>
                <a:gd name="connsiteX9" fmla="*/ 340167 w 3771900"/>
                <a:gd name="connsiteY9" fmla="*/ 3795713 h 3795713"/>
                <a:gd name="connsiteX10" fmla="*/ 338585 w 3771900"/>
                <a:gd name="connsiteY10" fmla="*/ 3795713 h 3795713"/>
                <a:gd name="connsiteX11" fmla="*/ 337003 w 3771900"/>
                <a:gd name="connsiteY11" fmla="*/ 3795713 h 3795713"/>
                <a:gd name="connsiteX12" fmla="*/ 333839 w 3771900"/>
                <a:gd name="connsiteY12" fmla="*/ 3795713 h 3795713"/>
                <a:gd name="connsiteX13" fmla="*/ 0 w 3771900"/>
                <a:gd name="connsiteY13" fmla="*/ 3778309 h 3795713"/>
                <a:gd name="connsiteX14" fmla="*/ 2476101 w 3771900"/>
                <a:gd name="connsiteY14" fmla="*/ 2321097 h 3795713"/>
                <a:gd name="connsiteX15" fmla="*/ 3752914 w 3771900"/>
                <a:gd name="connsiteY15" fmla="*/ 0 h 379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1900" h="3795713">
                  <a:moveTo>
                    <a:pt x="3752914" y="0"/>
                  </a:moveTo>
                  <a:cubicBezTo>
                    <a:pt x="3765571" y="115501"/>
                    <a:pt x="3771900" y="234167"/>
                    <a:pt x="3771900" y="352832"/>
                  </a:cubicBezTo>
                  <a:cubicBezTo>
                    <a:pt x="3771900" y="352832"/>
                    <a:pt x="3771900" y="352832"/>
                    <a:pt x="3771900" y="354414"/>
                  </a:cubicBezTo>
                  <a:cubicBezTo>
                    <a:pt x="3771900" y="355997"/>
                    <a:pt x="3771900" y="355997"/>
                    <a:pt x="3771900" y="357579"/>
                  </a:cubicBezTo>
                  <a:cubicBezTo>
                    <a:pt x="3771900" y="359161"/>
                    <a:pt x="3771900" y="359161"/>
                    <a:pt x="3771900" y="359161"/>
                  </a:cubicBezTo>
                  <a:cubicBezTo>
                    <a:pt x="3771900" y="359161"/>
                    <a:pt x="3771900" y="360743"/>
                    <a:pt x="3771900" y="360743"/>
                  </a:cubicBezTo>
                  <a:cubicBezTo>
                    <a:pt x="3771900" y="360743"/>
                    <a:pt x="3771900" y="362325"/>
                    <a:pt x="3771900" y="362325"/>
                  </a:cubicBezTo>
                  <a:cubicBezTo>
                    <a:pt x="3771900" y="363908"/>
                    <a:pt x="3771900" y="363908"/>
                    <a:pt x="3771900" y="365490"/>
                  </a:cubicBezTo>
                  <a:cubicBezTo>
                    <a:pt x="3771900" y="2259391"/>
                    <a:pt x="2237192" y="3795713"/>
                    <a:pt x="341750" y="3795713"/>
                  </a:cubicBezTo>
                  <a:cubicBezTo>
                    <a:pt x="341750" y="3795713"/>
                    <a:pt x="340167" y="3795713"/>
                    <a:pt x="340167" y="3795713"/>
                  </a:cubicBezTo>
                  <a:cubicBezTo>
                    <a:pt x="338585" y="3795713"/>
                    <a:pt x="338585" y="3795713"/>
                    <a:pt x="338585" y="3795713"/>
                  </a:cubicBezTo>
                  <a:cubicBezTo>
                    <a:pt x="337003" y="3795713"/>
                    <a:pt x="337003" y="3795713"/>
                    <a:pt x="337003" y="3795713"/>
                  </a:cubicBezTo>
                  <a:cubicBezTo>
                    <a:pt x="335421" y="3795713"/>
                    <a:pt x="335421" y="3795713"/>
                    <a:pt x="333839" y="3795713"/>
                  </a:cubicBezTo>
                  <a:cubicBezTo>
                    <a:pt x="221504" y="3795713"/>
                    <a:pt x="109170" y="3789384"/>
                    <a:pt x="0" y="3778309"/>
                  </a:cubicBezTo>
                  <a:cubicBezTo>
                    <a:pt x="1025248" y="3677048"/>
                    <a:pt x="1917594" y="3123275"/>
                    <a:pt x="2476101" y="2321097"/>
                  </a:cubicBezTo>
                  <a:cubicBezTo>
                    <a:pt x="3175421" y="1764160"/>
                    <a:pt x="3653237" y="938249"/>
                    <a:pt x="3752914" y="0"/>
                  </a:cubicBezTo>
                  <a:close/>
                </a:path>
              </a:pathLst>
            </a:custGeom>
            <a:gradFill>
              <a:gsLst>
                <a:gs pos="0">
                  <a:schemeClr val="accent5">
                    <a:lumMod val="67000"/>
                    <a:alpha val="50000"/>
                  </a:schemeClr>
                </a:gs>
                <a:gs pos="48000">
                  <a:schemeClr val="accent3">
                    <a:alpha val="50000"/>
                  </a:schemeClr>
                </a:gs>
                <a:gs pos="100000">
                  <a:schemeClr val="accent6"/>
                </a:gs>
              </a:gsLst>
              <a:path path="circle">
                <a:fillToRect l="100000" t="100000"/>
              </a:path>
            </a:gradFill>
            <a:ln>
              <a:noFill/>
            </a:ln>
          </p:spPr>
          <p:txBody>
            <a:bodyPr vert="horz" wrap="square" lIns="91440" tIns="45720" rIns="91440" bIns="45720" numCol="1" anchor="t" anchorCtr="0" compatLnSpc="1">
              <a:prstTxWarp prst="textNoShape">
                <a:avLst/>
              </a:prstTxWarp>
              <a:noAutofit/>
            </a:bodyPr>
            <a:lstStyle/>
            <a:p>
              <a:endParaRPr lang="en-US"/>
            </a:p>
          </p:txBody>
        </p:sp>
      </p:grpSp>
    </p:spTree>
    <p:extLst>
      <p:ext uri="{BB962C8B-B14F-4D97-AF65-F5344CB8AC3E}">
        <p14:creationId xmlns:p14="http://schemas.microsoft.com/office/powerpoint/2010/main" val="187633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2395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05662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59912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Picture 2" descr="A picture containing sky, outdoor, mountain, city&#10;&#10;Description automatically generated">
            <a:extLst>
              <a:ext uri="{FF2B5EF4-FFF2-40B4-BE49-F238E27FC236}">
                <a16:creationId xmlns:a16="http://schemas.microsoft.com/office/drawing/2014/main" id="{F8EBA195-BE52-8E4F-95DD-0FEFBDB3A2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A0DA6EA-B859-49A3-A607-58124206AA5E}"/>
              </a:ext>
            </a:extLst>
          </p:cNvPr>
          <p:cNvSpPr/>
          <p:nvPr userDrawn="1"/>
        </p:nvSpPr>
        <p:spPr>
          <a:xfrm rot="170859">
            <a:off x="-305887" y="5138679"/>
            <a:ext cx="9215903" cy="2425857"/>
          </a:xfrm>
          <a:prstGeom prst="rect">
            <a:avLst/>
          </a:prstGeom>
          <a:blipFill>
            <a:blip r:embed="rId3">
              <a:alphaModFix amt="38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CD33CF-840F-4135-8E84-123982B12259}"/>
              </a:ext>
            </a:extLst>
          </p:cNvPr>
          <p:cNvSpPr/>
          <p:nvPr userDrawn="1"/>
        </p:nvSpPr>
        <p:spPr>
          <a:xfrm flipV="1">
            <a:off x="4610100" y="-717101"/>
            <a:ext cx="7915275" cy="2784096"/>
          </a:xfrm>
          <a:prstGeom prst="rect">
            <a:avLst/>
          </a:prstGeom>
          <a:blipFill dpi="0" rotWithShape="1">
            <a:blip r:embed="rId4">
              <a:alphaModFix amt="5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94092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4" name="Picture 3" descr="A white van parked in front of a building&#10;&#10;Description automatically generated with low confidence">
            <a:extLst>
              <a:ext uri="{FF2B5EF4-FFF2-40B4-BE49-F238E27FC236}">
                <a16:creationId xmlns:a16="http://schemas.microsoft.com/office/drawing/2014/main" id="{C2392DCF-D2C1-A549-8859-0D87C2BF8A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A0DA6EA-B859-49A3-A607-58124206AA5E}"/>
              </a:ext>
            </a:extLst>
          </p:cNvPr>
          <p:cNvSpPr/>
          <p:nvPr userDrawn="1"/>
        </p:nvSpPr>
        <p:spPr>
          <a:xfrm rot="170859">
            <a:off x="-305887" y="5138679"/>
            <a:ext cx="9215903" cy="2425857"/>
          </a:xfrm>
          <a:prstGeom prst="rect">
            <a:avLst/>
          </a:prstGeom>
          <a:blipFill>
            <a:blip r:embed="rId3">
              <a:alphaModFix amt="38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CD33CF-840F-4135-8E84-123982B12259}"/>
              </a:ext>
            </a:extLst>
          </p:cNvPr>
          <p:cNvSpPr/>
          <p:nvPr userDrawn="1"/>
        </p:nvSpPr>
        <p:spPr>
          <a:xfrm flipV="1">
            <a:off x="4610100" y="-717101"/>
            <a:ext cx="7915275" cy="2784096"/>
          </a:xfrm>
          <a:prstGeom prst="rect">
            <a:avLst/>
          </a:prstGeom>
          <a:blipFill dpi="0" rotWithShape="1">
            <a:blip r:embed="rId4">
              <a:alphaModFix amt="5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81448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descr="A picture containing text, sky, athletic game, sport&#10;&#10;Description automatically generated">
            <a:extLst>
              <a:ext uri="{FF2B5EF4-FFF2-40B4-BE49-F238E27FC236}">
                <a16:creationId xmlns:a16="http://schemas.microsoft.com/office/drawing/2014/main" id="{E5640E28-82DD-BF4C-B7ED-2D214559BA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760" b="7760"/>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A0DA6EA-B859-49A3-A607-58124206AA5E}"/>
              </a:ext>
            </a:extLst>
          </p:cNvPr>
          <p:cNvSpPr/>
          <p:nvPr userDrawn="1"/>
        </p:nvSpPr>
        <p:spPr>
          <a:xfrm rot="170859">
            <a:off x="-305887" y="5138679"/>
            <a:ext cx="9215903" cy="2425857"/>
          </a:xfrm>
          <a:prstGeom prst="rect">
            <a:avLst/>
          </a:prstGeom>
          <a:blipFill>
            <a:blip r:embed="rId3">
              <a:alphaModFix amt="38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CD33CF-840F-4135-8E84-123982B12259}"/>
              </a:ext>
            </a:extLst>
          </p:cNvPr>
          <p:cNvSpPr/>
          <p:nvPr userDrawn="1"/>
        </p:nvSpPr>
        <p:spPr>
          <a:xfrm flipV="1">
            <a:off x="4610100" y="-717101"/>
            <a:ext cx="7915275" cy="2784096"/>
          </a:xfrm>
          <a:prstGeom prst="rect">
            <a:avLst/>
          </a:prstGeom>
          <a:blipFill dpi="0" rotWithShape="1">
            <a:blip r:embed="rId4">
              <a:alphaModFix amt="5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2487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descr="A pair of glasses on a table&#10;&#10;Description automatically generated with medium confidence">
            <a:extLst>
              <a:ext uri="{FF2B5EF4-FFF2-40B4-BE49-F238E27FC236}">
                <a16:creationId xmlns:a16="http://schemas.microsoft.com/office/drawing/2014/main" id="{FC3FD042-7736-CD48-9022-D9FF22632D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A0DA6EA-B859-49A3-A607-58124206AA5E}"/>
              </a:ext>
            </a:extLst>
          </p:cNvPr>
          <p:cNvSpPr/>
          <p:nvPr userDrawn="1"/>
        </p:nvSpPr>
        <p:spPr>
          <a:xfrm rot="170859">
            <a:off x="-305887" y="5138679"/>
            <a:ext cx="9215903" cy="2425857"/>
          </a:xfrm>
          <a:prstGeom prst="rect">
            <a:avLst/>
          </a:prstGeom>
          <a:blipFill>
            <a:blip r:embed="rId3">
              <a:alphaModFix amt="38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CD33CF-840F-4135-8E84-123982B12259}"/>
              </a:ext>
            </a:extLst>
          </p:cNvPr>
          <p:cNvSpPr/>
          <p:nvPr userDrawn="1"/>
        </p:nvSpPr>
        <p:spPr>
          <a:xfrm flipV="1">
            <a:off x="4610100" y="-717101"/>
            <a:ext cx="7915275" cy="2784096"/>
          </a:xfrm>
          <a:prstGeom prst="rect">
            <a:avLst/>
          </a:prstGeom>
          <a:blipFill dpi="0" rotWithShape="1">
            <a:blip r:embed="rId4">
              <a:alphaModFix amt="5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6070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descr="A picture containing person, indoor, wall, person&#10;&#10;Description automatically generated">
            <a:extLst>
              <a:ext uri="{FF2B5EF4-FFF2-40B4-BE49-F238E27FC236}">
                <a16:creationId xmlns:a16="http://schemas.microsoft.com/office/drawing/2014/main" id="{5E6A847F-0F28-9B42-9317-E39F957ADA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5D3A33C-36E9-4F46-82A6-2F322607A022}"/>
              </a:ext>
            </a:extLst>
          </p:cNvPr>
          <p:cNvSpPr/>
          <p:nvPr userDrawn="1"/>
        </p:nvSpPr>
        <p:spPr>
          <a:xfrm>
            <a:off x="0" y="0"/>
            <a:ext cx="12192000" cy="6858000"/>
          </a:xfrm>
          <a:prstGeom prst="rect">
            <a:avLst/>
          </a:prstGeom>
          <a:solidFill>
            <a:srgbClr val="44546A">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0DA6EA-B859-49A3-A607-58124206AA5E}"/>
              </a:ext>
            </a:extLst>
          </p:cNvPr>
          <p:cNvSpPr/>
          <p:nvPr userDrawn="1"/>
        </p:nvSpPr>
        <p:spPr>
          <a:xfrm rot="170859">
            <a:off x="-305887" y="5138679"/>
            <a:ext cx="9215903" cy="2425857"/>
          </a:xfrm>
          <a:prstGeom prst="rect">
            <a:avLst/>
          </a:prstGeom>
          <a:blipFill>
            <a:blip r:embed="rId3">
              <a:alphaModFix amt="38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CD33CF-840F-4135-8E84-123982B12259}"/>
              </a:ext>
            </a:extLst>
          </p:cNvPr>
          <p:cNvSpPr/>
          <p:nvPr userDrawn="1"/>
        </p:nvSpPr>
        <p:spPr>
          <a:xfrm flipV="1">
            <a:off x="4610100" y="-717101"/>
            <a:ext cx="7915275" cy="2784096"/>
          </a:xfrm>
          <a:prstGeom prst="rect">
            <a:avLst/>
          </a:prstGeom>
          <a:blipFill dpi="0" rotWithShape="1">
            <a:blip r:embed="rId4">
              <a:alphaModFix amt="5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607582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descr="A picture containing text, person&#10;&#10;Description automatically generated">
            <a:extLst>
              <a:ext uri="{FF2B5EF4-FFF2-40B4-BE49-F238E27FC236}">
                <a16:creationId xmlns:a16="http://schemas.microsoft.com/office/drawing/2014/main" id="{8DF27705-7F7F-CD4C-B678-A458D5BB36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972"/>
            <a:ext cx="12282616" cy="6908972"/>
          </a:xfrm>
          <a:prstGeom prst="rect">
            <a:avLst/>
          </a:prstGeom>
        </p:spPr>
      </p:pic>
      <p:sp>
        <p:nvSpPr>
          <p:cNvPr id="8" name="Rectangle 7">
            <a:extLst>
              <a:ext uri="{FF2B5EF4-FFF2-40B4-BE49-F238E27FC236}">
                <a16:creationId xmlns:a16="http://schemas.microsoft.com/office/drawing/2014/main" id="{8A0DA6EA-B859-49A3-A607-58124206AA5E}"/>
              </a:ext>
            </a:extLst>
          </p:cNvPr>
          <p:cNvSpPr/>
          <p:nvPr userDrawn="1"/>
        </p:nvSpPr>
        <p:spPr>
          <a:xfrm rot="170859">
            <a:off x="-305887" y="5138679"/>
            <a:ext cx="9215903" cy="2425857"/>
          </a:xfrm>
          <a:prstGeom prst="rect">
            <a:avLst/>
          </a:prstGeom>
          <a:blipFill>
            <a:blip r:embed="rId3">
              <a:alphaModFix amt="38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CD33CF-840F-4135-8E84-123982B12259}"/>
              </a:ext>
            </a:extLst>
          </p:cNvPr>
          <p:cNvSpPr/>
          <p:nvPr userDrawn="1"/>
        </p:nvSpPr>
        <p:spPr>
          <a:xfrm flipV="1">
            <a:off x="4610100" y="-717101"/>
            <a:ext cx="7915275" cy="2784096"/>
          </a:xfrm>
          <a:prstGeom prst="rect">
            <a:avLst/>
          </a:prstGeom>
          <a:blipFill dpi="0" rotWithShape="1">
            <a:blip r:embed="rId4">
              <a:alphaModFix amt="5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36740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1C65-CEC5-4ADF-BB0F-71B120633FD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751966-5CB0-41C6-89E9-E79C1BAF157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2E5903-5829-47C9-8335-4032F2FD3A36}"/>
              </a:ext>
            </a:extLst>
          </p:cNvPr>
          <p:cNvSpPr>
            <a:spLocks noGrp="1"/>
          </p:cNvSpPr>
          <p:nvPr>
            <p:ph type="dt" sz="half" idx="10"/>
          </p:nvPr>
        </p:nvSpPr>
        <p:spPr>
          <a:xfrm>
            <a:off x="838200" y="6356350"/>
            <a:ext cx="2743200" cy="365125"/>
          </a:xfrm>
          <a:prstGeom prst="rect">
            <a:avLst/>
          </a:prstGeom>
        </p:spPr>
        <p:txBody>
          <a:bodyPr/>
          <a:lstStyle/>
          <a:p>
            <a:fld id="{17673085-FE1C-45AD-90FC-620AF04468FE}" type="datetimeFigureOut">
              <a:rPr lang="en-US" smtClean="0"/>
              <a:t>11/21/2023</a:t>
            </a:fld>
            <a:endParaRPr lang="en-US"/>
          </a:p>
        </p:txBody>
      </p:sp>
      <p:sp>
        <p:nvSpPr>
          <p:cNvPr id="5" name="Footer Placeholder 4">
            <a:extLst>
              <a:ext uri="{FF2B5EF4-FFF2-40B4-BE49-F238E27FC236}">
                <a16:creationId xmlns:a16="http://schemas.microsoft.com/office/drawing/2014/main" id="{038FAA4E-C3BC-4001-BE0C-A5C28BBBD7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7D191F-6240-4D4F-8BF8-5866B64679EF}"/>
              </a:ext>
            </a:extLst>
          </p:cNvPr>
          <p:cNvSpPr>
            <a:spLocks noGrp="1"/>
          </p:cNvSpPr>
          <p:nvPr>
            <p:ph type="sldNum" sz="quarter" idx="12"/>
          </p:nvPr>
        </p:nvSpPr>
        <p:spPr>
          <a:xfrm>
            <a:off x="8610600" y="6356350"/>
            <a:ext cx="2743200" cy="365125"/>
          </a:xfrm>
          <a:prstGeom prst="rect">
            <a:avLst/>
          </a:prstGeom>
        </p:spPr>
        <p:txBody>
          <a:bodyPr/>
          <a:lstStyle/>
          <a:p>
            <a:fld id="{801D7C86-54B6-4287-BB59-1A42F1C83EC6}" type="slidenum">
              <a:rPr lang="en-US" smtClean="0"/>
              <a:t>‹#›</a:t>
            </a:fld>
            <a:endParaRPr lang="en-US"/>
          </a:p>
        </p:txBody>
      </p:sp>
      <p:sp>
        <p:nvSpPr>
          <p:cNvPr id="7" name="Rectangle 6">
            <a:extLst>
              <a:ext uri="{FF2B5EF4-FFF2-40B4-BE49-F238E27FC236}">
                <a16:creationId xmlns:a16="http://schemas.microsoft.com/office/drawing/2014/main" id="{39A32405-E55D-1B49-8102-7EF05D0CE9D9}"/>
              </a:ext>
            </a:extLst>
          </p:cNvPr>
          <p:cNvSpPr/>
          <p:nvPr userDrawn="1"/>
        </p:nvSpPr>
        <p:spPr>
          <a:xfrm rot="170859">
            <a:off x="-305887" y="5138679"/>
            <a:ext cx="9215903" cy="2425857"/>
          </a:xfrm>
          <a:prstGeom prst="rect">
            <a:avLst/>
          </a:prstGeom>
          <a:blipFill>
            <a:blip r:embed="rId2">
              <a:alphaModFix amt="38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2143B7-B7B8-F140-A647-0F6C960E35D0}"/>
              </a:ext>
            </a:extLst>
          </p:cNvPr>
          <p:cNvSpPr/>
          <p:nvPr userDrawn="1"/>
        </p:nvSpPr>
        <p:spPr>
          <a:xfrm flipV="1">
            <a:off x="4610100" y="-717101"/>
            <a:ext cx="7915275" cy="2784096"/>
          </a:xfrm>
          <a:prstGeom prst="rect">
            <a:avLst/>
          </a:prstGeom>
          <a:blipFill dpi="0" rotWithShape="1">
            <a:blip r:embed="rId3">
              <a:alphaModFix amt="5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497B617B-3358-4744-B44C-426CB9AC9F5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90947" y="5787967"/>
            <a:ext cx="1937227" cy="715224"/>
          </a:xfrm>
          <a:prstGeom prst="rect">
            <a:avLst/>
          </a:prstGeom>
        </p:spPr>
      </p:pic>
    </p:spTree>
    <p:extLst>
      <p:ext uri="{BB962C8B-B14F-4D97-AF65-F5344CB8AC3E}">
        <p14:creationId xmlns:p14="http://schemas.microsoft.com/office/powerpoint/2010/main" val="326459260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4E1A2-C80D-41A5-A83A-55CAD1F91E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5D44DC-EF8E-41F6-813F-5FE597B0333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F363D7-65C9-4545-A96D-A4BD217A4C1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691A31-7CB1-4E84-AAAB-8B77CF1A2E3A}"/>
              </a:ext>
            </a:extLst>
          </p:cNvPr>
          <p:cNvSpPr>
            <a:spLocks noGrp="1"/>
          </p:cNvSpPr>
          <p:nvPr>
            <p:ph type="dt" sz="half" idx="10"/>
          </p:nvPr>
        </p:nvSpPr>
        <p:spPr>
          <a:xfrm>
            <a:off x="838200" y="6356350"/>
            <a:ext cx="2743200" cy="365125"/>
          </a:xfrm>
          <a:prstGeom prst="rect">
            <a:avLst/>
          </a:prstGeom>
        </p:spPr>
        <p:txBody>
          <a:bodyPr/>
          <a:lstStyle/>
          <a:p>
            <a:fld id="{17673085-FE1C-45AD-90FC-620AF04468FE}" type="datetimeFigureOut">
              <a:rPr lang="en-US" smtClean="0"/>
              <a:t>11/21/2023</a:t>
            </a:fld>
            <a:endParaRPr lang="en-US"/>
          </a:p>
        </p:txBody>
      </p:sp>
      <p:sp>
        <p:nvSpPr>
          <p:cNvPr id="6" name="Footer Placeholder 5">
            <a:extLst>
              <a:ext uri="{FF2B5EF4-FFF2-40B4-BE49-F238E27FC236}">
                <a16:creationId xmlns:a16="http://schemas.microsoft.com/office/drawing/2014/main" id="{0654B872-AE4F-4323-BAB5-4CCB49D485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791724-4C9D-4793-8A4B-0D97F8A85A45}"/>
              </a:ext>
            </a:extLst>
          </p:cNvPr>
          <p:cNvSpPr>
            <a:spLocks noGrp="1"/>
          </p:cNvSpPr>
          <p:nvPr>
            <p:ph type="sldNum" sz="quarter" idx="12"/>
          </p:nvPr>
        </p:nvSpPr>
        <p:spPr>
          <a:xfrm>
            <a:off x="8610600" y="6356350"/>
            <a:ext cx="2743200" cy="365125"/>
          </a:xfrm>
          <a:prstGeom prst="rect">
            <a:avLst/>
          </a:prstGeom>
        </p:spPr>
        <p:txBody>
          <a:bodyPr/>
          <a:lstStyle/>
          <a:p>
            <a:fld id="{801D7C86-54B6-4287-BB59-1A42F1C83EC6}" type="slidenum">
              <a:rPr lang="en-US" smtClean="0"/>
              <a:t>‹#›</a:t>
            </a:fld>
            <a:endParaRPr lang="en-US"/>
          </a:p>
        </p:txBody>
      </p:sp>
      <p:sp>
        <p:nvSpPr>
          <p:cNvPr id="8" name="Rectangle 7">
            <a:extLst>
              <a:ext uri="{FF2B5EF4-FFF2-40B4-BE49-F238E27FC236}">
                <a16:creationId xmlns:a16="http://schemas.microsoft.com/office/drawing/2014/main" id="{98C0664D-EBDE-FA45-A08E-FA4438A01388}"/>
              </a:ext>
            </a:extLst>
          </p:cNvPr>
          <p:cNvSpPr/>
          <p:nvPr userDrawn="1"/>
        </p:nvSpPr>
        <p:spPr>
          <a:xfrm rot="170859">
            <a:off x="-305887" y="5138679"/>
            <a:ext cx="9215903" cy="2425857"/>
          </a:xfrm>
          <a:prstGeom prst="rect">
            <a:avLst/>
          </a:prstGeom>
          <a:blipFill>
            <a:blip r:embed="rId2">
              <a:alphaModFix amt="38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8CFF-021C-F04A-80E6-AC0805693F76}"/>
              </a:ext>
            </a:extLst>
          </p:cNvPr>
          <p:cNvSpPr/>
          <p:nvPr userDrawn="1"/>
        </p:nvSpPr>
        <p:spPr>
          <a:xfrm flipV="1">
            <a:off x="4610100" y="-717101"/>
            <a:ext cx="7915275" cy="2784096"/>
          </a:xfrm>
          <a:prstGeom prst="rect">
            <a:avLst/>
          </a:prstGeom>
          <a:blipFill dpi="0" rotWithShape="1">
            <a:blip r:embed="rId3">
              <a:alphaModFix amt="5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clipart&#10;&#10;Description automatically generated">
            <a:extLst>
              <a:ext uri="{FF2B5EF4-FFF2-40B4-BE49-F238E27FC236}">
                <a16:creationId xmlns:a16="http://schemas.microsoft.com/office/drawing/2014/main" id="{315A50F3-2514-FA40-A3CE-0C283EB0B9F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90947" y="5787967"/>
            <a:ext cx="1937227" cy="715224"/>
          </a:xfrm>
          <a:prstGeom prst="rect">
            <a:avLst/>
          </a:prstGeom>
        </p:spPr>
      </p:pic>
    </p:spTree>
    <p:extLst>
      <p:ext uri="{BB962C8B-B14F-4D97-AF65-F5344CB8AC3E}">
        <p14:creationId xmlns:p14="http://schemas.microsoft.com/office/powerpoint/2010/main" val="234759118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4067-B41B-43ED-A031-5224080615F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3E87E2F-185E-4B40-B69D-306C9BD05A2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6D7612-6001-4894-947C-AC8DD301B52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7506F5-F3BE-4FA4-A08C-560DAB538C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0429DD-1036-4029-B254-4EF1346FE7F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6A3675-1A31-4F09-B5FA-05EA1B723D9D}"/>
              </a:ext>
            </a:extLst>
          </p:cNvPr>
          <p:cNvSpPr>
            <a:spLocks noGrp="1"/>
          </p:cNvSpPr>
          <p:nvPr>
            <p:ph type="dt" sz="half" idx="10"/>
          </p:nvPr>
        </p:nvSpPr>
        <p:spPr>
          <a:xfrm>
            <a:off x="838200" y="6356350"/>
            <a:ext cx="2743200" cy="365125"/>
          </a:xfrm>
          <a:prstGeom prst="rect">
            <a:avLst/>
          </a:prstGeom>
        </p:spPr>
        <p:txBody>
          <a:bodyPr/>
          <a:lstStyle/>
          <a:p>
            <a:fld id="{17673085-FE1C-45AD-90FC-620AF04468FE}" type="datetimeFigureOut">
              <a:rPr lang="en-US" smtClean="0"/>
              <a:t>11/21/2023</a:t>
            </a:fld>
            <a:endParaRPr lang="en-US"/>
          </a:p>
        </p:txBody>
      </p:sp>
      <p:sp>
        <p:nvSpPr>
          <p:cNvPr id="8" name="Footer Placeholder 7">
            <a:extLst>
              <a:ext uri="{FF2B5EF4-FFF2-40B4-BE49-F238E27FC236}">
                <a16:creationId xmlns:a16="http://schemas.microsoft.com/office/drawing/2014/main" id="{D19EE8B9-4164-46C4-AA16-08CD4FCA06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3A2385E-3749-428E-AB7B-166EFB76B17B}"/>
              </a:ext>
            </a:extLst>
          </p:cNvPr>
          <p:cNvSpPr>
            <a:spLocks noGrp="1"/>
          </p:cNvSpPr>
          <p:nvPr>
            <p:ph type="sldNum" sz="quarter" idx="12"/>
          </p:nvPr>
        </p:nvSpPr>
        <p:spPr>
          <a:xfrm>
            <a:off x="8610600" y="6356350"/>
            <a:ext cx="2743200" cy="365125"/>
          </a:xfrm>
          <a:prstGeom prst="rect">
            <a:avLst/>
          </a:prstGeom>
        </p:spPr>
        <p:txBody>
          <a:bodyPr/>
          <a:lstStyle/>
          <a:p>
            <a:fld id="{801D7C86-54B6-4287-BB59-1A42F1C83EC6}" type="slidenum">
              <a:rPr lang="en-US" smtClean="0"/>
              <a:t>‹#›</a:t>
            </a:fld>
            <a:endParaRPr lang="en-US"/>
          </a:p>
        </p:txBody>
      </p:sp>
      <p:sp>
        <p:nvSpPr>
          <p:cNvPr id="10" name="Rectangle 9">
            <a:extLst>
              <a:ext uri="{FF2B5EF4-FFF2-40B4-BE49-F238E27FC236}">
                <a16:creationId xmlns:a16="http://schemas.microsoft.com/office/drawing/2014/main" id="{B765941C-1B37-7E41-8CA8-379DCDC89997}"/>
              </a:ext>
            </a:extLst>
          </p:cNvPr>
          <p:cNvSpPr/>
          <p:nvPr userDrawn="1"/>
        </p:nvSpPr>
        <p:spPr>
          <a:xfrm rot="170859">
            <a:off x="-305887" y="5138679"/>
            <a:ext cx="9215903" cy="2425857"/>
          </a:xfrm>
          <a:prstGeom prst="rect">
            <a:avLst/>
          </a:prstGeom>
          <a:blipFill>
            <a:blip r:embed="rId2">
              <a:alphaModFix amt="38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EADACE-FB8E-554C-B585-6D8411CCF964}"/>
              </a:ext>
            </a:extLst>
          </p:cNvPr>
          <p:cNvSpPr/>
          <p:nvPr userDrawn="1"/>
        </p:nvSpPr>
        <p:spPr>
          <a:xfrm flipV="1">
            <a:off x="4610100" y="-717101"/>
            <a:ext cx="7915275" cy="2784096"/>
          </a:xfrm>
          <a:prstGeom prst="rect">
            <a:avLst/>
          </a:prstGeom>
          <a:blipFill dpi="0" rotWithShape="1">
            <a:blip r:embed="rId3">
              <a:alphaModFix amt="5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clipart&#10;&#10;Description automatically generated">
            <a:extLst>
              <a:ext uri="{FF2B5EF4-FFF2-40B4-BE49-F238E27FC236}">
                <a16:creationId xmlns:a16="http://schemas.microsoft.com/office/drawing/2014/main" id="{A95549E4-0D5C-F748-A6CB-8533DF23A7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90947" y="5787967"/>
            <a:ext cx="1937227" cy="715224"/>
          </a:xfrm>
          <a:prstGeom prst="rect">
            <a:avLst/>
          </a:prstGeom>
        </p:spPr>
      </p:pic>
    </p:spTree>
    <p:extLst>
      <p:ext uri="{BB962C8B-B14F-4D97-AF65-F5344CB8AC3E}">
        <p14:creationId xmlns:p14="http://schemas.microsoft.com/office/powerpoint/2010/main" val="94914149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6894A-C147-4AC8-A68C-553A90D754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F2ED69-41C6-48C7-B7DF-63F98F799B99}"/>
              </a:ext>
            </a:extLst>
          </p:cNvPr>
          <p:cNvSpPr>
            <a:spLocks noGrp="1"/>
          </p:cNvSpPr>
          <p:nvPr>
            <p:ph type="dt" sz="half" idx="10"/>
          </p:nvPr>
        </p:nvSpPr>
        <p:spPr>
          <a:xfrm>
            <a:off x="838200" y="6356350"/>
            <a:ext cx="2743200" cy="365125"/>
          </a:xfrm>
          <a:prstGeom prst="rect">
            <a:avLst/>
          </a:prstGeom>
        </p:spPr>
        <p:txBody>
          <a:bodyPr/>
          <a:lstStyle/>
          <a:p>
            <a:fld id="{17673085-FE1C-45AD-90FC-620AF04468FE}" type="datetimeFigureOut">
              <a:rPr lang="en-US" smtClean="0"/>
              <a:t>11/21/2023</a:t>
            </a:fld>
            <a:endParaRPr lang="en-US"/>
          </a:p>
        </p:txBody>
      </p:sp>
      <p:sp>
        <p:nvSpPr>
          <p:cNvPr id="4" name="Footer Placeholder 3">
            <a:extLst>
              <a:ext uri="{FF2B5EF4-FFF2-40B4-BE49-F238E27FC236}">
                <a16:creationId xmlns:a16="http://schemas.microsoft.com/office/drawing/2014/main" id="{70678F25-5C90-4F68-92B3-53B44478D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D9361C0-B656-410A-93DF-0AE706F49BEB}"/>
              </a:ext>
            </a:extLst>
          </p:cNvPr>
          <p:cNvSpPr>
            <a:spLocks noGrp="1"/>
          </p:cNvSpPr>
          <p:nvPr>
            <p:ph type="sldNum" sz="quarter" idx="12"/>
          </p:nvPr>
        </p:nvSpPr>
        <p:spPr>
          <a:xfrm>
            <a:off x="8610600" y="6356350"/>
            <a:ext cx="2743200" cy="365125"/>
          </a:xfrm>
          <a:prstGeom prst="rect">
            <a:avLst/>
          </a:prstGeom>
        </p:spPr>
        <p:txBody>
          <a:bodyPr/>
          <a:lstStyle/>
          <a:p>
            <a:fld id="{801D7C86-54B6-4287-BB59-1A42F1C83EC6}" type="slidenum">
              <a:rPr lang="en-US" smtClean="0"/>
              <a:t>‹#›</a:t>
            </a:fld>
            <a:endParaRPr lang="en-US"/>
          </a:p>
        </p:txBody>
      </p:sp>
      <p:sp>
        <p:nvSpPr>
          <p:cNvPr id="6" name="Rectangle 5">
            <a:extLst>
              <a:ext uri="{FF2B5EF4-FFF2-40B4-BE49-F238E27FC236}">
                <a16:creationId xmlns:a16="http://schemas.microsoft.com/office/drawing/2014/main" id="{C64291FC-B54F-0A47-A831-523B10C52564}"/>
              </a:ext>
            </a:extLst>
          </p:cNvPr>
          <p:cNvSpPr/>
          <p:nvPr userDrawn="1"/>
        </p:nvSpPr>
        <p:spPr>
          <a:xfrm rot="170859">
            <a:off x="-305887" y="5138679"/>
            <a:ext cx="9215903" cy="2425857"/>
          </a:xfrm>
          <a:prstGeom prst="rect">
            <a:avLst/>
          </a:prstGeom>
          <a:blipFill>
            <a:blip r:embed="rId2">
              <a:alphaModFix amt="38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0354E5B-677F-D94D-A6A5-B4B06ABC036C}"/>
              </a:ext>
            </a:extLst>
          </p:cNvPr>
          <p:cNvSpPr/>
          <p:nvPr userDrawn="1"/>
        </p:nvSpPr>
        <p:spPr>
          <a:xfrm flipV="1">
            <a:off x="4610100" y="-717101"/>
            <a:ext cx="7915275" cy="2784096"/>
          </a:xfrm>
          <a:prstGeom prst="rect">
            <a:avLst/>
          </a:prstGeom>
          <a:blipFill dpi="0" rotWithShape="1">
            <a:blip r:embed="rId3">
              <a:alphaModFix amt="5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clipart&#10;&#10;Description automatically generated">
            <a:extLst>
              <a:ext uri="{FF2B5EF4-FFF2-40B4-BE49-F238E27FC236}">
                <a16:creationId xmlns:a16="http://schemas.microsoft.com/office/drawing/2014/main" id="{12D04825-BF8A-E843-ADDE-14A332E8ECC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90947" y="5787967"/>
            <a:ext cx="1937227" cy="715224"/>
          </a:xfrm>
          <a:prstGeom prst="rect">
            <a:avLst/>
          </a:prstGeom>
        </p:spPr>
      </p:pic>
    </p:spTree>
    <p:extLst>
      <p:ext uri="{BB962C8B-B14F-4D97-AF65-F5344CB8AC3E}">
        <p14:creationId xmlns:p14="http://schemas.microsoft.com/office/powerpoint/2010/main" val="2989149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879777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ED81EE-8CC6-4019-B6EE-F061C6150E87}"/>
              </a:ext>
            </a:extLst>
          </p:cNvPr>
          <p:cNvSpPr>
            <a:spLocks noGrp="1"/>
          </p:cNvSpPr>
          <p:nvPr>
            <p:ph type="dt" sz="half" idx="10"/>
          </p:nvPr>
        </p:nvSpPr>
        <p:spPr>
          <a:xfrm>
            <a:off x="838200" y="6356350"/>
            <a:ext cx="2743200" cy="365125"/>
          </a:xfrm>
          <a:prstGeom prst="rect">
            <a:avLst/>
          </a:prstGeom>
        </p:spPr>
        <p:txBody>
          <a:bodyPr/>
          <a:lstStyle/>
          <a:p>
            <a:fld id="{17673085-FE1C-45AD-90FC-620AF04468FE}" type="datetimeFigureOut">
              <a:rPr lang="en-US" smtClean="0"/>
              <a:t>11/21/2023</a:t>
            </a:fld>
            <a:endParaRPr lang="en-US"/>
          </a:p>
        </p:txBody>
      </p:sp>
      <p:sp>
        <p:nvSpPr>
          <p:cNvPr id="3" name="Footer Placeholder 2">
            <a:extLst>
              <a:ext uri="{FF2B5EF4-FFF2-40B4-BE49-F238E27FC236}">
                <a16:creationId xmlns:a16="http://schemas.microsoft.com/office/drawing/2014/main" id="{868ED78D-0BE8-43F5-AB99-12209C2154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C79868-9C17-426A-90E7-2AF0CD223330}"/>
              </a:ext>
            </a:extLst>
          </p:cNvPr>
          <p:cNvSpPr>
            <a:spLocks noGrp="1"/>
          </p:cNvSpPr>
          <p:nvPr>
            <p:ph type="sldNum" sz="quarter" idx="12"/>
          </p:nvPr>
        </p:nvSpPr>
        <p:spPr>
          <a:xfrm>
            <a:off x="8610600" y="6356350"/>
            <a:ext cx="2743200" cy="365125"/>
          </a:xfrm>
          <a:prstGeom prst="rect">
            <a:avLst/>
          </a:prstGeom>
        </p:spPr>
        <p:txBody>
          <a:bodyPr/>
          <a:lstStyle/>
          <a:p>
            <a:fld id="{801D7C86-54B6-4287-BB59-1A42F1C83EC6}" type="slidenum">
              <a:rPr lang="en-US" smtClean="0"/>
              <a:t>‹#›</a:t>
            </a:fld>
            <a:endParaRPr lang="en-US"/>
          </a:p>
        </p:txBody>
      </p:sp>
    </p:spTree>
    <p:extLst>
      <p:ext uri="{BB962C8B-B14F-4D97-AF65-F5344CB8AC3E}">
        <p14:creationId xmlns:p14="http://schemas.microsoft.com/office/powerpoint/2010/main" val="193368182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9B71-467F-4224-A0E9-4C74616BC6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4D605C-E5A9-4755-9269-E10DCFA3BEA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D1150D-1DD1-4893-92CD-B948FD9962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B343E5-B404-47E3-8A84-A0E21B6A8B76}"/>
              </a:ext>
            </a:extLst>
          </p:cNvPr>
          <p:cNvSpPr>
            <a:spLocks noGrp="1"/>
          </p:cNvSpPr>
          <p:nvPr>
            <p:ph type="dt" sz="half" idx="10"/>
          </p:nvPr>
        </p:nvSpPr>
        <p:spPr>
          <a:xfrm>
            <a:off x="838200" y="6356350"/>
            <a:ext cx="2743200" cy="365125"/>
          </a:xfrm>
          <a:prstGeom prst="rect">
            <a:avLst/>
          </a:prstGeom>
        </p:spPr>
        <p:txBody>
          <a:bodyPr/>
          <a:lstStyle/>
          <a:p>
            <a:fld id="{17673085-FE1C-45AD-90FC-620AF04468FE}" type="datetimeFigureOut">
              <a:rPr lang="en-US" smtClean="0"/>
              <a:t>11/21/2023</a:t>
            </a:fld>
            <a:endParaRPr lang="en-US"/>
          </a:p>
        </p:txBody>
      </p:sp>
      <p:sp>
        <p:nvSpPr>
          <p:cNvPr id="6" name="Footer Placeholder 5">
            <a:extLst>
              <a:ext uri="{FF2B5EF4-FFF2-40B4-BE49-F238E27FC236}">
                <a16:creationId xmlns:a16="http://schemas.microsoft.com/office/drawing/2014/main" id="{1B82B3FF-0154-49B3-8187-7839159860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FF6C22-6615-4E0A-A7FE-719258287D74}"/>
              </a:ext>
            </a:extLst>
          </p:cNvPr>
          <p:cNvSpPr>
            <a:spLocks noGrp="1"/>
          </p:cNvSpPr>
          <p:nvPr>
            <p:ph type="sldNum" sz="quarter" idx="12"/>
          </p:nvPr>
        </p:nvSpPr>
        <p:spPr>
          <a:xfrm>
            <a:off x="8610600" y="6356350"/>
            <a:ext cx="2743200" cy="365125"/>
          </a:xfrm>
          <a:prstGeom prst="rect">
            <a:avLst/>
          </a:prstGeom>
        </p:spPr>
        <p:txBody>
          <a:bodyPr/>
          <a:lstStyle/>
          <a:p>
            <a:fld id="{801D7C86-54B6-4287-BB59-1A42F1C83EC6}" type="slidenum">
              <a:rPr lang="en-US" smtClean="0"/>
              <a:t>‹#›</a:t>
            </a:fld>
            <a:endParaRPr lang="en-US"/>
          </a:p>
        </p:txBody>
      </p:sp>
      <p:sp>
        <p:nvSpPr>
          <p:cNvPr id="8" name="Rectangle 7">
            <a:extLst>
              <a:ext uri="{FF2B5EF4-FFF2-40B4-BE49-F238E27FC236}">
                <a16:creationId xmlns:a16="http://schemas.microsoft.com/office/drawing/2014/main" id="{6899F0FF-C0E8-F347-AFC6-61A50B67B704}"/>
              </a:ext>
            </a:extLst>
          </p:cNvPr>
          <p:cNvSpPr/>
          <p:nvPr userDrawn="1"/>
        </p:nvSpPr>
        <p:spPr>
          <a:xfrm rot="170859">
            <a:off x="-305887" y="5138679"/>
            <a:ext cx="9215903" cy="2425857"/>
          </a:xfrm>
          <a:prstGeom prst="rect">
            <a:avLst/>
          </a:prstGeom>
          <a:blipFill>
            <a:blip r:embed="rId2">
              <a:alphaModFix amt="38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82F16A-5F99-5849-86D5-5AD8F1A307E4}"/>
              </a:ext>
            </a:extLst>
          </p:cNvPr>
          <p:cNvSpPr/>
          <p:nvPr userDrawn="1"/>
        </p:nvSpPr>
        <p:spPr>
          <a:xfrm flipV="1">
            <a:off x="4610100" y="-717101"/>
            <a:ext cx="7915275" cy="2784096"/>
          </a:xfrm>
          <a:prstGeom prst="rect">
            <a:avLst/>
          </a:prstGeom>
          <a:blipFill dpi="0" rotWithShape="1">
            <a:blip r:embed="rId3">
              <a:alphaModFix amt="5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clipart&#10;&#10;Description automatically generated">
            <a:extLst>
              <a:ext uri="{FF2B5EF4-FFF2-40B4-BE49-F238E27FC236}">
                <a16:creationId xmlns:a16="http://schemas.microsoft.com/office/drawing/2014/main" id="{6352110E-23C5-254E-8F46-821C564D087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90947" y="5787967"/>
            <a:ext cx="1937227" cy="715224"/>
          </a:xfrm>
          <a:prstGeom prst="rect">
            <a:avLst/>
          </a:prstGeom>
        </p:spPr>
      </p:pic>
    </p:spTree>
    <p:extLst>
      <p:ext uri="{BB962C8B-B14F-4D97-AF65-F5344CB8AC3E}">
        <p14:creationId xmlns:p14="http://schemas.microsoft.com/office/powerpoint/2010/main" val="35104711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E5B69-293B-43A5-9BE5-4A9E760FD3C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0495C1-1785-4EE8-B3BB-DDAE788CE80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9E7FEF-F79C-4252-9B6A-391EE6542DD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3D28B9-6D42-4AEE-9B8A-17A29780CA82}"/>
              </a:ext>
            </a:extLst>
          </p:cNvPr>
          <p:cNvSpPr>
            <a:spLocks noGrp="1"/>
          </p:cNvSpPr>
          <p:nvPr>
            <p:ph type="dt" sz="half" idx="10"/>
          </p:nvPr>
        </p:nvSpPr>
        <p:spPr>
          <a:xfrm>
            <a:off x="838200" y="6356350"/>
            <a:ext cx="2743200" cy="365125"/>
          </a:xfrm>
          <a:prstGeom prst="rect">
            <a:avLst/>
          </a:prstGeom>
        </p:spPr>
        <p:txBody>
          <a:bodyPr/>
          <a:lstStyle/>
          <a:p>
            <a:fld id="{17673085-FE1C-45AD-90FC-620AF04468FE}" type="datetimeFigureOut">
              <a:rPr lang="en-US" smtClean="0"/>
              <a:t>11/21/2023</a:t>
            </a:fld>
            <a:endParaRPr lang="en-US"/>
          </a:p>
        </p:txBody>
      </p:sp>
      <p:sp>
        <p:nvSpPr>
          <p:cNvPr id="6" name="Footer Placeholder 5">
            <a:extLst>
              <a:ext uri="{FF2B5EF4-FFF2-40B4-BE49-F238E27FC236}">
                <a16:creationId xmlns:a16="http://schemas.microsoft.com/office/drawing/2014/main" id="{2A1B7519-D9E3-49C7-8200-A9B40BE624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F0323F7-33AF-4D0C-A9BB-D6E2E92E82FF}"/>
              </a:ext>
            </a:extLst>
          </p:cNvPr>
          <p:cNvSpPr>
            <a:spLocks noGrp="1"/>
          </p:cNvSpPr>
          <p:nvPr>
            <p:ph type="sldNum" sz="quarter" idx="12"/>
          </p:nvPr>
        </p:nvSpPr>
        <p:spPr>
          <a:xfrm>
            <a:off x="8610600" y="6356350"/>
            <a:ext cx="2743200" cy="365125"/>
          </a:xfrm>
          <a:prstGeom prst="rect">
            <a:avLst/>
          </a:prstGeom>
        </p:spPr>
        <p:txBody>
          <a:bodyPr/>
          <a:lstStyle/>
          <a:p>
            <a:fld id="{801D7C86-54B6-4287-BB59-1A42F1C83EC6}" type="slidenum">
              <a:rPr lang="en-US" smtClean="0"/>
              <a:t>‹#›</a:t>
            </a:fld>
            <a:endParaRPr lang="en-US"/>
          </a:p>
        </p:txBody>
      </p:sp>
      <p:sp>
        <p:nvSpPr>
          <p:cNvPr id="8" name="Rectangle 7">
            <a:extLst>
              <a:ext uri="{FF2B5EF4-FFF2-40B4-BE49-F238E27FC236}">
                <a16:creationId xmlns:a16="http://schemas.microsoft.com/office/drawing/2014/main" id="{A78F8E99-DFEA-E543-917B-3AB800F79738}"/>
              </a:ext>
            </a:extLst>
          </p:cNvPr>
          <p:cNvSpPr/>
          <p:nvPr userDrawn="1"/>
        </p:nvSpPr>
        <p:spPr>
          <a:xfrm rot="170859">
            <a:off x="-305887" y="5138679"/>
            <a:ext cx="9215903" cy="2425857"/>
          </a:xfrm>
          <a:prstGeom prst="rect">
            <a:avLst/>
          </a:prstGeom>
          <a:blipFill>
            <a:blip r:embed="rId2">
              <a:alphaModFix amt="38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0836D7-ED76-524B-84D3-D025B6478755}"/>
              </a:ext>
            </a:extLst>
          </p:cNvPr>
          <p:cNvSpPr/>
          <p:nvPr userDrawn="1"/>
        </p:nvSpPr>
        <p:spPr>
          <a:xfrm flipV="1">
            <a:off x="4610100" y="-717101"/>
            <a:ext cx="7915275" cy="2784096"/>
          </a:xfrm>
          <a:prstGeom prst="rect">
            <a:avLst/>
          </a:prstGeom>
          <a:blipFill dpi="0" rotWithShape="1">
            <a:blip r:embed="rId3">
              <a:alphaModFix amt="5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clipart&#10;&#10;Description automatically generated">
            <a:extLst>
              <a:ext uri="{FF2B5EF4-FFF2-40B4-BE49-F238E27FC236}">
                <a16:creationId xmlns:a16="http://schemas.microsoft.com/office/drawing/2014/main" id="{91F97D1D-F7E8-7248-B400-34A1D6A10C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90947" y="5787967"/>
            <a:ext cx="1937227" cy="715224"/>
          </a:xfrm>
          <a:prstGeom prst="rect">
            <a:avLst/>
          </a:prstGeom>
        </p:spPr>
      </p:pic>
    </p:spTree>
    <p:extLst>
      <p:ext uri="{BB962C8B-B14F-4D97-AF65-F5344CB8AC3E}">
        <p14:creationId xmlns:p14="http://schemas.microsoft.com/office/powerpoint/2010/main" val="355581728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57544-AD09-4F98-8912-5191818E2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D60ED-05B2-4D2B-B900-DE2933D038F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E64749-80CB-4B12-9479-A8D00BBA2129}"/>
              </a:ext>
            </a:extLst>
          </p:cNvPr>
          <p:cNvSpPr>
            <a:spLocks noGrp="1"/>
          </p:cNvSpPr>
          <p:nvPr>
            <p:ph type="dt" sz="half" idx="10"/>
          </p:nvPr>
        </p:nvSpPr>
        <p:spPr>
          <a:xfrm>
            <a:off x="838200" y="6356350"/>
            <a:ext cx="2743200" cy="365125"/>
          </a:xfrm>
          <a:prstGeom prst="rect">
            <a:avLst/>
          </a:prstGeom>
        </p:spPr>
        <p:txBody>
          <a:bodyPr/>
          <a:lstStyle/>
          <a:p>
            <a:fld id="{17673085-FE1C-45AD-90FC-620AF04468FE}" type="datetimeFigureOut">
              <a:rPr lang="en-US" smtClean="0"/>
              <a:t>11/21/2023</a:t>
            </a:fld>
            <a:endParaRPr lang="en-US"/>
          </a:p>
        </p:txBody>
      </p:sp>
      <p:sp>
        <p:nvSpPr>
          <p:cNvPr id="5" name="Footer Placeholder 4">
            <a:extLst>
              <a:ext uri="{FF2B5EF4-FFF2-40B4-BE49-F238E27FC236}">
                <a16:creationId xmlns:a16="http://schemas.microsoft.com/office/drawing/2014/main" id="{97379ADE-B9F5-485C-B106-3C57D3F59F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8A2455-B66A-44AC-83D6-BA63694E1963}"/>
              </a:ext>
            </a:extLst>
          </p:cNvPr>
          <p:cNvSpPr>
            <a:spLocks noGrp="1"/>
          </p:cNvSpPr>
          <p:nvPr>
            <p:ph type="sldNum" sz="quarter" idx="12"/>
          </p:nvPr>
        </p:nvSpPr>
        <p:spPr>
          <a:xfrm>
            <a:off x="8610600" y="6356350"/>
            <a:ext cx="2743200" cy="365125"/>
          </a:xfrm>
          <a:prstGeom prst="rect">
            <a:avLst/>
          </a:prstGeom>
        </p:spPr>
        <p:txBody>
          <a:bodyPr/>
          <a:lstStyle/>
          <a:p>
            <a:fld id="{801D7C86-54B6-4287-BB59-1A42F1C83EC6}" type="slidenum">
              <a:rPr lang="en-US" smtClean="0"/>
              <a:t>‹#›</a:t>
            </a:fld>
            <a:endParaRPr lang="en-US"/>
          </a:p>
        </p:txBody>
      </p:sp>
      <p:sp>
        <p:nvSpPr>
          <p:cNvPr id="7" name="Rectangle 6">
            <a:extLst>
              <a:ext uri="{FF2B5EF4-FFF2-40B4-BE49-F238E27FC236}">
                <a16:creationId xmlns:a16="http://schemas.microsoft.com/office/drawing/2014/main" id="{2AFAC692-BA17-F04B-90EC-6B2C1B83AA95}"/>
              </a:ext>
            </a:extLst>
          </p:cNvPr>
          <p:cNvSpPr/>
          <p:nvPr userDrawn="1"/>
        </p:nvSpPr>
        <p:spPr>
          <a:xfrm rot="170859">
            <a:off x="-305887" y="5138679"/>
            <a:ext cx="9215903" cy="2425857"/>
          </a:xfrm>
          <a:prstGeom prst="rect">
            <a:avLst/>
          </a:prstGeom>
          <a:blipFill>
            <a:blip r:embed="rId2">
              <a:alphaModFix amt="38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E5FD79-4C01-0F43-B1AE-BBC1A96F95E5}"/>
              </a:ext>
            </a:extLst>
          </p:cNvPr>
          <p:cNvSpPr/>
          <p:nvPr userDrawn="1"/>
        </p:nvSpPr>
        <p:spPr>
          <a:xfrm flipV="1">
            <a:off x="4610100" y="-717101"/>
            <a:ext cx="7915275" cy="2784096"/>
          </a:xfrm>
          <a:prstGeom prst="rect">
            <a:avLst/>
          </a:prstGeom>
          <a:blipFill dpi="0" rotWithShape="1">
            <a:blip r:embed="rId3">
              <a:alphaModFix amt="5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265C86B0-93BE-D14D-BA84-07584A6845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90947" y="5787967"/>
            <a:ext cx="1937227" cy="715224"/>
          </a:xfrm>
          <a:prstGeom prst="rect">
            <a:avLst/>
          </a:prstGeom>
        </p:spPr>
      </p:pic>
    </p:spTree>
    <p:extLst>
      <p:ext uri="{BB962C8B-B14F-4D97-AF65-F5344CB8AC3E}">
        <p14:creationId xmlns:p14="http://schemas.microsoft.com/office/powerpoint/2010/main" val="27693754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7FA86E-1AFA-481D-993E-CB230C2EF08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F72906-3922-409B-B004-C993982C38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6FCAE-676E-468C-8974-6E578292EAA3}"/>
              </a:ext>
            </a:extLst>
          </p:cNvPr>
          <p:cNvSpPr>
            <a:spLocks noGrp="1"/>
          </p:cNvSpPr>
          <p:nvPr>
            <p:ph type="dt" sz="half" idx="10"/>
          </p:nvPr>
        </p:nvSpPr>
        <p:spPr>
          <a:xfrm>
            <a:off x="838200" y="6356350"/>
            <a:ext cx="2743200" cy="365125"/>
          </a:xfrm>
          <a:prstGeom prst="rect">
            <a:avLst/>
          </a:prstGeom>
        </p:spPr>
        <p:txBody>
          <a:bodyPr/>
          <a:lstStyle/>
          <a:p>
            <a:fld id="{17673085-FE1C-45AD-90FC-620AF04468FE}" type="datetimeFigureOut">
              <a:rPr lang="en-US" smtClean="0"/>
              <a:t>11/21/2023</a:t>
            </a:fld>
            <a:endParaRPr lang="en-US"/>
          </a:p>
        </p:txBody>
      </p:sp>
      <p:sp>
        <p:nvSpPr>
          <p:cNvPr id="5" name="Footer Placeholder 4">
            <a:extLst>
              <a:ext uri="{FF2B5EF4-FFF2-40B4-BE49-F238E27FC236}">
                <a16:creationId xmlns:a16="http://schemas.microsoft.com/office/drawing/2014/main" id="{71140FFE-AF58-40BD-BAC1-918962DC81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551981-BC82-46A9-A19D-0D6256E8263D}"/>
              </a:ext>
            </a:extLst>
          </p:cNvPr>
          <p:cNvSpPr>
            <a:spLocks noGrp="1"/>
          </p:cNvSpPr>
          <p:nvPr>
            <p:ph type="sldNum" sz="quarter" idx="12"/>
          </p:nvPr>
        </p:nvSpPr>
        <p:spPr>
          <a:xfrm>
            <a:off x="8610600" y="6356350"/>
            <a:ext cx="2743200" cy="365125"/>
          </a:xfrm>
          <a:prstGeom prst="rect">
            <a:avLst/>
          </a:prstGeom>
        </p:spPr>
        <p:txBody>
          <a:bodyPr/>
          <a:lstStyle/>
          <a:p>
            <a:fld id="{801D7C86-54B6-4287-BB59-1A42F1C83EC6}" type="slidenum">
              <a:rPr lang="en-US" smtClean="0"/>
              <a:t>‹#›</a:t>
            </a:fld>
            <a:endParaRPr lang="en-US"/>
          </a:p>
        </p:txBody>
      </p:sp>
      <p:sp>
        <p:nvSpPr>
          <p:cNvPr id="7" name="Rectangle 6">
            <a:extLst>
              <a:ext uri="{FF2B5EF4-FFF2-40B4-BE49-F238E27FC236}">
                <a16:creationId xmlns:a16="http://schemas.microsoft.com/office/drawing/2014/main" id="{BB0A261C-F85C-BF4A-B370-1D439FE0D24A}"/>
              </a:ext>
            </a:extLst>
          </p:cNvPr>
          <p:cNvSpPr/>
          <p:nvPr userDrawn="1"/>
        </p:nvSpPr>
        <p:spPr>
          <a:xfrm rot="170859">
            <a:off x="-305887" y="5138679"/>
            <a:ext cx="9215903" cy="2425857"/>
          </a:xfrm>
          <a:prstGeom prst="rect">
            <a:avLst/>
          </a:prstGeom>
          <a:blipFill>
            <a:blip r:embed="rId2">
              <a:alphaModFix amt="38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73912C7-2605-1445-9A7F-7A4C823CF2D5}"/>
              </a:ext>
            </a:extLst>
          </p:cNvPr>
          <p:cNvSpPr/>
          <p:nvPr userDrawn="1"/>
        </p:nvSpPr>
        <p:spPr>
          <a:xfrm flipV="1">
            <a:off x="4610100" y="-717101"/>
            <a:ext cx="7915275" cy="2784096"/>
          </a:xfrm>
          <a:prstGeom prst="rect">
            <a:avLst/>
          </a:prstGeom>
          <a:blipFill dpi="0" rotWithShape="1">
            <a:blip r:embed="rId3">
              <a:alphaModFix amt="5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2DE873DD-60E4-204E-A3BD-0EA6FDDEBB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90947" y="5787967"/>
            <a:ext cx="1937227" cy="715224"/>
          </a:xfrm>
          <a:prstGeom prst="rect">
            <a:avLst/>
          </a:prstGeom>
        </p:spPr>
      </p:pic>
    </p:spTree>
    <p:extLst>
      <p:ext uri="{BB962C8B-B14F-4D97-AF65-F5344CB8AC3E}">
        <p14:creationId xmlns:p14="http://schemas.microsoft.com/office/powerpoint/2010/main" val="255041317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Team Members 02">
    <p:spTree>
      <p:nvGrpSpPr>
        <p:cNvPr id="1" name=""/>
        <p:cNvGrpSpPr/>
        <p:nvPr/>
      </p:nvGrpSpPr>
      <p:grpSpPr>
        <a:xfrm>
          <a:off x="0" y="0"/>
          <a:ext cx="0" cy="0"/>
          <a:chOff x="0" y="0"/>
          <a:chExt cx="0" cy="0"/>
        </a:xfrm>
      </p:grpSpPr>
      <p:sp>
        <p:nvSpPr>
          <p:cNvPr id="22" name="Picture Placeholder 5"/>
          <p:cNvSpPr>
            <a:spLocks noGrp="1"/>
          </p:cNvSpPr>
          <p:nvPr>
            <p:ph type="pic" sz="quarter" idx="12"/>
          </p:nvPr>
        </p:nvSpPr>
        <p:spPr>
          <a:xfrm>
            <a:off x="8323526" y="2168196"/>
            <a:ext cx="2207583" cy="2207583"/>
          </a:xfrm>
          <a:custGeom>
            <a:avLst/>
            <a:gdLst>
              <a:gd name="connsiteX0" fmla="*/ 2267478 w 4534956"/>
              <a:gd name="connsiteY0" fmla="*/ 0 h 4537322"/>
              <a:gd name="connsiteX1" fmla="*/ 4534956 w 4534956"/>
              <a:gd name="connsiteY1" fmla="*/ 2268661 h 4537322"/>
              <a:gd name="connsiteX2" fmla="*/ 2267478 w 4534956"/>
              <a:gd name="connsiteY2" fmla="*/ 4537322 h 4537322"/>
              <a:gd name="connsiteX3" fmla="*/ 0 w 4534956"/>
              <a:gd name="connsiteY3" fmla="*/ 2268661 h 4537322"/>
              <a:gd name="connsiteX4" fmla="*/ 2267478 w 4534956"/>
              <a:gd name="connsiteY4" fmla="*/ 0 h 4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956" h="4537322">
                <a:moveTo>
                  <a:pt x="2267478" y="0"/>
                </a:moveTo>
                <a:cubicBezTo>
                  <a:pt x="3519772" y="0"/>
                  <a:pt x="4534956" y="1015714"/>
                  <a:pt x="4534956" y="2268661"/>
                </a:cubicBezTo>
                <a:cubicBezTo>
                  <a:pt x="4534956" y="3521608"/>
                  <a:pt x="3519772" y="4537322"/>
                  <a:pt x="2267478" y="4537322"/>
                </a:cubicBezTo>
                <a:cubicBezTo>
                  <a:pt x="1015184" y="4537322"/>
                  <a:pt x="0" y="3521608"/>
                  <a:pt x="0" y="2268661"/>
                </a:cubicBezTo>
                <a:cubicBezTo>
                  <a:pt x="0" y="1015714"/>
                  <a:pt x="1015184" y="0"/>
                  <a:pt x="2267478" y="0"/>
                </a:cubicBezTo>
                <a:close/>
              </a:path>
            </a:pathLst>
          </a:custGeom>
          <a:pattFill prst="pct5">
            <a:fgClr>
              <a:schemeClr val="tx1"/>
            </a:fgClr>
            <a:bgClr>
              <a:schemeClr val="bg1"/>
            </a:bgClr>
          </a:pattFill>
        </p:spPr>
        <p:txBody>
          <a:bodyPr wrap="square">
            <a:noAutofit/>
          </a:bodyPr>
          <a:lstStyle/>
          <a:p>
            <a:endParaRPr lang="en-US" dirty="0"/>
          </a:p>
        </p:txBody>
      </p:sp>
      <p:sp>
        <p:nvSpPr>
          <p:cNvPr id="21" name="Picture Placeholder 5"/>
          <p:cNvSpPr>
            <a:spLocks noGrp="1"/>
          </p:cNvSpPr>
          <p:nvPr>
            <p:ph type="pic" sz="quarter" idx="11"/>
          </p:nvPr>
        </p:nvSpPr>
        <p:spPr>
          <a:xfrm>
            <a:off x="5008990" y="2168196"/>
            <a:ext cx="2207583" cy="2207583"/>
          </a:xfrm>
          <a:custGeom>
            <a:avLst/>
            <a:gdLst>
              <a:gd name="connsiteX0" fmla="*/ 2267478 w 4534956"/>
              <a:gd name="connsiteY0" fmla="*/ 0 h 4537322"/>
              <a:gd name="connsiteX1" fmla="*/ 4534956 w 4534956"/>
              <a:gd name="connsiteY1" fmla="*/ 2268661 h 4537322"/>
              <a:gd name="connsiteX2" fmla="*/ 2267478 w 4534956"/>
              <a:gd name="connsiteY2" fmla="*/ 4537322 h 4537322"/>
              <a:gd name="connsiteX3" fmla="*/ 0 w 4534956"/>
              <a:gd name="connsiteY3" fmla="*/ 2268661 h 4537322"/>
              <a:gd name="connsiteX4" fmla="*/ 2267478 w 4534956"/>
              <a:gd name="connsiteY4" fmla="*/ 0 h 4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956" h="4537322">
                <a:moveTo>
                  <a:pt x="2267478" y="0"/>
                </a:moveTo>
                <a:cubicBezTo>
                  <a:pt x="3519772" y="0"/>
                  <a:pt x="4534956" y="1015714"/>
                  <a:pt x="4534956" y="2268661"/>
                </a:cubicBezTo>
                <a:cubicBezTo>
                  <a:pt x="4534956" y="3521608"/>
                  <a:pt x="3519772" y="4537322"/>
                  <a:pt x="2267478" y="4537322"/>
                </a:cubicBezTo>
                <a:cubicBezTo>
                  <a:pt x="1015184" y="4537322"/>
                  <a:pt x="0" y="3521608"/>
                  <a:pt x="0" y="2268661"/>
                </a:cubicBezTo>
                <a:cubicBezTo>
                  <a:pt x="0" y="1015714"/>
                  <a:pt x="1015184" y="0"/>
                  <a:pt x="2267478" y="0"/>
                </a:cubicBezTo>
                <a:close/>
              </a:path>
            </a:pathLst>
          </a:custGeom>
          <a:pattFill prst="pct5">
            <a:fgClr>
              <a:schemeClr val="tx1"/>
            </a:fgClr>
            <a:bgClr>
              <a:schemeClr val="bg1"/>
            </a:bgClr>
          </a:pattFill>
        </p:spPr>
        <p:txBody>
          <a:bodyPr wrap="square">
            <a:noAutofit/>
          </a:bodyPr>
          <a:lstStyle/>
          <a:p>
            <a:endParaRPr lang="en-US" dirty="0"/>
          </a:p>
        </p:txBody>
      </p:sp>
      <p:sp>
        <p:nvSpPr>
          <p:cNvPr id="23" name="Picture Placeholder 5"/>
          <p:cNvSpPr>
            <a:spLocks noGrp="1"/>
          </p:cNvSpPr>
          <p:nvPr>
            <p:ph type="pic" sz="quarter" idx="60"/>
          </p:nvPr>
        </p:nvSpPr>
        <p:spPr>
          <a:xfrm>
            <a:off x="1578571" y="2126581"/>
            <a:ext cx="2207583" cy="2207583"/>
          </a:xfrm>
          <a:custGeom>
            <a:avLst/>
            <a:gdLst>
              <a:gd name="connsiteX0" fmla="*/ 2267478 w 4534956"/>
              <a:gd name="connsiteY0" fmla="*/ 0 h 4537322"/>
              <a:gd name="connsiteX1" fmla="*/ 4534956 w 4534956"/>
              <a:gd name="connsiteY1" fmla="*/ 2268661 h 4537322"/>
              <a:gd name="connsiteX2" fmla="*/ 2267478 w 4534956"/>
              <a:gd name="connsiteY2" fmla="*/ 4537322 h 4537322"/>
              <a:gd name="connsiteX3" fmla="*/ 0 w 4534956"/>
              <a:gd name="connsiteY3" fmla="*/ 2268661 h 4537322"/>
              <a:gd name="connsiteX4" fmla="*/ 2267478 w 4534956"/>
              <a:gd name="connsiteY4" fmla="*/ 0 h 4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956" h="4537322">
                <a:moveTo>
                  <a:pt x="2267478" y="0"/>
                </a:moveTo>
                <a:cubicBezTo>
                  <a:pt x="3519772" y="0"/>
                  <a:pt x="4534956" y="1015714"/>
                  <a:pt x="4534956" y="2268661"/>
                </a:cubicBezTo>
                <a:cubicBezTo>
                  <a:pt x="4534956" y="3521608"/>
                  <a:pt x="3519772" y="4537322"/>
                  <a:pt x="2267478" y="4537322"/>
                </a:cubicBezTo>
                <a:cubicBezTo>
                  <a:pt x="1015184" y="4537322"/>
                  <a:pt x="0" y="3521608"/>
                  <a:pt x="0" y="2268661"/>
                </a:cubicBezTo>
                <a:cubicBezTo>
                  <a:pt x="0" y="1015714"/>
                  <a:pt x="1015184" y="0"/>
                  <a:pt x="2267478" y="0"/>
                </a:cubicBezTo>
                <a:close/>
              </a:path>
            </a:pathLst>
          </a:custGeom>
          <a:pattFill prst="pct5">
            <a:fgClr>
              <a:schemeClr val="tx1"/>
            </a:fgClr>
            <a:bgClr>
              <a:schemeClr val="bg1"/>
            </a:bgClr>
          </a:pattFill>
        </p:spPr>
        <p:txBody>
          <a:bodyPr wrap="square">
            <a:noAutofit/>
          </a:bodyPr>
          <a:lstStyle/>
          <a:p>
            <a:endParaRPr lang="en-US" dirty="0"/>
          </a:p>
        </p:txBody>
      </p:sp>
      <p:sp>
        <p:nvSpPr>
          <p:cNvPr id="5" name="Rectangle 4">
            <a:extLst>
              <a:ext uri="{FF2B5EF4-FFF2-40B4-BE49-F238E27FC236}">
                <a16:creationId xmlns:a16="http://schemas.microsoft.com/office/drawing/2014/main" id="{8A33AEF8-1FFA-F34E-9080-72F96902AD6D}"/>
              </a:ext>
            </a:extLst>
          </p:cNvPr>
          <p:cNvSpPr/>
          <p:nvPr userDrawn="1"/>
        </p:nvSpPr>
        <p:spPr>
          <a:xfrm rot="170859">
            <a:off x="-305887" y="5138679"/>
            <a:ext cx="9215903" cy="2425857"/>
          </a:xfrm>
          <a:prstGeom prst="rect">
            <a:avLst/>
          </a:prstGeom>
          <a:blipFill>
            <a:blip r:embed="rId2">
              <a:alphaModFix amt="38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E534424-7FBD-7545-B9C0-89D15D25D7DF}"/>
              </a:ext>
            </a:extLst>
          </p:cNvPr>
          <p:cNvSpPr/>
          <p:nvPr userDrawn="1"/>
        </p:nvSpPr>
        <p:spPr>
          <a:xfrm flipV="1">
            <a:off x="4610100" y="-717101"/>
            <a:ext cx="7915275" cy="2784096"/>
          </a:xfrm>
          <a:prstGeom prst="rect">
            <a:avLst/>
          </a:prstGeom>
          <a:blipFill dpi="0" rotWithShape="1">
            <a:blip r:embed="rId3">
              <a:alphaModFix amt="5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clipart&#10;&#10;Description automatically generated">
            <a:extLst>
              <a:ext uri="{FF2B5EF4-FFF2-40B4-BE49-F238E27FC236}">
                <a16:creationId xmlns:a16="http://schemas.microsoft.com/office/drawing/2014/main" id="{610DF03D-C162-5145-A779-3C3EFA3ACF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90947" y="5787967"/>
            <a:ext cx="1937227" cy="715224"/>
          </a:xfrm>
          <a:prstGeom prst="rect">
            <a:avLst/>
          </a:prstGeom>
        </p:spPr>
      </p:pic>
    </p:spTree>
    <p:extLst>
      <p:ext uri="{BB962C8B-B14F-4D97-AF65-F5344CB8AC3E}">
        <p14:creationId xmlns:p14="http://schemas.microsoft.com/office/powerpoint/2010/main" val="368842155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Freeform 112"/>
          <p:cNvSpPr>
            <a:spLocks/>
          </p:cNvSpPr>
          <p:nvPr userDrawn="1"/>
        </p:nvSpPr>
        <p:spPr bwMode="auto">
          <a:xfrm>
            <a:off x="5135099" y="3117851"/>
            <a:ext cx="2166938" cy="2165350"/>
          </a:xfrm>
          <a:custGeom>
            <a:avLst/>
            <a:gdLst>
              <a:gd name="T0" fmla="*/ 0 w 490"/>
              <a:gd name="T1" fmla="*/ 245 h 490"/>
              <a:gd name="T2" fmla="*/ 245 w 490"/>
              <a:gd name="T3" fmla="*/ 0 h 490"/>
              <a:gd name="T4" fmla="*/ 490 w 490"/>
              <a:gd name="T5" fmla="*/ 245 h 490"/>
              <a:gd name="T6" fmla="*/ 245 w 490"/>
              <a:gd name="T7" fmla="*/ 490 h 490"/>
              <a:gd name="T8" fmla="*/ 0 w 490"/>
              <a:gd name="T9" fmla="*/ 245 h 490"/>
            </a:gdLst>
            <a:ahLst/>
            <a:cxnLst>
              <a:cxn ang="0">
                <a:pos x="T0" y="T1"/>
              </a:cxn>
              <a:cxn ang="0">
                <a:pos x="T2" y="T3"/>
              </a:cxn>
              <a:cxn ang="0">
                <a:pos x="T4" y="T5"/>
              </a:cxn>
              <a:cxn ang="0">
                <a:pos x="T6" y="T7"/>
              </a:cxn>
              <a:cxn ang="0">
                <a:pos x="T8" y="T9"/>
              </a:cxn>
            </a:cxnLst>
            <a:rect l="0" t="0" r="r" b="b"/>
            <a:pathLst>
              <a:path w="490" h="490">
                <a:moveTo>
                  <a:pt x="0" y="245"/>
                </a:moveTo>
                <a:cubicBezTo>
                  <a:pt x="0" y="110"/>
                  <a:pt x="110" y="0"/>
                  <a:pt x="245" y="0"/>
                </a:cubicBezTo>
                <a:cubicBezTo>
                  <a:pt x="380" y="0"/>
                  <a:pt x="490" y="109"/>
                  <a:pt x="490" y="245"/>
                </a:cubicBezTo>
                <a:cubicBezTo>
                  <a:pt x="490" y="380"/>
                  <a:pt x="381" y="490"/>
                  <a:pt x="245" y="490"/>
                </a:cubicBezTo>
                <a:cubicBezTo>
                  <a:pt x="110" y="490"/>
                  <a:pt x="0" y="380"/>
                  <a:pt x="0" y="245"/>
                </a:cubicBezTo>
                <a:close/>
              </a:path>
            </a:pathLst>
          </a:custGeom>
          <a:solidFill>
            <a:schemeClr val="tx2">
              <a:lumMod val="20000"/>
              <a:lumOff val="80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113"/>
          <p:cNvSpPr>
            <a:spLocks/>
          </p:cNvSpPr>
          <p:nvPr userDrawn="1"/>
        </p:nvSpPr>
        <p:spPr bwMode="auto">
          <a:xfrm>
            <a:off x="3909866" y="1220788"/>
            <a:ext cx="1193800" cy="1193800"/>
          </a:xfrm>
          <a:custGeom>
            <a:avLst/>
            <a:gdLst>
              <a:gd name="T0" fmla="*/ 0 w 270"/>
              <a:gd name="T1" fmla="*/ 135 h 270"/>
              <a:gd name="T2" fmla="*/ 134 w 270"/>
              <a:gd name="T3" fmla="*/ 0 h 270"/>
              <a:gd name="T4" fmla="*/ 270 w 270"/>
              <a:gd name="T5" fmla="*/ 135 h 270"/>
              <a:gd name="T6" fmla="*/ 135 w 270"/>
              <a:gd name="T7" fmla="*/ 270 h 270"/>
              <a:gd name="T8" fmla="*/ 0 w 270"/>
              <a:gd name="T9" fmla="*/ 135 h 270"/>
            </a:gdLst>
            <a:ahLst/>
            <a:cxnLst>
              <a:cxn ang="0">
                <a:pos x="T0" y="T1"/>
              </a:cxn>
              <a:cxn ang="0">
                <a:pos x="T2" y="T3"/>
              </a:cxn>
              <a:cxn ang="0">
                <a:pos x="T4" y="T5"/>
              </a:cxn>
              <a:cxn ang="0">
                <a:pos x="T6" y="T7"/>
              </a:cxn>
              <a:cxn ang="0">
                <a:pos x="T8" y="T9"/>
              </a:cxn>
            </a:cxnLst>
            <a:rect l="0" t="0" r="r" b="b"/>
            <a:pathLst>
              <a:path w="270" h="270">
                <a:moveTo>
                  <a:pt x="0" y="135"/>
                </a:moveTo>
                <a:cubicBezTo>
                  <a:pt x="0" y="60"/>
                  <a:pt x="60" y="0"/>
                  <a:pt x="134" y="0"/>
                </a:cubicBezTo>
                <a:cubicBezTo>
                  <a:pt x="209" y="0"/>
                  <a:pt x="270" y="60"/>
                  <a:pt x="270" y="135"/>
                </a:cubicBezTo>
                <a:cubicBezTo>
                  <a:pt x="270" y="209"/>
                  <a:pt x="209" y="270"/>
                  <a:pt x="135" y="270"/>
                </a:cubicBezTo>
                <a:cubicBezTo>
                  <a:pt x="60" y="270"/>
                  <a:pt x="0" y="209"/>
                  <a:pt x="0" y="135"/>
                </a:cubicBezTo>
                <a:close/>
              </a:path>
            </a:pathLst>
          </a:custGeom>
          <a:solidFill>
            <a:schemeClr val="tx2">
              <a:lumMod val="20000"/>
              <a:lumOff val="80000"/>
              <a:alpha val="1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Oval 114"/>
          <p:cNvSpPr>
            <a:spLocks noChangeArrowheads="1"/>
          </p:cNvSpPr>
          <p:nvPr userDrawn="1"/>
        </p:nvSpPr>
        <p:spPr bwMode="auto">
          <a:xfrm>
            <a:off x="2331256" y="809626"/>
            <a:ext cx="920750" cy="920750"/>
          </a:xfrm>
          <a:prstGeom prst="ellipse">
            <a:avLst/>
          </a:prstGeom>
          <a:solidFill>
            <a:schemeClr val="tx2">
              <a:lumMod val="20000"/>
              <a:lumOff val="80000"/>
              <a:alpha val="13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Oval 115"/>
          <p:cNvSpPr>
            <a:spLocks noChangeArrowheads="1"/>
          </p:cNvSpPr>
          <p:nvPr userDrawn="1"/>
        </p:nvSpPr>
        <p:spPr bwMode="auto">
          <a:xfrm>
            <a:off x="1667681" y="3789363"/>
            <a:ext cx="430213" cy="428625"/>
          </a:xfrm>
          <a:prstGeom prst="ellipse">
            <a:avLst/>
          </a:prstGeom>
          <a:solidFill>
            <a:schemeClr val="tx2">
              <a:lumMod val="20000"/>
              <a:lumOff val="80000"/>
              <a:alpha val="7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16"/>
          <p:cNvSpPr>
            <a:spLocks/>
          </p:cNvSpPr>
          <p:nvPr userDrawn="1"/>
        </p:nvSpPr>
        <p:spPr bwMode="auto">
          <a:xfrm>
            <a:off x="1823256" y="1631951"/>
            <a:ext cx="561975" cy="566738"/>
          </a:xfrm>
          <a:custGeom>
            <a:avLst/>
            <a:gdLst>
              <a:gd name="T0" fmla="*/ 0 w 127"/>
              <a:gd name="T1" fmla="*/ 64 h 128"/>
              <a:gd name="T2" fmla="*/ 64 w 127"/>
              <a:gd name="T3" fmla="*/ 0 h 128"/>
              <a:gd name="T4" fmla="*/ 127 w 127"/>
              <a:gd name="T5" fmla="*/ 64 h 128"/>
              <a:gd name="T6" fmla="*/ 64 w 127"/>
              <a:gd name="T7" fmla="*/ 128 h 128"/>
              <a:gd name="T8" fmla="*/ 0 w 127"/>
              <a:gd name="T9" fmla="*/ 64 h 128"/>
            </a:gdLst>
            <a:ahLst/>
            <a:cxnLst>
              <a:cxn ang="0">
                <a:pos x="T0" y="T1"/>
              </a:cxn>
              <a:cxn ang="0">
                <a:pos x="T2" y="T3"/>
              </a:cxn>
              <a:cxn ang="0">
                <a:pos x="T4" y="T5"/>
              </a:cxn>
              <a:cxn ang="0">
                <a:pos x="T6" y="T7"/>
              </a:cxn>
              <a:cxn ang="0">
                <a:pos x="T8" y="T9"/>
              </a:cxn>
            </a:cxnLst>
            <a:rect l="0" t="0" r="r" b="b"/>
            <a:pathLst>
              <a:path w="127" h="128">
                <a:moveTo>
                  <a:pt x="0" y="64"/>
                </a:moveTo>
                <a:cubicBezTo>
                  <a:pt x="0" y="29"/>
                  <a:pt x="28" y="1"/>
                  <a:pt x="64" y="0"/>
                </a:cubicBezTo>
                <a:cubicBezTo>
                  <a:pt x="99" y="0"/>
                  <a:pt x="127" y="29"/>
                  <a:pt x="127" y="64"/>
                </a:cubicBezTo>
                <a:cubicBezTo>
                  <a:pt x="127" y="99"/>
                  <a:pt x="99" y="128"/>
                  <a:pt x="64" y="128"/>
                </a:cubicBezTo>
                <a:cubicBezTo>
                  <a:pt x="29" y="128"/>
                  <a:pt x="0" y="99"/>
                  <a:pt x="0" y="64"/>
                </a:cubicBezTo>
                <a:close/>
              </a:path>
            </a:pathLst>
          </a:custGeom>
          <a:solidFill>
            <a:schemeClr val="tx2">
              <a:lumMod val="20000"/>
              <a:lumOff val="80000"/>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7"/>
          <p:cNvSpPr>
            <a:spLocks/>
          </p:cNvSpPr>
          <p:nvPr userDrawn="1"/>
        </p:nvSpPr>
        <p:spPr bwMode="auto">
          <a:xfrm>
            <a:off x="2354434" y="4968876"/>
            <a:ext cx="1314450" cy="1308100"/>
          </a:xfrm>
          <a:custGeom>
            <a:avLst/>
            <a:gdLst>
              <a:gd name="T0" fmla="*/ 0 w 297"/>
              <a:gd name="T1" fmla="*/ 148 h 296"/>
              <a:gd name="T2" fmla="*/ 148 w 297"/>
              <a:gd name="T3" fmla="*/ 0 h 296"/>
              <a:gd name="T4" fmla="*/ 297 w 297"/>
              <a:gd name="T5" fmla="*/ 148 h 296"/>
              <a:gd name="T6" fmla="*/ 149 w 297"/>
              <a:gd name="T7" fmla="*/ 296 h 296"/>
              <a:gd name="T8" fmla="*/ 0 w 297"/>
              <a:gd name="T9" fmla="*/ 148 h 296"/>
            </a:gdLst>
            <a:ahLst/>
            <a:cxnLst>
              <a:cxn ang="0">
                <a:pos x="T0" y="T1"/>
              </a:cxn>
              <a:cxn ang="0">
                <a:pos x="T2" y="T3"/>
              </a:cxn>
              <a:cxn ang="0">
                <a:pos x="T4" y="T5"/>
              </a:cxn>
              <a:cxn ang="0">
                <a:pos x="T6" y="T7"/>
              </a:cxn>
              <a:cxn ang="0">
                <a:pos x="T8" y="T9"/>
              </a:cxn>
            </a:cxnLst>
            <a:rect l="0" t="0" r="r" b="b"/>
            <a:pathLst>
              <a:path w="297" h="296">
                <a:moveTo>
                  <a:pt x="0" y="148"/>
                </a:moveTo>
                <a:cubicBezTo>
                  <a:pt x="0" y="66"/>
                  <a:pt x="67" y="0"/>
                  <a:pt x="148" y="0"/>
                </a:cubicBezTo>
                <a:cubicBezTo>
                  <a:pt x="230" y="0"/>
                  <a:pt x="297" y="66"/>
                  <a:pt x="297" y="148"/>
                </a:cubicBezTo>
                <a:cubicBezTo>
                  <a:pt x="297" y="230"/>
                  <a:pt x="230" y="296"/>
                  <a:pt x="149" y="296"/>
                </a:cubicBezTo>
                <a:cubicBezTo>
                  <a:pt x="67" y="296"/>
                  <a:pt x="0" y="230"/>
                  <a:pt x="0" y="148"/>
                </a:cubicBezTo>
                <a:close/>
              </a:path>
            </a:pathLst>
          </a:custGeom>
          <a:solidFill>
            <a:schemeClr val="tx2">
              <a:lumMod val="20000"/>
              <a:lumOff val="80000"/>
              <a:alpha val="7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Oval 118"/>
          <p:cNvSpPr>
            <a:spLocks noChangeArrowheads="1"/>
          </p:cNvSpPr>
          <p:nvPr userDrawn="1"/>
        </p:nvSpPr>
        <p:spPr bwMode="auto">
          <a:xfrm>
            <a:off x="2021694" y="2998788"/>
            <a:ext cx="279400" cy="282575"/>
          </a:xfrm>
          <a:prstGeom prst="ellipse">
            <a:avLst/>
          </a:prstGeom>
          <a:solidFill>
            <a:schemeClr val="tx2">
              <a:lumMod val="20000"/>
              <a:lumOff val="80000"/>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Oval 119"/>
          <p:cNvSpPr>
            <a:spLocks noChangeArrowheads="1"/>
          </p:cNvSpPr>
          <p:nvPr userDrawn="1"/>
        </p:nvSpPr>
        <p:spPr bwMode="auto">
          <a:xfrm>
            <a:off x="2451589" y="3987801"/>
            <a:ext cx="473075" cy="473075"/>
          </a:xfrm>
          <a:prstGeom prst="ellipse">
            <a:avLst/>
          </a:prstGeom>
          <a:solidFill>
            <a:schemeClr val="tx2">
              <a:lumMod val="20000"/>
              <a:lumOff val="80000"/>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20"/>
          <p:cNvSpPr>
            <a:spLocks/>
          </p:cNvSpPr>
          <p:nvPr userDrawn="1"/>
        </p:nvSpPr>
        <p:spPr bwMode="auto">
          <a:xfrm>
            <a:off x="3856844" y="2414588"/>
            <a:ext cx="1606550" cy="1600200"/>
          </a:xfrm>
          <a:custGeom>
            <a:avLst/>
            <a:gdLst>
              <a:gd name="T0" fmla="*/ 0 w 363"/>
              <a:gd name="T1" fmla="*/ 181 h 362"/>
              <a:gd name="T2" fmla="*/ 181 w 363"/>
              <a:gd name="T3" fmla="*/ 0 h 362"/>
              <a:gd name="T4" fmla="*/ 362 w 363"/>
              <a:gd name="T5" fmla="*/ 181 h 362"/>
              <a:gd name="T6" fmla="*/ 181 w 363"/>
              <a:gd name="T7" fmla="*/ 362 h 362"/>
              <a:gd name="T8" fmla="*/ 0 w 363"/>
              <a:gd name="T9" fmla="*/ 181 h 362"/>
            </a:gdLst>
            <a:ahLst/>
            <a:cxnLst>
              <a:cxn ang="0">
                <a:pos x="T0" y="T1"/>
              </a:cxn>
              <a:cxn ang="0">
                <a:pos x="T2" y="T3"/>
              </a:cxn>
              <a:cxn ang="0">
                <a:pos x="T4" y="T5"/>
              </a:cxn>
              <a:cxn ang="0">
                <a:pos x="T6" y="T7"/>
              </a:cxn>
              <a:cxn ang="0">
                <a:pos x="T8" y="T9"/>
              </a:cxn>
            </a:cxnLst>
            <a:rect l="0" t="0" r="r" b="b"/>
            <a:pathLst>
              <a:path w="363" h="362">
                <a:moveTo>
                  <a:pt x="0" y="181"/>
                </a:moveTo>
                <a:cubicBezTo>
                  <a:pt x="0" y="81"/>
                  <a:pt x="81" y="0"/>
                  <a:pt x="181" y="0"/>
                </a:cubicBezTo>
                <a:cubicBezTo>
                  <a:pt x="281" y="0"/>
                  <a:pt x="362" y="81"/>
                  <a:pt x="362" y="181"/>
                </a:cubicBezTo>
                <a:cubicBezTo>
                  <a:pt x="363" y="281"/>
                  <a:pt x="282" y="362"/>
                  <a:pt x="181" y="362"/>
                </a:cubicBezTo>
                <a:cubicBezTo>
                  <a:pt x="81" y="362"/>
                  <a:pt x="0" y="281"/>
                  <a:pt x="0" y="181"/>
                </a:cubicBezTo>
                <a:close/>
              </a:path>
            </a:pathLst>
          </a:custGeom>
          <a:solidFill>
            <a:schemeClr val="tx2">
              <a:lumMod val="20000"/>
              <a:lumOff val="80000"/>
              <a:alpha val="13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21"/>
          <p:cNvSpPr>
            <a:spLocks/>
          </p:cNvSpPr>
          <p:nvPr userDrawn="1"/>
        </p:nvSpPr>
        <p:spPr bwMode="auto">
          <a:xfrm>
            <a:off x="5135099" y="1624013"/>
            <a:ext cx="1587500" cy="1590675"/>
          </a:xfrm>
          <a:custGeom>
            <a:avLst/>
            <a:gdLst>
              <a:gd name="T0" fmla="*/ 0 w 359"/>
              <a:gd name="T1" fmla="*/ 180 h 360"/>
              <a:gd name="T2" fmla="*/ 179 w 359"/>
              <a:gd name="T3" fmla="*/ 0 h 360"/>
              <a:gd name="T4" fmla="*/ 359 w 359"/>
              <a:gd name="T5" fmla="*/ 180 h 360"/>
              <a:gd name="T6" fmla="*/ 180 w 359"/>
              <a:gd name="T7" fmla="*/ 360 h 360"/>
              <a:gd name="T8" fmla="*/ 0 w 359"/>
              <a:gd name="T9" fmla="*/ 180 h 360"/>
            </a:gdLst>
            <a:ahLst/>
            <a:cxnLst>
              <a:cxn ang="0">
                <a:pos x="T0" y="T1"/>
              </a:cxn>
              <a:cxn ang="0">
                <a:pos x="T2" y="T3"/>
              </a:cxn>
              <a:cxn ang="0">
                <a:pos x="T4" y="T5"/>
              </a:cxn>
              <a:cxn ang="0">
                <a:pos x="T6" y="T7"/>
              </a:cxn>
              <a:cxn ang="0">
                <a:pos x="T8" y="T9"/>
              </a:cxn>
            </a:cxnLst>
            <a:rect l="0" t="0" r="r" b="b"/>
            <a:pathLst>
              <a:path w="359" h="360">
                <a:moveTo>
                  <a:pt x="0" y="180"/>
                </a:moveTo>
                <a:cubicBezTo>
                  <a:pt x="0" y="81"/>
                  <a:pt x="80" y="0"/>
                  <a:pt x="179" y="0"/>
                </a:cubicBezTo>
                <a:cubicBezTo>
                  <a:pt x="279" y="0"/>
                  <a:pt x="359" y="80"/>
                  <a:pt x="359" y="180"/>
                </a:cubicBezTo>
                <a:cubicBezTo>
                  <a:pt x="359" y="279"/>
                  <a:pt x="279" y="359"/>
                  <a:pt x="180" y="360"/>
                </a:cubicBezTo>
                <a:cubicBezTo>
                  <a:pt x="80" y="360"/>
                  <a:pt x="0" y="279"/>
                  <a:pt x="0" y="180"/>
                </a:cubicBezTo>
                <a:close/>
              </a:path>
            </a:pathLst>
          </a:custGeom>
          <a:solidFill>
            <a:schemeClr val="tx2">
              <a:lumMod val="20000"/>
              <a:lumOff val="8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22"/>
          <p:cNvSpPr>
            <a:spLocks/>
          </p:cNvSpPr>
          <p:nvPr userDrawn="1"/>
        </p:nvSpPr>
        <p:spPr bwMode="auto">
          <a:xfrm>
            <a:off x="2464289" y="2635251"/>
            <a:ext cx="1158875" cy="1158875"/>
          </a:xfrm>
          <a:custGeom>
            <a:avLst/>
            <a:gdLst>
              <a:gd name="T0" fmla="*/ 0 w 262"/>
              <a:gd name="T1" fmla="*/ 131 h 262"/>
              <a:gd name="T2" fmla="*/ 131 w 262"/>
              <a:gd name="T3" fmla="*/ 0 h 262"/>
              <a:gd name="T4" fmla="*/ 262 w 262"/>
              <a:gd name="T5" fmla="*/ 131 h 262"/>
              <a:gd name="T6" fmla="*/ 131 w 262"/>
              <a:gd name="T7" fmla="*/ 262 h 262"/>
              <a:gd name="T8" fmla="*/ 0 w 262"/>
              <a:gd name="T9" fmla="*/ 131 h 262"/>
            </a:gdLst>
            <a:ahLst/>
            <a:cxnLst>
              <a:cxn ang="0">
                <a:pos x="T0" y="T1"/>
              </a:cxn>
              <a:cxn ang="0">
                <a:pos x="T2" y="T3"/>
              </a:cxn>
              <a:cxn ang="0">
                <a:pos x="T4" y="T5"/>
              </a:cxn>
              <a:cxn ang="0">
                <a:pos x="T6" y="T7"/>
              </a:cxn>
              <a:cxn ang="0">
                <a:pos x="T8" y="T9"/>
              </a:cxn>
            </a:cxnLst>
            <a:rect l="0" t="0" r="r" b="b"/>
            <a:pathLst>
              <a:path w="262" h="262">
                <a:moveTo>
                  <a:pt x="0" y="131"/>
                </a:moveTo>
                <a:cubicBezTo>
                  <a:pt x="0" y="59"/>
                  <a:pt x="59" y="0"/>
                  <a:pt x="131" y="0"/>
                </a:cubicBezTo>
                <a:cubicBezTo>
                  <a:pt x="203" y="0"/>
                  <a:pt x="262" y="58"/>
                  <a:pt x="262" y="131"/>
                </a:cubicBezTo>
                <a:cubicBezTo>
                  <a:pt x="262" y="203"/>
                  <a:pt x="204" y="262"/>
                  <a:pt x="131" y="262"/>
                </a:cubicBezTo>
                <a:cubicBezTo>
                  <a:pt x="59" y="262"/>
                  <a:pt x="0" y="204"/>
                  <a:pt x="0" y="131"/>
                </a:cubicBezTo>
                <a:close/>
              </a:path>
            </a:pathLst>
          </a:custGeom>
          <a:solidFill>
            <a:schemeClr val="tx2">
              <a:lumMod val="20000"/>
              <a:lumOff val="80000"/>
              <a:alpha val="7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23"/>
          <p:cNvSpPr>
            <a:spLocks/>
          </p:cNvSpPr>
          <p:nvPr userDrawn="1"/>
        </p:nvSpPr>
        <p:spPr bwMode="auto">
          <a:xfrm>
            <a:off x="3079286" y="41276"/>
            <a:ext cx="1449388" cy="1449388"/>
          </a:xfrm>
          <a:custGeom>
            <a:avLst/>
            <a:gdLst>
              <a:gd name="T0" fmla="*/ 0 w 328"/>
              <a:gd name="T1" fmla="*/ 164 h 328"/>
              <a:gd name="T2" fmla="*/ 164 w 328"/>
              <a:gd name="T3" fmla="*/ 0 h 328"/>
              <a:gd name="T4" fmla="*/ 328 w 328"/>
              <a:gd name="T5" fmla="*/ 164 h 328"/>
              <a:gd name="T6" fmla="*/ 164 w 328"/>
              <a:gd name="T7" fmla="*/ 328 h 328"/>
              <a:gd name="T8" fmla="*/ 0 w 328"/>
              <a:gd name="T9" fmla="*/ 164 h 328"/>
            </a:gdLst>
            <a:ahLst/>
            <a:cxnLst>
              <a:cxn ang="0">
                <a:pos x="T0" y="T1"/>
              </a:cxn>
              <a:cxn ang="0">
                <a:pos x="T2" y="T3"/>
              </a:cxn>
              <a:cxn ang="0">
                <a:pos x="T4" y="T5"/>
              </a:cxn>
              <a:cxn ang="0">
                <a:pos x="T6" y="T7"/>
              </a:cxn>
              <a:cxn ang="0">
                <a:pos x="T8" y="T9"/>
              </a:cxn>
            </a:cxnLst>
            <a:rect l="0" t="0" r="r" b="b"/>
            <a:pathLst>
              <a:path w="328" h="328">
                <a:moveTo>
                  <a:pt x="0" y="164"/>
                </a:moveTo>
                <a:cubicBezTo>
                  <a:pt x="0" y="74"/>
                  <a:pt x="73" y="0"/>
                  <a:pt x="164" y="0"/>
                </a:cubicBezTo>
                <a:cubicBezTo>
                  <a:pt x="254" y="0"/>
                  <a:pt x="328" y="74"/>
                  <a:pt x="328" y="164"/>
                </a:cubicBezTo>
                <a:cubicBezTo>
                  <a:pt x="328" y="255"/>
                  <a:pt x="255" y="328"/>
                  <a:pt x="164" y="328"/>
                </a:cubicBezTo>
                <a:cubicBezTo>
                  <a:pt x="73" y="328"/>
                  <a:pt x="0" y="255"/>
                  <a:pt x="0" y="164"/>
                </a:cubicBezTo>
                <a:close/>
              </a:path>
            </a:pathLst>
          </a:custGeom>
          <a:solidFill>
            <a:schemeClr val="tx2">
              <a:lumMod val="20000"/>
              <a:lumOff val="80000"/>
              <a:alpha val="1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24"/>
          <p:cNvSpPr>
            <a:spLocks/>
          </p:cNvSpPr>
          <p:nvPr userDrawn="1"/>
        </p:nvSpPr>
        <p:spPr bwMode="auto">
          <a:xfrm>
            <a:off x="1545126" y="871538"/>
            <a:ext cx="415925" cy="420688"/>
          </a:xfrm>
          <a:custGeom>
            <a:avLst/>
            <a:gdLst>
              <a:gd name="T0" fmla="*/ 0 w 94"/>
              <a:gd name="T1" fmla="*/ 48 h 95"/>
              <a:gd name="T2" fmla="*/ 47 w 94"/>
              <a:gd name="T3" fmla="*/ 0 h 95"/>
              <a:gd name="T4" fmla="*/ 94 w 94"/>
              <a:gd name="T5" fmla="*/ 48 h 95"/>
              <a:gd name="T6" fmla="*/ 47 w 94"/>
              <a:gd name="T7" fmla="*/ 95 h 95"/>
              <a:gd name="T8" fmla="*/ 0 w 94"/>
              <a:gd name="T9" fmla="*/ 48 h 95"/>
            </a:gdLst>
            <a:ahLst/>
            <a:cxnLst>
              <a:cxn ang="0">
                <a:pos x="T0" y="T1"/>
              </a:cxn>
              <a:cxn ang="0">
                <a:pos x="T2" y="T3"/>
              </a:cxn>
              <a:cxn ang="0">
                <a:pos x="T4" y="T5"/>
              </a:cxn>
              <a:cxn ang="0">
                <a:pos x="T6" y="T7"/>
              </a:cxn>
              <a:cxn ang="0">
                <a:pos x="T8" y="T9"/>
              </a:cxn>
            </a:cxnLst>
            <a:rect l="0" t="0" r="r" b="b"/>
            <a:pathLst>
              <a:path w="94" h="95">
                <a:moveTo>
                  <a:pt x="0" y="48"/>
                </a:moveTo>
                <a:cubicBezTo>
                  <a:pt x="0" y="22"/>
                  <a:pt x="21" y="0"/>
                  <a:pt x="47" y="0"/>
                </a:cubicBezTo>
                <a:cubicBezTo>
                  <a:pt x="73" y="0"/>
                  <a:pt x="94" y="21"/>
                  <a:pt x="94" y="48"/>
                </a:cubicBezTo>
                <a:cubicBezTo>
                  <a:pt x="94" y="74"/>
                  <a:pt x="73" y="95"/>
                  <a:pt x="47" y="95"/>
                </a:cubicBezTo>
                <a:cubicBezTo>
                  <a:pt x="21" y="95"/>
                  <a:pt x="0" y="74"/>
                  <a:pt x="0" y="48"/>
                </a:cubicBezTo>
                <a:close/>
              </a:path>
            </a:pathLst>
          </a:custGeom>
          <a:solidFill>
            <a:schemeClr val="tx2">
              <a:lumMod val="20000"/>
              <a:lumOff val="80000"/>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25"/>
          <p:cNvSpPr>
            <a:spLocks/>
          </p:cNvSpPr>
          <p:nvPr userDrawn="1"/>
        </p:nvSpPr>
        <p:spPr bwMode="auto">
          <a:xfrm>
            <a:off x="2669711" y="1463676"/>
            <a:ext cx="1362075" cy="1366838"/>
          </a:xfrm>
          <a:custGeom>
            <a:avLst/>
            <a:gdLst>
              <a:gd name="T0" fmla="*/ 0 w 308"/>
              <a:gd name="T1" fmla="*/ 155 h 309"/>
              <a:gd name="T2" fmla="*/ 154 w 308"/>
              <a:gd name="T3" fmla="*/ 0 h 309"/>
              <a:gd name="T4" fmla="*/ 308 w 308"/>
              <a:gd name="T5" fmla="*/ 154 h 309"/>
              <a:gd name="T6" fmla="*/ 154 w 308"/>
              <a:gd name="T7" fmla="*/ 309 h 309"/>
              <a:gd name="T8" fmla="*/ 0 w 308"/>
              <a:gd name="T9" fmla="*/ 155 h 309"/>
            </a:gdLst>
            <a:ahLst/>
            <a:cxnLst>
              <a:cxn ang="0">
                <a:pos x="T0" y="T1"/>
              </a:cxn>
              <a:cxn ang="0">
                <a:pos x="T2" y="T3"/>
              </a:cxn>
              <a:cxn ang="0">
                <a:pos x="T4" y="T5"/>
              </a:cxn>
              <a:cxn ang="0">
                <a:pos x="T6" y="T7"/>
              </a:cxn>
              <a:cxn ang="0">
                <a:pos x="T8" y="T9"/>
              </a:cxn>
            </a:cxnLst>
            <a:rect l="0" t="0" r="r" b="b"/>
            <a:pathLst>
              <a:path w="308" h="309">
                <a:moveTo>
                  <a:pt x="0" y="155"/>
                </a:moveTo>
                <a:cubicBezTo>
                  <a:pt x="0" y="70"/>
                  <a:pt x="69" y="1"/>
                  <a:pt x="154" y="0"/>
                </a:cubicBezTo>
                <a:cubicBezTo>
                  <a:pt x="239" y="0"/>
                  <a:pt x="308" y="69"/>
                  <a:pt x="308" y="154"/>
                </a:cubicBezTo>
                <a:cubicBezTo>
                  <a:pt x="308" y="240"/>
                  <a:pt x="239" y="309"/>
                  <a:pt x="154" y="309"/>
                </a:cubicBezTo>
                <a:cubicBezTo>
                  <a:pt x="69" y="309"/>
                  <a:pt x="0" y="240"/>
                  <a:pt x="0" y="155"/>
                </a:cubicBezTo>
                <a:close/>
              </a:path>
            </a:pathLst>
          </a:custGeom>
          <a:solidFill>
            <a:schemeClr val="tx2">
              <a:lumMod val="20000"/>
              <a:lumOff val="80000"/>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26"/>
          <p:cNvSpPr>
            <a:spLocks/>
          </p:cNvSpPr>
          <p:nvPr userDrawn="1"/>
        </p:nvSpPr>
        <p:spPr bwMode="auto">
          <a:xfrm>
            <a:off x="4892211" y="4849813"/>
            <a:ext cx="1352550" cy="1357313"/>
          </a:xfrm>
          <a:custGeom>
            <a:avLst/>
            <a:gdLst>
              <a:gd name="T0" fmla="*/ 0 w 306"/>
              <a:gd name="T1" fmla="*/ 154 h 307"/>
              <a:gd name="T2" fmla="*/ 153 w 306"/>
              <a:gd name="T3" fmla="*/ 0 h 307"/>
              <a:gd name="T4" fmla="*/ 306 w 306"/>
              <a:gd name="T5" fmla="*/ 153 h 307"/>
              <a:gd name="T6" fmla="*/ 153 w 306"/>
              <a:gd name="T7" fmla="*/ 307 h 307"/>
              <a:gd name="T8" fmla="*/ 0 w 306"/>
              <a:gd name="T9" fmla="*/ 154 h 307"/>
            </a:gdLst>
            <a:ahLst/>
            <a:cxnLst>
              <a:cxn ang="0">
                <a:pos x="T0" y="T1"/>
              </a:cxn>
              <a:cxn ang="0">
                <a:pos x="T2" y="T3"/>
              </a:cxn>
              <a:cxn ang="0">
                <a:pos x="T4" y="T5"/>
              </a:cxn>
              <a:cxn ang="0">
                <a:pos x="T6" y="T7"/>
              </a:cxn>
              <a:cxn ang="0">
                <a:pos x="T8" y="T9"/>
              </a:cxn>
            </a:cxnLst>
            <a:rect l="0" t="0" r="r" b="b"/>
            <a:pathLst>
              <a:path w="306" h="307">
                <a:moveTo>
                  <a:pt x="0" y="154"/>
                </a:moveTo>
                <a:cubicBezTo>
                  <a:pt x="0" y="69"/>
                  <a:pt x="68" y="1"/>
                  <a:pt x="153" y="0"/>
                </a:cubicBezTo>
                <a:cubicBezTo>
                  <a:pt x="237" y="0"/>
                  <a:pt x="306" y="69"/>
                  <a:pt x="306" y="153"/>
                </a:cubicBezTo>
                <a:cubicBezTo>
                  <a:pt x="306" y="238"/>
                  <a:pt x="238" y="307"/>
                  <a:pt x="153" y="307"/>
                </a:cubicBezTo>
                <a:cubicBezTo>
                  <a:pt x="69" y="307"/>
                  <a:pt x="0" y="238"/>
                  <a:pt x="0" y="154"/>
                </a:cubicBezTo>
                <a:close/>
              </a:path>
            </a:pathLst>
          </a:custGeom>
          <a:solidFill>
            <a:schemeClr val="tx2">
              <a:lumMod val="20000"/>
              <a:lumOff val="80000"/>
              <a:alpha val="7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Oval 127"/>
          <p:cNvSpPr>
            <a:spLocks noChangeArrowheads="1"/>
          </p:cNvSpPr>
          <p:nvPr userDrawn="1"/>
        </p:nvSpPr>
        <p:spPr bwMode="auto">
          <a:xfrm>
            <a:off x="5493874" y="6405563"/>
            <a:ext cx="446088" cy="446088"/>
          </a:xfrm>
          <a:prstGeom prst="ellipse">
            <a:avLst/>
          </a:prstGeom>
          <a:solidFill>
            <a:schemeClr val="tx2">
              <a:lumMod val="20000"/>
              <a:lumOff val="80000"/>
              <a:alpha val="7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28"/>
          <p:cNvSpPr>
            <a:spLocks/>
          </p:cNvSpPr>
          <p:nvPr userDrawn="1"/>
        </p:nvSpPr>
        <p:spPr bwMode="auto">
          <a:xfrm>
            <a:off x="5635161" y="5803901"/>
            <a:ext cx="666750" cy="668338"/>
          </a:xfrm>
          <a:custGeom>
            <a:avLst/>
            <a:gdLst>
              <a:gd name="T0" fmla="*/ 0 w 151"/>
              <a:gd name="T1" fmla="*/ 75 h 151"/>
              <a:gd name="T2" fmla="*/ 76 w 151"/>
              <a:gd name="T3" fmla="*/ 0 h 151"/>
              <a:gd name="T4" fmla="*/ 151 w 151"/>
              <a:gd name="T5" fmla="*/ 75 h 151"/>
              <a:gd name="T6" fmla="*/ 76 w 151"/>
              <a:gd name="T7" fmla="*/ 151 h 151"/>
              <a:gd name="T8" fmla="*/ 0 w 151"/>
              <a:gd name="T9" fmla="*/ 75 h 151"/>
            </a:gdLst>
            <a:ahLst/>
            <a:cxnLst>
              <a:cxn ang="0">
                <a:pos x="T0" y="T1"/>
              </a:cxn>
              <a:cxn ang="0">
                <a:pos x="T2" y="T3"/>
              </a:cxn>
              <a:cxn ang="0">
                <a:pos x="T4" y="T5"/>
              </a:cxn>
              <a:cxn ang="0">
                <a:pos x="T6" y="T7"/>
              </a:cxn>
              <a:cxn ang="0">
                <a:pos x="T8" y="T9"/>
              </a:cxn>
            </a:cxnLst>
            <a:rect l="0" t="0" r="r" b="b"/>
            <a:pathLst>
              <a:path w="151" h="151">
                <a:moveTo>
                  <a:pt x="0" y="75"/>
                </a:moveTo>
                <a:cubicBezTo>
                  <a:pt x="0" y="33"/>
                  <a:pt x="34" y="0"/>
                  <a:pt x="76" y="0"/>
                </a:cubicBezTo>
                <a:cubicBezTo>
                  <a:pt x="117" y="0"/>
                  <a:pt x="151" y="33"/>
                  <a:pt x="151" y="75"/>
                </a:cubicBezTo>
                <a:cubicBezTo>
                  <a:pt x="151" y="117"/>
                  <a:pt x="118" y="151"/>
                  <a:pt x="76" y="151"/>
                </a:cubicBezTo>
                <a:cubicBezTo>
                  <a:pt x="34" y="151"/>
                  <a:pt x="0" y="117"/>
                  <a:pt x="0" y="75"/>
                </a:cubicBezTo>
                <a:close/>
              </a:path>
            </a:pathLst>
          </a:custGeom>
          <a:solidFill>
            <a:schemeClr val="tx2">
              <a:lumMod val="20000"/>
              <a:lumOff val="80000"/>
              <a:alpha val="13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29"/>
          <p:cNvSpPr>
            <a:spLocks/>
          </p:cNvSpPr>
          <p:nvPr userDrawn="1"/>
        </p:nvSpPr>
        <p:spPr bwMode="auto">
          <a:xfrm>
            <a:off x="2995149" y="3727451"/>
            <a:ext cx="1976438" cy="1974850"/>
          </a:xfrm>
          <a:custGeom>
            <a:avLst/>
            <a:gdLst>
              <a:gd name="T0" fmla="*/ 1 w 447"/>
              <a:gd name="T1" fmla="*/ 224 h 447"/>
              <a:gd name="T2" fmla="*/ 224 w 447"/>
              <a:gd name="T3" fmla="*/ 0 h 447"/>
              <a:gd name="T4" fmla="*/ 447 w 447"/>
              <a:gd name="T5" fmla="*/ 224 h 447"/>
              <a:gd name="T6" fmla="*/ 224 w 447"/>
              <a:gd name="T7" fmla="*/ 447 h 447"/>
              <a:gd name="T8" fmla="*/ 1 w 447"/>
              <a:gd name="T9" fmla="*/ 224 h 447"/>
            </a:gdLst>
            <a:ahLst/>
            <a:cxnLst>
              <a:cxn ang="0">
                <a:pos x="T0" y="T1"/>
              </a:cxn>
              <a:cxn ang="0">
                <a:pos x="T2" y="T3"/>
              </a:cxn>
              <a:cxn ang="0">
                <a:pos x="T4" y="T5"/>
              </a:cxn>
              <a:cxn ang="0">
                <a:pos x="T6" y="T7"/>
              </a:cxn>
              <a:cxn ang="0">
                <a:pos x="T8" y="T9"/>
              </a:cxn>
            </a:cxnLst>
            <a:rect l="0" t="0" r="r" b="b"/>
            <a:pathLst>
              <a:path w="447" h="447">
                <a:moveTo>
                  <a:pt x="1" y="224"/>
                </a:moveTo>
                <a:cubicBezTo>
                  <a:pt x="0" y="101"/>
                  <a:pt x="100" y="1"/>
                  <a:pt x="224" y="0"/>
                </a:cubicBezTo>
                <a:cubicBezTo>
                  <a:pt x="347" y="0"/>
                  <a:pt x="447" y="100"/>
                  <a:pt x="447" y="224"/>
                </a:cubicBezTo>
                <a:cubicBezTo>
                  <a:pt x="447" y="347"/>
                  <a:pt x="347" y="447"/>
                  <a:pt x="224" y="447"/>
                </a:cubicBezTo>
                <a:cubicBezTo>
                  <a:pt x="101" y="447"/>
                  <a:pt x="1" y="347"/>
                  <a:pt x="1" y="224"/>
                </a:cubicBezTo>
                <a:close/>
              </a:path>
            </a:pathLst>
          </a:custGeom>
          <a:solidFill>
            <a:schemeClr val="tx2">
              <a:lumMod val="20000"/>
              <a:lumOff val="80000"/>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30"/>
          <p:cNvSpPr>
            <a:spLocks/>
          </p:cNvSpPr>
          <p:nvPr userDrawn="1"/>
        </p:nvSpPr>
        <p:spPr bwMode="auto">
          <a:xfrm>
            <a:off x="4498511" y="2759076"/>
            <a:ext cx="1941513" cy="1939925"/>
          </a:xfrm>
          <a:custGeom>
            <a:avLst/>
            <a:gdLst>
              <a:gd name="T0" fmla="*/ 0 w 439"/>
              <a:gd name="T1" fmla="*/ 220 h 439"/>
              <a:gd name="T2" fmla="*/ 219 w 439"/>
              <a:gd name="T3" fmla="*/ 0 h 439"/>
              <a:gd name="T4" fmla="*/ 439 w 439"/>
              <a:gd name="T5" fmla="*/ 219 h 439"/>
              <a:gd name="T6" fmla="*/ 220 w 439"/>
              <a:gd name="T7" fmla="*/ 439 h 439"/>
              <a:gd name="T8" fmla="*/ 0 w 439"/>
              <a:gd name="T9" fmla="*/ 220 h 439"/>
            </a:gdLst>
            <a:ahLst/>
            <a:cxnLst>
              <a:cxn ang="0">
                <a:pos x="T0" y="T1"/>
              </a:cxn>
              <a:cxn ang="0">
                <a:pos x="T2" y="T3"/>
              </a:cxn>
              <a:cxn ang="0">
                <a:pos x="T4" y="T5"/>
              </a:cxn>
              <a:cxn ang="0">
                <a:pos x="T6" y="T7"/>
              </a:cxn>
              <a:cxn ang="0">
                <a:pos x="T8" y="T9"/>
              </a:cxn>
            </a:cxnLst>
            <a:rect l="0" t="0" r="r" b="b"/>
            <a:pathLst>
              <a:path w="439" h="439">
                <a:moveTo>
                  <a:pt x="0" y="220"/>
                </a:moveTo>
                <a:cubicBezTo>
                  <a:pt x="0" y="99"/>
                  <a:pt x="98" y="0"/>
                  <a:pt x="219" y="0"/>
                </a:cubicBezTo>
                <a:cubicBezTo>
                  <a:pt x="341" y="0"/>
                  <a:pt x="439" y="98"/>
                  <a:pt x="439" y="219"/>
                </a:cubicBezTo>
                <a:cubicBezTo>
                  <a:pt x="439" y="341"/>
                  <a:pt x="341" y="439"/>
                  <a:pt x="220" y="439"/>
                </a:cubicBezTo>
                <a:cubicBezTo>
                  <a:pt x="99" y="439"/>
                  <a:pt x="0" y="341"/>
                  <a:pt x="0" y="220"/>
                </a:cubicBezTo>
                <a:close/>
              </a:path>
            </a:pathLst>
          </a:custGeom>
          <a:solidFill>
            <a:schemeClr val="tx2">
              <a:lumMod val="20000"/>
              <a:lumOff val="80000"/>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31"/>
          <p:cNvSpPr>
            <a:spLocks/>
          </p:cNvSpPr>
          <p:nvPr userDrawn="1"/>
        </p:nvSpPr>
        <p:spPr bwMode="auto">
          <a:xfrm>
            <a:off x="3228511" y="747713"/>
            <a:ext cx="1193800" cy="1193800"/>
          </a:xfrm>
          <a:custGeom>
            <a:avLst/>
            <a:gdLst>
              <a:gd name="T0" fmla="*/ 0 w 270"/>
              <a:gd name="T1" fmla="*/ 136 h 270"/>
              <a:gd name="T2" fmla="*/ 135 w 270"/>
              <a:gd name="T3" fmla="*/ 0 h 270"/>
              <a:gd name="T4" fmla="*/ 270 w 270"/>
              <a:gd name="T5" fmla="*/ 135 h 270"/>
              <a:gd name="T6" fmla="*/ 135 w 270"/>
              <a:gd name="T7" fmla="*/ 270 h 270"/>
              <a:gd name="T8" fmla="*/ 0 w 270"/>
              <a:gd name="T9" fmla="*/ 136 h 270"/>
            </a:gdLst>
            <a:ahLst/>
            <a:cxnLst>
              <a:cxn ang="0">
                <a:pos x="T0" y="T1"/>
              </a:cxn>
              <a:cxn ang="0">
                <a:pos x="T2" y="T3"/>
              </a:cxn>
              <a:cxn ang="0">
                <a:pos x="T4" y="T5"/>
              </a:cxn>
              <a:cxn ang="0">
                <a:pos x="T6" y="T7"/>
              </a:cxn>
              <a:cxn ang="0">
                <a:pos x="T8" y="T9"/>
              </a:cxn>
            </a:cxnLst>
            <a:rect l="0" t="0" r="r" b="b"/>
            <a:pathLst>
              <a:path w="270" h="270">
                <a:moveTo>
                  <a:pt x="0" y="136"/>
                </a:moveTo>
                <a:cubicBezTo>
                  <a:pt x="0" y="61"/>
                  <a:pt x="60" y="0"/>
                  <a:pt x="135" y="0"/>
                </a:cubicBezTo>
                <a:cubicBezTo>
                  <a:pt x="210" y="0"/>
                  <a:pt x="270" y="61"/>
                  <a:pt x="270" y="135"/>
                </a:cubicBezTo>
                <a:cubicBezTo>
                  <a:pt x="270" y="210"/>
                  <a:pt x="210" y="270"/>
                  <a:pt x="135" y="270"/>
                </a:cubicBezTo>
                <a:cubicBezTo>
                  <a:pt x="61" y="270"/>
                  <a:pt x="0" y="210"/>
                  <a:pt x="0" y="136"/>
                </a:cubicBezTo>
                <a:close/>
              </a:path>
            </a:pathLst>
          </a:custGeom>
          <a:solidFill>
            <a:schemeClr val="tx2">
              <a:lumMod val="20000"/>
              <a:lumOff val="80000"/>
              <a:alpha val="7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32"/>
          <p:cNvSpPr>
            <a:spLocks/>
          </p:cNvSpPr>
          <p:nvPr userDrawn="1"/>
        </p:nvSpPr>
        <p:spPr bwMode="auto">
          <a:xfrm>
            <a:off x="1766106" y="4699001"/>
            <a:ext cx="565150" cy="566738"/>
          </a:xfrm>
          <a:custGeom>
            <a:avLst/>
            <a:gdLst>
              <a:gd name="T0" fmla="*/ 0 w 128"/>
              <a:gd name="T1" fmla="*/ 64 h 128"/>
              <a:gd name="T2" fmla="*/ 64 w 128"/>
              <a:gd name="T3" fmla="*/ 0 h 128"/>
              <a:gd name="T4" fmla="*/ 128 w 128"/>
              <a:gd name="T5" fmla="*/ 64 h 128"/>
              <a:gd name="T6" fmla="*/ 64 w 128"/>
              <a:gd name="T7" fmla="*/ 128 h 128"/>
              <a:gd name="T8" fmla="*/ 0 w 128"/>
              <a:gd name="T9" fmla="*/ 64 h 128"/>
            </a:gdLst>
            <a:ahLst/>
            <a:cxnLst>
              <a:cxn ang="0">
                <a:pos x="T0" y="T1"/>
              </a:cxn>
              <a:cxn ang="0">
                <a:pos x="T2" y="T3"/>
              </a:cxn>
              <a:cxn ang="0">
                <a:pos x="T4" y="T5"/>
              </a:cxn>
              <a:cxn ang="0">
                <a:pos x="T6" y="T7"/>
              </a:cxn>
              <a:cxn ang="0">
                <a:pos x="T8" y="T9"/>
              </a:cxn>
            </a:cxnLst>
            <a:rect l="0" t="0" r="r" b="b"/>
            <a:pathLst>
              <a:path w="128" h="128">
                <a:moveTo>
                  <a:pt x="0" y="64"/>
                </a:moveTo>
                <a:cubicBezTo>
                  <a:pt x="0" y="29"/>
                  <a:pt x="29" y="0"/>
                  <a:pt x="64" y="0"/>
                </a:cubicBezTo>
                <a:cubicBezTo>
                  <a:pt x="99" y="0"/>
                  <a:pt x="127" y="29"/>
                  <a:pt x="128" y="64"/>
                </a:cubicBezTo>
                <a:cubicBezTo>
                  <a:pt x="128" y="99"/>
                  <a:pt x="99" y="128"/>
                  <a:pt x="64" y="128"/>
                </a:cubicBezTo>
                <a:cubicBezTo>
                  <a:pt x="29" y="128"/>
                  <a:pt x="0" y="99"/>
                  <a:pt x="0" y="64"/>
                </a:cubicBezTo>
                <a:close/>
              </a:path>
            </a:pathLst>
          </a:custGeom>
          <a:solidFill>
            <a:schemeClr val="tx2">
              <a:lumMod val="20000"/>
              <a:lumOff val="80000"/>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Oval 133"/>
          <p:cNvSpPr>
            <a:spLocks noChangeArrowheads="1"/>
          </p:cNvSpPr>
          <p:nvPr userDrawn="1"/>
        </p:nvSpPr>
        <p:spPr bwMode="auto">
          <a:xfrm>
            <a:off x="1716894" y="4089401"/>
            <a:ext cx="260350" cy="260350"/>
          </a:xfrm>
          <a:prstGeom prst="ellipse">
            <a:avLst/>
          </a:prstGeom>
          <a:solidFill>
            <a:schemeClr val="tx2">
              <a:lumMod val="20000"/>
              <a:lumOff val="80000"/>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34"/>
          <p:cNvSpPr>
            <a:spLocks/>
          </p:cNvSpPr>
          <p:nvPr userDrawn="1"/>
        </p:nvSpPr>
        <p:spPr bwMode="auto">
          <a:xfrm>
            <a:off x="4749336" y="73026"/>
            <a:ext cx="871538" cy="874713"/>
          </a:xfrm>
          <a:custGeom>
            <a:avLst/>
            <a:gdLst>
              <a:gd name="T0" fmla="*/ 0 w 197"/>
              <a:gd name="T1" fmla="*/ 99 h 198"/>
              <a:gd name="T2" fmla="*/ 98 w 197"/>
              <a:gd name="T3" fmla="*/ 0 h 198"/>
              <a:gd name="T4" fmla="*/ 197 w 197"/>
              <a:gd name="T5" fmla="*/ 99 h 198"/>
              <a:gd name="T6" fmla="*/ 99 w 197"/>
              <a:gd name="T7" fmla="*/ 198 h 198"/>
              <a:gd name="T8" fmla="*/ 0 w 197"/>
              <a:gd name="T9" fmla="*/ 99 h 198"/>
            </a:gdLst>
            <a:ahLst/>
            <a:cxnLst>
              <a:cxn ang="0">
                <a:pos x="T0" y="T1"/>
              </a:cxn>
              <a:cxn ang="0">
                <a:pos x="T2" y="T3"/>
              </a:cxn>
              <a:cxn ang="0">
                <a:pos x="T4" y="T5"/>
              </a:cxn>
              <a:cxn ang="0">
                <a:pos x="T6" y="T7"/>
              </a:cxn>
              <a:cxn ang="0">
                <a:pos x="T8" y="T9"/>
              </a:cxn>
            </a:cxnLst>
            <a:rect l="0" t="0" r="r" b="b"/>
            <a:pathLst>
              <a:path w="197" h="198">
                <a:moveTo>
                  <a:pt x="0" y="99"/>
                </a:moveTo>
                <a:cubicBezTo>
                  <a:pt x="0" y="45"/>
                  <a:pt x="44" y="0"/>
                  <a:pt x="98" y="0"/>
                </a:cubicBezTo>
                <a:cubicBezTo>
                  <a:pt x="153" y="0"/>
                  <a:pt x="197" y="45"/>
                  <a:pt x="197" y="99"/>
                </a:cubicBezTo>
                <a:cubicBezTo>
                  <a:pt x="197" y="154"/>
                  <a:pt x="153" y="198"/>
                  <a:pt x="99" y="198"/>
                </a:cubicBezTo>
                <a:cubicBezTo>
                  <a:pt x="44" y="198"/>
                  <a:pt x="0" y="154"/>
                  <a:pt x="0" y="99"/>
                </a:cubicBezTo>
                <a:close/>
              </a:path>
            </a:pathLst>
          </a:custGeom>
          <a:solidFill>
            <a:schemeClr val="tx2">
              <a:lumMod val="20000"/>
              <a:lumOff val="80000"/>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Oval 135"/>
          <p:cNvSpPr>
            <a:spLocks noChangeArrowheads="1"/>
          </p:cNvSpPr>
          <p:nvPr userDrawn="1"/>
        </p:nvSpPr>
        <p:spPr bwMode="auto">
          <a:xfrm>
            <a:off x="3176124" y="1849438"/>
            <a:ext cx="1600200" cy="1600200"/>
          </a:xfrm>
          <a:prstGeom prst="ellipse">
            <a:avLst/>
          </a:prstGeom>
          <a:solidFill>
            <a:schemeClr val="tx2">
              <a:lumMod val="20000"/>
              <a:lumOff val="80000"/>
              <a:alpha val="7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Oval 136"/>
          <p:cNvSpPr>
            <a:spLocks noChangeArrowheads="1"/>
          </p:cNvSpPr>
          <p:nvPr userDrawn="1"/>
        </p:nvSpPr>
        <p:spPr bwMode="auto">
          <a:xfrm>
            <a:off x="1280014" y="4513263"/>
            <a:ext cx="233363" cy="239713"/>
          </a:xfrm>
          <a:prstGeom prst="ellipse">
            <a:avLst/>
          </a:prstGeom>
          <a:solidFill>
            <a:schemeClr val="tx2">
              <a:lumMod val="20000"/>
              <a:lumOff val="80000"/>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37"/>
          <p:cNvSpPr>
            <a:spLocks/>
          </p:cNvSpPr>
          <p:nvPr userDrawn="1"/>
        </p:nvSpPr>
        <p:spPr bwMode="auto">
          <a:xfrm>
            <a:off x="4909674" y="358776"/>
            <a:ext cx="1592263" cy="1587500"/>
          </a:xfrm>
          <a:custGeom>
            <a:avLst/>
            <a:gdLst>
              <a:gd name="T0" fmla="*/ 0 w 360"/>
              <a:gd name="T1" fmla="*/ 180 h 359"/>
              <a:gd name="T2" fmla="*/ 180 w 360"/>
              <a:gd name="T3" fmla="*/ 0 h 359"/>
              <a:gd name="T4" fmla="*/ 360 w 360"/>
              <a:gd name="T5" fmla="*/ 179 h 359"/>
              <a:gd name="T6" fmla="*/ 180 w 360"/>
              <a:gd name="T7" fmla="*/ 359 h 359"/>
              <a:gd name="T8" fmla="*/ 0 w 360"/>
              <a:gd name="T9" fmla="*/ 180 h 359"/>
            </a:gdLst>
            <a:ahLst/>
            <a:cxnLst>
              <a:cxn ang="0">
                <a:pos x="T0" y="T1"/>
              </a:cxn>
              <a:cxn ang="0">
                <a:pos x="T2" y="T3"/>
              </a:cxn>
              <a:cxn ang="0">
                <a:pos x="T4" y="T5"/>
              </a:cxn>
              <a:cxn ang="0">
                <a:pos x="T6" y="T7"/>
              </a:cxn>
              <a:cxn ang="0">
                <a:pos x="T8" y="T9"/>
              </a:cxn>
            </a:cxnLst>
            <a:rect l="0" t="0" r="r" b="b"/>
            <a:pathLst>
              <a:path w="360" h="359">
                <a:moveTo>
                  <a:pt x="0" y="180"/>
                </a:moveTo>
                <a:cubicBezTo>
                  <a:pt x="0" y="80"/>
                  <a:pt x="81" y="0"/>
                  <a:pt x="180" y="0"/>
                </a:cubicBezTo>
                <a:cubicBezTo>
                  <a:pt x="279" y="0"/>
                  <a:pt x="360" y="80"/>
                  <a:pt x="360" y="179"/>
                </a:cubicBezTo>
                <a:cubicBezTo>
                  <a:pt x="360" y="279"/>
                  <a:pt x="280" y="359"/>
                  <a:pt x="180" y="359"/>
                </a:cubicBezTo>
                <a:cubicBezTo>
                  <a:pt x="81" y="359"/>
                  <a:pt x="1" y="279"/>
                  <a:pt x="0" y="180"/>
                </a:cubicBezTo>
                <a:close/>
              </a:path>
            </a:pathLst>
          </a:custGeom>
          <a:solidFill>
            <a:schemeClr val="tx2">
              <a:lumMod val="20000"/>
              <a:lumOff val="80000"/>
              <a:alpha val="7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38"/>
          <p:cNvSpPr>
            <a:spLocks/>
          </p:cNvSpPr>
          <p:nvPr userDrawn="1"/>
        </p:nvSpPr>
        <p:spPr bwMode="auto">
          <a:xfrm>
            <a:off x="1249866" y="2762250"/>
            <a:ext cx="973138" cy="973138"/>
          </a:xfrm>
          <a:custGeom>
            <a:avLst/>
            <a:gdLst>
              <a:gd name="T0" fmla="*/ 1 w 220"/>
              <a:gd name="T1" fmla="*/ 110 h 220"/>
              <a:gd name="T2" fmla="*/ 110 w 220"/>
              <a:gd name="T3" fmla="*/ 0 h 220"/>
              <a:gd name="T4" fmla="*/ 220 w 220"/>
              <a:gd name="T5" fmla="*/ 110 h 220"/>
              <a:gd name="T6" fmla="*/ 111 w 220"/>
              <a:gd name="T7" fmla="*/ 220 h 220"/>
              <a:gd name="T8" fmla="*/ 1 w 220"/>
              <a:gd name="T9" fmla="*/ 110 h 220"/>
            </a:gdLst>
            <a:ahLst/>
            <a:cxnLst>
              <a:cxn ang="0">
                <a:pos x="T0" y="T1"/>
              </a:cxn>
              <a:cxn ang="0">
                <a:pos x="T2" y="T3"/>
              </a:cxn>
              <a:cxn ang="0">
                <a:pos x="T4" y="T5"/>
              </a:cxn>
              <a:cxn ang="0">
                <a:pos x="T6" y="T7"/>
              </a:cxn>
              <a:cxn ang="0">
                <a:pos x="T8" y="T9"/>
              </a:cxn>
            </a:cxnLst>
            <a:rect l="0" t="0" r="r" b="b"/>
            <a:pathLst>
              <a:path w="220" h="220">
                <a:moveTo>
                  <a:pt x="1" y="110"/>
                </a:moveTo>
                <a:cubicBezTo>
                  <a:pt x="0" y="49"/>
                  <a:pt x="50" y="0"/>
                  <a:pt x="110" y="0"/>
                </a:cubicBezTo>
                <a:cubicBezTo>
                  <a:pt x="171" y="0"/>
                  <a:pt x="220" y="49"/>
                  <a:pt x="220" y="110"/>
                </a:cubicBezTo>
                <a:cubicBezTo>
                  <a:pt x="220" y="171"/>
                  <a:pt x="171" y="220"/>
                  <a:pt x="111" y="220"/>
                </a:cubicBezTo>
                <a:cubicBezTo>
                  <a:pt x="50" y="220"/>
                  <a:pt x="1" y="171"/>
                  <a:pt x="1" y="110"/>
                </a:cubicBezTo>
                <a:close/>
              </a:path>
            </a:pathLst>
          </a:custGeom>
          <a:solidFill>
            <a:schemeClr val="tx2">
              <a:lumMod val="20000"/>
              <a:lumOff val="80000"/>
              <a:alpha val="7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39"/>
          <p:cNvSpPr>
            <a:spLocks/>
          </p:cNvSpPr>
          <p:nvPr userDrawn="1"/>
        </p:nvSpPr>
        <p:spPr bwMode="auto">
          <a:xfrm>
            <a:off x="2296331" y="1588"/>
            <a:ext cx="1022350" cy="1020763"/>
          </a:xfrm>
          <a:custGeom>
            <a:avLst/>
            <a:gdLst>
              <a:gd name="T0" fmla="*/ 0 w 231"/>
              <a:gd name="T1" fmla="*/ 116 h 231"/>
              <a:gd name="T2" fmla="*/ 116 w 231"/>
              <a:gd name="T3" fmla="*/ 0 h 231"/>
              <a:gd name="T4" fmla="*/ 231 w 231"/>
              <a:gd name="T5" fmla="*/ 116 h 231"/>
              <a:gd name="T6" fmla="*/ 116 w 231"/>
              <a:gd name="T7" fmla="*/ 231 h 231"/>
              <a:gd name="T8" fmla="*/ 0 w 231"/>
              <a:gd name="T9" fmla="*/ 116 h 231"/>
            </a:gdLst>
            <a:ahLst/>
            <a:cxnLst>
              <a:cxn ang="0">
                <a:pos x="T0" y="T1"/>
              </a:cxn>
              <a:cxn ang="0">
                <a:pos x="T2" y="T3"/>
              </a:cxn>
              <a:cxn ang="0">
                <a:pos x="T4" y="T5"/>
              </a:cxn>
              <a:cxn ang="0">
                <a:pos x="T6" y="T7"/>
              </a:cxn>
              <a:cxn ang="0">
                <a:pos x="T8" y="T9"/>
              </a:cxn>
            </a:cxnLst>
            <a:rect l="0" t="0" r="r" b="b"/>
            <a:pathLst>
              <a:path w="231" h="231">
                <a:moveTo>
                  <a:pt x="0" y="116"/>
                </a:moveTo>
                <a:cubicBezTo>
                  <a:pt x="0" y="52"/>
                  <a:pt x="52" y="1"/>
                  <a:pt x="116" y="0"/>
                </a:cubicBezTo>
                <a:cubicBezTo>
                  <a:pt x="179" y="0"/>
                  <a:pt x="231" y="52"/>
                  <a:pt x="231" y="116"/>
                </a:cubicBezTo>
                <a:cubicBezTo>
                  <a:pt x="231" y="179"/>
                  <a:pt x="179" y="231"/>
                  <a:pt x="116" y="231"/>
                </a:cubicBezTo>
                <a:cubicBezTo>
                  <a:pt x="52" y="231"/>
                  <a:pt x="1" y="179"/>
                  <a:pt x="0" y="116"/>
                </a:cubicBezTo>
                <a:close/>
              </a:path>
            </a:pathLst>
          </a:custGeom>
          <a:solidFill>
            <a:schemeClr val="tx2">
              <a:lumMod val="20000"/>
              <a:lumOff val="80000"/>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40"/>
          <p:cNvSpPr>
            <a:spLocks/>
          </p:cNvSpPr>
          <p:nvPr userDrawn="1"/>
        </p:nvSpPr>
        <p:spPr bwMode="auto">
          <a:xfrm>
            <a:off x="1421301" y="2184401"/>
            <a:ext cx="309563" cy="309563"/>
          </a:xfrm>
          <a:custGeom>
            <a:avLst/>
            <a:gdLst>
              <a:gd name="T0" fmla="*/ 0 w 70"/>
              <a:gd name="T1" fmla="*/ 35 h 70"/>
              <a:gd name="T2" fmla="*/ 35 w 70"/>
              <a:gd name="T3" fmla="*/ 0 h 70"/>
              <a:gd name="T4" fmla="*/ 70 w 70"/>
              <a:gd name="T5" fmla="*/ 35 h 70"/>
              <a:gd name="T6" fmla="*/ 35 w 70"/>
              <a:gd name="T7" fmla="*/ 70 h 70"/>
              <a:gd name="T8" fmla="*/ 0 w 70"/>
              <a:gd name="T9" fmla="*/ 35 h 70"/>
            </a:gdLst>
            <a:ahLst/>
            <a:cxnLst>
              <a:cxn ang="0">
                <a:pos x="T0" y="T1"/>
              </a:cxn>
              <a:cxn ang="0">
                <a:pos x="T2" y="T3"/>
              </a:cxn>
              <a:cxn ang="0">
                <a:pos x="T4" y="T5"/>
              </a:cxn>
              <a:cxn ang="0">
                <a:pos x="T6" y="T7"/>
              </a:cxn>
              <a:cxn ang="0">
                <a:pos x="T8" y="T9"/>
              </a:cxn>
            </a:cxnLst>
            <a:rect l="0" t="0" r="r" b="b"/>
            <a:pathLst>
              <a:path w="70" h="70">
                <a:moveTo>
                  <a:pt x="0" y="35"/>
                </a:moveTo>
                <a:cubicBezTo>
                  <a:pt x="0" y="16"/>
                  <a:pt x="15" y="0"/>
                  <a:pt x="35" y="0"/>
                </a:cubicBezTo>
                <a:cubicBezTo>
                  <a:pt x="54" y="0"/>
                  <a:pt x="70" y="16"/>
                  <a:pt x="70" y="35"/>
                </a:cubicBezTo>
                <a:cubicBezTo>
                  <a:pt x="70" y="54"/>
                  <a:pt x="54" y="70"/>
                  <a:pt x="35" y="70"/>
                </a:cubicBezTo>
                <a:cubicBezTo>
                  <a:pt x="16" y="70"/>
                  <a:pt x="0" y="54"/>
                  <a:pt x="0" y="35"/>
                </a:cubicBezTo>
                <a:close/>
              </a:path>
            </a:pathLst>
          </a:custGeom>
          <a:solidFill>
            <a:schemeClr val="tx2">
              <a:lumMod val="20000"/>
              <a:lumOff val="80000"/>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41"/>
          <p:cNvSpPr>
            <a:spLocks/>
          </p:cNvSpPr>
          <p:nvPr userDrawn="1"/>
        </p:nvSpPr>
        <p:spPr bwMode="auto">
          <a:xfrm>
            <a:off x="2028996" y="1535113"/>
            <a:ext cx="1366838" cy="1362075"/>
          </a:xfrm>
          <a:custGeom>
            <a:avLst/>
            <a:gdLst>
              <a:gd name="T0" fmla="*/ 0 w 309"/>
              <a:gd name="T1" fmla="*/ 154 h 308"/>
              <a:gd name="T2" fmla="*/ 154 w 309"/>
              <a:gd name="T3" fmla="*/ 0 h 308"/>
              <a:gd name="T4" fmla="*/ 309 w 309"/>
              <a:gd name="T5" fmla="*/ 154 h 308"/>
              <a:gd name="T6" fmla="*/ 155 w 309"/>
              <a:gd name="T7" fmla="*/ 308 h 308"/>
              <a:gd name="T8" fmla="*/ 0 w 309"/>
              <a:gd name="T9" fmla="*/ 154 h 308"/>
            </a:gdLst>
            <a:ahLst/>
            <a:cxnLst>
              <a:cxn ang="0">
                <a:pos x="T0" y="T1"/>
              </a:cxn>
              <a:cxn ang="0">
                <a:pos x="T2" y="T3"/>
              </a:cxn>
              <a:cxn ang="0">
                <a:pos x="T4" y="T5"/>
              </a:cxn>
              <a:cxn ang="0">
                <a:pos x="T6" y="T7"/>
              </a:cxn>
              <a:cxn ang="0">
                <a:pos x="T8" y="T9"/>
              </a:cxn>
            </a:cxnLst>
            <a:rect l="0" t="0" r="r" b="b"/>
            <a:pathLst>
              <a:path w="309" h="308">
                <a:moveTo>
                  <a:pt x="0" y="154"/>
                </a:moveTo>
                <a:cubicBezTo>
                  <a:pt x="0" y="69"/>
                  <a:pt x="69" y="0"/>
                  <a:pt x="154" y="0"/>
                </a:cubicBezTo>
                <a:cubicBezTo>
                  <a:pt x="240" y="0"/>
                  <a:pt x="309" y="69"/>
                  <a:pt x="309" y="154"/>
                </a:cubicBezTo>
                <a:cubicBezTo>
                  <a:pt x="309" y="239"/>
                  <a:pt x="240" y="308"/>
                  <a:pt x="155" y="308"/>
                </a:cubicBezTo>
                <a:cubicBezTo>
                  <a:pt x="70" y="308"/>
                  <a:pt x="1" y="239"/>
                  <a:pt x="0" y="154"/>
                </a:cubicBezTo>
                <a:close/>
              </a:path>
            </a:pathLst>
          </a:custGeom>
          <a:solidFill>
            <a:schemeClr val="tx2">
              <a:lumMod val="20000"/>
              <a:lumOff val="80000"/>
              <a:alpha val="1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42"/>
          <p:cNvSpPr>
            <a:spLocks/>
          </p:cNvSpPr>
          <p:nvPr userDrawn="1"/>
        </p:nvSpPr>
        <p:spPr bwMode="auto">
          <a:xfrm>
            <a:off x="3900341" y="4527551"/>
            <a:ext cx="1044575" cy="1042988"/>
          </a:xfrm>
          <a:custGeom>
            <a:avLst/>
            <a:gdLst>
              <a:gd name="T0" fmla="*/ 0 w 236"/>
              <a:gd name="T1" fmla="*/ 119 h 236"/>
              <a:gd name="T2" fmla="*/ 118 w 236"/>
              <a:gd name="T3" fmla="*/ 0 h 236"/>
              <a:gd name="T4" fmla="*/ 236 w 236"/>
              <a:gd name="T5" fmla="*/ 118 h 236"/>
              <a:gd name="T6" fmla="*/ 118 w 236"/>
              <a:gd name="T7" fmla="*/ 236 h 236"/>
              <a:gd name="T8" fmla="*/ 0 w 236"/>
              <a:gd name="T9" fmla="*/ 119 h 236"/>
            </a:gdLst>
            <a:ahLst/>
            <a:cxnLst>
              <a:cxn ang="0">
                <a:pos x="T0" y="T1"/>
              </a:cxn>
              <a:cxn ang="0">
                <a:pos x="T2" y="T3"/>
              </a:cxn>
              <a:cxn ang="0">
                <a:pos x="T4" y="T5"/>
              </a:cxn>
              <a:cxn ang="0">
                <a:pos x="T6" y="T7"/>
              </a:cxn>
              <a:cxn ang="0">
                <a:pos x="T8" y="T9"/>
              </a:cxn>
            </a:cxnLst>
            <a:rect l="0" t="0" r="r" b="b"/>
            <a:pathLst>
              <a:path w="236" h="236">
                <a:moveTo>
                  <a:pt x="0" y="119"/>
                </a:moveTo>
                <a:cubicBezTo>
                  <a:pt x="0" y="53"/>
                  <a:pt x="53" y="0"/>
                  <a:pt x="118" y="0"/>
                </a:cubicBezTo>
                <a:cubicBezTo>
                  <a:pt x="183" y="0"/>
                  <a:pt x="236" y="53"/>
                  <a:pt x="236" y="118"/>
                </a:cubicBezTo>
                <a:cubicBezTo>
                  <a:pt x="236" y="183"/>
                  <a:pt x="183" y="236"/>
                  <a:pt x="118" y="236"/>
                </a:cubicBezTo>
                <a:cubicBezTo>
                  <a:pt x="53" y="236"/>
                  <a:pt x="0" y="184"/>
                  <a:pt x="0" y="119"/>
                </a:cubicBezTo>
                <a:close/>
              </a:path>
            </a:pathLst>
          </a:custGeom>
          <a:solidFill>
            <a:schemeClr val="tx2">
              <a:lumMod val="20000"/>
              <a:lumOff val="80000"/>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Oval 143"/>
          <p:cNvSpPr>
            <a:spLocks noChangeArrowheads="1"/>
          </p:cNvSpPr>
          <p:nvPr userDrawn="1"/>
        </p:nvSpPr>
        <p:spPr bwMode="auto">
          <a:xfrm>
            <a:off x="4502321" y="5937251"/>
            <a:ext cx="446088" cy="446088"/>
          </a:xfrm>
          <a:prstGeom prst="ellipse">
            <a:avLst/>
          </a:prstGeom>
          <a:solidFill>
            <a:schemeClr val="tx2">
              <a:lumMod val="20000"/>
              <a:lumOff val="80000"/>
              <a:alpha val="13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44"/>
          <p:cNvSpPr>
            <a:spLocks/>
          </p:cNvSpPr>
          <p:nvPr userDrawn="1"/>
        </p:nvSpPr>
        <p:spPr bwMode="auto">
          <a:xfrm>
            <a:off x="4887449" y="5332413"/>
            <a:ext cx="668338" cy="666750"/>
          </a:xfrm>
          <a:custGeom>
            <a:avLst/>
            <a:gdLst>
              <a:gd name="T0" fmla="*/ 0 w 151"/>
              <a:gd name="T1" fmla="*/ 76 h 151"/>
              <a:gd name="T2" fmla="*/ 75 w 151"/>
              <a:gd name="T3" fmla="*/ 0 h 151"/>
              <a:gd name="T4" fmla="*/ 151 w 151"/>
              <a:gd name="T5" fmla="*/ 76 h 151"/>
              <a:gd name="T6" fmla="*/ 75 w 151"/>
              <a:gd name="T7" fmla="*/ 151 h 151"/>
              <a:gd name="T8" fmla="*/ 0 w 151"/>
              <a:gd name="T9" fmla="*/ 76 h 151"/>
            </a:gdLst>
            <a:ahLst/>
            <a:cxnLst>
              <a:cxn ang="0">
                <a:pos x="T0" y="T1"/>
              </a:cxn>
              <a:cxn ang="0">
                <a:pos x="T2" y="T3"/>
              </a:cxn>
              <a:cxn ang="0">
                <a:pos x="T4" y="T5"/>
              </a:cxn>
              <a:cxn ang="0">
                <a:pos x="T6" y="T7"/>
              </a:cxn>
              <a:cxn ang="0">
                <a:pos x="T8" y="T9"/>
              </a:cxn>
            </a:cxnLst>
            <a:rect l="0" t="0" r="r" b="b"/>
            <a:pathLst>
              <a:path w="151" h="151">
                <a:moveTo>
                  <a:pt x="0" y="76"/>
                </a:moveTo>
                <a:cubicBezTo>
                  <a:pt x="0" y="34"/>
                  <a:pt x="33" y="0"/>
                  <a:pt x="75" y="0"/>
                </a:cubicBezTo>
                <a:cubicBezTo>
                  <a:pt x="117" y="0"/>
                  <a:pt x="151" y="34"/>
                  <a:pt x="151" y="76"/>
                </a:cubicBezTo>
                <a:cubicBezTo>
                  <a:pt x="151" y="118"/>
                  <a:pt x="117" y="151"/>
                  <a:pt x="75" y="151"/>
                </a:cubicBezTo>
                <a:cubicBezTo>
                  <a:pt x="34" y="151"/>
                  <a:pt x="0" y="118"/>
                  <a:pt x="0" y="76"/>
                </a:cubicBezTo>
                <a:close/>
              </a:path>
            </a:pathLst>
          </a:custGeom>
          <a:solidFill>
            <a:schemeClr val="tx2">
              <a:lumMod val="20000"/>
              <a:lumOff val="80000"/>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45"/>
          <p:cNvSpPr>
            <a:spLocks/>
          </p:cNvSpPr>
          <p:nvPr userDrawn="1"/>
        </p:nvSpPr>
        <p:spPr bwMode="auto">
          <a:xfrm>
            <a:off x="2547474" y="3457576"/>
            <a:ext cx="1579563" cy="1577975"/>
          </a:xfrm>
          <a:custGeom>
            <a:avLst/>
            <a:gdLst>
              <a:gd name="T0" fmla="*/ 0 w 357"/>
              <a:gd name="T1" fmla="*/ 179 h 357"/>
              <a:gd name="T2" fmla="*/ 178 w 357"/>
              <a:gd name="T3" fmla="*/ 0 h 357"/>
              <a:gd name="T4" fmla="*/ 357 w 357"/>
              <a:gd name="T5" fmla="*/ 178 h 357"/>
              <a:gd name="T6" fmla="*/ 179 w 357"/>
              <a:gd name="T7" fmla="*/ 357 h 357"/>
              <a:gd name="T8" fmla="*/ 0 w 357"/>
              <a:gd name="T9" fmla="*/ 179 h 357"/>
            </a:gdLst>
            <a:ahLst/>
            <a:cxnLst>
              <a:cxn ang="0">
                <a:pos x="T0" y="T1"/>
              </a:cxn>
              <a:cxn ang="0">
                <a:pos x="T2" y="T3"/>
              </a:cxn>
              <a:cxn ang="0">
                <a:pos x="T4" y="T5"/>
              </a:cxn>
              <a:cxn ang="0">
                <a:pos x="T6" y="T7"/>
              </a:cxn>
              <a:cxn ang="0">
                <a:pos x="T8" y="T9"/>
              </a:cxn>
            </a:cxnLst>
            <a:rect l="0" t="0" r="r" b="b"/>
            <a:pathLst>
              <a:path w="357" h="357">
                <a:moveTo>
                  <a:pt x="0" y="179"/>
                </a:moveTo>
                <a:cubicBezTo>
                  <a:pt x="0" y="80"/>
                  <a:pt x="80" y="0"/>
                  <a:pt x="178" y="0"/>
                </a:cubicBezTo>
                <a:cubicBezTo>
                  <a:pt x="277" y="0"/>
                  <a:pt x="357" y="80"/>
                  <a:pt x="357" y="178"/>
                </a:cubicBezTo>
                <a:cubicBezTo>
                  <a:pt x="357" y="277"/>
                  <a:pt x="277" y="357"/>
                  <a:pt x="179" y="357"/>
                </a:cubicBezTo>
                <a:cubicBezTo>
                  <a:pt x="80" y="357"/>
                  <a:pt x="0" y="277"/>
                  <a:pt x="0" y="179"/>
                </a:cubicBezTo>
                <a:close/>
              </a:path>
            </a:pathLst>
          </a:custGeom>
          <a:solidFill>
            <a:schemeClr val="tx2">
              <a:lumMod val="20000"/>
              <a:lumOff val="80000"/>
              <a:alpha val="1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Oval 114"/>
          <p:cNvSpPr>
            <a:spLocks noChangeArrowheads="1"/>
          </p:cNvSpPr>
          <p:nvPr userDrawn="1"/>
        </p:nvSpPr>
        <p:spPr bwMode="auto">
          <a:xfrm>
            <a:off x="442068" y="1792827"/>
            <a:ext cx="656686" cy="656686"/>
          </a:xfrm>
          <a:prstGeom prst="ellipse">
            <a:avLst/>
          </a:prstGeom>
          <a:solidFill>
            <a:schemeClr val="tx2">
              <a:lumMod val="20000"/>
              <a:lumOff val="80000"/>
              <a:alpha val="1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Oval 115"/>
          <p:cNvSpPr>
            <a:spLocks noChangeArrowheads="1"/>
          </p:cNvSpPr>
          <p:nvPr userDrawn="1"/>
        </p:nvSpPr>
        <p:spPr bwMode="auto">
          <a:xfrm>
            <a:off x="431075" y="4552050"/>
            <a:ext cx="306832" cy="305699"/>
          </a:xfrm>
          <a:prstGeom prst="ellipse">
            <a:avLst/>
          </a:prstGeom>
          <a:solidFill>
            <a:schemeClr val="tx2">
              <a:lumMod val="20000"/>
              <a:lumOff val="80000"/>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16"/>
          <p:cNvSpPr>
            <a:spLocks/>
          </p:cNvSpPr>
          <p:nvPr userDrawn="1"/>
        </p:nvSpPr>
        <p:spPr bwMode="auto">
          <a:xfrm>
            <a:off x="-168826" y="2513624"/>
            <a:ext cx="400805" cy="404202"/>
          </a:xfrm>
          <a:custGeom>
            <a:avLst/>
            <a:gdLst>
              <a:gd name="T0" fmla="*/ 0 w 127"/>
              <a:gd name="T1" fmla="*/ 64 h 128"/>
              <a:gd name="T2" fmla="*/ 64 w 127"/>
              <a:gd name="T3" fmla="*/ 0 h 128"/>
              <a:gd name="T4" fmla="*/ 127 w 127"/>
              <a:gd name="T5" fmla="*/ 64 h 128"/>
              <a:gd name="T6" fmla="*/ 64 w 127"/>
              <a:gd name="T7" fmla="*/ 128 h 128"/>
              <a:gd name="T8" fmla="*/ 0 w 127"/>
              <a:gd name="T9" fmla="*/ 64 h 128"/>
            </a:gdLst>
            <a:ahLst/>
            <a:cxnLst>
              <a:cxn ang="0">
                <a:pos x="T0" y="T1"/>
              </a:cxn>
              <a:cxn ang="0">
                <a:pos x="T2" y="T3"/>
              </a:cxn>
              <a:cxn ang="0">
                <a:pos x="T4" y="T5"/>
              </a:cxn>
              <a:cxn ang="0">
                <a:pos x="T6" y="T7"/>
              </a:cxn>
              <a:cxn ang="0">
                <a:pos x="T8" y="T9"/>
              </a:cxn>
            </a:cxnLst>
            <a:rect l="0" t="0" r="r" b="b"/>
            <a:pathLst>
              <a:path w="127" h="128">
                <a:moveTo>
                  <a:pt x="0" y="64"/>
                </a:moveTo>
                <a:cubicBezTo>
                  <a:pt x="0" y="29"/>
                  <a:pt x="28" y="1"/>
                  <a:pt x="64" y="0"/>
                </a:cubicBezTo>
                <a:cubicBezTo>
                  <a:pt x="99" y="0"/>
                  <a:pt x="127" y="29"/>
                  <a:pt x="127" y="64"/>
                </a:cubicBezTo>
                <a:cubicBezTo>
                  <a:pt x="127" y="99"/>
                  <a:pt x="99" y="128"/>
                  <a:pt x="64" y="128"/>
                </a:cubicBezTo>
                <a:cubicBezTo>
                  <a:pt x="29" y="128"/>
                  <a:pt x="0" y="99"/>
                  <a:pt x="0" y="64"/>
                </a:cubicBezTo>
                <a:close/>
              </a:path>
            </a:pathLst>
          </a:custGeom>
          <a:solidFill>
            <a:schemeClr val="tx2">
              <a:lumMod val="20000"/>
              <a:lumOff val="80000"/>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17"/>
          <p:cNvSpPr>
            <a:spLocks/>
          </p:cNvSpPr>
          <p:nvPr userDrawn="1"/>
        </p:nvSpPr>
        <p:spPr bwMode="auto">
          <a:xfrm>
            <a:off x="682885" y="947739"/>
            <a:ext cx="802131" cy="798256"/>
          </a:xfrm>
          <a:custGeom>
            <a:avLst/>
            <a:gdLst>
              <a:gd name="T0" fmla="*/ 0 w 297"/>
              <a:gd name="T1" fmla="*/ 148 h 296"/>
              <a:gd name="T2" fmla="*/ 148 w 297"/>
              <a:gd name="T3" fmla="*/ 0 h 296"/>
              <a:gd name="T4" fmla="*/ 297 w 297"/>
              <a:gd name="T5" fmla="*/ 148 h 296"/>
              <a:gd name="T6" fmla="*/ 149 w 297"/>
              <a:gd name="T7" fmla="*/ 296 h 296"/>
              <a:gd name="T8" fmla="*/ 0 w 297"/>
              <a:gd name="T9" fmla="*/ 148 h 296"/>
            </a:gdLst>
            <a:ahLst/>
            <a:cxnLst>
              <a:cxn ang="0">
                <a:pos x="T0" y="T1"/>
              </a:cxn>
              <a:cxn ang="0">
                <a:pos x="T2" y="T3"/>
              </a:cxn>
              <a:cxn ang="0">
                <a:pos x="T4" y="T5"/>
              </a:cxn>
              <a:cxn ang="0">
                <a:pos x="T6" y="T7"/>
              </a:cxn>
              <a:cxn ang="0">
                <a:pos x="T8" y="T9"/>
              </a:cxn>
            </a:cxnLst>
            <a:rect l="0" t="0" r="r" b="b"/>
            <a:pathLst>
              <a:path w="297" h="296">
                <a:moveTo>
                  <a:pt x="0" y="148"/>
                </a:moveTo>
                <a:cubicBezTo>
                  <a:pt x="0" y="66"/>
                  <a:pt x="67" y="0"/>
                  <a:pt x="148" y="0"/>
                </a:cubicBezTo>
                <a:cubicBezTo>
                  <a:pt x="230" y="0"/>
                  <a:pt x="297" y="66"/>
                  <a:pt x="297" y="148"/>
                </a:cubicBezTo>
                <a:cubicBezTo>
                  <a:pt x="297" y="230"/>
                  <a:pt x="230" y="296"/>
                  <a:pt x="149" y="296"/>
                </a:cubicBezTo>
                <a:cubicBezTo>
                  <a:pt x="67" y="296"/>
                  <a:pt x="0" y="230"/>
                  <a:pt x="0" y="148"/>
                </a:cubicBezTo>
                <a:close/>
              </a:path>
            </a:pathLst>
          </a:custGeom>
          <a:solidFill>
            <a:schemeClr val="tx2">
              <a:lumMod val="20000"/>
              <a:lumOff val="80000"/>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Oval 118"/>
          <p:cNvSpPr>
            <a:spLocks noChangeArrowheads="1"/>
          </p:cNvSpPr>
          <p:nvPr userDrawn="1"/>
        </p:nvSpPr>
        <p:spPr bwMode="auto">
          <a:xfrm>
            <a:off x="-104309" y="3449638"/>
            <a:ext cx="199271" cy="201535"/>
          </a:xfrm>
          <a:prstGeom prst="ellipse">
            <a:avLst/>
          </a:prstGeom>
          <a:solidFill>
            <a:schemeClr val="tx2">
              <a:lumMod val="20000"/>
              <a:lumOff val="80000"/>
              <a:alpha val="3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Oval 119"/>
          <p:cNvSpPr>
            <a:spLocks noChangeArrowheads="1"/>
          </p:cNvSpPr>
          <p:nvPr userDrawn="1"/>
        </p:nvSpPr>
        <p:spPr bwMode="auto">
          <a:xfrm>
            <a:off x="1196796" y="4763236"/>
            <a:ext cx="337401" cy="337401"/>
          </a:xfrm>
          <a:prstGeom prst="ellipse">
            <a:avLst/>
          </a:prstGeom>
          <a:solidFill>
            <a:schemeClr val="tx2">
              <a:lumMod val="20000"/>
              <a:lumOff val="80000"/>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22"/>
          <p:cNvSpPr>
            <a:spLocks/>
          </p:cNvSpPr>
          <p:nvPr userDrawn="1"/>
        </p:nvSpPr>
        <p:spPr bwMode="auto">
          <a:xfrm>
            <a:off x="704353" y="3686744"/>
            <a:ext cx="826519" cy="826519"/>
          </a:xfrm>
          <a:custGeom>
            <a:avLst/>
            <a:gdLst>
              <a:gd name="T0" fmla="*/ 0 w 262"/>
              <a:gd name="T1" fmla="*/ 131 h 262"/>
              <a:gd name="T2" fmla="*/ 131 w 262"/>
              <a:gd name="T3" fmla="*/ 0 h 262"/>
              <a:gd name="T4" fmla="*/ 262 w 262"/>
              <a:gd name="T5" fmla="*/ 131 h 262"/>
              <a:gd name="T6" fmla="*/ 131 w 262"/>
              <a:gd name="T7" fmla="*/ 262 h 262"/>
              <a:gd name="T8" fmla="*/ 0 w 262"/>
              <a:gd name="T9" fmla="*/ 131 h 262"/>
            </a:gdLst>
            <a:ahLst/>
            <a:cxnLst>
              <a:cxn ang="0">
                <a:pos x="T0" y="T1"/>
              </a:cxn>
              <a:cxn ang="0">
                <a:pos x="T2" y="T3"/>
              </a:cxn>
              <a:cxn ang="0">
                <a:pos x="T4" y="T5"/>
              </a:cxn>
              <a:cxn ang="0">
                <a:pos x="T6" y="T7"/>
              </a:cxn>
              <a:cxn ang="0">
                <a:pos x="T8" y="T9"/>
              </a:cxn>
            </a:cxnLst>
            <a:rect l="0" t="0" r="r" b="b"/>
            <a:pathLst>
              <a:path w="262" h="262">
                <a:moveTo>
                  <a:pt x="0" y="131"/>
                </a:moveTo>
                <a:cubicBezTo>
                  <a:pt x="0" y="59"/>
                  <a:pt x="59" y="0"/>
                  <a:pt x="131" y="0"/>
                </a:cubicBezTo>
                <a:cubicBezTo>
                  <a:pt x="203" y="0"/>
                  <a:pt x="262" y="58"/>
                  <a:pt x="262" y="131"/>
                </a:cubicBezTo>
                <a:cubicBezTo>
                  <a:pt x="262" y="203"/>
                  <a:pt x="204" y="262"/>
                  <a:pt x="131" y="262"/>
                </a:cubicBezTo>
                <a:cubicBezTo>
                  <a:pt x="59" y="262"/>
                  <a:pt x="0" y="204"/>
                  <a:pt x="0" y="131"/>
                </a:cubicBezTo>
                <a:close/>
              </a:path>
            </a:pathLst>
          </a:custGeom>
          <a:solidFill>
            <a:schemeClr val="tx2">
              <a:lumMod val="20000"/>
              <a:lumOff val="80000"/>
              <a:alpha val="1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24"/>
          <p:cNvSpPr>
            <a:spLocks/>
          </p:cNvSpPr>
          <p:nvPr userDrawn="1"/>
        </p:nvSpPr>
        <p:spPr bwMode="auto">
          <a:xfrm>
            <a:off x="-341570" y="1971151"/>
            <a:ext cx="296641" cy="300038"/>
          </a:xfrm>
          <a:custGeom>
            <a:avLst/>
            <a:gdLst>
              <a:gd name="T0" fmla="*/ 0 w 94"/>
              <a:gd name="T1" fmla="*/ 48 h 95"/>
              <a:gd name="T2" fmla="*/ 47 w 94"/>
              <a:gd name="T3" fmla="*/ 0 h 95"/>
              <a:gd name="T4" fmla="*/ 94 w 94"/>
              <a:gd name="T5" fmla="*/ 48 h 95"/>
              <a:gd name="T6" fmla="*/ 47 w 94"/>
              <a:gd name="T7" fmla="*/ 95 h 95"/>
              <a:gd name="T8" fmla="*/ 0 w 94"/>
              <a:gd name="T9" fmla="*/ 48 h 95"/>
            </a:gdLst>
            <a:ahLst/>
            <a:cxnLst>
              <a:cxn ang="0">
                <a:pos x="T0" y="T1"/>
              </a:cxn>
              <a:cxn ang="0">
                <a:pos x="T2" y="T3"/>
              </a:cxn>
              <a:cxn ang="0">
                <a:pos x="T4" y="T5"/>
              </a:cxn>
              <a:cxn ang="0">
                <a:pos x="T6" y="T7"/>
              </a:cxn>
              <a:cxn ang="0">
                <a:pos x="T8" y="T9"/>
              </a:cxn>
            </a:cxnLst>
            <a:rect l="0" t="0" r="r" b="b"/>
            <a:pathLst>
              <a:path w="94" h="95">
                <a:moveTo>
                  <a:pt x="0" y="48"/>
                </a:moveTo>
                <a:cubicBezTo>
                  <a:pt x="0" y="22"/>
                  <a:pt x="21" y="0"/>
                  <a:pt x="47" y="0"/>
                </a:cubicBezTo>
                <a:cubicBezTo>
                  <a:pt x="73" y="0"/>
                  <a:pt x="94" y="21"/>
                  <a:pt x="94" y="48"/>
                </a:cubicBezTo>
                <a:cubicBezTo>
                  <a:pt x="94" y="74"/>
                  <a:pt x="73" y="95"/>
                  <a:pt x="47" y="95"/>
                </a:cubicBezTo>
                <a:cubicBezTo>
                  <a:pt x="21" y="95"/>
                  <a:pt x="0" y="74"/>
                  <a:pt x="0" y="48"/>
                </a:cubicBezTo>
                <a:close/>
              </a:path>
            </a:pathLst>
          </a:custGeom>
          <a:solidFill>
            <a:schemeClr val="tx2">
              <a:lumMod val="20000"/>
              <a:lumOff val="80000"/>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Oval 133"/>
          <p:cNvSpPr>
            <a:spLocks noChangeArrowheads="1"/>
          </p:cNvSpPr>
          <p:nvPr userDrawn="1"/>
        </p:nvSpPr>
        <p:spPr bwMode="auto">
          <a:xfrm>
            <a:off x="431573" y="4803828"/>
            <a:ext cx="185684" cy="185684"/>
          </a:xfrm>
          <a:prstGeom prst="ellipse">
            <a:avLst/>
          </a:prstGeom>
          <a:solidFill>
            <a:schemeClr val="tx2">
              <a:lumMod val="20000"/>
              <a:lumOff val="80000"/>
              <a:alpha val="1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38"/>
          <p:cNvSpPr>
            <a:spLocks/>
          </p:cNvSpPr>
          <p:nvPr userDrawn="1"/>
        </p:nvSpPr>
        <p:spPr bwMode="auto">
          <a:xfrm>
            <a:off x="-367043" y="3733353"/>
            <a:ext cx="694050" cy="694050"/>
          </a:xfrm>
          <a:custGeom>
            <a:avLst/>
            <a:gdLst>
              <a:gd name="T0" fmla="*/ 1 w 220"/>
              <a:gd name="T1" fmla="*/ 110 h 220"/>
              <a:gd name="T2" fmla="*/ 110 w 220"/>
              <a:gd name="T3" fmla="*/ 0 h 220"/>
              <a:gd name="T4" fmla="*/ 220 w 220"/>
              <a:gd name="T5" fmla="*/ 110 h 220"/>
              <a:gd name="T6" fmla="*/ 111 w 220"/>
              <a:gd name="T7" fmla="*/ 220 h 220"/>
              <a:gd name="T8" fmla="*/ 1 w 220"/>
              <a:gd name="T9" fmla="*/ 110 h 220"/>
            </a:gdLst>
            <a:ahLst/>
            <a:cxnLst>
              <a:cxn ang="0">
                <a:pos x="T0" y="T1"/>
              </a:cxn>
              <a:cxn ang="0">
                <a:pos x="T2" y="T3"/>
              </a:cxn>
              <a:cxn ang="0">
                <a:pos x="T4" y="T5"/>
              </a:cxn>
              <a:cxn ang="0">
                <a:pos x="T6" y="T7"/>
              </a:cxn>
              <a:cxn ang="0">
                <a:pos x="T8" y="T9"/>
              </a:cxn>
            </a:cxnLst>
            <a:rect l="0" t="0" r="r" b="b"/>
            <a:pathLst>
              <a:path w="220" h="220">
                <a:moveTo>
                  <a:pt x="1" y="110"/>
                </a:moveTo>
                <a:cubicBezTo>
                  <a:pt x="0" y="49"/>
                  <a:pt x="50" y="0"/>
                  <a:pt x="110" y="0"/>
                </a:cubicBezTo>
                <a:cubicBezTo>
                  <a:pt x="171" y="0"/>
                  <a:pt x="220" y="49"/>
                  <a:pt x="220" y="110"/>
                </a:cubicBezTo>
                <a:cubicBezTo>
                  <a:pt x="220" y="171"/>
                  <a:pt x="171" y="220"/>
                  <a:pt x="111" y="220"/>
                </a:cubicBezTo>
                <a:cubicBezTo>
                  <a:pt x="50" y="220"/>
                  <a:pt x="1" y="171"/>
                  <a:pt x="1" y="110"/>
                </a:cubicBezTo>
                <a:close/>
              </a:path>
            </a:pathLst>
          </a:custGeom>
          <a:solidFill>
            <a:schemeClr val="tx2">
              <a:lumMod val="20000"/>
              <a:lumOff val="80000"/>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41"/>
          <p:cNvSpPr>
            <a:spLocks/>
          </p:cNvSpPr>
          <p:nvPr userDrawn="1"/>
        </p:nvSpPr>
        <p:spPr bwMode="auto">
          <a:xfrm>
            <a:off x="277902" y="2644882"/>
            <a:ext cx="974840" cy="971443"/>
          </a:xfrm>
          <a:custGeom>
            <a:avLst/>
            <a:gdLst>
              <a:gd name="T0" fmla="*/ 0 w 309"/>
              <a:gd name="T1" fmla="*/ 154 h 308"/>
              <a:gd name="T2" fmla="*/ 154 w 309"/>
              <a:gd name="T3" fmla="*/ 0 h 308"/>
              <a:gd name="T4" fmla="*/ 309 w 309"/>
              <a:gd name="T5" fmla="*/ 154 h 308"/>
              <a:gd name="T6" fmla="*/ 155 w 309"/>
              <a:gd name="T7" fmla="*/ 308 h 308"/>
              <a:gd name="T8" fmla="*/ 0 w 309"/>
              <a:gd name="T9" fmla="*/ 154 h 308"/>
            </a:gdLst>
            <a:ahLst/>
            <a:cxnLst>
              <a:cxn ang="0">
                <a:pos x="T0" y="T1"/>
              </a:cxn>
              <a:cxn ang="0">
                <a:pos x="T2" y="T3"/>
              </a:cxn>
              <a:cxn ang="0">
                <a:pos x="T4" y="T5"/>
              </a:cxn>
              <a:cxn ang="0">
                <a:pos x="T6" y="T7"/>
              </a:cxn>
              <a:cxn ang="0">
                <a:pos x="T8" y="T9"/>
              </a:cxn>
            </a:cxnLst>
            <a:rect l="0" t="0" r="r" b="b"/>
            <a:pathLst>
              <a:path w="309" h="308">
                <a:moveTo>
                  <a:pt x="0" y="154"/>
                </a:moveTo>
                <a:cubicBezTo>
                  <a:pt x="0" y="69"/>
                  <a:pt x="69" y="0"/>
                  <a:pt x="154" y="0"/>
                </a:cubicBezTo>
                <a:cubicBezTo>
                  <a:pt x="240" y="0"/>
                  <a:pt x="309" y="69"/>
                  <a:pt x="309" y="154"/>
                </a:cubicBezTo>
                <a:cubicBezTo>
                  <a:pt x="309" y="239"/>
                  <a:pt x="240" y="308"/>
                  <a:pt x="155" y="308"/>
                </a:cubicBezTo>
                <a:cubicBezTo>
                  <a:pt x="70" y="308"/>
                  <a:pt x="1" y="239"/>
                  <a:pt x="0" y="154"/>
                </a:cubicBezTo>
                <a:close/>
              </a:path>
            </a:pathLst>
          </a:custGeom>
          <a:solidFill>
            <a:schemeClr val="tx2">
              <a:lumMod val="20000"/>
              <a:lumOff val="80000"/>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Oval 115"/>
          <p:cNvSpPr>
            <a:spLocks noChangeArrowheads="1"/>
          </p:cNvSpPr>
          <p:nvPr userDrawn="1"/>
        </p:nvSpPr>
        <p:spPr bwMode="auto">
          <a:xfrm>
            <a:off x="1544588" y="4371526"/>
            <a:ext cx="306832" cy="305699"/>
          </a:xfrm>
          <a:prstGeom prst="ellipse">
            <a:avLst/>
          </a:prstGeom>
          <a:solidFill>
            <a:schemeClr val="tx2">
              <a:lumMod val="20000"/>
              <a:lumOff val="80000"/>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16"/>
          <p:cNvSpPr>
            <a:spLocks/>
          </p:cNvSpPr>
          <p:nvPr userDrawn="1"/>
        </p:nvSpPr>
        <p:spPr bwMode="auto">
          <a:xfrm>
            <a:off x="771068" y="2243155"/>
            <a:ext cx="400805" cy="404202"/>
          </a:xfrm>
          <a:custGeom>
            <a:avLst/>
            <a:gdLst>
              <a:gd name="T0" fmla="*/ 0 w 127"/>
              <a:gd name="T1" fmla="*/ 64 h 128"/>
              <a:gd name="T2" fmla="*/ 64 w 127"/>
              <a:gd name="T3" fmla="*/ 0 h 128"/>
              <a:gd name="T4" fmla="*/ 127 w 127"/>
              <a:gd name="T5" fmla="*/ 64 h 128"/>
              <a:gd name="T6" fmla="*/ 64 w 127"/>
              <a:gd name="T7" fmla="*/ 128 h 128"/>
              <a:gd name="T8" fmla="*/ 0 w 127"/>
              <a:gd name="T9" fmla="*/ 64 h 128"/>
            </a:gdLst>
            <a:ahLst/>
            <a:cxnLst>
              <a:cxn ang="0">
                <a:pos x="T0" y="T1"/>
              </a:cxn>
              <a:cxn ang="0">
                <a:pos x="T2" y="T3"/>
              </a:cxn>
              <a:cxn ang="0">
                <a:pos x="T4" y="T5"/>
              </a:cxn>
              <a:cxn ang="0">
                <a:pos x="T6" y="T7"/>
              </a:cxn>
              <a:cxn ang="0">
                <a:pos x="T8" y="T9"/>
              </a:cxn>
            </a:cxnLst>
            <a:rect l="0" t="0" r="r" b="b"/>
            <a:pathLst>
              <a:path w="127" h="128">
                <a:moveTo>
                  <a:pt x="0" y="64"/>
                </a:moveTo>
                <a:cubicBezTo>
                  <a:pt x="0" y="29"/>
                  <a:pt x="28" y="1"/>
                  <a:pt x="64" y="0"/>
                </a:cubicBezTo>
                <a:cubicBezTo>
                  <a:pt x="99" y="0"/>
                  <a:pt x="127" y="29"/>
                  <a:pt x="127" y="64"/>
                </a:cubicBezTo>
                <a:cubicBezTo>
                  <a:pt x="127" y="99"/>
                  <a:pt x="99" y="128"/>
                  <a:pt x="64" y="128"/>
                </a:cubicBezTo>
                <a:cubicBezTo>
                  <a:pt x="29" y="128"/>
                  <a:pt x="0" y="99"/>
                  <a:pt x="0" y="64"/>
                </a:cubicBezTo>
                <a:close/>
              </a:path>
            </a:pathLst>
          </a:custGeom>
          <a:solidFill>
            <a:schemeClr val="tx2">
              <a:lumMod val="20000"/>
              <a:lumOff val="80000"/>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Oval 118"/>
          <p:cNvSpPr>
            <a:spLocks noChangeArrowheads="1"/>
          </p:cNvSpPr>
          <p:nvPr userDrawn="1"/>
        </p:nvSpPr>
        <p:spPr bwMode="auto">
          <a:xfrm>
            <a:off x="835585" y="3179169"/>
            <a:ext cx="199271" cy="201535"/>
          </a:xfrm>
          <a:prstGeom prst="ellipse">
            <a:avLst/>
          </a:prstGeom>
          <a:solidFill>
            <a:schemeClr val="tx2">
              <a:lumMod val="20000"/>
              <a:lumOff val="80000"/>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Oval 133"/>
          <p:cNvSpPr>
            <a:spLocks noChangeArrowheads="1"/>
          </p:cNvSpPr>
          <p:nvPr userDrawn="1"/>
        </p:nvSpPr>
        <p:spPr bwMode="auto">
          <a:xfrm>
            <a:off x="151477" y="2285548"/>
            <a:ext cx="185684" cy="185684"/>
          </a:xfrm>
          <a:prstGeom prst="ellipse">
            <a:avLst/>
          </a:prstGeom>
          <a:solidFill>
            <a:schemeClr val="tx2">
              <a:lumMod val="20000"/>
              <a:lumOff val="80000"/>
              <a:alpha val="3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138"/>
          <p:cNvSpPr>
            <a:spLocks/>
          </p:cNvSpPr>
          <p:nvPr userDrawn="1"/>
        </p:nvSpPr>
        <p:spPr bwMode="auto">
          <a:xfrm>
            <a:off x="572851" y="3462884"/>
            <a:ext cx="694050" cy="694050"/>
          </a:xfrm>
          <a:custGeom>
            <a:avLst/>
            <a:gdLst>
              <a:gd name="T0" fmla="*/ 1 w 220"/>
              <a:gd name="T1" fmla="*/ 110 h 220"/>
              <a:gd name="T2" fmla="*/ 110 w 220"/>
              <a:gd name="T3" fmla="*/ 0 h 220"/>
              <a:gd name="T4" fmla="*/ 220 w 220"/>
              <a:gd name="T5" fmla="*/ 110 h 220"/>
              <a:gd name="T6" fmla="*/ 111 w 220"/>
              <a:gd name="T7" fmla="*/ 220 h 220"/>
              <a:gd name="T8" fmla="*/ 1 w 220"/>
              <a:gd name="T9" fmla="*/ 110 h 220"/>
            </a:gdLst>
            <a:ahLst/>
            <a:cxnLst>
              <a:cxn ang="0">
                <a:pos x="T0" y="T1"/>
              </a:cxn>
              <a:cxn ang="0">
                <a:pos x="T2" y="T3"/>
              </a:cxn>
              <a:cxn ang="0">
                <a:pos x="T4" y="T5"/>
              </a:cxn>
              <a:cxn ang="0">
                <a:pos x="T6" y="T7"/>
              </a:cxn>
              <a:cxn ang="0">
                <a:pos x="T8" y="T9"/>
              </a:cxn>
            </a:cxnLst>
            <a:rect l="0" t="0" r="r" b="b"/>
            <a:pathLst>
              <a:path w="220" h="220">
                <a:moveTo>
                  <a:pt x="1" y="110"/>
                </a:moveTo>
                <a:cubicBezTo>
                  <a:pt x="0" y="49"/>
                  <a:pt x="50" y="0"/>
                  <a:pt x="110" y="0"/>
                </a:cubicBezTo>
                <a:cubicBezTo>
                  <a:pt x="171" y="0"/>
                  <a:pt x="220" y="49"/>
                  <a:pt x="220" y="110"/>
                </a:cubicBezTo>
                <a:cubicBezTo>
                  <a:pt x="220" y="171"/>
                  <a:pt x="171" y="220"/>
                  <a:pt x="111" y="220"/>
                </a:cubicBezTo>
                <a:cubicBezTo>
                  <a:pt x="50" y="220"/>
                  <a:pt x="1" y="171"/>
                  <a:pt x="1" y="110"/>
                </a:cubicBezTo>
                <a:close/>
              </a:path>
            </a:pathLst>
          </a:custGeom>
          <a:solidFill>
            <a:schemeClr val="tx2">
              <a:lumMod val="20000"/>
              <a:lumOff val="80000"/>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141"/>
          <p:cNvSpPr>
            <a:spLocks/>
          </p:cNvSpPr>
          <p:nvPr userDrawn="1"/>
        </p:nvSpPr>
        <p:spPr bwMode="auto">
          <a:xfrm>
            <a:off x="1126356" y="2374413"/>
            <a:ext cx="974840" cy="971443"/>
          </a:xfrm>
          <a:custGeom>
            <a:avLst/>
            <a:gdLst>
              <a:gd name="T0" fmla="*/ 0 w 309"/>
              <a:gd name="T1" fmla="*/ 154 h 308"/>
              <a:gd name="T2" fmla="*/ 154 w 309"/>
              <a:gd name="T3" fmla="*/ 0 h 308"/>
              <a:gd name="T4" fmla="*/ 309 w 309"/>
              <a:gd name="T5" fmla="*/ 154 h 308"/>
              <a:gd name="T6" fmla="*/ 155 w 309"/>
              <a:gd name="T7" fmla="*/ 308 h 308"/>
              <a:gd name="T8" fmla="*/ 0 w 309"/>
              <a:gd name="T9" fmla="*/ 154 h 308"/>
            </a:gdLst>
            <a:ahLst/>
            <a:cxnLst>
              <a:cxn ang="0">
                <a:pos x="T0" y="T1"/>
              </a:cxn>
              <a:cxn ang="0">
                <a:pos x="T2" y="T3"/>
              </a:cxn>
              <a:cxn ang="0">
                <a:pos x="T4" y="T5"/>
              </a:cxn>
              <a:cxn ang="0">
                <a:pos x="T6" y="T7"/>
              </a:cxn>
              <a:cxn ang="0">
                <a:pos x="T8" y="T9"/>
              </a:cxn>
            </a:cxnLst>
            <a:rect l="0" t="0" r="r" b="b"/>
            <a:pathLst>
              <a:path w="309" h="308">
                <a:moveTo>
                  <a:pt x="0" y="154"/>
                </a:moveTo>
                <a:cubicBezTo>
                  <a:pt x="0" y="69"/>
                  <a:pt x="69" y="0"/>
                  <a:pt x="154" y="0"/>
                </a:cubicBezTo>
                <a:cubicBezTo>
                  <a:pt x="240" y="0"/>
                  <a:pt x="309" y="69"/>
                  <a:pt x="309" y="154"/>
                </a:cubicBezTo>
                <a:cubicBezTo>
                  <a:pt x="309" y="239"/>
                  <a:pt x="240" y="308"/>
                  <a:pt x="155" y="308"/>
                </a:cubicBezTo>
                <a:cubicBezTo>
                  <a:pt x="70" y="308"/>
                  <a:pt x="1" y="239"/>
                  <a:pt x="0" y="154"/>
                </a:cubicBezTo>
                <a:close/>
              </a:path>
            </a:pathLst>
          </a:custGeom>
          <a:solidFill>
            <a:schemeClr val="tx2">
              <a:lumMod val="20000"/>
              <a:lumOff val="80000"/>
              <a:alpha val="13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Oval 56"/>
          <p:cNvSpPr/>
          <p:nvPr userDrawn="1"/>
        </p:nvSpPr>
        <p:spPr>
          <a:xfrm>
            <a:off x="4465492" y="9732"/>
            <a:ext cx="6845777" cy="6845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6324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25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p:stCondLst>
                                    <p:cond delay="25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25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p:stCondLst>
                                    <p:cond delay="25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p:stCondLst>
                                    <p:cond delay="25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grpId="0" nodeType="withEffect">
                                  <p:stCondLst>
                                    <p:cond delay="50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53" presetClass="entr" presetSubtype="16" fill="hold" grpId="0" nodeType="withEffect">
                                  <p:stCondLst>
                                    <p:cond delay="50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par>
                                <p:cTn id="70" presetID="53" presetClass="entr" presetSubtype="16" fill="hold" grpId="0" nodeType="withEffect">
                                  <p:stCondLst>
                                    <p:cond delay="500"/>
                                  </p:stCondLst>
                                  <p:childTnLst>
                                    <p:set>
                                      <p:cBhvr>
                                        <p:cTn id="71" dur="1" fill="hold">
                                          <p:stCondLst>
                                            <p:cond delay="0"/>
                                          </p:stCondLst>
                                        </p:cTn>
                                        <p:tgtEl>
                                          <p:spTgt spid="19"/>
                                        </p:tgtEl>
                                        <p:attrNameLst>
                                          <p:attrName>style.visibility</p:attrName>
                                        </p:attrNameLst>
                                      </p:cBhvr>
                                      <p:to>
                                        <p:strVal val="visible"/>
                                      </p:to>
                                    </p:set>
                                    <p:anim calcmode="lin" valueType="num">
                                      <p:cBhvr>
                                        <p:cTn id="72" dur="500" fill="hold"/>
                                        <p:tgtEl>
                                          <p:spTgt spid="19"/>
                                        </p:tgtEl>
                                        <p:attrNameLst>
                                          <p:attrName>ppt_w</p:attrName>
                                        </p:attrNameLst>
                                      </p:cBhvr>
                                      <p:tavLst>
                                        <p:tav tm="0">
                                          <p:val>
                                            <p:fltVal val="0"/>
                                          </p:val>
                                        </p:tav>
                                        <p:tav tm="100000">
                                          <p:val>
                                            <p:strVal val="#ppt_w"/>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Effect transition="in" filter="fade">
                                      <p:cBhvr>
                                        <p:cTn id="74" dur="500"/>
                                        <p:tgtEl>
                                          <p:spTgt spid="19"/>
                                        </p:tgtEl>
                                      </p:cBhvr>
                                    </p:animEffect>
                                  </p:childTnLst>
                                </p:cTn>
                              </p:par>
                              <p:par>
                                <p:cTn id="75" presetID="53" presetClass="entr" presetSubtype="16" fill="hold" grpId="0" nodeType="withEffect">
                                  <p:stCondLst>
                                    <p:cond delay="500"/>
                                  </p:st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animEffect transition="in" filter="fade">
                                      <p:cBhvr>
                                        <p:cTn id="79" dur="500"/>
                                        <p:tgtEl>
                                          <p:spTgt spid="20"/>
                                        </p:tgtEl>
                                      </p:cBhvr>
                                    </p:animEffect>
                                  </p:childTnLst>
                                </p:cTn>
                              </p:par>
                              <p:par>
                                <p:cTn id="80" presetID="53" presetClass="entr" presetSubtype="16" fill="hold" grpId="0" nodeType="withEffect">
                                  <p:stCondLst>
                                    <p:cond delay="500"/>
                                  </p:stCondLst>
                                  <p:childTnLst>
                                    <p:set>
                                      <p:cBhvr>
                                        <p:cTn id="81" dur="1" fill="hold">
                                          <p:stCondLst>
                                            <p:cond delay="0"/>
                                          </p:stCondLst>
                                        </p:cTn>
                                        <p:tgtEl>
                                          <p:spTgt spid="22"/>
                                        </p:tgtEl>
                                        <p:attrNameLst>
                                          <p:attrName>style.visibility</p:attrName>
                                        </p:attrNameLst>
                                      </p:cBhvr>
                                      <p:to>
                                        <p:strVal val="visible"/>
                                      </p:to>
                                    </p:set>
                                    <p:anim calcmode="lin" valueType="num">
                                      <p:cBhvr>
                                        <p:cTn id="82" dur="500" fill="hold"/>
                                        <p:tgtEl>
                                          <p:spTgt spid="22"/>
                                        </p:tgtEl>
                                        <p:attrNameLst>
                                          <p:attrName>ppt_w</p:attrName>
                                        </p:attrNameLst>
                                      </p:cBhvr>
                                      <p:tavLst>
                                        <p:tav tm="0">
                                          <p:val>
                                            <p:fltVal val="0"/>
                                          </p:val>
                                        </p:tav>
                                        <p:tav tm="100000">
                                          <p:val>
                                            <p:strVal val="#ppt_w"/>
                                          </p:val>
                                        </p:tav>
                                      </p:tavLst>
                                    </p:anim>
                                    <p:anim calcmode="lin" valueType="num">
                                      <p:cBhvr>
                                        <p:cTn id="83" dur="500" fill="hold"/>
                                        <p:tgtEl>
                                          <p:spTgt spid="22"/>
                                        </p:tgtEl>
                                        <p:attrNameLst>
                                          <p:attrName>ppt_h</p:attrName>
                                        </p:attrNameLst>
                                      </p:cBhvr>
                                      <p:tavLst>
                                        <p:tav tm="0">
                                          <p:val>
                                            <p:fltVal val="0"/>
                                          </p:val>
                                        </p:tav>
                                        <p:tav tm="100000">
                                          <p:val>
                                            <p:strVal val="#ppt_h"/>
                                          </p:val>
                                        </p:tav>
                                      </p:tavLst>
                                    </p:anim>
                                    <p:animEffect transition="in" filter="fade">
                                      <p:cBhvr>
                                        <p:cTn id="84" dur="500"/>
                                        <p:tgtEl>
                                          <p:spTgt spid="22"/>
                                        </p:tgtEl>
                                      </p:cBhvr>
                                    </p:animEffect>
                                  </p:childTnLst>
                                </p:cTn>
                              </p:par>
                              <p:par>
                                <p:cTn id="85" presetID="53" presetClass="entr" presetSubtype="16" fill="hold" grpId="0" nodeType="withEffect">
                                  <p:stCondLst>
                                    <p:cond delay="500"/>
                                  </p:stCondLst>
                                  <p:childTnLst>
                                    <p:set>
                                      <p:cBhvr>
                                        <p:cTn id="86" dur="1" fill="hold">
                                          <p:stCondLst>
                                            <p:cond delay="0"/>
                                          </p:stCondLst>
                                        </p:cTn>
                                        <p:tgtEl>
                                          <p:spTgt spid="23"/>
                                        </p:tgtEl>
                                        <p:attrNameLst>
                                          <p:attrName>style.visibility</p:attrName>
                                        </p:attrNameLst>
                                      </p:cBhvr>
                                      <p:to>
                                        <p:strVal val="visible"/>
                                      </p:to>
                                    </p:set>
                                    <p:anim calcmode="lin" valueType="num">
                                      <p:cBhvr>
                                        <p:cTn id="87" dur="500" fill="hold"/>
                                        <p:tgtEl>
                                          <p:spTgt spid="23"/>
                                        </p:tgtEl>
                                        <p:attrNameLst>
                                          <p:attrName>ppt_w</p:attrName>
                                        </p:attrNameLst>
                                      </p:cBhvr>
                                      <p:tavLst>
                                        <p:tav tm="0">
                                          <p:val>
                                            <p:fltVal val="0"/>
                                          </p:val>
                                        </p:tav>
                                        <p:tav tm="100000">
                                          <p:val>
                                            <p:strVal val="#ppt_w"/>
                                          </p:val>
                                        </p:tav>
                                      </p:tavLst>
                                    </p:anim>
                                    <p:anim calcmode="lin" valueType="num">
                                      <p:cBhvr>
                                        <p:cTn id="88" dur="500" fill="hold"/>
                                        <p:tgtEl>
                                          <p:spTgt spid="23"/>
                                        </p:tgtEl>
                                        <p:attrNameLst>
                                          <p:attrName>ppt_h</p:attrName>
                                        </p:attrNameLst>
                                      </p:cBhvr>
                                      <p:tavLst>
                                        <p:tav tm="0">
                                          <p:val>
                                            <p:fltVal val="0"/>
                                          </p:val>
                                        </p:tav>
                                        <p:tav tm="100000">
                                          <p:val>
                                            <p:strVal val="#ppt_h"/>
                                          </p:val>
                                        </p:tav>
                                      </p:tavLst>
                                    </p:anim>
                                    <p:animEffect transition="in" filter="fade">
                                      <p:cBhvr>
                                        <p:cTn id="89" dur="500"/>
                                        <p:tgtEl>
                                          <p:spTgt spid="23"/>
                                        </p:tgtEl>
                                      </p:cBhvr>
                                    </p:animEffect>
                                  </p:childTnLst>
                                </p:cTn>
                              </p:par>
                              <p:par>
                                <p:cTn id="90" presetID="53" presetClass="entr" presetSubtype="16" fill="hold" grpId="0" nodeType="withEffect">
                                  <p:stCondLst>
                                    <p:cond delay="500"/>
                                  </p:stCondLst>
                                  <p:childTnLst>
                                    <p:set>
                                      <p:cBhvr>
                                        <p:cTn id="91" dur="1" fill="hold">
                                          <p:stCondLst>
                                            <p:cond delay="0"/>
                                          </p:stCondLst>
                                        </p:cTn>
                                        <p:tgtEl>
                                          <p:spTgt spid="24"/>
                                        </p:tgtEl>
                                        <p:attrNameLst>
                                          <p:attrName>style.visibility</p:attrName>
                                        </p:attrNameLst>
                                      </p:cBhvr>
                                      <p:to>
                                        <p:strVal val="visible"/>
                                      </p:to>
                                    </p:set>
                                    <p:anim calcmode="lin" valueType="num">
                                      <p:cBhvr>
                                        <p:cTn id="92" dur="500" fill="hold"/>
                                        <p:tgtEl>
                                          <p:spTgt spid="24"/>
                                        </p:tgtEl>
                                        <p:attrNameLst>
                                          <p:attrName>ppt_w</p:attrName>
                                        </p:attrNameLst>
                                      </p:cBhvr>
                                      <p:tavLst>
                                        <p:tav tm="0">
                                          <p:val>
                                            <p:fltVal val="0"/>
                                          </p:val>
                                        </p:tav>
                                        <p:tav tm="100000">
                                          <p:val>
                                            <p:strVal val="#ppt_w"/>
                                          </p:val>
                                        </p:tav>
                                      </p:tavLst>
                                    </p:anim>
                                    <p:anim calcmode="lin" valueType="num">
                                      <p:cBhvr>
                                        <p:cTn id="93" dur="500" fill="hold"/>
                                        <p:tgtEl>
                                          <p:spTgt spid="24"/>
                                        </p:tgtEl>
                                        <p:attrNameLst>
                                          <p:attrName>ppt_h</p:attrName>
                                        </p:attrNameLst>
                                      </p:cBhvr>
                                      <p:tavLst>
                                        <p:tav tm="0">
                                          <p:val>
                                            <p:fltVal val="0"/>
                                          </p:val>
                                        </p:tav>
                                        <p:tav tm="100000">
                                          <p:val>
                                            <p:strVal val="#ppt_h"/>
                                          </p:val>
                                        </p:tav>
                                      </p:tavLst>
                                    </p:anim>
                                    <p:animEffect transition="in" filter="fade">
                                      <p:cBhvr>
                                        <p:cTn id="94" dur="500"/>
                                        <p:tgtEl>
                                          <p:spTgt spid="24"/>
                                        </p:tgtEl>
                                      </p:cBhvr>
                                    </p:animEffect>
                                  </p:childTnLst>
                                </p:cTn>
                              </p:par>
                              <p:par>
                                <p:cTn id="95" presetID="53" presetClass="entr" presetSubtype="16" fill="hold" grpId="0" nodeType="withEffect">
                                  <p:stCondLst>
                                    <p:cond delay="500"/>
                                  </p:stCondLst>
                                  <p:childTnLst>
                                    <p:set>
                                      <p:cBhvr>
                                        <p:cTn id="96" dur="1" fill="hold">
                                          <p:stCondLst>
                                            <p:cond delay="0"/>
                                          </p:stCondLst>
                                        </p:cTn>
                                        <p:tgtEl>
                                          <p:spTgt spid="25"/>
                                        </p:tgtEl>
                                        <p:attrNameLst>
                                          <p:attrName>style.visibility</p:attrName>
                                        </p:attrNameLst>
                                      </p:cBhvr>
                                      <p:to>
                                        <p:strVal val="visible"/>
                                      </p:to>
                                    </p:set>
                                    <p:anim calcmode="lin" valueType="num">
                                      <p:cBhvr>
                                        <p:cTn id="97" dur="500" fill="hold"/>
                                        <p:tgtEl>
                                          <p:spTgt spid="25"/>
                                        </p:tgtEl>
                                        <p:attrNameLst>
                                          <p:attrName>ppt_w</p:attrName>
                                        </p:attrNameLst>
                                      </p:cBhvr>
                                      <p:tavLst>
                                        <p:tav tm="0">
                                          <p:val>
                                            <p:fltVal val="0"/>
                                          </p:val>
                                        </p:tav>
                                        <p:tav tm="100000">
                                          <p:val>
                                            <p:strVal val="#ppt_w"/>
                                          </p:val>
                                        </p:tav>
                                      </p:tavLst>
                                    </p:anim>
                                    <p:anim calcmode="lin" valueType="num">
                                      <p:cBhvr>
                                        <p:cTn id="98" dur="500" fill="hold"/>
                                        <p:tgtEl>
                                          <p:spTgt spid="25"/>
                                        </p:tgtEl>
                                        <p:attrNameLst>
                                          <p:attrName>ppt_h</p:attrName>
                                        </p:attrNameLst>
                                      </p:cBhvr>
                                      <p:tavLst>
                                        <p:tav tm="0">
                                          <p:val>
                                            <p:fltVal val="0"/>
                                          </p:val>
                                        </p:tav>
                                        <p:tav tm="100000">
                                          <p:val>
                                            <p:strVal val="#ppt_h"/>
                                          </p:val>
                                        </p:tav>
                                      </p:tavLst>
                                    </p:anim>
                                    <p:animEffect transition="in" filter="fade">
                                      <p:cBhvr>
                                        <p:cTn id="99" dur="500"/>
                                        <p:tgtEl>
                                          <p:spTgt spid="25"/>
                                        </p:tgtEl>
                                      </p:cBhvr>
                                    </p:animEffect>
                                  </p:childTnLst>
                                </p:cTn>
                              </p:par>
                              <p:par>
                                <p:cTn id="100" presetID="53" presetClass="entr" presetSubtype="16" fill="hold" grpId="0" nodeType="withEffect">
                                  <p:stCondLst>
                                    <p:cond delay="50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500" fill="hold"/>
                                        <p:tgtEl>
                                          <p:spTgt spid="26"/>
                                        </p:tgtEl>
                                        <p:attrNameLst>
                                          <p:attrName>ppt_w</p:attrName>
                                        </p:attrNameLst>
                                      </p:cBhvr>
                                      <p:tavLst>
                                        <p:tav tm="0">
                                          <p:val>
                                            <p:fltVal val="0"/>
                                          </p:val>
                                        </p:tav>
                                        <p:tav tm="100000">
                                          <p:val>
                                            <p:strVal val="#ppt_w"/>
                                          </p:val>
                                        </p:tav>
                                      </p:tavLst>
                                    </p:anim>
                                    <p:anim calcmode="lin" valueType="num">
                                      <p:cBhvr>
                                        <p:cTn id="103" dur="500" fill="hold"/>
                                        <p:tgtEl>
                                          <p:spTgt spid="26"/>
                                        </p:tgtEl>
                                        <p:attrNameLst>
                                          <p:attrName>ppt_h</p:attrName>
                                        </p:attrNameLst>
                                      </p:cBhvr>
                                      <p:tavLst>
                                        <p:tav tm="0">
                                          <p:val>
                                            <p:fltVal val="0"/>
                                          </p:val>
                                        </p:tav>
                                        <p:tav tm="100000">
                                          <p:val>
                                            <p:strVal val="#ppt_h"/>
                                          </p:val>
                                        </p:tav>
                                      </p:tavLst>
                                    </p:anim>
                                    <p:animEffect transition="in" filter="fade">
                                      <p:cBhvr>
                                        <p:cTn id="104" dur="500"/>
                                        <p:tgtEl>
                                          <p:spTgt spid="26"/>
                                        </p:tgtEl>
                                      </p:cBhvr>
                                    </p:animEffect>
                                  </p:childTnLst>
                                </p:cTn>
                              </p:par>
                              <p:par>
                                <p:cTn id="105" presetID="53" presetClass="entr" presetSubtype="16" fill="hold" grpId="0" nodeType="withEffect">
                                  <p:stCondLst>
                                    <p:cond delay="750"/>
                                  </p:stCondLst>
                                  <p:childTnLst>
                                    <p:set>
                                      <p:cBhvr>
                                        <p:cTn id="106" dur="1" fill="hold">
                                          <p:stCondLst>
                                            <p:cond delay="0"/>
                                          </p:stCondLst>
                                        </p:cTn>
                                        <p:tgtEl>
                                          <p:spTgt spid="27"/>
                                        </p:tgtEl>
                                        <p:attrNameLst>
                                          <p:attrName>style.visibility</p:attrName>
                                        </p:attrNameLst>
                                      </p:cBhvr>
                                      <p:to>
                                        <p:strVal val="visible"/>
                                      </p:to>
                                    </p:set>
                                    <p:anim calcmode="lin" valueType="num">
                                      <p:cBhvr>
                                        <p:cTn id="107" dur="500" fill="hold"/>
                                        <p:tgtEl>
                                          <p:spTgt spid="27"/>
                                        </p:tgtEl>
                                        <p:attrNameLst>
                                          <p:attrName>ppt_w</p:attrName>
                                        </p:attrNameLst>
                                      </p:cBhvr>
                                      <p:tavLst>
                                        <p:tav tm="0">
                                          <p:val>
                                            <p:fltVal val="0"/>
                                          </p:val>
                                        </p:tav>
                                        <p:tav tm="100000">
                                          <p:val>
                                            <p:strVal val="#ppt_w"/>
                                          </p:val>
                                        </p:tav>
                                      </p:tavLst>
                                    </p:anim>
                                    <p:anim calcmode="lin" valueType="num">
                                      <p:cBhvr>
                                        <p:cTn id="108" dur="500" fill="hold"/>
                                        <p:tgtEl>
                                          <p:spTgt spid="27"/>
                                        </p:tgtEl>
                                        <p:attrNameLst>
                                          <p:attrName>ppt_h</p:attrName>
                                        </p:attrNameLst>
                                      </p:cBhvr>
                                      <p:tavLst>
                                        <p:tav tm="0">
                                          <p:val>
                                            <p:fltVal val="0"/>
                                          </p:val>
                                        </p:tav>
                                        <p:tav tm="100000">
                                          <p:val>
                                            <p:strVal val="#ppt_h"/>
                                          </p:val>
                                        </p:tav>
                                      </p:tavLst>
                                    </p:anim>
                                    <p:animEffect transition="in" filter="fade">
                                      <p:cBhvr>
                                        <p:cTn id="109" dur="500"/>
                                        <p:tgtEl>
                                          <p:spTgt spid="27"/>
                                        </p:tgtEl>
                                      </p:cBhvr>
                                    </p:animEffect>
                                  </p:childTnLst>
                                </p:cTn>
                              </p:par>
                              <p:par>
                                <p:cTn id="110" presetID="53" presetClass="entr" presetSubtype="16" fill="hold" grpId="0" nodeType="withEffect">
                                  <p:stCondLst>
                                    <p:cond delay="750"/>
                                  </p:stCondLst>
                                  <p:childTnLst>
                                    <p:set>
                                      <p:cBhvr>
                                        <p:cTn id="111" dur="1" fill="hold">
                                          <p:stCondLst>
                                            <p:cond delay="0"/>
                                          </p:stCondLst>
                                        </p:cTn>
                                        <p:tgtEl>
                                          <p:spTgt spid="28"/>
                                        </p:tgtEl>
                                        <p:attrNameLst>
                                          <p:attrName>style.visibility</p:attrName>
                                        </p:attrNameLst>
                                      </p:cBhvr>
                                      <p:to>
                                        <p:strVal val="visible"/>
                                      </p:to>
                                    </p:set>
                                    <p:anim calcmode="lin" valueType="num">
                                      <p:cBhvr>
                                        <p:cTn id="112" dur="500" fill="hold"/>
                                        <p:tgtEl>
                                          <p:spTgt spid="28"/>
                                        </p:tgtEl>
                                        <p:attrNameLst>
                                          <p:attrName>ppt_w</p:attrName>
                                        </p:attrNameLst>
                                      </p:cBhvr>
                                      <p:tavLst>
                                        <p:tav tm="0">
                                          <p:val>
                                            <p:fltVal val="0"/>
                                          </p:val>
                                        </p:tav>
                                        <p:tav tm="100000">
                                          <p:val>
                                            <p:strVal val="#ppt_w"/>
                                          </p:val>
                                        </p:tav>
                                      </p:tavLst>
                                    </p:anim>
                                    <p:anim calcmode="lin" valueType="num">
                                      <p:cBhvr>
                                        <p:cTn id="113" dur="500" fill="hold"/>
                                        <p:tgtEl>
                                          <p:spTgt spid="28"/>
                                        </p:tgtEl>
                                        <p:attrNameLst>
                                          <p:attrName>ppt_h</p:attrName>
                                        </p:attrNameLst>
                                      </p:cBhvr>
                                      <p:tavLst>
                                        <p:tav tm="0">
                                          <p:val>
                                            <p:fltVal val="0"/>
                                          </p:val>
                                        </p:tav>
                                        <p:tav tm="100000">
                                          <p:val>
                                            <p:strVal val="#ppt_h"/>
                                          </p:val>
                                        </p:tav>
                                      </p:tavLst>
                                    </p:anim>
                                    <p:animEffect transition="in" filter="fade">
                                      <p:cBhvr>
                                        <p:cTn id="114" dur="500"/>
                                        <p:tgtEl>
                                          <p:spTgt spid="28"/>
                                        </p:tgtEl>
                                      </p:cBhvr>
                                    </p:animEffect>
                                  </p:childTnLst>
                                </p:cTn>
                              </p:par>
                              <p:par>
                                <p:cTn id="115" presetID="53" presetClass="entr" presetSubtype="16" fill="hold" grpId="0" nodeType="withEffect">
                                  <p:stCondLst>
                                    <p:cond delay="750"/>
                                  </p:stCondLst>
                                  <p:childTnLst>
                                    <p:set>
                                      <p:cBhvr>
                                        <p:cTn id="116" dur="1" fill="hold">
                                          <p:stCondLst>
                                            <p:cond delay="0"/>
                                          </p:stCondLst>
                                        </p:cTn>
                                        <p:tgtEl>
                                          <p:spTgt spid="29"/>
                                        </p:tgtEl>
                                        <p:attrNameLst>
                                          <p:attrName>style.visibility</p:attrName>
                                        </p:attrNameLst>
                                      </p:cBhvr>
                                      <p:to>
                                        <p:strVal val="visible"/>
                                      </p:to>
                                    </p:set>
                                    <p:anim calcmode="lin" valueType="num">
                                      <p:cBhvr>
                                        <p:cTn id="117" dur="500" fill="hold"/>
                                        <p:tgtEl>
                                          <p:spTgt spid="29"/>
                                        </p:tgtEl>
                                        <p:attrNameLst>
                                          <p:attrName>ppt_w</p:attrName>
                                        </p:attrNameLst>
                                      </p:cBhvr>
                                      <p:tavLst>
                                        <p:tav tm="0">
                                          <p:val>
                                            <p:fltVal val="0"/>
                                          </p:val>
                                        </p:tav>
                                        <p:tav tm="100000">
                                          <p:val>
                                            <p:strVal val="#ppt_w"/>
                                          </p:val>
                                        </p:tav>
                                      </p:tavLst>
                                    </p:anim>
                                    <p:anim calcmode="lin" valueType="num">
                                      <p:cBhvr>
                                        <p:cTn id="118" dur="500" fill="hold"/>
                                        <p:tgtEl>
                                          <p:spTgt spid="29"/>
                                        </p:tgtEl>
                                        <p:attrNameLst>
                                          <p:attrName>ppt_h</p:attrName>
                                        </p:attrNameLst>
                                      </p:cBhvr>
                                      <p:tavLst>
                                        <p:tav tm="0">
                                          <p:val>
                                            <p:fltVal val="0"/>
                                          </p:val>
                                        </p:tav>
                                        <p:tav tm="100000">
                                          <p:val>
                                            <p:strVal val="#ppt_h"/>
                                          </p:val>
                                        </p:tav>
                                      </p:tavLst>
                                    </p:anim>
                                    <p:animEffect transition="in" filter="fade">
                                      <p:cBhvr>
                                        <p:cTn id="119" dur="500"/>
                                        <p:tgtEl>
                                          <p:spTgt spid="29"/>
                                        </p:tgtEl>
                                      </p:cBhvr>
                                    </p:animEffect>
                                  </p:childTnLst>
                                </p:cTn>
                              </p:par>
                              <p:par>
                                <p:cTn id="120" presetID="53" presetClass="entr" presetSubtype="16" fill="hold" grpId="0" nodeType="withEffect">
                                  <p:stCondLst>
                                    <p:cond delay="750"/>
                                  </p:stCondLst>
                                  <p:childTnLst>
                                    <p:set>
                                      <p:cBhvr>
                                        <p:cTn id="121" dur="1" fill="hold">
                                          <p:stCondLst>
                                            <p:cond delay="0"/>
                                          </p:stCondLst>
                                        </p:cTn>
                                        <p:tgtEl>
                                          <p:spTgt spid="30"/>
                                        </p:tgtEl>
                                        <p:attrNameLst>
                                          <p:attrName>style.visibility</p:attrName>
                                        </p:attrNameLst>
                                      </p:cBhvr>
                                      <p:to>
                                        <p:strVal val="visible"/>
                                      </p:to>
                                    </p:set>
                                    <p:anim calcmode="lin" valueType="num">
                                      <p:cBhvr>
                                        <p:cTn id="122" dur="500" fill="hold"/>
                                        <p:tgtEl>
                                          <p:spTgt spid="30"/>
                                        </p:tgtEl>
                                        <p:attrNameLst>
                                          <p:attrName>ppt_w</p:attrName>
                                        </p:attrNameLst>
                                      </p:cBhvr>
                                      <p:tavLst>
                                        <p:tav tm="0">
                                          <p:val>
                                            <p:fltVal val="0"/>
                                          </p:val>
                                        </p:tav>
                                        <p:tav tm="100000">
                                          <p:val>
                                            <p:strVal val="#ppt_w"/>
                                          </p:val>
                                        </p:tav>
                                      </p:tavLst>
                                    </p:anim>
                                    <p:anim calcmode="lin" valueType="num">
                                      <p:cBhvr>
                                        <p:cTn id="123" dur="500" fill="hold"/>
                                        <p:tgtEl>
                                          <p:spTgt spid="30"/>
                                        </p:tgtEl>
                                        <p:attrNameLst>
                                          <p:attrName>ppt_h</p:attrName>
                                        </p:attrNameLst>
                                      </p:cBhvr>
                                      <p:tavLst>
                                        <p:tav tm="0">
                                          <p:val>
                                            <p:fltVal val="0"/>
                                          </p:val>
                                        </p:tav>
                                        <p:tav tm="100000">
                                          <p:val>
                                            <p:strVal val="#ppt_h"/>
                                          </p:val>
                                        </p:tav>
                                      </p:tavLst>
                                    </p:anim>
                                    <p:animEffect transition="in" filter="fade">
                                      <p:cBhvr>
                                        <p:cTn id="124" dur="500"/>
                                        <p:tgtEl>
                                          <p:spTgt spid="30"/>
                                        </p:tgtEl>
                                      </p:cBhvr>
                                    </p:animEffect>
                                  </p:childTnLst>
                                </p:cTn>
                              </p:par>
                              <p:par>
                                <p:cTn id="125" presetID="53" presetClass="entr" presetSubtype="16" fill="hold" grpId="0" nodeType="withEffect">
                                  <p:stCondLst>
                                    <p:cond delay="750"/>
                                  </p:stCondLst>
                                  <p:childTnLst>
                                    <p:set>
                                      <p:cBhvr>
                                        <p:cTn id="126" dur="1" fill="hold">
                                          <p:stCondLst>
                                            <p:cond delay="0"/>
                                          </p:stCondLst>
                                        </p:cTn>
                                        <p:tgtEl>
                                          <p:spTgt spid="31"/>
                                        </p:tgtEl>
                                        <p:attrNameLst>
                                          <p:attrName>style.visibility</p:attrName>
                                        </p:attrNameLst>
                                      </p:cBhvr>
                                      <p:to>
                                        <p:strVal val="visible"/>
                                      </p:to>
                                    </p:set>
                                    <p:anim calcmode="lin" valueType="num">
                                      <p:cBhvr>
                                        <p:cTn id="127" dur="500" fill="hold"/>
                                        <p:tgtEl>
                                          <p:spTgt spid="31"/>
                                        </p:tgtEl>
                                        <p:attrNameLst>
                                          <p:attrName>ppt_w</p:attrName>
                                        </p:attrNameLst>
                                      </p:cBhvr>
                                      <p:tavLst>
                                        <p:tav tm="0">
                                          <p:val>
                                            <p:fltVal val="0"/>
                                          </p:val>
                                        </p:tav>
                                        <p:tav tm="100000">
                                          <p:val>
                                            <p:strVal val="#ppt_w"/>
                                          </p:val>
                                        </p:tav>
                                      </p:tavLst>
                                    </p:anim>
                                    <p:anim calcmode="lin" valueType="num">
                                      <p:cBhvr>
                                        <p:cTn id="128" dur="500" fill="hold"/>
                                        <p:tgtEl>
                                          <p:spTgt spid="31"/>
                                        </p:tgtEl>
                                        <p:attrNameLst>
                                          <p:attrName>ppt_h</p:attrName>
                                        </p:attrNameLst>
                                      </p:cBhvr>
                                      <p:tavLst>
                                        <p:tav tm="0">
                                          <p:val>
                                            <p:fltVal val="0"/>
                                          </p:val>
                                        </p:tav>
                                        <p:tav tm="100000">
                                          <p:val>
                                            <p:strVal val="#ppt_h"/>
                                          </p:val>
                                        </p:tav>
                                      </p:tavLst>
                                    </p:anim>
                                    <p:animEffect transition="in" filter="fade">
                                      <p:cBhvr>
                                        <p:cTn id="129" dur="500"/>
                                        <p:tgtEl>
                                          <p:spTgt spid="31"/>
                                        </p:tgtEl>
                                      </p:cBhvr>
                                    </p:animEffect>
                                  </p:childTnLst>
                                </p:cTn>
                              </p:par>
                              <p:par>
                                <p:cTn id="130" presetID="53" presetClass="entr" presetSubtype="16" fill="hold" grpId="0" nodeType="withEffect">
                                  <p:stCondLst>
                                    <p:cond delay="750"/>
                                  </p:stCondLst>
                                  <p:childTnLst>
                                    <p:set>
                                      <p:cBhvr>
                                        <p:cTn id="131" dur="1" fill="hold">
                                          <p:stCondLst>
                                            <p:cond delay="0"/>
                                          </p:stCondLst>
                                        </p:cTn>
                                        <p:tgtEl>
                                          <p:spTgt spid="32"/>
                                        </p:tgtEl>
                                        <p:attrNameLst>
                                          <p:attrName>style.visibility</p:attrName>
                                        </p:attrNameLst>
                                      </p:cBhvr>
                                      <p:to>
                                        <p:strVal val="visible"/>
                                      </p:to>
                                    </p:set>
                                    <p:anim calcmode="lin" valueType="num">
                                      <p:cBhvr>
                                        <p:cTn id="132" dur="500" fill="hold"/>
                                        <p:tgtEl>
                                          <p:spTgt spid="32"/>
                                        </p:tgtEl>
                                        <p:attrNameLst>
                                          <p:attrName>ppt_w</p:attrName>
                                        </p:attrNameLst>
                                      </p:cBhvr>
                                      <p:tavLst>
                                        <p:tav tm="0">
                                          <p:val>
                                            <p:fltVal val="0"/>
                                          </p:val>
                                        </p:tav>
                                        <p:tav tm="100000">
                                          <p:val>
                                            <p:strVal val="#ppt_w"/>
                                          </p:val>
                                        </p:tav>
                                      </p:tavLst>
                                    </p:anim>
                                    <p:anim calcmode="lin" valueType="num">
                                      <p:cBhvr>
                                        <p:cTn id="133" dur="500" fill="hold"/>
                                        <p:tgtEl>
                                          <p:spTgt spid="32"/>
                                        </p:tgtEl>
                                        <p:attrNameLst>
                                          <p:attrName>ppt_h</p:attrName>
                                        </p:attrNameLst>
                                      </p:cBhvr>
                                      <p:tavLst>
                                        <p:tav tm="0">
                                          <p:val>
                                            <p:fltVal val="0"/>
                                          </p:val>
                                        </p:tav>
                                        <p:tav tm="100000">
                                          <p:val>
                                            <p:strVal val="#ppt_h"/>
                                          </p:val>
                                        </p:tav>
                                      </p:tavLst>
                                    </p:anim>
                                    <p:animEffect transition="in" filter="fade">
                                      <p:cBhvr>
                                        <p:cTn id="134" dur="500"/>
                                        <p:tgtEl>
                                          <p:spTgt spid="32"/>
                                        </p:tgtEl>
                                      </p:cBhvr>
                                    </p:animEffect>
                                  </p:childTnLst>
                                </p:cTn>
                              </p:par>
                              <p:par>
                                <p:cTn id="135" presetID="53" presetClass="entr" presetSubtype="16" fill="hold" grpId="0" nodeType="withEffect">
                                  <p:stCondLst>
                                    <p:cond delay="750"/>
                                  </p:stCondLst>
                                  <p:childTnLst>
                                    <p:set>
                                      <p:cBhvr>
                                        <p:cTn id="136" dur="1" fill="hold">
                                          <p:stCondLst>
                                            <p:cond delay="0"/>
                                          </p:stCondLst>
                                        </p:cTn>
                                        <p:tgtEl>
                                          <p:spTgt spid="33"/>
                                        </p:tgtEl>
                                        <p:attrNameLst>
                                          <p:attrName>style.visibility</p:attrName>
                                        </p:attrNameLst>
                                      </p:cBhvr>
                                      <p:to>
                                        <p:strVal val="visible"/>
                                      </p:to>
                                    </p:set>
                                    <p:anim calcmode="lin" valueType="num">
                                      <p:cBhvr>
                                        <p:cTn id="137" dur="500" fill="hold"/>
                                        <p:tgtEl>
                                          <p:spTgt spid="33"/>
                                        </p:tgtEl>
                                        <p:attrNameLst>
                                          <p:attrName>ppt_w</p:attrName>
                                        </p:attrNameLst>
                                      </p:cBhvr>
                                      <p:tavLst>
                                        <p:tav tm="0">
                                          <p:val>
                                            <p:fltVal val="0"/>
                                          </p:val>
                                        </p:tav>
                                        <p:tav tm="100000">
                                          <p:val>
                                            <p:strVal val="#ppt_w"/>
                                          </p:val>
                                        </p:tav>
                                      </p:tavLst>
                                    </p:anim>
                                    <p:anim calcmode="lin" valueType="num">
                                      <p:cBhvr>
                                        <p:cTn id="138" dur="500" fill="hold"/>
                                        <p:tgtEl>
                                          <p:spTgt spid="33"/>
                                        </p:tgtEl>
                                        <p:attrNameLst>
                                          <p:attrName>ppt_h</p:attrName>
                                        </p:attrNameLst>
                                      </p:cBhvr>
                                      <p:tavLst>
                                        <p:tav tm="0">
                                          <p:val>
                                            <p:fltVal val="0"/>
                                          </p:val>
                                        </p:tav>
                                        <p:tav tm="100000">
                                          <p:val>
                                            <p:strVal val="#ppt_h"/>
                                          </p:val>
                                        </p:tav>
                                      </p:tavLst>
                                    </p:anim>
                                    <p:animEffect transition="in" filter="fade">
                                      <p:cBhvr>
                                        <p:cTn id="139" dur="500"/>
                                        <p:tgtEl>
                                          <p:spTgt spid="33"/>
                                        </p:tgtEl>
                                      </p:cBhvr>
                                    </p:animEffect>
                                  </p:childTnLst>
                                </p:cTn>
                              </p:par>
                              <p:par>
                                <p:cTn id="140" presetID="53" presetClass="entr" presetSubtype="16" fill="hold" grpId="0" nodeType="withEffect">
                                  <p:stCondLst>
                                    <p:cond delay="750"/>
                                  </p:stCondLst>
                                  <p:childTnLst>
                                    <p:set>
                                      <p:cBhvr>
                                        <p:cTn id="141" dur="1" fill="hold">
                                          <p:stCondLst>
                                            <p:cond delay="0"/>
                                          </p:stCondLst>
                                        </p:cTn>
                                        <p:tgtEl>
                                          <p:spTgt spid="34"/>
                                        </p:tgtEl>
                                        <p:attrNameLst>
                                          <p:attrName>style.visibility</p:attrName>
                                        </p:attrNameLst>
                                      </p:cBhvr>
                                      <p:to>
                                        <p:strVal val="visible"/>
                                      </p:to>
                                    </p:set>
                                    <p:anim calcmode="lin" valueType="num">
                                      <p:cBhvr>
                                        <p:cTn id="142" dur="500" fill="hold"/>
                                        <p:tgtEl>
                                          <p:spTgt spid="34"/>
                                        </p:tgtEl>
                                        <p:attrNameLst>
                                          <p:attrName>ppt_w</p:attrName>
                                        </p:attrNameLst>
                                      </p:cBhvr>
                                      <p:tavLst>
                                        <p:tav tm="0">
                                          <p:val>
                                            <p:fltVal val="0"/>
                                          </p:val>
                                        </p:tav>
                                        <p:tav tm="100000">
                                          <p:val>
                                            <p:strVal val="#ppt_w"/>
                                          </p:val>
                                        </p:tav>
                                      </p:tavLst>
                                    </p:anim>
                                    <p:anim calcmode="lin" valueType="num">
                                      <p:cBhvr>
                                        <p:cTn id="143" dur="500" fill="hold"/>
                                        <p:tgtEl>
                                          <p:spTgt spid="34"/>
                                        </p:tgtEl>
                                        <p:attrNameLst>
                                          <p:attrName>ppt_h</p:attrName>
                                        </p:attrNameLst>
                                      </p:cBhvr>
                                      <p:tavLst>
                                        <p:tav tm="0">
                                          <p:val>
                                            <p:fltVal val="0"/>
                                          </p:val>
                                        </p:tav>
                                        <p:tav tm="100000">
                                          <p:val>
                                            <p:strVal val="#ppt_h"/>
                                          </p:val>
                                        </p:tav>
                                      </p:tavLst>
                                    </p:anim>
                                    <p:animEffect transition="in" filter="fade">
                                      <p:cBhvr>
                                        <p:cTn id="144" dur="500"/>
                                        <p:tgtEl>
                                          <p:spTgt spid="34"/>
                                        </p:tgtEl>
                                      </p:cBhvr>
                                    </p:animEffect>
                                  </p:childTnLst>
                                </p:cTn>
                              </p:par>
                              <p:par>
                                <p:cTn id="145" presetID="53" presetClass="entr" presetSubtype="16" fill="hold" grpId="0" nodeType="withEffect">
                                  <p:stCondLst>
                                    <p:cond delay="750"/>
                                  </p:stCondLst>
                                  <p:childTnLst>
                                    <p:set>
                                      <p:cBhvr>
                                        <p:cTn id="146" dur="1" fill="hold">
                                          <p:stCondLst>
                                            <p:cond delay="0"/>
                                          </p:stCondLst>
                                        </p:cTn>
                                        <p:tgtEl>
                                          <p:spTgt spid="35"/>
                                        </p:tgtEl>
                                        <p:attrNameLst>
                                          <p:attrName>style.visibility</p:attrName>
                                        </p:attrNameLst>
                                      </p:cBhvr>
                                      <p:to>
                                        <p:strVal val="visible"/>
                                      </p:to>
                                    </p:set>
                                    <p:anim calcmode="lin" valueType="num">
                                      <p:cBhvr>
                                        <p:cTn id="147" dur="500" fill="hold"/>
                                        <p:tgtEl>
                                          <p:spTgt spid="35"/>
                                        </p:tgtEl>
                                        <p:attrNameLst>
                                          <p:attrName>ppt_w</p:attrName>
                                        </p:attrNameLst>
                                      </p:cBhvr>
                                      <p:tavLst>
                                        <p:tav tm="0">
                                          <p:val>
                                            <p:fltVal val="0"/>
                                          </p:val>
                                        </p:tav>
                                        <p:tav tm="100000">
                                          <p:val>
                                            <p:strVal val="#ppt_w"/>
                                          </p:val>
                                        </p:tav>
                                      </p:tavLst>
                                    </p:anim>
                                    <p:anim calcmode="lin" valueType="num">
                                      <p:cBhvr>
                                        <p:cTn id="148" dur="500" fill="hold"/>
                                        <p:tgtEl>
                                          <p:spTgt spid="35"/>
                                        </p:tgtEl>
                                        <p:attrNameLst>
                                          <p:attrName>ppt_h</p:attrName>
                                        </p:attrNameLst>
                                      </p:cBhvr>
                                      <p:tavLst>
                                        <p:tav tm="0">
                                          <p:val>
                                            <p:fltVal val="0"/>
                                          </p:val>
                                        </p:tav>
                                        <p:tav tm="100000">
                                          <p:val>
                                            <p:strVal val="#ppt_h"/>
                                          </p:val>
                                        </p:tav>
                                      </p:tavLst>
                                    </p:anim>
                                    <p:animEffect transition="in" filter="fade">
                                      <p:cBhvr>
                                        <p:cTn id="149" dur="500"/>
                                        <p:tgtEl>
                                          <p:spTgt spid="35"/>
                                        </p:tgtEl>
                                      </p:cBhvr>
                                    </p:animEffect>
                                  </p:childTnLst>
                                </p:cTn>
                              </p:par>
                              <p:par>
                                <p:cTn id="150" presetID="53" presetClass="entr" presetSubtype="16" fill="hold" grpId="0" nodeType="withEffect">
                                  <p:stCondLst>
                                    <p:cond delay="750"/>
                                  </p:stCondLst>
                                  <p:childTnLst>
                                    <p:set>
                                      <p:cBhvr>
                                        <p:cTn id="151" dur="1" fill="hold">
                                          <p:stCondLst>
                                            <p:cond delay="0"/>
                                          </p:stCondLst>
                                        </p:cTn>
                                        <p:tgtEl>
                                          <p:spTgt spid="36"/>
                                        </p:tgtEl>
                                        <p:attrNameLst>
                                          <p:attrName>style.visibility</p:attrName>
                                        </p:attrNameLst>
                                      </p:cBhvr>
                                      <p:to>
                                        <p:strVal val="visible"/>
                                      </p:to>
                                    </p:set>
                                    <p:anim calcmode="lin" valueType="num">
                                      <p:cBhvr>
                                        <p:cTn id="152" dur="500" fill="hold"/>
                                        <p:tgtEl>
                                          <p:spTgt spid="36"/>
                                        </p:tgtEl>
                                        <p:attrNameLst>
                                          <p:attrName>ppt_w</p:attrName>
                                        </p:attrNameLst>
                                      </p:cBhvr>
                                      <p:tavLst>
                                        <p:tav tm="0">
                                          <p:val>
                                            <p:fltVal val="0"/>
                                          </p:val>
                                        </p:tav>
                                        <p:tav tm="100000">
                                          <p:val>
                                            <p:strVal val="#ppt_w"/>
                                          </p:val>
                                        </p:tav>
                                      </p:tavLst>
                                    </p:anim>
                                    <p:anim calcmode="lin" valueType="num">
                                      <p:cBhvr>
                                        <p:cTn id="153" dur="500" fill="hold"/>
                                        <p:tgtEl>
                                          <p:spTgt spid="36"/>
                                        </p:tgtEl>
                                        <p:attrNameLst>
                                          <p:attrName>ppt_h</p:attrName>
                                        </p:attrNameLst>
                                      </p:cBhvr>
                                      <p:tavLst>
                                        <p:tav tm="0">
                                          <p:val>
                                            <p:fltVal val="0"/>
                                          </p:val>
                                        </p:tav>
                                        <p:tav tm="100000">
                                          <p:val>
                                            <p:strVal val="#ppt_h"/>
                                          </p:val>
                                        </p:tav>
                                      </p:tavLst>
                                    </p:anim>
                                    <p:animEffect transition="in" filter="fade">
                                      <p:cBhvr>
                                        <p:cTn id="154" dur="500"/>
                                        <p:tgtEl>
                                          <p:spTgt spid="36"/>
                                        </p:tgtEl>
                                      </p:cBhvr>
                                    </p:animEffect>
                                  </p:childTnLst>
                                </p:cTn>
                              </p:par>
                              <p:par>
                                <p:cTn id="155" presetID="53" presetClass="entr" presetSubtype="16" fill="hold" grpId="0" nodeType="withEffect">
                                  <p:stCondLst>
                                    <p:cond delay="750"/>
                                  </p:stCondLst>
                                  <p:childTnLst>
                                    <p:set>
                                      <p:cBhvr>
                                        <p:cTn id="156" dur="1" fill="hold">
                                          <p:stCondLst>
                                            <p:cond delay="0"/>
                                          </p:stCondLst>
                                        </p:cTn>
                                        <p:tgtEl>
                                          <p:spTgt spid="37"/>
                                        </p:tgtEl>
                                        <p:attrNameLst>
                                          <p:attrName>style.visibility</p:attrName>
                                        </p:attrNameLst>
                                      </p:cBhvr>
                                      <p:to>
                                        <p:strVal val="visible"/>
                                      </p:to>
                                    </p:set>
                                    <p:anim calcmode="lin" valueType="num">
                                      <p:cBhvr>
                                        <p:cTn id="157" dur="500" fill="hold"/>
                                        <p:tgtEl>
                                          <p:spTgt spid="37"/>
                                        </p:tgtEl>
                                        <p:attrNameLst>
                                          <p:attrName>ppt_w</p:attrName>
                                        </p:attrNameLst>
                                      </p:cBhvr>
                                      <p:tavLst>
                                        <p:tav tm="0">
                                          <p:val>
                                            <p:fltVal val="0"/>
                                          </p:val>
                                        </p:tav>
                                        <p:tav tm="100000">
                                          <p:val>
                                            <p:strVal val="#ppt_w"/>
                                          </p:val>
                                        </p:tav>
                                      </p:tavLst>
                                    </p:anim>
                                    <p:anim calcmode="lin" valueType="num">
                                      <p:cBhvr>
                                        <p:cTn id="158" dur="500" fill="hold"/>
                                        <p:tgtEl>
                                          <p:spTgt spid="37"/>
                                        </p:tgtEl>
                                        <p:attrNameLst>
                                          <p:attrName>ppt_h</p:attrName>
                                        </p:attrNameLst>
                                      </p:cBhvr>
                                      <p:tavLst>
                                        <p:tav tm="0">
                                          <p:val>
                                            <p:fltVal val="0"/>
                                          </p:val>
                                        </p:tav>
                                        <p:tav tm="100000">
                                          <p:val>
                                            <p:strVal val="#ppt_h"/>
                                          </p:val>
                                        </p:tav>
                                      </p:tavLst>
                                    </p:anim>
                                    <p:animEffect transition="in" filter="fade">
                                      <p:cBhvr>
                                        <p:cTn id="159" dur="500"/>
                                        <p:tgtEl>
                                          <p:spTgt spid="37"/>
                                        </p:tgtEl>
                                      </p:cBhvr>
                                    </p:animEffect>
                                  </p:childTnLst>
                                </p:cTn>
                              </p:par>
                              <p:par>
                                <p:cTn id="160" presetID="53" presetClass="entr" presetSubtype="16" fill="hold" grpId="0" nodeType="withEffect">
                                  <p:stCondLst>
                                    <p:cond delay="750"/>
                                  </p:stCondLst>
                                  <p:childTnLst>
                                    <p:set>
                                      <p:cBhvr>
                                        <p:cTn id="161" dur="1" fill="hold">
                                          <p:stCondLst>
                                            <p:cond delay="0"/>
                                          </p:stCondLst>
                                        </p:cTn>
                                        <p:tgtEl>
                                          <p:spTgt spid="38"/>
                                        </p:tgtEl>
                                        <p:attrNameLst>
                                          <p:attrName>style.visibility</p:attrName>
                                        </p:attrNameLst>
                                      </p:cBhvr>
                                      <p:to>
                                        <p:strVal val="visible"/>
                                      </p:to>
                                    </p:set>
                                    <p:anim calcmode="lin" valueType="num">
                                      <p:cBhvr>
                                        <p:cTn id="162" dur="500" fill="hold"/>
                                        <p:tgtEl>
                                          <p:spTgt spid="38"/>
                                        </p:tgtEl>
                                        <p:attrNameLst>
                                          <p:attrName>ppt_w</p:attrName>
                                        </p:attrNameLst>
                                      </p:cBhvr>
                                      <p:tavLst>
                                        <p:tav tm="0">
                                          <p:val>
                                            <p:fltVal val="0"/>
                                          </p:val>
                                        </p:tav>
                                        <p:tav tm="100000">
                                          <p:val>
                                            <p:strVal val="#ppt_w"/>
                                          </p:val>
                                        </p:tav>
                                      </p:tavLst>
                                    </p:anim>
                                    <p:anim calcmode="lin" valueType="num">
                                      <p:cBhvr>
                                        <p:cTn id="163" dur="500" fill="hold"/>
                                        <p:tgtEl>
                                          <p:spTgt spid="38"/>
                                        </p:tgtEl>
                                        <p:attrNameLst>
                                          <p:attrName>ppt_h</p:attrName>
                                        </p:attrNameLst>
                                      </p:cBhvr>
                                      <p:tavLst>
                                        <p:tav tm="0">
                                          <p:val>
                                            <p:fltVal val="0"/>
                                          </p:val>
                                        </p:tav>
                                        <p:tav tm="100000">
                                          <p:val>
                                            <p:strVal val="#ppt_h"/>
                                          </p:val>
                                        </p:tav>
                                      </p:tavLst>
                                    </p:anim>
                                    <p:animEffect transition="in" filter="fade">
                                      <p:cBhvr>
                                        <p:cTn id="164" dur="500"/>
                                        <p:tgtEl>
                                          <p:spTgt spid="38"/>
                                        </p:tgtEl>
                                      </p:cBhvr>
                                    </p:animEffect>
                                  </p:childTnLst>
                                </p:cTn>
                              </p:par>
                              <p:par>
                                <p:cTn id="165" presetID="53" presetClass="entr" presetSubtype="16" fill="hold" grpId="0" nodeType="withEffect">
                                  <p:stCondLst>
                                    <p:cond delay="500"/>
                                  </p:stCondLst>
                                  <p:childTnLst>
                                    <p:set>
                                      <p:cBhvr>
                                        <p:cTn id="166" dur="1" fill="hold">
                                          <p:stCondLst>
                                            <p:cond delay="0"/>
                                          </p:stCondLst>
                                        </p:cTn>
                                        <p:tgtEl>
                                          <p:spTgt spid="39"/>
                                        </p:tgtEl>
                                        <p:attrNameLst>
                                          <p:attrName>style.visibility</p:attrName>
                                        </p:attrNameLst>
                                      </p:cBhvr>
                                      <p:to>
                                        <p:strVal val="visible"/>
                                      </p:to>
                                    </p:set>
                                    <p:anim calcmode="lin" valueType="num">
                                      <p:cBhvr>
                                        <p:cTn id="167" dur="500" fill="hold"/>
                                        <p:tgtEl>
                                          <p:spTgt spid="39"/>
                                        </p:tgtEl>
                                        <p:attrNameLst>
                                          <p:attrName>ppt_w</p:attrName>
                                        </p:attrNameLst>
                                      </p:cBhvr>
                                      <p:tavLst>
                                        <p:tav tm="0">
                                          <p:val>
                                            <p:fltVal val="0"/>
                                          </p:val>
                                        </p:tav>
                                        <p:tav tm="100000">
                                          <p:val>
                                            <p:strVal val="#ppt_w"/>
                                          </p:val>
                                        </p:tav>
                                      </p:tavLst>
                                    </p:anim>
                                    <p:anim calcmode="lin" valueType="num">
                                      <p:cBhvr>
                                        <p:cTn id="168" dur="500" fill="hold"/>
                                        <p:tgtEl>
                                          <p:spTgt spid="39"/>
                                        </p:tgtEl>
                                        <p:attrNameLst>
                                          <p:attrName>ppt_h</p:attrName>
                                        </p:attrNameLst>
                                      </p:cBhvr>
                                      <p:tavLst>
                                        <p:tav tm="0">
                                          <p:val>
                                            <p:fltVal val="0"/>
                                          </p:val>
                                        </p:tav>
                                        <p:tav tm="100000">
                                          <p:val>
                                            <p:strVal val="#ppt_h"/>
                                          </p:val>
                                        </p:tav>
                                      </p:tavLst>
                                    </p:anim>
                                    <p:animEffect transition="in" filter="fade">
                                      <p:cBhvr>
                                        <p:cTn id="169" dur="500"/>
                                        <p:tgtEl>
                                          <p:spTgt spid="39"/>
                                        </p:tgtEl>
                                      </p:cBhvr>
                                    </p:animEffect>
                                  </p:childTnLst>
                                </p:cTn>
                              </p:par>
                              <p:par>
                                <p:cTn id="170" presetID="53" presetClass="entr" presetSubtype="16" fill="hold" grpId="0" nodeType="withEffect">
                                  <p:stCondLst>
                                    <p:cond delay="500"/>
                                  </p:stCondLst>
                                  <p:childTnLst>
                                    <p:set>
                                      <p:cBhvr>
                                        <p:cTn id="171" dur="1" fill="hold">
                                          <p:stCondLst>
                                            <p:cond delay="0"/>
                                          </p:stCondLst>
                                        </p:cTn>
                                        <p:tgtEl>
                                          <p:spTgt spid="40"/>
                                        </p:tgtEl>
                                        <p:attrNameLst>
                                          <p:attrName>style.visibility</p:attrName>
                                        </p:attrNameLst>
                                      </p:cBhvr>
                                      <p:to>
                                        <p:strVal val="visible"/>
                                      </p:to>
                                    </p:set>
                                    <p:anim calcmode="lin" valueType="num">
                                      <p:cBhvr>
                                        <p:cTn id="172" dur="500" fill="hold"/>
                                        <p:tgtEl>
                                          <p:spTgt spid="40"/>
                                        </p:tgtEl>
                                        <p:attrNameLst>
                                          <p:attrName>ppt_w</p:attrName>
                                        </p:attrNameLst>
                                      </p:cBhvr>
                                      <p:tavLst>
                                        <p:tav tm="0">
                                          <p:val>
                                            <p:fltVal val="0"/>
                                          </p:val>
                                        </p:tav>
                                        <p:tav tm="100000">
                                          <p:val>
                                            <p:strVal val="#ppt_w"/>
                                          </p:val>
                                        </p:tav>
                                      </p:tavLst>
                                    </p:anim>
                                    <p:anim calcmode="lin" valueType="num">
                                      <p:cBhvr>
                                        <p:cTn id="173" dur="500" fill="hold"/>
                                        <p:tgtEl>
                                          <p:spTgt spid="40"/>
                                        </p:tgtEl>
                                        <p:attrNameLst>
                                          <p:attrName>ppt_h</p:attrName>
                                        </p:attrNameLst>
                                      </p:cBhvr>
                                      <p:tavLst>
                                        <p:tav tm="0">
                                          <p:val>
                                            <p:fltVal val="0"/>
                                          </p:val>
                                        </p:tav>
                                        <p:tav tm="100000">
                                          <p:val>
                                            <p:strVal val="#ppt_h"/>
                                          </p:val>
                                        </p:tav>
                                      </p:tavLst>
                                    </p:anim>
                                    <p:animEffect transition="in" filter="fade">
                                      <p:cBhvr>
                                        <p:cTn id="174" dur="500"/>
                                        <p:tgtEl>
                                          <p:spTgt spid="40"/>
                                        </p:tgtEl>
                                      </p:cBhvr>
                                    </p:animEffect>
                                  </p:childTnLst>
                                </p:cTn>
                              </p:par>
                              <p:par>
                                <p:cTn id="175" presetID="53" presetClass="entr" presetSubtype="16" fill="hold" grpId="0" nodeType="withEffect">
                                  <p:stCondLst>
                                    <p:cond delay="500"/>
                                  </p:stCondLst>
                                  <p:childTnLst>
                                    <p:set>
                                      <p:cBhvr>
                                        <p:cTn id="176" dur="1" fill="hold">
                                          <p:stCondLst>
                                            <p:cond delay="0"/>
                                          </p:stCondLst>
                                        </p:cTn>
                                        <p:tgtEl>
                                          <p:spTgt spid="41"/>
                                        </p:tgtEl>
                                        <p:attrNameLst>
                                          <p:attrName>style.visibility</p:attrName>
                                        </p:attrNameLst>
                                      </p:cBhvr>
                                      <p:to>
                                        <p:strVal val="visible"/>
                                      </p:to>
                                    </p:set>
                                    <p:anim calcmode="lin" valueType="num">
                                      <p:cBhvr>
                                        <p:cTn id="177" dur="500" fill="hold"/>
                                        <p:tgtEl>
                                          <p:spTgt spid="41"/>
                                        </p:tgtEl>
                                        <p:attrNameLst>
                                          <p:attrName>ppt_w</p:attrName>
                                        </p:attrNameLst>
                                      </p:cBhvr>
                                      <p:tavLst>
                                        <p:tav tm="0">
                                          <p:val>
                                            <p:fltVal val="0"/>
                                          </p:val>
                                        </p:tav>
                                        <p:tav tm="100000">
                                          <p:val>
                                            <p:strVal val="#ppt_w"/>
                                          </p:val>
                                        </p:tav>
                                      </p:tavLst>
                                    </p:anim>
                                    <p:anim calcmode="lin" valueType="num">
                                      <p:cBhvr>
                                        <p:cTn id="178" dur="500" fill="hold"/>
                                        <p:tgtEl>
                                          <p:spTgt spid="41"/>
                                        </p:tgtEl>
                                        <p:attrNameLst>
                                          <p:attrName>ppt_h</p:attrName>
                                        </p:attrNameLst>
                                      </p:cBhvr>
                                      <p:tavLst>
                                        <p:tav tm="0">
                                          <p:val>
                                            <p:fltVal val="0"/>
                                          </p:val>
                                        </p:tav>
                                        <p:tav tm="100000">
                                          <p:val>
                                            <p:strVal val="#ppt_h"/>
                                          </p:val>
                                        </p:tav>
                                      </p:tavLst>
                                    </p:anim>
                                    <p:animEffect transition="in" filter="fade">
                                      <p:cBhvr>
                                        <p:cTn id="179" dur="500"/>
                                        <p:tgtEl>
                                          <p:spTgt spid="41"/>
                                        </p:tgtEl>
                                      </p:cBhvr>
                                    </p:animEffect>
                                  </p:childTnLst>
                                </p:cTn>
                              </p:par>
                              <p:par>
                                <p:cTn id="180" presetID="53" presetClass="entr" presetSubtype="16" fill="hold" grpId="0" nodeType="withEffect">
                                  <p:stCondLst>
                                    <p:cond delay="500"/>
                                  </p:stCondLst>
                                  <p:childTnLst>
                                    <p:set>
                                      <p:cBhvr>
                                        <p:cTn id="181" dur="1" fill="hold">
                                          <p:stCondLst>
                                            <p:cond delay="0"/>
                                          </p:stCondLst>
                                        </p:cTn>
                                        <p:tgtEl>
                                          <p:spTgt spid="42"/>
                                        </p:tgtEl>
                                        <p:attrNameLst>
                                          <p:attrName>style.visibility</p:attrName>
                                        </p:attrNameLst>
                                      </p:cBhvr>
                                      <p:to>
                                        <p:strVal val="visible"/>
                                      </p:to>
                                    </p:set>
                                    <p:anim calcmode="lin" valueType="num">
                                      <p:cBhvr>
                                        <p:cTn id="182" dur="500" fill="hold"/>
                                        <p:tgtEl>
                                          <p:spTgt spid="42"/>
                                        </p:tgtEl>
                                        <p:attrNameLst>
                                          <p:attrName>ppt_w</p:attrName>
                                        </p:attrNameLst>
                                      </p:cBhvr>
                                      <p:tavLst>
                                        <p:tav tm="0">
                                          <p:val>
                                            <p:fltVal val="0"/>
                                          </p:val>
                                        </p:tav>
                                        <p:tav tm="100000">
                                          <p:val>
                                            <p:strVal val="#ppt_w"/>
                                          </p:val>
                                        </p:tav>
                                      </p:tavLst>
                                    </p:anim>
                                    <p:anim calcmode="lin" valueType="num">
                                      <p:cBhvr>
                                        <p:cTn id="183" dur="500" fill="hold"/>
                                        <p:tgtEl>
                                          <p:spTgt spid="42"/>
                                        </p:tgtEl>
                                        <p:attrNameLst>
                                          <p:attrName>ppt_h</p:attrName>
                                        </p:attrNameLst>
                                      </p:cBhvr>
                                      <p:tavLst>
                                        <p:tav tm="0">
                                          <p:val>
                                            <p:fltVal val="0"/>
                                          </p:val>
                                        </p:tav>
                                        <p:tav tm="100000">
                                          <p:val>
                                            <p:strVal val="#ppt_h"/>
                                          </p:val>
                                        </p:tav>
                                      </p:tavLst>
                                    </p:anim>
                                    <p:animEffect transition="in" filter="fade">
                                      <p:cBhvr>
                                        <p:cTn id="184" dur="500"/>
                                        <p:tgtEl>
                                          <p:spTgt spid="42"/>
                                        </p:tgtEl>
                                      </p:cBhvr>
                                    </p:animEffect>
                                  </p:childTnLst>
                                </p:cTn>
                              </p:par>
                              <p:par>
                                <p:cTn id="185" presetID="53" presetClass="entr" presetSubtype="16" fill="hold" grpId="0" nodeType="withEffect">
                                  <p:stCondLst>
                                    <p:cond delay="500"/>
                                  </p:stCondLst>
                                  <p:childTnLst>
                                    <p:set>
                                      <p:cBhvr>
                                        <p:cTn id="186" dur="1" fill="hold">
                                          <p:stCondLst>
                                            <p:cond delay="0"/>
                                          </p:stCondLst>
                                        </p:cTn>
                                        <p:tgtEl>
                                          <p:spTgt spid="43"/>
                                        </p:tgtEl>
                                        <p:attrNameLst>
                                          <p:attrName>style.visibility</p:attrName>
                                        </p:attrNameLst>
                                      </p:cBhvr>
                                      <p:to>
                                        <p:strVal val="visible"/>
                                      </p:to>
                                    </p:set>
                                    <p:anim calcmode="lin" valueType="num">
                                      <p:cBhvr>
                                        <p:cTn id="187" dur="500" fill="hold"/>
                                        <p:tgtEl>
                                          <p:spTgt spid="43"/>
                                        </p:tgtEl>
                                        <p:attrNameLst>
                                          <p:attrName>ppt_w</p:attrName>
                                        </p:attrNameLst>
                                      </p:cBhvr>
                                      <p:tavLst>
                                        <p:tav tm="0">
                                          <p:val>
                                            <p:fltVal val="0"/>
                                          </p:val>
                                        </p:tav>
                                        <p:tav tm="100000">
                                          <p:val>
                                            <p:strVal val="#ppt_w"/>
                                          </p:val>
                                        </p:tav>
                                      </p:tavLst>
                                    </p:anim>
                                    <p:anim calcmode="lin" valueType="num">
                                      <p:cBhvr>
                                        <p:cTn id="188" dur="500" fill="hold"/>
                                        <p:tgtEl>
                                          <p:spTgt spid="43"/>
                                        </p:tgtEl>
                                        <p:attrNameLst>
                                          <p:attrName>ppt_h</p:attrName>
                                        </p:attrNameLst>
                                      </p:cBhvr>
                                      <p:tavLst>
                                        <p:tav tm="0">
                                          <p:val>
                                            <p:fltVal val="0"/>
                                          </p:val>
                                        </p:tav>
                                        <p:tav tm="100000">
                                          <p:val>
                                            <p:strVal val="#ppt_h"/>
                                          </p:val>
                                        </p:tav>
                                      </p:tavLst>
                                    </p:anim>
                                    <p:animEffect transition="in" filter="fade">
                                      <p:cBhvr>
                                        <p:cTn id="189" dur="500"/>
                                        <p:tgtEl>
                                          <p:spTgt spid="43"/>
                                        </p:tgtEl>
                                      </p:cBhvr>
                                    </p:animEffect>
                                  </p:childTnLst>
                                </p:cTn>
                              </p:par>
                              <p:par>
                                <p:cTn id="190" presetID="53" presetClass="entr" presetSubtype="16" fill="hold" grpId="0" nodeType="withEffect">
                                  <p:stCondLst>
                                    <p:cond delay="500"/>
                                  </p:stCondLst>
                                  <p:childTnLst>
                                    <p:set>
                                      <p:cBhvr>
                                        <p:cTn id="191" dur="1" fill="hold">
                                          <p:stCondLst>
                                            <p:cond delay="0"/>
                                          </p:stCondLst>
                                        </p:cTn>
                                        <p:tgtEl>
                                          <p:spTgt spid="44"/>
                                        </p:tgtEl>
                                        <p:attrNameLst>
                                          <p:attrName>style.visibility</p:attrName>
                                        </p:attrNameLst>
                                      </p:cBhvr>
                                      <p:to>
                                        <p:strVal val="visible"/>
                                      </p:to>
                                    </p:set>
                                    <p:anim calcmode="lin" valueType="num">
                                      <p:cBhvr>
                                        <p:cTn id="192" dur="500" fill="hold"/>
                                        <p:tgtEl>
                                          <p:spTgt spid="44"/>
                                        </p:tgtEl>
                                        <p:attrNameLst>
                                          <p:attrName>ppt_w</p:attrName>
                                        </p:attrNameLst>
                                      </p:cBhvr>
                                      <p:tavLst>
                                        <p:tav tm="0">
                                          <p:val>
                                            <p:fltVal val="0"/>
                                          </p:val>
                                        </p:tav>
                                        <p:tav tm="100000">
                                          <p:val>
                                            <p:strVal val="#ppt_w"/>
                                          </p:val>
                                        </p:tav>
                                      </p:tavLst>
                                    </p:anim>
                                    <p:anim calcmode="lin" valueType="num">
                                      <p:cBhvr>
                                        <p:cTn id="193" dur="500" fill="hold"/>
                                        <p:tgtEl>
                                          <p:spTgt spid="44"/>
                                        </p:tgtEl>
                                        <p:attrNameLst>
                                          <p:attrName>ppt_h</p:attrName>
                                        </p:attrNameLst>
                                      </p:cBhvr>
                                      <p:tavLst>
                                        <p:tav tm="0">
                                          <p:val>
                                            <p:fltVal val="0"/>
                                          </p:val>
                                        </p:tav>
                                        <p:tav tm="100000">
                                          <p:val>
                                            <p:strVal val="#ppt_h"/>
                                          </p:val>
                                        </p:tav>
                                      </p:tavLst>
                                    </p:anim>
                                    <p:animEffect transition="in" filter="fade">
                                      <p:cBhvr>
                                        <p:cTn id="194" dur="500"/>
                                        <p:tgtEl>
                                          <p:spTgt spid="44"/>
                                        </p:tgtEl>
                                      </p:cBhvr>
                                    </p:animEffect>
                                  </p:childTnLst>
                                </p:cTn>
                              </p:par>
                              <p:par>
                                <p:cTn id="195" presetID="53" presetClass="entr" presetSubtype="16" fill="hold" grpId="0" nodeType="withEffect">
                                  <p:stCondLst>
                                    <p:cond delay="500"/>
                                  </p:stCondLst>
                                  <p:childTnLst>
                                    <p:set>
                                      <p:cBhvr>
                                        <p:cTn id="196" dur="1" fill="hold">
                                          <p:stCondLst>
                                            <p:cond delay="0"/>
                                          </p:stCondLst>
                                        </p:cTn>
                                        <p:tgtEl>
                                          <p:spTgt spid="45"/>
                                        </p:tgtEl>
                                        <p:attrNameLst>
                                          <p:attrName>style.visibility</p:attrName>
                                        </p:attrNameLst>
                                      </p:cBhvr>
                                      <p:to>
                                        <p:strVal val="visible"/>
                                      </p:to>
                                    </p:set>
                                    <p:anim calcmode="lin" valueType="num">
                                      <p:cBhvr>
                                        <p:cTn id="197" dur="500" fill="hold"/>
                                        <p:tgtEl>
                                          <p:spTgt spid="45"/>
                                        </p:tgtEl>
                                        <p:attrNameLst>
                                          <p:attrName>ppt_w</p:attrName>
                                        </p:attrNameLst>
                                      </p:cBhvr>
                                      <p:tavLst>
                                        <p:tav tm="0">
                                          <p:val>
                                            <p:fltVal val="0"/>
                                          </p:val>
                                        </p:tav>
                                        <p:tav tm="100000">
                                          <p:val>
                                            <p:strVal val="#ppt_w"/>
                                          </p:val>
                                        </p:tav>
                                      </p:tavLst>
                                    </p:anim>
                                    <p:anim calcmode="lin" valueType="num">
                                      <p:cBhvr>
                                        <p:cTn id="198" dur="500" fill="hold"/>
                                        <p:tgtEl>
                                          <p:spTgt spid="45"/>
                                        </p:tgtEl>
                                        <p:attrNameLst>
                                          <p:attrName>ppt_h</p:attrName>
                                        </p:attrNameLst>
                                      </p:cBhvr>
                                      <p:tavLst>
                                        <p:tav tm="0">
                                          <p:val>
                                            <p:fltVal val="0"/>
                                          </p:val>
                                        </p:tav>
                                        <p:tav tm="100000">
                                          <p:val>
                                            <p:strVal val="#ppt_h"/>
                                          </p:val>
                                        </p:tav>
                                      </p:tavLst>
                                    </p:anim>
                                    <p:animEffect transition="in" filter="fade">
                                      <p:cBhvr>
                                        <p:cTn id="199" dur="500"/>
                                        <p:tgtEl>
                                          <p:spTgt spid="45"/>
                                        </p:tgtEl>
                                      </p:cBhvr>
                                    </p:animEffect>
                                  </p:childTnLst>
                                </p:cTn>
                              </p:par>
                              <p:par>
                                <p:cTn id="200" presetID="53" presetClass="entr" presetSubtype="16" fill="hold" grpId="0" nodeType="withEffect">
                                  <p:stCondLst>
                                    <p:cond delay="500"/>
                                  </p:stCondLst>
                                  <p:childTnLst>
                                    <p:set>
                                      <p:cBhvr>
                                        <p:cTn id="201" dur="1" fill="hold">
                                          <p:stCondLst>
                                            <p:cond delay="0"/>
                                          </p:stCondLst>
                                        </p:cTn>
                                        <p:tgtEl>
                                          <p:spTgt spid="46"/>
                                        </p:tgtEl>
                                        <p:attrNameLst>
                                          <p:attrName>style.visibility</p:attrName>
                                        </p:attrNameLst>
                                      </p:cBhvr>
                                      <p:to>
                                        <p:strVal val="visible"/>
                                      </p:to>
                                    </p:set>
                                    <p:anim calcmode="lin" valueType="num">
                                      <p:cBhvr>
                                        <p:cTn id="202" dur="500" fill="hold"/>
                                        <p:tgtEl>
                                          <p:spTgt spid="46"/>
                                        </p:tgtEl>
                                        <p:attrNameLst>
                                          <p:attrName>ppt_w</p:attrName>
                                        </p:attrNameLst>
                                      </p:cBhvr>
                                      <p:tavLst>
                                        <p:tav tm="0">
                                          <p:val>
                                            <p:fltVal val="0"/>
                                          </p:val>
                                        </p:tav>
                                        <p:tav tm="100000">
                                          <p:val>
                                            <p:strVal val="#ppt_w"/>
                                          </p:val>
                                        </p:tav>
                                      </p:tavLst>
                                    </p:anim>
                                    <p:anim calcmode="lin" valueType="num">
                                      <p:cBhvr>
                                        <p:cTn id="203" dur="500" fill="hold"/>
                                        <p:tgtEl>
                                          <p:spTgt spid="46"/>
                                        </p:tgtEl>
                                        <p:attrNameLst>
                                          <p:attrName>ppt_h</p:attrName>
                                        </p:attrNameLst>
                                      </p:cBhvr>
                                      <p:tavLst>
                                        <p:tav tm="0">
                                          <p:val>
                                            <p:fltVal val="0"/>
                                          </p:val>
                                        </p:tav>
                                        <p:tav tm="100000">
                                          <p:val>
                                            <p:strVal val="#ppt_h"/>
                                          </p:val>
                                        </p:tav>
                                      </p:tavLst>
                                    </p:anim>
                                    <p:animEffect transition="in" filter="fade">
                                      <p:cBhvr>
                                        <p:cTn id="204" dur="500"/>
                                        <p:tgtEl>
                                          <p:spTgt spid="46"/>
                                        </p:tgtEl>
                                      </p:cBhvr>
                                    </p:animEffect>
                                  </p:childTnLst>
                                </p:cTn>
                              </p:par>
                              <p:par>
                                <p:cTn id="205" presetID="53" presetClass="entr" presetSubtype="16" fill="hold" grpId="0" nodeType="withEffect">
                                  <p:stCondLst>
                                    <p:cond delay="250"/>
                                  </p:stCondLst>
                                  <p:childTnLst>
                                    <p:set>
                                      <p:cBhvr>
                                        <p:cTn id="206" dur="1" fill="hold">
                                          <p:stCondLst>
                                            <p:cond delay="0"/>
                                          </p:stCondLst>
                                        </p:cTn>
                                        <p:tgtEl>
                                          <p:spTgt spid="47"/>
                                        </p:tgtEl>
                                        <p:attrNameLst>
                                          <p:attrName>style.visibility</p:attrName>
                                        </p:attrNameLst>
                                      </p:cBhvr>
                                      <p:to>
                                        <p:strVal val="visible"/>
                                      </p:to>
                                    </p:set>
                                    <p:anim calcmode="lin" valueType="num">
                                      <p:cBhvr>
                                        <p:cTn id="207" dur="500" fill="hold"/>
                                        <p:tgtEl>
                                          <p:spTgt spid="47"/>
                                        </p:tgtEl>
                                        <p:attrNameLst>
                                          <p:attrName>ppt_w</p:attrName>
                                        </p:attrNameLst>
                                      </p:cBhvr>
                                      <p:tavLst>
                                        <p:tav tm="0">
                                          <p:val>
                                            <p:fltVal val="0"/>
                                          </p:val>
                                        </p:tav>
                                        <p:tav tm="100000">
                                          <p:val>
                                            <p:strVal val="#ppt_w"/>
                                          </p:val>
                                        </p:tav>
                                      </p:tavLst>
                                    </p:anim>
                                    <p:anim calcmode="lin" valueType="num">
                                      <p:cBhvr>
                                        <p:cTn id="208" dur="500" fill="hold"/>
                                        <p:tgtEl>
                                          <p:spTgt spid="47"/>
                                        </p:tgtEl>
                                        <p:attrNameLst>
                                          <p:attrName>ppt_h</p:attrName>
                                        </p:attrNameLst>
                                      </p:cBhvr>
                                      <p:tavLst>
                                        <p:tav tm="0">
                                          <p:val>
                                            <p:fltVal val="0"/>
                                          </p:val>
                                        </p:tav>
                                        <p:tav tm="100000">
                                          <p:val>
                                            <p:strVal val="#ppt_h"/>
                                          </p:val>
                                        </p:tav>
                                      </p:tavLst>
                                    </p:anim>
                                    <p:animEffect transition="in" filter="fade">
                                      <p:cBhvr>
                                        <p:cTn id="209" dur="500"/>
                                        <p:tgtEl>
                                          <p:spTgt spid="47"/>
                                        </p:tgtEl>
                                      </p:cBhvr>
                                    </p:animEffect>
                                  </p:childTnLst>
                                </p:cTn>
                              </p:par>
                              <p:par>
                                <p:cTn id="210" presetID="53" presetClass="entr" presetSubtype="16" fill="hold" grpId="0" nodeType="withEffect">
                                  <p:stCondLst>
                                    <p:cond delay="250"/>
                                  </p:stCondLst>
                                  <p:childTnLst>
                                    <p:set>
                                      <p:cBhvr>
                                        <p:cTn id="211" dur="1" fill="hold">
                                          <p:stCondLst>
                                            <p:cond delay="0"/>
                                          </p:stCondLst>
                                        </p:cTn>
                                        <p:tgtEl>
                                          <p:spTgt spid="48"/>
                                        </p:tgtEl>
                                        <p:attrNameLst>
                                          <p:attrName>style.visibility</p:attrName>
                                        </p:attrNameLst>
                                      </p:cBhvr>
                                      <p:to>
                                        <p:strVal val="visible"/>
                                      </p:to>
                                    </p:set>
                                    <p:anim calcmode="lin" valueType="num">
                                      <p:cBhvr>
                                        <p:cTn id="212" dur="500" fill="hold"/>
                                        <p:tgtEl>
                                          <p:spTgt spid="48"/>
                                        </p:tgtEl>
                                        <p:attrNameLst>
                                          <p:attrName>ppt_w</p:attrName>
                                        </p:attrNameLst>
                                      </p:cBhvr>
                                      <p:tavLst>
                                        <p:tav tm="0">
                                          <p:val>
                                            <p:fltVal val="0"/>
                                          </p:val>
                                        </p:tav>
                                        <p:tav tm="100000">
                                          <p:val>
                                            <p:strVal val="#ppt_w"/>
                                          </p:val>
                                        </p:tav>
                                      </p:tavLst>
                                    </p:anim>
                                    <p:anim calcmode="lin" valueType="num">
                                      <p:cBhvr>
                                        <p:cTn id="213" dur="500" fill="hold"/>
                                        <p:tgtEl>
                                          <p:spTgt spid="48"/>
                                        </p:tgtEl>
                                        <p:attrNameLst>
                                          <p:attrName>ppt_h</p:attrName>
                                        </p:attrNameLst>
                                      </p:cBhvr>
                                      <p:tavLst>
                                        <p:tav tm="0">
                                          <p:val>
                                            <p:fltVal val="0"/>
                                          </p:val>
                                        </p:tav>
                                        <p:tav tm="100000">
                                          <p:val>
                                            <p:strVal val="#ppt_h"/>
                                          </p:val>
                                        </p:tav>
                                      </p:tavLst>
                                    </p:anim>
                                    <p:animEffect transition="in" filter="fade">
                                      <p:cBhvr>
                                        <p:cTn id="214" dur="500"/>
                                        <p:tgtEl>
                                          <p:spTgt spid="48"/>
                                        </p:tgtEl>
                                      </p:cBhvr>
                                    </p:animEffect>
                                  </p:childTnLst>
                                </p:cTn>
                              </p:par>
                              <p:par>
                                <p:cTn id="215" presetID="53" presetClass="entr" presetSubtype="16" fill="hold" grpId="0" nodeType="withEffect">
                                  <p:stCondLst>
                                    <p:cond delay="250"/>
                                  </p:stCondLst>
                                  <p:childTnLst>
                                    <p:set>
                                      <p:cBhvr>
                                        <p:cTn id="216" dur="1" fill="hold">
                                          <p:stCondLst>
                                            <p:cond delay="0"/>
                                          </p:stCondLst>
                                        </p:cTn>
                                        <p:tgtEl>
                                          <p:spTgt spid="49"/>
                                        </p:tgtEl>
                                        <p:attrNameLst>
                                          <p:attrName>style.visibility</p:attrName>
                                        </p:attrNameLst>
                                      </p:cBhvr>
                                      <p:to>
                                        <p:strVal val="visible"/>
                                      </p:to>
                                    </p:set>
                                    <p:anim calcmode="lin" valueType="num">
                                      <p:cBhvr>
                                        <p:cTn id="217" dur="500" fill="hold"/>
                                        <p:tgtEl>
                                          <p:spTgt spid="49"/>
                                        </p:tgtEl>
                                        <p:attrNameLst>
                                          <p:attrName>ppt_w</p:attrName>
                                        </p:attrNameLst>
                                      </p:cBhvr>
                                      <p:tavLst>
                                        <p:tav tm="0">
                                          <p:val>
                                            <p:fltVal val="0"/>
                                          </p:val>
                                        </p:tav>
                                        <p:tav tm="100000">
                                          <p:val>
                                            <p:strVal val="#ppt_w"/>
                                          </p:val>
                                        </p:tav>
                                      </p:tavLst>
                                    </p:anim>
                                    <p:anim calcmode="lin" valueType="num">
                                      <p:cBhvr>
                                        <p:cTn id="218" dur="500" fill="hold"/>
                                        <p:tgtEl>
                                          <p:spTgt spid="49"/>
                                        </p:tgtEl>
                                        <p:attrNameLst>
                                          <p:attrName>ppt_h</p:attrName>
                                        </p:attrNameLst>
                                      </p:cBhvr>
                                      <p:tavLst>
                                        <p:tav tm="0">
                                          <p:val>
                                            <p:fltVal val="0"/>
                                          </p:val>
                                        </p:tav>
                                        <p:tav tm="100000">
                                          <p:val>
                                            <p:strVal val="#ppt_h"/>
                                          </p:val>
                                        </p:tav>
                                      </p:tavLst>
                                    </p:anim>
                                    <p:animEffect transition="in" filter="fade">
                                      <p:cBhvr>
                                        <p:cTn id="219" dur="500"/>
                                        <p:tgtEl>
                                          <p:spTgt spid="49"/>
                                        </p:tgtEl>
                                      </p:cBhvr>
                                    </p:animEffect>
                                  </p:childTnLst>
                                </p:cTn>
                              </p:par>
                              <p:par>
                                <p:cTn id="220" presetID="53" presetClass="entr" presetSubtype="16" fill="hold" grpId="0" nodeType="withEffect">
                                  <p:stCondLst>
                                    <p:cond delay="250"/>
                                  </p:stCondLst>
                                  <p:childTnLst>
                                    <p:set>
                                      <p:cBhvr>
                                        <p:cTn id="221" dur="1" fill="hold">
                                          <p:stCondLst>
                                            <p:cond delay="0"/>
                                          </p:stCondLst>
                                        </p:cTn>
                                        <p:tgtEl>
                                          <p:spTgt spid="50"/>
                                        </p:tgtEl>
                                        <p:attrNameLst>
                                          <p:attrName>style.visibility</p:attrName>
                                        </p:attrNameLst>
                                      </p:cBhvr>
                                      <p:to>
                                        <p:strVal val="visible"/>
                                      </p:to>
                                    </p:set>
                                    <p:anim calcmode="lin" valueType="num">
                                      <p:cBhvr>
                                        <p:cTn id="222" dur="500" fill="hold"/>
                                        <p:tgtEl>
                                          <p:spTgt spid="50"/>
                                        </p:tgtEl>
                                        <p:attrNameLst>
                                          <p:attrName>ppt_w</p:attrName>
                                        </p:attrNameLst>
                                      </p:cBhvr>
                                      <p:tavLst>
                                        <p:tav tm="0">
                                          <p:val>
                                            <p:fltVal val="0"/>
                                          </p:val>
                                        </p:tav>
                                        <p:tav tm="100000">
                                          <p:val>
                                            <p:strVal val="#ppt_w"/>
                                          </p:val>
                                        </p:tav>
                                      </p:tavLst>
                                    </p:anim>
                                    <p:anim calcmode="lin" valueType="num">
                                      <p:cBhvr>
                                        <p:cTn id="223" dur="500" fill="hold"/>
                                        <p:tgtEl>
                                          <p:spTgt spid="50"/>
                                        </p:tgtEl>
                                        <p:attrNameLst>
                                          <p:attrName>ppt_h</p:attrName>
                                        </p:attrNameLst>
                                      </p:cBhvr>
                                      <p:tavLst>
                                        <p:tav tm="0">
                                          <p:val>
                                            <p:fltVal val="0"/>
                                          </p:val>
                                        </p:tav>
                                        <p:tav tm="100000">
                                          <p:val>
                                            <p:strVal val="#ppt_h"/>
                                          </p:val>
                                        </p:tav>
                                      </p:tavLst>
                                    </p:anim>
                                    <p:animEffect transition="in" filter="fade">
                                      <p:cBhvr>
                                        <p:cTn id="224" dur="500"/>
                                        <p:tgtEl>
                                          <p:spTgt spid="50"/>
                                        </p:tgtEl>
                                      </p:cBhvr>
                                    </p:animEffect>
                                  </p:childTnLst>
                                </p:cTn>
                              </p:par>
                              <p:par>
                                <p:cTn id="225" presetID="53" presetClass="entr" presetSubtype="16" fill="hold" grpId="0" nodeType="withEffect">
                                  <p:stCondLst>
                                    <p:cond delay="250"/>
                                  </p:stCondLst>
                                  <p:childTnLst>
                                    <p:set>
                                      <p:cBhvr>
                                        <p:cTn id="226" dur="1" fill="hold">
                                          <p:stCondLst>
                                            <p:cond delay="0"/>
                                          </p:stCondLst>
                                        </p:cTn>
                                        <p:tgtEl>
                                          <p:spTgt spid="51"/>
                                        </p:tgtEl>
                                        <p:attrNameLst>
                                          <p:attrName>style.visibility</p:attrName>
                                        </p:attrNameLst>
                                      </p:cBhvr>
                                      <p:to>
                                        <p:strVal val="visible"/>
                                      </p:to>
                                    </p:set>
                                    <p:anim calcmode="lin" valueType="num">
                                      <p:cBhvr>
                                        <p:cTn id="227" dur="500" fill="hold"/>
                                        <p:tgtEl>
                                          <p:spTgt spid="51"/>
                                        </p:tgtEl>
                                        <p:attrNameLst>
                                          <p:attrName>ppt_w</p:attrName>
                                        </p:attrNameLst>
                                      </p:cBhvr>
                                      <p:tavLst>
                                        <p:tav tm="0">
                                          <p:val>
                                            <p:fltVal val="0"/>
                                          </p:val>
                                        </p:tav>
                                        <p:tav tm="100000">
                                          <p:val>
                                            <p:strVal val="#ppt_w"/>
                                          </p:val>
                                        </p:tav>
                                      </p:tavLst>
                                    </p:anim>
                                    <p:anim calcmode="lin" valueType="num">
                                      <p:cBhvr>
                                        <p:cTn id="228" dur="500" fill="hold"/>
                                        <p:tgtEl>
                                          <p:spTgt spid="51"/>
                                        </p:tgtEl>
                                        <p:attrNameLst>
                                          <p:attrName>ppt_h</p:attrName>
                                        </p:attrNameLst>
                                      </p:cBhvr>
                                      <p:tavLst>
                                        <p:tav tm="0">
                                          <p:val>
                                            <p:fltVal val="0"/>
                                          </p:val>
                                        </p:tav>
                                        <p:tav tm="100000">
                                          <p:val>
                                            <p:strVal val="#ppt_h"/>
                                          </p:val>
                                        </p:tav>
                                      </p:tavLst>
                                    </p:anim>
                                    <p:animEffect transition="in" filter="fade">
                                      <p:cBhvr>
                                        <p:cTn id="229" dur="500"/>
                                        <p:tgtEl>
                                          <p:spTgt spid="51"/>
                                        </p:tgtEl>
                                      </p:cBhvr>
                                    </p:animEffect>
                                  </p:childTnLst>
                                </p:cTn>
                              </p:par>
                              <p:par>
                                <p:cTn id="230" presetID="53" presetClass="entr" presetSubtype="16" fill="hold" grpId="0" nodeType="withEffect">
                                  <p:stCondLst>
                                    <p:cond delay="250"/>
                                  </p:stCondLst>
                                  <p:childTnLst>
                                    <p:set>
                                      <p:cBhvr>
                                        <p:cTn id="231" dur="1" fill="hold">
                                          <p:stCondLst>
                                            <p:cond delay="0"/>
                                          </p:stCondLst>
                                        </p:cTn>
                                        <p:tgtEl>
                                          <p:spTgt spid="52"/>
                                        </p:tgtEl>
                                        <p:attrNameLst>
                                          <p:attrName>style.visibility</p:attrName>
                                        </p:attrNameLst>
                                      </p:cBhvr>
                                      <p:to>
                                        <p:strVal val="visible"/>
                                      </p:to>
                                    </p:set>
                                    <p:anim calcmode="lin" valueType="num">
                                      <p:cBhvr>
                                        <p:cTn id="232" dur="500" fill="hold"/>
                                        <p:tgtEl>
                                          <p:spTgt spid="52"/>
                                        </p:tgtEl>
                                        <p:attrNameLst>
                                          <p:attrName>ppt_w</p:attrName>
                                        </p:attrNameLst>
                                      </p:cBhvr>
                                      <p:tavLst>
                                        <p:tav tm="0">
                                          <p:val>
                                            <p:fltVal val="0"/>
                                          </p:val>
                                        </p:tav>
                                        <p:tav tm="100000">
                                          <p:val>
                                            <p:strVal val="#ppt_w"/>
                                          </p:val>
                                        </p:tav>
                                      </p:tavLst>
                                    </p:anim>
                                    <p:anim calcmode="lin" valueType="num">
                                      <p:cBhvr>
                                        <p:cTn id="233" dur="500" fill="hold"/>
                                        <p:tgtEl>
                                          <p:spTgt spid="52"/>
                                        </p:tgtEl>
                                        <p:attrNameLst>
                                          <p:attrName>ppt_h</p:attrName>
                                        </p:attrNameLst>
                                      </p:cBhvr>
                                      <p:tavLst>
                                        <p:tav tm="0">
                                          <p:val>
                                            <p:fltVal val="0"/>
                                          </p:val>
                                        </p:tav>
                                        <p:tav tm="100000">
                                          <p:val>
                                            <p:strVal val="#ppt_h"/>
                                          </p:val>
                                        </p:tav>
                                      </p:tavLst>
                                    </p:anim>
                                    <p:animEffect transition="in" filter="fade">
                                      <p:cBhvr>
                                        <p:cTn id="234" dur="500"/>
                                        <p:tgtEl>
                                          <p:spTgt spid="52"/>
                                        </p:tgtEl>
                                      </p:cBhvr>
                                    </p:animEffect>
                                  </p:childTnLst>
                                </p:cTn>
                              </p:par>
                              <p:par>
                                <p:cTn id="235" presetID="53" presetClass="entr" presetSubtype="16" fill="hold" grpId="0" nodeType="withEffect">
                                  <p:stCondLst>
                                    <p:cond delay="250"/>
                                  </p:stCondLst>
                                  <p:childTnLst>
                                    <p:set>
                                      <p:cBhvr>
                                        <p:cTn id="236" dur="1" fill="hold">
                                          <p:stCondLst>
                                            <p:cond delay="0"/>
                                          </p:stCondLst>
                                        </p:cTn>
                                        <p:tgtEl>
                                          <p:spTgt spid="53"/>
                                        </p:tgtEl>
                                        <p:attrNameLst>
                                          <p:attrName>style.visibility</p:attrName>
                                        </p:attrNameLst>
                                      </p:cBhvr>
                                      <p:to>
                                        <p:strVal val="visible"/>
                                      </p:to>
                                    </p:set>
                                    <p:anim calcmode="lin" valueType="num">
                                      <p:cBhvr>
                                        <p:cTn id="237" dur="500" fill="hold"/>
                                        <p:tgtEl>
                                          <p:spTgt spid="53"/>
                                        </p:tgtEl>
                                        <p:attrNameLst>
                                          <p:attrName>ppt_w</p:attrName>
                                        </p:attrNameLst>
                                      </p:cBhvr>
                                      <p:tavLst>
                                        <p:tav tm="0">
                                          <p:val>
                                            <p:fltVal val="0"/>
                                          </p:val>
                                        </p:tav>
                                        <p:tav tm="100000">
                                          <p:val>
                                            <p:strVal val="#ppt_w"/>
                                          </p:val>
                                        </p:tav>
                                      </p:tavLst>
                                    </p:anim>
                                    <p:anim calcmode="lin" valueType="num">
                                      <p:cBhvr>
                                        <p:cTn id="238" dur="500" fill="hold"/>
                                        <p:tgtEl>
                                          <p:spTgt spid="53"/>
                                        </p:tgtEl>
                                        <p:attrNameLst>
                                          <p:attrName>ppt_h</p:attrName>
                                        </p:attrNameLst>
                                      </p:cBhvr>
                                      <p:tavLst>
                                        <p:tav tm="0">
                                          <p:val>
                                            <p:fltVal val="0"/>
                                          </p:val>
                                        </p:tav>
                                        <p:tav tm="100000">
                                          <p:val>
                                            <p:strVal val="#ppt_h"/>
                                          </p:val>
                                        </p:tav>
                                      </p:tavLst>
                                    </p:anim>
                                    <p:animEffect transition="in" filter="fade">
                                      <p:cBhvr>
                                        <p:cTn id="239" dur="500"/>
                                        <p:tgtEl>
                                          <p:spTgt spid="53"/>
                                        </p:tgtEl>
                                      </p:cBhvr>
                                    </p:animEffect>
                                  </p:childTnLst>
                                </p:cTn>
                              </p:par>
                              <p:par>
                                <p:cTn id="240" presetID="53" presetClass="entr" presetSubtype="16" fill="hold" grpId="0" nodeType="withEffect">
                                  <p:stCondLst>
                                    <p:cond delay="250"/>
                                  </p:stCondLst>
                                  <p:childTnLst>
                                    <p:set>
                                      <p:cBhvr>
                                        <p:cTn id="241" dur="1" fill="hold">
                                          <p:stCondLst>
                                            <p:cond delay="0"/>
                                          </p:stCondLst>
                                        </p:cTn>
                                        <p:tgtEl>
                                          <p:spTgt spid="54"/>
                                        </p:tgtEl>
                                        <p:attrNameLst>
                                          <p:attrName>style.visibility</p:attrName>
                                        </p:attrNameLst>
                                      </p:cBhvr>
                                      <p:to>
                                        <p:strVal val="visible"/>
                                      </p:to>
                                    </p:set>
                                    <p:anim calcmode="lin" valueType="num">
                                      <p:cBhvr>
                                        <p:cTn id="242" dur="500" fill="hold"/>
                                        <p:tgtEl>
                                          <p:spTgt spid="54"/>
                                        </p:tgtEl>
                                        <p:attrNameLst>
                                          <p:attrName>ppt_w</p:attrName>
                                        </p:attrNameLst>
                                      </p:cBhvr>
                                      <p:tavLst>
                                        <p:tav tm="0">
                                          <p:val>
                                            <p:fltVal val="0"/>
                                          </p:val>
                                        </p:tav>
                                        <p:tav tm="100000">
                                          <p:val>
                                            <p:strVal val="#ppt_w"/>
                                          </p:val>
                                        </p:tav>
                                      </p:tavLst>
                                    </p:anim>
                                    <p:anim calcmode="lin" valueType="num">
                                      <p:cBhvr>
                                        <p:cTn id="243" dur="500" fill="hold"/>
                                        <p:tgtEl>
                                          <p:spTgt spid="54"/>
                                        </p:tgtEl>
                                        <p:attrNameLst>
                                          <p:attrName>ppt_h</p:attrName>
                                        </p:attrNameLst>
                                      </p:cBhvr>
                                      <p:tavLst>
                                        <p:tav tm="0">
                                          <p:val>
                                            <p:fltVal val="0"/>
                                          </p:val>
                                        </p:tav>
                                        <p:tav tm="100000">
                                          <p:val>
                                            <p:strVal val="#ppt_h"/>
                                          </p:val>
                                        </p:tav>
                                      </p:tavLst>
                                    </p:anim>
                                    <p:animEffect transition="in" filter="fade">
                                      <p:cBhvr>
                                        <p:cTn id="244" dur="500"/>
                                        <p:tgtEl>
                                          <p:spTgt spid="54"/>
                                        </p:tgtEl>
                                      </p:cBhvr>
                                    </p:animEffect>
                                  </p:childTnLst>
                                </p:cTn>
                              </p:par>
                              <p:par>
                                <p:cTn id="245" presetID="53" presetClass="entr" presetSubtype="16" fill="hold" grpId="0" nodeType="withEffect">
                                  <p:stCondLst>
                                    <p:cond delay="0"/>
                                  </p:stCondLst>
                                  <p:childTnLst>
                                    <p:set>
                                      <p:cBhvr>
                                        <p:cTn id="246" dur="1" fill="hold">
                                          <p:stCondLst>
                                            <p:cond delay="0"/>
                                          </p:stCondLst>
                                        </p:cTn>
                                        <p:tgtEl>
                                          <p:spTgt spid="55"/>
                                        </p:tgtEl>
                                        <p:attrNameLst>
                                          <p:attrName>style.visibility</p:attrName>
                                        </p:attrNameLst>
                                      </p:cBhvr>
                                      <p:to>
                                        <p:strVal val="visible"/>
                                      </p:to>
                                    </p:set>
                                    <p:anim calcmode="lin" valueType="num">
                                      <p:cBhvr>
                                        <p:cTn id="247" dur="500" fill="hold"/>
                                        <p:tgtEl>
                                          <p:spTgt spid="55"/>
                                        </p:tgtEl>
                                        <p:attrNameLst>
                                          <p:attrName>ppt_w</p:attrName>
                                        </p:attrNameLst>
                                      </p:cBhvr>
                                      <p:tavLst>
                                        <p:tav tm="0">
                                          <p:val>
                                            <p:fltVal val="0"/>
                                          </p:val>
                                        </p:tav>
                                        <p:tav tm="100000">
                                          <p:val>
                                            <p:strVal val="#ppt_w"/>
                                          </p:val>
                                        </p:tav>
                                      </p:tavLst>
                                    </p:anim>
                                    <p:anim calcmode="lin" valueType="num">
                                      <p:cBhvr>
                                        <p:cTn id="248" dur="500" fill="hold"/>
                                        <p:tgtEl>
                                          <p:spTgt spid="55"/>
                                        </p:tgtEl>
                                        <p:attrNameLst>
                                          <p:attrName>ppt_h</p:attrName>
                                        </p:attrNameLst>
                                      </p:cBhvr>
                                      <p:tavLst>
                                        <p:tav tm="0">
                                          <p:val>
                                            <p:fltVal val="0"/>
                                          </p:val>
                                        </p:tav>
                                        <p:tav tm="100000">
                                          <p:val>
                                            <p:strVal val="#ppt_h"/>
                                          </p:val>
                                        </p:tav>
                                      </p:tavLst>
                                    </p:anim>
                                    <p:animEffect transition="in" filter="fade">
                                      <p:cBhvr>
                                        <p:cTn id="249" dur="500"/>
                                        <p:tgtEl>
                                          <p:spTgt spid="55"/>
                                        </p:tgtEl>
                                      </p:cBhvr>
                                    </p:animEffect>
                                  </p:childTnLst>
                                </p:cTn>
                              </p:par>
                              <p:par>
                                <p:cTn id="250" presetID="53" presetClass="entr" presetSubtype="16" fill="hold" grpId="0" nodeType="withEffect">
                                  <p:stCondLst>
                                    <p:cond delay="0"/>
                                  </p:stCondLst>
                                  <p:childTnLst>
                                    <p:set>
                                      <p:cBhvr>
                                        <p:cTn id="251" dur="1" fill="hold">
                                          <p:stCondLst>
                                            <p:cond delay="0"/>
                                          </p:stCondLst>
                                        </p:cTn>
                                        <p:tgtEl>
                                          <p:spTgt spid="56"/>
                                        </p:tgtEl>
                                        <p:attrNameLst>
                                          <p:attrName>style.visibility</p:attrName>
                                        </p:attrNameLst>
                                      </p:cBhvr>
                                      <p:to>
                                        <p:strVal val="visible"/>
                                      </p:to>
                                    </p:set>
                                    <p:anim calcmode="lin" valueType="num">
                                      <p:cBhvr>
                                        <p:cTn id="252" dur="500" fill="hold"/>
                                        <p:tgtEl>
                                          <p:spTgt spid="56"/>
                                        </p:tgtEl>
                                        <p:attrNameLst>
                                          <p:attrName>ppt_w</p:attrName>
                                        </p:attrNameLst>
                                      </p:cBhvr>
                                      <p:tavLst>
                                        <p:tav tm="0">
                                          <p:val>
                                            <p:fltVal val="0"/>
                                          </p:val>
                                        </p:tav>
                                        <p:tav tm="100000">
                                          <p:val>
                                            <p:strVal val="#ppt_w"/>
                                          </p:val>
                                        </p:tav>
                                      </p:tavLst>
                                    </p:anim>
                                    <p:anim calcmode="lin" valueType="num">
                                      <p:cBhvr>
                                        <p:cTn id="253" dur="500" fill="hold"/>
                                        <p:tgtEl>
                                          <p:spTgt spid="56"/>
                                        </p:tgtEl>
                                        <p:attrNameLst>
                                          <p:attrName>ppt_h</p:attrName>
                                        </p:attrNameLst>
                                      </p:cBhvr>
                                      <p:tavLst>
                                        <p:tav tm="0">
                                          <p:val>
                                            <p:fltVal val="0"/>
                                          </p:val>
                                        </p:tav>
                                        <p:tav tm="100000">
                                          <p:val>
                                            <p:strVal val="#ppt_h"/>
                                          </p:val>
                                        </p:tav>
                                      </p:tavLst>
                                    </p:anim>
                                    <p:animEffect transition="in" filter="fade">
                                      <p:cBhvr>
                                        <p:cTn id="254" dur="500"/>
                                        <p:tgtEl>
                                          <p:spTgt spid="56"/>
                                        </p:tgtEl>
                                      </p:cBhvr>
                                    </p:animEffect>
                                  </p:childTnLst>
                                </p:cTn>
                              </p:par>
                              <p:par>
                                <p:cTn id="255" presetID="53" presetClass="entr" presetSubtype="16" fill="hold" grpId="0" nodeType="withEffect">
                                  <p:stCondLst>
                                    <p:cond delay="0"/>
                                  </p:stCondLst>
                                  <p:childTnLst>
                                    <p:set>
                                      <p:cBhvr>
                                        <p:cTn id="256" dur="1" fill="hold">
                                          <p:stCondLst>
                                            <p:cond delay="0"/>
                                          </p:stCondLst>
                                        </p:cTn>
                                        <p:tgtEl>
                                          <p:spTgt spid="21"/>
                                        </p:tgtEl>
                                        <p:attrNameLst>
                                          <p:attrName>style.visibility</p:attrName>
                                        </p:attrNameLst>
                                      </p:cBhvr>
                                      <p:to>
                                        <p:strVal val="visible"/>
                                      </p:to>
                                    </p:set>
                                    <p:anim calcmode="lin" valueType="num">
                                      <p:cBhvr>
                                        <p:cTn id="257" dur="500" fill="hold"/>
                                        <p:tgtEl>
                                          <p:spTgt spid="21"/>
                                        </p:tgtEl>
                                        <p:attrNameLst>
                                          <p:attrName>ppt_w</p:attrName>
                                        </p:attrNameLst>
                                      </p:cBhvr>
                                      <p:tavLst>
                                        <p:tav tm="0">
                                          <p:val>
                                            <p:fltVal val="0"/>
                                          </p:val>
                                        </p:tav>
                                        <p:tav tm="100000">
                                          <p:val>
                                            <p:strVal val="#ppt_w"/>
                                          </p:val>
                                        </p:tav>
                                      </p:tavLst>
                                    </p:anim>
                                    <p:anim calcmode="lin" valueType="num">
                                      <p:cBhvr>
                                        <p:cTn id="258" dur="500" fill="hold"/>
                                        <p:tgtEl>
                                          <p:spTgt spid="21"/>
                                        </p:tgtEl>
                                        <p:attrNameLst>
                                          <p:attrName>ppt_h</p:attrName>
                                        </p:attrNameLst>
                                      </p:cBhvr>
                                      <p:tavLst>
                                        <p:tav tm="0">
                                          <p:val>
                                            <p:fltVal val="0"/>
                                          </p:val>
                                        </p:tav>
                                        <p:tav tm="100000">
                                          <p:val>
                                            <p:strVal val="#ppt_h"/>
                                          </p:val>
                                        </p:tav>
                                      </p:tavLst>
                                    </p:anim>
                                    <p:animEffect transition="in" filter="fade">
                                      <p:cBhvr>
                                        <p:cTn id="2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20_2 Picture Profile Layout">
    <p:spTree>
      <p:nvGrpSpPr>
        <p:cNvPr id="1" name=""/>
        <p:cNvGrpSpPr/>
        <p:nvPr/>
      </p:nvGrpSpPr>
      <p:grpSpPr>
        <a:xfrm>
          <a:off x="0" y="0"/>
          <a:ext cx="0" cy="0"/>
          <a:chOff x="0" y="0"/>
          <a:chExt cx="0" cy="0"/>
        </a:xfrm>
      </p:grpSpPr>
      <p:sp>
        <p:nvSpPr>
          <p:cNvPr id="126" name="Text Placeholder 6"/>
          <p:cNvSpPr>
            <a:spLocks noGrp="1"/>
          </p:cNvSpPr>
          <p:nvPr>
            <p:ph type="body" sz="quarter" idx="13"/>
          </p:nvPr>
        </p:nvSpPr>
        <p:spPr>
          <a:xfrm>
            <a:off x="838200" y="1413628"/>
            <a:ext cx="10515600" cy="266700"/>
          </a:xfrm>
        </p:spPr>
        <p:txBody>
          <a:bodyPr>
            <a:noAutofit/>
          </a:bodyPr>
          <a:lstStyle>
            <a:lvl1pPr marL="0" indent="0" algn="ctr">
              <a:buNone/>
              <a:defRPr sz="1400">
                <a:solidFill>
                  <a:schemeClr val="tx1">
                    <a:lumMod val="60000"/>
                    <a:lumOff val="40000"/>
                  </a:schemeClr>
                </a:solidFill>
              </a:defRPr>
            </a:lvl1pPr>
          </a:lstStyle>
          <a:p>
            <a:pPr lvl="0"/>
            <a:r>
              <a:rPr lang="en-US" dirty="0"/>
              <a:t>Edit Master text styles</a:t>
            </a:r>
          </a:p>
        </p:txBody>
      </p:sp>
      <p:grpSp>
        <p:nvGrpSpPr>
          <p:cNvPr id="127" name="Group 126"/>
          <p:cNvGrpSpPr/>
          <p:nvPr userDrawn="1"/>
        </p:nvGrpSpPr>
        <p:grpSpPr>
          <a:xfrm>
            <a:off x="5721121" y="1329545"/>
            <a:ext cx="749759" cy="88157"/>
            <a:chOff x="5833290" y="2440842"/>
            <a:chExt cx="525419" cy="61779"/>
          </a:xfrm>
        </p:grpSpPr>
        <p:sp>
          <p:nvSpPr>
            <p:cNvPr id="128" name="Oval 127"/>
            <p:cNvSpPr/>
            <p:nvPr/>
          </p:nvSpPr>
          <p:spPr>
            <a:xfrm>
              <a:off x="5910564" y="2440842"/>
              <a:ext cx="61779" cy="617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p:cNvSpPr/>
            <p:nvPr/>
          </p:nvSpPr>
          <p:spPr>
            <a:xfrm>
              <a:off x="5987837" y="2440842"/>
              <a:ext cx="61779" cy="617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p:cNvSpPr/>
            <p:nvPr/>
          </p:nvSpPr>
          <p:spPr>
            <a:xfrm>
              <a:off x="6065111" y="2440842"/>
              <a:ext cx="61779" cy="6177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p:cNvSpPr/>
            <p:nvPr/>
          </p:nvSpPr>
          <p:spPr>
            <a:xfrm>
              <a:off x="6142384" y="2440842"/>
              <a:ext cx="61779" cy="6177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Oval 131"/>
            <p:cNvSpPr/>
            <p:nvPr/>
          </p:nvSpPr>
          <p:spPr>
            <a:xfrm>
              <a:off x="6219657" y="2440842"/>
              <a:ext cx="61779" cy="6177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p:cNvSpPr/>
            <p:nvPr/>
          </p:nvSpPr>
          <p:spPr>
            <a:xfrm>
              <a:off x="5833290" y="2440842"/>
              <a:ext cx="61779" cy="617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p:cNvSpPr/>
            <p:nvPr/>
          </p:nvSpPr>
          <p:spPr>
            <a:xfrm>
              <a:off x="6296930" y="2440842"/>
              <a:ext cx="61779" cy="6177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ound Diagonal Corner Rectangle 20"/>
          <p:cNvSpPr/>
          <p:nvPr userDrawn="1"/>
        </p:nvSpPr>
        <p:spPr>
          <a:xfrm>
            <a:off x="7508822" y="2491766"/>
            <a:ext cx="2321648" cy="2321648"/>
          </a:xfrm>
          <a:prstGeom prst="round2DiagRect">
            <a:avLst/>
          </a:prstGeom>
          <a:solidFill>
            <a:schemeClr val="bg1">
              <a:lumMod val="8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3"/>
          <p:cNvSpPr>
            <a:spLocks noGrp="1"/>
          </p:cNvSpPr>
          <p:nvPr>
            <p:ph type="pic" sz="quarter" idx="14"/>
          </p:nvPr>
        </p:nvSpPr>
        <p:spPr>
          <a:xfrm>
            <a:off x="4321344" y="2230639"/>
            <a:ext cx="3832056" cy="2880678"/>
          </a:xfrm>
        </p:spPr>
        <p:txBody>
          <a:bodyPr/>
          <a:lstStyle/>
          <a:p>
            <a:endParaRPr lang="en-US" dirty="0"/>
          </a:p>
        </p:txBody>
      </p:sp>
      <p:sp>
        <p:nvSpPr>
          <p:cNvPr id="23" name="Picture Placeholder 3"/>
          <p:cNvSpPr>
            <a:spLocks noGrp="1"/>
          </p:cNvSpPr>
          <p:nvPr>
            <p:ph type="pic" sz="quarter" idx="15"/>
          </p:nvPr>
        </p:nvSpPr>
        <p:spPr>
          <a:xfrm>
            <a:off x="7508822" y="2365759"/>
            <a:ext cx="3176720" cy="2515355"/>
          </a:xfrm>
        </p:spPr>
        <p:txBody>
          <a:bodyPr/>
          <a:lstStyle/>
          <a:p>
            <a:endParaRPr lang="en-US" dirty="0"/>
          </a:p>
        </p:txBody>
      </p:sp>
      <p:sp>
        <p:nvSpPr>
          <p:cNvPr id="24" name="Picture Placeholder 3"/>
          <p:cNvSpPr>
            <a:spLocks noGrp="1"/>
          </p:cNvSpPr>
          <p:nvPr>
            <p:ph type="pic" sz="quarter" idx="16"/>
          </p:nvPr>
        </p:nvSpPr>
        <p:spPr>
          <a:xfrm>
            <a:off x="1506458" y="2368131"/>
            <a:ext cx="3138542" cy="2532717"/>
          </a:xfrm>
        </p:spPr>
        <p:txBody>
          <a:bodyPr/>
          <a:lstStyle/>
          <a:p>
            <a:endParaRPr lang="en-US" dirty="0"/>
          </a:p>
        </p:txBody>
      </p:sp>
    </p:spTree>
    <p:extLst>
      <p:ext uri="{BB962C8B-B14F-4D97-AF65-F5344CB8AC3E}">
        <p14:creationId xmlns:p14="http://schemas.microsoft.com/office/powerpoint/2010/main" val="316585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6">
                                            <p:txEl>
                                              <p:pRg st="0" end="0"/>
                                            </p:txEl>
                                          </p:spTgt>
                                        </p:tgtEl>
                                        <p:attrNameLst>
                                          <p:attrName>style.visibility</p:attrName>
                                        </p:attrNameLst>
                                      </p:cBhvr>
                                      <p:to>
                                        <p:strVal val="visible"/>
                                      </p:to>
                                    </p:set>
                                    <p:animEffect transition="in" filter="fade">
                                      <p:cBhvr>
                                        <p:cTn id="7" dur="750"/>
                                        <p:tgtEl>
                                          <p:spTgt spid="126">
                                            <p:txEl>
                                              <p:pRg st="0" end="0"/>
                                            </p:txEl>
                                          </p:spTgt>
                                        </p:tgtEl>
                                      </p:cBhvr>
                                    </p:animEffect>
                                    <p:anim calcmode="lin" valueType="num">
                                      <p:cBhvr>
                                        <p:cTn id="8" dur="750" fill="hold"/>
                                        <p:tgtEl>
                                          <p:spTgt spid="126">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126">
                                            <p:txEl>
                                              <p:pRg st="0" end="0"/>
                                            </p:txEl>
                                          </p:spTgt>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127"/>
                                        </p:tgtEl>
                                        <p:attrNameLst>
                                          <p:attrName>style.visibility</p:attrName>
                                        </p:attrNameLst>
                                      </p:cBhvr>
                                      <p:to>
                                        <p:strVal val="visible"/>
                                      </p:to>
                                    </p:set>
                                    <p:animEffect transition="in" filter="barn(outVertical)">
                                      <p:cBhvr>
                                        <p:cTn id="12" dur="75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build="p">
        <p:tmplLst>
          <p:tmpl lvl="1">
            <p:tnLst>
              <p:par>
                <p:cTn presetID="42" presetClass="entr" presetSubtype="0" fill="hold" nodeType="withEffect">
                  <p:stCondLst>
                    <p:cond delay="0"/>
                  </p:stCondLst>
                  <p:childTnLst>
                    <p:set>
                      <p:cBhvr>
                        <p:cTn dur="1" fill="hold">
                          <p:stCondLst>
                            <p:cond delay="0"/>
                          </p:stCondLst>
                        </p:cTn>
                        <p:tgtEl>
                          <p:spTgt spid="126"/>
                        </p:tgtEl>
                        <p:attrNameLst>
                          <p:attrName>style.visibility</p:attrName>
                        </p:attrNameLst>
                      </p:cBhvr>
                      <p:to>
                        <p:strVal val="visible"/>
                      </p:to>
                    </p:set>
                    <p:animEffect transition="in" filter="fade">
                      <p:cBhvr>
                        <p:cTn dur="750"/>
                        <p:tgtEl>
                          <p:spTgt spid="126"/>
                        </p:tgtEl>
                      </p:cBhvr>
                    </p:animEffect>
                    <p:anim calcmode="lin" valueType="num">
                      <p:cBhvr>
                        <p:cTn dur="750" fill="hold"/>
                        <p:tgtEl>
                          <p:spTgt spid="126"/>
                        </p:tgtEl>
                        <p:attrNameLst>
                          <p:attrName>ppt_x</p:attrName>
                        </p:attrNameLst>
                      </p:cBhvr>
                      <p:tavLst>
                        <p:tav tm="0">
                          <p:val>
                            <p:strVal val="#ppt_x"/>
                          </p:val>
                        </p:tav>
                        <p:tav tm="100000">
                          <p:val>
                            <p:strVal val="#ppt_x"/>
                          </p:val>
                        </p:tav>
                      </p:tavLst>
                    </p:anim>
                    <p:anim calcmode="lin" valueType="num">
                      <p:cBhvr>
                        <p:cTn dur="750" fill="hold"/>
                        <p:tgtEl>
                          <p:spTgt spid="12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5918200"/>
          </a:xfrm>
          <a:custGeom>
            <a:avLst/>
            <a:gdLst/>
            <a:ahLst/>
            <a:cxnLst/>
            <a:rect l="l" t="t" r="r" b="b"/>
            <a:pathLst>
              <a:path w="18288000" h="8877300">
                <a:moveTo>
                  <a:pt x="0" y="8877299"/>
                </a:moveTo>
                <a:lnTo>
                  <a:pt x="18287998" y="8877299"/>
                </a:lnTo>
                <a:lnTo>
                  <a:pt x="18287998" y="0"/>
                </a:lnTo>
                <a:lnTo>
                  <a:pt x="0" y="0"/>
                </a:lnTo>
                <a:lnTo>
                  <a:pt x="0" y="8877299"/>
                </a:lnTo>
                <a:close/>
              </a:path>
            </a:pathLst>
          </a:custGeom>
          <a:solidFill>
            <a:srgbClr val="2E5C8E"/>
          </a:solidFill>
        </p:spPr>
        <p:txBody>
          <a:bodyPr wrap="square" lIns="0" tIns="0" rIns="0" bIns="0" rtlCol="0"/>
          <a:lstStyle/>
          <a:p>
            <a:endParaRPr sz="1200"/>
          </a:p>
        </p:txBody>
      </p:sp>
      <p:sp>
        <p:nvSpPr>
          <p:cNvPr id="17" name="bg object 17"/>
          <p:cNvSpPr/>
          <p:nvPr/>
        </p:nvSpPr>
        <p:spPr>
          <a:xfrm>
            <a:off x="0" y="5918200"/>
            <a:ext cx="12192000" cy="939800"/>
          </a:xfrm>
          <a:custGeom>
            <a:avLst/>
            <a:gdLst/>
            <a:ahLst/>
            <a:cxnLst/>
            <a:rect l="l" t="t" r="r" b="b"/>
            <a:pathLst>
              <a:path w="18288000" h="1409700">
                <a:moveTo>
                  <a:pt x="18287998" y="1409699"/>
                </a:moveTo>
                <a:lnTo>
                  <a:pt x="0" y="1409699"/>
                </a:lnTo>
                <a:lnTo>
                  <a:pt x="0" y="0"/>
                </a:lnTo>
                <a:lnTo>
                  <a:pt x="18287998" y="0"/>
                </a:lnTo>
                <a:lnTo>
                  <a:pt x="18287998" y="1409699"/>
                </a:lnTo>
                <a:close/>
              </a:path>
            </a:pathLst>
          </a:custGeom>
          <a:solidFill>
            <a:srgbClr val="042549"/>
          </a:solidFill>
        </p:spPr>
        <p:txBody>
          <a:bodyPr wrap="square" lIns="0" tIns="0" rIns="0" bIns="0" rtlCol="0"/>
          <a:lstStyle/>
          <a:p>
            <a:endParaRPr sz="1200"/>
          </a:p>
        </p:txBody>
      </p:sp>
      <p:pic>
        <p:nvPicPr>
          <p:cNvPr id="18" name="bg object 18"/>
          <p:cNvPicPr/>
          <p:nvPr/>
        </p:nvPicPr>
        <p:blipFill>
          <a:blip r:embed="rId2" cstate="print">
            <a:extLst>
              <a:ext uri="{28A0092B-C50C-407E-A947-70E740481C1C}">
                <a14:useLocalDpi xmlns:a14="http://schemas.microsoft.com/office/drawing/2010/main" val="0"/>
              </a:ext>
            </a:extLst>
          </a:blip>
          <a:stretch>
            <a:fillRect/>
          </a:stretch>
        </p:blipFill>
        <p:spPr>
          <a:xfrm>
            <a:off x="283344" y="6101571"/>
            <a:ext cx="2729302" cy="571499"/>
          </a:xfrm>
          <a:prstGeom prst="rect">
            <a:avLst/>
          </a:prstGeom>
        </p:spPr>
      </p:pic>
      <p:sp>
        <p:nvSpPr>
          <p:cNvPr id="2" name="Holder 2"/>
          <p:cNvSpPr>
            <a:spLocks noGrp="1"/>
          </p:cNvSpPr>
          <p:nvPr>
            <p:ph type="ctrTitle"/>
          </p:nvPr>
        </p:nvSpPr>
        <p:spPr>
          <a:xfrm>
            <a:off x="1881618" y="2190822"/>
            <a:ext cx="8428763" cy="461665"/>
          </a:xfrm>
          <a:prstGeom prst="rect">
            <a:avLst/>
          </a:prstGeom>
        </p:spPr>
        <p:txBody>
          <a:bodyPr wrap="square" lIns="0" tIns="0" rIns="0" bIns="0">
            <a:spAutoFit/>
          </a:bodyPr>
          <a:lstStyle>
            <a:lvl1pPr>
              <a:defRPr b="0" i="0">
                <a:solidFill>
                  <a:schemeClr val="tx1"/>
                </a:solidFill>
              </a:defRPr>
            </a:lvl1pPr>
          </a:lstStyle>
          <a:p>
            <a:endParaRPr dirty="0"/>
          </a:p>
        </p:txBody>
      </p:sp>
      <p:sp>
        <p:nvSpPr>
          <p:cNvPr id="3" name="Holder 3"/>
          <p:cNvSpPr>
            <a:spLocks noGrp="1"/>
          </p:cNvSpPr>
          <p:nvPr>
            <p:ph type="subTitle" idx="4"/>
          </p:nvPr>
        </p:nvSpPr>
        <p:spPr>
          <a:xfrm>
            <a:off x="1828800" y="3840480"/>
            <a:ext cx="8534400" cy="523220"/>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9732597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69593" y="2556981"/>
            <a:ext cx="10652815" cy="307777"/>
          </a:xfrm>
        </p:spPr>
        <p:txBody>
          <a:bodyPr lIns="0" tIns="0" rIns="0" bIns="0"/>
          <a:lstStyle>
            <a:lvl1pPr>
              <a:defRPr sz="2000" b="0" i="0">
                <a:solidFill>
                  <a:srgbClr val="0C3664"/>
                </a:solidFill>
                <a:latin typeface="Myriad Pro"/>
                <a:cs typeface="Myriad Pro"/>
              </a:defRPr>
            </a:lvl1pPr>
          </a:lstStyle>
          <a:p>
            <a:endParaRPr/>
          </a:p>
        </p:txBody>
      </p:sp>
      <p:sp>
        <p:nvSpPr>
          <p:cNvPr id="3" name="Holder 3"/>
          <p:cNvSpPr>
            <a:spLocks noGrp="1"/>
          </p:cNvSpPr>
          <p:nvPr>
            <p:ph type="body" idx="1"/>
          </p:nvPr>
        </p:nvSpPr>
        <p:spPr>
          <a:xfrm>
            <a:off x="801260" y="2004320"/>
            <a:ext cx="10589479" cy="348878"/>
          </a:xfrm>
        </p:spPr>
        <p:txBody>
          <a:bodyPr lIns="0" tIns="0" rIns="0" bIns="0"/>
          <a:lstStyle>
            <a:lvl1pPr>
              <a:defRPr sz="2267" b="1" i="0">
                <a:solidFill>
                  <a:srgbClr val="0C3664"/>
                </a:solidFill>
                <a:latin typeface="Myriad Pro Light"/>
                <a:cs typeface="Myriad Pro Light"/>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25269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90746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218165" y="0"/>
            <a:ext cx="5974080" cy="5918200"/>
          </a:xfrm>
          <a:custGeom>
            <a:avLst/>
            <a:gdLst/>
            <a:ahLst/>
            <a:cxnLst/>
            <a:rect l="l" t="t" r="r" b="b"/>
            <a:pathLst>
              <a:path w="8961119" h="8877300">
                <a:moveTo>
                  <a:pt x="0" y="8877299"/>
                </a:moveTo>
                <a:lnTo>
                  <a:pt x="8960750" y="8877299"/>
                </a:lnTo>
                <a:lnTo>
                  <a:pt x="8960750" y="0"/>
                </a:lnTo>
                <a:lnTo>
                  <a:pt x="0" y="0"/>
                </a:lnTo>
                <a:lnTo>
                  <a:pt x="0" y="8877299"/>
                </a:lnTo>
                <a:close/>
              </a:path>
            </a:pathLst>
          </a:custGeom>
          <a:solidFill>
            <a:srgbClr val="2E5C8E"/>
          </a:solidFill>
        </p:spPr>
        <p:txBody>
          <a:bodyPr wrap="square" lIns="0" tIns="0" rIns="0" bIns="0" rtlCol="0"/>
          <a:lstStyle/>
          <a:p>
            <a:endParaRPr sz="1200"/>
          </a:p>
        </p:txBody>
      </p:sp>
      <p:sp>
        <p:nvSpPr>
          <p:cNvPr id="17" name="bg object 17"/>
          <p:cNvSpPr/>
          <p:nvPr/>
        </p:nvSpPr>
        <p:spPr>
          <a:xfrm>
            <a:off x="0" y="7"/>
            <a:ext cx="6893560" cy="5918200"/>
          </a:xfrm>
          <a:custGeom>
            <a:avLst/>
            <a:gdLst/>
            <a:ahLst/>
            <a:cxnLst/>
            <a:rect l="l" t="t" r="r" b="b"/>
            <a:pathLst>
              <a:path w="10340340" h="8877300">
                <a:moveTo>
                  <a:pt x="10340086" y="4593437"/>
                </a:moveTo>
                <a:lnTo>
                  <a:pt x="10338994" y="4545914"/>
                </a:lnTo>
                <a:lnTo>
                  <a:pt x="10335730" y="4498949"/>
                </a:lnTo>
                <a:lnTo>
                  <a:pt x="10330345" y="4452594"/>
                </a:lnTo>
                <a:lnTo>
                  <a:pt x="10322890" y="4406912"/>
                </a:lnTo>
                <a:lnTo>
                  <a:pt x="10313429" y="4361929"/>
                </a:lnTo>
                <a:lnTo>
                  <a:pt x="10301986" y="4317720"/>
                </a:lnTo>
                <a:lnTo>
                  <a:pt x="10288613" y="4274312"/>
                </a:lnTo>
                <a:lnTo>
                  <a:pt x="10273373" y="4231754"/>
                </a:lnTo>
                <a:lnTo>
                  <a:pt x="10256317" y="4190111"/>
                </a:lnTo>
                <a:lnTo>
                  <a:pt x="10237470" y="4149420"/>
                </a:lnTo>
                <a:lnTo>
                  <a:pt x="10216896" y="4109732"/>
                </a:lnTo>
                <a:lnTo>
                  <a:pt x="10194646" y="4071086"/>
                </a:lnTo>
                <a:lnTo>
                  <a:pt x="10170757" y="4033545"/>
                </a:lnTo>
                <a:lnTo>
                  <a:pt x="10145281" y="3997147"/>
                </a:lnTo>
                <a:lnTo>
                  <a:pt x="10118280" y="3961955"/>
                </a:lnTo>
                <a:lnTo>
                  <a:pt x="10089794" y="3927995"/>
                </a:lnTo>
                <a:lnTo>
                  <a:pt x="10059860" y="3895331"/>
                </a:lnTo>
                <a:lnTo>
                  <a:pt x="10028542" y="3864013"/>
                </a:lnTo>
                <a:lnTo>
                  <a:pt x="9995878" y="3834092"/>
                </a:lnTo>
                <a:lnTo>
                  <a:pt x="9961918" y="3805593"/>
                </a:lnTo>
                <a:lnTo>
                  <a:pt x="9926726" y="3778593"/>
                </a:lnTo>
                <a:lnTo>
                  <a:pt x="9890328" y="3753116"/>
                </a:lnTo>
                <a:lnTo>
                  <a:pt x="9852787" y="3729240"/>
                </a:lnTo>
                <a:lnTo>
                  <a:pt x="9814154" y="3706977"/>
                </a:lnTo>
                <a:lnTo>
                  <a:pt x="9774453" y="3686403"/>
                </a:lnTo>
                <a:lnTo>
                  <a:pt x="9733763" y="3667569"/>
                </a:lnTo>
                <a:lnTo>
                  <a:pt x="9692119" y="3650500"/>
                </a:lnTo>
                <a:lnTo>
                  <a:pt x="9649562" y="3635260"/>
                </a:lnTo>
                <a:lnTo>
                  <a:pt x="9606153" y="3621900"/>
                </a:lnTo>
                <a:lnTo>
                  <a:pt x="9561944" y="3610457"/>
                </a:lnTo>
                <a:lnTo>
                  <a:pt x="9516961" y="3600983"/>
                </a:lnTo>
                <a:lnTo>
                  <a:pt x="9471279" y="3593528"/>
                </a:lnTo>
                <a:lnTo>
                  <a:pt x="9424937" y="3588156"/>
                </a:lnTo>
                <a:lnTo>
                  <a:pt x="9377972" y="3584879"/>
                </a:lnTo>
                <a:lnTo>
                  <a:pt x="9330436" y="3583787"/>
                </a:lnTo>
                <a:lnTo>
                  <a:pt x="9327236" y="3583863"/>
                </a:lnTo>
                <a:lnTo>
                  <a:pt x="9327236" y="0"/>
                </a:lnTo>
                <a:lnTo>
                  <a:pt x="0" y="0"/>
                </a:lnTo>
                <a:lnTo>
                  <a:pt x="0" y="8877287"/>
                </a:lnTo>
                <a:lnTo>
                  <a:pt x="9327236" y="8877287"/>
                </a:lnTo>
                <a:lnTo>
                  <a:pt x="9327236" y="5603024"/>
                </a:lnTo>
                <a:lnTo>
                  <a:pt x="9330436" y="5603087"/>
                </a:lnTo>
                <a:lnTo>
                  <a:pt x="9377972" y="5601982"/>
                </a:lnTo>
                <a:lnTo>
                  <a:pt x="9424937" y="5598719"/>
                </a:lnTo>
                <a:lnTo>
                  <a:pt x="9471279" y="5593346"/>
                </a:lnTo>
                <a:lnTo>
                  <a:pt x="9516961" y="5585892"/>
                </a:lnTo>
                <a:lnTo>
                  <a:pt x="9561944" y="5576417"/>
                </a:lnTo>
                <a:lnTo>
                  <a:pt x="9606153" y="5564975"/>
                </a:lnTo>
                <a:lnTo>
                  <a:pt x="9649562" y="5551614"/>
                </a:lnTo>
                <a:lnTo>
                  <a:pt x="9692119" y="5536374"/>
                </a:lnTo>
                <a:lnTo>
                  <a:pt x="9733763" y="5519305"/>
                </a:lnTo>
                <a:lnTo>
                  <a:pt x="9774453" y="5500459"/>
                </a:lnTo>
                <a:lnTo>
                  <a:pt x="9814154" y="5479897"/>
                </a:lnTo>
                <a:lnTo>
                  <a:pt x="9852787" y="5457634"/>
                </a:lnTo>
                <a:lnTo>
                  <a:pt x="9890328" y="5433758"/>
                </a:lnTo>
                <a:lnTo>
                  <a:pt x="9926726" y="5408282"/>
                </a:lnTo>
                <a:lnTo>
                  <a:pt x="9961918" y="5381282"/>
                </a:lnTo>
                <a:lnTo>
                  <a:pt x="9995878" y="5352783"/>
                </a:lnTo>
                <a:lnTo>
                  <a:pt x="10028542" y="5322862"/>
                </a:lnTo>
                <a:lnTo>
                  <a:pt x="10059860" y="5291531"/>
                </a:lnTo>
                <a:lnTo>
                  <a:pt x="10089794" y="5258879"/>
                </a:lnTo>
                <a:lnTo>
                  <a:pt x="10118280" y="5224919"/>
                </a:lnTo>
                <a:lnTo>
                  <a:pt x="10145281" y="5189728"/>
                </a:lnTo>
                <a:lnTo>
                  <a:pt x="10170757" y="5153330"/>
                </a:lnTo>
                <a:lnTo>
                  <a:pt x="10194646" y="5115788"/>
                </a:lnTo>
                <a:lnTo>
                  <a:pt x="10216896" y="5077142"/>
                </a:lnTo>
                <a:lnTo>
                  <a:pt x="10237470" y="5037455"/>
                </a:lnTo>
                <a:lnTo>
                  <a:pt x="10256317" y="4996764"/>
                </a:lnTo>
                <a:lnTo>
                  <a:pt x="10273373" y="4955121"/>
                </a:lnTo>
                <a:lnTo>
                  <a:pt x="10288613" y="4912563"/>
                </a:lnTo>
                <a:lnTo>
                  <a:pt x="10301986" y="4869154"/>
                </a:lnTo>
                <a:lnTo>
                  <a:pt x="10313429" y="4824946"/>
                </a:lnTo>
                <a:lnTo>
                  <a:pt x="10322890" y="4779962"/>
                </a:lnTo>
                <a:lnTo>
                  <a:pt x="10330345" y="4734280"/>
                </a:lnTo>
                <a:lnTo>
                  <a:pt x="10335730" y="4687925"/>
                </a:lnTo>
                <a:lnTo>
                  <a:pt x="10338994" y="4640961"/>
                </a:lnTo>
                <a:lnTo>
                  <a:pt x="10340086" y="4593437"/>
                </a:lnTo>
                <a:close/>
              </a:path>
            </a:pathLst>
          </a:custGeom>
          <a:solidFill>
            <a:srgbClr val="FFFFFF"/>
          </a:solidFill>
        </p:spPr>
        <p:txBody>
          <a:bodyPr wrap="square" lIns="0" tIns="0" rIns="0" bIns="0" rtlCol="0"/>
          <a:lstStyle/>
          <a:p>
            <a:endParaRPr sz="1200"/>
          </a:p>
        </p:txBody>
      </p:sp>
      <p:sp>
        <p:nvSpPr>
          <p:cNvPr id="18" name="bg object 18"/>
          <p:cNvSpPr/>
          <p:nvPr/>
        </p:nvSpPr>
        <p:spPr>
          <a:xfrm>
            <a:off x="5887610" y="2621940"/>
            <a:ext cx="663787" cy="879263"/>
          </a:xfrm>
          <a:custGeom>
            <a:avLst/>
            <a:gdLst/>
            <a:ahLst/>
            <a:cxnLst/>
            <a:rect l="l" t="t" r="r" b="b"/>
            <a:pathLst>
              <a:path w="995679" h="1318895">
                <a:moveTo>
                  <a:pt x="759828" y="1083881"/>
                </a:moveTo>
                <a:lnTo>
                  <a:pt x="566153" y="823379"/>
                </a:lnTo>
                <a:lnTo>
                  <a:pt x="565531" y="808837"/>
                </a:lnTo>
                <a:lnTo>
                  <a:pt x="561911" y="794651"/>
                </a:lnTo>
                <a:lnTo>
                  <a:pt x="533450" y="759574"/>
                </a:lnTo>
                <a:lnTo>
                  <a:pt x="490486" y="748893"/>
                </a:lnTo>
                <a:lnTo>
                  <a:pt x="234518" y="564019"/>
                </a:lnTo>
                <a:lnTo>
                  <a:pt x="425221" y="815949"/>
                </a:lnTo>
                <a:lnTo>
                  <a:pt x="425996" y="830313"/>
                </a:lnTo>
                <a:lnTo>
                  <a:pt x="429666" y="844308"/>
                </a:lnTo>
                <a:lnTo>
                  <a:pt x="457708" y="878852"/>
                </a:lnTo>
                <a:lnTo>
                  <a:pt x="499656" y="889787"/>
                </a:lnTo>
                <a:lnTo>
                  <a:pt x="759828" y="1083881"/>
                </a:lnTo>
                <a:close/>
              </a:path>
              <a:path w="995679" h="1318895">
                <a:moveTo>
                  <a:pt x="995311" y="820699"/>
                </a:moveTo>
                <a:lnTo>
                  <a:pt x="992860" y="770940"/>
                </a:lnTo>
                <a:lnTo>
                  <a:pt x="985659" y="722668"/>
                </a:lnTo>
                <a:lnTo>
                  <a:pt x="973937" y="675970"/>
                </a:lnTo>
                <a:lnTo>
                  <a:pt x="957872" y="630986"/>
                </a:lnTo>
                <a:lnTo>
                  <a:pt x="937780" y="588225"/>
                </a:lnTo>
                <a:lnTo>
                  <a:pt x="920635" y="559244"/>
                </a:lnTo>
                <a:lnTo>
                  <a:pt x="920635" y="820699"/>
                </a:lnTo>
                <a:lnTo>
                  <a:pt x="917790" y="870038"/>
                </a:lnTo>
                <a:lnTo>
                  <a:pt x="909459" y="917702"/>
                </a:lnTo>
                <a:lnTo>
                  <a:pt x="895972" y="963371"/>
                </a:lnTo>
                <a:lnTo>
                  <a:pt x="877633" y="1006729"/>
                </a:lnTo>
                <a:lnTo>
                  <a:pt x="854773" y="1047470"/>
                </a:lnTo>
                <a:lnTo>
                  <a:pt x="827709" y="1085278"/>
                </a:lnTo>
                <a:lnTo>
                  <a:pt x="796747" y="1119822"/>
                </a:lnTo>
                <a:lnTo>
                  <a:pt x="762203" y="1150785"/>
                </a:lnTo>
                <a:lnTo>
                  <a:pt x="724408" y="1177861"/>
                </a:lnTo>
                <a:lnTo>
                  <a:pt x="683666" y="1200721"/>
                </a:lnTo>
                <a:lnTo>
                  <a:pt x="640308" y="1219047"/>
                </a:lnTo>
                <a:lnTo>
                  <a:pt x="594639" y="1232547"/>
                </a:lnTo>
                <a:lnTo>
                  <a:pt x="546989" y="1240866"/>
                </a:lnTo>
                <a:lnTo>
                  <a:pt x="497662" y="1243711"/>
                </a:lnTo>
                <a:lnTo>
                  <a:pt x="448335" y="1240866"/>
                </a:lnTo>
                <a:lnTo>
                  <a:pt x="400672" y="1232547"/>
                </a:lnTo>
                <a:lnTo>
                  <a:pt x="354990" y="1219047"/>
                </a:lnTo>
                <a:lnTo>
                  <a:pt x="311619" y="1200721"/>
                </a:lnTo>
                <a:lnTo>
                  <a:pt x="270878" y="1177861"/>
                </a:lnTo>
                <a:lnTo>
                  <a:pt x="233070" y="1150785"/>
                </a:lnTo>
                <a:lnTo>
                  <a:pt x="198526" y="1119822"/>
                </a:lnTo>
                <a:lnTo>
                  <a:pt x="167551" y="1085278"/>
                </a:lnTo>
                <a:lnTo>
                  <a:pt x="140474" y="1047470"/>
                </a:lnTo>
                <a:lnTo>
                  <a:pt x="117614" y="1006729"/>
                </a:lnTo>
                <a:lnTo>
                  <a:pt x="99275" y="963371"/>
                </a:lnTo>
                <a:lnTo>
                  <a:pt x="85788" y="917702"/>
                </a:lnTo>
                <a:lnTo>
                  <a:pt x="77457" y="870038"/>
                </a:lnTo>
                <a:lnTo>
                  <a:pt x="74612" y="820699"/>
                </a:lnTo>
                <a:lnTo>
                  <a:pt x="77457" y="771372"/>
                </a:lnTo>
                <a:lnTo>
                  <a:pt x="85788" y="723709"/>
                </a:lnTo>
                <a:lnTo>
                  <a:pt x="99275" y="678040"/>
                </a:lnTo>
                <a:lnTo>
                  <a:pt x="117614" y="634669"/>
                </a:lnTo>
                <a:lnTo>
                  <a:pt x="140474" y="593928"/>
                </a:lnTo>
                <a:lnTo>
                  <a:pt x="167551" y="556133"/>
                </a:lnTo>
                <a:lnTo>
                  <a:pt x="198526" y="521589"/>
                </a:lnTo>
                <a:lnTo>
                  <a:pt x="233070" y="490626"/>
                </a:lnTo>
                <a:lnTo>
                  <a:pt x="270878" y="463550"/>
                </a:lnTo>
                <a:lnTo>
                  <a:pt x="311619" y="440690"/>
                </a:lnTo>
                <a:lnTo>
                  <a:pt x="354990" y="422351"/>
                </a:lnTo>
                <a:lnTo>
                  <a:pt x="400672" y="408863"/>
                </a:lnTo>
                <a:lnTo>
                  <a:pt x="448335" y="400532"/>
                </a:lnTo>
                <a:lnTo>
                  <a:pt x="497662" y="397687"/>
                </a:lnTo>
                <a:lnTo>
                  <a:pt x="546989" y="400532"/>
                </a:lnTo>
                <a:lnTo>
                  <a:pt x="594639" y="408863"/>
                </a:lnTo>
                <a:lnTo>
                  <a:pt x="640308" y="422351"/>
                </a:lnTo>
                <a:lnTo>
                  <a:pt x="683666" y="440690"/>
                </a:lnTo>
                <a:lnTo>
                  <a:pt x="724408" y="463550"/>
                </a:lnTo>
                <a:lnTo>
                  <a:pt x="762203" y="490626"/>
                </a:lnTo>
                <a:lnTo>
                  <a:pt x="796747" y="521589"/>
                </a:lnTo>
                <a:lnTo>
                  <a:pt x="827709" y="556133"/>
                </a:lnTo>
                <a:lnTo>
                  <a:pt x="854773" y="593928"/>
                </a:lnTo>
                <a:lnTo>
                  <a:pt x="877633" y="634669"/>
                </a:lnTo>
                <a:lnTo>
                  <a:pt x="895972" y="678040"/>
                </a:lnTo>
                <a:lnTo>
                  <a:pt x="909459" y="723709"/>
                </a:lnTo>
                <a:lnTo>
                  <a:pt x="917790" y="771372"/>
                </a:lnTo>
                <a:lnTo>
                  <a:pt x="920635" y="820699"/>
                </a:lnTo>
                <a:lnTo>
                  <a:pt x="920635" y="559244"/>
                </a:lnTo>
                <a:lnTo>
                  <a:pt x="886371" y="509943"/>
                </a:lnTo>
                <a:lnTo>
                  <a:pt x="855510" y="474878"/>
                </a:lnTo>
                <a:lnTo>
                  <a:pt x="821537" y="442861"/>
                </a:lnTo>
                <a:lnTo>
                  <a:pt x="784669" y="414108"/>
                </a:lnTo>
                <a:lnTo>
                  <a:pt x="758964" y="397687"/>
                </a:lnTo>
                <a:lnTo>
                  <a:pt x="745159" y="388861"/>
                </a:lnTo>
                <a:lnTo>
                  <a:pt x="703224" y="367360"/>
                </a:lnTo>
                <a:lnTo>
                  <a:pt x="659091" y="349821"/>
                </a:lnTo>
                <a:lnTo>
                  <a:pt x="613029" y="336499"/>
                </a:lnTo>
                <a:lnTo>
                  <a:pt x="611809" y="328066"/>
                </a:lnTo>
                <a:lnTo>
                  <a:pt x="610006" y="319773"/>
                </a:lnTo>
                <a:lnTo>
                  <a:pt x="607631" y="311746"/>
                </a:lnTo>
                <a:lnTo>
                  <a:pt x="604710" y="303974"/>
                </a:lnTo>
                <a:lnTo>
                  <a:pt x="631063" y="277520"/>
                </a:lnTo>
                <a:lnTo>
                  <a:pt x="634949" y="271399"/>
                </a:lnTo>
                <a:lnTo>
                  <a:pt x="651167" y="245846"/>
                </a:lnTo>
                <a:lnTo>
                  <a:pt x="663994" y="209981"/>
                </a:lnTo>
                <a:lnTo>
                  <a:pt x="668489" y="170942"/>
                </a:lnTo>
                <a:lnTo>
                  <a:pt x="662368" y="125552"/>
                </a:lnTo>
                <a:lnTo>
                  <a:pt x="645121" y="84734"/>
                </a:lnTo>
                <a:lnTo>
                  <a:pt x="630275" y="65544"/>
                </a:lnTo>
                <a:lnTo>
                  <a:pt x="630275" y="170942"/>
                </a:lnTo>
                <a:lnTo>
                  <a:pt x="627037" y="200139"/>
                </a:lnTo>
                <a:lnTo>
                  <a:pt x="617778" y="227101"/>
                </a:lnTo>
                <a:lnTo>
                  <a:pt x="603237" y="251079"/>
                </a:lnTo>
                <a:lnTo>
                  <a:pt x="584111" y="271399"/>
                </a:lnTo>
                <a:lnTo>
                  <a:pt x="583882" y="271195"/>
                </a:lnTo>
                <a:lnTo>
                  <a:pt x="566445" y="255270"/>
                </a:lnTo>
                <a:lnTo>
                  <a:pt x="545706" y="243027"/>
                </a:lnTo>
                <a:lnTo>
                  <a:pt x="522490" y="235267"/>
                </a:lnTo>
                <a:lnTo>
                  <a:pt x="497370" y="232549"/>
                </a:lnTo>
                <a:lnTo>
                  <a:pt x="472313" y="235254"/>
                </a:lnTo>
                <a:lnTo>
                  <a:pt x="449160" y="242976"/>
                </a:lnTo>
                <a:lnTo>
                  <a:pt x="428447" y="255143"/>
                </a:lnTo>
                <a:lnTo>
                  <a:pt x="410781" y="271195"/>
                </a:lnTo>
                <a:lnTo>
                  <a:pt x="391744" y="250888"/>
                </a:lnTo>
                <a:lnTo>
                  <a:pt x="377266" y="226961"/>
                </a:lnTo>
                <a:lnTo>
                  <a:pt x="368071" y="200075"/>
                </a:lnTo>
                <a:lnTo>
                  <a:pt x="364845" y="170942"/>
                </a:lnTo>
                <a:lnTo>
                  <a:pt x="371614" y="129044"/>
                </a:lnTo>
                <a:lnTo>
                  <a:pt x="390486" y="92621"/>
                </a:lnTo>
                <a:lnTo>
                  <a:pt x="419227" y="63881"/>
                </a:lnTo>
                <a:lnTo>
                  <a:pt x="455663" y="45021"/>
                </a:lnTo>
                <a:lnTo>
                  <a:pt x="497573" y="38252"/>
                </a:lnTo>
                <a:lnTo>
                  <a:pt x="539470" y="45021"/>
                </a:lnTo>
                <a:lnTo>
                  <a:pt x="575894" y="63881"/>
                </a:lnTo>
                <a:lnTo>
                  <a:pt x="604634" y="92621"/>
                </a:lnTo>
                <a:lnTo>
                  <a:pt x="623493" y="129044"/>
                </a:lnTo>
                <a:lnTo>
                  <a:pt x="630275" y="170942"/>
                </a:lnTo>
                <a:lnTo>
                  <a:pt x="630275" y="65544"/>
                </a:lnTo>
                <a:lnTo>
                  <a:pt x="618363" y="50126"/>
                </a:lnTo>
                <a:lnTo>
                  <a:pt x="603008" y="38252"/>
                </a:lnTo>
                <a:lnTo>
                  <a:pt x="583768" y="23368"/>
                </a:lnTo>
                <a:lnTo>
                  <a:pt x="542950" y="6108"/>
                </a:lnTo>
                <a:lnTo>
                  <a:pt x="497573" y="0"/>
                </a:lnTo>
                <a:lnTo>
                  <a:pt x="452183" y="6108"/>
                </a:lnTo>
                <a:lnTo>
                  <a:pt x="411365" y="23368"/>
                </a:lnTo>
                <a:lnTo>
                  <a:pt x="376745" y="50126"/>
                </a:lnTo>
                <a:lnTo>
                  <a:pt x="349999" y="84734"/>
                </a:lnTo>
                <a:lnTo>
                  <a:pt x="332740" y="125552"/>
                </a:lnTo>
                <a:lnTo>
                  <a:pt x="326618" y="170942"/>
                </a:lnTo>
                <a:lnTo>
                  <a:pt x="331101" y="209867"/>
                </a:lnTo>
                <a:lnTo>
                  <a:pt x="343865" y="245656"/>
                </a:lnTo>
                <a:lnTo>
                  <a:pt x="363867" y="277279"/>
                </a:lnTo>
                <a:lnTo>
                  <a:pt x="390105" y="303720"/>
                </a:lnTo>
                <a:lnTo>
                  <a:pt x="387134" y="311594"/>
                </a:lnTo>
                <a:lnTo>
                  <a:pt x="384721" y="319709"/>
                </a:lnTo>
                <a:lnTo>
                  <a:pt x="382892" y="328028"/>
                </a:lnTo>
                <a:lnTo>
                  <a:pt x="381660" y="336626"/>
                </a:lnTo>
                <a:lnTo>
                  <a:pt x="335648" y="349999"/>
                </a:lnTo>
                <a:lnTo>
                  <a:pt x="291592" y="367576"/>
                </a:lnTo>
                <a:lnTo>
                  <a:pt x="249720" y="389102"/>
                </a:lnTo>
                <a:lnTo>
                  <a:pt x="210261" y="414362"/>
                </a:lnTo>
                <a:lnTo>
                  <a:pt x="173456" y="443115"/>
                </a:lnTo>
                <a:lnTo>
                  <a:pt x="139547" y="475132"/>
                </a:lnTo>
                <a:lnTo>
                  <a:pt x="108737" y="510171"/>
                </a:lnTo>
                <a:lnTo>
                  <a:pt x="81292" y="548017"/>
                </a:lnTo>
                <a:lnTo>
                  <a:pt x="57416" y="588416"/>
                </a:lnTo>
                <a:lnTo>
                  <a:pt x="37363" y="631151"/>
                </a:lnTo>
                <a:lnTo>
                  <a:pt x="21361" y="675970"/>
                </a:lnTo>
                <a:lnTo>
                  <a:pt x="9677" y="722579"/>
                </a:lnTo>
                <a:lnTo>
                  <a:pt x="2451" y="770940"/>
                </a:lnTo>
                <a:lnTo>
                  <a:pt x="0" y="820699"/>
                </a:lnTo>
                <a:lnTo>
                  <a:pt x="2273" y="868629"/>
                </a:lnTo>
                <a:lnTo>
                  <a:pt x="8966" y="915263"/>
                </a:lnTo>
                <a:lnTo>
                  <a:pt x="19875" y="960412"/>
                </a:lnTo>
                <a:lnTo>
                  <a:pt x="34772" y="1003846"/>
                </a:lnTo>
                <a:lnTo>
                  <a:pt x="53467" y="1045362"/>
                </a:lnTo>
                <a:lnTo>
                  <a:pt x="75755" y="1084770"/>
                </a:lnTo>
                <a:lnTo>
                  <a:pt x="101409" y="1121829"/>
                </a:lnTo>
                <a:lnTo>
                  <a:pt x="130225" y="1156360"/>
                </a:lnTo>
                <a:lnTo>
                  <a:pt x="162001" y="1188135"/>
                </a:lnTo>
                <a:lnTo>
                  <a:pt x="196532" y="1216952"/>
                </a:lnTo>
                <a:lnTo>
                  <a:pt x="233591" y="1242606"/>
                </a:lnTo>
                <a:lnTo>
                  <a:pt x="272986" y="1264881"/>
                </a:lnTo>
                <a:lnTo>
                  <a:pt x="314515" y="1283576"/>
                </a:lnTo>
                <a:lnTo>
                  <a:pt x="357949" y="1298486"/>
                </a:lnTo>
                <a:lnTo>
                  <a:pt x="403085" y="1309382"/>
                </a:lnTo>
                <a:lnTo>
                  <a:pt x="449732" y="1316075"/>
                </a:lnTo>
                <a:lnTo>
                  <a:pt x="497649" y="1318361"/>
                </a:lnTo>
                <a:lnTo>
                  <a:pt x="545579" y="1316075"/>
                </a:lnTo>
                <a:lnTo>
                  <a:pt x="592213" y="1309382"/>
                </a:lnTo>
                <a:lnTo>
                  <a:pt x="637349" y="1298486"/>
                </a:lnTo>
                <a:lnTo>
                  <a:pt x="680783" y="1283576"/>
                </a:lnTo>
                <a:lnTo>
                  <a:pt x="722299" y="1264881"/>
                </a:lnTo>
                <a:lnTo>
                  <a:pt x="759739" y="1243711"/>
                </a:lnTo>
                <a:lnTo>
                  <a:pt x="761707" y="1242606"/>
                </a:lnTo>
                <a:lnTo>
                  <a:pt x="798766" y="1216952"/>
                </a:lnTo>
                <a:lnTo>
                  <a:pt x="833297" y="1188135"/>
                </a:lnTo>
                <a:lnTo>
                  <a:pt x="865073" y="1156360"/>
                </a:lnTo>
                <a:lnTo>
                  <a:pt x="893889" y="1121829"/>
                </a:lnTo>
                <a:lnTo>
                  <a:pt x="919556" y="1084770"/>
                </a:lnTo>
                <a:lnTo>
                  <a:pt x="941832" y="1045362"/>
                </a:lnTo>
                <a:lnTo>
                  <a:pt x="960526" y="1003846"/>
                </a:lnTo>
                <a:lnTo>
                  <a:pt x="975436" y="960412"/>
                </a:lnTo>
                <a:lnTo>
                  <a:pt x="986345" y="915263"/>
                </a:lnTo>
                <a:lnTo>
                  <a:pt x="993038" y="868629"/>
                </a:lnTo>
                <a:lnTo>
                  <a:pt x="995311" y="820699"/>
                </a:lnTo>
                <a:close/>
              </a:path>
            </a:pathLst>
          </a:custGeom>
          <a:solidFill>
            <a:srgbClr val="2E5C8E"/>
          </a:solidFill>
        </p:spPr>
        <p:txBody>
          <a:bodyPr wrap="square" lIns="0" tIns="0" rIns="0" bIns="0" rtlCol="0"/>
          <a:lstStyle/>
          <a:p>
            <a:endParaRPr sz="1200"/>
          </a:p>
        </p:txBody>
      </p:sp>
      <p:sp>
        <p:nvSpPr>
          <p:cNvPr id="19" name="bg object 19"/>
          <p:cNvSpPr/>
          <p:nvPr/>
        </p:nvSpPr>
        <p:spPr>
          <a:xfrm>
            <a:off x="5547197" y="4268977"/>
            <a:ext cx="1346200" cy="1346200"/>
          </a:xfrm>
          <a:custGeom>
            <a:avLst/>
            <a:gdLst/>
            <a:ahLst/>
            <a:cxnLst/>
            <a:rect l="l" t="t" r="r" b="b"/>
            <a:pathLst>
              <a:path w="2019300" h="2019300">
                <a:moveTo>
                  <a:pt x="1009649" y="2019299"/>
                </a:moveTo>
                <a:lnTo>
                  <a:pt x="962121" y="2018200"/>
                </a:lnTo>
                <a:lnTo>
                  <a:pt x="915157" y="2014936"/>
                </a:lnTo>
                <a:lnTo>
                  <a:pt x="868808" y="2009554"/>
                </a:lnTo>
                <a:lnTo>
                  <a:pt x="823121" y="2002104"/>
                </a:lnTo>
                <a:lnTo>
                  <a:pt x="778146" y="1992634"/>
                </a:lnTo>
                <a:lnTo>
                  <a:pt x="733930" y="1981192"/>
                </a:lnTo>
                <a:lnTo>
                  <a:pt x="690522" y="1967827"/>
                </a:lnTo>
                <a:lnTo>
                  <a:pt x="647970" y="1952587"/>
                </a:lnTo>
                <a:lnTo>
                  <a:pt x="606324" y="1935521"/>
                </a:lnTo>
                <a:lnTo>
                  <a:pt x="565631" y="1916677"/>
                </a:lnTo>
                <a:lnTo>
                  <a:pt x="525940" y="1896104"/>
                </a:lnTo>
                <a:lnTo>
                  <a:pt x="487299" y="1873851"/>
                </a:lnTo>
                <a:lnTo>
                  <a:pt x="449758" y="1849965"/>
                </a:lnTo>
                <a:lnTo>
                  <a:pt x="413363" y="1824495"/>
                </a:lnTo>
                <a:lnTo>
                  <a:pt x="378165" y="1797491"/>
                </a:lnTo>
                <a:lnTo>
                  <a:pt x="344211" y="1768999"/>
                </a:lnTo>
                <a:lnTo>
                  <a:pt x="311550" y="1739069"/>
                </a:lnTo>
                <a:lnTo>
                  <a:pt x="280230" y="1707749"/>
                </a:lnTo>
                <a:lnTo>
                  <a:pt x="250300" y="1675088"/>
                </a:lnTo>
                <a:lnTo>
                  <a:pt x="221808" y="1641134"/>
                </a:lnTo>
                <a:lnTo>
                  <a:pt x="194803" y="1605935"/>
                </a:lnTo>
                <a:lnTo>
                  <a:pt x="169334" y="1569541"/>
                </a:lnTo>
                <a:lnTo>
                  <a:pt x="145448" y="1532000"/>
                </a:lnTo>
                <a:lnTo>
                  <a:pt x="123194" y="1493359"/>
                </a:lnTo>
                <a:lnTo>
                  <a:pt x="102621" y="1453668"/>
                </a:lnTo>
                <a:lnTo>
                  <a:pt x="83778" y="1412975"/>
                </a:lnTo>
                <a:lnTo>
                  <a:pt x="66712" y="1371328"/>
                </a:lnTo>
                <a:lnTo>
                  <a:pt x="51472" y="1328777"/>
                </a:lnTo>
                <a:lnTo>
                  <a:pt x="38107" y="1285369"/>
                </a:lnTo>
                <a:lnTo>
                  <a:pt x="26665" y="1241153"/>
                </a:lnTo>
                <a:lnTo>
                  <a:pt x="17195" y="1196177"/>
                </a:lnTo>
                <a:lnTo>
                  <a:pt x="9745" y="1150491"/>
                </a:lnTo>
                <a:lnTo>
                  <a:pt x="4363" y="1104142"/>
                </a:lnTo>
                <a:lnTo>
                  <a:pt x="1098" y="1057178"/>
                </a:lnTo>
                <a:lnTo>
                  <a:pt x="0" y="1009649"/>
                </a:lnTo>
                <a:lnTo>
                  <a:pt x="1098" y="962121"/>
                </a:lnTo>
                <a:lnTo>
                  <a:pt x="4363" y="915157"/>
                </a:lnTo>
                <a:lnTo>
                  <a:pt x="9745" y="868808"/>
                </a:lnTo>
                <a:lnTo>
                  <a:pt x="17195" y="823121"/>
                </a:lnTo>
                <a:lnTo>
                  <a:pt x="26665" y="778146"/>
                </a:lnTo>
                <a:lnTo>
                  <a:pt x="38107" y="733930"/>
                </a:lnTo>
                <a:lnTo>
                  <a:pt x="51472" y="690522"/>
                </a:lnTo>
                <a:lnTo>
                  <a:pt x="66712" y="647970"/>
                </a:lnTo>
                <a:lnTo>
                  <a:pt x="83778" y="606324"/>
                </a:lnTo>
                <a:lnTo>
                  <a:pt x="102621" y="565631"/>
                </a:lnTo>
                <a:lnTo>
                  <a:pt x="123194" y="525940"/>
                </a:lnTo>
                <a:lnTo>
                  <a:pt x="145448" y="487299"/>
                </a:lnTo>
                <a:lnTo>
                  <a:pt x="169334" y="449758"/>
                </a:lnTo>
                <a:lnTo>
                  <a:pt x="194803" y="413363"/>
                </a:lnTo>
                <a:lnTo>
                  <a:pt x="221808" y="378165"/>
                </a:lnTo>
                <a:lnTo>
                  <a:pt x="250300" y="344211"/>
                </a:lnTo>
                <a:lnTo>
                  <a:pt x="280230" y="311550"/>
                </a:lnTo>
                <a:lnTo>
                  <a:pt x="311550" y="280230"/>
                </a:lnTo>
                <a:lnTo>
                  <a:pt x="344211" y="250300"/>
                </a:lnTo>
                <a:lnTo>
                  <a:pt x="378165" y="221808"/>
                </a:lnTo>
                <a:lnTo>
                  <a:pt x="413363" y="194803"/>
                </a:lnTo>
                <a:lnTo>
                  <a:pt x="449758" y="169334"/>
                </a:lnTo>
                <a:lnTo>
                  <a:pt x="487299" y="145448"/>
                </a:lnTo>
                <a:lnTo>
                  <a:pt x="525940" y="123194"/>
                </a:lnTo>
                <a:lnTo>
                  <a:pt x="565631" y="102621"/>
                </a:lnTo>
                <a:lnTo>
                  <a:pt x="606324" y="83778"/>
                </a:lnTo>
                <a:lnTo>
                  <a:pt x="647970" y="66712"/>
                </a:lnTo>
                <a:lnTo>
                  <a:pt x="690522" y="51472"/>
                </a:lnTo>
                <a:lnTo>
                  <a:pt x="733930" y="38107"/>
                </a:lnTo>
                <a:lnTo>
                  <a:pt x="778146" y="26665"/>
                </a:lnTo>
                <a:lnTo>
                  <a:pt x="823121" y="17195"/>
                </a:lnTo>
                <a:lnTo>
                  <a:pt x="868808" y="9745"/>
                </a:lnTo>
                <a:lnTo>
                  <a:pt x="915157" y="4363"/>
                </a:lnTo>
                <a:lnTo>
                  <a:pt x="962121" y="1098"/>
                </a:lnTo>
                <a:lnTo>
                  <a:pt x="1009649" y="0"/>
                </a:lnTo>
                <a:lnTo>
                  <a:pt x="1057178" y="1098"/>
                </a:lnTo>
                <a:lnTo>
                  <a:pt x="1104142" y="4363"/>
                </a:lnTo>
                <a:lnTo>
                  <a:pt x="1150491" y="9745"/>
                </a:lnTo>
                <a:lnTo>
                  <a:pt x="1196177" y="17195"/>
                </a:lnTo>
                <a:lnTo>
                  <a:pt x="1241153" y="26665"/>
                </a:lnTo>
                <a:lnTo>
                  <a:pt x="1285369" y="38107"/>
                </a:lnTo>
                <a:lnTo>
                  <a:pt x="1328777" y="51472"/>
                </a:lnTo>
                <a:lnTo>
                  <a:pt x="1371328" y="66712"/>
                </a:lnTo>
                <a:lnTo>
                  <a:pt x="1412975" y="83778"/>
                </a:lnTo>
                <a:lnTo>
                  <a:pt x="1453668" y="102621"/>
                </a:lnTo>
                <a:lnTo>
                  <a:pt x="1493359" y="123194"/>
                </a:lnTo>
                <a:lnTo>
                  <a:pt x="1532000" y="145448"/>
                </a:lnTo>
                <a:lnTo>
                  <a:pt x="1569541" y="169334"/>
                </a:lnTo>
                <a:lnTo>
                  <a:pt x="1605935" y="194803"/>
                </a:lnTo>
                <a:lnTo>
                  <a:pt x="1641134" y="221808"/>
                </a:lnTo>
                <a:lnTo>
                  <a:pt x="1675088" y="250300"/>
                </a:lnTo>
                <a:lnTo>
                  <a:pt x="1707749" y="280230"/>
                </a:lnTo>
                <a:lnTo>
                  <a:pt x="1739069" y="311550"/>
                </a:lnTo>
                <a:lnTo>
                  <a:pt x="1768999" y="344211"/>
                </a:lnTo>
                <a:lnTo>
                  <a:pt x="1797491" y="378165"/>
                </a:lnTo>
                <a:lnTo>
                  <a:pt x="1824495" y="413363"/>
                </a:lnTo>
                <a:lnTo>
                  <a:pt x="1849965" y="449758"/>
                </a:lnTo>
                <a:lnTo>
                  <a:pt x="1873851" y="487299"/>
                </a:lnTo>
                <a:lnTo>
                  <a:pt x="1896104" y="525940"/>
                </a:lnTo>
                <a:lnTo>
                  <a:pt x="1916677" y="565631"/>
                </a:lnTo>
                <a:lnTo>
                  <a:pt x="1935521" y="606324"/>
                </a:lnTo>
                <a:lnTo>
                  <a:pt x="1952587" y="647970"/>
                </a:lnTo>
                <a:lnTo>
                  <a:pt x="1967827" y="690522"/>
                </a:lnTo>
                <a:lnTo>
                  <a:pt x="1981192" y="733930"/>
                </a:lnTo>
                <a:lnTo>
                  <a:pt x="1992634" y="778146"/>
                </a:lnTo>
                <a:lnTo>
                  <a:pt x="2002104" y="823121"/>
                </a:lnTo>
                <a:lnTo>
                  <a:pt x="2009554" y="868808"/>
                </a:lnTo>
                <a:lnTo>
                  <a:pt x="2014936" y="915157"/>
                </a:lnTo>
                <a:lnTo>
                  <a:pt x="2018200" y="962121"/>
                </a:lnTo>
                <a:lnTo>
                  <a:pt x="2019299" y="1009649"/>
                </a:lnTo>
                <a:lnTo>
                  <a:pt x="2018200" y="1057178"/>
                </a:lnTo>
                <a:lnTo>
                  <a:pt x="2014936" y="1104142"/>
                </a:lnTo>
                <a:lnTo>
                  <a:pt x="2009554" y="1150491"/>
                </a:lnTo>
                <a:lnTo>
                  <a:pt x="2002104" y="1196177"/>
                </a:lnTo>
                <a:lnTo>
                  <a:pt x="1992634" y="1241153"/>
                </a:lnTo>
                <a:lnTo>
                  <a:pt x="1981192" y="1285369"/>
                </a:lnTo>
                <a:lnTo>
                  <a:pt x="1967827" y="1328777"/>
                </a:lnTo>
                <a:lnTo>
                  <a:pt x="1952587" y="1371328"/>
                </a:lnTo>
                <a:lnTo>
                  <a:pt x="1935521" y="1412975"/>
                </a:lnTo>
                <a:lnTo>
                  <a:pt x="1916677" y="1453668"/>
                </a:lnTo>
                <a:lnTo>
                  <a:pt x="1896104" y="1493359"/>
                </a:lnTo>
                <a:lnTo>
                  <a:pt x="1873851" y="1532000"/>
                </a:lnTo>
                <a:lnTo>
                  <a:pt x="1849965" y="1569541"/>
                </a:lnTo>
                <a:lnTo>
                  <a:pt x="1824495" y="1605935"/>
                </a:lnTo>
                <a:lnTo>
                  <a:pt x="1797491" y="1641134"/>
                </a:lnTo>
                <a:lnTo>
                  <a:pt x="1768999" y="1675088"/>
                </a:lnTo>
                <a:lnTo>
                  <a:pt x="1739069" y="1707749"/>
                </a:lnTo>
                <a:lnTo>
                  <a:pt x="1707749" y="1739069"/>
                </a:lnTo>
                <a:lnTo>
                  <a:pt x="1675088" y="1768999"/>
                </a:lnTo>
                <a:lnTo>
                  <a:pt x="1641134" y="1797491"/>
                </a:lnTo>
                <a:lnTo>
                  <a:pt x="1605935" y="1824495"/>
                </a:lnTo>
                <a:lnTo>
                  <a:pt x="1569541" y="1849965"/>
                </a:lnTo>
                <a:lnTo>
                  <a:pt x="1532000" y="1873851"/>
                </a:lnTo>
                <a:lnTo>
                  <a:pt x="1493359" y="1896104"/>
                </a:lnTo>
                <a:lnTo>
                  <a:pt x="1453668" y="1916677"/>
                </a:lnTo>
                <a:lnTo>
                  <a:pt x="1412975" y="1935521"/>
                </a:lnTo>
                <a:lnTo>
                  <a:pt x="1371328" y="1952587"/>
                </a:lnTo>
                <a:lnTo>
                  <a:pt x="1328777" y="1967827"/>
                </a:lnTo>
                <a:lnTo>
                  <a:pt x="1285369" y="1981192"/>
                </a:lnTo>
                <a:lnTo>
                  <a:pt x="1241153" y="1992634"/>
                </a:lnTo>
                <a:lnTo>
                  <a:pt x="1196177" y="2002104"/>
                </a:lnTo>
                <a:lnTo>
                  <a:pt x="1150491" y="2009554"/>
                </a:lnTo>
                <a:lnTo>
                  <a:pt x="1104142" y="2014936"/>
                </a:lnTo>
                <a:lnTo>
                  <a:pt x="1057178" y="2018200"/>
                </a:lnTo>
                <a:lnTo>
                  <a:pt x="1009649" y="2019299"/>
                </a:lnTo>
                <a:close/>
              </a:path>
            </a:pathLst>
          </a:custGeom>
          <a:solidFill>
            <a:srgbClr val="FFFFFF"/>
          </a:solidFill>
        </p:spPr>
        <p:txBody>
          <a:bodyPr wrap="square" lIns="0" tIns="0" rIns="0" bIns="0" rtlCol="0"/>
          <a:lstStyle/>
          <a:p>
            <a:endParaRPr sz="1200"/>
          </a:p>
        </p:txBody>
      </p:sp>
      <p:sp>
        <p:nvSpPr>
          <p:cNvPr id="20" name="bg object 20"/>
          <p:cNvSpPr/>
          <p:nvPr/>
        </p:nvSpPr>
        <p:spPr>
          <a:xfrm>
            <a:off x="6004357" y="4582329"/>
            <a:ext cx="432647" cy="737870"/>
          </a:xfrm>
          <a:custGeom>
            <a:avLst/>
            <a:gdLst/>
            <a:ahLst/>
            <a:cxnLst/>
            <a:rect l="l" t="t" r="r" b="b"/>
            <a:pathLst>
              <a:path w="648970" h="1106804">
                <a:moveTo>
                  <a:pt x="352717" y="1034288"/>
                </a:moveTo>
                <a:lnTo>
                  <a:pt x="350469" y="1023175"/>
                </a:lnTo>
                <a:lnTo>
                  <a:pt x="344360" y="1014107"/>
                </a:lnTo>
                <a:lnTo>
                  <a:pt x="335292" y="1007999"/>
                </a:lnTo>
                <a:lnTo>
                  <a:pt x="324192" y="1005763"/>
                </a:lnTo>
                <a:lnTo>
                  <a:pt x="313080" y="1007999"/>
                </a:lnTo>
                <a:lnTo>
                  <a:pt x="304012" y="1014107"/>
                </a:lnTo>
                <a:lnTo>
                  <a:pt x="297903" y="1023175"/>
                </a:lnTo>
                <a:lnTo>
                  <a:pt x="295656" y="1034288"/>
                </a:lnTo>
                <a:lnTo>
                  <a:pt x="297903" y="1045387"/>
                </a:lnTo>
                <a:lnTo>
                  <a:pt x="304012" y="1054455"/>
                </a:lnTo>
                <a:lnTo>
                  <a:pt x="313080" y="1060577"/>
                </a:lnTo>
                <a:lnTo>
                  <a:pt x="324192" y="1062812"/>
                </a:lnTo>
                <a:lnTo>
                  <a:pt x="335292" y="1060577"/>
                </a:lnTo>
                <a:lnTo>
                  <a:pt x="344360" y="1054455"/>
                </a:lnTo>
                <a:lnTo>
                  <a:pt x="350469" y="1045387"/>
                </a:lnTo>
                <a:lnTo>
                  <a:pt x="352717" y="1034288"/>
                </a:lnTo>
                <a:close/>
              </a:path>
              <a:path w="648970" h="1106804">
                <a:moveTo>
                  <a:pt x="648347" y="960793"/>
                </a:moveTo>
                <a:lnTo>
                  <a:pt x="648246" y="93230"/>
                </a:lnTo>
                <a:lnTo>
                  <a:pt x="642213" y="63373"/>
                </a:lnTo>
                <a:lnTo>
                  <a:pt x="640981" y="57251"/>
                </a:lnTo>
                <a:lnTo>
                  <a:pt x="620903" y="27470"/>
                </a:lnTo>
                <a:lnTo>
                  <a:pt x="620115" y="26936"/>
                </a:lnTo>
                <a:lnTo>
                  <a:pt x="609295" y="19646"/>
                </a:lnTo>
                <a:lnTo>
                  <a:pt x="609295" y="93243"/>
                </a:lnTo>
                <a:lnTo>
                  <a:pt x="609295" y="960793"/>
                </a:lnTo>
                <a:lnTo>
                  <a:pt x="377545" y="960793"/>
                </a:lnTo>
                <a:lnTo>
                  <a:pt x="377545" y="1032408"/>
                </a:lnTo>
                <a:lnTo>
                  <a:pt x="373354" y="1053172"/>
                </a:lnTo>
                <a:lnTo>
                  <a:pt x="361937" y="1070140"/>
                </a:lnTo>
                <a:lnTo>
                  <a:pt x="344970" y="1081570"/>
                </a:lnTo>
                <a:lnTo>
                  <a:pt x="324192" y="1085761"/>
                </a:lnTo>
                <a:lnTo>
                  <a:pt x="303415" y="1081570"/>
                </a:lnTo>
                <a:lnTo>
                  <a:pt x="286461" y="1070140"/>
                </a:lnTo>
                <a:lnTo>
                  <a:pt x="275018" y="1053172"/>
                </a:lnTo>
                <a:lnTo>
                  <a:pt x="270827" y="1032408"/>
                </a:lnTo>
                <a:lnTo>
                  <a:pt x="275018" y="1011618"/>
                </a:lnTo>
                <a:lnTo>
                  <a:pt x="286461" y="994638"/>
                </a:lnTo>
                <a:lnTo>
                  <a:pt x="303415" y="983208"/>
                </a:lnTo>
                <a:lnTo>
                  <a:pt x="324192" y="979004"/>
                </a:lnTo>
                <a:lnTo>
                  <a:pt x="344970" y="983208"/>
                </a:lnTo>
                <a:lnTo>
                  <a:pt x="361937" y="994638"/>
                </a:lnTo>
                <a:lnTo>
                  <a:pt x="373354" y="1011618"/>
                </a:lnTo>
                <a:lnTo>
                  <a:pt x="377545" y="1032408"/>
                </a:lnTo>
                <a:lnTo>
                  <a:pt x="377545" y="960793"/>
                </a:lnTo>
                <a:lnTo>
                  <a:pt x="52108" y="960793"/>
                </a:lnTo>
                <a:lnTo>
                  <a:pt x="52108" y="93230"/>
                </a:lnTo>
                <a:lnTo>
                  <a:pt x="609295" y="93243"/>
                </a:lnTo>
                <a:lnTo>
                  <a:pt x="609295" y="19646"/>
                </a:lnTo>
                <a:lnTo>
                  <a:pt x="591121" y="7391"/>
                </a:lnTo>
                <a:lnTo>
                  <a:pt x="554634" y="12"/>
                </a:lnTo>
                <a:lnTo>
                  <a:pt x="402285" y="0"/>
                </a:lnTo>
                <a:lnTo>
                  <a:pt x="402285" y="45148"/>
                </a:lnTo>
                <a:lnTo>
                  <a:pt x="400850" y="52235"/>
                </a:lnTo>
                <a:lnTo>
                  <a:pt x="396938" y="58039"/>
                </a:lnTo>
                <a:lnTo>
                  <a:pt x="391147" y="61937"/>
                </a:lnTo>
                <a:lnTo>
                  <a:pt x="384060" y="63373"/>
                </a:lnTo>
                <a:lnTo>
                  <a:pt x="264274" y="63373"/>
                </a:lnTo>
                <a:lnTo>
                  <a:pt x="257187" y="61937"/>
                </a:lnTo>
                <a:lnTo>
                  <a:pt x="251396" y="58039"/>
                </a:lnTo>
                <a:lnTo>
                  <a:pt x="247497" y="52235"/>
                </a:lnTo>
                <a:lnTo>
                  <a:pt x="246062" y="45148"/>
                </a:lnTo>
                <a:lnTo>
                  <a:pt x="247497" y="38061"/>
                </a:lnTo>
                <a:lnTo>
                  <a:pt x="251396" y="32270"/>
                </a:lnTo>
                <a:lnTo>
                  <a:pt x="257187" y="28371"/>
                </a:lnTo>
                <a:lnTo>
                  <a:pt x="264274" y="26936"/>
                </a:lnTo>
                <a:lnTo>
                  <a:pt x="384060" y="26936"/>
                </a:lnTo>
                <a:lnTo>
                  <a:pt x="391147" y="28371"/>
                </a:lnTo>
                <a:lnTo>
                  <a:pt x="396938" y="32270"/>
                </a:lnTo>
                <a:lnTo>
                  <a:pt x="400850" y="38061"/>
                </a:lnTo>
                <a:lnTo>
                  <a:pt x="402285" y="45148"/>
                </a:lnTo>
                <a:lnTo>
                  <a:pt x="402285" y="0"/>
                </a:lnTo>
                <a:lnTo>
                  <a:pt x="93751" y="0"/>
                </a:lnTo>
                <a:lnTo>
                  <a:pt x="57264" y="7366"/>
                </a:lnTo>
                <a:lnTo>
                  <a:pt x="27470" y="27457"/>
                </a:lnTo>
                <a:lnTo>
                  <a:pt x="7366" y="57251"/>
                </a:lnTo>
                <a:lnTo>
                  <a:pt x="101" y="93230"/>
                </a:lnTo>
                <a:lnTo>
                  <a:pt x="0" y="1012863"/>
                </a:lnTo>
                <a:lnTo>
                  <a:pt x="7366" y="1049362"/>
                </a:lnTo>
                <a:lnTo>
                  <a:pt x="27470" y="1079169"/>
                </a:lnTo>
                <a:lnTo>
                  <a:pt x="57264" y="1099273"/>
                </a:lnTo>
                <a:lnTo>
                  <a:pt x="93751" y="1106652"/>
                </a:lnTo>
                <a:lnTo>
                  <a:pt x="554634" y="1106652"/>
                </a:lnTo>
                <a:lnTo>
                  <a:pt x="591121" y="1099273"/>
                </a:lnTo>
                <a:lnTo>
                  <a:pt x="611136" y="1085761"/>
                </a:lnTo>
                <a:lnTo>
                  <a:pt x="620903" y="1079169"/>
                </a:lnTo>
                <a:lnTo>
                  <a:pt x="640981" y="1049362"/>
                </a:lnTo>
                <a:lnTo>
                  <a:pt x="648347" y="1012863"/>
                </a:lnTo>
                <a:lnTo>
                  <a:pt x="648347" y="979004"/>
                </a:lnTo>
                <a:lnTo>
                  <a:pt x="648347" y="960793"/>
                </a:lnTo>
                <a:close/>
              </a:path>
            </a:pathLst>
          </a:custGeom>
          <a:solidFill>
            <a:srgbClr val="2E5C8E"/>
          </a:solidFill>
        </p:spPr>
        <p:txBody>
          <a:bodyPr wrap="square" lIns="0" tIns="0" rIns="0" bIns="0" rtlCol="0"/>
          <a:lstStyle/>
          <a:p>
            <a:endParaRPr sz="1200"/>
          </a:p>
        </p:txBody>
      </p:sp>
      <p:sp>
        <p:nvSpPr>
          <p:cNvPr id="21" name="bg object 21"/>
          <p:cNvSpPr/>
          <p:nvPr/>
        </p:nvSpPr>
        <p:spPr>
          <a:xfrm>
            <a:off x="0" y="5918199"/>
            <a:ext cx="12192000" cy="939800"/>
          </a:xfrm>
          <a:custGeom>
            <a:avLst/>
            <a:gdLst/>
            <a:ahLst/>
            <a:cxnLst/>
            <a:rect l="l" t="t" r="r" b="b"/>
            <a:pathLst>
              <a:path w="18288000" h="1409700">
                <a:moveTo>
                  <a:pt x="18287998" y="1409699"/>
                </a:moveTo>
                <a:lnTo>
                  <a:pt x="0" y="1409699"/>
                </a:lnTo>
                <a:lnTo>
                  <a:pt x="0" y="0"/>
                </a:lnTo>
                <a:lnTo>
                  <a:pt x="18287998" y="0"/>
                </a:lnTo>
                <a:lnTo>
                  <a:pt x="18287998" y="1409699"/>
                </a:lnTo>
                <a:close/>
              </a:path>
            </a:pathLst>
          </a:custGeom>
          <a:solidFill>
            <a:srgbClr val="042549"/>
          </a:solidFill>
        </p:spPr>
        <p:txBody>
          <a:bodyPr wrap="square" lIns="0" tIns="0" rIns="0" bIns="0" rtlCol="0"/>
          <a:lstStyle/>
          <a:p>
            <a:endParaRPr sz="1200"/>
          </a:p>
        </p:txBody>
      </p:sp>
      <p:pic>
        <p:nvPicPr>
          <p:cNvPr id="22" name="bg object 22"/>
          <p:cNvPicPr/>
          <p:nvPr/>
        </p:nvPicPr>
        <p:blipFill>
          <a:blip r:embed="rId2" cstate="print">
            <a:extLst>
              <a:ext uri="{28A0092B-C50C-407E-A947-70E740481C1C}">
                <a14:useLocalDpi xmlns:a14="http://schemas.microsoft.com/office/drawing/2010/main" val="0"/>
              </a:ext>
            </a:extLst>
          </a:blip>
          <a:stretch>
            <a:fillRect/>
          </a:stretch>
        </p:blipFill>
        <p:spPr>
          <a:xfrm>
            <a:off x="283344" y="6101572"/>
            <a:ext cx="2729302" cy="571499"/>
          </a:xfrm>
          <a:prstGeom prst="rect">
            <a:avLst/>
          </a:prstGeom>
        </p:spPr>
      </p:pic>
      <p:pic>
        <p:nvPicPr>
          <p:cNvPr id="23" name="bg object 23"/>
          <p:cNvPicPr/>
          <p:nvPr/>
        </p:nvPicPr>
        <p:blipFill>
          <a:blip r:embed="rId3" cstate="print"/>
          <a:stretch>
            <a:fillRect/>
          </a:stretch>
        </p:blipFill>
        <p:spPr>
          <a:xfrm>
            <a:off x="5547197" y="475254"/>
            <a:ext cx="1346199" cy="1346199"/>
          </a:xfrm>
          <a:prstGeom prst="rect">
            <a:avLst/>
          </a:prstGeom>
        </p:spPr>
      </p:pic>
      <p:sp>
        <p:nvSpPr>
          <p:cNvPr id="2" name="Holder 2"/>
          <p:cNvSpPr>
            <a:spLocks noGrp="1"/>
          </p:cNvSpPr>
          <p:nvPr>
            <p:ph type="title"/>
          </p:nvPr>
        </p:nvSpPr>
        <p:spPr>
          <a:xfrm>
            <a:off x="769593" y="2556981"/>
            <a:ext cx="10652815" cy="307777"/>
          </a:xfrm>
        </p:spPr>
        <p:txBody>
          <a:bodyPr lIns="0" tIns="0" rIns="0" bIns="0"/>
          <a:lstStyle>
            <a:lvl1pPr>
              <a:defRPr sz="2000" b="0" i="0">
                <a:solidFill>
                  <a:srgbClr val="0C3664"/>
                </a:solidFill>
                <a:latin typeface="Myriad Pro"/>
                <a:cs typeface="Myriad Pro"/>
              </a:defRPr>
            </a:lvl1pPr>
          </a:lstStyle>
          <a:p>
            <a:endParaRPr/>
          </a:p>
        </p:txBody>
      </p:sp>
      <p:sp>
        <p:nvSpPr>
          <p:cNvPr id="3" name="Holder 3"/>
          <p:cNvSpPr>
            <a:spLocks noGrp="1"/>
          </p:cNvSpPr>
          <p:nvPr>
            <p:ph sz="half" idx="2"/>
          </p:nvPr>
        </p:nvSpPr>
        <p:spPr>
          <a:xfrm>
            <a:off x="609600" y="1577340"/>
            <a:ext cx="5303520" cy="5232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5232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0070664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
            <a:ext cx="12192000" cy="5918200"/>
          </a:xfrm>
          <a:custGeom>
            <a:avLst/>
            <a:gdLst/>
            <a:ahLst/>
            <a:cxnLst/>
            <a:rect l="l" t="t" r="r" b="b"/>
            <a:pathLst>
              <a:path w="18288000" h="8877300">
                <a:moveTo>
                  <a:pt x="0" y="8877299"/>
                </a:moveTo>
                <a:lnTo>
                  <a:pt x="18287998" y="8877299"/>
                </a:lnTo>
                <a:lnTo>
                  <a:pt x="18287998" y="0"/>
                </a:lnTo>
                <a:lnTo>
                  <a:pt x="0" y="0"/>
                </a:lnTo>
                <a:lnTo>
                  <a:pt x="0" y="8877299"/>
                </a:lnTo>
                <a:close/>
              </a:path>
            </a:pathLst>
          </a:custGeom>
          <a:solidFill>
            <a:srgbClr val="2E5C8E"/>
          </a:solidFill>
        </p:spPr>
        <p:txBody>
          <a:bodyPr wrap="square" lIns="0" tIns="0" rIns="0" bIns="0" rtlCol="0"/>
          <a:lstStyle/>
          <a:p>
            <a:endParaRPr sz="1200"/>
          </a:p>
        </p:txBody>
      </p:sp>
      <p:sp>
        <p:nvSpPr>
          <p:cNvPr id="17" name="bg object 17"/>
          <p:cNvSpPr/>
          <p:nvPr/>
        </p:nvSpPr>
        <p:spPr>
          <a:xfrm>
            <a:off x="4666279" y="2390116"/>
            <a:ext cx="7526020" cy="2076450"/>
          </a:xfrm>
          <a:custGeom>
            <a:avLst/>
            <a:gdLst/>
            <a:ahLst/>
            <a:cxnLst/>
            <a:rect l="l" t="t" r="r" b="b"/>
            <a:pathLst>
              <a:path w="11289030" h="3114675">
                <a:moveTo>
                  <a:pt x="0" y="0"/>
                </a:moveTo>
                <a:lnTo>
                  <a:pt x="11288580" y="0"/>
                </a:lnTo>
                <a:lnTo>
                  <a:pt x="11288580" y="3114674"/>
                </a:lnTo>
                <a:lnTo>
                  <a:pt x="0" y="3114674"/>
                </a:lnTo>
                <a:lnTo>
                  <a:pt x="0" y="0"/>
                </a:lnTo>
                <a:close/>
              </a:path>
            </a:pathLst>
          </a:custGeom>
          <a:solidFill>
            <a:srgbClr val="FFFFFF"/>
          </a:solidFill>
        </p:spPr>
        <p:txBody>
          <a:bodyPr wrap="square" lIns="0" tIns="0" rIns="0" bIns="0" rtlCol="0"/>
          <a:lstStyle/>
          <a:p>
            <a:endParaRPr sz="1200"/>
          </a:p>
        </p:txBody>
      </p:sp>
      <p:sp>
        <p:nvSpPr>
          <p:cNvPr id="2" name="Holder 2"/>
          <p:cNvSpPr>
            <a:spLocks noGrp="1"/>
          </p:cNvSpPr>
          <p:nvPr>
            <p:ph type="title"/>
          </p:nvPr>
        </p:nvSpPr>
        <p:spPr>
          <a:xfrm>
            <a:off x="769593" y="2556981"/>
            <a:ext cx="10652815" cy="307777"/>
          </a:xfrm>
        </p:spPr>
        <p:txBody>
          <a:bodyPr lIns="0" tIns="0" rIns="0" bIns="0"/>
          <a:lstStyle>
            <a:lvl1pPr>
              <a:defRPr sz="2000" b="0" i="0">
                <a:solidFill>
                  <a:srgbClr val="0C3664"/>
                </a:solidFill>
                <a:latin typeface="Myriad Pro"/>
                <a:cs typeface="Myriad Pr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6452449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1303341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6C086-9BBB-9673-19DD-4A5FC0917E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F78551-CC73-44A6-C1E8-C86C7F8B73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7D2BA3-177B-6B8D-F488-223312E5D958}"/>
              </a:ext>
            </a:extLst>
          </p:cNvPr>
          <p:cNvSpPr>
            <a:spLocks noGrp="1"/>
          </p:cNvSpPr>
          <p:nvPr>
            <p:ph type="dt" sz="half" idx="10"/>
          </p:nvPr>
        </p:nvSpPr>
        <p:spPr/>
        <p:txBody>
          <a:bodyPr/>
          <a:lstStyle/>
          <a:p>
            <a:fld id="{B2D1B156-F992-44A0-95EE-E36D626263A1}" type="datetimeFigureOut">
              <a:rPr lang="en-US" smtClean="0"/>
              <a:t>11/21/2023</a:t>
            </a:fld>
            <a:endParaRPr lang="en-US"/>
          </a:p>
        </p:txBody>
      </p:sp>
      <p:sp>
        <p:nvSpPr>
          <p:cNvPr id="5" name="Footer Placeholder 4">
            <a:extLst>
              <a:ext uri="{FF2B5EF4-FFF2-40B4-BE49-F238E27FC236}">
                <a16:creationId xmlns:a16="http://schemas.microsoft.com/office/drawing/2014/main" id="{73A789DE-53A2-2F75-7708-70A44D679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A8F3C2-1DE5-EE9E-F4C7-6BDC5478D406}"/>
              </a:ext>
            </a:extLst>
          </p:cNvPr>
          <p:cNvSpPr>
            <a:spLocks noGrp="1"/>
          </p:cNvSpPr>
          <p:nvPr>
            <p:ph type="sldNum" sz="quarter" idx="12"/>
          </p:nvPr>
        </p:nvSpPr>
        <p:spPr/>
        <p:txBody>
          <a:bodyPr/>
          <a:lstStyle/>
          <a:p>
            <a:fld id="{FA3EB65C-2E86-4566-93EB-EEFA47CDFFB2}" type="slidenum">
              <a:rPr lang="en-US" smtClean="0"/>
              <a:t>‹#›</a:t>
            </a:fld>
            <a:endParaRPr lang="en-US"/>
          </a:p>
        </p:txBody>
      </p:sp>
    </p:spTree>
    <p:extLst>
      <p:ext uri="{BB962C8B-B14F-4D97-AF65-F5344CB8AC3E}">
        <p14:creationId xmlns:p14="http://schemas.microsoft.com/office/powerpoint/2010/main" val="40687355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FC3E-3555-0CAC-6DFC-B83713B071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C66FD6-E258-FFA7-0F2F-4FA49505C6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A064C-D024-0489-8089-3519A9419F69}"/>
              </a:ext>
            </a:extLst>
          </p:cNvPr>
          <p:cNvSpPr>
            <a:spLocks noGrp="1"/>
          </p:cNvSpPr>
          <p:nvPr>
            <p:ph type="dt" sz="half" idx="10"/>
          </p:nvPr>
        </p:nvSpPr>
        <p:spPr/>
        <p:txBody>
          <a:bodyPr/>
          <a:lstStyle/>
          <a:p>
            <a:fld id="{B2D1B156-F992-44A0-95EE-E36D626263A1}" type="datetimeFigureOut">
              <a:rPr lang="en-US" smtClean="0"/>
              <a:t>11/21/2023</a:t>
            </a:fld>
            <a:endParaRPr lang="en-US"/>
          </a:p>
        </p:txBody>
      </p:sp>
      <p:sp>
        <p:nvSpPr>
          <p:cNvPr id="5" name="Footer Placeholder 4">
            <a:extLst>
              <a:ext uri="{FF2B5EF4-FFF2-40B4-BE49-F238E27FC236}">
                <a16:creationId xmlns:a16="http://schemas.microsoft.com/office/drawing/2014/main" id="{B66670A9-6335-068D-88D0-3C034913E7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C73E1-A962-6E80-1EEC-C7D05C426038}"/>
              </a:ext>
            </a:extLst>
          </p:cNvPr>
          <p:cNvSpPr>
            <a:spLocks noGrp="1"/>
          </p:cNvSpPr>
          <p:nvPr>
            <p:ph type="sldNum" sz="quarter" idx="12"/>
          </p:nvPr>
        </p:nvSpPr>
        <p:spPr/>
        <p:txBody>
          <a:bodyPr/>
          <a:lstStyle/>
          <a:p>
            <a:fld id="{FA3EB65C-2E86-4566-93EB-EEFA47CDFFB2}" type="slidenum">
              <a:rPr lang="en-US" smtClean="0"/>
              <a:t>‹#›</a:t>
            </a:fld>
            <a:endParaRPr lang="en-US"/>
          </a:p>
        </p:txBody>
      </p:sp>
    </p:spTree>
    <p:extLst>
      <p:ext uri="{BB962C8B-B14F-4D97-AF65-F5344CB8AC3E}">
        <p14:creationId xmlns:p14="http://schemas.microsoft.com/office/powerpoint/2010/main" val="26926024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DB05E-06A4-E9C6-11B9-0A809AFDC8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C284BA-F9BC-1F38-E4D9-1BDA26533A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54B8C1-7AE9-37D6-2240-773DFACD8A82}"/>
              </a:ext>
            </a:extLst>
          </p:cNvPr>
          <p:cNvSpPr>
            <a:spLocks noGrp="1"/>
          </p:cNvSpPr>
          <p:nvPr>
            <p:ph type="dt" sz="half" idx="10"/>
          </p:nvPr>
        </p:nvSpPr>
        <p:spPr/>
        <p:txBody>
          <a:bodyPr/>
          <a:lstStyle/>
          <a:p>
            <a:fld id="{B2D1B156-F992-44A0-95EE-E36D626263A1}" type="datetimeFigureOut">
              <a:rPr lang="en-US" smtClean="0"/>
              <a:t>11/21/2023</a:t>
            </a:fld>
            <a:endParaRPr lang="en-US"/>
          </a:p>
        </p:txBody>
      </p:sp>
      <p:sp>
        <p:nvSpPr>
          <p:cNvPr id="5" name="Footer Placeholder 4">
            <a:extLst>
              <a:ext uri="{FF2B5EF4-FFF2-40B4-BE49-F238E27FC236}">
                <a16:creationId xmlns:a16="http://schemas.microsoft.com/office/drawing/2014/main" id="{A601D019-B9D7-BC0C-7286-3002F4A2C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73CD-FCEE-D732-8CAE-6556DE4A59A5}"/>
              </a:ext>
            </a:extLst>
          </p:cNvPr>
          <p:cNvSpPr>
            <a:spLocks noGrp="1"/>
          </p:cNvSpPr>
          <p:nvPr>
            <p:ph type="sldNum" sz="quarter" idx="12"/>
          </p:nvPr>
        </p:nvSpPr>
        <p:spPr/>
        <p:txBody>
          <a:bodyPr/>
          <a:lstStyle/>
          <a:p>
            <a:fld id="{FA3EB65C-2E86-4566-93EB-EEFA47CDFFB2}" type="slidenum">
              <a:rPr lang="en-US" smtClean="0"/>
              <a:t>‹#›</a:t>
            </a:fld>
            <a:endParaRPr lang="en-US"/>
          </a:p>
        </p:txBody>
      </p:sp>
    </p:spTree>
    <p:extLst>
      <p:ext uri="{BB962C8B-B14F-4D97-AF65-F5344CB8AC3E}">
        <p14:creationId xmlns:p14="http://schemas.microsoft.com/office/powerpoint/2010/main" val="423745947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D4424-C3AD-40E8-8D53-5C4A2234DA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2DE7E2-6795-6873-1B6A-A2E1D7B6D7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A7A08D-7552-2494-C941-624558FE10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CEAEF9-DF45-EA41-6181-515E59D9256F}"/>
              </a:ext>
            </a:extLst>
          </p:cNvPr>
          <p:cNvSpPr>
            <a:spLocks noGrp="1"/>
          </p:cNvSpPr>
          <p:nvPr>
            <p:ph type="dt" sz="half" idx="10"/>
          </p:nvPr>
        </p:nvSpPr>
        <p:spPr/>
        <p:txBody>
          <a:bodyPr/>
          <a:lstStyle/>
          <a:p>
            <a:fld id="{B2D1B156-F992-44A0-95EE-E36D626263A1}" type="datetimeFigureOut">
              <a:rPr lang="en-US" smtClean="0"/>
              <a:t>11/21/2023</a:t>
            </a:fld>
            <a:endParaRPr lang="en-US"/>
          </a:p>
        </p:txBody>
      </p:sp>
      <p:sp>
        <p:nvSpPr>
          <p:cNvPr id="6" name="Footer Placeholder 5">
            <a:extLst>
              <a:ext uri="{FF2B5EF4-FFF2-40B4-BE49-F238E27FC236}">
                <a16:creationId xmlns:a16="http://schemas.microsoft.com/office/drawing/2014/main" id="{ADF0D57E-B661-F978-B170-62AFEF7697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C92601-EB54-A289-A0A7-9DE5C04DF89D}"/>
              </a:ext>
            </a:extLst>
          </p:cNvPr>
          <p:cNvSpPr>
            <a:spLocks noGrp="1"/>
          </p:cNvSpPr>
          <p:nvPr>
            <p:ph type="sldNum" sz="quarter" idx="12"/>
          </p:nvPr>
        </p:nvSpPr>
        <p:spPr/>
        <p:txBody>
          <a:bodyPr/>
          <a:lstStyle/>
          <a:p>
            <a:fld id="{FA3EB65C-2E86-4566-93EB-EEFA47CDFFB2}" type="slidenum">
              <a:rPr lang="en-US" smtClean="0"/>
              <a:t>‹#›</a:t>
            </a:fld>
            <a:endParaRPr lang="en-US"/>
          </a:p>
        </p:txBody>
      </p:sp>
    </p:spTree>
    <p:extLst>
      <p:ext uri="{BB962C8B-B14F-4D97-AF65-F5344CB8AC3E}">
        <p14:creationId xmlns:p14="http://schemas.microsoft.com/office/powerpoint/2010/main" val="24235183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EE468-D6AA-20DE-83EE-68DF08268B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85A281-94A9-5B09-C70C-459B05AEE6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ADB46-B9CF-9D0A-EB11-A869F7D4E5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2E1C90-5EA3-135E-D577-0EE338F32E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DA63A8-096A-51A2-E525-8C9DBAC2C1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A50A3F-C1D6-B7EF-50D9-64216371E627}"/>
              </a:ext>
            </a:extLst>
          </p:cNvPr>
          <p:cNvSpPr>
            <a:spLocks noGrp="1"/>
          </p:cNvSpPr>
          <p:nvPr>
            <p:ph type="dt" sz="half" idx="10"/>
          </p:nvPr>
        </p:nvSpPr>
        <p:spPr/>
        <p:txBody>
          <a:bodyPr/>
          <a:lstStyle/>
          <a:p>
            <a:fld id="{B2D1B156-F992-44A0-95EE-E36D626263A1}" type="datetimeFigureOut">
              <a:rPr lang="en-US" smtClean="0"/>
              <a:t>11/21/2023</a:t>
            </a:fld>
            <a:endParaRPr lang="en-US"/>
          </a:p>
        </p:txBody>
      </p:sp>
      <p:sp>
        <p:nvSpPr>
          <p:cNvPr id="8" name="Footer Placeholder 7">
            <a:extLst>
              <a:ext uri="{FF2B5EF4-FFF2-40B4-BE49-F238E27FC236}">
                <a16:creationId xmlns:a16="http://schemas.microsoft.com/office/drawing/2014/main" id="{5D51D335-0027-2A79-FC60-55F7337E5D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A1B553-E1F1-3F90-9C91-D02ED35EDD33}"/>
              </a:ext>
            </a:extLst>
          </p:cNvPr>
          <p:cNvSpPr>
            <a:spLocks noGrp="1"/>
          </p:cNvSpPr>
          <p:nvPr>
            <p:ph type="sldNum" sz="quarter" idx="12"/>
          </p:nvPr>
        </p:nvSpPr>
        <p:spPr/>
        <p:txBody>
          <a:bodyPr/>
          <a:lstStyle/>
          <a:p>
            <a:fld id="{FA3EB65C-2E86-4566-93EB-EEFA47CDFFB2}" type="slidenum">
              <a:rPr lang="en-US" smtClean="0"/>
              <a:t>‹#›</a:t>
            </a:fld>
            <a:endParaRPr lang="en-US"/>
          </a:p>
        </p:txBody>
      </p:sp>
    </p:spTree>
    <p:extLst>
      <p:ext uri="{BB962C8B-B14F-4D97-AF65-F5344CB8AC3E}">
        <p14:creationId xmlns:p14="http://schemas.microsoft.com/office/powerpoint/2010/main" val="148219816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27608-46AB-CAD4-26C8-9204755FC9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764F56-1DAF-7817-69CD-280558E9F3DE}"/>
              </a:ext>
            </a:extLst>
          </p:cNvPr>
          <p:cNvSpPr>
            <a:spLocks noGrp="1"/>
          </p:cNvSpPr>
          <p:nvPr>
            <p:ph type="dt" sz="half" idx="10"/>
          </p:nvPr>
        </p:nvSpPr>
        <p:spPr/>
        <p:txBody>
          <a:bodyPr/>
          <a:lstStyle/>
          <a:p>
            <a:fld id="{B2D1B156-F992-44A0-95EE-E36D626263A1}" type="datetimeFigureOut">
              <a:rPr lang="en-US" smtClean="0"/>
              <a:t>11/21/2023</a:t>
            </a:fld>
            <a:endParaRPr lang="en-US"/>
          </a:p>
        </p:txBody>
      </p:sp>
      <p:sp>
        <p:nvSpPr>
          <p:cNvPr id="4" name="Footer Placeholder 3">
            <a:extLst>
              <a:ext uri="{FF2B5EF4-FFF2-40B4-BE49-F238E27FC236}">
                <a16:creationId xmlns:a16="http://schemas.microsoft.com/office/drawing/2014/main" id="{DA6FF78F-6D1D-A311-BCEA-B44385E672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79195A-261C-6AFE-6534-DA8D3D475CE7}"/>
              </a:ext>
            </a:extLst>
          </p:cNvPr>
          <p:cNvSpPr>
            <a:spLocks noGrp="1"/>
          </p:cNvSpPr>
          <p:nvPr>
            <p:ph type="sldNum" sz="quarter" idx="12"/>
          </p:nvPr>
        </p:nvSpPr>
        <p:spPr/>
        <p:txBody>
          <a:bodyPr/>
          <a:lstStyle/>
          <a:p>
            <a:fld id="{FA3EB65C-2E86-4566-93EB-EEFA47CDFFB2}" type="slidenum">
              <a:rPr lang="en-US" smtClean="0"/>
              <a:t>‹#›</a:t>
            </a:fld>
            <a:endParaRPr lang="en-US"/>
          </a:p>
        </p:txBody>
      </p:sp>
    </p:spTree>
    <p:extLst>
      <p:ext uri="{BB962C8B-B14F-4D97-AF65-F5344CB8AC3E}">
        <p14:creationId xmlns:p14="http://schemas.microsoft.com/office/powerpoint/2010/main" val="58490736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6CF0E1-52FE-BFDD-4776-3EFABA5BB9D1}"/>
              </a:ext>
            </a:extLst>
          </p:cNvPr>
          <p:cNvSpPr>
            <a:spLocks noGrp="1"/>
          </p:cNvSpPr>
          <p:nvPr>
            <p:ph type="dt" sz="half" idx="10"/>
          </p:nvPr>
        </p:nvSpPr>
        <p:spPr/>
        <p:txBody>
          <a:bodyPr/>
          <a:lstStyle/>
          <a:p>
            <a:fld id="{B2D1B156-F992-44A0-95EE-E36D626263A1}" type="datetimeFigureOut">
              <a:rPr lang="en-US" smtClean="0"/>
              <a:t>11/21/2023</a:t>
            </a:fld>
            <a:endParaRPr lang="en-US"/>
          </a:p>
        </p:txBody>
      </p:sp>
      <p:sp>
        <p:nvSpPr>
          <p:cNvPr id="3" name="Footer Placeholder 2">
            <a:extLst>
              <a:ext uri="{FF2B5EF4-FFF2-40B4-BE49-F238E27FC236}">
                <a16:creationId xmlns:a16="http://schemas.microsoft.com/office/drawing/2014/main" id="{6C3B1D8A-13ED-FFBF-DCC6-654A0FA845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C75A6-702D-2251-FC50-9EB9E70BB5C0}"/>
              </a:ext>
            </a:extLst>
          </p:cNvPr>
          <p:cNvSpPr>
            <a:spLocks noGrp="1"/>
          </p:cNvSpPr>
          <p:nvPr>
            <p:ph type="sldNum" sz="quarter" idx="12"/>
          </p:nvPr>
        </p:nvSpPr>
        <p:spPr/>
        <p:txBody>
          <a:bodyPr/>
          <a:lstStyle/>
          <a:p>
            <a:fld id="{FA3EB65C-2E86-4566-93EB-EEFA47CDFFB2}" type="slidenum">
              <a:rPr lang="en-US" smtClean="0"/>
              <a:t>‹#›</a:t>
            </a:fld>
            <a:endParaRPr lang="en-US"/>
          </a:p>
        </p:txBody>
      </p:sp>
    </p:spTree>
    <p:extLst>
      <p:ext uri="{BB962C8B-B14F-4D97-AF65-F5344CB8AC3E}">
        <p14:creationId xmlns:p14="http://schemas.microsoft.com/office/powerpoint/2010/main" val="2170544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657242"/>
            <a:ext cx="3932237" cy="1219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657242"/>
            <a:ext cx="6172200" cy="467668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876442"/>
            <a:ext cx="3932237" cy="346542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8998265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E3C8E-340B-EA13-C950-A8DDF800DE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0180BA-BA06-18D1-D2D7-C71E11BB52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7A8618-2939-C667-7D2F-EA884D370C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0A61CD-6D69-2638-A9ED-92FFB19198B1}"/>
              </a:ext>
            </a:extLst>
          </p:cNvPr>
          <p:cNvSpPr>
            <a:spLocks noGrp="1"/>
          </p:cNvSpPr>
          <p:nvPr>
            <p:ph type="dt" sz="half" idx="10"/>
          </p:nvPr>
        </p:nvSpPr>
        <p:spPr/>
        <p:txBody>
          <a:bodyPr/>
          <a:lstStyle/>
          <a:p>
            <a:fld id="{B2D1B156-F992-44A0-95EE-E36D626263A1}" type="datetimeFigureOut">
              <a:rPr lang="en-US" smtClean="0"/>
              <a:t>11/21/2023</a:t>
            </a:fld>
            <a:endParaRPr lang="en-US"/>
          </a:p>
        </p:txBody>
      </p:sp>
      <p:sp>
        <p:nvSpPr>
          <p:cNvPr id="6" name="Footer Placeholder 5">
            <a:extLst>
              <a:ext uri="{FF2B5EF4-FFF2-40B4-BE49-F238E27FC236}">
                <a16:creationId xmlns:a16="http://schemas.microsoft.com/office/drawing/2014/main" id="{D97D925D-F81D-6BDA-30C5-A95630EF2B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2289FA-015B-4A92-ECEE-BB789846886D}"/>
              </a:ext>
            </a:extLst>
          </p:cNvPr>
          <p:cNvSpPr>
            <a:spLocks noGrp="1"/>
          </p:cNvSpPr>
          <p:nvPr>
            <p:ph type="sldNum" sz="quarter" idx="12"/>
          </p:nvPr>
        </p:nvSpPr>
        <p:spPr/>
        <p:txBody>
          <a:bodyPr/>
          <a:lstStyle/>
          <a:p>
            <a:fld id="{FA3EB65C-2E86-4566-93EB-EEFA47CDFFB2}" type="slidenum">
              <a:rPr lang="en-US" smtClean="0"/>
              <a:t>‹#›</a:t>
            </a:fld>
            <a:endParaRPr lang="en-US"/>
          </a:p>
        </p:txBody>
      </p:sp>
    </p:spTree>
    <p:extLst>
      <p:ext uri="{BB962C8B-B14F-4D97-AF65-F5344CB8AC3E}">
        <p14:creationId xmlns:p14="http://schemas.microsoft.com/office/powerpoint/2010/main" val="367973488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87F99-02DE-6B18-C428-8478CFF55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548737-56F4-B183-53B7-9CF223C58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A2A6AE-8C3C-9665-6163-AEF5D893D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5E923-302D-BA06-B675-3AE82F9A258D}"/>
              </a:ext>
            </a:extLst>
          </p:cNvPr>
          <p:cNvSpPr>
            <a:spLocks noGrp="1"/>
          </p:cNvSpPr>
          <p:nvPr>
            <p:ph type="dt" sz="half" idx="10"/>
          </p:nvPr>
        </p:nvSpPr>
        <p:spPr/>
        <p:txBody>
          <a:bodyPr/>
          <a:lstStyle/>
          <a:p>
            <a:fld id="{B2D1B156-F992-44A0-95EE-E36D626263A1}" type="datetimeFigureOut">
              <a:rPr lang="en-US" smtClean="0"/>
              <a:t>11/21/2023</a:t>
            </a:fld>
            <a:endParaRPr lang="en-US"/>
          </a:p>
        </p:txBody>
      </p:sp>
      <p:sp>
        <p:nvSpPr>
          <p:cNvPr id="6" name="Footer Placeholder 5">
            <a:extLst>
              <a:ext uri="{FF2B5EF4-FFF2-40B4-BE49-F238E27FC236}">
                <a16:creationId xmlns:a16="http://schemas.microsoft.com/office/drawing/2014/main" id="{78041A2C-E811-83C4-6AFB-99D0C4BAEC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58EE00-4C34-19AF-64B4-161F075E70EF}"/>
              </a:ext>
            </a:extLst>
          </p:cNvPr>
          <p:cNvSpPr>
            <a:spLocks noGrp="1"/>
          </p:cNvSpPr>
          <p:nvPr>
            <p:ph type="sldNum" sz="quarter" idx="12"/>
          </p:nvPr>
        </p:nvSpPr>
        <p:spPr/>
        <p:txBody>
          <a:bodyPr/>
          <a:lstStyle/>
          <a:p>
            <a:fld id="{FA3EB65C-2E86-4566-93EB-EEFA47CDFFB2}" type="slidenum">
              <a:rPr lang="en-US" smtClean="0"/>
              <a:t>‹#›</a:t>
            </a:fld>
            <a:endParaRPr lang="en-US"/>
          </a:p>
        </p:txBody>
      </p:sp>
    </p:spTree>
    <p:extLst>
      <p:ext uri="{BB962C8B-B14F-4D97-AF65-F5344CB8AC3E}">
        <p14:creationId xmlns:p14="http://schemas.microsoft.com/office/powerpoint/2010/main" val="211772502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8C1D-C322-2576-FA04-8B863E5415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58A4A1-74CC-348F-1860-B6AD0F7696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7A344-0D5C-B72E-3542-59DBCB7B2A5D}"/>
              </a:ext>
            </a:extLst>
          </p:cNvPr>
          <p:cNvSpPr>
            <a:spLocks noGrp="1"/>
          </p:cNvSpPr>
          <p:nvPr>
            <p:ph type="dt" sz="half" idx="10"/>
          </p:nvPr>
        </p:nvSpPr>
        <p:spPr/>
        <p:txBody>
          <a:bodyPr/>
          <a:lstStyle/>
          <a:p>
            <a:fld id="{B2D1B156-F992-44A0-95EE-E36D626263A1}" type="datetimeFigureOut">
              <a:rPr lang="en-US" smtClean="0"/>
              <a:t>11/21/2023</a:t>
            </a:fld>
            <a:endParaRPr lang="en-US"/>
          </a:p>
        </p:txBody>
      </p:sp>
      <p:sp>
        <p:nvSpPr>
          <p:cNvPr id="5" name="Footer Placeholder 4">
            <a:extLst>
              <a:ext uri="{FF2B5EF4-FFF2-40B4-BE49-F238E27FC236}">
                <a16:creationId xmlns:a16="http://schemas.microsoft.com/office/drawing/2014/main" id="{44C5E78E-0F9B-BCA1-FADD-16F90883B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7AF0E9-2495-3E62-A168-AC0E60FAD5EC}"/>
              </a:ext>
            </a:extLst>
          </p:cNvPr>
          <p:cNvSpPr>
            <a:spLocks noGrp="1"/>
          </p:cNvSpPr>
          <p:nvPr>
            <p:ph type="sldNum" sz="quarter" idx="12"/>
          </p:nvPr>
        </p:nvSpPr>
        <p:spPr/>
        <p:txBody>
          <a:bodyPr/>
          <a:lstStyle/>
          <a:p>
            <a:fld id="{FA3EB65C-2E86-4566-93EB-EEFA47CDFFB2}" type="slidenum">
              <a:rPr lang="en-US" smtClean="0"/>
              <a:t>‹#›</a:t>
            </a:fld>
            <a:endParaRPr lang="en-US"/>
          </a:p>
        </p:txBody>
      </p:sp>
    </p:spTree>
    <p:extLst>
      <p:ext uri="{BB962C8B-B14F-4D97-AF65-F5344CB8AC3E}">
        <p14:creationId xmlns:p14="http://schemas.microsoft.com/office/powerpoint/2010/main" val="37862259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0B86D4-0AB9-BEFF-902A-79EC06547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BE2961-9F49-6858-3BE0-BA4D67524D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6A1329-B0F8-BAA6-6091-857FA14F67D9}"/>
              </a:ext>
            </a:extLst>
          </p:cNvPr>
          <p:cNvSpPr>
            <a:spLocks noGrp="1"/>
          </p:cNvSpPr>
          <p:nvPr>
            <p:ph type="dt" sz="half" idx="10"/>
          </p:nvPr>
        </p:nvSpPr>
        <p:spPr/>
        <p:txBody>
          <a:bodyPr/>
          <a:lstStyle/>
          <a:p>
            <a:fld id="{B2D1B156-F992-44A0-95EE-E36D626263A1}" type="datetimeFigureOut">
              <a:rPr lang="en-US" smtClean="0"/>
              <a:t>11/21/2023</a:t>
            </a:fld>
            <a:endParaRPr lang="en-US"/>
          </a:p>
        </p:txBody>
      </p:sp>
      <p:sp>
        <p:nvSpPr>
          <p:cNvPr id="5" name="Footer Placeholder 4">
            <a:extLst>
              <a:ext uri="{FF2B5EF4-FFF2-40B4-BE49-F238E27FC236}">
                <a16:creationId xmlns:a16="http://schemas.microsoft.com/office/drawing/2014/main" id="{8B8B1D40-54A4-F9E2-E1A7-1CF0DD030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B3776-B2B6-CCF6-C975-8C0C775F04D3}"/>
              </a:ext>
            </a:extLst>
          </p:cNvPr>
          <p:cNvSpPr>
            <a:spLocks noGrp="1"/>
          </p:cNvSpPr>
          <p:nvPr>
            <p:ph type="sldNum" sz="quarter" idx="12"/>
          </p:nvPr>
        </p:nvSpPr>
        <p:spPr/>
        <p:txBody>
          <a:bodyPr/>
          <a:lstStyle/>
          <a:p>
            <a:fld id="{FA3EB65C-2E86-4566-93EB-EEFA47CDFFB2}" type="slidenum">
              <a:rPr lang="en-US" smtClean="0"/>
              <a:t>‹#›</a:t>
            </a:fld>
            <a:endParaRPr lang="en-US"/>
          </a:p>
        </p:txBody>
      </p:sp>
    </p:spTree>
    <p:extLst>
      <p:ext uri="{BB962C8B-B14F-4D97-AF65-F5344CB8AC3E}">
        <p14:creationId xmlns:p14="http://schemas.microsoft.com/office/powerpoint/2010/main" val="412726144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492443"/>
          </a:xfrm>
          <a:prstGeom prst="rect">
            <a:avLst/>
          </a:prstGeom>
        </p:spPr>
        <p:txBody>
          <a:bodyPr wrap="square" lIns="0" tIns="0" rIns="0" bIns="0">
            <a:spAutoFit/>
          </a:bodyPr>
          <a:lstStyle>
            <a:lvl1pPr>
              <a:defRPr sz="3200" b="1" i="0">
                <a:solidFill>
                  <a:srgbClr val="003C52"/>
                </a:solidFill>
                <a:latin typeface="Calibri"/>
                <a:cs typeface="Calibri"/>
              </a:defRPr>
            </a:lvl1pPr>
          </a:lstStyle>
          <a:p>
            <a:endParaRPr/>
          </a:p>
        </p:txBody>
      </p:sp>
      <p:sp>
        <p:nvSpPr>
          <p:cNvPr id="3" name="Holder 3"/>
          <p:cNvSpPr>
            <a:spLocks noGrp="1"/>
          </p:cNvSpPr>
          <p:nvPr>
            <p:ph type="subTitle" idx="4"/>
          </p:nvPr>
        </p:nvSpPr>
        <p:spPr>
          <a:xfrm>
            <a:off x="1828800" y="3840481"/>
            <a:ext cx="8534400" cy="410433"/>
          </a:xfrm>
          <a:prstGeom prst="rect">
            <a:avLst/>
          </a:prstGeom>
        </p:spPr>
        <p:txBody>
          <a:bodyPr wrap="square" lIns="0" tIns="0" rIns="0" bIns="0">
            <a:spAutoFit/>
          </a:bodyPr>
          <a:lstStyle>
            <a:lvl1pPr>
              <a:defRPr sz="2667" b="0" i="0">
                <a:solidFill>
                  <a:srgbClr val="003C52"/>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119553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69149" y="1109812"/>
            <a:ext cx="11453703" cy="492443"/>
          </a:xfrm>
        </p:spPr>
        <p:txBody>
          <a:bodyPr lIns="0" tIns="0" rIns="0" bIns="0"/>
          <a:lstStyle>
            <a:lvl1pPr>
              <a:defRPr sz="3200" b="1" i="0">
                <a:solidFill>
                  <a:srgbClr val="003C52"/>
                </a:solidFill>
                <a:latin typeface="Calibri"/>
                <a:cs typeface="Calibri"/>
              </a:defRPr>
            </a:lvl1pPr>
          </a:lstStyle>
          <a:p>
            <a:endParaRPr/>
          </a:p>
        </p:txBody>
      </p:sp>
      <p:sp>
        <p:nvSpPr>
          <p:cNvPr id="3" name="Holder 3"/>
          <p:cNvSpPr>
            <a:spLocks noGrp="1"/>
          </p:cNvSpPr>
          <p:nvPr>
            <p:ph type="body" idx="1"/>
          </p:nvPr>
        </p:nvSpPr>
        <p:spPr>
          <a:xfrm>
            <a:off x="6505788" y="2389772"/>
            <a:ext cx="5389033" cy="410433"/>
          </a:xfrm>
        </p:spPr>
        <p:txBody>
          <a:bodyPr lIns="0" tIns="0" rIns="0" bIns="0"/>
          <a:lstStyle>
            <a:lvl1pPr>
              <a:defRPr sz="2667" b="0" i="0">
                <a:solidFill>
                  <a:srgbClr val="003C52"/>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774326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69149" y="1109812"/>
            <a:ext cx="11453703" cy="492443"/>
          </a:xfrm>
        </p:spPr>
        <p:txBody>
          <a:bodyPr lIns="0" tIns="0" rIns="0" bIns="0"/>
          <a:lstStyle>
            <a:lvl1pPr>
              <a:defRPr sz="3200" b="1" i="0">
                <a:solidFill>
                  <a:srgbClr val="003C52"/>
                </a:solidFill>
                <a:latin typeface="Calibri"/>
                <a:cs typeface="Calibri"/>
              </a:defRPr>
            </a:lvl1pPr>
          </a:lstStyle>
          <a:p>
            <a:endParaRPr/>
          </a:p>
        </p:txBody>
      </p:sp>
      <p:sp>
        <p:nvSpPr>
          <p:cNvPr id="3" name="Holder 3"/>
          <p:cNvSpPr>
            <a:spLocks noGrp="1"/>
          </p:cNvSpPr>
          <p:nvPr>
            <p:ph sz="half" idx="2"/>
          </p:nvPr>
        </p:nvSpPr>
        <p:spPr>
          <a:xfrm>
            <a:off x="609600" y="1577340"/>
            <a:ext cx="530352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3468037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69149" y="1109812"/>
            <a:ext cx="11453703" cy="492443"/>
          </a:xfrm>
        </p:spPr>
        <p:txBody>
          <a:bodyPr lIns="0" tIns="0" rIns="0" bIns="0"/>
          <a:lstStyle>
            <a:lvl1pPr>
              <a:defRPr sz="3200" b="1" i="0">
                <a:solidFill>
                  <a:srgbClr val="003C5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839933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71663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993866"/>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6"/>
            <a:ext cx="6172200" cy="431015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1981291"/>
            <a:ext cx="3932237" cy="33162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87438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056001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49891"/>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422956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17646420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33839311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with Charts or Graph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ctr"/>
          <a:lstStyle>
            <a:lvl1pPr>
              <a:defRPr baseline="0"/>
            </a:lvl1pPr>
          </a:lstStyle>
          <a:p>
            <a:r>
              <a:rPr lang="en-US" dirty="0"/>
              <a:t>Headline for Visual Content Slide</a:t>
            </a:r>
          </a:p>
        </p:txBody>
      </p:sp>
      <p:sp>
        <p:nvSpPr>
          <p:cNvPr id="7" name="Date Placeholder 6"/>
          <p:cNvSpPr>
            <a:spLocks noGrp="1"/>
          </p:cNvSpPr>
          <p:nvPr>
            <p:ph type="dt" sz="half" idx="10"/>
          </p:nvPr>
        </p:nvSpPr>
        <p:spPr/>
        <p:txBody>
          <a:bodyPr/>
          <a:lstStyle/>
          <a:p>
            <a:fld id="{12D07FFC-C98C-5347-9D81-B504AAFF8294}" type="datetime1">
              <a:rPr lang="en-US" smtClean="0"/>
              <a:pPr/>
              <a:t>11/21/2023</a:t>
            </a:fld>
            <a:endParaRPr lang="en-US"/>
          </a:p>
        </p:txBody>
      </p:sp>
      <p:sp>
        <p:nvSpPr>
          <p:cNvPr id="8" name="Footer Placeholder 7"/>
          <p:cNvSpPr>
            <a:spLocks noGrp="1"/>
          </p:cNvSpPr>
          <p:nvPr>
            <p:ph type="ftr" sz="quarter" idx="11"/>
          </p:nvPr>
        </p:nvSpPr>
        <p:spPr/>
        <p:txBody>
          <a:bodyPr/>
          <a:lstStyle/>
          <a:p>
            <a:endParaRPr lang="en-US"/>
          </a:p>
        </p:txBody>
      </p:sp>
      <p:sp>
        <p:nvSpPr>
          <p:cNvPr id="11" name="Content Placeholder 10"/>
          <p:cNvSpPr>
            <a:spLocks noGrp="1"/>
          </p:cNvSpPr>
          <p:nvPr>
            <p:ph sz="quarter" idx="12" hasCustomPrompt="1"/>
          </p:nvPr>
        </p:nvSpPr>
        <p:spPr>
          <a:xfrm>
            <a:off x="663787" y="1357948"/>
            <a:ext cx="10160000" cy="4475163"/>
          </a:xfrm>
        </p:spPr>
        <p:txBody>
          <a:bodyPr/>
          <a:lstStyle>
            <a:lvl1pPr>
              <a:buFontTx/>
              <a:buNone/>
              <a:defRPr baseline="0"/>
            </a:lvl1pPr>
          </a:lstStyle>
          <a:p>
            <a:pPr lvl="0"/>
            <a:r>
              <a:rPr lang="en-US" dirty="0"/>
              <a:t>Use this space to insert a chart, graph or photograph</a:t>
            </a:r>
          </a:p>
        </p:txBody>
      </p:sp>
    </p:spTree>
    <p:extLst>
      <p:ext uri="{BB962C8B-B14F-4D97-AF65-F5344CB8AC3E}">
        <p14:creationId xmlns:p14="http://schemas.microsoft.com/office/powerpoint/2010/main" val="3449192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172294906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304511518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22962"/>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27390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3562912"/>
            <a:ext cx="5157787" cy="25151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27390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562912"/>
            <a:ext cx="5183188" cy="25151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244459300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341260182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59777897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586753"/>
            <a:ext cx="3932237" cy="1600200"/>
          </a:xfrm>
        </p:spPr>
        <p:txBody>
          <a:bodyPr anchor="b"/>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5183188" y="1586753"/>
            <a:ext cx="6172200" cy="42742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3186953"/>
            <a:ext cx="3932237" cy="257735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180218901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97106"/>
            <a:ext cx="3932237" cy="125505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1497106"/>
            <a:ext cx="6172200" cy="43639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841812"/>
            <a:ext cx="3932237" cy="30271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43254765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196525094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461247"/>
            <a:ext cx="2628900" cy="47157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461247"/>
            <a:ext cx="7734300" cy="471571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121150429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97464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for larger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9F7E6-C19B-414B-9489-11E72BC2A496}" type="datetime1">
              <a:rPr lang="en-US" smtClean="0"/>
              <a:pPr/>
              <a:t>11/21/2023</a:t>
            </a:fld>
            <a:endParaRPr lang="en-US"/>
          </a:p>
        </p:txBody>
      </p:sp>
      <p:sp>
        <p:nvSpPr>
          <p:cNvPr id="3" name="Footer Placeholder 2"/>
          <p:cNvSpPr>
            <a:spLocks noGrp="1"/>
          </p:cNvSpPr>
          <p:nvPr>
            <p:ph type="ftr" sz="quarter" idx="11"/>
          </p:nvPr>
        </p:nvSpPr>
        <p:spPr/>
        <p:txBody>
          <a:bodyPr/>
          <a:lstStyle/>
          <a:p>
            <a:endParaRPr lang="en-US"/>
          </a:p>
        </p:txBody>
      </p:sp>
      <p:sp>
        <p:nvSpPr>
          <p:cNvPr id="6" name="Content Placeholder 5"/>
          <p:cNvSpPr>
            <a:spLocks noGrp="1"/>
          </p:cNvSpPr>
          <p:nvPr>
            <p:ph sz="quarter" idx="12" hasCustomPrompt="1"/>
          </p:nvPr>
        </p:nvSpPr>
        <p:spPr>
          <a:xfrm>
            <a:off x="596054" y="294640"/>
            <a:ext cx="10321713" cy="5770880"/>
          </a:xfrm>
        </p:spPr>
        <p:txBody>
          <a:bodyPr/>
          <a:lstStyle>
            <a:lvl1pPr>
              <a:buFontTx/>
              <a:buNone/>
              <a:defRPr baseline="0"/>
            </a:lvl1pPr>
          </a:lstStyle>
          <a:p>
            <a:pPr lvl="0"/>
            <a:r>
              <a:rPr lang="en-US" dirty="0"/>
              <a:t>   This page is for content that takes up the entire page with no headline.  You can insert a graphic, photo or chart here.</a:t>
            </a:r>
          </a:p>
          <a:p>
            <a:pPr lvl="0"/>
            <a:endParaRPr lang="en-US" dirty="0"/>
          </a:p>
        </p:txBody>
      </p:sp>
    </p:spTree>
    <p:extLst>
      <p:ext uri="{BB962C8B-B14F-4D97-AF65-F5344CB8AC3E}">
        <p14:creationId xmlns:p14="http://schemas.microsoft.com/office/powerpoint/2010/main" val="7450352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03566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07876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53508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436464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13731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591812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6191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11/21/2023</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49626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361729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43733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Custom Layout Slide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8B4773C3-66F5-1C45-908B-F3B868AD8E69}" type="datetime1">
              <a:rPr lang="en-US" smtClean="0"/>
              <a:pPr/>
              <a:t>11/21/2023</a:t>
            </a:fld>
            <a:endParaRPr lang="en-US" dirty="0"/>
          </a:p>
        </p:txBody>
      </p:sp>
    </p:spTree>
    <p:extLst>
      <p:ext uri="{BB962C8B-B14F-4D97-AF65-F5344CB8AC3E}">
        <p14:creationId xmlns:p14="http://schemas.microsoft.com/office/powerpoint/2010/main" val="264802125"/>
      </p:ext>
    </p:extLst>
  </p:cSld>
  <p:clrMapOvr>
    <a:masterClrMapping/>
  </p:clrMapOvr>
  <p:extLst>
    <p:ext uri="{DCECCB84-F9BA-43D5-87BE-67443E8EF086}">
      <p15:sldGuideLst xmlns:p15="http://schemas.microsoft.com/office/powerpoint/2012/main">
        <p15:guide id="1" orient="horz" pos="3840">
          <p15:clr>
            <a:srgbClr val="FBAE40"/>
          </p15:clr>
        </p15:guide>
        <p15:guide id="2" pos="28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521509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80451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88281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904421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67200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49256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48FEF-D69D-4865-90AA-44B3EBC8CC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4A23B8-C950-48ED-8CFA-AAB265AFCD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AC61A6-B431-47CC-A6DC-5B4CAD473E2B}"/>
              </a:ext>
            </a:extLst>
          </p:cNvPr>
          <p:cNvSpPr>
            <a:spLocks noGrp="1"/>
          </p:cNvSpPr>
          <p:nvPr>
            <p:ph type="dt" sz="half" idx="10"/>
          </p:nvPr>
        </p:nvSpPr>
        <p:spPr/>
        <p:txBody>
          <a:bodyPr/>
          <a:lstStyle/>
          <a:p>
            <a:fld id="{DDA51639-B2D6-4652-B8C3-1B4C224A7BAF}" type="datetimeFigureOut">
              <a:rPr lang="en-US" smtClean="0"/>
              <a:t>11/21/2023</a:t>
            </a:fld>
            <a:endParaRPr lang="en-US" dirty="0"/>
          </a:p>
        </p:txBody>
      </p:sp>
      <p:sp>
        <p:nvSpPr>
          <p:cNvPr id="5" name="Footer Placeholder 4">
            <a:extLst>
              <a:ext uri="{FF2B5EF4-FFF2-40B4-BE49-F238E27FC236}">
                <a16:creationId xmlns:a16="http://schemas.microsoft.com/office/drawing/2014/main" id="{208BB859-3B46-40F1-B593-EF581E1FE3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9D9F02-17BD-42BC-9C25-2153A52AE4B8}"/>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647856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0210C-AC41-4E1C-B03D-E3C555B079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17A145-C62C-4D00-AFC4-188AB4702D4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D891BC-C39E-47BB-AF13-CB040B3335A4}"/>
              </a:ext>
            </a:extLst>
          </p:cNvPr>
          <p:cNvSpPr>
            <a:spLocks noGrp="1"/>
          </p:cNvSpPr>
          <p:nvPr>
            <p:ph type="dt" sz="half" idx="10"/>
          </p:nvPr>
        </p:nvSpPr>
        <p:spPr/>
        <p:txBody>
          <a:bodyPr/>
          <a:lstStyle/>
          <a:p>
            <a:fld id="{82FF5DD9-2C52-442D-92E2-8072C0C3D7CD}" type="datetimeFigureOut">
              <a:rPr lang="en-US" smtClean="0"/>
              <a:t>11/21/2023</a:t>
            </a:fld>
            <a:endParaRPr lang="en-US" dirty="0"/>
          </a:p>
        </p:txBody>
      </p:sp>
      <p:sp>
        <p:nvSpPr>
          <p:cNvPr id="5" name="Footer Placeholder 4">
            <a:extLst>
              <a:ext uri="{FF2B5EF4-FFF2-40B4-BE49-F238E27FC236}">
                <a16:creationId xmlns:a16="http://schemas.microsoft.com/office/drawing/2014/main" id="{8D79EFBD-B25E-4040-9666-DE3C45E23D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9362DA-1819-4204-B449-C1A6E430EE1F}"/>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22642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93139-34AD-413E-954D-48A6996D7F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B28627-2B9B-4F94-899F-83D4255DB9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C61B744-C1BC-41A7-9B19-35F0CE7A0968}"/>
              </a:ext>
            </a:extLst>
          </p:cNvPr>
          <p:cNvSpPr>
            <a:spLocks noGrp="1"/>
          </p:cNvSpPr>
          <p:nvPr>
            <p:ph type="dt" sz="half" idx="10"/>
          </p:nvPr>
        </p:nvSpPr>
        <p:spPr/>
        <p:txBody>
          <a:bodyPr/>
          <a:lstStyle/>
          <a:p>
            <a:fld id="{C44961B7-6B89-48AB-966F-622E2788EECC}" type="datetimeFigureOut">
              <a:rPr lang="en-US" smtClean="0"/>
              <a:t>11/21/2023</a:t>
            </a:fld>
            <a:endParaRPr lang="en-US" dirty="0"/>
          </a:p>
        </p:txBody>
      </p:sp>
      <p:sp>
        <p:nvSpPr>
          <p:cNvPr id="5" name="Footer Placeholder 4">
            <a:extLst>
              <a:ext uri="{FF2B5EF4-FFF2-40B4-BE49-F238E27FC236}">
                <a16:creationId xmlns:a16="http://schemas.microsoft.com/office/drawing/2014/main" id="{BBDDE5EC-8B1C-4C1C-8AEA-5C4CC31F51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4B0AD1-5889-40AE-8013-6A5FE22A32F8}"/>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35139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2E97-68FD-46C6-8983-4F1C66902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85547A-DEE4-4748-9031-790E3FB3442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5A1494-B9B4-4F28-805E-9131B86CF8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82074C-D0F2-4192-81DE-41DAB09A7E3D}"/>
              </a:ext>
            </a:extLst>
          </p:cNvPr>
          <p:cNvSpPr>
            <a:spLocks noGrp="1"/>
          </p:cNvSpPr>
          <p:nvPr>
            <p:ph type="dt" sz="half" idx="10"/>
          </p:nvPr>
        </p:nvSpPr>
        <p:spPr/>
        <p:txBody>
          <a:bodyPr/>
          <a:lstStyle/>
          <a:p>
            <a:fld id="{DBD3D6FB-79CC-4683-A046-BBE785BA1BED}" type="datetimeFigureOut">
              <a:rPr lang="en-US" smtClean="0"/>
              <a:t>11/21/2023</a:t>
            </a:fld>
            <a:endParaRPr lang="en-US" dirty="0"/>
          </a:p>
        </p:txBody>
      </p:sp>
      <p:sp>
        <p:nvSpPr>
          <p:cNvPr id="6" name="Footer Placeholder 5">
            <a:extLst>
              <a:ext uri="{FF2B5EF4-FFF2-40B4-BE49-F238E27FC236}">
                <a16:creationId xmlns:a16="http://schemas.microsoft.com/office/drawing/2014/main" id="{9C514BFB-461F-471E-99D9-839FE3A4F7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7BBC621-69FC-439E-8CF8-9F54A298F4BC}"/>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42528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8B4773C3-66F5-1C45-908B-F3B868AD8E69}" type="datetime1">
              <a:rPr lang="en-US" smtClean="0"/>
              <a:pPr/>
              <a:t>11/21/2023</a:t>
            </a:fld>
            <a:endParaRPr lang="en-US" dirty="0"/>
          </a:p>
        </p:txBody>
      </p:sp>
      <p:sp>
        <p:nvSpPr>
          <p:cNvPr id="5" name="TextBox 4"/>
          <p:cNvSpPr txBox="1"/>
          <p:nvPr userDrawn="1"/>
        </p:nvSpPr>
        <p:spPr>
          <a:xfrm>
            <a:off x="-1" y="0"/>
            <a:ext cx="8105775" cy="369332"/>
          </a:xfrm>
          <a:prstGeom prst="rect">
            <a:avLst/>
          </a:prstGeom>
          <a:solidFill>
            <a:schemeClr val="bg1"/>
          </a:solidFill>
          <a:ln>
            <a:solidFill>
              <a:schemeClr val="bg1"/>
            </a:solidFill>
          </a:ln>
        </p:spPr>
        <p:txBody>
          <a:bodyPr wrap="square" rtlCol="0">
            <a:spAutoFit/>
          </a:bodyPr>
          <a:lstStyle/>
          <a:p>
            <a:endParaRPr lang="en-US" sz="1800" dirty="0"/>
          </a:p>
        </p:txBody>
      </p:sp>
    </p:spTree>
    <p:extLst>
      <p:ext uri="{BB962C8B-B14F-4D97-AF65-F5344CB8AC3E}">
        <p14:creationId xmlns:p14="http://schemas.microsoft.com/office/powerpoint/2010/main" val="10831307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6328A-EBB0-409A-AF37-D63B88D72C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2ABBDB-8995-44A8-AB05-56EF194B5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D23811-74B4-476C-B90F-8131A070E76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3A2F47-5F18-48DD-8795-B1B041AC94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3DAEAFA-4ACC-4F5A-A7FB-966AF70935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8E24F6-5F77-4E3C-9A7D-24954CA86960}"/>
              </a:ext>
            </a:extLst>
          </p:cNvPr>
          <p:cNvSpPr>
            <a:spLocks noGrp="1"/>
          </p:cNvSpPr>
          <p:nvPr>
            <p:ph type="dt" sz="half" idx="10"/>
          </p:nvPr>
        </p:nvSpPr>
        <p:spPr/>
        <p:txBody>
          <a:bodyPr/>
          <a:lstStyle/>
          <a:p>
            <a:fld id="{9512B3E8-48F1-4B23-8498-D8A04A81EC9C}" type="datetimeFigureOut">
              <a:rPr lang="en-US" smtClean="0"/>
              <a:t>11/21/2023</a:t>
            </a:fld>
            <a:endParaRPr lang="en-US" dirty="0"/>
          </a:p>
        </p:txBody>
      </p:sp>
      <p:sp>
        <p:nvSpPr>
          <p:cNvPr id="8" name="Footer Placeholder 7">
            <a:extLst>
              <a:ext uri="{FF2B5EF4-FFF2-40B4-BE49-F238E27FC236}">
                <a16:creationId xmlns:a16="http://schemas.microsoft.com/office/drawing/2014/main" id="{CB5AB6C8-8401-4879-8F74-78CDFA94C45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68D2590-DD69-42EB-8182-66AB868703CD}"/>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131510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1BBBB-09AD-4C9D-8F72-22B7AE364E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61992B-03AD-4D66-9B9F-B856BEF8F4B5}"/>
              </a:ext>
            </a:extLst>
          </p:cNvPr>
          <p:cNvSpPr>
            <a:spLocks noGrp="1"/>
          </p:cNvSpPr>
          <p:nvPr>
            <p:ph type="dt" sz="half" idx="10"/>
          </p:nvPr>
        </p:nvSpPr>
        <p:spPr/>
        <p:txBody>
          <a:bodyPr/>
          <a:lstStyle/>
          <a:p>
            <a:fld id="{10B90D90-AA62-404D-A741-635B4370F9CB}" type="datetimeFigureOut">
              <a:rPr lang="en-US" smtClean="0"/>
              <a:t>11/21/2023</a:t>
            </a:fld>
            <a:endParaRPr lang="en-US" dirty="0"/>
          </a:p>
        </p:txBody>
      </p:sp>
      <p:sp>
        <p:nvSpPr>
          <p:cNvPr id="4" name="Footer Placeholder 3">
            <a:extLst>
              <a:ext uri="{FF2B5EF4-FFF2-40B4-BE49-F238E27FC236}">
                <a16:creationId xmlns:a16="http://schemas.microsoft.com/office/drawing/2014/main" id="{56910ED8-08A3-413B-A9D5-8AFEC270437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DF2C9CF-29BA-43C4-BAC4-5230CBA874D4}"/>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576825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4D9EC0-67FD-485D-9C4F-B638C8762223}"/>
              </a:ext>
            </a:extLst>
          </p:cNvPr>
          <p:cNvSpPr>
            <a:spLocks noGrp="1"/>
          </p:cNvSpPr>
          <p:nvPr>
            <p:ph type="dt" sz="half" idx="10"/>
          </p:nvPr>
        </p:nvSpPr>
        <p:spPr/>
        <p:txBody>
          <a:bodyPr/>
          <a:lstStyle/>
          <a:p>
            <a:fld id="{A57002E4-6836-46D1-9DBB-3C27C0DD3A89}" type="datetimeFigureOut">
              <a:rPr lang="en-US" smtClean="0"/>
              <a:t>11/21/2023</a:t>
            </a:fld>
            <a:endParaRPr lang="en-US" dirty="0"/>
          </a:p>
        </p:txBody>
      </p:sp>
      <p:sp>
        <p:nvSpPr>
          <p:cNvPr id="3" name="Footer Placeholder 2">
            <a:extLst>
              <a:ext uri="{FF2B5EF4-FFF2-40B4-BE49-F238E27FC236}">
                <a16:creationId xmlns:a16="http://schemas.microsoft.com/office/drawing/2014/main" id="{7A412BA4-A2CC-44F8-9E20-B677ABE6150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A26095F-ED28-4570-9DA6-525255DA40ED}"/>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103496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EA069-9C16-4960-80D3-D78196110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3FD5CE-EF2A-4E1C-B8D0-A43F38D38C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E5C0F-6D80-4FC5-AF8B-C6DC36F72A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D0948F1-359B-47A4-BE6D-098890BBCDEE}"/>
              </a:ext>
            </a:extLst>
          </p:cNvPr>
          <p:cNvSpPr>
            <a:spLocks noGrp="1"/>
          </p:cNvSpPr>
          <p:nvPr>
            <p:ph type="dt" sz="half" idx="10"/>
          </p:nvPr>
        </p:nvSpPr>
        <p:spPr/>
        <p:txBody>
          <a:bodyPr/>
          <a:lstStyle/>
          <a:p>
            <a:fld id="{1CF131DD-A141-4471-BCF9-C6073EDD7E20}" type="datetimeFigureOut">
              <a:rPr lang="en-US" smtClean="0"/>
              <a:t>11/21/2023</a:t>
            </a:fld>
            <a:endParaRPr lang="en-US" dirty="0"/>
          </a:p>
        </p:txBody>
      </p:sp>
      <p:sp>
        <p:nvSpPr>
          <p:cNvPr id="6" name="Footer Placeholder 5">
            <a:extLst>
              <a:ext uri="{FF2B5EF4-FFF2-40B4-BE49-F238E27FC236}">
                <a16:creationId xmlns:a16="http://schemas.microsoft.com/office/drawing/2014/main" id="{8C00CAE7-4323-494A-9DE5-2CB10B9EB0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B20D4C-FEE3-4B07-B7C3-7DB091FE9316}"/>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151216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87B0-8A22-48D8-A313-17734F00E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57BB6B-3371-4474-B9A9-FCAD3537C5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C74403-9C17-42E3-8CAB-6CE4835D5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A96281-E94C-43E4-83D7-94819A1DFFDD}"/>
              </a:ext>
            </a:extLst>
          </p:cNvPr>
          <p:cNvSpPr>
            <a:spLocks noGrp="1"/>
          </p:cNvSpPr>
          <p:nvPr>
            <p:ph type="dt" sz="half" idx="10"/>
          </p:nvPr>
        </p:nvSpPr>
        <p:spPr/>
        <p:txBody>
          <a:bodyPr/>
          <a:lstStyle/>
          <a:p>
            <a:fld id="{AB334A90-EB03-42F3-8859-2C2B2724C058}" type="datetimeFigureOut">
              <a:rPr lang="en-US" smtClean="0"/>
              <a:t>11/21/2023</a:t>
            </a:fld>
            <a:endParaRPr lang="en-US" dirty="0"/>
          </a:p>
        </p:txBody>
      </p:sp>
      <p:sp>
        <p:nvSpPr>
          <p:cNvPr id="6" name="Footer Placeholder 5">
            <a:extLst>
              <a:ext uri="{FF2B5EF4-FFF2-40B4-BE49-F238E27FC236}">
                <a16:creationId xmlns:a16="http://schemas.microsoft.com/office/drawing/2014/main" id="{5194D32B-210F-4397-BD34-BFE5EE592B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88A235-8D22-43E9-A2E6-B5E37D72E5F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754786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B53C3-FD47-48A5-B812-339814BCB0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4F58EE-E9E0-4E46-ABA9-C2A7A4862E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3CA58-4175-440B-B5F7-84BC6B07FC89}"/>
              </a:ext>
            </a:extLst>
          </p:cNvPr>
          <p:cNvSpPr>
            <a:spLocks noGrp="1"/>
          </p:cNvSpPr>
          <p:nvPr>
            <p:ph type="dt" sz="half" idx="10"/>
          </p:nvPr>
        </p:nvSpPr>
        <p:spPr/>
        <p:txBody>
          <a:bodyPr/>
          <a:lstStyle/>
          <a:p>
            <a:fld id="{D11A6AA8-A04B-4104-9AE2-BD48D340E27F}" type="datetimeFigureOut">
              <a:rPr lang="en-US" smtClean="0"/>
              <a:t>11/21/2023</a:t>
            </a:fld>
            <a:endParaRPr lang="en-US" dirty="0"/>
          </a:p>
        </p:txBody>
      </p:sp>
      <p:sp>
        <p:nvSpPr>
          <p:cNvPr id="5" name="Footer Placeholder 4">
            <a:extLst>
              <a:ext uri="{FF2B5EF4-FFF2-40B4-BE49-F238E27FC236}">
                <a16:creationId xmlns:a16="http://schemas.microsoft.com/office/drawing/2014/main" id="{74FCA441-451B-44CD-A46D-97BCFC6639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69805F-20BE-495D-8C66-CF67986455F8}"/>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961264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4D9F13-836D-47FC-BA95-3CBB7A24C5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3F767-3A3D-4533-B6E2-555A052F194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0E8593-6E00-4426-A482-E577D372D570}"/>
              </a:ext>
            </a:extLst>
          </p:cNvPr>
          <p:cNvSpPr>
            <a:spLocks noGrp="1"/>
          </p:cNvSpPr>
          <p:nvPr>
            <p:ph type="dt" sz="half" idx="10"/>
          </p:nvPr>
        </p:nvSpPr>
        <p:spPr/>
        <p:txBody>
          <a:bodyPr/>
          <a:lstStyle/>
          <a:p>
            <a:fld id="{B4E0BF79-FAC6-4A96-8DE1-F7B82E2E1652}" type="datetimeFigureOut">
              <a:rPr lang="en-US" smtClean="0"/>
              <a:t>11/21/2023</a:t>
            </a:fld>
            <a:endParaRPr lang="en-US" dirty="0"/>
          </a:p>
        </p:txBody>
      </p:sp>
      <p:sp>
        <p:nvSpPr>
          <p:cNvPr id="5" name="Footer Placeholder 4">
            <a:extLst>
              <a:ext uri="{FF2B5EF4-FFF2-40B4-BE49-F238E27FC236}">
                <a16:creationId xmlns:a16="http://schemas.microsoft.com/office/drawing/2014/main" id="{11FE9EAD-1FF3-45FF-9717-B4C1A1417E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FB1CB0-4DA0-41CC-9FE6-D7DF25B00043}"/>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704855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06B401-30AD-418C-86C2-D875667538CF}"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5A7ADD-EB49-47DA-9EBD-036526345104}" type="slidenum">
              <a:rPr lang="en-US" smtClean="0"/>
              <a:t>‹#›</a:t>
            </a:fld>
            <a:endParaRPr lang="en-US"/>
          </a:p>
        </p:txBody>
      </p:sp>
    </p:spTree>
    <p:extLst>
      <p:ext uri="{BB962C8B-B14F-4D97-AF65-F5344CB8AC3E}">
        <p14:creationId xmlns:p14="http://schemas.microsoft.com/office/powerpoint/2010/main" val="40046782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06B401-30AD-418C-86C2-D875667538CF}"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5A7ADD-EB49-47DA-9EBD-036526345104}" type="slidenum">
              <a:rPr lang="en-US" smtClean="0"/>
              <a:t>‹#›</a:t>
            </a:fld>
            <a:endParaRPr lang="en-US"/>
          </a:p>
        </p:txBody>
      </p:sp>
    </p:spTree>
    <p:extLst>
      <p:ext uri="{BB962C8B-B14F-4D97-AF65-F5344CB8AC3E}">
        <p14:creationId xmlns:p14="http://schemas.microsoft.com/office/powerpoint/2010/main" val="40645684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06B401-30AD-418C-86C2-D875667538CF}"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5A7ADD-EB49-47DA-9EBD-036526345104}" type="slidenum">
              <a:rPr lang="en-US" smtClean="0"/>
              <a:t>‹#›</a:t>
            </a:fld>
            <a:endParaRPr lang="en-US"/>
          </a:p>
        </p:txBody>
      </p:sp>
    </p:spTree>
    <p:extLst>
      <p:ext uri="{BB962C8B-B14F-4D97-AF65-F5344CB8AC3E}">
        <p14:creationId xmlns:p14="http://schemas.microsoft.com/office/powerpoint/2010/main" val="51717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3836605"/>
            <a:ext cx="11264315" cy="3021395"/>
          </a:xfrm>
          <a:prstGeom prst="rect">
            <a:avLst/>
          </a:prstGeom>
          <a:solidFill>
            <a:schemeClr val="accent3"/>
          </a:solidFill>
          <a:ln/>
          <a:effectLst/>
        </p:spPr>
        <p:style>
          <a:lnRef idx="1">
            <a:schemeClr val="accent3"/>
          </a:lnRef>
          <a:fillRef idx="3">
            <a:schemeClr val="accent3"/>
          </a:fillRef>
          <a:effectRef idx="2">
            <a:schemeClr val="accent3"/>
          </a:effectRef>
          <a:fontRef idx="minor">
            <a:schemeClr val="lt1"/>
          </a:fontRef>
        </p:style>
        <p:txBody>
          <a:bodyPr/>
          <a:lstStyle/>
          <a:p>
            <a:endParaRPr lang="en-US" sz="1800"/>
          </a:p>
        </p:txBody>
      </p:sp>
      <p:sp>
        <p:nvSpPr>
          <p:cNvPr id="2" name="Title 1"/>
          <p:cNvSpPr>
            <a:spLocks noGrp="1"/>
          </p:cNvSpPr>
          <p:nvPr>
            <p:ph type="ctrTitle" hasCustomPrompt="1"/>
          </p:nvPr>
        </p:nvSpPr>
        <p:spPr>
          <a:xfrm>
            <a:off x="3059563" y="3861065"/>
            <a:ext cx="8204752" cy="2996934"/>
          </a:xfrm>
        </p:spPr>
        <p:txBody>
          <a:bodyPr lIns="91440" anchor="ctr" anchorCtr="0">
            <a:normAutofit/>
          </a:bodyPr>
          <a:lstStyle>
            <a:lvl1pPr>
              <a:lnSpc>
                <a:spcPts val="5200"/>
              </a:lnSpc>
              <a:defRPr sz="3600" baseline="0">
                <a:ln>
                  <a:noFill/>
                </a:ln>
                <a:solidFill>
                  <a:schemeClr val="bg1"/>
                </a:solidFill>
                <a:effectLst>
                  <a:outerShdw blurRad="50800" dist="38100" dir="2700000" algn="tl" rotWithShape="0">
                    <a:prstClr val="black">
                      <a:alpha val="40000"/>
                    </a:prstClr>
                  </a:outerShdw>
                </a:effectLst>
              </a:defRPr>
            </a:lvl1pPr>
          </a:lstStyle>
          <a:p>
            <a:r>
              <a:rPr lang="en-US" dirty="0"/>
              <a:t>Presentation Title Here</a:t>
            </a:r>
          </a:p>
        </p:txBody>
      </p:sp>
      <p:sp>
        <p:nvSpPr>
          <p:cNvPr id="4" name="Date Placeholder 3"/>
          <p:cNvSpPr>
            <a:spLocks noGrp="1"/>
          </p:cNvSpPr>
          <p:nvPr>
            <p:ph type="dt" sz="half" idx="10"/>
          </p:nvPr>
        </p:nvSpPr>
        <p:spPr/>
        <p:txBody>
          <a:bodyPr/>
          <a:lstStyle/>
          <a:p>
            <a:fld id="{13D5031B-DC21-3E42-BF87-64EADD6AB0BB}" type="datetime1">
              <a:rPr lang="en-US" smtClean="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6E2D2B3B-882E-40F3-A32F-6DD516915044}" type="slidenum">
              <a:rPr lang="en-US" smtClean="0"/>
              <a:pPr/>
              <a:t>‹#›</a:t>
            </a:fld>
            <a:endParaRPr lang="en-US" dirty="0"/>
          </a:p>
        </p:txBody>
      </p:sp>
      <p:sp>
        <p:nvSpPr>
          <p:cNvPr id="10" name="Rectangle 9"/>
          <p:cNvSpPr/>
          <p:nvPr userDrawn="1"/>
        </p:nvSpPr>
        <p:spPr>
          <a:xfrm>
            <a:off x="11277600" y="0"/>
            <a:ext cx="914400" cy="6858000"/>
          </a:xfrm>
          <a:prstGeom prst="rect">
            <a:avLst/>
          </a:prstGeo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descr="2014 Mother w newborn window 1_RGB_small.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1074" t="10805" r="11873" b="5570"/>
          <a:stretch/>
        </p:blipFill>
        <p:spPr>
          <a:xfrm>
            <a:off x="8642909" y="0"/>
            <a:ext cx="2634692" cy="1932402"/>
          </a:xfrm>
          <a:prstGeom prst="rect">
            <a:avLst/>
          </a:prstGeom>
        </p:spPr>
      </p:pic>
      <p:pic>
        <p:nvPicPr>
          <p:cNvPr id="12" name="Picture 11" descr="2014 M pt smiling 1-BH-RGB_small.jpg"/>
          <p:cNvPicPr>
            <a:picLocks noChangeAspect="1"/>
          </p:cNvPicPr>
          <p:nvPr userDrawn="1"/>
        </p:nvPicPr>
        <p:blipFill rotWithShape="1">
          <a:blip r:embed="rId3">
            <a:extLst>
              <a:ext uri="{28A0092B-C50C-407E-A947-70E740481C1C}">
                <a14:useLocalDpi xmlns:a14="http://schemas.microsoft.com/office/drawing/2010/main" val="0"/>
              </a:ext>
            </a:extLst>
          </a:blip>
          <a:srcRect l="53268" t="9261" r="9054" b="28518"/>
          <a:stretch/>
        </p:blipFill>
        <p:spPr>
          <a:xfrm>
            <a:off x="6343727" y="2"/>
            <a:ext cx="2316515" cy="1932399"/>
          </a:xfrm>
          <a:prstGeom prst="rect">
            <a:avLst/>
          </a:prstGeom>
        </p:spPr>
      </p:pic>
      <p:pic>
        <p:nvPicPr>
          <p:cNvPr id="13" name="Picture 12" descr="2014 F child w F dentist_RGB_small.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64326" y="0"/>
            <a:ext cx="3859975" cy="1932400"/>
          </a:xfrm>
          <a:prstGeom prst="rect">
            <a:avLst/>
          </a:prstGeom>
        </p:spPr>
      </p:pic>
      <p:pic>
        <p:nvPicPr>
          <p:cNvPr id="14" name="Picture 13" descr="2014 F pt w glasses_RGB_small.jpg"/>
          <p:cNvPicPr>
            <a:picLocks noChangeAspect="1"/>
          </p:cNvPicPr>
          <p:nvPr userDrawn="1"/>
        </p:nvPicPr>
        <p:blipFill rotWithShape="1">
          <a:blip r:embed="rId5">
            <a:extLst>
              <a:ext uri="{28A0092B-C50C-407E-A947-70E740481C1C}">
                <a14:useLocalDpi xmlns:a14="http://schemas.microsoft.com/office/drawing/2010/main" val="0"/>
              </a:ext>
            </a:extLst>
          </a:blip>
          <a:srcRect l="38398" t="10856" r="16341" b="18643"/>
          <a:stretch/>
        </p:blipFill>
        <p:spPr>
          <a:xfrm>
            <a:off x="-18479" y="0"/>
            <a:ext cx="2478124" cy="1932400"/>
          </a:xfrm>
          <a:prstGeom prst="rect">
            <a:avLst/>
          </a:prstGeom>
        </p:spPr>
      </p:pic>
      <p:sp>
        <p:nvSpPr>
          <p:cNvPr id="15" name="Rectangle 14"/>
          <p:cNvSpPr/>
          <p:nvPr userDrawn="1"/>
        </p:nvSpPr>
        <p:spPr>
          <a:xfrm>
            <a:off x="2319506" y="-1"/>
            <a:ext cx="152839" cy="1932401"/>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6093888" y="2"/>
            <a:ext cx="294400" cy="1932401"/>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a:p>
        </p:txBody>
      </p:sp>
      <p:sp>
        <p:nvSpPr>
          <p:cNvPr id="17" name="Rectangle 16"/>
          <p:cNvSpPr/>
          <p:nvPr userDrawn="1"/>
        </p:nvSpPr>
        <p:spPr>
          <a:xfrm>
            <a:off x="8653841" y="2"/>
            <a:ext cx="60959" cy="1932401"/>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a:p>
        </p:txBody>
      </p:sp>
      <p:sp>
        <p:nvSpPr>
          <p:cNvPr id="11" name="Rectangle 10"/>
          <p:cNvSpPr/>
          <p:nvPr userDrawn="1"/>
        </p:nvSpPr>
        <p:spPr>
          <a:xfrm>
            <a:off x="6716807" y="1924051"/>
            <a:ext cx="5546347" cy="1937015"/>
          </a:xfrm>
          <a:prstGeom prst="rect">
            <a:avLst/>
          </a:prstGeom>
          <a:solidFill>
            <a:schemeClr val="accent2"/>
          </a:solidFill>
          <a:ln>
            <a:noFill/>
          </a:ln>
          <a:effectLst/>
        </p:spPr>
        <p:style>
          <a:lnRef idx="1">
            <a:schemeClr val="accent3"/>
          </a:lnRef>
          <a:fillRef idx="3">
            <a:schemeClr val="accent3"/>
          </a:fillRef>
          <a:effectRef idx="2">
            <a:schemeClr val="accent3"/>
          </a:effectRef>
          <a:fontRef idx="minor">
            <a:schemeClr val="lt1"/>
          </a:fontRef>
        </p:style>
        <p:txBody>
          <a:bodyPr/>
          <a:lstStyle/>
          <a:p>
            <a:endParaRPr lang="en-US" sz="1800"/>
          </a:p>
        </p:txBody>
      </p:sp>
      <p:sp>
        <p:nvSpPr>
          <p:cNvPr id="3" name="Subtitle 2"/>
          <p:cNvSpPr>
            <a:spLocks noGrp="1"/>
          </p:cNvSpPr>
          <p:nvPr>
            <p:ph type="subTitle" idx="1" hasCustomPrompt="1"/>
          </p:nvPr>
        </p:nvSpPr>
        <p:spPr>
          <a:xfrm>
            <a:off x="6962426" y="1932402"/>
            <a:ext cx="4691001" cy="1937014"/>
          </a:xfrm>
        </p:spPr>
        <p:txBody>
          <a:bodyPr anchor="ctr" anchorCtr="0">
            <a:normAutofit/>
          </a:bodyPr>
          <a:lstStyle>
            <a:lvl1pPr marL="0" indent="0" algn="l">
              <a:spcBef>
                <a:spcPts val="0"/>
              </a:spcBef>
              <a:spcAft>
                <a:spcPts val="0"/>
              </a:spcAft>
              <a:buNone/>
              <a:defRPr sz="2000" b="0" i="0" baseline="0">
                <a:solidFill>
                  <a:schemeClr val="bg1"/>
                </a:solidFill>
                <a:latin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 / Presented by</a:t>
            </a:r>
          </a:p>
          <a:p>
            <a:r>
              <a:rPr lang="en-US" dirty="0"/>
              <a:t>Date </a:t>
            </a:r>
          </a:p>
        </p:txBody>
      </p:sp>
      <p:pic>
        <p:nvPicPr>
          <p:cNvPr id="19" name="Picture 18" descr="2014 F child pt waiting for exam_RGB_small.jpg"/>
          <p:cNvPicPr>
            <a:picLocks noChangeAspect="1"/>
          </p:cNvPicPr>
          <p:nvPr userDrawn="1"/>
        </p:nvPicPr>
        <p:blipFill rotWithShape="1">
          <a:blip r:embed="rId6">
            <a:extLst>
              <a:ext uri="{28A0092B-C50C-407E-A947-70E740481C1C}">
                <a14:useLocalDpi xmlns:a14="http://schemas.microsoft.com/office/drawing/2010/main" val="0"/>
              </a:ext>
            </a:extLst>
          </a:blip>
          <a:srcRect l="10480" t="27825" r="57209"/>
          <a:stretch/>
        </p:blipFill>
        <p:spPr>
          <a:xfrm>
            <a:off x="-22278" y="3817878"/>
            <a:ext cx="2718609" cy="3040121"/>
          </a:xfrm>
          <a:prstGeom prst="rect">
            <a:avLst/>
          </a:prstGeom>
        </p:spPr>
      </p:pic>
      <p:sp>
        <p:nvSpPr>
          <p:cNvPr id="18" name="Rectangle 17"/>
          <p:cNvSpPr/>
          <p:nvPr userDrawn="1"/>
        </p:nvSpPr>
        <p:spPr>
          <a:xfrm>
            <a:off x="-100265" y="1924051"/>
            <a:ext cx="6817072" cy="1937015"/>
          </a:xfrm>
          <a:prstGeom prst="rect">
            <a:avLst/>
          </a:prstGeom>
          <a:solidFill>
            <a:schemeClr val="bg1"/>
          </a:solidFill>
          <a:ln>
            <a:noFill/>
          </a:ln>
          <a:effectLst/>
        </p:spPr>
        <p:style>
          <a:lnRef idx="1">
            <a:schemeClr val="accent3"/>
          </a:lnRef>
          <a:fillRef idx="3">
            <a:schemeClr val="accent3"/>
          </a:fillRef>
          <a:effectRef idx="2">
            <a:schemeClr val="accent3"/>
          </a:effectRef>
          <a:fontRef idx="minor">
            <a:schemeClr val="lt1"/>
          </a:fontRef>
        </p:style>
        <p:txBody>
          <a:bodyPr/>
          <a:lstStyle/>
          <a:p>
            <a:endParaRPr lang="en-US" sz="1800"/>
          </a:p>
        </p:txBody>
      </p:sp>
      <p:pic>
        <p:nvPicPr>
          <p:cNvPr id="9" name="Picture 8" descr="HealthPoint_Logo_RGB-BH.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1757" y="2386695"/>
            <a:ext cx="5011079" cy="880901"/>
          </a:xfrm>
          <a:prstGeom prst="rect">
            <a:avLst/>
          </a:prstGeom>
        </p:spPr>
      </p:pic>
    </p:spTree>
    <p:extLst>
      <p:ext uri="{BB962C8B-B14F-4D97-AF65-F5344CB8AC3E}">
        <p14:creationId xmlns:p14="http://schemas.microsoft.com/office/powerpoint/2010/main" val="34021976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06B401-30AD-418C-86C2-D875667538CF}"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5A7ADD-EB49-47DA-9EBD-036526345104}" type="slidenum">
              <a:rPr lang="en-US" smtClean="0"/>
              <a:t>‹#›</a:t>
            </a:fld>
            <a:endParaRPr lang="en-US"/>
          </a:p>
        </p:txBody>
      </p:sp>
    </p:spTree>
    <p:extLst>
      <p:ext uri="{BB962C8B-B14F-4D97-AF65-F5344CB8AC3E}">
        <p14:creationId xmlns:p14="http://schemas.microsoft.com/office/powerpoint/2010/main" val="42942397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06B401-30AD-418C-86C2-D875667538CF}" type="datetimeFigureOut">
              <a:rPr lang="en-US" smtClean="0"/>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5A7ADD-EB49-47DA-9EBD-036526345104}" type="slidenum">
              <a:rPr lang="en-US" smtClean="0"/>
              <a:t>‹#›</a:t>
            </a:fld>
            <a:endParaRPr lang="en-US"/>
          </a:p>
        </p:txBody>
      </p:sp>
    </p:spTree>
    <p:extLst>
      <p:ext uri="{BB962C8B-B14F-4D97-AF65-F5344CB8AC3E}">
        <p14:creationId xmlns:p14="http://schemas.microsoft.com/office/powerpoint/2010/main" val="19173359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06B401-30AD-418C-86C2-D875667538CF}" type="datetimeFigureOut">
              <a:rPr lang="en-US" smtClean="0"/>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5A7ADD-EB49-47DA-9EBD-036526345104}" type="slidenum">
              <a:rPr lang="en-US" smtClean="0"/>
              <a:t>‹#›</a:t>
            </a:fld>
            <a:endParaRPr lang="en-US"/>
          </a:p>
        </p:txBody>
      </p:sp>
    </p:spTree>
    <p:extLst>
      <p:ext uri="{BB962C8B-B14F-4D97-AF65-F5344CB8AC3E}">
        <p14:creationId xmlns:p14="http://schemas.microsoft.com/office/powerpoint/2010/main" val="16913031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06B401-30AD-418C-86C2-D875667538CF}" type="datetimeFigureOut">
              <a:rPr lang="en-US" smtClean="0"/>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5A7ADD-EB49-47DA-9EBD-036526345104}" type="slidenum">
              <a:rPr lang="en-US" smtClean="0"/>
              <a:t>‹#›</a:t>
            </a:fld>
            <a:endParaRPr lang="en-US"/>
          </a:p>
        </p:txBody>
      </p:sp>
    </p:spTree>
    <p:extLst>
      <p:ext uri="{BB962C8B-B14F-4D97-AF65-F5344CB8AC3E}">
        <p14:creationId xmlns:p14="http://schemas.microsoft.com/office/powerpoint/2010/main" val="4218879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06B401-30AD-418C-86C2-D875667538CF}"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5A7ADD-EB49-47DA-9EBD-036526345104}" type="slidenum">
              <a:rPr lang="en-US" smtClean="0"/>
              <a:t>‹#›</a:t>
            </a:fld>
            <a:endParaRPr lang="en-US"/>
          </a:p>
        </p:txBody>
      </p:sp>
    </p:spTree>
    <p:extLst>
      <p:ext uri="{BB962C8B-B14F-4D97-AF65-F5344CB8AC3E}">
        <p14:creationId xmlns:p14="http://schemas.microsoft.com/office/powerpoint/2010/main" val="9582631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06B401-30AD-418C-86C2-D875667538CF}"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5A7ADD-EB49-47DA-9EBD-036526345104}" type="slidenum">
              <a:rPr lang="en-US" smtClean="0"/>
              <a:t>‹#›</a:t>
            </a:fld>
            <a:endParaRPr lang="en-US"/>
          </a:p>
        </p:txBody>
      </p:sp>
    </p:spTree>
    <p:extLst>
      <p:ext uri="{BB962C8B-B14F-4D97-AF65-F5344CB8AC3E}">
        <p14:creationId xmlns:p14="http://schemas.microsoft.com/office/powerpoint/2010/main" val="30793452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06B401-30AD-418C-86C2-D875667538CF}"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5A7ADD-EB49-47DA-9EBD-036526345104}" type="slidenum">
              <a:rPr lang="en-US" smtClean="0"/>
              <a:t>‹#›</a:t>
            </a:fld>
            <a:endParaRPr lang="en-US"/>
          </a:p>
        </p:txBody>
      </p:sp>
    </p:spTree>
    <p:extLst>
      <p:ext uri="{BB962C8B-B14F-4D97-AF65-F5344CB8AC3E}">
        <p14:creationId xmlns:p14="http://schemas.microsoft.com/office/powerpoint/2010/main" val="31976142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06B401-30AD-418C-86C2-D875667538CF}"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5A7ADD-EB49-47DA-9EBD-036526345104}" type="slidenum">
              <a:rPr lang="en-US" smtClean="0"/>
              <a:t>‹#›</a:t>
            </a:fld>
            <a:endParaRPr lang="en-US"/>
          </a:p>
        </p:txBody>
      </p:sp>
    </p:spTree>
    <p:extLst>
      <p:ext uri="{BB962C8B-B14F-4D97-AF65-F5344CB8AC3E}">
        <p14:creationId xmlns:p14="http://schemas.microsoft.com/office/powerpoint/2010/main" val="4070075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1382893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4509A250-FF31-4206-8172-F9D3106AACB1}" type="datetimeFigureOut">
              <a:rPr lang="en-US" dirty="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918219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vider / Transition #1">
    <p:spTree>
      <p:nvGrpSpPr>
        <p:cNvPr id="1" name=""/>
        <p:cNvGrpSpPr/>
        <p:nvPr/>
      </p:nvGrpSpPr>
      <p:grpSpPr>
        <a:xfrm>
          <a:off x="0" y="0"/>
          <a:ext cx="0" cy="0"/>
          <a:chOff x="0" y="0"/>
          <a:chExt cx="0" cy="0"/>
        </a:xfrm>
      </p:grpSpPr>
      <p:sp>
        <p:nvSpPr>
          <p:cNvPr id="7" name="Rectangle 6"/>
          <p:cNvSpPr/>
          <p:nvPr userDrawn="1"/>
        </p:nvSpPr>
        <p:spPr>
          <a:xfrm>
            <a:off x="13285" y="1554480"/>
            <a:ext cx="11264315" cy="4541520"/>
          </a:xfrm>
          <a:prstGeom prst="rect">
            <a:avLst/>
          </a:prstGeom>
          <a:solidFill>
            <a:schemeClr val="accent2"/>
          </a:solidFill>
          <a:ln>
            <a:noFill/>
          </a:ln>
          <a:effectLst/>
        </p:spPr>
        <p:style>
          <a:lnRef idx="1">
            <a:schemeClr val="accent3"/>
          </a:lnRef>
          <a:fillRef idx="3">
            <a:schemeClr val="accent3"/>
          </a:fillRef>
          <a:effectRef idx="2">
            <a:schemeClr val="accent3"/>
          </a:effectRef>
          <a:fontRef idx="minor">
            <a:schemeClr val="lt1"/>
          </a:fontRef>
        </p:style>
        <p:txBody>
          <a:bodyPr anchor="b"/>
          <a:lstStyle/>
          <a:p>
            <a:endParaRPr lang="en-US" sz="1800"/>
          </a:p>
        </p:txBody>
      </p:sp>
      <p:sp>
        <p:nvSpPr>
          <p:cNvPr id="2" name="Title 1"/>
          <p:cNvSpPr>
            <a:spLocks noGrp="1"/>
          </p:cNvSpPr>
          <p:nvPr>
            <p:ph type="ctrTitle" hasCustomPrompt="1"/>
          </p:nvPr>
        </p:nvSpPr>
        <p:spPr>
          <a:xfrm>
            <a:off x="914400" y="2021840"/>
            <a:ext cx="10058400" cy="1270001"/>
          </a:xfrm>
        </p:spPr>
        <p:txBody>
          <a:bodyPr anchor="b"/>
          <a:lstStyle>
            <a:lvl1pPr>
              <a:lnSpc>
                <a:spcPts val="6000"/>
              </a:lnSpc>
              <a:defRPr sz="4000" baseline="0">
                <a:ln>
                  <a:noFill/>
                </a:ln>
                <a:solidFill>
                  <a:schemeClr val="bg1"/>
                </a:solidFill>
                <a:effectLst>
                  <a:outerShdw blurRad="50800" dist="38100" dir="2700000" algn="tl" rotWithShape="0">
                    <a:srgbClr val="000000">
                      <a:alpha val="43000"/>
                    </a:srgbClr>
                  </a:outerShdw>
                </a:effectLst>
              </a:defRPr>
            </a:lvl1pPr>
          </a:lstStyle>
          <a:p>
            <a:r>
              <a:rPr lang="en-US" dirty="0"/>
              <a:t>Divider Page Headline  </a:t>
            </a:r>
          </a:p>
        </p:txBody>
      </p:sp>
      <p:sp>
        <p:nvSpPr>
          <p:cNvPr id="3" name="Subtitle 2"/>
          <p:cNvSpPr>
            <a:spLocks noGrp="1"/>
          </p:cNvSpPr>
          <p:nvPr>
            <p:ph type="subTitle" idx="1" hasCustomPrompt="1"/>
          </p:nvPr>
        </p:nvSpPr>
        <p:spPr>
          <a:xfrm>
            <a:off x="914400" y="3510281"/>
            <a:ext cx="8615680" cy="1066800"/>
          </a:xfrm>
        </p:spPr>
        <p:txBody>
          <a:bodyPr anchor="t">
            <a:normAutofit/>
          </a:bodyPr>
          <a:lstStyle>
            <a:lvl1pPr marL="0" indent="0" algn="l">
              <a:buNone/>
              <a:defRPr sz="20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here to add a subtitle</a:t>
            </a:r>
          </a:p>
        </p:txBody>
      </p:sp>
      <p:sp>
        <p:nvSpPr>
          <p:cNvPr id="4" name="Date Placeholder 3"/>
          <p:cNvSpPr>
            <a:spLocks noGrp="1"/>
          </p:cNvSpPr>
          <p:nvPr>
            <p:ph type="dt" sz="half" idx="10"/>
          </p:nvPr>
        </p:nvSpPr>
        <p:spPr/>
        <p:txBody>
          <a:bodyPr/>
          <a:lstStyle/>
          <a:p>
            <a:fld id="{3652C6FF-671D-DF42-9670-8A7C3072C213}" type="datetime1">
              <a:rPr lang="en-US" smtClean="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6E2D2B3B-882E-40F3-A32F-6DD516915044}" type="slidenum">
              <a:rPr lang="en-US" smtClean="0"/>
              <a:pPr/>
              <a:t>‹#›</a:t>
            </a:fld>
            <a:endParaRPr lang="en-US" dirty="0"/>
          </a:p>
        </p:txBody>
      </p:sp>
      <p:pic>
        <p:nvPicPr>
          <p:cNvPr id="9" name="Picture 8" descr="HealthPoint_Logo_RGB-BH.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757" y="444418"/>
            <a:ext cx="3914751" cy="688177"/>
          </a:xfrm>
          <a:prstGeom prst="rect">
            <a:avLst/>
          </a:prstGeom>
        </p:spPr>
      </p:pic>
      <p:sp>
        <p:nvSpPr>
          <p:cNvPr id="10" name="Rectangle 9"/>
          <p:cNvSpPr/>
          <p:nvPr userDrawn="1"/>
        </p:nvSpPr>
        <p:spPr>
          <a:xfrm>
            <a:off x="11277600" y="0"/>
            <a:ext cx="914400" cy="6858000"/>
          </a:xfrm>
          <a:prstGeom prst="rect">
            <a:avLst/>
          </a:prstGeo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97265592"/>
      </p:ext>
    </p:extLst>
  </p:cSld>
  <p:clrMapOvr>
    <a:masterClrMapping/>
  </p:clrMapOvr>
  <p:extLst>
    <p:ext uri="{DCECCB84-F9BA-43D5-87BE-67443E8EF086}">
      <p15:sldGuideLst xmlns:p15="http://schemas.microsoft.com/office/powerpoint/2012/main">
        <p15:guide id="1" orient="horz" pos="3840">
          <p15:clr>
            <a:srgbClr val="FBAE40"/>
          </p15:clr>
        </p15:guide>
        <p15:guide id="2" pos="288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3164186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96027F-7875-4030-9381-8BD8C4F21935}" type="datetimeFigureOut">
              <a:rPr lang="en-US" dirty="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8467345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96027F-7875-4030-9381-8BD8C4F21935}" type="datetimeFigureOut">
              <a:rPr lang="en-US" dirty="0"/>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6875629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11/21/2023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7929174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11/21/2023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2567534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11/21/2023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6974577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9340051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8712604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2674386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2490112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8B4773C3-66F5-1C45-908B-F3B868AD8E69}" type="datetime1">
              <a:rPr lang="en-US" smtClean="0"/>
              <a:pPr/>
              <a:t>11/21/2023</a:t>
            </a:fld>
            <a:endParaRPr lang="en-US" dirty="0"/>
          </a:p>
        </p:txBody>
      </p:sp>
      <p:sp>
        <p:nvSpPr>
          <p:cNvPr id="7" name="TextBox 6"/>
          <p:cNvSpPr txBox="1"/>
          <p:nvPr userDrawn="1"/>
        </p:nvSpPr>
        <p:spPr>
          <a:xfrm>
            <a:off x="0" y="0"/>
            <a:ext cx="11257280" cy="369332"/>
          </a:xfrm>
          <a:prstGeom prst="rect">
            <a:avLst/>
          </a:prstGeom>
          <a:solidFill>
            <a:schemeClr val="accent2"/>
          </a:solidFill>
        </p:spPr>
        <p:txBody>
          <a:bodyPr wrap="square" rtlCol="0">
            <a:spAutoFit/>
          </a:bodyPr>
          <a:lstStyle/>
          <a:p>
            <a:endParaRPr lang="en-US" sz="1800" dirty="0"/>
          </a:p>
        </p:txBody>
      </p:sp>
      <p:sp>
        <p:nvSpPr>
          <p:cNvPr id="9" name="TextBox 8"/>
          <p:cNvSpPr txBox="1"/>
          <p:nvPr userDrawn="1"/>
        </p:nvSpPr>
        <p:spPr>
          <a:xfrm>
            <a:off x="11257280" y="0"/>
            <a:ext cx="955040" cy="369332"/>
          </a:xfrm>
          <a:prstGeom prst="rect">
            <a:avLst/>
          </a:prstGeom>
          <a:solidFill>
            <a:schemeClr val="accent1"/>
          </a:solidFill>
          <a:effectLst/>
        </p:spPr>
        <p:txBody>
          <a:bodyPr wrap="square" rtlCol="0">
            <a:spAutoFit/>
          </a:bodyPr>
          <a:lstStyle/>
          <a:p>
            <a:endParaRPr lang="en-US" sz="1800" dirty="0"/>
          </a:p>
        </p:txBody>
      </p:sp>
      <p:sp>
        <p:nvSpPr>
          <p:cNvPr id="11" name="Picture Placeholder 10"/>
          <p:cNvSpPr>
            <a:spLocks noGrp="1"/>
          </p:cNvSpPr>
          <p:nvPr>
            <p:ph type="pic" sz="quarter" idx="13"/>
          </p:nvPr>
        </p:nvSpPr>
        <p:spPr>
          <a:xfrm>
            <a:off x="4632961" y="609601"/>
            <a:ext cx="6123940" cy="4958080"/>
          </a:xfrm>
        </p:spPr>
        <p:txBody>
          <a:bodyPr/>
          <a:lstStyle>
            <a:lvl1pPr>
              <a:buFontTx/>
              <a:buNone/>
              <a:defRPr/>
            </a:lvl1pPr>
          </a:lstStyle>
          <a:p>
            <a:r>
              <a:rPr lang="en-US"/>
              <a:t>Click icon to add picture</a:t>
            </a:r>
            <a:endParaRPr lang="en-US" dirty="0"/>
          </a:p>
        </p:txBody>
      </p:sp>
      <p:sp>
        <p:nvSpPr>
          <p:cNvPr id="17" name="Text Placeholder 16"/>
          <p:cNvSpPr>
            <a:spLocks noGrp="1"/>
          </p:cNvSpPr>
          <p:nvPr>
            <p:ph type="body" sz="quarter" idx="15"/>
          </p:nvPr>
        </p:nvSpPr>
        <p:spPr>
          <a:xfrm>
            <a:off x="785285" y="1595756"/>
            <a:ext cx="3359996" cy="2478405"/>
          </a:xfrm>
        </p:spPr>
        <p:txBody>
          <a:bodyPr anchor="ctr">
            <a:noAutofit/>
          </a:bodyPr>
          <a:lstStyle>
            <a:lvl1pPr indent="0">
              <a:buFontTx/>
              <a:buNone/>
              <a:defRPr sz="3200">
                <a:solidFill>
                  <a:srgbClr val="FFFFFF"/>
                </a:solidFill>
              </a:defRPr>
            </a:lvl1pPr>
          </a:lstStyle>
          <a:p>
            <a:pPr lvl="0"/>
            <a:r>
              <a:rPr lang="en-US"/>
              <a:t>Edit Master text styles</a:t>
            </a:r>
          </a:p>
        </p:txBody>
      </p:sp>
    </p:spTree>
    <p:extLst>
      <p:ext uri="{BB962C8B-B14F-4D97-AF65-F5344CB8AC3E}">
        <p14:creationId xmlns:p14="http://schemas.microsoft.com/office/powerpoint/2010/main" val="30946671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1654316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11/21/2023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401357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11/21/2023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5335673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5824821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2449356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p:nvPr>
        </p:nvSpPr>
        <p:spPr>
          <a:xfrm>
            <a:off x="581191" y="704088"/>
            <a:ext cx="10993549" cy="1499616"/>
          </a:xfrm>
        </p:spPr>
        <p:txBody>
          <a:bodyPr/>
          <a:lstStyle/>
          <a:p>
            <a:r>
              <a:rPr lang="en-US"/>
              <a:t>Click to edit Master title style</a:t>
            </a:r>
            <a:endParaRPr lang="en-US" dirty="0"/>
          </a:p>
        </p:txBody>
      </p:sp>
      <p:sp>
        <p:nvSpPr>
          <p:cNvPr id="16" name="Subtitle 2">
            <a:extLst>
              <a:ext uri="{FF2B5EF4-FFF2-40B4-BE49-F238E27FC236}">
                <a16:creationId xmlns:a16="http://schemas.microsoft.com/office/drawing/2014/main" id="{3507450D-E801-41C1-9FD7-923530A06BD4}"/>
              </a:ext>
            </a:extLst>
          </p:cNvPr>
          <p:cNvSpPr>
            <a:spLocks noGrp="1"/>
          </p:cNvSpPr>
          <p:nvPr>
            <p:ph type="subTitle" idx="1"/>
          </p:nvPr>
        </p:nvSpPr>
        <p:spPr>
          <a:xfrm>
            <a:off x="581194" y="2495445"/>
            <a:ext cx="10993546" cy="468233"/>
          </a:xfrm>
        </p:spPr>
        <p:txBody>
          <a:bodyPr/>
          <a:lstStyle>
            <a:lvl1pPr marL="0" indent="0">
              <a:buNone/>
              <a:defRPr/>
            </a:lvl1pPr>
          </a:lstStyle>
          <a:p>
            <a:r>
              <a:rPr lang="en-US"/>
              <a:t>Click to edit Master subtitle style</a:t>
            </a:r>
            <a:endParaRPr lang="en-US" dirty="0"/>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p:nvPr>
        </p:nvSpPr>
        <p:spPr>
          <a:xfrm>
            <a:off x="448056" y="3081528"/>
            <a:ext cx="11265408" cy="3310128"/>
          </a:xfrm>
          <a:solidFill>
            <a:schemeClr val="accent2"/>
          </a:solidFill>
        </p:spPr>
        <p:txBody>
          <a:bodyPr/>
          <a:lstStyle/>
          <a:p>
            <a:r>
              <a:rPr lang="en-US"/>
              <a:t>Click icon to add picture</a:t>
            </a:r>
            <a:endParaRPr lang="en-US" dirty="0"/>
          </a:p>
        </p:txBody>
      </p:sp>
    </p:spTree>
    <p:extLst>
      <p:ext uri="{BB962C8B-B14F-4D97-AF65-F5344CB8AC3E}">
        <p14:creationId xmlns:p14="http://schemas.microsoft.com/office/powerpoint/2010/main" val="40963838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581192" y="702155"/>
            <a:ext cx="3424138" cy="1500131"/>
          </a:xfrm>
        </p:spPr>
        <p:txBody>
          <a:bodyPr/>
          <a:lstStyle>
            <a:lvl1pPr>
              <a:defRPr/>
            </a:lvl1p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728249B4-F572-49E8-9B53-CB4E629EB93F}"/>
              </a:ext>
            </a:extLst>
          </p:cNvPr>
          <p:cNvSpPr>
            <a:spLocks noGrp="1"/>
          </p:cNvSpPr>
          <p:nvPr>
            <p:ph idx="1"/>
          </p:nvPr>
        </p:nvSpPr>
        <p:spPr>
          <a:xfrm>
            <a:off x="581193" y="2414788"/>
            <a:ext cx="3424138" cy="3975776"/>
          </a:xfrm>
        </p:spPr>
        <p:txBody>
          <a:bodyPr/>
          <a:lstStyle>
            <a:lvl1pPr marL="0" indent="0">
              <a:buNone/>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06C12940-675F-4BDC-8733-71FEBC2FDCCF}"/>
              </a:ext>
            </a:extLst>
          </p:cNvPr>
          <p:cNvSpPr>
            <a:spLocks noGrp="1"/>
          </p:cNvSpPr>
          <p:nvPr>
            <p:ph type="pic" sz="quarter" idx="13"/>
          </p:nvPr>
        </p:nvSpPr>
        <p:spPr>
          <a:xfrm>
            <a:off x="4242815" y="640080"/>
            <a:ext cx="3703320" cy="5751576"/>
          </a:xfrm>
          <a:solidFill>
            <a:schemeClr val="accent2"/>
          </a:solidFill>
        </p:spPr>
        <p:txBody>
          <a:bodyPr/>
          <a:lstStyle/>
          <a:p>
            <a:r>
              <a:rPr lang="en-US"/>
              <a:t>Click icon to add picture</a:t>
            </a:r>
            <a:endParaRPr lang="en-US" dirty="0"/>
          </a:p>
        </p:txBody>
      </p:sp>
      <p:sp>
        <p:nvSpPr>
          <p:cNvPr id="11" name="Picture Placeholder 9">
            <a:extLst>
              <a:ext uri="{FF2B5EF4-FFF2-40B4-BE49-F238E27FC236}">
                <a16:creationId xmlns:a16="http://schemas.microsoft.com/office/drawing/2014/main" id="{63AD391F-F462-4773-B9C7-B512F55F6812}"/>
              </a:ext>
            </a:extLst>
          </p:cNvPr>
          <p:cNvSpPr>
            <a:spLocks noGrp="1"/>
          </p:cNvSpPr>
          <p:nvPr>
            <p:ph type="pic" sz="quarter" idx="14"/>
          </p:nvPr>
        </p:nvSpPr>
        <p:spPr>
          <a:xfrm>
            <a:off x="8046720" y="640080"/>
            <a:ext cx="3703320" cy="5751576"/>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a:t>20XX</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754515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p:nvPr>
        </p:nvSpPr>
        <p:spPr>
          <a:xfrm>
            <a:off x="581192" y="730730"/>
            <a:ext cx="3475915" cy="1478341"/>
          </a:xfrm>
        </p:spPr>
        <p:txBody>
          <a:bodyPr>
            <a:normAutofit/>
          </a:bodyPr>
          <a:lstStyle/>
          <a:p>
            <a:r>
              <a:rPr lang="en-US">
                <a:solidFill>
                  <a:schemeClr val="tx2"/>
                </a:solidFill>
              </a:rPr>
              <a:t>Click to edit Master title style</a:t>
            </a:r>
            <a:endParaRPr lang="en-US" dirty="0">
              <a:solidFill>
                <a:schemeClr val="tx2"/>
              </a:solidFill>
            </a:endParaRPr>
          </a:p>
        </p:txBody>
      </p:sp>
      <p:sp>
        <p:nvSpPr>
          <p:cNvPr id="6" name="Content Placeholder 2" descr="Tag=AccentColor&#10;Flavor=Light&#10;Target=Bullets">
            <a:extLst>
              <a:ext uri="{FF2B5EF4-FFF2-40B4-BE49-F238E27FC236}">
                <a16:creationId xmlns:a16="http://schemas.microsoft.com/office/drawing/2014/main" id="{C768CCB8-0718-4D4E-8EE1-1D287550057B}"/>
              </a:ext>
            </a:extLst>
          </p:cNvPr>
          <p:cNvSpPr>
            <a:spLocks noGrp="1"/>
          </p:cNvSpPr>
          <p:nvPr>
            <p:ph idx="1"/>
          </p:nvPr>
        </p:nvSpPr>
        <p:spPr>
          <a:xfrm>
            <a:off x="581192" y="2180496"/>
            <a:ext cx="3475915" cy="3678303"/>
          </a:xfrm>
        </p:spPr>
        <p:txBody>
          <a:bodyPr>
            <a:normAutofit/>
          </a:bodyPr>
          <a:lstStyle>
            <a:lvl1pPr marL="0" indent="0">
              <a:buNone/>
              <a:defRPr/>
            </a:lvl1pPr>
          </a:lstStyle>
          <a:p>
            <a:pPr lvl="0"/>
            <a:r>
              <a:rPr lang="en-US"/>
              <a:t>Click to edit Master text styles</a:t>
            </a:r>
          </a:p>
        </p:txBody>
      </p:sp>
      <p:sp>
        <p:nvSpPr>
          <p:cNvPr id="11" name="Picture Placeholder 10">
            <a:extLst>
              <a:ext uri="{FF2B5EF4-FFF2-40B4-BE49-F238E27FC236}">
                <a16:creationId xmlns:a16="http://schemas.microsoft.com/office/drawing/2014/main" id="{5C3A8825-378F-41FE-A716-644287762A49}"/>
              </a:ext>
            </a:extLst>
          </p:cNvPr>
          <p:cNvSpPr>
            <a:spLocks noGrp="1"/>
          </p:cNvSpPr>
          <p:nvPr>
            <p:ph type="pic" sz="quarter" idx="13"/>
          </p:nvPr>
        </p:nvSpPr>
        <p:spPr>
          <a:xfrm>
            <a:off x="4241800" y="630936"/>
            <a:ext cx="7504113" cy="3520440"/>
          </a:xfrm>
          <a:solidFill>
            <a:schemeClr val="accent2"/>
          </a:solidFill>
        </p:spPr>
        <p:txBody>
          <a:bodyPr/>
          <a:lstStyle/>
          <a:p>
            <a:r>
              <a:rPr lang="en-US"/>
              <a:t>Click icon to add picture</a:t>
            </a:r>
            <a:endParaRPr lang="en-US" dirty="0"/>
          </a:p>
        </p:txBody>
      </p:sp>
      <p:sp>
        <p:nvSpPr>
          <p:cNvPr id="12" name="Picture Placeholder 10">
            <a:extLst>
              <a:ext uri="{FF2B5EF4-FFF2-40B4-BE49-F238E27FC236}">
                <a16:creationId xmlns:a16="http://schemas.microsoft.com/office/drawing/2014/main" id="{2E6B2055-B099-48CF-84C8-2AF6D5618697}"/>
              </a:ext>
            </a:extLst>
          </p:cNvPr>
          <p:cNvSpPr>
            <a:spLocks noGrp="1"/>
          </p:cNvSpPr>
          <p:nvPr>
            <p:ph type="pic" sz="quarter" idx="14"/>
          </p:nvPr>
        </p:nvSpPr>
        <p:spPr>
          <a:xfrm>
            <a:off x="4242816" y="4234252"/>
            <a:ext cx="3703320" cy="2139696"/>
          </a:xfrm>
          <a:solidFill>
            <a:schemeClr val="accent2"/>
          </a:solidFill>
        </p:spPr>
        <p:txBody>
          <a:bodyPr/>
          <a:lstStyle/>
          <a:p>
            <a:r>
              <a:rPr lang="en-US"/>
              <a:t>Click icon to add picture</a:t>
            </a:r>
            <a:endParaRPr lang="en-US" dirty="0"/>
          </a:p>
        </p:txBody>
      </p:sp>
      <p:sp>
        <p:nvSpPr>
          <p:cNvPr id="13" name="Picture Placeholder 10">
            <a:extLst>
              <a:ext uri="{FF2B5EF4-FFF2-40B4-BE49-F238E27FC236}">
                <a16:creationId xmlns:a16="http://schemas.microsoft.com/office/drawing/2014/main" id="{EED74C29-FF8A-4470-8221-FD11E7FB7D76}"/>
              </a:ext>
            </a:extLst>
          </p:cNvPr>
          <p:cNvSpPr>
            <a:spLocks noGrp="1"/>
          </p:cNvSpPr>
          <p:nvPr>
            <p:ph type="pic" sz="quarter" idx="15"/>
          </p:nvPr>
        </p:nvSpPr>
        <p:spPr>
          <a:xfrm>
            <a:off x="8046720" y="4233672"/>
            <a:ext cx="3703320" cy="2139696"/>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a:t>20XX</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20191331"/>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787D40-90B5-470E-95A2-784F1CB479C9}"/>
              </a:ext>
            </a:extLst>
          </p:cNvPr>
          <p:cNvSpPr>
            <a:spLocks noGrp="1"/>
          </p:cNvSpPr>
          <p:nvPr>
            <p:ph type="ctrTitle"/>
          </p:nvPr>
        </p:nvSpPr>
        <p:spPr>
          <a:xfrm>
            <a:off x="581191" y="4322102"/>
            <a:ext cx="10993549" cy="1153609"/>
          </a:xfrm>
        </p:spPr>
        <p:txBody>
          <a:bodyPr/>
          <a:lstStyle/>
          <a:p>
            <a:r>
              <a:rPr lang="en-US"/>
              <a:t>Click to edit Master title style</a:t>
            </a:r>
            <a:endParaRPr lang="en-US" dirty="0"/>
          </a:p>
        </p:txBody>
      </p:sp>
      <p:sp>
        <p:nvSpPr>
          <p:cNvPr id="6" name="Subtitle 2">
            <a:extLst>
              <a:ext uri="{FF2B5EF4-FFF2-40B4-BE49-F238E27FC236}">
                <a16:creationId xmlns:a16="http://schemas.microsoft.com/office/drawing/2014/main" id="{DDD90A03-8871-46F6-B527-27A279CAF3FE}"/>
              </a:ext>
            </a:extLst>
          </p:cNvPr>
          <p:cNvSpPr>
            <a:spLocks noGrp="1"/>
          </p:cNvSpPr>
          <p:nvPr>
            <p:ph type="subTitle" idx="1"/>
          </p:nvPr>
        </p:nvSpPr>
        <p:spPr>
          <a:xfrm>
            <a:off x="581194" y="5475712"/>
            <a:ext cx="10993546" cy="590321"/>
          </a:xfrm>
        </p:spPr>
        <p:txBody>
          <a:bodyPr/>
          <a:lstStyle>
            <a:lvl1pPr marL="0" indent="0">
              <a:buNone/>
              <a:defRPr/>
            </a:lvl1pPr>
          </a:lstStyle>
          <a:p>
            <a:r>
              <a:rPr lang="en-US"/>
              <a:t>Click to edit Master subtitle style</a:t>
            </a:r>
            <a:endParaRPr lang="en-US" dirty="0"/>
          </a:p>
        </p:txBody>
      </p:sp>
      <p:sp>
        <p:nvSpPr>
          <p:cNvPr id="9" name="Picture Placeholder 8">
            <a:extLst>
              <a:ext uri="{FF2B5EF4-FFF2-40B4-BE49-F238E27FC236}">
                <a16:creationId xmlns:a16="http://schemas.microsoft.com/office/drawing/2014/main" id="{18C0DC8A-3006-4A75-A9BA-FCA96D2C38A9}"/>
              </a:ext>
            </a:extLst>
          </p:cNvPr>
          <p:cNvSpPr>
            <a:spLocks noGrp="1"/>
          </p:cNvSpPr>
          <p:nvPr>
            <p:ph type="pic" sz="quarter" idx="13"/>
          </p:nvPr>
        </p:nvSpPr>
        <p:spPr>
          <a:xfrm>
            <a:off x="449580" y="603504"/>
            <a:ext cx="11292840" cy="3557016"/>
          </a:xfrm>
          <a:solidFill>
            <a:schemeClr val="accent2"/>
          </a:solidFill>
        </p:spPr>
        <p:txBody>
          <a:bodyPr/>
          <a:lstStyle/>
          <a:p>
            <a:r>
              <a:rPr lang="en-US"/>
              <a:t>Click icon to add picture</a:t>
            </a:r>
            <a:endParaRPr lang="en-US" dirty="0"/>
          </a:p>
        </p:txBody>
      </p:sp>
    </p:spTree>
    <p:extLst>
      <p:ext uri="{BB962C8B-B14F-4D97-AF65-F5344CB8AC3E}">
        <p14:creationId xmlns:p14="http://schemas.microsoft.com/office/powerpoint/2010/main" val="5456521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31520"/>
            <a:ext cx="11029616" cy="987552"/>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r>
              <a:rPr lang="en-US" dirty="0"/>
              <a:t>Sample Footer Text</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16958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image" Target="../media/image20.png"/><Relationship Id="rId5" Type="http://schemas.openxmlformats.org/officeDocument/2006/relationships/slideLayout" Target="../slideLayouts/slideLayout138.xml"/><Relationship Id="rId10" Type="http://schemas.openxmlformats.org/officeDocument/2006/relationships/theme" Target="../theme/theme12.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theme" Target="../theme/theme13.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26" Type="http://schemas.openxmlformats.org/officeDocument/2006/relationships/slideLayout" Target="../slideLayouts/slideLayout195.xml"/><Relationship Id="rId3" Type="http://schemas.openxmlformats.org/officeDocument/2006/relationships/slideLayout" Target="../slideLayouts/slideLayout172.xml"/><Relationship Id="rId21" Type="http://schemas.openxmlformats.org/officeDocument/2006/relationships/slideLayout" Target="../slideLayouts/slideLayout190.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slideLayout" Target="../slideLayouts/slideLayout194.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29" Type="http://schemas.openxmlformats.org/officeDocument/2006/relationships/slideLayout" Target="../slideLayouts/slideLayout198.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28" Type="http://schemas.openxmlformats.org/officeDocument/2006/relationships/slideLayout" Target="../slideLayouts/slideLayout197.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31" Type="http://schemas.openxmlformats.org/officeDocument/2006/relationships/theme" Target="../theme/theme14.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 Id="rId27" Type="http://schemas.openxmlformats.org/officeDocument/2006/relationships/slideLayout" Target="../slideLayouts/slideLayout196.xml"/><Relationship Id="rId30" Type="http://schemas.openxmlformats.org/officeDocument/2006/relationships/slideLayout" Target="../slideLayouts/slideLayout19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15.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image" Target="../media/image26.emf"/><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77.png"/></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214.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theme" Target="../theme/theme16.xml"/><Relationship Id="rId5" Type="http://schemas.openxmlformats.org/officeDocument/2006/relationships/slideLayout" Target="../slideLayouts/slideLayout216.xml"/><Relationship Id="rId4" Type="http://schemas.openxmlformats.org/officeDocument/2006/relationships/slideLayout" Target="../slideLayouts/slideLayout21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3" Type="http://schemas.openxmlformats.org/officeDocument/2006/relationships/slideLayout" Target="../slideLayouts/slideLayout219.xml"/><Relationship Id="rId21" Type="http://schemas.openxmlformats.org/officeDocument/2006/relationships/slideLayout" Target="../slideLayouts/slideLayout237.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240.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theme" Target="../theme/theme18.xml"/><Relationship Id="rId5" Type="http://schemas.openxmlformats.org/officeDocument/2006/relationships/slideLayout" Target="../slideLayouts/slideLayout242.xml"/><Relationship Id="rId4" Type="http://schemas.openxmlformats.org/officeDocument/2006/relationships/slideLayout" Target="../slideLayouts/slideLayout24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19.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256.xml"/><Relationship Id="rId7" Type="http://schemas.openxmlformats.org/officeDocument/2006/relationships/image" Target="../media/image92.png"/><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theme" Target="../theme/theme20.xml"/><Relationship Id="rId5" Type="http://schemas.openxmlformats.org/officeDocument/2006/relationships/slideLayout" Target="../slideLayouts/slideLayout258.xml"/><Relationship Id="rId4" Type="http://schemas.openxmlformats.org/officeDocument/2006/relationships/slideLayout" Target="../slideLayouts/slideLayout2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9.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3.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8.xml"/><Relationship Id="rId3" Type="http://schemas.openxmlformats.org/officeDocument/2006/relationships/slideLayout" Target="../slideLayouts/slideLayout80.xml"/><Relationship Id="rId21" Type="http://schemas.openxmlformats.org/officeDocument/2006/relationships/image" Target="../media/image18.png"/><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image" Target="../media/image17.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image" Target="../media/image16.pn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image" Target="../media/image19.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147" y="308231"/>
            <a:ext cx="10160000" cy="958866"/>
          </a:xfrm>
          <a:prstGeom prst="rect">
            <a:avLst/>
          </a:prstGeom>
        </p:spPr>
        <p:txBody>
          <a:bodyPr vert="horz" lIns="91440" tIns="45720" rIns="91440" bIns="45720" rtlCol="0" anchor="ctr">
            <a:noAutofit/>
          </a:bodyPr>
          <a:lstStyle/>
          <a:p>
            <a:r>
              <a:rPr lang="en-US" dirty="0"/>
              <a:t>Primary (Orange Bar) Slide Master</a:t>
            </a:r>
          </a:p>
        </p:txBody>
      </p:sp>
      <p:sp>
        <p:nvSpPr>
          <p:cNvPr id="3" name="Text Placeholder 2"/>
          <p:cNvSpPr>
            <a:spLocks noGrp="1"/>
          </p:cNvSpPr>
          <p:nvPr>
            <p:ph type="body" idx="1"/>
          </p:nvPr>
        </p:nvSpPr>
        <p:spPr>
          <a:xfrm>
            <a:off x="609601" y="1346199"/>
            <a:ext cx="7965440" cy="4460241"/>
          </a:xfrm>
          <a:prstGeom prst="rect">
            <a:avLst/>
          </a:prstGeom>
        </p:spPr>
        <p:txBody>
          <a:bodyPr vert="horz" lIns="91440" tIns="45720" rIns="91440" bIns="45720" rtlCol="0">
            <a:normAutofit/>
          </a:bodyPr>
          <a:lstStyle/>
          <a:p>
            <a:pPr lvl="0"/>
            <a:r>
              <a:rPr lang="en-US" dirty="0"/>
              <a:t>Major bullet points</a:t>
            </a:r>
          </a:p>
          <a:p>
            <a:pPr lvl="1"/>
            <a:r>
              <a:rPr lang="en-US" dirty="0"/>
              <a:t>Second level bullet points</a:t>
            </a:r>
          </a:p>
          <a:p>
            <a:pPr lvl="2"/>
            <a:endParaRPr lang="en-US" dirty="0"/>
          </a:p>
          <a:p>
            <a:pPr lvl="2"/>
            <a:endParaRPr lang="en-US" dirty="0"/>
          </a:p>
        </p:txBody>
      </p:sp>
      <p:sp>
        <p:nvSpPr>
          <p:cNvPr id="7" name="Rectangle 6"/>
          <p:cNvSpPr/>
          <p:nvPr/>
        </p:nvSpPr>
        <p:spPr>
          <a:xfrm>
            <a:off x="11277600" y="0"/>
            <a:ext cx="914400" cy="6858000"/>
          </a:xfrm>
          <a:prstGeom prst="rect">
            <a:avLst/>
          </a:prstGeo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p:nvSpPr>
        <p:spPr>
          <a:xfrm>
            <a:off x="11265506" y="5415281"/>
            <a:ext cx="926495" cy="685800"/>
          </a:xfrm>
          <a:prstGeom prst="rect">
            <a:avLst/>
          </a:prstGeom>
          <a:ln/>
          <a:effectLst/>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fld id="{2A71BC8E-E76D-1D43-95F3-E98BFC0A827D}" type="slidenum">
              <a:rPr lang="en-US" sz="1800" smtClean="0">
                <a:solidFill>
                  <a:schemeClr val="bg1"/>
                </a:solidFill>
              </a:rPr>
              <a:pPr algn="ctr"/>
              <a:t>‹#›</a:t>
            </a:fld>
            <a:endParaRPr lang="en-US" sz="1800" dirty="0">
              <a:solidFill>
                <a:schemeClr val="bg1"/>
              </a:solidFill>
            </a:endParaRPr>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8B4773C3-66F5-1C45-908B-F3B868AD8E69}" type="datetime1">
              <a:rPr lang="en-US" smtClean="0"/>
              <a:pPr/>
              <a:t>11/21/2023</a:t>
            </a:fld>
            <a:endParaRPr lang="en-US" dirty="0"/>
          </a:p>
        </p:txBody>
      </p:sp>
      <p:pic>
        <p:nvPicPr>
          <p:cNvPr id="9" name="Picture 8" descr="HealthPoint_Logo_RGB-BH.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09601" y="6101081"/>
            <a:ext cx="3255264" cy="572244"/>
          </a:xfrm>
          <a:prstGeom prst="rect">
            <a:avLst/>
          </a:prstGeom>
        </p:spPr>
      </p:pic>
      <p:sp>
        <p:nvSpPr>
          <p:cNvPr id="17" name="TextBox 16"/>
          <p:cNvSpPr txBox="1"/>
          <p:nvPr userDrawn="1"/>
        </p:nvSpPr>
        <p:spPr>
          <a:xfrm>
            <a:off x="3883916" y="6324909"/>
            <a:ext cx="4507163" cy="307777"/>
          </a:xfrm>
          <a:prstGeom prst="rect">
            <a:avLst/>
          </a:prstGeom>
          <a:noFill/>
        </p:spPr>
        <p:txBody>
          <a:bodyPr wrap="square" rtlCol="0">
            <a:spAutoFit/>
          </a:bodyPr>
          <a:lstStyle/>
          <a:p>
            <a:pPr algn="l"/>
            <a:r>
              <a:rPr lang="en-US" sz="1400" i="0" baseline="0" dirty="0">
                <a:solidFill>
                  <a:schemeClr val="accent4"/>
                </a:solidFill>
                <a:latin typeface="Verdana"/>
                <a:cs typeface="Verdana"/>
              </a:rPr>
              <a:t> Everyone Deserves Great Care</a:t>
            </a:r>
            <a:endParaRPr lang="en-US" sz="1400" i="0" dirty="0">
              <a:solidFill>
                <a:schemeClr val="accent4"/>
              </a:solidFill>
              <a:latin typeface="Verdana"/>
              <a:cs typeface="Verdana"/>
            </a:endParaRPr>
          </a:p>
        </p:txBody>
      </p:sp>
    </p:spTree>
    <p:extLst>
      <p:ext uri="{BB962C8B-B14F-4D97-AF65-F5344CB8AC3E}">
        <p14:creationId xmlns:p14="http://schemas.microsoft.com/office/powerpoint/2010/main" val="426488136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Lst>
  <p:hf hdr="0" ftr="0" dt="0"/>
  <p:txStyles>
    <p:titleStyle>
      <a:lvl1pPr algn="l" defTabSz="914400" rtl="0" eaLnBrk="1" latinLnBrk="0" hangingPunct="1">
        <a:spcBef>
          <a:spcPct val="0"/>
        </a:spcBef>
        <a:buNone/>
        <a:defRPr sz="3400" kern="1200" cap="none" spc="-50" normalizeH="0" baseline="0">
          <a:ln>
            <a:noFill/>
          </a:ln>
          <a:solidFill>
            <a:schemeClr val="accent2"/>
          </a:solidFill>
          <a:effectLst/>
          <a:latin typeface="Trebuchet MS"/>
          <a:ea typeface="+mj-ea"/>
          <a:cs typeface="+mj-cs"/>
        </a:defRPr>
      </a:lvl1pPr>
    </p:titleStyle>
    <p:bodyStyle>
      <a:lvl1pPr marL="342900" indent="-228600" algn="l" defTabSz="914400" rtl="0" eaLnBrk="1" latinLnBrk="0" hangingPunct="1">
        <a:spcBef>
          <a:spcPts val="1200"/>
        </a:spcBef>
        <a:spcAft>
          <a:spcPts val="600"/>
        </a:spcAft>
        <a:buClr>
          <a:schemeClr val="accent1"/>
        </a:buClr>
        <a:buSzPct val="120000"/>
        <a:buFont typeface="Wingdings" charset="2"/>
        <a:buChar char="§"/>
        <a:defRPr sz="1800" kern="1200">
          <a:solidFill>
            <a:schemeClr val="tx1"/>
          </a:solidFill>
          <a:latin typeface="Verdana"/>
          <a:ea typeface="+mn-ea"/>
          <a:cs typeface="+mn-cs"/>
        </a:defRPr>
      </a:lvl1pPr>
      <a:lvl2pPr marL="640080" indent="-228600" algn="l" defTabSz="914400" rtl="0" eaLnBrk="1" latinLnBrk="0" hangingPunct="1">
        <a:spcBef>
          <a:spcPts val="0"/>
        </a:spcBef>
        <a:spcAft>
          <a:spcPts val="600"/>
        </a:spcAft>
        <a:buClrTx/>
        <a:buSzPct val="120000"/>
        <a:buFont typeface="Lucida Grande"/>
        <a:buChar char="-"/>
        <a:defRPr sz="1400" b="0" i="1" kern="1200">
          <a:solidFill>
            <a:schemeClr val="tx1">
              <a:lumMod val="50000"/>
              <a:lumOff val="50000"/>
            </a:schemeClr>
          </a:solidFill>
          <a:latin typeface="Verdana"/>
          <a:ea typeface="+mn-ea"/>
          <a:cs typeface="+mn-cs"/>
        </a:defRPr>
      </a:lvl2pPr>
      <a:lvl3pPr marL="1005840" indent="-228600" algn="l" defTabSz="914400" rtl="0" eaLnBrk="1" latinLnBrk="0" hangingPunct="1">
        <a:spcBef>
          <a:spcPct val="20000"/>
        </a:spcBef>
        <a:spcAft>
          <a:spcPts val="600"/>
        </a:spcAft>
        <a:buClrTx/>
        <a:buSzPct val="125000"/>
        <a:buFont typeface="Courier New"/>
        <a:buChar char="o"/>
        <a:defRPr sz="1100" kern="1200">
          <a:solidFill>
            <a:schemeClr val="tx1">
              <a:lumMod val="50000"/>
              <a:lumOff val="50000"/>
            </a:schemeClr>
          </a:solidFill>
          <a:latin typeface="Verdana"/>
          <a:ea typeface="+mn-ea"/>
          <a:cs typeface="+mn-cs"/>
        </a:defRPr>
      </a:lvl3pPr>
      <a:lvl4pPr marL="1280160" indent="-228600" algn="l" defTabSz="914400" rtl="0" eaLnBrk="1" latinLnBrk="0" hangingPunct="1">
        <a:spcBef>
          <a:spcPct val="20000"/>
        </a:spcBef>
        <a:buClr>
          <a:schemeClr val="accent4"/>
        </a:buClr>
        <a:buSzPct val="125000"/>
        <a:buFont typeface="Wingdings" charset="2"/>
        <a:buChar char="§"/>
        <a:defRPr sz="1600" kern="1200">
          <a:solidFill>
            <a:schemeClr val="tx1"/>
          </a:solidFill>
          <a:latin typeface="Verdana"/>
          <a:ea typeface="+mn-ea"/>
          <a:cs typeface="+mn-cs"/>
        </a:defRPr>
      </a:lvl4pPr>
      <a:lvl5pPr marL="1554480" indent="-228600" algn="l" defTabSz="914400" rtl="0" eaLnBrk="1" latinLnBrk="0" hangingPunct="1">
        <a:spcBef>
          <a:spcPct val="20000"/>
        </a:spcBef>
        <a:buClr>
          <a:schemeClr val="accent5"/>
        </a:buClr>
        <a:buSzPct val="125000"/>
        <a:buFont typeface="Wingdings" charset="2"/>
        <a:buChar char="§"/>
        <a:defRPr sz="1400" kern="1200" baseline="0">
          <a:solidFill>
            <a:schemeClr val="tx1"/>
          </a:solidFill>
          <a:latin typeface="Verdana"/>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497BA4-DCC6-4EA2-BE7F-77446C17B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7AAA7-1761-4369-AECE-EB7D80A581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05570-CBA2-45C1-8FD4-B8153AADBA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B4963-0089-4C86-B31F-EB01E7F3B4ED}" type="datetimeFigureOut">
              <a:rPr lang="en-US" smtClean="0"/>
              <a:t>11/21/2023</a:t>
            </a:fld>
            <a:endParaRPr lang="en-US" dirty="0"/>
          </a:p>
        </p:txBody>
      </p:sp>
      <p:sp>
        <p:nvSpPr>
          <p:cNvPr id="5" name="Footer Placeholder 4">
            <a:extLst>
              <a:ext uri="{FF2B5EF4-FFF2-40B4-BE49-F238E27FC236}">
                <a16:creationId xmlns:a16="http://schemas.microsoft.com/office/drawing/2014/main" id="{DE8AF12C-B0F3-4499-9335-45F530E620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3703A3B-B186-493B-80C4-BCA9716273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EE313-8360-4B53-8607-07AF2EC50588}" type="slidenum">
              <a:rPr lang="en-US" smtClean="0"/>
              <a:t>‹#›</a:t>
            </a:fld>
            <a:endParaRPr lang="en-US" dirty="0"/>
          </a:p>
        </p:txBody>
      </p:sp>
    </p:spTree>
    <p:extLst>
      <p:ext uri="{BB962C8B-B14F-4D97-AF65-F5344CB8AC3E}">
        <p14:creationId xmlns:p14="http://schemas.microsoft.com/office/powerpoint/2010/main" val="2157660075"/>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629200" y="2558767"/>
            <a:ext cx="10962800" cy="36136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lt2"/>
                </a:solidFill>
                <a:latin typeface="Roboto"/>
                <a:ea typeface="Roboto"/>
                <a:cs typeface="Roboto"/>
                <a:sym typeface="Roboto"/>
              </a:defRPr>
            </a:lvl1pPr>
            <a:lvl2pPr lvl="1" algn="r" rtl="0">
              <a:buNone/>
              <a:defRPr sz="1333">
                <a:solidFill>
                  <a:schemeClr val="lt2"/>
                </a:solidFill>
                <a:latin typeface="Roboto"/>
                <a:ea typeface="Roboto"/>
                <a:cs typeface="Roboto"/>
                <a:sym typeface="Roboto"/>
              </a:defRPr>
            </a:lvl2pPr>
            <a:lvl3pPr lvl="2" algn="r" rtl="0">
              <a:buNone/>
              <a:defRPr sz="1333">
                <a:solidFill>
                  <a:schemeClr val="lt2"/>
                </a:solidFill>
                <a:latin typeface="Roboto"/>
                <a:ea typeface="Roboto"/>
                <a:cs typeface="Roboto"/>
                <a:sym typeface="Roboto"/>
              </a:defRPr>
            </a:lvl3pPr>
            <a:lvl4pPr lvl="3" algn="r" rtl="0">
              <a:buNone/>
              <a:defRPr sz="1333">
                <a:solidFill>
                  <a:schemeClr val="lt2"/>
                </a:solidFill>
                <a:latin typeface="Roboto"/>
                <a:ea typeface="Roboto"/>
                <a:cs typeface="Roboto"/>
                <a:sym typeface="Roboto"/>
              </a:defRPr>
            </a:lvl4pPr>
            <a:lvl5pPr lvl="4" algn="r" rtl="0">
              <a:buNone/>
              <a:defRPr sz="1333">
                <a:solidFill>
                  <a:schemeClr val="lt2"/>
                </a:solidFill>
                <a:latin typeface="Roboto"/>
                <a:ea typeface="Roboto"/>
                <a:cs typeface="Roboto"/>
                <a:sym typeface="Roboto"/>
              </a:defRPr>
            </a:lvl5pPr>
            <a:lvl6pPr lvl="5" algn="r" rtl="0">
              <a:buNone/>
              <a:defRPr sz="1333">
                <a:solidFill>
                  <a:schemeClr val="lt2"/>
                </a:solidFill>
                <a:latin typeface="Roboto"/>
                <a:ea typeface="Roboto"/>
                <a:cs typeface="Roboto"/>
                <a:sym typeface="Roboto"/>
              </a:defRPr>
            </a:lvl6pPr>
            <a:lvl7pPr lvl="6" algn="r" rtl="0">
              <a:buNone/>
              <a:defRPr sz="1333">
                <a:solidFill>
                  <a:schemeClr val="lt2"/>
                </a:solidFill>
                <a:latin typeface="Roboto"/>
                <a:ea typeface="Roboto"/>
                <a:cs typeface="Roboto"/>
                <a:sym typeface="Roboto"/>
              </a:defRPr>
            </a:lvl7pPr>
            <a:lvl8pPr lvl="7" algn="r" rtl="0">
              <a:buNone/>
              <a:defRPr sz="1333">
                <a:solidFill>
                  <a:schemeClr val="lt2"/>
                </a:solidFill>
                <a:latin typeface="Roboto"/>
                <a:ea typeface="Roboto"/>
                <a:cs typeface="Roboto"/>
                <a:sym typeface="Roboto"/>
              </a:defRPr>
            </a:lvl8pPr>
            <a:lvl9pPr lvl="8" algn="r" rtl="0">
              <a:buNone/>
              <a:defRPr sz="1333">
                <a:solidFill>
                  <a:schemeClr val="lt2"/>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0914599"/>
      </p:ext>
    </p:extLst>
  </p:cSld>
  <p:clrMap bg1="lt1" tx1="dk1" bg2="dk2"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8E7FD-8007-48C5-AD8B-8F79E283E626}" type="datetimeFigureOut">
              <a:rPr lang="en-US" smtClean="0"/>
              <a:t>11/21/2023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4F33EF-9D16-41B9-964D-F7B55877D37D}" type="slidenum">
              <a:rPr lang="en-US" smtClean="0"/>
              <a:t>‹#›</a:t>
            </a:fld>
            <a:endParaRPr lang="en-US"/>
          </a:p>
        </p:txBody>
      </p:sp>
    </p:spTree>
    <p:extLst>
      <p:ext uri="{BB962C8B-B14F-4D97-AF65-F5344CB8AC3E}">
        <p14:creationId xmlns:p14="http://schemas.microsoft.com/office/powerpoint/2010/main" val="370590955"/>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96CA18-36F3-D7F2-89EB-B89E42CF71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8665AC4-B074-2A37-0157-BC7C6B237F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1</a:t>
            </a:r>
          </a:p>
          <a:p>
            <a:pPr lvl="2"/>
            <a:r>
              <a:rPr lang="en-US" dirty="0"/>
              <a:t>2</a:t>
            </a:r>
          </a:p>
        </p:txBody>
      </p:sp>
      <p:sp>
        <p:nvSpPr>
          <p:cNvPr id="4" name="Date Placeholder 3">
            <a:extLst>
              <a:ext uri="{FF2B5EF4-FFF2-40B4-BE49-F238E27FC236}">
                <a16:creationId xmlns:a16="http://schemas.microsoft.com/office/drawing/2014/main" id="{2399B086-1240-F24C-B6EC-96024EADA8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5595"/>
                </a:solidFill>
              </a:defRPr>
            </a:lvl1pPr>
          </a:lstStyle>
          <a:p>
            <a:fld id="{C10F3387-C96C-F842-8A8A-F93E86F457B7}" type="datetimeFigureOut">
              <a:rPr lang="en-US" smtClean="0"/>
              <a:pPr/>
              <a:t>11/21/2023</a:t>
            </a:fld>
            <a:endParaRPr lang="en-US" dirty="0"/>
          </a:p>
        </p:txBody>
      </p:sp>
      <p:sp>
        <p:nvSpPr>
          <p:cNvPr id="5" name="Footer Placeholder 4">
            <a:extLst>
              <a:ext uri="{FF2B5EF4-FFF2-40B4-BE49-F238E27FC236}">
                <a16:creationId xmlns:a16="http://schemas.microsoft.com/office/drawing/2014/main" id="{62CD9275-F3E1-43E4-6F43-BB606EDA1C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5595"/>
                </a:solidFill>
              </a:defRPr>
            </a:lvl1pPr>
          </a:lstStyle>
          <a:p>
            <a:endParaRPr lang="en-US" dirty="0"/>
          </a:p>
        </p:txBody>
      </p:sp>
      <p:sp>
        <p:nvSpPr>
          <p:cNvPr id="6" name="Slide Number Placeholder 5">
            <a:extLst>
              <a:ext uri="{FF2B5EF4-FFF2-40B4-BE49-F238E27FC236}">
                <a16:creationId xmlns:a16="http://schemas.microsoft.com/office/drawing/2014/main" id="{10C95194-A912-E2EA-5EA5-B1A7104695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5595"/>
                </a:solidFill>
              </a:defRPr>
            </a:lvl1pPr>
          </a:lstStyle>
          <a:p>
            <a:fld id="{B43CBCA4-1F60-2C4E-B537-86FE80CA2F0D}" type="slidenum">
              <a:rPr lang="en-US" smtClean="0"/>
              <a:pPr/>
              <a:t>‹#›</a:t>
            </a:fld>
            <a:endParaRPr lang="en-US" dirty="0"/>
          </a:p>
        </p:txBody>
      </p:sp>
    </p:spTree>
    <p:extLst>
      <p:ext uri="{BB962C8B-B14F-4D97-AF65-F5344CB8AC3E}">
        <p14:creationId xmlns:p14="http://schemas.microsoft.com/office/powerpoint/2010/main" val="1677460303"/>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 id="2147484026" r:id="rId18"/>
    <p:sldLayoutId id="2147484027" r:id="rId19"/>
    <p:sldLayoutId id="2147484028" r:id="rId20"/>
    <p:sldLayoutId id="2147484029" r:id="rId21"/>
    <p:sldLayoutId id="2147484030" r:id="rId22"/>
    <p:sldLayoutId id="2147484031" r:id="rId23"/>
    <p:sldLayoutId id="2147484032" r:id="rId24"/>
    <p:sldLayoutId id="2147484033" r:id="rId25"/>
    <p:sldLayoutId id="2147484034" r:id="rId26"/>
    <p:sldLayoutId id="2147484035" r:id="rId27"/>
  </p:sldLayoutIdLst>
  <p:txStyles>
    <p:titleStyle>
      <a:lvl1pPr algn="l" defTabSz="914400" rtl="0" eaLnBrk="1" latinLnBrk="0" hangingPunct="1">
        <a:lnSpc>
          <a:spcPct val="90000"/>
        </a:lnSpc>
        <a:spcBef>
          <a:spcPct val="0"/>
        </a:spcBef>
        <a:buNone/>
        <a:defRPr sz="4400" kern="1200">
          <a:solidFill>
            <a:srgbClr val="00559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5595"/>
          </a:solidFill>
          <a:latin typeface="Proxima Nova" panose="02000506030000020004" pitchFamily="2"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a:solidFill>
            <a:srgbClr val="005595"/>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05595"/>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559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D4DAB5-CB91-C14C-AC74-D8F6B6633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B4B923-25AE-6547-9C0D-7DF60CEF8C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0070823"/>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56" r:id="rId20"/>
    <p:sldLayoutId id="2147484057" r:id="rId21"/>
    <p:sldLayoutId id="2147484058" r:id="rId22"/>
    <p:sldLayoutId id="2147484059" r:id="rId23"/>
    <p:sldLayoutId id="2147484060" r:id="rId24"/>
    <p:sldLayoutId id="2147484061" r:id="rId25"/>
    <p:sldLayoutId id="2147484062" r:id="rId26"/>
    <p:sldLayoutId id="2147484063" r:id="rId27"/>
    <p:sldLayoutId id="2147484064" r:id="rId28"/>
    <p:sldLayoutId id="2147484065" r:id="rId29"/>
    <p:sldLayoutId id="2147484066" r:id="rId30"/>
  </p:sldLayoutIdLst>
  <p:txStyles>
    <p:titleStyle>
      <a:lvl1pPr algn="l" defTabSz="914400" rtl="0" eaLnBrk="1" latinLnBrk="0" hangingPunct="1">
        <a:lnSpc>
          <a:spcPct val="90000"/>
        </a:lnSpc>
        <a:spcBef>
          <a:spcPct val="0"/>
        </a:spcBef>
        <a:buNone/>
        <a:defRPr sz="4400" b="1" i="0" kern="1200">
          <a:solidFill>
            <a:srgbClr val="005E98"/>
          </a:solidFill>
          <a:latin typeface="Avenir Heavy"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588DBF"/>
          </a:solidFill>
          <a:latin typeface="Avenir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88DBF"/>
          </a:solidFill>
          <a:latin typeface="Avenir Medium"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88DBF"/>
          </a:solidFill>
          <a:latin typeface="Avenir Medium"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88DBF"/>
          </a:solidFill>
          <a:latin typeface="Avenir Medium"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88DBF"/>
          </a:solidFill>
          <a:latin typeface="Avenir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2EFCF7-5E2F-7E50-6927-472B3D813FD1}"/>
              </a:ext>
            </a:extLst>
          </p:cNvPr>
          <p:cNvPicPr>
            <a:picLocks noChangeAspect="1"/>
          </p:cNvPicPr>
          <p:nvPr userDrawn="1"/>
        </p:nvPicPr>
        <p:blipFill rotWithShape="1">
          <a:blip r:embed="rId14"/>
          <a:srcRect r="14212"/>
          <a:stretch/>
        </p:blipFill>
        <p:spPr>
          <a:xfrm>
            <a:off x="0" y="0"/>
            <a:ext cx="12185651" cy="6858000"/>
          </a:xfrm>
          <a:prstGeom prst="rect">
            <a:avLst/>
          </a:prstGeom>
        </p:spPr>
      </p:pic>
      <p:sp>
        <p:nvSpPr>
          <p:cNvPr id="2" name="Title Placeholder 1">
            <a:extLst>
              <a:ext uri="{FF2B5EF4-FFF2-40B4-BE49-F238E27FC236}">
                <a16:creationId xmlns:a16="http://schemas.microsoft.com/office/drawing/2014/main" id="{0ACD7E9D-EADB-C482-CD4A-03EACD8F688C}"/>
              </a:ext>
            </a:extLst>
          </p:cNvPr>
          <p:cNvSpPr>
            <a:spLocks noGrp="1"/>
          </p:cNvSpPr>
          <p:nvPr>
            <p:ph type="title"/>
          </p:nvPr>
        </p:nvSpPr>
        <p:spPr>
          <a:xfrm>
            <a:off x="2450592" y="365125"/>
            <a:ext cx="890320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89E258-D019-7E75-EB32-24CBBAB630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07F46F2-34C6-4629-A669-03FA880910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C1D1E6-9F4F-144B-91BE-588BD64A6F45}" type="datetimeFigureOut">
              <a:rPr lang="en-US" smtClean="0"/>
              <a:t>11/21/2023</a:t>
            </a:fld>
            <a:endParaRPr lang="en-US" dirty="0"/>
          </a:p>
        </p:txBody>
      </p:sp>
      <p:sp>
        <p:nvSpPr>
          <p:cNvPr id="5" name="Footer Placeholder 4">
            <a:extLst>
              <a:ext uri="{FF2B5EF4-FFF2-40B4-BE49-F238E27FC236}">
                <a16:creationId xmlns:a16="http://schemas.microsoft.com/office/drawing/2014/main" id="{218CE3BD-A745-5B97-BB2C-0846DFE66C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A9D766E-39CA-E0BF-1223-E22913B9B9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EA05F5-D71F-474A-98BE-3FAA03103C40}" type="slidenum">
              <a:rPr lang="en-US" smtClean="0"/>
              <a:t>‹#›</a:t>
            </a:fld>
            <a:endParaRPr lang="en-US" dirty="0"/>
          </a:p>
        </p:txBody>
      </p:sp>
      <p:pic>
        <p:nvPicPr>
          <p:cNvPr id="10" name="Picture 9">
            <a:extLst>
              <a:ext uri="{FF2B5EF4-FFF2-40B4-BE49-F238E27FC236}">
                <a16:creationId xmlns:a16="http://schemas.microsoft.com/office/drawing/2014/main" id="{7746A663-3DB6-A98A-3636-E7EDE0D08AD4}"/>
              </a:ext>
            </a:extLst>
          </p:cNvPr>
          <p:cNvPicPr>
            <a:picLocks noChangeAspect="1"/>
          </p:cNvPicPr>
          <p:nvPr userDrawn="1"/>
        </p:nvPicPr>
        <p:blipFill>
          <a:blip r:embed="rId15"/>
          <a:stretch>
            <a:fillRect/>
          </a:stretch>
        </p:blipFill>
        <p:spPr>
          <a:xfrm>
            <a:off x="8758943" y="6359413"/>
            <a:ext cx="2594857" cy="321146"/>
          </a:xfrm>
          <a:prstGeom prst="rect">
            <a:avLst/>
          </a:prstGeom>
        </p:spPr>
      </p:pic>
    </p:spTree>
    <p:extLst>
      <p:ext uri="{BB962C8B-B14F-4D97-AF65-F5344CB8AC3E}">
        <p14:creationId xmlns:p14="http://schemas.microsoft.com/office/powerpoint/2010/main" val="3583203816"/>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Lst>
  <p:txStyles>
    <p:titleStyle>
      <a:lvl1pPr algn="l" defTabSz="914400" rtl="0" eaLnBrk="1" latinLnBrk="0" hangingPunct="1">
        <a:lnSpc>
          <a:spcPct val="90000"/>
        </a:lnSpc>
        <a:spcBef>
          <a:spcPct val="0"/>
        </a:spcBef>
        <a:buNone/>
        <a:defRPr sz="4400" kern="1200">
          <a:solidFill>
            <a:schemeClr val="accent1">
              <a:lumMod val="75000"/>
            </a:schemeClr>
          </a:solidFill>
          <a:latin typeface="Proxima Nova"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lumMod val="75000"/>
            </a:schemeClr>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72367" y="648219"/>
            <a:ext cx="9988973" cy="215444"/>
          </a:xfrm>
          <a:prstGeom prst="rect">
            <a:avLst/>
          </a:prstGeom>
        </p:spPr>
        <p:txBody>
          <a:bodyPr wrap="square" lIns="0" tIns="0" rIns="0" bIns="0">
            <a:spAutoFit/>
          </a:bodyPr>
          <a:lstStyle>
            <a:lvl1pPr>
              <a:defRPr sz="1400" b="1" i="0">
                <a:solidFill>
                  <a:srgbClr val="595959"/>
                </a:solidFill>
                <a:latin typeface="Tahoma"/>
                <a:cs typeface="Tahoma"/>
              </a:defRPr>
            </a:lvl1pPr>
          </a:lstStyle>
          <a:p>
            <a:endParaRPr/>
          </a:p>
        </p:txBody>
      </p:sp>
      <p:sp>
        <p:nvSpPr>
          <p:cNvPr id="3" name="Holder 3"/>
          <p:cNvSpPr>
            <a:spLocks noGrp="1"/>
          </p:cNvSpPr>
          <p:nvPr>
            <p:ph type="body" idx="1"/>
          </p:nvPr>
        </p:nvSpPr>
        <p:spPr>
          <a:xfrm>
            <a:off x="894366" y="1753592"/>
            <a:ext cx="11015133" cy="184666"/>
          </a:xfrm>
          <a:prstGeom prst="rect">
            <a:avLst/>
          </a:prstGeom>
        </p:spPr>
        <p:txBody>
          <a:bodyPr wrap="square" lIns="0" tIns="0" rIns="0" bIns="0">
            <a:spAutoFit/>
          </a:bodyPr>
          <a:lstStyle>
            <a:lvl1pPr>
              <a:defRPr sz="12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1996830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593831"/>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 id="2147484102" r:id="rId16"/>
    <p:sldLayoutId id="2147484103" r:id="rId17"/>
    <p:sldLayoutId id="2147484104" r:id="rId18"/>
    <p:sldLayoutId id="2147484105" r:id="rId19"/>
    <p:sldLayoutId id="2147484106" r:id="rId20"/>
    <p:sldLayoutId id="2147484107"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3"/>
            <a:ext cx="12192000" cy="5918200"/>
          </a:xfrm>
          <a:custGeom>
            <a:avLst/>
            <a:gdLst/>
            <a:ahLst/>
            <a:cxnLst/>
            <a:rect l="l" t="t" r="r" b="b"/>
            <a:pathLst>
              <a:path w="18288000" h="8877300">
                <a:moveTo>
                  <a:pt x="0" y="8877299"/>
                </a:moveTo>
                <a:lnTo>
                  <a:pt x="18287998" y="8877299"/>
                </a:lnTo>
                <a:lnTo>
                  <a:pt x="18287998" y="0"/>
                </a:lnTo>
                <a:lnTo>
                  <a:pt x="0" y="0"/>
                </a:lnTo>
                <a:lnTo>
                  <a:pt x="0" y="8877299"/>
                </a:lnTo>
                <a:close/>
              </a:path>
            </a:pathLst>
          </a:custGeom>
          <a:solidFill>
            <a:srgbClr val="2E5C8E"/>
          </a:solidFill>
        </p:spPr>
        <p:txBody>
          <a:bodyPr wrap="square" lIns="0" tIns="0" rIns="0" bIns="0" rtlCol="0"/>
          <a:lstStyle/>
          <a:p>
            <a:endParaRPr sz="1200"/>
          </a:p>
        </p:txBody>
      </p:sp>
      <p:sp>
        <p:nvSpPr>
          <p:cNvPr id="2" name="Holder 2"/>
          <p:cNvSpPr>
            <a:spLocks noGrp="1"/>
          </p:cNvSpPr>
          <p:nvPr>
            <p:ph type="title"/>
          </p:nvPr>
        </p:nvSpPr>
        <p:spPr>
          <a:xfrm>
            <a:off x="769593" y="2556981"/>
            <a:ext cx="10652815" cy="461665"/>
          </a:xfrm>
          <a:prstGeom prst="rect">
            <a:avLst/>
          </a:prstGeom>
        </p:spPr>
        <p:txBody>
          <a:bodyPr wrap="square" lIns="0" tIns="0" rIns="0" bIns="0">
            <a:spAutoFit/>
          </a:bodyPr>
          <a:lstStyle>
            <a:lvl1pPr>
              <a:defRPr sz="3000" b="0" i="0">
                <a:solidFill>
                  <a:srgbClr val="0C3664"/>
                </a:solidFill>
                <a:latin typeface="Myriad Pro"/>
                <a:cs typeface="Myriad Pro"/>
              </a:defRPr>
            </a:lvl1pPr>
          </a:lstStyle>
          <a:p>
            <a:endParaRPr dirty="0"/>
          </a:p>
        </p:txBody>
      </p:sp>
      <p:sp>
        <p:nvSpPr>
          <p:cNvPr id="3" name="Holder 3"/>
          <p:cNvSpPr>
            <a:spLocks noGrp="1"/>
          </p:cNvSpPr>
          <p:nvPr>
            <p:ph type="body" idx="1"/>
          </p:nvPr>
        </p:nvSpPr>
        <p:spPr>
          <a:xfrm>
            <a:off x="801260" y="2004320"/>
            <a:ext cx="10589479" cy="523220"/>
          </a:xfrm>
          <a:prstGeom prst="rect">
            <a:avLst/>
          </a:prstGeom>
        </p:spPr>
        <p:txBody>
          <a:bodyPr wrap="square" lIns="0" tIns="0" rIns="0" bIns="0">
            <a:spAutoFit/>
          </a:bodyPr>
          <a:lstStyle>
            <a:lvl1pPr>
              <a:defRPr sz="3400" b="1" i="0">
                <a:solidFill>
                  <a:srgbClr val="0C3664"/>
                </a:solidFill>
                <a:latin typeface="Myriad Pro Light"/>
                <a:cs typeface="Myriad Pro Light"/>
              </a:defRPr>
            </a:lvl1pPr>
          </a:lstStyle>
          <a:p>
            <a:endParaRPr dirty="0"/>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73460305"/>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4771AC-CF8B-4D4D-8CAF-230051A607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F3F959-E396-B20F-5144-C83CFF27FF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5F4A4A-F123-4E6B-E8AD-DC88583AA5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1B156-F992-44A0-95EE-E36D626263A1}" type="datetimeFigureOut">
              <a:rPr lang="en-US" smtClean="0"/>
              <a:t>11/21/2023</a:t>
            </a:fld>
            <a:endParaRPr lang="en-US"/>
          </a:p>
        </p:txBody>
      </p:sp>
      <p:sp>
        <p:nvSpPr>
          <p:cNvPr id="5" name="Footer Placeholder 4">
            <a:extLst>
              <a:ext uri="{FF2B5EF4-FFF2-40B4-BE49-F238E27FC236}">
                <a16:creationId xmlns:a16="http://schemas.microsoft.com/office/drawing/2014/main" id="{3FF7BDB1-85AB-524F-D8BB-1591CE4069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932C57-217F-FB61-1F2E-65152FC9E6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EB65C-2E86-4566-93EB-EEFA47CDFFB2}" type="slidenum">
              <a:rPr lang="en-US" smtClean="0"/>
              <a:t>‹#›</a:t>
            </a:fld>
            <a:endParaRPr lang="en-US"/>
          </a:p>
        </p:txBody>
      </p:sp>
    </p:spTree>
    <p:extLst>
      <p:ext uri="{BB962C8B-B14F-4D97-AF65-F5344CB8AC3E}">
        <p14:creationId xmlns:p14="http://schemas.microsoft.com/office/powerpoint/2010/main" val="1435594200"/>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147" y="308231"/>
            <a:ext cx="10160000" cy="958866"/>
          </a:xfrm>
          <a:prstGeom prst="rect">
            <a:avLst/>
          </a:prstGeom>
        </p:spPr>
        <p:txBody>
          <a:bodyPr vert="horz" lIns="91440" tIns="45720" rIns="91440" bIns="45720" rtlCol="0" anchor="ctr">
            <a:noAutofit/>
          </a:bodyPr>
          <a:lstStyle/>
          <a:p>
            <a:r>
              <a:rPr lang="en-US" dirty="0"/>
              <a:t>Primary (Green Bar) Slide Master</a:t>
            </a:r>
          </a:p>
        </p:txBody>
      </p:sp>
      <p:sp>
        <p:nvSpPr>
          <p:cNvPr id="3" name="Text Placeholder 2"/>
          <p:cNvSpPr>
            <a:spLocks noGrp="1"/>
          </p:cNvSpPr>
          <p:nvPr>
            <p:ph type="body" idx="1"/>
          </p:nvPr>
        </p:nvSpPr>
        <p:spPr>
          <a:xfrm>
            <a:off x="609601" y="1524000"/>
            <a:ext cx="7965440" cy="4460241"/>
          </a:xfrm>
          <a:prstGeom prst="rect">
            <a:avLst/>
          </a:prstGeom>
        </p:spPr>
        <p:txBody>
          <a:bodyPr vert="horz" lIns="91440" tIns="45720" rIns="91440" bIns="45720" rtlCol="0">
            <a:normAutofit/>
          </a:bodyPr>
          <a:lstStyle/>
          <a:p>
            <a:pPr lvl="0"/>
            <a:r>
              <a:rPr lang="en-US" dirty="0"/>
              <a:t>Major bullet points</a:t>
            </a:r>
          </a:p>
          <a:p>
            <a:pPr lvl="1"/>
            <a:r>
              <a:rPr lang="en-US" dirty="0"/>
              <a:t>Second level bullet points</a:t>
            </a:r>
          </a:p>
          <a:p>
            <a:pPr lvl="2"/>
            <a:endParaRPr lang="en-US" dirty="0"/>
          </a:p>
          <a:p>
            <a:pPr lvl="2"/>
            <a:endParaRPr lang="en-US" dirty="0"/>
          </a:p>
        </p:txBody>
      </p:sp>
      <p:sp>
        <p:nvSpPr>
          <p:cNvPr id="7" name="Rectangle 6"/>
          <p:cNvSpPr/>
          <p:nvPr/>
        </p:nvSpPr>
        <p:spPr>
          <a:xfrm>
            <a:off x="11277600" y="0"/>
            <a:ext cx="914400" cy="6858000"/>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p:nvSpPr>
        <p:spPr>
          <a:xfrm>
            <a:off x="11265506" y="5415281"/>
            <a:ext cx="926495" cy="685800"/>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fld id="{2A71BC8E-E76D-1D43-95F3-E98BFC0A827D}" type="slidenum">
              <a:rPr lang="en-US" sz="1800" smtClean="0">
                <a:solidFill>
                  <a:schemeClr val="bg1"/>
                </a:solidFill>
              </a:rPr>
              <a:pPr algn="ctr"/>
              <a:t>‹#›</a:t>
            </a:fld>
            <a:endParaRPr lang="en-US" sz="1800" dirty="0">
              <a:solidFill>
                <a:schemeClr val="bg1"/>
              </a:solidFill>
            </a:endParaRPr>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8B4773C3-66F5-1C45-908B-F3B868AD8E69}" type="datetime1">
              <a:rPr lang="en-US" smtClean="0"/>
              <a:pPr/>
              <a:t>11/21/2023</a:t>
            </a:fld>
            <a:endParaRPr lang="en-US" dirty="0"/>
          </a:p>
        </p:txBody>
      </p:sp>
      <p:pic>
        <p:nvPicPr>
          <p:cNvPr id="9" name="Picture 8" descr="HealthPoint_Logo_RGB-B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9601" y="6101081"/>
            <a:ext cx="3255264" cy="572244"/>
          </a:xfrm>
          <a:prstGeom prst="rect">
            <a:avLst/>
          </a:prstGeom>
        </p:spPr>
      </p:pic>
      <p:sp>
        <p:nvSpPr>
          <p:cNvPr id="11" name="TextBox 10">
            <a:extLst>
              <a:ext uri="{FF2B5EF4-FFF2-40B4-BE49-F238E27FC236}">
                <a16:creationId xmlns:a16="http://schemas.microsoft.com/office/drawing/2014/main" id="{F06C6218-D8D0-404F-96B7-2023C1C0C5B1}"/>
              </a:ext>
            </a:extLst>
          </p:cNvPr>
          <p:cNvSpPr txBox="1"/>
          <p:nvPr userDrawn="1"/>
        </p:nvSpPr>
        <p:spPr>
          <a:xfrm>
            <a:off x="3883916" y="6324909"/>
            <a:ext cx="4507163" cy="307777"/>
          </a:xfrm>
          <a:prstGeom prst="rect">
            <a:avLst/>
          </a:prstGeom>
          <a:noFill/>
        </p:spPr>
        <p:txBody>
          <a:bodyPr wrap="square" rtlCol="0">
            <a:spAutoFit/>
          </a:bodyPr>
          <a:lstStyle/>
          <a:p>
            <a:pPr algn="l"/>
            <a:r>
              <a:rPr lang="en-US" sz="1400" i="0" baseline="0" dirty="0">
                <a:solidFill>
                  <a:schemeClr val="accent4"/>
                </a:solidFill>
                <a:latin typeface="Verdana"/>
                <a:cs typeface="Verdana"/>
              </a:rPr>
              <a:t> Everyone Deserves Great Care</a:t>
            </a:r>
            <a:endParaRPr lang="en-US" sz="1400" i="0" dirty="0">
              <a:solidFill>
                <a:schemeClr val="accent4"/>
              </a:solidFill>
              <a:latin typeface="Verdana"/>
              <a:cs typeface="Verdana"/>
            </a:endParaRPr>
          </a:p>
        </p:txBody>
      </p:sp>
    </p:spTree>
    <p:extLst>
      <p:ext uri="{BB962C8B-B14F-4D97-AF65-F5344CB8AC3E}">
        <p14:creationId xmlns:p14="http://schemas.microsoft.com/office/powerpoint/2010/main" val="230019658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Lst>
  <p:hf hdr="0" ftr="0" dt="0"/>
  <p:txStyles>
    <p:titleStyle>
      <a:lvl1pPr algn="l" defTabSz="914400" rtl="0" eaLnBrk="1" latinLnBrk="0" hangingPunct="1">
        <a:spcBef>
          <a:spcPct val="0"/>
        </a:spcBef>
        <a:buNone/>
        <a:defRPr sz="3400" kern="1200" cap="none" spc="-50" normalizeH="0" baseline="0">
          <a:ln>
            <a:noFill/>
          </a:ln>
          <a:solidFill>
            <a:schemeClr val="accent2"/>
          </a:solidFill>
          <a:effectLst/>
          <a:latin typeface="Trebuchet MS"/>
          <a:ea typeface="+mj-ea"/>
          <a:cs typeface="+mj-cs"/>
        </a:defRPr>
      </a:lvl1pPr>
    </p:titleStyle>
    <p:bodyStyle>
      <a:lvl1pPr marL="342900" indent="-228600" algn="l" defTabSz="914400" rtl="0" eaLnBrk="1" latinLnBrk="0" hangingPunct="1">
        <a:spcBef>
          <a:spcPts val="1200"/>
        </a:spcBef>
        <a:spcAft>
          <a:spcPts val="600"/>
        </a:spcAft>
        <a:buClr>
          <a:schemeClr val="accent3"/>
        </a:buClr>
        <a:buSzPct val="120000"/>
        <a:buFont typeface="Wingdings" charset="2"/>
        <a:buChar char="§"/>
        <a:defRPr sz="1800" kern="1200">
          <a:solidFill>
            <a:schemeClr val="tx1"/>
          </a:solidFill>
          <a:latin typeface="Verdana"/>
          <a:ea typeface="+mn-ea"/>
          <a:cs typeface="+mn-cs"/>
        </a:defRPr>
      </a:lvl1pPr>
      <a:lvl2pPr marL="640080" indent="-228600" algn="l" defTabSz="914400" rtl="0" eaLnBrk="1" latinLnBrk="0" hangingPunct="1">
        <a:spcBef>
          <a:spcPts val="0"/>
        </a:spcBef>
        <a:spcAft>
          <a:spcPts val="600"/>
        </a:spcAft>
        <a:buClrTx/>
        <a:buSzPct val="120000"/>
        <a:buFont typeface="Lucida Grande"/>
        <a:buChar char="-"/>
        <a:defRPr sz="1400" b="0" i="1" kern="1200">
          <a:solidFill>
            <a:schemeClr val="tx1">
              <a:lumMod val="50000"/>
              <a:lumOff val="50000"/>
            </a:schemeClr>
          </a:solidFill>
          <a:latin typeface="Verdana"/>
          <a:ea typeface="+mn-ea"/>
          <a:cs typeface="+mn-cs"/>
        </a:defRPr>
      </a:lvl2pPr>
      <a:lvl3pPr marL="1005840" indent="-228600" algn="l" defTabSz="914400" rtl="0" eaLnBrk="1" latinLnBrk="0" hangingPunct="1">
        <a:spcBef>
          <a:spcPct val="20000"/>
        </a:spcBef>
        <a:spcAft>
          <a:spcPts val="600"/>
        </a:spcAft>
        <a:buClrTx/>
        <a:buSzPct val="125000"/>
        <a:buFont typeface="Courier New"/>
        <a:buChar char="o"/>
        <a:defRPr sz="1100" kern="1200">
          <a:solidFill>
            <a:schemeClr val="tx1">
              <a:lumMod val="50000"/>
              <a:lumOff val="50000"/>
            </a:schemeClr>
          </a:solidFill>
          <a:latin typeface="Verdana"/>
          <a:ea typeface="+mn-ea"/>
          <a:cs typeface="+mn-cs"/>
        </a:defRPr>
      </a:lvl3pPr>
      <a:lvl4pPr marL="1280160" indent="-228600" algn="l" defTabSz="914400" rtl="0" eaLnBrk="1" latinLnBrk="0" hangingPunct="1">
        <a:spcBef>
          <a:spcPct val="20000"/>
        </a:spcBef>
        <a:buClr>
          <a:schemeClr val="accent4"/>
        </a:buClr>
        <a:buSzPct val="125000"/>
        <a:buFont typeface="Wingdings" charset="2"/>
        <a:buChar char="§"/>
        <a:defRPr sz="1600" kern="1200">
          <a:solidFill>
            <a:schemeClr val="tx1"/>
          </a:solidFill>
          <a:latin typeface="Verdana"/>
          <a:ea typeface="+mn-ea"/>
          <a:cs typeface="+mn-cs"/>
        </a:defRPr>
      </a:lvl4pPr>
      <a:lvl5pPr marL="1554480" indent="-228600" algn="l" defTabSz="914400" rtl="0" eaLnBrk="1" latinLnBrk="0" hangingPunct="1">
        <a:spcBef>
          <a:spcPct val="20000"/>
        </a:spcBef>
        <a:buClr>
          <a:schemeClr val="accent5"/>
        </a:buClr>
        <a:buSzPct val="125000"/>
        <a:buFont typeface="Wingdings" charset="2"/>
        <a:buChar char="§"/>
        <a:defRPr sz="1400" kern="1200" baseline="0">
          <a:solidFill>
            <a:schemeClr val="tx1"/>
          </a:solidFill>
          <a:latin typeface="Verdana"/>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07" y="491"/>
            <a:ext cx="12192000" cy="414020"/>
          </a:xfrm>
          <a:custGeom>
            <a:avLst/>
            <a:gdLst/>
            <a:ahLst/>
            <a:cxnLst/>
            <a:rect l="l" t="t" r="r" b="b"/>
            <a:pathLst>
              <a:path w="9144000" h="310515">
                <a:moveTo>
                  <a:pt x="9143619" y="0"/>
                </a:moveTo>
                <a:lnTo>
                  <a:pt x="0" y="0"/>
                </a:lnTo>
                <a:lnTo>
                  <a:pt x="0" y="310146"/>
                </a:lnTo>
                <a:lnTo>
                  <a:pt x="9143619" y="310146"/>
                </a:lnTo>
                <a:lnTo>
                  <a:pt x="9143619" y="0"/>
                </a:lnTo>
                <a:close/>
              </a:path>
            </a:pathLst>
          </a:custGeom>
          <a:solidFill>
            <a:srgbClr val="003C52"/>
          </a:solidFill>
        </p:spPr>
        <p:txBody>
          <a:bodyPr wrap="square" lIns="0" tIns="0" rIns="0" bIns="0" rtlCol="0"/>
          <a:lstStyle/>
          <a:p>
            <a:endParaRPr sz="2400"/>
          </a:p>
        </p:txBody>
      </p:sp>
      <p:sp>
        <p:nvSpPr>
          <p:cNvPr id="17" name="bg object 17"/>
          <p:cNvSpPr/>
          <p:nvPr/>
        </p:nvSpPr>
        <p:spPr>
          <a:xfrm>
            <a:off x="507" y="507"/>
            <a:ext cx="12192000" cy="414020"/>
          </a:xfrm>
          <a:custGeom>
            <a:avLst/>
            <a:gdLst/>
            <a:ahLst/>
            <a:cxnLst/>
            <a:rect l="l" t="t" r="r" b="b"/>
            <a:pathLst>
              <a:path w="9144000" h="310515">
                <a:moveTo>
                  <a:pt x="0" y="0"/>
                </a:moveTo>
                <a:lnTo>
                  <a:pt x="9144000" y="0"/>
                </a:lnTo>
                <a:lnTo>
                  <a:pt x="9144000" y="310134"/>
                </a:lnTo>
                <a:lnTo>
                  <a:pt x="0" y="310134"/>
                </a:lnTo>
                <a:lnTo>
                  <a:pt x="0" y="0"/>
                </a:lnTo>
                <a:close/>
              </a:path>
            </a:pathLst>
          </a:custGeom>
          <a:ln w="19050">
            <a:solidFill>
              <a:srgbClr val="003C52"/>
            </a:solidFill>
          </a:ln>
        </p:spPr>
        <p:txBody>
          <a:bodyPr wrap="square" lIns="0" tIns="0" rIns="0" bIns="0" rtlCol="0"/>
          <a:lstStyle/>
          <a:p>
            <a:endParaRPr sz="2400"/>
          </a:p>
        </p:txBody>
      </p:sp>
      <p:pic>
        <p:nvPicPr>
          <p:cNvPr id="18" name="bg object 18"/>
          <p:cNvPicPr/>
          <p:nvPr/>
        </p:nvPicPr>
        <p:blipFill>
          <a:blip r:embed="rId7" cstate="print"/>
          <a:stretch>
            <a:fillRect/>
          </a:stretch>
        </p:blipFill>
        <p:spPr>
          <a:xfrm>
            <a:off x="304799" y="177801"/>
            <a:ext cx="1423415" cy="914399"/>
          </a:xfrm>
          <a:prstGeom prst="rect">
            <a:avLst/>
          </a:prstGeom>
        </p:spPr>
      </p:pic>
      <p:sp>
        <p:nvSpPr>
          <p:cNvPr id="2" name="Holder 2"/>
          <p:cNvSpPr>
            <a:spLocks noGrp="1"/>
          </p:cNvSpPr>
          <p:nvPr>
            <p:ph type="title"/>
          </p:nvPr>
        </p:nvSpPr>
        <p:spPr>
          <a:xfrm>
            <a:off x="369149" y="1109812"/>
            <a:ext cx="11453703" cy="369332"/>
          </a:xfrm>
          <a:prstGeom prst="rect">
            <a:avLst/>
          </a:prstGeom>
        </p:spPr>
        <p:txBody>
          <a:bodyPr wrap="square" lIns="0" tIns="0" rIns="0" bIns="0">
            <a:spAutoFit/>
          </a:bodyPr>
          <a:lstStyle>
            <a:lvl1pPr>
              <a:defRPr sz="2400" b="1" i="0">
                <a:solidFill>
                  <a:srgbClr val="003C52"/>
                </a:solidFill>
                <a:latin typeface="Calibri"/>
                <a:cs typeface="Calibri"/>
              </a:defRPr>
            </a:lvl1pPr>
          </a:lstStyle>
          <a:p>
            <a:endParaRPr/>
          </a:p>
        </p:txBody>
      </p:sp>
      <p:sp>
        <p:nvSpPr>
          <p:cNvPr id="3" name="Holder 3"/>
          <p:cNvSpPr>
            <a:spLocks noGrp="1"/>
          </p:cNvSpPr>
          <p:nvPr>
            <p:ph type="body" idx="1"/>
          </p:nvPr>
        </p:nvSpPr>
        <p:spPr>
          <a:xfrm>
            <a:off x="6505788" y="2389772"/>
            <a:ext cx="5389033" cy="307777"/>
          </a:xfrm>
          <a:prstGeom prst="rect">
            <a:avLst/>
          </a:prstGeom>
        </p:spPr>
        <p:txBody>
          <a:bodyPr wrap="square" lIns="0" tIns="0" rIns="0" bIns="0">
            <a:spAutoFit/>
          </a:bodyPr>
          <a:lstStyle>
            <a:lvl1pPr>
              <a:defRPr sz="2000" b="0" i="0">
                <a:solidFill>
                  <a:srgbClr val="003C52"/>
                </a:solidFill>
                <a:latin typeface="Calibri"/>
                <a:cs typeface="Calibri"/>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84874594"/>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99C21-3D77-DF40-9D03-028F663A6E0F}" type="datetimeFigureOut">
              <a:rPr lang="en-US" smtClean="0"/>
              <a:t>11/21/2023</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F5A6AC-8299-7C4A-987D-EB59C6EF51A5}" type="slidenum">
              <a:rPr lang="en-US" smtClean="0"/>
              <a:t>‹#›</a:t>
            </a:fld>
            <a:endParaRPr lang="en-US"/>
          </a:p>
        </p:txBody>
      </p:sp>
      <p:sp>
        <p:nvSpPr>
          <p:cNvPr id="2" name="Footer Placeholder 1">
            <a:extLst>
              <a:ext uri="{FF2B5EF4-FFF2-40B4-BE49-F238E27FC236}">
                <a16:creationId xmlns:a16="http://schemas.microsoft.com/office/drawing/2014/main" id="{236732B5-B184-7A4A-AEEE-E10246F72B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Title Placeholder 2">
            <a:extLst>
              <a:ext uri="{FF2B5EF4-FFF2-40B4-BE49-F238E27FC236}">
                <a16:creationId xmlns:a16="http://schemas.microsoft.com/office/drawing/2014/main" id="{164B74E3-BB50-594C-8406-6F02E3881B40}"/>
              </a:ext>
            </a:extLst>
          </p:cNvPr>
          <p:cNvSpPr>
            <a:spLocks noGrp="1"/>
          </p:cNvSpPr>
          <p:nvPr>
            <p:ph type="title"/>
          </p:nvPr>
        </p:nvSpPr>
        <p:spPr>
          <a:xfrm>
            <a:off x="4881093" y="4832172"/>
            <a:ext cx="7310907" cy="948520"/>
          </a:xfrm>
          <a:prstGeom prst="rect">
            <a:avLst/>
          </a:prstGeom>
        </p:spPr>
        <p:txBody>
          <a:bodyPr vert="horz" lIns="91440" tIns="45720" rIns="91440" bIns="45720" rtlCol="0" anchor="ctr">
            <a:normAutofit/>
          </a:bodyPr>
          <a:lstStyle/>
          <a:p>
            <a:r>
              <a:rPr lang="en-US" dirty="0"/>
              <a:t>Title</a:t>
            </a:r>
          </a:p>
        </p:txBody>
      </p:sp>
    </p:spTree>
    <p:extLst>
      <p:ext uri="{BB962C8B-B14F-4D97-AF65-F5344CB8AC3E}">
        <p14:creationId xmlns:p14="http://schemas.microsoft.com/office/powerpoint/2010/main" val="18070875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1415583"/>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2877671"/>
            <a:ext cx="10515600" cy="3299292"/>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yriad Pro" panose="020B0503030403020204" pitchFamily="34" charset="0"/>
              </a:defRPr>
            </a:lvl1pPr>
          </a:lstStyle>
          <a:p>
            <a:fld id="{53E5B161-B30D-465E-9C63-9055E32FD1B5}" type="slidenum">
              <a:rPr lang="en-US" smtClean="0"/>
              <a:pPr/>
              <a:t>‹#›</a:t>
            </a:fld>
            <a:endParaRPr lang="en-US" dirty="0"/>
          </a:p>
        </p:txBody>
      </p:sp>
    </p:spTree>
    <p:extLst>
      <p:ext uri="{BB962C8B-B14F-4D97-AF65-F5344CB8AC3E}">
        <p14:creationId xmlns:p14="http://schemas.microsoft.com/office/powerpoint/2010/main" val="118542495"/>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11/21/2023</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04541664"/>
      </p:ext>
    </p:extLst>
  </p:cSld>
  <p:clrMap bg1="dk1" tx1="lt1" bg2="dk2" tx2="lt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9D8F58-B7BB-4914-A730-B29C318201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00DE49-E519-405B-B076-EB70DA602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CAD7C-85DD-41B5-BE09-4132C6DF89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48EC7-AF6A-48D3-8284-14BACBEBDD84}" type="datetimeFigureOut">
              <a:rPr lang="en-US" smtClean="0"/>
              <a:t>11/21/2023</a:t>
            </a:fld>
            <a:endParaRPr lang="en-US" dirty="0"/>
          </a:p>
        </p:txBody>
      </p:sp>
      <p:sp>
        <p:nvSpPr>
          <p:cNvPr id="5" name="Footer Placeholder 4">
            <a:extLst>
              <a:ext uri="{FF2B5EF4-FFF2-40B4-BE49-F238E27FC236}">
                <a16:creationId xmlns:a16="http://schemas.microsoft.com/office/drawing/2014/main" id="{A09318CD-E229-4A6A-99D5-BC3922C2C2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980055-E2B1-4356-91BD-CE8B2476F9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8895347"/>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06B401-30AD-418C-86C2-D875667538CF}" type="datetimeFigureOut">
              <a:rPr lang="en-US" smtClean="0"/>
              <a:t>11/21/2023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5A7ADD-EB49-47DA-9EBD-036526345104}" type="slidenum">
              <a:rPr lang="en-US" smtClean="0"/>
              <a:t>‹#›</a:t>
            </a:fld>
            <a:endParaRPr lang="en-US"/>
          </a:p>
        </p:txBody>
      </p:sp>
    </p:spTree>
    <p:extLst>
      <p:ext uri="{BB962C8B-B14F-4D97-AF65-F5344CB8AC3E}">
        <p14:creationId xmlns:p14="http://schemas.microsoft.com/office/powerpoint/2010/main" val="639184183"/>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11/21/2023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a:p>
        </p:txBody>
      </p:sp>
    </p:spTree>
    <p:extLst>
      <p:ext uri="{BB962C8B-B14F-4D97-AF65-F5344CB8AC3E}">
        <p14:creationId xmlns:p14="http://schemas.microsoft.com/office/powerpoint/2010/main" val="2452641236"/>
      </p:ext>
    </p:extLst>
  </p:cSld>
  <p:clrMap bg1="dk1" tx1="lt1" bg2="dk2"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A78C165-B12A-4B46-AC7E-8E730F42CBBA}"/>
              </a:ext>
            </a:extLst>
          </p:cNvPr>
          <p:cNvCxnSpPr>
            <a:cxnSpLocks/>
          </p:cNvCxnSpPr>
          <p:nvPr userDrawn="1"/>
        </p:nvCxnSpPr>
        <p:spPr>
          <a:xfrm>
            <a:off x="4241830" y="495574"/>
            <a:ext cx="3703320" cy="0"/>
          </a:xfrm>
          <a:prstGeom prst="line">
            <a:avLst/>
          </a:prstGeom>
          <a:ln w="8255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5F2DE1-F272-49DD-84C1-C2FB82B723E3}"/>
              </a:ext>
            </a:extLst>
          </p:cNvPr>
          <p:cNvCxnSpPr>
            <a:cxnSpLocks/>
          </p:cNvCxnSpPr>
          <p:nvPr userDrawn="1"/>
        </p:nvCxnSpPr>
        <p:spPr>
          <a:xfrm>
            <a:off x="8042147" y="495574"/>
            <a:ext cx="3703320" cy="0"/>
          </a:xfrm>
          <a:prstGeom prst="line">
            <a:avLst/>
          </a:prstGeom>
          <a:ln w="82550" cap="flat">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0BB053-86D6-405E-A719-7B6EF23E7207}"/>
              </a:ext>
            </a:extLst>
          </p:cNvPr>
          <p:cNvCxnSpPr>
            <a:cxnSpLocks/>
          </p:cNvCxnSpPr>
          <p:nvPr userDrawn="1"/>
        </p:nvCxnSpPr>
        <p:spPr>
          <a:xfrm>
            <a:off x="437009" y="495574"/>
            <a:ext cx="3703320" cy="0"/>
          </a:xfrm>
          <a:prstGeom prst="line">
            <a:avLst/>
          </a:prstGeom>
          <a:ln w="82550" cap="flat">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a:t>20XX</a:t>
            </a:r>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r>
              <a:rPr lang="en-US" dirty="0"/>
              <a:t>Sample Footer Text</a:t>
            </a:r>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490712675"/>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eg"/><Relationship Id="rId1" Type="http://schemas.openxmlformats.org/officeDocument/2006/relationships/slideLayout" Target="../slideLayouts/slideLayout100.xml"/><Relationship Id="rId5" Type="http://schemas.openxmlformats.org/officeDocument/2006/relationships/image" Target="../media/image109.png"/><Relationship Id="rId4" Type="http://schemas.openxmlformats.org/officeDocument/2006/relationships/image" Target="../media/image10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39.xml"/></Relationships>
</file>

<file path=ppt/slides/_rels/slide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95.jpeg"/><Relationship Id="rId4" Type="http://schemas.openxmlformats.org/officeDocument/2006/relationships/image" Target="../media/image94.jpeg"/></Relationships>
</file>

<file path=ppt/slides/_rels/slide2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39.xml"/></Relationships>
</file>

<file path=ppt/slides/_rels/slide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124.xml"/><Relationship Id="rId4" Type="http://schemas.openxmlformats.org/officeDocument/2006/relationships/image" Target="../media/image1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2.jpg"/><Relationship Id="rId7"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128.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3.xml.rels><?xml version="1.0" encoding="UTF-8" standalone="yes"?>
<Relationships xmlns="http://schemas.openxmlformats.org/package/2006/relationships"><Relationship Id="rId3" Type="http://schemas.openxmlformats.org/officeDocument/2006/relationships/image" Target="../media/image112.jpg"/><Relationship Id="rId7"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128.xml"/><Relationship Id="rId6" Type="http://schemas.openxmlformats.org/officeDocument/2006/relationships/image" Target="../media/image116.png"/><Relationship Id="rId5" Type="http://schemas.openxmlformats.org/officeDocument/2006/relationships/image" Target="../media/image114.png"/><Relationship Id="rId4" Type="http://schemas.openxmlformats.org/officeDocument/2006/relationships/image" Target="../media/image113.png"/></Relationships>
</file>

<file path=ppt/slides/_rels/slide2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255.xml"/></Relationships>
</file>

<file path=ppt/slides/_rels/slide2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7.jpg"/><Relationship Id="rId1" Type="http://schemas.openxmlformats.org/officeDocument/2006/relationships/slideLayout" Target="../slideLayouts/slideLayout255.xml"/><Relationship Id="rId5" Type="http://schemas.openxmlformats.org/officeDocument/2006/relationships/image" Target="../media/image121.jpg"/><Relationship Id="rId4" Type="http://schemas.openxmlformats.org/officeDocument/2006/relationships/image" Target="../media/image1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45.xml"/><Relationship Id="rId4" Type="http://schemas.openxmlformats.org/officeDocument/2006/relationships/image" Target="../media/image1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3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4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0.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6.xml"/><Relationship Id="rId1" Type="http://schemas.openxmlformats.org/officeDocument/2006/relationships/slideLayout" Target="../slideLayouts/slideLayout2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7.xml"/></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81.xml"/><Relationship Id="rId7" Type="http://schemas.openxmlformats.org/officeDocument/2006/relationships/diagramData" Target="../diagrams/data3.xml"/><Relationship Id="rId12" Type="http://schemas.openxmlformats.org/officeDocument/2006/relationships/image" Target="../media/image1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0.png"/><Relationship Id="rId11" Type="http://schemas.microsoft.com/office/2007/relationships/diagramDrawing" Target="../diagrams/drawing3.xml"/><Relationship Id="rId5" Type="http://schemas.openxmlformats.org/officeDocument/2006/relationships/image" Target="../media/image139.png"/><Relationship Id="rId10" Type="http://schemas.openxmlformats.org/officeDocument/2006/relationships/diagramColors" Target="../diagrams/colors3.xml"/><Relationship Id="rId4" Type="http://schemas.openxmlformats.org/officeDocument/2006/relationships/notesSlide" Target="../notesSlides/notesSlide38.xml"/><Relationship Id="rId9" Type="http://schemas.openxmlformats.org/officeDocument/2006/relationships/diagramQuickStyle" Target="../diagrams/quickStyle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2.png"/><Relationship Id="rId4" Type="http://schemas.openxmlformats.org/officeDocument/2006/relationships/notesSlide" Target="../notesSlides/notesSlide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6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101.png"/></Relationships>
</file>

<file path=ppt/slides/_rels/slide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0.xml"/><Relationship Id="rId1" Type="http://schemas.openxmlformats.org/officeDocument/2006/relationships/slideLayout" Target="../slideLayouts/slideLayout6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3.xml"/></Relationships>
</file>

<file path=ppt/slides/_rels/slide6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81.xml"/></Relationships>
</file>

<file path=ppt/slides/_rels/slide6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7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1.xml"/></Relationships>
</file>

<file path=ppt/slides/_rels/slide6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g"/><Relationship Id="rId1" Type="http://schemas.openxmlformats.org/officeDocument/2006/relationships/slideLayout" Target="../slideLayouts/slideLayout112.xml"/></Relationships>
</file>

<file path=ppt/slides/_rels/slide6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g"/><Relationship Id="rId1" Type="http://schemas.openxmlformats.org/officeDocument/2006/relationships/slideLayout" Target="../slideLayouts/slideLayout113.xml"/></Relationships>
</file>

<file path=ppt/slides/_rels/slide6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1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103.png"/></Relationships>
</file>

<file path=ppt/slides/_rels/slide7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5.xml"/><Relationship Id="rId1" Type="http://schemas.openxmlformats.org/officeDocument/2006/relationships/slideLayout" Target="../slideLayouts/slideLayout34.xml"/><Relationship Id="rId4" Type="http://schemas.openxmlformats.org/officeDocument/2006/relationships/hyperlink" Target="https://www.weitzmaninstitute.org/sites/default/files/NPResidencyBook/NPResidencyBook.pdf"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6.xml"/><Relationship Id="rId1" Type="http://schemas.openxmlformats.org/officeDocument/2006/relationships/slideLayout" Target="../slideLayouts/slideLayout34.xml"/><Relationship Id="rId4" Type="http://schemas.openxmlformats.org/officeDocument/2006/relationships/hyperlink" Target="https://www.weitzmaninstitute.org/sites/default/files/NPResidencyBook/NPResidencyBook.pdf"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8.xml"/><Relationship Id="rId1" Type="http://schemas.openxmlformats.org/officeDocument/2006/relationships/slideLayout" Target="../slideLayouts/slideLayout34.xml"/><Relationship Id="rId4" Type="http://schemas.openxmlformats.org/officeDocument/2006/relationships/hyperlink" Target="https://www.weitzmaninstitute.org/sites/default/files/NPResidencyBook/NPResidencyBook.pdf"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3.xml"/><Relationship Id="rId1" Type="http://schemas.openxmlformats.org/officeDocument/2006/relationships/slideLayout" Target="../slideLayouts/slideLayout34.xml"/><Relationship Id="rId4" Type="http://schemas.openxmlformats.org/officeDocument/2006/relationships/image" Target="../media/image16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3" Type="http://schemas.openxmlformats.org/officeDocument/2006/relationships/hyperlink" Target="https://education.weitzmaninstitute.org/content/postgraduate-nurse-practitioner-np-residency-and-npphysician-associate-pa-training-programs" TargetMode="External"/><Relationship Id="rId2" Type="http://schemas.openxmlformats.org/officeDocument/2006/relationships/notesSlide" Target="../notesSlides/notesSlide57.xml"/><Relationship Id="rId1" Type="http://schemas.openxmlformats.org/officeDocument/2006/relationships/slideLayout" Target="../slideLayouts/slideLayout34.xml"/><Relationship Id="rId4" Type="http://schemas.openxmlformats.org/officeDocument/2006/relationships/image" Target="../media/image165.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6.png"/><Relationship Id="rId7" Type="http://schemas.openxmlformats.org/officeDocument/2006/relationships/hyperlink" Target="https://www.healthcenterinfo.org/" TargetMode="External"/><Relationship Id="rId2" Type="http://schemas.openxmlformats.org/officeDocument/2006/relationships/notesSlide" Target="../notesSlides/notesSlide60.xml"/><Relationship Id="rId1" Type="http://schemas.openxmlformats.org/officeDocument/2006/relationships/slideLayout" Target="../slideLayouts/slideLayout29.xml"/><Relationship Id="rId6" Type="http://schemas.openxmlformats.org/officeDocument/2006/relationships/hyperlink" Target="https://www.weitzmaninstitute.org/ncaresources" TargetMode="External"/><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681473"/>
            <a:ext cx="12191999" cy="2031325"/>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5000" b="1" i="0" u="none" strike="noStrike" kern="1200" cap="none" spc="-30" normalizeH="0" baseline="0" noProof="0" dirty="0">
                <a:ln>
                  <a:noFill/>
                </a:ln>
                <a:solidFill>
                  <a:srgbClr val="008558"/>
                </a:solidFill>
                <a:effectLst/>
                <a:uLnTx/>
                <a:uFillTx/>
                <a:latin typeface="Calibri Light" panose="020F0302020204030204" pitchFamily="34" charset="0"/>
                <a:ea typeface="+mn-ea"/>
                <a:cs typeface="Calibri Light" panose="020F0302020204030204" pitchFamily="34" charset="0"/>
              </a:rPr>
              <a:t>Postgraduate Nurse Practitioner Residency </a:t>
            </a:r>
            <a:r>
              <a:rPr kumimoji="0" lang="en-US" sz="5000" b="1" i="0" u="none" strike="noStrike" kern="1200" cap="none" spc="-30" normalizeH="0" baseline="0" noProof="0" dirty="0" smtClean="0">
                <a:ln>
                  <a:noFill/>
                </a:ln>
                <a:solidFill>
                  <a:srgbClr val="008558"/>
                </a:solidFill>
                <a:effectLst/>
                <a:uLnTx/>
                <a:uFillTx/>
                <a:latin typeface="Calibri Light" panose="020F0302020204030204" pitchFamily="34" charset="0"/>
                <a:ea typeface="+mn-ea"/>
                <a:cs typeface="Calibri Light" panose="020F0302020204030204" pitchFamily="34" charset="0"/>
              </a:rPr>
              <a:t>&amp; </a:t>
            </a:r>
            <a:r>
              <a:rPr kumimoji="0" lang="en-US" sz="5000" b="1" i="0" u="none" strike="noStrike" kern="1200" cap="none" spc="-30" normalizeH="0" baseline="0" noProof="0" dirty="0">
                <a:ln>
                  <a:noFill/>
                </a:ln>
                <a:solidFill>
                  <a:srgbClr val="008558"/>
                </a:solidFill>
                <a:effectLst/>
                <a:uLnTx/>
                <a:uFillTx/>
                <a:latin typeface="Calibri Light" panose="020F0302020204030204" pitchFamily="34" charset="0"/>
                <a:ea typeface="+mn-ea"/>
                <a:cs typeface="Calibri Light" panose="020F0302020204030204" pitchFamily="34" charset="0"/>
              </a:rPr>
              <a:t>Fellowship Program Learning Collaborative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 normalizeH="0" baseline="0" noProof="0" dirty="0" smtClean="0">
                <a:ln>
                  <a:noFill/>
                </a:ln>
                <a:solidFill>
                  <a:srgbClr val="0E74BD"/>
                </a:solidFill>
                <a:effectLst/>
                <a:uLnTx/>
                <a:uFillTx/>
                <a:latin typeface="Calibri Light" panose="020F0302020204030204" pitchFamily="34" charset="0"/>
                <a:ea typeface="+mn-ea"/>
                <a:cs typeface="Calibri Light" panose="020F0302020204030204" pitchFamily="34" charset="0"/>
              </a:rPr>
              <a:t>Session One: </a:t>
            </a:r>
            <a:r>
              <a:rPr kumimoji="0" lang="en-US" sz="3600" b="0" i="0" u="none" strike="noStrike" kern="1200" cap="none" spc="-30" normalizeH="0" baseline="0" noProof="0" dirty="0" smtClean="0">
                <a:ln>
                  <a:noFill/>
                </a:ln>
                <a:solidFill>
                  <a:srgbClr val="0E74BD"/>
                </a:solidFill>
                <a:effectLst/>
                <a:uLnTx/>
                <a:uFillTx/>
                <a:latin typeface="Calibri Light" panose="020F0302020204030204" pitchFamily="34" charset="0"/>
                <a:ea typeface="+mn-ea"/>
                <a:cs typeface="Calibri Light" panose="020F0302020204030204" pitchFamily="34" charset="0"/>
              </a:rPr>
              <a:t>Tuesday </a:t>
            </a:r>
            <a:r>
              <a:rPr lang="en-US" sz="3600" spc="-30" dirty="0" smtClean="0">
                <a:solidFill>
                  <a:srgbClr val="0E74BD"/>
                </a:solidFill>
                <a:latin typeface="Calibri Light" panose="020F0302020204030204" pitchFamily="34" charset="0"/>
                <a:cs typeface="Calibri Light" panose="020F0302020204030204" pitchFamily="34" charset="0"/>
              </a:rPr>
              <a:t>November 21</a:t>
            </a:r>
            <a:r>
              <a:rPr lang="en-US" sz="3600" spc="-30" baseline="30000" dirty="0" smtClean="0">
                <a:solidFill>
                  <a:srgbClr val="0E74BD"/>
                </a:solidFill>
                <a:latin typeface="Calibri Light" panose="020F0302020204030204" pitchFamily="34" charset="0"/>
                <a:cs typeface="Calibri Light" panose="020F0302020204030204" pitchFamily="34" charset="0"/>
              </a:rPr>
              <a:t>st</a:t>
            </a:r>
            <a:r>
              <a:rPr lang="en-US" sz="3600" spc="-30" dirty="0" smtClean="0">
                <a:solidFill>
                  <a:srgbClr val="0E74BD"/>
                </a:solidFill>
                <a:latin typeface="Calibri Light" panose="020F0302020204030204" pitchFamily="34" charset="0"/>
                <a:cs typeface="Calibri Light" panose="020F0302020204030204" pitchFamily="34" charset="0"/>
              </a:rPr>
              <a:t>, </a:t>
            </a:r>
            <a:r>
              <a:rPr kumimoji="0" lang="en-US" sz="3600" b="0" i="0" u="none" strike="noStrike" kern="1200" cap="none" spc="-30" normalizeH="0" baseline="0" noProof="0" dirty="0" smtClean="0">
                <a:ln>
                  <a:noFill/>
                </a:ln>
                <a:solidFill>
                  <a:srgbClr val="0E74BD"/>
                </a:solidFill>
                <a:effectLst/>
                <a:uLnTx/>
                <a:uFillTx/>
                <a:latin typeface="Calibri Light" panose="020F0302020204030204" pitchFamily="34" charset="0"/>
                <a:ea typeface="+mn-ea"/>
                <a:cs typeface="Calibri Light" panose="020F0302020204030204" pitchFamily="34" charset="0"/>
              </a:rPr>
              <a:t>2023</a:t>
            </a:r>
            <a:endParaRPr kumimoji="0" lang="en-US" sz="3600" b="0" i="0" u="none" strike="noStrike" kern="1200" cap="none" spc="-30" normalizeH="0" baseline="0" noProof="0" dirty="0">
              <a:ln>
                <a:noFill/>
              </a:ln>
              <a:solidFill>
                <a:srgbClr val="0E74BD"/>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205902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sz="3200" dirty="0">
                <a:latin typeface="Calibri Light" panose="020F0302020204030204"/>
              </a:rPr>
              <a:t>Welcome to the Postgraduate Nurse Practitioner </a:t>
            </a:r>
            <a:br>
              <a:rPr lang="en-US" sz="3200" dirty="0">
                <a:latin typeface="Calibri Light" panose="020F0302020204030204"/>
              </a:rPr>
            </a:br>
            <a:r>
              <a:rPr lang="en-US" sz="3200" dirty="0">
                <a:latin typeface="Calibri Light" panose="020F0302020204030204"/>
              </a:rPr>
              <a:t>Residency &amp; Fellowship Program Learning Collaborative!</a:t>
            </a:r>
            <a:endParaRPr kumimoji="0" lang="en-US" sz="3200" b="1" i="0" u="none" strike="noStrike" kern="1200" cap="none" spc="0" normalizeH="0" baseline="0" noProof="0" dirty="0">
              <a:ln>
                <a:noFill/>
              </a:ln>
              <a:solidFill>
                <a:srgbClr val="2270B7"/>
              </a:solidFill>
              <a:effectLst/>
              <a:uLnTx/>
              <a:uFillTx/>
              <a:latin typeface="Calibri Light" panose="020F0302020204030204"/>
            </a:endParaRPr>
          </a:p>
        </p:txBody>
      </p:sp>
      <p:sp>
        <p:nvSpPr>
          <p:cNvPr id="5" name="Content Placeholder 3">
            <a:extLst>
              <a:ext uri="{FF2B5EF4-FFF2-40B4-BE49-F238E27FC236}">
                <a16:creationId xmlns:a16="http://schemas.microsoft.com/office/drawing/2014/main" id="{5E4702C2-A368-9E43-A250-6A0426674F2B}"/>
              </a:ext>
            </a:extLst>
          </p:cNvPr>
          <p:cNvSpPr txBox="1">
            <a:spLocks/>
          </p:cNvSpPr>
          <p:nvPr/>
        </p:nvSpPr>
        <p:spPr>
          <a:xfrm>
            <a:off x="450850" y="2474682"/>
            <a:ext cx="11277600" cy="39454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008558"/>
              </a:buClr>
              <a:buFont typeface="Arial" panose="020B0604020202020204" pitchFamily="34" charset="0"/>
              <a:buNone/>
            </a:pPr>
            <a:r>
              <a:rPr lang="en-US" sz="2400" smtClean="0">
                <a:latin typeface="Calibri Light" panose="020F0302020204030204" pitchFamily="34" charset="0"/>
                <a:cs typeface="Calibri Light" panose="020F0302020204030204" pitchFamily="34" charset="0"/>
              </a:rPr>
              <a:t>The Postgraduate Residency Programs Learning Collaborative is a 6-month participatory learning experience offered by the National Health Center Training and Technical Assistance Partners (NTTAP) Cooperative Agreement for the Development Area of Clinical Workforce Development, funded by the Health Resources and Services Administration, and hosted by Community Health Center, Inc. (CHCI) in Middletown, CT.  </a:t>
            </a:r>
          </a:p>
          <a:p>
            <a:pPr marL="0" indent="0">
              <a:spcBef>
                <a:spcPts val="0"/>
              </a:spcBef>
              <a:spcAft>
                <a:spcPts val="600"/>
              </a:spcAft>
              <a:buClr>
                <a:srgbClr val="008558"/>
              </a:buClr>
              <a:buFont typeface="Arial" panose="020B0604020202020204" pitchFamily="34" charset="0"/>
              <a:buNone/>
            </a:pPr>
            <a:endParaRPr lang="en-US" sz="1400" smtClean="0">
              <a:latin typeface="Calibri Light" panose="020F0302020204030204" pitchFamily="34" charset="0"/>
              <a:cs typeface="Calibri Light" panose="020F0302020204030204" pitchFamily="34" charset="0"/>
            </a:endParaRPr>
          </a:p>
          <a:p>
            <a:pPr marL="0" indent="0">
              <a:spcBef>
                <a:spcPts val="0"/>
              </a:spcBef>
              <a:spcAft>
                <a:spcPts val="600"/>
              </a:spcAft>
              <a:buClr>
                <a:srgbClr val="008558"/>
              </a:buClr>
              <a:buFont typeface="Arial" panose="020B0604020202020204" pitchFamily="34" charset="0"/>
              <a:buNone/>
            </a:pPr>
            <a:r>
              <a:rPr lang="en-US" sz="2400" smtClean="0">
                <a:latin typeface="Calibri Light" panose="020F0302020204030204" pitchFamily="34" charset="0"/>
                <a:cs typeface="Calibri Light" panose="020F0302020204030204" pitchFamily="34" charset="0"/>
              </a:rPr>
              <a:t>The Collaborative is designed to provide transformational strategies and coaching support to help Federally Qualified Health Centers (FQHCs) implement postgraduate residency programs in nursing. The Collaborative will provide a series of videoconference learning sessions with FQHCs from across the country, ongoing mentoring, technical assistance, and access to web-based tools. </a:t>
            </a: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591831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Objectives of the Learning Collaborative</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0" indent="-457200">
              <a:lnSpc>
                <a:spcPct val="90000"/>
              </a:lnSpc>
              <a:spcBef>
                <a:spcPts val="0"/>
              </a:spcBef>
              <a:spcAft>
                <a:spcPts val="600"/>
              </a:spcAft>
              <a:buClr>
                <a:srgbClr val="008558"/>
              </a:buClr>
              <a:buFont typeface="+mj-lt"/>
              <a:buAutoNum type="arabicPeriod"/>
              <a:defRPr/>
            </a:pPr>
            <a:r>
              <a:rPr lang="en-US" sz="2400" dirty="0">
                <a:solidFill>
                  <a:prstClr val="black"/>
                </a:solidFill>
                <a:latin typeface="Calibri Light" panose="020F0302020204030204"/>
                <a:cs typeface="Calibri Light" panose="020F0302020204030204" pitchFamily="34" charset="0"/>
              </a:rPr>
              <a:t>Build the case for starting a postgraduate residency program in their organizations.</a:t>
            </a:r>
          </a:p>
          <a:p>
            <a:pPr marL="457200" lvl="0" indent="-457200">
              <a:lnSpc>
                <a:spcPct val="90000"/>
              </a:lnSpc>
              <a:spcBef>
                <a:spcPts val="0"/>
              </a:spcBef>
              <a:spcAft>
                <a:spcPts val="600"/>
              </a:spcAft>
              <a:buClr>
                <a:srgbClr val="008558"/>
              </a:buClr>
              <a:buFont typeface="+mj-lt"/>
              <a:buAutoNum type="arabicPeriod"/>
              <a:defRPr/>
            </a:pPr>
            <a:r>
              <a:rPr lang="en-US" sz="2400" dirty="0">
                <a:solidFill>
                  <a:prstClr val="black"/>
                </a:solidFill>
                <a:latin typeface="Calibri Light" panose="020F0302020204030204"/>
                <a:cs typeface="Calibri Light" panose="020F0302020204030204" pitchFamily="34" charset="0"/>
              </a:rPr>
              <a:t>Identify the clinical and financial resources required to support a postgraduate residency program.</a:t>
            </a:r>
          </a:p>
          <a:p>
            <a:pPr marL="457200" lvl="0" indent="-457200">
              <a:lnSpc>
                <a:spcPct val="90000"/>
              </a:lnSpc>
              <a:spcBef>
                <a:spcPts val="0"/>
              </a:spcBef>
              <a:spcAft>
                <a:spcPts val="600"/>
              </a:spcAft>
              <a:buClr>
                <a:srgbClr val="008558"/>
              </a:buClr>
              <a:buFont typeface="+mj-lt"/>
              <a:buAutoNum type="arabicPeriod"/>
              <a:defRPr/>
            </a:pPr>
            <a:r>
              <a:rPr lang="en-US" sz="2400" dirty="0">
                <a:solidFill>
                  <a:prstClr val="black"/>
                </a:solidFill>
                <a:latin typeface="Calibri Light" panose="020F0302020204030204"/>
                <a:cs typeface="Calibri Light" panose="020F0302020204030204" pitchFamily="34" charset="0"/>
              </a:rPr>
              <a:t>Identify the operational and administrative activities that support a postgraduate residency program.</a:t>
            </a:r>
          </a:p>
          <a:p>
            <a:pPr marL="457200" lvl="0" indent="-457200">
              <a:lnSpc>
                <a:spcPct val="90000"/>
              </a:lnSpc>
              <a:spcBef>
                <a:spcPts val="0"/>
              </a:spcBef>
              <a:spcAft>
                <a:spcPts val="600"/>
              </a:spcAft>
              <a:buClr>
                <a:srgbClr val="008558"/>
              </a:buClr>
              <a:buFont typeface="+mj-lt"/>
              <a:buAutoNum type="arabicPeriod"/>
              <a:defRPr/>
            </a:pPr>
            <a:r>
              <a:rPr lang="en-US" sz="2400" dirty="0">
                <a:solidFill>
                  <a:prstClr val="black"/>
                </a:solidFill>
                <a:latin typeface="Calibri Light" panose="020F0302020204030204"/>
                <a:cs typeface="Calibri Light" panose="020F0302020204030204" pitchFamily="34" charset="0"/>
              </a:rPr>
              <a:t>Develop the structure and curriculum for a postgraduate residency program.</a:t>
            </a:r>
          </a:p>
          <a:p>
            <a:pPr marL="457200" lvl="0" indent="-457200">
              <a:lnSpc>
                <a:spcPct val="90000"/>
              </a:lnSpc>
              <a:spcBef>
                <a:spcPts val="0"/>
              </a:spcBef>
              <a:spcAft>
                <a:spcPts val="600"/>
              </a:spcAft>
              <a:buClr>
                <a:srgbClr val="008558"/>
              </a:buClr>
              <a:buFont typeface="+mj-lt"/>
              <a:buAutoNum type="arabicPeriod"/>
              <a:defRPr/>
            </a:pPr>
            <a:r>
              <a:rPr lang="en-US" sz="2400" dirty="0">
                <a:solidFill>
                  <a:prstClr val="black"/>
                </a:solidFill>
                <a:latin typeface="Calibri Light" panose="020F0302020204030204"/>
                <a:cs typeface="Calibri Light" panose="020F0302020204030204" pitchFamily="34" charset="0"/>
              </a:rPr>
              <a:t>Evaluate postgraduate resident learner outcomes and the impact of the postgraduate residency program.</a:t>
            </a:r>
          </a:p>
          <a:p>
            <a:pPr marL="457200" lvl="0" indent="-457200">
              <a:lnSpc>
                <a:spcPct val="90000"/>
              </a:lnSpc>
              <a:spcBef>
                <a:spcPts val="0"/>
              </a:spcBef>
              <a:spcAft>
                <a:spcPts val="600"/>
              </a:spcAft>
              <a:buClr>
                <a:srgbClr val="008558"/>
              </a:buClr>
              <a:buFont typeface="+mj-lt"/>
              <a:buAutoNum type="arabicPeriod"/>
              <a:defRPr/>
            </a:pPr>
            <a:r>
              <a:rPr lang="en-US" sz="2400" dirty="0">
                <a:solidFill>
                  <a:prstClr val="black"/>
                </a:solidFill>
                <a:latin typeface="Calibri Light" panose="020F0302020204030204"/>
                <a:cs typeface="Calibri Light" panose="020F0302020204030204" pitchFamily="34" charset="0"/>
              </a:rPr>
              <a:t>Prepare for program accreditation</a:t>
            </a:r>
          </a:p>
          <a:p>
            <a:pPr marL="457200" lvl="0" indent="-457200">
              <a:lnSpc>
                <a:spcPct val="90000"/>
              </a:lnSpc>
              <a:spcBef>
                <a:spcPts val="0"/>
              </a:spcBef>
              <a:spcAft>
                <a:spcPts val="600"/>
              </a:spcAft>
              <a:buClr>
                <a:srgbClr val="008558"/>
              </a:buClr>
              <a:buFont typeface="+mj-lt"/>
              <a:buAutoNum type="arabicPeriod"/>
              <a:defRPr/>
            </a:pPr>
            <a:r>
              <a:rPr lang="en-US" sz="2400" dirty="0">
                <a:solidFill>
                  <a:prstClr val="black"/>
                </a:solidFill>
                <a:latin typeface="Calibri Light" panose="020F0302020204030204"/>
                <a:cs typeface="Calibri Light" panose="020F0302020204030204" pitchFamily="34" charset="0"/>
              </a:rPr>
              <a:t>Contribute to the learning among participating FQHCs by engaging in Learning Collaborative activities.</a:t>
            </a:r>
          </a:p>
          <a:p>
            <a:pPr marL="457200" lvl="0" indent="-457200">
              <a:lnSpc>
                <a:spcPct val="90000"/>
              </a:lnSpc>
              <a:spcBef>
                <a:spcPts val="0"/>
              </a:spcBef>
              <a:spcAft>
                <a:spcPts val="600"/>
              </a:spcAft>
              <a:buClr>
                <a:srgbClr val="008558"/>
              </a:buClr>
              <a:buFont typeface="+mj-lt"/>
              <a:buAutoNum type="arabicPeriod"/>
              <a:defRPr/>
            </a:pPr>
            <a:endParaRPr lang="en-US" sz="2400" dirty="0">
              <a:solidFill>
                <a:prstClr val="black"/>
              </a:solidFill>
              <a:latin typeface="Calibri Light" panose="020F0302020204030204"/>
              <a:cs typeface="Calibri Light" panose="020F0302020204030204" pitchFamily="34" charset="0"/>
            </a:endParaRPr>
          </a:p>
        </p:txBody>
      </p:sp>
    </p:spTree>
    <p:extLst>
      <p:ext uri="{BB962C8B-B14F-4D97-AF65-F5344CB8AC3E}">
        <p14:creationId xmlns:p14="http://schemas.microsoft.com/office/powerpoint/2010/main" val="35324632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79A16-415A-9145-B181-90C7EE2C2DF1}"/>
              </a:ext>
            </a:extLst>
          </p:cNvPr>
          <p:cNvSpPr>
            <a:spLocks noGrp="1"/>
          </p:cNvSpPr>
          <p:nvPr>
            <p:ph type="title"/>
          </p:nvPr>
        </p:nvSpPr>
        <p:spPr>
          <a:xfrm>
            <a:off x="559114" y="1458385"/>
            <a:ext cx="10972800" cy="724429"/>
          </a:xfrm>
        </p:spPr>
        <p:txBody>
          <a:bodyPr anchor="t"/>
          <a:lstStyle/>
          <a:p>
            <a:pPr algn="ctr">
              <a:lnSpc>
                <a:spcPct val="90000"/>
              </a:lnSpc>
            </a:pPr>
            <a:r>
              <a:rPr lang="en-US" b="1" spc="-30" dirty="0" smtClean="0">
                <a:solidFill>
                  <a:srgbClr val="0E74BD"/>
                </a:solidFill>
                <a:latin typeface="Calibri" panose="020F0502020204030204" pitchFamily="34" charset="0"/>
                <a:cs typeface="Calibri" panose="020F0502020204030204" pitchFamily="34" charset="0"/>
              </a:rPr>
              <a:t>Learning Collaborative Structure</a:t>
            </a:r>
            <a:endParaRPr lang="en-US" b="1" spc="-30" dirty="0">
              <a:solidFill>
                <a:srgbClr val="0E74BD"/>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5E4702C2-A368-9E43-A250-6A0426674F2B}"/>
              </a:ext>
            </a:extLst>
          </p:cNvPr>
          <p:cNvSpPr>
            <a:spLocks noGrp="1"/>
          </p:cNvSpPr>
          <p:nvPr>
            <p:ph idx="1"/>
          </p:nvPr>
        </p:nvSpPr>
        <p:spPr>
          <a:xfrm>
            <a:off x="818797" y="2264454"/>
            <a:ext cx="5101087" cy="3945467"/>
          </a:xfrm>
        </p:spPr>
        <p:txBody>
          <a:bodyPr>
            <a:normAutofit fontScale="92500" lnSpcReduction="10000"/>
          </a:bodyPr>
          <a:lstStyle/>
          <a:p>
            <a:pPr marL="236538"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Six 90-minute Learning Collaborative video conference sessions</a:t>
            </a:r>
          </a:p>
          <a:p>
            <a:pPr marL="236538"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Bi-weekly calls between coach mentors and practice coach</a:t>
            </a:r>
          </a:p>
          <a:p>
            <a:pPr marL="236538"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Bi-weekly team workgroup meetings</a:t>
            </a:r>
          </a:p>
          <a:p>
            <a:pPr marL="236538" indent="-236538">
              <a:lnSpc>
                <a:spcPct val="90000"/>
              </a:lnSpc>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Use Online Moodle Learning Network (Share Your Work, Resources, etc</a:t>
            </a:r>
            <a:r>
              <a:rPr lang="en-US" sz="3000" dirty="0" smtClean="0">
                <a:latin typeface="Calibri Light" panose="020F0302020204030204" pitchFamily="34" charset="0"/>
                <a:cs typeface="Calibri Light" panose="020F0302020204030204" pitchFamily="34" charset="0"/>
              </a:rPr>
              <a:t>.)</a:t>
            </a:r>
            <a:endParaRPr lang="en-US" sz="3000" dirty="0">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811C57A9-FA56-8846-A262-C38A4576E609}"/>
              </a:ext>
            </a:extLst>
          </p:cNvPr>
          <p:cNvSpPr txBox="1"/>
          <p:nvPr/>
        </p:nvSpPr>
        <p:spPr>
          <a:xfrm>
            <a:off x="146050" y="6420149"/>
            <a:ext cx="304800" cy="230832"/>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D624103-554C-2E4E-857E-364EE110D31D}" type="slidenum">
              <a:rPr kumimoji="0" lang="en-US" sz="900" b="0" i="0" u="none" strike="noStrike" kern="0" cap="none" spc="0" normalizeH="0" baseline="0" noProof="0" dirty="0" smtClean="0">
                <a:ln>
                  <a:noFill/>
                </a:ln>
                <a:solidFill>
                  <a:srgbClr val="1B374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0" cap="none" spc="0" normalizeH="0" baseline="0" noProof="0" dirty="0">
              <a:ln>
                <a:noFill/>
              </a:ln>
              <a:solidFill>
                <a:srgbClr val="1B3749"/>
              </a:solidFill>
              <a:effectLst/>
              <a:uLnTx/>
              <a:uFillTx/>
              <a:latin typeface="Calibri"/>
              <a:ea typeface="+mn-ea"/>
              <a:cs typeface="+mn-cs"/>
            </a:endParaRPr>
          </a:p>
        </p:txBody>
      </p:sp>
      <p:graphicFrame>
        <p:nvGraphicFramePr>
          <p:cNvPr id="6" name="Content Placeholder 3"/>
          <p:cNvGraphicFramePr>
            <a:graphicFrameLocks/>
          </p:cNvGraphicFramePr>
          <p:nvPr>
            <p:extLst>
              <p:ext uri="{D42A27DB-BD31-4B8C-83A1-F6EECF244321}">
                <p14:modId xmlns:p14="http://schemas.microsoft.com/office/powerpoint/2010/main" val="77322131"/>
              </p:ext>
            </p:extLst>
          </p:nvPr>
        </p:nvGraphicFramePr>
        <p:xfrm>
          <a:off x="6179567" y="2182814"/>
          <a:ext cx="4933952" cy="4108747"/>
        </p:xfrm>
        <a:graphic>
          <a:graphicData uri="http://schemas.openxmlformats.org/drawingml/2006/table">
            <a:tbl>
              <a:tblPr firstRow="1" firstCol="1" bandRow="1">
                <a:tableStyleId>{5C22544A-7EE6-4342-B048-85BDC9FD1C3A}</a:tableStyleId>
              </a:tblPr>
              <a:tblGrid>
                <a:gridCol w="2207195">
                  <a:extLst>
                    <a:ext uri="{9D8B030D-6E8A-4147-A177-3AD203B41FA5}">
                      <a16:colId xmlns:a16="http://schemas.microsoft.com/office/drawing/2014/main" val="20000"/>
                    </a:ext>
                  </a:extLst>
                </a:gridCol>
                <a:gridCol w="2726757">
                  <a:extLst>
                    <a:ext uri="{9D8B030D-6E8A-4147-A177-3AD203B41FA5}">
                      <a16:colId xmlns:a16="http://schemas.microsoft.com/office/drawing/2014/main" val="20001"/>
                    </a:ext>
                  </a:extLst>
                </a:gridCol>
              </a:tblGrid>
              <a:tr h="396793">
                <a:tc gridSpan="2">
                  <a:txBody>
                    <a:bodyPr/>
                    <a:lstStyle/>
                    <a:p>
                      <a:pPr marL="0" marR="0" algn="ctr">
                        <a:spcBef>
                          <a:spcPts val="0"/>
                        </a:spcBef>
                        <a:spcAft>
                          <a:spcPts val="0"/>
                        </a:spcAft>
                      </a:pPr>
                      <a:r>
                        <a:rPr lang="en-US" sz="1800" dirty="0">
                          <a:effectLst/>
                        </a:rPr>
                        <a:t> </a:t>
                      </a:r>
                      <a:r>
                        <a:rPr lang="en-US" sz="2400" dirty="0" smtClean="0">
                          <a:effectLst/>
                        </a:rPr>
                        <a:t>Learning</a:t>
                      </a:r>
                      <a:r>
                        <a:rPr lang="en-US" sz="2400" baseline="0" dirty="0" smtClean="0">
                          <a:effectLst/>
                        </a:rPr>
                        <a:t> Session Dates</a:t>
                      </a:r>
                      <a:endParaRPr lang="en-US" sz="1800" dirty="0">
                        <a:effectLst/>
                        <a:latin typeface="Calibri Light" panose="020F0302020204030204" pitchFamily="34" charset="0"/>
                        <a:ea typeface="Calibri"/>
                        <a:cs typeface="Calibri Light" panose="020F0302020204030204" pitchFamily="34" charset="0"/>
                      </a:endParaRPr>
                    </a:p>
                  </a:txBody>
                  <a:tcPr marL="68580" marR="68580" marT="0" marB="0" anchor="b">
                    <a:solidFill>
                      <a:schemeClr val="accent1">
                        <a:lumMod val="75000"/>
                      </a:schemeClr>
                    </a:solidFill>
                  </a:tcPr>
                </a:tc>
                <a:tc hMerge="1">
                  <a:txBody>
                    <a:bodyPr/>
                    <a:lstStyle/>
                    <a:p>
                      <a:pPr marL="0" marR="0" algn="ctr">
                        <a:spcBef>
                          <a:spcPts val="0"/>
                        </a:spcBef>
                        <a:spcAft>
                          <a:spcPts val="0"/>
                        </a:spcAft>
                      </a:pPr>
                      <a:endParaRPr lang="en-US" sz="1800" dirty="0">
                        <a:effectLst/>
                        <a:latin typeface="Calibri Light" panose="020F0302020204030204" pitchFamily="34" charset="0"/>
                        <a:ea typeface="Calibri"/>
                        <a:cs typeface="Calibri Light" panose="020F0302020204030204" pitchFamily="34" charset="0"/>
                      </a:endParaRPr>
                    </a:p>
                  </a:txBody>
                  <a:tcPr marL="68580" marR="68580" marT="0" marB="0" anchor="ctr"/>
                </a:tc>
                <a:extLst>
                  <a:ext uri="{0D108BD9-81ED-4DB2-BD59-A6C34878D82A}">
                    <a16:rowId xmlns:a16="http://schemas.microsoft.com/office/drawing/2014/main" val="10000"/>
                  </a:ext>
                </a:extLst>
              </a:tr>
              <a:tr h="618659">
                <a:tc>
                  <a:txBody>
                    <a:bodyPr/>
                    <a:lstStyle/>
                    <a:p>
                      <a:pPr marL="0" marR="0" algn="r">
                        <a:spcBef>
                          <a:spcPts val="0"/>
                        </a:spcBef>
                        <a:spcAft>
                          <a:spcPts val="0"/>
                        </a:spcAft>
                      </a:pPr>
                      <a:r>
                        <a:rPr lang="en-US" sz="1800" dirty="0" smtClean="0">
                          <a:effectLst/>
                        </a:rPr>
                        <a:t>Learning Session 1</a:t>
                      </a:r>
                      <a:endParaRPr lang="en-US" sz="1800" dirty="0">
                        <a:effectLst/>
                        <a:latin typeface="Calibri Light" panose="020F0302020204030204" pitchFamily="34" charset="0"/>
                        <a:ea typeface="Calibri"/>
                        <a:cs typeface="Calibri Light" panose="020F0302020204030204" pitchFamily="34" charset="0"/>
                      </a:endParaRPr>
                    </a:p>
                  </a:txBody>
                  <a:tcPr marL="68580" marR="68580" marT="0" marB="0" anchor="b"/>
                </a:tc>
                <a:tc>
                  <a:txBody>
                    <a:bodyPr/>
                    <a:lstStyle/>
                    <a:p>
                      <a:pPr algn="l" fontAlgn="b"/>
                      <a:r>
                        <a:rPr lang="en-US" sz="1800" b="0" i="0" u="none" strike="noStrike" dirty="0" smtClean="0">
                          <a:solidFill>
                            <a:srgbClr val="000000"/>
                          </a:solidFill>
                          <a:effectLst/>
                          <a:latin typeface="Calibri Light" panose="020F0302020204030204" pitchFamily="34" charset="0"/>
                          <a:cs typeface="Calibri Light" panose="020F0302020204030204" pitchFamily="34" charset="0"/>
                        </a:rPr>
                        <a:t>Tuesday November 21</a:t>
                      </a:r>
                      <a:r>
                        <a:rPr lang="en-US" sz="1800" b="0" i="0" u="none" strike="noStrike" baseline="30000" dirty="0" smtClean="0">
                          <a:solidFill>
                            <a:srgbClr val="000000"/>
                          </a:solidFill>
                          <a:effectLst/>
                          <a:latin typeface="Calibri Light" panose="020F0302020204030204" pitchFamily="34" charset="0"/>
                          <a:cs typeface="Calibri Light" panose="020F0302020204030204" pitchFamily="34" charset="0"/>
                        </a:rPr>
                        <a:t>st</a:t>
                      </a:r>
                      <a:r>
                        <a:rPr lang="en-US" sz="1800" b="0" i="0" u="none" strike="noStrike" dirty="0" smtClean="0">
                          <a:solidFill>
                            <a:srgbClr val="000000"/>
                          </a:solidFill>
                          <a:effectLst/>
                          <a:latin typeface="Calibri Light" panose="020F0302020204030204" pitchFamily="34" charset="0"/>
                          <a:cs typeface="Calibri Light" panose="020F0302020204030204" pitchFamily="34" charset="0"/>
                        </a:rPr>
                        <a:t> </a:t>
                      </a:r>
                    </a:p>
                  </a:txBody>
                  <a:tcPr marL="9525" marR="9525" marT="9525" marB="0" anchor="b"/>
                </a:tc>
                <a:extLst>
                  <a:ext uri="{0D108BD9-81ED-4DB2-BD59-A6C34878D82A}">
                    <a16:rowId xmlns:a16="http://schemas.microsoft.com/office/drawing/2014/main" val="10001"/>
                  </a:ext>
                </a:extLst>
              </a:tr>
              <a:tr h="618659">
                <a:tc>
                  <a:txBody>
                    <a:bodyPr/>
                    <a:lstStyle/>
                    <a:p>
                      <a:pPr marL="0" marR="0" algn="r">
                        <a:spcBef>
                          <a:spcPts val="0"/>
                        </a:spcBef>
                        <a:spcAft>
                          <a:spcPts val="0"/>
                        </a:spcAft>
                      </a:pPr>
                      <a:r>
                        <a:rPr lang="en-US" sz="1800" dirty="0" smtClean="0">
                          <a:effectLst/>
                        </a:rPr>
                        <a:t>Learning Session 2</a:t>
                      </a:r>
                      <a:endParaRPr lang="en-US" sz="1800" dirty="0">
                        <a:effectLst/>
                        <a:latin typeface="Calibri Light" panose="020F0302020204030204" pitchFamily="34" charset="0"/>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Light" panose="020F0302020204030204" pitchFamily="34" charset="0"/>
                          <a:cs typeface="Calibri Light" panose="020F0302020204030204" pitchFamily="34" charset="0"/>
                        </a:rPr>
                        <a:t>Tuesday </a:t>
                      </a:r>
                      <a:r>
                        <a:rPr lang="en-US" sz="1800" b="0" i="0" u="none" strike="noStrike" baseline="0" dirty="0" smtClean="0">
                          <a:solidFill>
                            <a:srgbClr val="000000"/>
                          </a:solidFill>
                          <a:effectLst/>
                          <a:latin typeface="Calibri Light" panose="020F0302020204030204" pitchFamily="34" charset="0"/>
                          <a:cs typeface="Calibri Light" panose="020F0302020204030204" pitchFamily="34" charset="0"/>
                        </a:rPr>
                        <a:t>December 19</a:t>
                      </a:r>
                      <a:r>
                        <a:rPr lang="en-US" sz="1800" b="0" i="0" u="none" strike="noStrike" baseline="30000" dirty="0" smtClean="0">
                          <a:solidFill>
                            <a:srgbClr val="000000"/>
                          </a:solidFill>
                          <a:effectLst/>
                          <a:latin typeface="Calibri Light" panose="020F0302020204030204" pitchFamily="34" charset="0"/>
                          <a:cs typeface="Calibri Light" panose="020F0302020204030204" pitchFamily="34" charset="0"/>
                        </a:rPr>
                        <a:t>th</a:t>
                      </a:r>
                      <a:r>
                        <a:rPr lang="en-US" sz="1800" b="0" i="0" u="none" strike="noStrike" baseline="0" dirty="0" smtClean="0">
                          <a:solidFill>
                            <a:srgbClr val="000000"/>
                          </a:solidFill>
                          <a:effectLst/>
                          <a:latin typeface="Calibri Light" panose="020F0302020204030204" pitchFamily="34" charset="0"/>
                          <a:cs typeface="Calibri Light" panose="020F0302020204030204" pitchFamily="34" charset="0"/>
                        </a:rPr>
                        <a:t> </a:t>
                      </a:r>
                      <a:endParaRPr lang="en-US" sz="1800" b="0" i="0" u="none" strike="noStrike" dirty="0" smtClean="0">
                        <a:solidFill>
                          <a:srgbClr val="000000"/>
                        </a:solidFill>
                        <a:effectLst/>
                        <a:latin typeface="Calibri Light" panose="020F0302020204030204" pitchFamily="34" charset="0"/>
                        <a:cs typeface="Calibri Light" panose="020F0302020204030204" pitchFamily="34" charset="0"/>
                      </a:endParaRPr>
                    </a:p>
                  </a:txBody>
                  <a:tcPr marL="9525" marR="9525" marT="9525" marB="0" anchor="b"/>
                </a:tc>
                <a:extLst>
                  <a:ext uri="{0D108BD9-81ED-4DB2-BD59-A6C34878D82A}">
                    <a16:rowId xmlns:a16="http://schemas.microsoft.com/office/drawing/2014/main" val="10002"/>
                  </a:ext>
                </a:extLst>
              </a:tr>
              <a:tr h="618659">
                <a:tc>
                  <a:txBody>
                    <a:bodyPr/>
                    <a:lstStyle/>
                    <a:p>
                      <a:pPr marL="0" marR="0" algn="r">
                        <a:spcBef>
                          <a:spcPts val="0"/>
                        </a:spcBef>
                        <a:spcAft>
                          <a:spcPts val="0"/>
                        </a:spcAft>
                      </a:pPr>
                      <a:r>
                        <a:rPr lang="en-US" sz="1800" dirty="0" smtClean="0">
                          <a:effectLst/>
                        </a:rPr>
                        <a:t>Learning Session 3</a:t>
                      </a:r>
                      <a:endParaRPr lang="en-US" sz="1800" dirty="0">
                        <a:effectLst/>
                        <a:latin typeface="Calibri Light" panose="020F0302020204030204" pitchFamily="34" charset="0"/>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Light" panose="020F0302020204030204" pitchFamily="34" charset="0"/>
                          <a:cs typeface="Calibri Light" panose="020F0302020204030204" pitchFamily="34" charset="0"/>
                        </a:rPr>
                        <a:t>Tuesday January</a:t>
                      </a:r>
                      <a:r>
                        <a:rPr lang="en-US" sz="1800" b="0" i="0" u="none" strike="noStrike" baseline="0" dirty="0" smtClean="0">
                          <a:solidFill>
                            <a:srgbClr val="000000"/>
                          </a:solidFill>
                          <a:effectLst/>
                          <a:latin typeface="Calibri Light" panose="020F0302020204030204" pitchFamily="34" charset="0"/>
                          <a:cs typeface="Calibri Light" panose="020F0302020204030204" pitchFamily="34" charset="0"/>
                        </a:rPr>
                        <a:t> 16</a:t>
                      </a:r>
                      <a:r>
                        <a:rPr lang="en-US" sz="1800" b="0" i="0" u="none" strike="noStrike" baseline="30000" dirty="0" smtClean="0">
                          <a:solidFill>
                            <a:srgbClr val="000000"/>
                          </a:solidFill>
                          <a:effectLst/>
                          <a:latin typeface="Calibri Light" panose="020F0302020204030204" pitchFamily="34" charset="0"/>
                          <a:cs typeface="Calibri Light" panose="020F0302020204030204" pitchFamily="34" charset="0"/>
                        </a:rPr>
                        <a:t>th</a:t>
                      </a:r>
                      <a:r>
                        <a:rPr lang="en-US" sz="1800" b="0" i="0" u="none" strike="noStrike" baseline="0" dirty="0" smtClean="0">
                          <a:solidFill>
                            <a:srgbClr val="000000"/>
                          </a:solidFill>
                          <a:effectLst/>
                          <a:latin typeface="Calibri Light" panose="020F0302020204030204" pitchFamily="34" charset="0"/>
                          <a:cs typeface="Calibri Light" panose="020F0302020204030204" pitchFamily="34" charset="0"/>
                        </a:rPr>
                        <a:t> </a:t>
                      </a:r>
                      <a:endParaRPr lang="en-US" sz="1800" b="0" i="0" u="none" strike="noStrike" dirty="0" smtClean="0">
                        <a:solidFill>
                          <a:srgbClr val="000000"/>
                        </a:solidFill>
                        <a:effectLst/>
                        <a:latin typeface="Calibri Light" panose="020F0302020204030204" pitchFamily="34" charset="0"/>
                        <a:cs typeface="Calibri Light" panose="020F0302020204030204" pitchFamily="34" charset="0"/>
                      </a:endParaRPr>
                    </a:p>
                  </a:txBody>
                  <a:tcPr marL="9525" marR="9525" marT="9525" marB="0" anchor="b"/>
                </a:tc>
                <a:extLst>
                  <a:ext uri="{0D108BD9-81ED-4DB2-BD59-A6C34878D82A}">
                    <a16:rowId xmlns:a16="http://schemas.microsoft.com/office/drawing/2014/main" val="10003"/>
                  </a:ext>
                </a:extLst>
              </a:tr>
              <a:tr h="618659">
                <a:tc>
                  <a:txBody>
                    <a:bodyPr/>
                    <a:lstStyle/>
                    <a:p>
                      <a:pPr marL="0" marR="0" algn="r">
                        <a:spcBef>
                          <a:spcPts val="0"/>
                        </a:spcBef>
                        <a:spcAft>
                          <a:spcPts val="0"/>
                        </a:spcAft>
                      </a:pPr>
                      <a:r>
                        <a:rPr lang="en-US" sz="1800" dirty="0" smtClean="0">
                          <a:effectLst/>
                        </a:rPr>
                        <a:t>Learning Session 4</a:t>
                      </a:r>
                      <a:endParaRPr lang="en-US" sz="1800" dirty="0">
                        <a:effectLst/>
                        <a:latin typeface="Calibri Light" panose="020F0302020204030204" pitchFamily="34" charset="0"/>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Light" panose="020F0302020204030204" pitchFamily="34" charset="0"/>
                          <a:cs typeface="Calibri Light" panose="020F0302020204030204" pitchFamily="34" charset="0"/>
                        </a:rPr>
                        <a:t>Tuesday </a:t>
                      </a:r>
                      <a:r>
                        <a:rPr lang="en-US" sz="1800" b="0" i="0" u="none" strike="noStrike" baseline="0" dirty="0" smtClean="0">
                          <a:solidFill>
                            <a:srgbClr val="000000"/>
                          </a:solidFill>
                          <a:effectLst/>
                          <a:latin typeface="Calibri Light" panose="020F0302020204030204" pitchFamily="34" charset="0"/>
                          <a:cs typeface="Calibri Light" panose="020F0302020204030204" pitchFamily="34" charset="0"/>
                        </a:rPr>
                        <a:t>February 13</a:t>
                      </a:r>
                      <a:r>
                        <a:rPr lang="en-US" sz="1800" b="0" i="0" u="none" strike="noStrike" baseline="30000" dirty="0" smtClean="0">
                          <a:solidFill>
                            <a:srgbClr val="000000"/>
                          </a:solidFill>
                          <a:effectLst/>
                          <a:latin typeface="Calibri Light" panose="020F0302020204030204" pitchFamily="34" charset="0"/>
                          <a:cs typeface="Calibri Light" panose="020F0302020204030204" pitchFamily="34" charset="0"/>
                        </a:rPr>
                        <a:t>th</a:t>
                      </a:r>
                      <a:r>
                        <a:rPr lang="en-US" sz="1800" b="0" i="0" u="none" strike="noStrike" baseline="0" dirty="0" smtClean="0">
                          <a:solidFill>
                            <a:srgbClr val="000000"/>
                          </a:solidFill>
                          <a:effectLst/>
                          <a:latin typeface="Calibri Light" panose="020F0302020204030204" pitchFamily="34" charset="0"/>
                          <a:cs typeface="Calibri Light" panose="020F0302020204030204" pitchFamily="34" charset="0"/>
                        </a:rPr>
                        <a:t> </a:t>
                      </a:r>
                      <a:endParaRPr lang="en-US" sz="1800" b="0" i="0" u="none" strike="noStrike" dirty="0" smtClean="0">
                        <a:solidFill>
                          <a:srgbClr val="000000"/>
                        </a:solidFill>
                        <a:effectLst/>
                        <a:latin typeface="Calibri Light" panose="020F0302020204030204" pitchFamily="34" charset="0"/>
                        <a:cs typeface="Calibri Light" panose="020F0302020204030204" pitchFamily="34" charset="0"/>
                      </a:endParaRPr>
                    </a:p>
                  </a:txBody>
                  <a:tcPr marL="9525" marR="9525" marT="9525" marB="0" anchor="b"/>
                </a:tc>
                <a:extLst>
                  <a:ext uri="{0D108BD9-81ED-4DB2-BD59-A6C34878D82A}">
                    <a16:rowId xmlns:a16="http://schemas.microsoft.com/office/drawing/2014/main" val="10004"/>
                  </a:ext>
                </a:extLst>
              </a:tr>
              <a:tr h="618659">
                <a:tc>
                  <a:txBody>
                    <a:bodyPr/>
                    <a:lstStyle/>
                    <a:p>
                      <a:pPr marL="0" marR="0" algn="r">
                        <a:spcBef>
                          <a:spcPts val="0"/>
                        </a:spcBef>
                        <a:spcAft>
                          <a:spcPts val="0"/>
                        </a:spcAft>
                      </a:pPr>
                      <a:r>
                        <a:rPr lang="en-US" sz="1800" dirty="0" smtClean="0">
                          <a:effectLst/>
                        </a:rPr>
                        <a:t>Learning Session 5</a:t>
                      </a:r>
                      <a:endParaRPr lang="en-US" sz="1800" dirty="0">
                        <a:effectLst/>
                        <a:latin typeface="Calibri Light" panose="020F0302020204030204" pitchFamily="34" charset="0"/>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Light" panose="020F0302020204030204" pitchFamily="34" charset="0"/>
                          <a:cs typeface="Calibri Light" panose="020F0302020204030204" pitchFamily="34" charset="0"/>
                        </a:rPr>
                        <a:t>Tuesday March 5</a:t>
                      </a:r>
                      <a:r>
                        <a:rPr lang="en-US" sz="1800" b="0" i="0" u="none" strike="noStrike" baseline="30000" dirty="0" smtClean="0">
                          <a:solidFill>
                            <a:srgbClr val="000000"/>
                          </a:solidFill>
                          <a:effectLst/>
                          <a:latin typeface="Calibri Light" panose="020F0302020204030204" pitchFamily="34" charset="0"/>
                          <a:cs typeface="Calibri Light" panose="020F0302020204030204" pitchFamily="34" charset="0"/>
                        </a:rPr>
                        <a:t>th</a:t>
                      </a:r>
                      <a:r>
                        <a:rPr lang="en-US" sz="1800" b="0" i="0" u="none" strike="noStrike" dirty="0" smtClean="0">
                          <a:solidFill>
                            <a:srgbClr val="000000"/>
                          </a:solidFill>
                          <a:effectLst/>
                          <a:latin typeface="Calibri Light" panose="020F0302020204030204" pitchFamily="34" charset="0"/>
                          <a:cs typeface="Calibri Light" panose="020F0302020204030204" pitchFamily="34" charset="0"/>
                        </a:rPr>
                        <a:t> </a:t>
                      </a:r>
                    </a:p>
                  </a:txBody>
                  <a:tcPr marL="9525" marR="9525" marT="9525" marB="0" anchor="b"/>
                </a:tc>
                <a:extLst>
                  <a:ext uri="{0D108BD9-81ED-4DB2-BD59-A6C34878D82A}">
                    <a16:rowId xmlns:a16="http://schemas.microsoft.com/office/drawing/2014/main" val="682160428"/>
                  </a:ext>
                </a:extLst>
              </a:tr>
              <a:tr h="618659">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800" dirty="0" smtClean="0">
                          <a:effectLst/>
                        </a:rPr>
                        <a:t>Learning Session 6</a:t>
                      </a:r>
                      <a:endParaRPr lang="en-US" sz="1800" dirty="0" smtClean="0">
                        <a:effectLst/>
                        <a:latin typeface="Calibri Light" panose="020F0302020204030204" pitchFamily="34" charset="0"/>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Light" panose="020F0302020204030204" pitchFamily="34" charset="0"/>
                          <a:cs typeface="Calibri Light" panose="020F0302020204030204" pitchFamily="34" charset="0"/>
                        </a:rPr>
                        <a:t>Tuesday April</a:t>
                      </a:r>
                      <a:r>
                        <a:rPr lang="en-US" sz="1800" b="0" i="0" u="none" strike="noStrike" baseline="0" dirty="0" smtClean="0">
                          <a:solidFill>
                            <a:srgbClr val="000000"/>
                          </a:solidFill>
                          <a:effectLst/>
                          <a:latin typeface="Calibri Light" panose="020F0302020204030204" pitchFamily="34" charset="0"/>
                          <a:cs typeface="Calibri Light" panose="020F0302020204030204" pitchFamily="34" charset="0"/>
                        </a:rPr>
                        <a:t> 2</a:t>
                      </a:r>
                      <a:r>
                        <a:rPr lang="en-US" sz="1800" b="0" i="0" u="none" strike="noStrike" baseline="30000" dirty="0" smtClean="0">
                          <a:solidFill>
                            <a:srgbClr val="000000"/>
                          </a:solidFill>
                          <a:effectLst/>
                          <a:latin typeface="Calibri Light" panose="020F0302020204030204" pitchFamily="34" charset="0"/>
                          <a:cs typeface="Calibri Light" panose="020F0302020204030204" pitchFamily="34" charset="0"/>
                        </a:rPr>
                        <a:t>nd</a:t>
                      </a:r>
                      <a:r>
                        <a:rPr lang="en-US" sz="1800" b="0" i="0" u="none" strike="noStrike" baseline="0" dirty="0" smtClean="0">
                          <a:solidFill>
                            <a:srgbClr val="000000"/>
                          </a:solidFill>
                          <a:effectLst/>
                          <a:latin typeface="Calibri Light" panose="020F0302020204030204" pitchFamily="34" charset="0"/>
                          <a:cs typeface="Calibri Light" panose="020F0302020204030204" pitchFamily="34" charset="0"/>
                        </a:rPr>
                        <a:t> </a:t>
                      </a:r>
                      <a:endParaRPr lang="en-US" sz="1800" b="0" i="0" u="none" strike="noStrike" dirty="0" smtClean="0">
                        <a:solidFill>
                          <a:srgbClr val="000000"/>
                        </a:solidFill>
                        <a:effectLst/>
                        <a:latin typeface="Calibri Light" panose="020F0302020204030204" pitchFamily="34" charset="0"/>
                        <a:cs typeface="Calibri Light" panose="020F0302020204030204" pitchFamily="34" charset="0"/>
                      </a:endParaRPr>
                    </a:p>
                  </a:txBody>
                  <a:tcPr marL="9525" marR="9525" marT="9525" marB="0" anchor="b"/>
                </a:tc>
                <a:extLst>
                  <a:ext uri="{0D108BD9-81ED-4DB2-BD59-A6C34878D82A}">
                    <a16:rowId xmlns:a16="http://schemas.microsoft.com/office/drawing/2014/main" val="3833191965"/>
                  </a:ext>
                </a:extLst>
              </a:tr>
            </a:tbl>
          </a:graphicData>
        </a:graphic>
      </p:graphicFrame>
      <p:sp>
        <p:nvSpPr>
          <p:cNvPr id="2" name="Rectangle 1"/>
          <p:cNvSpPr/>
          <p:nvPr/>
        </p:nvSpPr>
        <p:spPr>
          <a:xfrm>
            <a:off x="6179567" y="2596268"/>
            <a:ext cx="4886140" cy="621950"/>
          </a:xfrm>
          <a:prstGeom prst="rect">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596799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Conditions of </a:t>
            </a:r>
            <a:r>
              <a:rPr lang="en-US" dirty="0" smtClean="0">
                <a:latin typeface="Calibri Light" panose="020F0302020204030204"/>
              </a:rPr>
              <a:t>Success</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lvl="0" indent="-236538">
              <a:lnSpc>
                <a:spcPct val="90000"/>
              </a:lnSpc>
              <a:spcBef>
                <a:spcPts val="0"/>
              </a:spcBef>
              <a:spcAft>
                <a:spcPts val="600"/>
              </a:spcAft>
              <a:buClr>
                <a:srgbClr val="008558"/>
              </a:buClr>
              <a:defRPr/>
            </a:pPr>
            <a:r>
              <a:rPr lang="en-US" sz="2800" b="1" dirty="0">
                <a:solidFill>
                  <a:prstClr val="black"/>
                </a:solidFill>
                <a:latin typeface="Calibri Light" panose="020F0302020204030204"/>
                <a:cs typeface="Calibri Light" panose="020F0302020204030204" pitchFamily="34" charset="0"/>
              </a:rPr>
              <a:t>Attendance</a:t>
            </a:r>
            <a:r>
              <a:rPr lang="en-US" sz="2800" dirty="0">
                <a:solidFill>
                  <a:prstClr val="black"/>
                </a:solidFill>
                <a:latin typeface="Calibri Light" panose="020F0302020204030204"/>
                <a:cs typeface="Calibri Light" panose="020F0302020204030204" pitchFamily="34" charset="0"/>
              </a:rPr>
              <a:t> at collaborative learning sessions and engagement in weekly coach/mentor calls</a:t>
            </a:r>
          </a:p>
          <a:p>
            <a:pPr marL="236538" lvl="0" indent="-236538">
              <a:lnSpc>
                <a:spcPct val="90000"/>
              </a:lnSpc>
              <a:spcBef>
                <a:spcPts val="0"/>
              </a:spcBef>
              <a:spcAft>
                <a:spcPts val="600"/>
              </a:spcAft>
              <a:buClr>
                <a:srgbClr val="008558"/>
              </a:buClr>
              <a:defRPr/>
            </a:pPr>
            <a:r>
              <a:rPr lang="en-US" sz="2800" b="1" dirty="0">
                <a:solidFill>
                  <a:prstClr val="black"/>
                </a:solidFill>
                <a:latin typeface="Calibri Light" panose="020F0302020204030204"/>
                <a:cs typeface="Calibri Light" panose="020F0302020204030204" pitchFamily="34" charset="0"/>
              </a:rPr>
              <a:t>Engagement</a:t>
            </a:r>
            <a:r>
              <a:rPr lang="en-US" sz="2800" dirty="0">
                <a:solidFill>
                  <a:prstClr val="black"/>
                </a:solidFill>
                <a:latin typeface="Calibri Light" panose="020F0302020204030204"/>
                <a:cs typeface="Calibri Light" panose="020F0302020204030204" pitchFamily="34" charset="0"/>
              </a:rPr>
              <a:t> in work between sessions that included protected time to meet as a team, trust and respect.</a:t>
            </a:r>
          </a:p>
          <a:p>
            <a:pPr marL="236538" lvl="0" indent="-236538">
              <a:lnSpc>
                <a:spcPct val="90000"/>
              </a:lnSpc>
              <a:spcBef>
                <a:spcPts val="0"/>
              </a:spcBef>
              <a:spcAft>
                <a:spcPts val="600"/>
              </a:spcAft>
              <a:buClr>
                <a:srgbClr val="008558"/>
              </a:buClr>
              <a:defRPr/>
            </a:pPr>
            <a:r>
              <a:rPr lang="en-US" sz="2800" b="1" dirty="0">
                <a:solidFill>
                  <a:prstClr val="black"/>
                </a:solidFill>
                <a:latin typeface="Calibri Light" panose="020F0302020204030204"/>
                <a:cs typeface="Calibri Light" panose="020F0302020204030204" pitchFamily="34" charset="0"/>
              </a:rPr>
              <a:t>Commitment</a:t>
            </a:r>
            <a:r>
              <a:rPr lang="en-US" sz="2800" dirty="0">
                <a:solidFill>
                  <a:prstClr val="black"/>
                </a:solidFill>
                <a:latin typeface="Calibri Light" panose="020F0302020204030204"/>
                <a:cs typeface="Calibri Light" panose="020F0302020204030204" pitchFamily="34" charset="0"/>
              </a:rPr>
              <a:t> of trained coaches to improving their skills and helping teams achieve results</a:t>
            </a:r>
          </a:p>
          <a:p>
            <a:pPr marL="236538" lvl="0" indent="-236538">
              <a:lnSpc>
                <a:spcPct val="90000"/>
              </a:lnSpc>
              <a:spcBef>
                <a:spcPts val="0"/>
              </a:spcBef>
              <a:spcAft>
                <a:spcPts val="600"/>
              </a:spcAft>
              <a:buClr>
                <a:srgbClr val="008558"/>
              </a:buClr>
              <a:defRPr/>
            </a:pPr>
            <a:r>
              <a:rPr lang="en-US" sz="2800" b="1" dirty="0">
                <a:solidFill>
                  <a:prstClr val="black"/>
                </a:solidFill>
                <a:latin typeface="Calibri Light" panose="020F0302020204030204"/>
                <a:cs typeface="Calibri Light" panose="020F0302020204030204" pitchFamily="34" charset="0"/>
              </a:rPr>
              <a:t>Support</a:t>
            </a:r>
            <a:r>
              <a:rPr lang="en-US" sz="2800" dirty="0">
                <a:solidFill>
                  <a:prstClr val="black"/>
                </a:solidFill>
                <a:latin typeface="Calibri Light" panose="020F0302020204030204"/>
                <a:cs typeface="Calibri Light" panose="020F0302020204030204" pitchFamily="34" charset="0"/>
              </a:rPr>
              <a:t> of practice leadership for time, resources, spread and sustainability</a:t>
            </a: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cs typeface="Calibri Light" panose="020F0302020204030204" pitchFamily="34" charset="0"/>
            </a:endParaRPr>
          </a:p>
        </p:txBody>
      </p:sp>
    </p:spTree>
    <p:extLst>
      <p:ext uri="{BB962C8B-B14F-4D97-AF65-F5344CB8AC3E}">
        <p14:creationId xmlns:p14="http://schemas.microsoft.com/office/powerpoint/2010/main" val="4116068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42949" y="1415538"/>
            <a:ext cx="1093851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Coach Mentor and Team Coach Roles</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2629325805"/>
              </p:ext>
            </p:extLst>
          </p:nvPr>
        </p:nvGraphicFramePr>
        <p:xfrm>
          <a:off x="742949" y="2177890"/>
          <a:ext cx="10938510" cy="4267200"/>
        </p:xfrm>
        <a:graphic>
          <a:graphicData uri="http://schemas.openxmlformats.org/drawingml/2006/table">
            <a:tbl>
              <a:tblPr firstRow="1" bandRow="1">
                <a:tableStyleId>{5C22544A-7EE6-4342-B048-85BDC9FD1C3A}</a:tableStyleId>
              </a:tblPr>
              <a:tblGrid>
                <a:gridCol w="5469255">
                  <a:extLst>
                    <a:ext uri="{9D8B030D-6E8A-4147-A177-3AD203B41FA5}">
                      <a16:colId xmlns:a16="http://schemas.microsoft.com/office/drawing/2014/main" val="1243206528"/>
                    </a:ext>
                  </a:extLst>
                </a:gridCol>
                <a:gridCol w="5469255">
                  <a:extLst>
                    <a:ext uri="{9D8B030D-6E8A-4147-A177-3AD203B41FA5}">
                      <a16:colId xmlns:a16="http://schemas.microsoft.com/office/drawing/2014/main" val="2240946194"/>
                    </a:ext>
                  </a:extLst>
                </a:gridCol>
              </a:tblGrid>
              <a:tr h="451191">
                <a:tc>
                  <a:txBody>
                    <a:bodyPr/>
                    <a:lstStyle/>
                    <a:p>
                      <a:pPr algn="ctr"/>
                      <a:r>
                        <a:rPr lang="en-US" sz="2800" dirty="0" smtClean="0">
                          <a:latin typeface="Calibri Light" panose="020F0302020204030204" pitchFamily="34" charset="0"/>
                          <a:cs typeface="Calibri Light" panose="020F0302020204030204" pitchFamily="34" charset="0"/>
                        </a:rPr>
                        <a:t>Role of Coach Mentor</a:t>
                      </a:r>
                      <a:endParaRPr lang="en-US" sz="2800" dirty="0">
                        <a:latin typeface="Calibri Light" panose="020F0302020204030204" pitchFamily="34" charset="0"/>
                        <a:cs typeface="Calibri Light" panose="020F0302020204030204" pitchFamily="34" charset="0"/>
                      </a:endParaRPr>
                    </a:p>
                  </a:txBody>
                  <a:tcPr/>
                </a:tc>
                <a:tc>
                  <a:txBody>
                    <a:bodyPr/>
                    <a:lstStyle/>
                    <a:p>
                      <a:pPr algn="ctr"/>
                      <a:r>
                        <a:rPr lang="en-US" sz="2800" dirty="0" smtClean="0">
                          <a:latin typeface="Calibri Light" panose="020F0302020204030204" pitchFamily="34" charset="0"/>
                          <a:cs typeface="Calibri Light" panose="020F0302020204030204" pitchFamily="34" charset="0"/>
                        </a:rPr>
                        <a:t>Role of Team Coach</a:t>
                      </a:r>
                      <a:endParaRPr lang="en-US" sz="28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056274260"/>
                  </a:ext>
                </a:extLst>
              </a:tr>
              <a:tr h="2964949">
                <a:tc>
                  <a:txBody>
                    <a:bodyPr/>
                    <a:lstStyle/>
                    <a:p>
                      <a:pPr marL="342900" indent="-34290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Meet with Team Coaches</a:t>
                      </a:r>
                      <a:r>
                        <a:rPr lang="en-US" sz="2000" baseline="0" dirty="0" smtClean="0">
                          <a:latin typeface="Calibri Light" panose="020F0302020204030204" pitchFamily="34" charset="0"/>
                          <a:cs typeface="Calibri Light" panose="020F0302020204030204" pitchFamily="34" charset="0"/>
                        </a:rPr>
                        <a:t> bi-weekly to discuss progress</a:t>
                      </a:r>
                      <a:endParaRPr lang="en-US" sz="20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Work directly</a:t>
                      </a:r>
                      <a:r>
                        <a:rPr lang="en-US" sz="2000" baseline="0" dirty="0" smtClean="0">
                          <a:latin typeface="Calibri Light" panose="020F0302020204030204" pitchFamily="34" charset="0"/>
                          <a:cs typeface="Calibri Light" panose="020F0302020204030204" pitchFamily="34" charset="0"/>
                        </a:rPr>
                        <a:t> with </a:t>
                      </a:r>
                      <a:r>
                        <a:rPr lang="en-US" sz="2000" dirty="0" smtClean="0">
                          <a:latin typeface="Calibri Light" panose="020F0302020204030204" pitchFamily="34" charset="0"/>
                          <a:cs typeface="Calibri Light" panose="020F0302020204030204" pitchFamily="34" charset="0"/>
                        </a:rPr>
                        <a:t>Team Coach</a:t>
                      </a:r>
                      <a:r>
                        <a:rPr lang="en-US" sz="2000" baseline="0" dirty="0" smtClean="0">
                          <a:latin typeface="Calibri Light" panose="020F0302020204030204" pitchFamily="34" charset="0"/>
                          <a:cs typeface="Calibri Light" panose="020F0302020204030204" pitchFamily="34" charset="0"/>
                        </a:rPr>
                        <a:t> to identify successes and work through challenges/barriers.</a:t>
                      </a:r>
                      <a:endParaRPr lang="en-US" sz="20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Mentors Team Coach on how to run an effective meeting for their team and develop their coaching skills</a:t>
                      </a:r>
                      <a:endParaRPr lang="en-US" sz="20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Be available for individual sessions with Team Coaches for specific team and program development </a:t>
                      </a:r>
                      <a:endParaRPr lang="en-US" sz="2000" dirty="0">
                        <a:latin typeface="Calibri Light" panose="020F0302020204030204" pitchFamily="34" charset="0"/>
                        <a:cs typeface="Calibri Light" panose="020F0302020204030204" pitchFamily="34" charset="0"/>
                      </a:endParaRPr>
                    </a:p>
                  </a:txBody>
                  <a:tcPr/>
                </a:tc>
                <a:tc>
                  <a:txBody>
                    <a:bodyPr/>
                    <a:lstStyle/>
                    <a:p>
                      <a:pPr marL="285750" indent="-28575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Teach team how to prepare and facilitate effective</a:t>
                      </a:r>
                      <a:r>
                        <a:rPr lang="en-US" sz="2000" baseline="0" dirty="0" smtClean="0">
                          <a:latin typeface="Calibri Light" panose="020F0302020204030204" pitchFamily="34" charset="0"/>
                          <a:cs typeface="Calibri Light" panose="020F0302020204030204" pitchFamily="34" charset="0"/>
                        </a:rPr>
                        <a:t> meetings</a:t>
                      </a:r>
                      <a:endParaRPr lang="en-US" sz="20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Provide</a:t>
                      </a:r>
                      <a:r>
                        <a:rPr lang="en-US" sz="2000" baseline="0" dirty="0" smtClean="0">
                          <a:latin typeface="Calibri Light" panose="020F0302020204030204" pitchFamily="34" charset="0"/>
                          <a:cs typeface="Calibri Light" panose="020F0302020204030204" pitchFamily="34" charset="0"/>
                        </a:rPr>
                        <a:t> coaching support between and during weekly internal team meetings</a:t>
                      </a:r>
                      <a:endParaRPr lang="en-US" sz="20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Participate in bi-weekly Zoom calls with Coach Mentors to discusses progress, challenges, and stuck points. </a:t>
                      </a:r>
                      <a:endParaRPr lang="en-US" sz="20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Help team follow</a:t>
                      </a:r>
                      <a:r>
                        <a:rPr lang="en-US" sz="2000" baseline="0" dirty="0" smtClean="0">
                          <a:latin typeface="Calibri Light" panose="020F0302020204030204" pitchFamily="34" charset="0"/>
                          <a:cs typeface="Calibri Light" panose="020F0302020204030204" pitchFamily="34" charset="0"/>
                        </a:rPr>
                        <a:t> timelines, complete assignments, and progress reporting  </a:t>
                      </a:r>
                      <a:endParaRPr lang="en-US" sz="20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Share team’s progress with the Coach Mentor and other Team Coaches during collaborative</a:t>
                      </a:r>
                      <a:r>
                        <a:rPr lang="en-US" sz="2000" baseline="0" dirty="0" smtClean="0">
                          <a:latin typeface="Calibri Light" panose="020F0302020204030204" pitchFamily="34" charset="0"/>
                          <a:cs typeface="Calibri Light" panose="020F0302020204030204" pitchFamily="34" charset="0"/>
                        </a:rPr>
                        <a:t> sessions</a:t>
                      </a:r>
                      <a:endParaRPr lang="en-US" sz="20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542270134"/>
                  </a:ext>
                </a:extLst>
              </a:tr>
            </a:tbl>
          </a:graphicData>
        </a:graphic>
      </p:graphicFrame>
    </p:spTree>
    <p:extLst>
      <p:ext uri="{BB962C8B-B14F-4D97-AF65-F5344CB8AC3E}">
        <p14:creationId xmlns:p14="http://schemas.microsoft.com/office/powerpoint/2010/main" val="29428771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smtClean="0">
                <a:latin typeface="Calibri Light" panose="020F0302020204030204"/>
              </a:rPr>
              <a:t>Team Coach Role</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630555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Help and support teams working together to use new </a:t>
            </a:r>
            <a:r>
              <a:rPr lang="en-US" sz="2800" dirty="0" smtClean="0">
                <a:solidFill>
                  <a:prstClr val="black"/>
                </a:solidFill>
                <a:latin typeface="Calibri Light" panose="020F0302020204030204"/>
                <a:cs typeface="Calibri Light" panose="020F0302020204030204" pitchFamily="34" charset="0"/>
              </a:rPr>
              <a:t>skills, </a:t>
            </a:r>
            <a:r>
              <a:rPr lang="en-US" sz="2800" dirty="0">
                <a:solidFill>
                  <a:prstClr val="black"/>
                </a:solidFill>
                <a:latin typeface="Calibri Light" panose="020F0302020204030204"/>
                <a:cs typeface="Calibri Light" panose="020F0302020204030204" pitchFamily="34" charset="0"/>
              </a:rPr>
              <a:t>achieve their aims, document their work</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Help teams complete assessments and action period assignments to stay on track</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Help teams run effective weekly team meetings and facilitate teamwork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8743" r="14426"/>
          <a:stretch/>
        </p:blipFill>
        <p:spPr>
          <a:xfrm>
            <a:off x="7143750" y="2311400"/>
            <a:ext cx="4332157" cy="3464895"/>
          </a:xfrm>
          <a:prstGeom prst="rect">
            <a:avLst/>
          </a:prstGeom>
        </p:spPr>
      </p:pic>
    </p:spTree>
    <p:extLst>
      <p:ext uri="{BB962C8B-B14F-4D97-AF65-F5344CB8AC3E}">
        <p14:creationId xmlns:p14="http://schemas.microsoft.com/office/powerpoint/2010/main" val="1702159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Team Introductions</a:t>
            </a:r>
          </a:p>
        </p:txBody>
      </p:sp>
      <p:sp>
        <p:nvSpPr>
          <p:cNvPr id="7" name="Content Placeholder 3">
            <a:extLst>
              <a:ext uri="{FF2B5EF4-FFF2-40B4-BE49-F238E27FC236}">
                <a16:creationId xmlns:a16="http://schemas.microsoft.com/office/drawing/2014/main" id="{5E4702C2-A368-9E43-A250-6A0426674F2B}"/>
              </a:ext>
            </a:extLst>
          </p:cNvPr>
          <p:cNvSpPr txBox="1">
            <a:spLocks/>
          </p:cNvSpPr>
          <p:nvPr/>
        </p:nvSpPr>
        <p:spPr>
          <a:xfrm>
            <a:off x="6130289" y="2444865"/>
            <a:ext cx="5632067" cy="3891571"/>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600"/>
              </a:spcAft>
              <a:buClr>
                <a:srgbClr val="008558"/>
              </a:buClr>
              <a:buSzTx/>
              <a:buFont typeface="Arial"/>
              <a:buNone/>
              <a:tabLst/>
              <a:defRPr/>
            </a:pPr>
            <a:endParaRPr kumimoji="0" lang="en-US" sz="30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30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Calibri Light" panose="020F0302020204030204" pitchFamily="34" charset="0"/>
              </a:rPr>
              <a:t>Name of your practice, size, etc. </a:t>
            </a:r>
          </a:p>
          <a:p>
            <a:pPr marL="0" marR="0" lvl="0" indent="0" algn="l" defTabSz="457200" rtl="0" eaLnBrk="1" fontAlgn="auto" latinLnBrk="0" hangingPunct="1">
              <a:lnSpc>
                <a:spcPct val="90000"/>
              </a:lnSpc>
              <a:spcBef>
                <a:spcPts val="0"/>
              </a:spcBef>
              <a:spcAft>
                <a:spcPts val="600"/>
              </a:spcAft>
              <a:buClr>
                <a:srgbClr val="008558"/>
              </a:buClr>
              <a:buSzTx/>
              <a:buFont typeface="Arial"/>
              <a:buNone/>
              <a:tabLst/>
              <a:defRPr/>
            </a:pPr>
            <a:endParaRPr kumimoji="0" lang="en-US" sz="30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30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Calibri Light" panose="020F0302020204030204" pitchFamily="34" charset="0"/>
              </a:rPr>
              <a:t>Names and positions of participating team members </a:t>
            </a:r>
          </a:p>
          <a:p>
            <a:pPr marL="0" marR="0" lvl="0" indent="0" algn="l" defTabSz="457200" rtl="0" eaLnBrk="1" fontAlgn="auto" latinLnBrk="0" hangingPunct="1">
              <a:lnSpc>
                <a:spcPct val="90000"/>
              </a:lnSpc>
              <a:spcBef>
                <a:spcPts val="0"/>
              </a:spcBef>
              <a:spcAft>
                <a:spcPts val="600"/>
              </a:spcAft>
              <a:buClr>
                <a:srgbClr val="008558"/>
              </a:buClr>
              <a:buSzTx/>
              <a:buFont typeface="Arial"/>
              <a:buNone/>
              <a:tabLst/>
              <a:defRPr/>
            </a:pPr>
            <a:endParaRPr kumimoji="0" lang="en-US" sz="30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30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Calibri Light" panose="020F0302020204030204" pitchFamily="34" charset="0"/>
              </a:rPr>
              <a:t>Goals for the learning collaborative</a:t>
            </a:r>
          </a:p>
          <a:p>
            <a:pPr marL="0" marR="0" lvl="0" indent="0" algn="l" defTabSz="457200" rtl="0" eaLnBrk="1" fontAlgn="auto" latinLnBrk="0" hangingPunct="1">
              <a:lnSpc>
                <a:spcPct val="90000"/>
              </a:lnSpc>
              <a:spcBef>
                <a:spcPts val="0"/>
              </a:spcBef>
              <a:spcAft>
                <a:spcPts val="600"/>
              </a:spcAft>
              <a:buClr>
                <a:srgbClr val="008558"/>
              </a:buClr>
              <a:buSzTx/>
              <a:buFont typeface="Arial"/>
              <a:buNone/>
              <a:tabLst/>
              <a:defRPr/>
            </a:pPr>
            <a:endParaRPr kumimoji="0" lang="en-US" sz="3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graphicFrame>
        <p:nvGraphicFramePr>
          <p:cNvPr id="8" name="Content Placeholder 3"/>
          <p:cNvGraphicFramePr>
            <a:graphicFrameLocks/>
          </p:cNvGraphicFramePr>
          <p:nvPr>
            <p:extLst>
              <p:ext uri="{D42A27DB-BD31-4B8C-83A1-F6EECF244321}">
                <p14:modId xmlns:p14="http://schemas.microsoft.com/office/powerpoint/2010/main" val="872396247"/>
              </p:ext>
            </p:extLst>
          </p:nvPr>
        </p:nvGraphicFramePr>
        <p:xfrm>
          <a:off x="643889" y="2444868"/>
          <a:ext cx="5344315" cy="4110322"/>
        </p:xfrm>
        <a:graphic>
          <a:graphicData uri="http://schemas.openxmlformats.org/drawingml/2006/table">
            <a:tbl>
              <a:tblPr firstRow="1" firstCol="1" bandRow="1"/>
              <a:tblGrid>
                <a:gridCol w="528120">
                  <a:extLst>
                    <a:ext uri="{9D8B030D-6E8A-4147-A177-3AD203B41FA5}">
                      <a16:colId xmlns:a16="http://schemas.microsoft.com/office/drawing/2014/main" val="20000"/>
                    </a:ext>
                  </a:extLst>
                </a:gridCol>
                <a:gridCol w="4816195">
                  <a:extLst>
                    <a:ext uri="{9D8B030D-6E8A-4147-A177-3AD203B41FA5}">
                      <a16:colId xmlns:a16="http://schemas.microsoft.com/office/drawing/2014/main" val="20001"/>
                    </a:ext>
                  </a:extLst>
                </a:gridCol>
              </a:tblGrid>
              <a:tr h="51554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800" dirty="0">
                          <a:effectLst/>
                          <a:latin typeface="Californian FB" panose="0207040306080B030204" pitchFamily="18" charset="0"/>
                        </a:rPr>
                        <a:t> </a:t>
                      </a:r>
                      <a:endParaRPr lang="en-US" sz="1800" dirty="0">
                        <a:effectLst/>
                        <a:latin typeface="Californian FB" panose="0207040306080B030204" pitchFamily="18" charset="0"/>
                        <a:ea typeface="Calibri"/>
                        <a:cs typeface="Times New Roman"/>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800" dirty="0" smtClean="0">
                          <a:effectLst/>
                          <a:latin typeface="Calibri Light" panose="020F0302020204030204" pitchFamily="34" charset="0"/>
                          <a:cs typeface="Calibri Light" panose="020F0302020204030204" pitchFamily="34" charset="0"/>
                        </a:rPr>
                        <a:t>Order of Introductions</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10000"/>
                  </a:ext>
                </a:extLst>
              </a:tr>
              <a:tr h="4822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Calibri Light" panose="020F0302020204030204" pitchFamily="34" charset="0"/>
                          <a:ea typeface="Calibri"/>
                          <a:cs typeface="Calibri Light" panose="020F0302020204030204" pitchFamily="34" charset="0"/>
                        </a:rPr>
                        <a:t>1</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pPr marL="0" indent="0">
                        <a:buFont typeface="+mj-lt"/>
                        <a:buNone/>
                      </a:pPr>
                      <a:r>
                        <a:rPr lang="en-US" sz="2000" dirty="0" smtClean="0">
                          <a:latin typeface="Calibri Light" panose="020F0302020204030204" pitchFamily="34" charset="0"/>
                          <a:cs typeface="Calibri Light" panose="020F0302020204030204" pitchFamily="34" charset="0"/>
                        </a:rPr>
                        <a:t>Bartz-Altadonna Community Health Center</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10001"/>
                  </a:ext>
                </a:extLst>
              </a:tr>
              <a:tr h="4822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Calibri Light" panose="020F0302020204030204" pitchFamily="34" charset="0"/>
                          <a:ea typeface="+mn-ea"/>
                          <a:cs typeface="Calibri Light" panose="020F0302020204030204" pitchFamily="34" charset="0"/>
                        </a:rPr>
                        <a:t>2</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000" dirty="0" smtClean="0">
                          <a:latin typeface="Calibri Light" panose="020F0302020204030204" pitchFamily="34" charset="0"/>
                          <a:cs typeface="Calibri Light" panose="020F0302020204030204" pitchFamily="34" charset="0"/>
                        </a:rPr>
                        <a:t>Charles B. Wang Community Health Center</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10002"/>
                  </a:ext>
                </a:extLst>
              </a:tr>
              <a:tr h="4822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Calibri Light" panose="020F0302020204030204" pitchFamily="34" charset="0"/>
                          <a:ea typeface="Calibri"/>
                          <a:cs typeface="Calibri Light" panose="020F0302020204030204" pitchFamily="34" charset="0"/>
                        </a:rPr>
                        <a:t>3</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pPr marL="0" indent="0">
                        <a:buFont typeface="+mj-lt"/>
                        <a:buNone/>
                      </a:pPr>
                      <a:r>
                        <a:rPr lang="en-US" sz="2000" dirty="0" smtClean="0">
                          <a:latin typeface="Calibri Light" panose="020F0302020204030204" pitchFamily="34" charset="0"/>
                          <a:cs typeface="Calibri Light" panose="020F0302020204030204" pitchFamily="34" charset="0"/>
                        </a:rPr>
                        <a:t>Chase </a:t>
                      </a:r>
                      <a:r>
                        <a:rPr lang="en-US" sz="2000" dirty="0" err="1" smtClean="0">
                          <a:latin typeface="Calibri Light" panose="020F0302020204030204" pitchFamily="34" charset="0"/>
                          <a:cs typeface="Calibri Light" panose="020F0302020204030204" pitchFamily="34" charset="0"/>
                        </a:rPr>
                        <a:t>Brexton</a:t>
                      </a:r>
                      <a:r>
                        <a:rPr lang="en-US" sz="2000" dirty="0" smtClean="0">
                          <a:latin typeface="Calibri Light" panose="020F0302020204030204" pitchFamily="34" charset="0"/>
                          <a:cs typeface="Calibri Light" panose="020F0302020204030204" pitchFamily="34" charset="0"/>
                        </a:rPr>
                        <a:t> Health Care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2834150831"/>
                  </a:ext>
                </a:extLst>
              </a:tr>
              <a:tr h="4822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Calibri Light" panose="020F0302020204030204" pitchFamily="34" charset="0"/>
                          <a:ea typeface="Calibri"/>
                          <a:cs typeface="Calibri Light" panose="020F0302020204030204" pitchFamily="34" charset="0"/>
                        </a:rPr>
                        <a:t>4</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pPr marL="0" indent="0">
                        <a:buFont typeface="+mj-lt"/>
                        <a:buNone/>
                      </a:pPr>
                      <a:r>
                        <a:rPr lang="en-US" sz="2000" dirty="0" smtClean="0">
                          <a:latin typeface="Calibri Light" panose="020F0302020204030204" pitchFamily="34" charset="0"/>
                          <a:cs typeface="Calibri Light" panose="020F0302020204030204" pitchFamily="34" charset="0"/>
                        </a:rPr>
                        <a:t>Community Clinic Association of Los Angeles County (CCALAC)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217939059"/>
                  </a:ext>
                </a:extLst>
              </a:tr>
              <a:tr h="4822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Calibri Light" panose="020F0302020204030204" pitchFamily="34" charset="0"/>
                          <a:ea typeface="+mn-ea"/>
                          <a:cs typeface="Calibri Light" panose="020F0302020204030204" pitchFamily="34" charset="0"/>
                        </a:rPr>
                        <a:t>5</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pPr marL="0" indent="0">
                        <a:buFont typeface="+mj-lt"/>
                        <a:buNone/>
                      </a:pPr>
                      <a:r>
                        <a:rPr lang="en-US" sz="2000" dirty="0" smtClean="0">
                          <a:latin typeface="Calibri Light" panose="020F0302020204030204" pitchFamily="34" charset="0"/>
                          <a:cs typeface="Calibri Light" panose="020F0302020204030204" pitchFamily="34" charset="0"/>
                        </a:rPr>
                        <a:t>Crossing Healthcare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10003"/>
                  </a:ext>
                </a:extLst>
              </a:tr>
              <a:tr h="4822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Calibri Light" panose="020F0302020204030204" pitchFamily="34" charset="0"/>
                          <a:ea typeface="+mn-ea"/>
                          <a:cs typeface="Calibri Light" panose="020F0302020204030204" pitchFamily="34" charset="0"/>
                        </a:rPr>
                        <a:t>6</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000" dirty="0" smtClean="0">
                          <a:latin typeface="Calibri Light" panose="020F0302020204030204" pitchFamily="34" charset="0"/>
                          <a:cs typeface="Calibri Light" panose="020F0302020204030204" pitchFamily="34" charset="0"/>
                        </a:rPr>
                        <a:t>Hope Christian Health Center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10004"/>
                  </a:ext>
                </a:extLst>
              </a:tr>
              <a:tr h="4822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Calibri Light" panose="020F0302020204030204" pitchFamily="34" charset="0"/>
                          <a:ea typeface="+mn-ea"/>
                          <a:cs typeface="Calibri Light" panose="020F0302020204030204" pitchFamily="34" charset="0"/>
                        </a:rPr>
                        <a:t>7</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000" dirty="0" smtClean="0">
                          <a:latin typeface="Calibri Light" panose="020F0302020204030204" pitchFamily="34" charset="0"/>
                          <a:cs typeface="Calibri Light" panose="020F0302020204030204" pitchFamily="34" charset="0"/>
                        </a:rPr>
                        <a:t>Klamath Health Partnership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682160428"/>
                  </a:ext>
                </a:extLst>
              </a:tr>
            </a:tbl>
          </a:graphicData>
        </a:graphic>
      </p:graphicFrame>
    </p:spTree>
    <p:extLst>
      <p:ext uri="{BB962C8B-B14F-4D97-AF65-F5344CB8AC3E}">
        <p14:creationId xmlns:p14="http://schemas.microsoft.com/office/powerpoint/2010/main" val="8266598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17B37-3ABF-424E-9128-F20C2B7250DC}"/>
              </a:ext>
            </a:extLst>
          </p:cNvPr>
          <p:cNvSpPr>
            <a:spLocks noGrp="1"/>
          </p:cNvSpPr>
          <p:nvPr>
            <p:ph type="title"/>
          </p:nvPr>
        </p:nvSpPr>
        <p:spPr>
          <a:xfrm>
            <a:off x="434565" y="669591"/>
            <a:ext cx="7764699" cy="499652"/>
          </a:xfrm>
        </p:spPr>
        <p:txBody>
          <a:bodyPr>
            <a:normAutofit fontScale="90000"/>
          </a:bodyPr>
          <a:lstStyle/>
          <a:p>
            <a:r>
              <a:rPr lang="en-US" dirty="0"/>
              <a:t>Bartz-Altadonna Community Health Center</a:t>
            </a:r>
          </a:p>
        </p:txBody>
      </p:sp>
      <p:sp>
        <p:nvSpPr>
          <p:cNvPr id="31" name="Text Placeholder 30">
            <a:extLst>
              <a:ext uri="{FF2B5EF4-FFF2-40B4-BE49-F238E27FC236}">
                <a16:creationId xmlns:a16="http://schemas.microsoft.com/office/drawing/2014/main" id="{D3D3D04B-7F08-4393-B600-71020269B3CD}"/>
              </a:ext>
            </a:extLst>
          </p:cNvPr>
          <p:cNvSpPr>
            <a:spLocks noGrp="1"/>
          </p:cNvSpPr>
          <p:nvPr>
            <p:ph type="body" sz="quarter" idx="17"/>
          </p:nvPr>
        </p:nvSpPr>
        <p:spPr>
          <a:xfrm>
            <a:off x="1547446" y="4633986"/>
            <a:ext cx="2913780" cy="347662"/>
          </a:xfrm>
        </p:spPr>
        <p:txBody>
          <a:bodyPr/>
          <a:lstStyle/>
          <a:p>
            <a:r>
              <a:rPr lang="en-US" dirty="0"/>
              <a:t>Mary Cummings</a:t>
            </a:r>
          </a:p>
        </p:txBody>
      </p:sp>
      <p:sp>
        <p:nvSpPr>
          <p:cNvPr id="32" name="Text Placeholder 31">
            <a:extLst>
              <a:ext uri="{FF2B5EF4-FFF2-40B4-BE49-F238E27FC236}">
                <a16:creationId xmlns:a16="http://schemas.microsoft.com/office/drawing/2014/main" id="{12EE506F-1A52-4055-82B9-EF14953CE5F2}"/>
              </a:ext>
            </a:extLst>
          </p:cNvPr>
          <p:cNvSpPr>
            <a:spLocks noGrp="1"/>
          </p:cNvSpPr>
          <p:nvPr>
            <p:ph type="body" sz="quarter" idx="18"/>
          </p:nvPr>
        </p:nvSpPr>
        <p:spPr>
          <a:xfrm>
            <a:off x="1441938" y="4951788"/>
            <a:ext cx="3120602" cy="347662"/>
          </a:xfrm>
        </p:spPr>
        <p:txBody>
          <a:bodyPr/>
          <a:lstStyle/>
          <a:p>
            <a:r>
              <a:rPr lang="en-US" dirty="0"/>
              <a:t>Chief Executive Officer</a:t>
            </a:r>
          </a:p>
        </p:txBody>
      </p:sp>
      <p:sp>
        <p:nvSpPr>
          <p:cNvPr id="33" name="Text Placeholder 32">
            <a:extLst>
              <a:ext uri="{FF2B5EF4-FFF2-40B4-BE49-F238E27FC236}">
                <a16:creationId xmlns:a16="http://schemas.microsoft.com/office/drawing/2014/main" id="{936A8D66-1E4C-4AD8-B246-75CD04E1619B}"/>
              </a:ext>
            </a:extLst>
          </p:cNvPr>
          <p:cNvSpPr>
            <a:spLocks noGrp="1"/>
          </p:cNvSpPr>
          <p:nvPr>
            <p:ph type="body" sz="quarter" idx="19"/>
          </p:nvPr>
        </p:nvSpPr>
        <p:spPr>
          <a:xfrm>
            <a:off x="5182863" y="4633986"/>
            <a:ext cx="4816270" cy="347662"/>
          </a:xfrm>
        </p:spPr>
        <p:txBody>
          <a:bodyPr/>
          <a:lstStyle/>
          <a:p>
            <a:r>
              <a:rPr lang="en-US" dirty="0"/>
              <a:t>Pamela Griffin</a:t>
            </a:r>
          </a:p>
        </p:txBody>
      </p:sp>
      <p:sp>
        <p:nvSpPr>
          <p:cNvPr id="34" name="Text Placeholder 33">
            <a:extLst>
              <a:ext uri="{FF2B5EF4-FFF2-40B4-BE49-F238E27FC236}">
                <a16:creationId xmlns:a16="http://schemas.microsoft.com/office/drawing/2014/main" id="{FE982A47-351F-4C7F-B196-1548D7F05380}"/>
              </a:ext>
            </a:extLst>
          </p:cNvPr>
          <p:cNvSpPr>
            <a:spLocks noGrp="1"/>
          </p:cNvSpPr>
          <p:nvPr>
            <p:ph type="body" sz="quarter" idx="20"/>
          </p:nvPr>
        </p:nvSpPr>
        <p:spPr>
          <a:xfrm>
            <a:off x="5284177" y="4951788"/>
            <a:ext cx="2915088" cy="347662"/>
          </a:xfrm>
        </p:spPr>
        <p:txBody>
          <a:bodyPr/>
          <a:lstStyle/>
          <a:p>
            <a:r>
              <a:rPr lang="en-US" dirty="0"/>
              <a:t>Chief of Staff</a:t>
            </a:r>
          </a:p>
        </p:txBody>
      </p:sp>
      <p:sp>
        <p:nvSpPr>
          <p:cNvPr id="35" name="Text Placeholder 34">
            <a:extLst>
              <a:ext uri="{FF2B5EF4-FFF2-40B4-BE49-F238E27FC236}">
                <a16:creationId xmlns:a16="http://schemas.microsoft.com/office/drawing/2014/main" id="{C51CD755-C6BC-42E8-855F-648DF3B1A904}"/>
              </a:ext>
            </a:extLst>
          </p:cNvPr>
          <p:cNvSpPr>
            <a:spLocks noGrp="1"/>
          </p:cNvSpPr>
          <p:nvPr>
            <p:ph type="body" sz="quarter" idx="21"/>
          </p:nvPr>
        </p:nvSpPr>
        <p:spPr>
          <a:xfrm>
            <a:off x="9277392" y="4633986"/>
            <a:ext cx="2311275" cy="347662"/>
          </a:xfrm>
        </p:spPr>
        <p:txBody>
          <a:bodyPr/>
          <a:lstStyle/>
          <a:p>
            <a:r>
              <a:rPr lang="en-US" dirty="0"/>
              <a:t>Silvia Salomon</a:t>
            </a:r>
          </a:p>
        </p:txBody>
      </p:sp>
      <p:sp>
        <p:nvSpPr>
          <p:cNvPr id="36" name="Text Placeholder 35">
            <a:extLst>
              <a:ext uri="{FF2B5EF4-FFF2-40B4-BE49-F238E27FC236}">
                <a16:creationId xmlns:a16="http://schemas.microsoft.com/office/drawing/2014/main" id="{2C2C5565-24E3-4C97-AF55-866E5DE78C09}"/>
              </a:ext>
            </a:extLst>
          </p:cNvPr>
          <p:cNvSpPr>
            <a:spLocks noGrp="1"/>
          </p:cNvSpPr>
          <p:nvPr>
            <p:ph type="body" sz="quarter" idx="22"/>
          </p:nvPr>
        </p:nvSpPr>
        <p:spPr>
          <a:xfrm>
            <a:off x="8655113" y="4844562"/>
            <a:ext cx="5542005" cy="926014"/>
          </a:xfrm>
        </p:spPr>
        <p:txBody>
          <a:bodyPr/>
          <a:lstStyle/>
          <a:p>
            <a:r>
              <a:rPr lang="en-US" dirty="0"/>
              <a:t>Chief of Programs, QI/QA, </a:t>
            </a:r>
          </a:p>
          <a:p>
            <a:r>
              <a:rPr lang="en-US" dirty="0"/>
              <a:t>Compliance, Claims and Risk Officer </a:t>
            </a:r>
          </a:p>
        </p:txBody>
      </p:sp>
      <p:sp>
        <p:nvSpPr>
          <p:cNvPr id="37" name="Text Placeholder 36">
            <a:extLst>
              <a:ext uri="{FF2B5EF4-FFF2-40B4-BE49-F238E27FC236}">
                <a16:creationId xmlns:a16="http://schemas.microsoft.com/office/drawing/2014/main" id="{82BB1003-5D2B-4B32-8896-FFFDCFD2FED2}"/>
              </a:ext>
            </a:extLst>
          </p:cNvPr>
          <p:cNvSpPr>
            <a:spLocks noGrp="1"/>
          </p:cNvSpPr>
          <p:nvPr>
            <p:ph type="body" sz="quarter" idx="23"/>
          </p:nvPr>
        </p:nvSpPr>
        <p:spPr>
          <a:xfrm flipH="1">
            <a:off x="13297256" y="4633986"/>
            <a:ext cx="76912" cy="347662"/>
          </a:xfrm>
        </p:spPr>
        <p:txBody>
          <a:bodyPr/>
          <a:lstStyle/>
          <a:p>
            <a:endParaRPr lang="en-US" dirty="0"/>
          </a:p>
        </p:txBody>
      </p:sp>
      <p:sp>
        <p:nvSpPr>
          <p:cNvPr id="38" name="Text Placeholder 37">
            <a:extLst>
              <a:ext uri="{FF2B5EF4-FFF2-40B4-BE49-F238E27FC236}">
                <a16:creationId xmlns:a16="http://schemas.microsoft.com/office/drawing/2014/main" id="{4582C5EB-6570-4F9B-ABCB-C44CDCBAB797}"/>
              </a:ext>
            </a:extLst>
          </p:cNvPr>
          <p:cNvSpPr>
            <a:spLocks noGrp="1"/>
          </p:cNvSpPr>
          <p:nvPr>
            <p:ph type="body" sz="quarter" idx="24"/>
          </p:nvPr>
        </p:nvSpPr>
        <p:spPr>
          <a:xfrm>
            <a:off x="13091663" y="4960655"/>
            <a:ext cx="870521" cy="347662"/>
          </a:xfrm>
        </p:spPr>
        <p:txBody>
          <a:bodyPr/>
          <a:lstStyle/>
          <a:p>
            <a:endParaRPr lang="en-US" i="1" dirty="0"/>
          </a:p>
        </p:txBody>
      </p:sp>
      <p:sp>
        <p:nvSpPr>
          <p:cNvPr id="6" name="Slide Number Placeholder 5">
            <a:extLst>
              <a:ext uri="{FF2B5EF4-FFF2-40B4-BE49-F238E27FC236}">
                <a16:creationId xmlns:a16="http://schemas.microsoft.com/office/drawing/2014/main" id="{29851974-A699-44BC-93B3-F64FE92D3C90}"/>
              </a:ext>
            </a:extLst>
          </p:cNvPr>
          <p:cNvSpPr>
            <a:spLocks noGrp="1"/>
          </p:cNvSpPr>
          <p:nvPr>
            <p:ph type="sldNum" sz="quarter" idx="12"/>
          </p:nvPr>
        </p:nvSpPr>
        <p:spPr>
          <a:xfrm>
            <a:off x="10558300" y="6423914"/>
            <a:ext cx="105251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900" b="0" i="0" u="none" strike="noStrike" kern="1200" cap="none" spc="0" normalizeH="0" baseline="0" noProof="0" smtClean="0">
                <a:ln>
                  <a:noFill/>
                </a:ln>
                <a:solidFill>
                  <a:prstClr val="black">
                    <a:lumMod val="75000"/>
                    <a:lumOff val="2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prstClr val="black">
                  <a:lumMod val="75000"/>
                  <a:lumOff val="25000"/>
                </a:prstClr>
              </a:solidFill>
              <a:effectLst/>
              <a:uLnTx/>
              <a:uFillTx/>
              <a:latin typeface="Gill Sans MT" panose="020B0502020104020203"/>
              <a:ea typeface="+mn-ea"/>
              <a:cs typeface="+mn-cs"/>
            </a:endParaRPr>
          </a:p>
        </p:txBody>
      </p:sp>
      <p:pic>
        <p:nvPicPr>
          <p:cNvPr id="20" name="Picture Placeholder 19" descr="A person wearing glasses and smiling&#10;&#10;Description automatically generated">
            <a:extLst>
              <a:ext uri="{FF2B5EF4-FFF2-40B4-BE49-F238E27FC236}">
                <a16:creationId xmlns:a16="http://schemas.microsoft.com/office/drawing/2014/main" id="{0DCE28F0-3129-E8E0-9743-E3F91BC79DF4}"/>
              </a:ext>
            </a:extLst>
          </p:cNvPr>
          <p:cNvPicPr>
            <a:picLocks noGrp="1" noChangeAspect="1"/>
          </p:cNvPicPr>
          <p:nvPr>
            <p:ph type="pic" sz="quarter" idx="14"/>
          </p:nvPr>
        </p:nvPicPr>
        <p:blipFill>
          <a:blip r:embed="rId2"/>
          <a:srcRect t="12952" b="12952"/>
          <a:stretch>
            <a:fillRect/>
          </a:stretch>
        </p:blipFill>
        <p:spPr>
          <a:xfrm>
            <a:off x="4815840" y="2224014"/>
            <a:ext cx="2560320" cy="1764792"/>
          </a:xfrm>
        </p:spPr>
      </p:pic>
      <p:pic>
        <p:nvPicPr>
          <p:cNvPr id="30" name="Picture Placeholder 29" descr="A person with blonde hair smiling&#10;&#10;Description automatically generated">
            <a:extLst>
              <a:ext uri="{FF2B5EF4-FFF2-40B4-BE49-F238E27FC236}">
                <a16:creationId xmlns:a16="http://schemas.microsoft.com/office/drawing/2014/main" id="{666FF4FB-D616-B22B-1F3C-9F39A99F9768}"/>
              </a:ext>
            </a:extLst>
          </p:cNvPr>
          <p:cNvPicPr>
            <a:picLocks noGrp="1" noChangeAspect="1"/>
          </p:cNvPicPr>
          <p:nvPr>
            <p:ph type="pic" sz="quarter" idx="15"/>
          </p:nvPr>
        </p:nvPicPr>
        <p:blipFill>
          <a:blip r:embed="rId3"/>
          <a:srcRect t="15753" b="15753"/>
          <a:stretch>
            <a:fillRect/>
          </a:stretch>
        </p:blipFill>
        <p:spPr>
          <a:xfrm>
            <a:off x="8718973" y="2224014"/>
            <a:ext cx="2560320" cy="1764792"/>
          </a:xfrm>
        </p:spPr>
      </p:pic>
      <p:pic>
        <p:nvPicPr>
          <p:cNvPr id="26" name="Picture Placeholder 25" descr="A person smiling at the camera&#10;&#10;Description automatically generated">
            <a:extLst>
              <a:ext uri="{FF2B5EF4-FFF2-40B4-BE49-F238E27FC236}">
                <a16:creationId xmlns:a16="http://schemas.microsoft.com/office/drawing/2014/main" id="{0D7BEA24-5612-7D7D-74A3-6125AE828A5C}"/>
              </a:ext>
            </a:extLst>
          </p:cNvPr>
          <p:cNvPicPr>
            <a:picLocks noGrp="1" noChangeAspect="1"/>
          </p:cNvPicPr>
          <p:nvPr>
            <p:ph type="pic" sz="quarter" idx="13"/>
          </p:nvPr>
        </p:nvPicPr>
        <p:blipFill>
          <a:blip r:embed="rId4"/>
          <a:srcRect t="20811" b="20811"/>
          <a:stretch>
            <a:fillRect/>
          </a:stretch>
        </p:blipFill>
        <p:spPr>
          <a:xfrm>
            <a:off x="1149703" y="2251446"/>
            <a:ext cx="2520522" cy="1737360"/>
          </a:xfrm>
        </p:spPr>
      </p:pic>
      <p:sp>
        <p:nvSpPr>
          <p:cNvPr id="45" name="TextBox 44">
            <a:extLst>
              <a:ext uri="{FF2B5EF4-FFF2-40B4-BE49-F238E27FC236}">
                <a16:creationId xmlns:a16="http://schemas.microsoft.com/office/drawing/2014/main" id="{C853C634-3FD5-7EC0-E53A-0430828CE1FB}"/>
              </a:ext>
            </a:extLst>
          </p:cNvPr>
          <p:cNvSpPr txBox="1"/>
          <p:nvPr/>
        </p:nvSpPr>
        <p:spPr>
          <a:xfrm>
            <a:off x="726393" y="1231172"/>
            <a:ext cx="478564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Our CHC NTTAP Collaborative Team</a:t>
            </a:r>
          </a:p>
        </p:txBody>
      </p:sp>
      <p:pic>
        <p:nvPicPr>
          <p:cNvPr id="54" name="Picture 53" descr="A logo for a health center&#10;&#10;Description automatically generated">
            <a:extLst>
              <a:ext uri="{FF2B5EF4-FFF2-40B4-BE49-F238E27FC236}">
                <a16:creationId xmlns:a16="http://schemas.microsoft.com/office/drawing/2014/main" id="{070AF874-1354-CA59-1D3B-5FB7570158D1}"/>
              </a:ext>
            </a:extLst>
          </p:cNvPr>
          <p:cNvPicPr>
            <a:picLocks noChangeAspect="1"/>
          </p:cNvPicPr>
          <p:nvPr/>
        </p:nvPicPr>
        <p:blipFill>
          <a:blip r:embed="rId5"/>
          <a:stretch>
            <a:fillRect/>
          </a:stretch>
        </p:blipFill>
        <p:spPr>
          <a:xfrm>
            <a:off x="9277392" y="408212"/>
            <a:ext cx="1874623" cy="1645920"/>
          </a:xfrm>
          <a:prstGeom prst="rect">
            <a:avLst/>
          </a:prstGeom>
        </p:spPr>
      </p:pic>
    </p:spTree>
    <p:extLst>
      <p:ext uri="{BB962C8B-B14F-4D97-AF65-F5344CB8AC3E}">
        <p14:creationId xmlns:p14="http://schemas.microsoft.com/office/powerpoint/2010/main" val="1322720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B1C6D-2105-499D-AAC9-8AA51C7BCD1C}"/>
              </a:ext>
            </a:extLst>
          </p:cNvPr>
          <p:cNvSpPr>
            <a:spLocks noGrp="1"/>
          </p:cNvSpPr>
          <p:nvPr>
            <p:ph type="title"/>
          </p:nvPr>
        </p:nvSpPr>
        <p:spPr>
          <a:xfrm>
            <a:off x="581193" y="729658"/>
            <a:ext cx="11029616" cy="988332"/>
          </a:xfrm>
        </p:spPr>
        <p:txBody>
          <a:bodyPr/>
          <a:lstStyle/>
          <a:p>
            <a:r>
              <a:rPr lang="en-US" dirty="0"/>
              <a:t>GOALS &amp; Objectives</a:t>
            </a:r>
          </a:p>
        </p:txBody>
      </p:sp>
      <p:sp>
        <p:nvSpPr>
          <p:cNvPr id="3" name="Text Placeholder 2">
            <a:extLst>
              <a:ext uri="{FF2B5EF4-FFF2-40B4-BE49-F238E27FC236}">
                <a16:creationId xmlns:a16="http://schemas.microsoft.com/office/drawing/2014/main" id="{A66E3F61-BE12-4984-92C8-2D390FC81C5A}"/>
              </a:ext>
            </a:extLst>
          </p:cNvPr>
          <p:cNvSpPr>
            <a:spLocks noGrp="1"/>
          </p:cNvSpPr>
          <p:nvPr>
            <p:ph type="body" idx="1"/>
          </p:nvPr>
        </p:nvSpPr>
        <p:spPr>
          <a:xfrm>
            <a:off x="581191" y="2250891"/>
            <a:ext cx="3200400" cy="557784"/>
          </a:xfrm>
        </p:spPr>
        <p:txBody>
          <a:bodyPr/>
          <a:lstStyle/>
          <a:p>
            <a:r>
              <a:rPr lang="en-US" b="1" dirty="0"/>
              <a:t>To become premier medical training site</a:t>
            </a:r>
          </a:p>
        </p:txBody>
      </p:sp>
      <p:sp>
        <p:nvSpPr>
          <p:cNvPr id="4" name="Content Placeholder 3">
            <a:extLst>
              <a:ext uri="{FF2B5EF4-FFF2-40B4-BE49-F238E27FC236}">
                <a16:creationId xmlns:a16="http://schemas.microsoft.com/office/drawing/2014/main" id="{B74F0951-7481-4639-9C9D-3D4F73328068}"/>
              </a:ext>
            </a:extLst>
          </p:cNvPr>
          <p:cNvSpPr>
            <a:spLocks noGrp="1"/>
          </p:cNvSpPr>
          <p:nvPr>
            <p:ph sz="half" idx="2"/>
          </p:nvPr>
        </p:nvSpPr>
        <p:spPr>
          <a:xfrm>
            <a:off x="581194" y="2926052"/>
            <a:ext cx="3200400" cy="2934999"/>
          </a:xfrm>
        </p:spPr>
        <p:txBody>
          <a:bodyPr>
            <a:normAutofit fontScale="85000" lnSpcReduction="10000"/>
          </a:bodyPr>
          <a:lstStyle/>
          <a:p>
            <a:pPr lvl="0"/>
            <a:r>
              <a:rPr lang="en-US" dirty="0"/>
              <a:t>First FQHC in area-served community for 11+ years </a:t>
            </a:r>
          </a:p>
          <a:p>
            <a:pPr lvl="0"/>
            <a:r>
              <a:rPr lang="en-US" dirty="0"/>
              <a:t>Population served provides a rich training ground for residents</a:t>
            </a:r>
          </a:p>
          <a:p>
            <a:pPr lvl="0"/>
            <a:r>
              <a:rPr lang="en-US" dirty="0"/>
              <a:t>Allows Bartz to be self-sufficient and not have to rely on other organizations</a:t>
            </a:r>
          </a:p>
          <a:p>
            <a:pPr lvl="0"/>
            <a:r>
              <a:rPr lang="en-US" dirty="0"/>
              <a:t>The only other residency program in the area is an MD program with the local private hospital</a:t>
            </a:r>
          </a:p>
          <a:p>
            <a:pPr lvl="0"/>
            <a:r>
              <a:rPr lang="en-US" dirty="0"/>
              <a:t>PCMH Certified </a:t>
            </a:r>
          </a:p>
        </p:txBody>
      </p:sp>
      <p:sp>
        <p:nvSpPr>
          <p:cNvPr id="5" name="Text Placeholder 4">
            <a:extLst>
              <a:ext uri="{FF2B5EF4-FFF2-40B4-BE49-F238E27FC236}">
                <a16:creationId xmlns:a16="http://schemas.microsoft.com/office/drawing/2014/main" id="{7C46BAE5-62C6-45E6-AE3B-F2C878DE791C}"/>
              </a:ext>
            </a:extLst>
          </p:cNvPr>
          <p:cNvSpPr>
            <a:spLocks noGrp="1"/>
          </p:cNvSpPr>
          <p:nvPr>
            <p:ph type="body" sz="quarter" idx="3"/>
          </p:nvPr>
        </p:nvSpPr>
        <p:spPr>
          <a:xfrm>
            <a:off x="4412343" y="2250891"/>
            <a:ext cx="3200400" cy="553373"/>
          </a:xfrm>
        </p:spPr>
        <p:txBody>
          <a:bodyPr/>
          <a:lstStyle/>
          <a:p>
            <a:r>
              <a:rPr lang="en-US" b="1" dirty="0"/>
              <a:t>To add skills to our providers toolbox</a:t>
            </a:r>
          </a:p>
        </p:txBody>
      </p:sp>
      <p:sp>
        <p:nvSpPr>
          <p:cNvPr id="6" name="Content Placeholder 5">
            <a:extLst>
              <a:ext uri="{FF2B5EF4-FFF2-40B4-BE49-F238E27FC236}">
                <a16:creationId xmlns:a16="http://schemas.microsoft.com/office/drawing/2014/main" id="{DFC1B606-1E53-4BEB-BB22-45DEDA24E343}"/>
              </a:ext>
            </a:extLst>
          </p:cNvPr>
          <p:cNvSpPr>
            <a:spLocks noGrp="1"/>
          </p:cNvSpPr>
          <p:nvPr>
            <p:ph sz="quarter" idx="4"/>
          </p:nvPr>
        </p:nvSpPr>
        <p:spPr>
          <a:xfrm>
            <a:off x="4412341" y="2926051"/>
            <a:ext cx="3200400" cy="2934999"/>
          </a:xfrm>
        </p:spPr>
        <p:txBody>
          <a:bodyPr>
            <a:normAutofit fontScale="85000" lnSpcReduction="10000"/>
          </a:bodyPr>
          <a:lstStyle/>
          <a:p>
            <a:r>
              <a:rPr lang="en-US" dirty="0"/>
              <a:t>Senior medical staff can expand their skills through developing teaching practices</a:t>
            </a:r>
          </a:p>
          <a:p>
            <a:r>
              <a:rPr lang="en-US" dirty="0"/>
              <a:t>Participating medical staff will experience more job diversity and grow from new challenges</a:t>
            </a:r>
          </a:p>
          <a:p>
            <a:r>
              <a:rPr lang="en-US" dirty="0"/>
              <a:t>Develops leadership practice among the providers</a:t>
            </a:r>
          </a:p>
          <a:p>
            <a:r>
              <a:rPr lang="en-US" dirty="0"/>
              <a:t>Encourages participating providers to consider increasing their scope of medicine and license</a:t>
            </a:r>
          </a:p>
        </p:txBody>
      </p:sp>
      <p:sp>
        <p:nvSpPr>
          <p:cNvPr id="7" name="Text Placeholder 6">
            <a:extLst>
              <a:ext uri="{FF2B5EF4-FFF2-40B4-BE49-F238E27FC236}">
                <a16:creationId xmlns:a16="http://schemas.microsoft.com/office/drawing/2014/main" id="{076A29D4-190B-46E6-ADC4-18C7FEA91AF4}"/>
              </a:ext>
            </a:extLst>
          </p:cNvPr>
          <p:cNvSpPr>
            <a:spLocks noGrp="1"/>
          </p:cNvSpPr>
          <p:nvPr>
            <p:ph type="body" sz="quarter" idx="13"/>
          </p:nvPr>
        </p:nvSpPr>
        <p:spPr>
          <a:xfrm>
            <a:off x="8243497" y="2086500"/>
            <a:ext cx="3200400" cy="553373"/>
          </a:xfrm>
        </p:spPr>
        <p:txBody>
          <a:bodyPr/>
          <a:lstStyle/>
          <a:p>
            <a:r>
              <a:rPr lang="en-US" b="1" dirty="0"/>
              <a:t>To create a retention plan and build bench strength</a:t>
            </a:r>
          </a:p>
        </p:txBody>
      </p:sp>
      <p:sp>
        <p:nvSpPr>
          <p:cNvPr id="8" name="Content Placeholder 7">
            <a:extLst>
              <a:ext uri="{FF2B5EF4-FFF2-40B4-BE49-F238E27FC236}">
                <a16:creationId xmlns:a16="http://schemas.microsoft.com/office/drawing/2014/main" id="{4FC948D5-69A8-4B5A-9607-64D0F8DA7F5E}"/>
              </a:ext>
            </a:extLst>
          </p:cNvPr>
          <p:cNvSpPr>
            <a:spLocks noGrp="1"/>
          </p:cNvSpPr>
          <p:nvPr>
            <p:ph sz="quarter" idx="14"/>
          </p:nvPr>
        </p:nvSpPr>
        <p:spPr>
          <a:xfrm>
            <a:off x="8243497" y="2926051"/>
            <a:ext cx="3200400" cy="2934999"/>
          </a:xfrm>
        </p:spPr>
        <p:txBody>
          <a:bodyPr>
            <a:normAutofit fontScale="77500" lnSpcReduction="20000"/>
          </a:bodyPr>
          <a:lstStyle/>
          <a:p>
            <a:r>
              <a:rPr lang="en-US" dirty="0"/>
              <a:t>Area served has experienced huge losses in Family medicine providers</a:t>
            </a:r>
          </a:p>
          <a:p>
            <a:r>
              <a:rPr lang="en-US" dirty="0"/>
              <a:t>Provides residents with the opportunity to work within our organization to find out if they are a fit and Bartz is also able to determine the same</a:t>
            </a:r>
          </a:p>
          <a:p>
            <a:r>
              <a:rPr lang="en-US" dirty="0"/>
              <a:t>Ongoing residency programs provide a stream of practitioners and increases patient access to care</a:t>
            </a:r>
          </a:p>
          <a:p>
            <a:r>
              <a:rPr lang="en-US" dirty="0"/>
              <a:t>Many residents become familiar with the area and patients and want to continue working within the clinic </a:t>
            </a:r>
          </a:p>
          <a:p>
            <a:endParaRPr lang="en-US" dirty="0"/>
          </a:p>
        </p:txBody>
      </p:sp>
      <p:sp>
        <p:nvSpPr>
          <p:cNvPr id="10" name="Footer Placeholder 9">
            <a:extLst>
              <a:ext uri="{FF2B5EF4-FFF2-40B4-BE49-F238E27FC236}">
                <a16:creationId xmlns:a16="http://schemas.microsoft.com/office/drawing/2014/main" id="{DB3A5D52-6C62-483D-B596-AA67C9226361}"/>
              </a:ext>
            </a:extLst>
          </p:cNvPr>
          <p:cNvSpPr>
            <a:spLocks noGrp="1"/>
          </p:cNvSpPr>
          <p:nvPr>
            <p:ph type="ftr" sz="quarter" idx="11"/>
          </p:nvPr>
        </p:nvSpPr>
        <p:spPr>
          <a:xfrm flipH="1">
            <a:off x="-470021" y="6423914"/>
            <a:ext cx="111097"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prstClr val="black">
                  <a:lumMod val="75000"/>
                  <a:lumOff val="25000"/>
                </a:prstClr>
              </a:solidFill>
              <a:effectLst/>
              <a:uLnTx/>
              <a:uFillTx/>
              <a:latin typeface="Gill Sans MT" panose="020B0502020104020203"/>
              <a:ea typeface="+mn-ea"/>
              <a:cs typeface="+mn-cs"/>
            </a:endParaRPr>
          </a:p>
        </p:txBody>
      </p:sp>
      <p:sp>
        <p:nvSpPr>
          <p:cNvPr id="11" name="Slide Number Placeholder 10">
            <a:extLst>
              <a:ext uri="{FF2B5EF4-FFF2-40B4-BE49-F238E27FC236}">
                <a16:creationId xmlns:a16="http://schemas.microsoft.com/office/drawing/2014/main" id="{02C172DF-96EA-4F88-908B-161810E45408}"/>
              </a:ext>
            </a:extLst>
          </p:cNvPr>
          <p:cNvSpPr>
            <a:spLocks noGrp="1"/>
          </p:cNvSpPr>
          <p:nvPr>
            <p:ph type="sldNum" sz="quarter" idx="12"/>
          </p:nvPr>
        </p:nvSpPr>
        <p:spPr>
          <a:xfrm>
            <a:off x="10558300" y="6423914"/>
            <a:ext cx="105251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900" b="0" i="0" u="none" strike="noStrike" kern="1200" cap="none" spc="0" normalizeH="0" baseline="0" noProof="0" smtClean="0">
                <a:ln>
                  <a:noFill/>
                </a:ln>
                <a:solidFill>
                  <a:prstClr val="black">
                    <a:lumMod val="75000"/>
                    <a:lumOff val="2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prstClr val="black">
                  <a:lumMod val="75000"/>
                  <a:lumOff val="2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321136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7731"/>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2E5C8E"/>
          </a:solidFill>
        </p:spPr>
        <p:txBody>
          <a:bodyPr wrap="square" lIns="0" tIns="0" rIns="0" bIns="0" rtlCol="0"/>
          <a:lstStyle/>
          <a:p>
            <a:pPr defTabSz="609630"/>
            <a:endParaRPr sz="1200">
              <a:solidFill>
                <a:prstClr val="black"/>
              </a:solidFill>
              <a:latin typeface="Arial" panose="020B0604020202020204"/>
            </a:endParaRPr>
          </a:p>
        </p:txBody>
      </p:sp>
      <p:sp>
        <p:nvSpPr>
          <p:cNvPr id="3" name="object 3"/>
          <p:cNvSpPr txBox="1">
            <a:spLocks noGrp="1"/>
          </p:cNvSpPr>
          <p:nvPr>
            <p:ph type="title"/>
          </p:nvPr>
        </p:nvSpPr>
        <p:spPr>
          <a:xfrm>
            <a:off x="677333" y="228600"/>
            <a:ext cx="10498039" cy="993435"/>
          </a:xfrm>
          <a:prstGeom prst="rect">
            <a:avLst/>
          </a:prstGeom>
        </p:spPr>
        <p:txBody>
          <a:bodyPr vert="horz" wrap="square" lIns="0" tIns="8467" rIns="0" bIns="0" rtlCol="0">
            <a:spAutoFit/>
          </a:bodyPr>
          <a:lstStyle/>
          <a:p>
            <a:pPr marL="8467">
              <a:spcBef>
                <a:spcPts val="67"/>
              </a:spcBef>
            </a:pPr>
            <a:r>
              <a:rPr lang="en-US" sz="3200" b="1" spc="213" dirty="0">
                <a:solidFill>
                  <a:srgbClr val="FFFFFF"/>
                </a:solidFill>
                <a:latin typeface="+mj-lt"/>
              </a:rPr>
              <a:t>Charles B. Wang Community Health Center – New York, New York</a:t>
            </a:r>
            <a:endParaRPr sz="3200" dirty="0">
              <a:latin typeface="+mj-lt"/>
            </a:endParaRPr>
          </a:p>
        </p:txBody>
      </p:sp>
      <p:sp>
        <p:nvSpPr>
          <p:cNvPr id="4" name="object 4"/>
          <p:cNvSpPr txBox="1"/>
          <p:nvPr/>
        </p:nvSpPr>
        <p:spPr>
          <a:xfrm>
            <a:off x="688377" y="1452843"/>
            <a:ext cx="11159067" cy="2016535"/>
          </a:xfrm>
          <a:prstGeom prst="rect">
            <a:avLst/>
          </a:prstGeom>
        </p:spPr>
        <p:txBody>
          <a:bodyPr vert="horz" wrap="square" lIns="0" tIns="8467" rIns="0" bIns="0" rtlCol="0">
            <a:spAutoFit/>
          </a:bodyPr>
          <a:lstStyle/>
          <a:p>
            <a:pPr marL="389486" marR="3387" indent="-381019" defTabSz="609630">
              <a:lnSpc>
                <a:spcPct val="150000"/>
              </a:lnSpc>
              <a:spcBef>
                <a:spcPts val="67"/>
              </a:spcBef>
              <a:buFont typeface="Arial" panose="020B0604020202020204" pitchFamily="34" charset="0"/>
              <a:buChar char="•"/>
            </a:pPr>
            <a:r>
              <a:rPr lang="en-US" sz="2133" spc="57" dirty="0">
                <a:solidFill>
                  <a:srgbClr val="FFFFFF"/>
                </a:solidFill>
                <a:latin typeface="Arial" panose="020B0604020202020204"/>
                <a:cs typeface="Myriad Pro Light"/>
              </a:rPr>
              <a:t>Established 1971</a:t>
            </a:r>
          </a:p>
          <a:p>
            <a:pPr marL="389486" marR="3387" indent="-381019" defTabSz="609630">
              <a:lnSpc>
                <a:spcPct val="150000"/>
              </a:lnSpc>
              <a:spcBef>
                <a:spcPts val="67"/>
              </a:spcBef>
              <a:buFont typeface="Arial" panose="020B0604020202020204" pitchFamily="34" charset="0"/>
              <a:buChar char="•"/>
            </a:pPr>
            <a:r>
              <a:rPr lang="en-US" sz="2133" spc="57" dirty="0">
                <a:solidFill>
                  <a:srgbClr val="FFFFFF"/>
                </a:solidFill>
                <a:latin typeface="Arial" panose="020B0604020202020204"/>
                <a:cs typeface="Myriad Pro Light"/>
              </a:rPr>
              <a:t>5 locations in Manhattan and Queens </a:t>
            </a:r>
          </a:p>
          <a:p>
            <a:pPr marL="389486" marR="3387" indent="-381019" defTabSz="609630">
              <a:lnSpc>
                <a:spcPct val="150000"/>
              </a:lnSpc>
              <a:spcBef>
                <a:spcPts val="67"/>
              </a:spcBef>
              <a:buFont typeface="Arial" panose="020B0604020202020204" pitchFamily="34" charset="0"/>
              <a:buChar char="•"/>
            </a:pPr>
            <a:r>
              <a:rPr lang="en-US" sz="2133" spc="57" dirty="0">
                <a:solidFill>
                  <a:srgbClr val="FFFFFF"/>
                </a:solidFill>
                <a:latin typeface="Arial" panose="020B0604020202020204"/>
                <a:cs typeface="Myriad Pro Light"/>
              </a:rPr>
              <a:t>55,000 patients; 277,000 visits</a:t>
            </a:r>
          </a:p>
          <a:p>
            <a:pPr marL="389486" marR="3387" indent="-381019" defTabSz="609630">
              <a:lnSpc>
                <a:spcPct val="150000"/>
              </a:lnSpc>
              <a:spcBef>
                <a:spcPts val="67"/>
              </a:spcBef>
              <a:buFont typeface="Arial" panose="020B0604020202020204" pitchFamily="34" charset="0"/>
              <a:buChar char="•"/>
            </a:pPr>
            <a:r>
              <a:rPr lang="en-US" sz="2133" spc="57" dirty="0">
                <a:solidFill>
                  <a:srgbClr val="FFFFFF"/>
                </a:solidFill>
                <a:latin typeface="Arial" panose="020B0604020202020204"/>
                <a:cs typeface="Myriad Pro Light"/>
              </a:rPr>
              <a:t>Predominantly Asian population; 80% speak best in non-English language</a:t>
            </a:r>
          </a:p>
        </p:txBody>
      </p:sp>
      <p:grpSp>
        <p:nvGrpSpPr>
          <p:cNvPr id="8" name="object 8"/>
          <p:cNvGrpSpPr/>
          <p:nvPr/>
        </p:nvGrpSpPr>
        <p:grpSpPr>
          <a:xfrm>
            <a:off x="0" y="5918200"/>
            <a:ext cx="12192000" cy="939800"/>
            <a:chOff x="0" y="8877300"/>
            <a:chExt cx="18288000" cy="1409700"/>
          </a:xfrm>
        </p:grpSpPr>
        <p:sp>
          <p:nvSpPr>
            <p:cNvPr id="9" name="object 9"/>
            <p:cNvSpPr/>
            <p:nvPr/>
          </p:nvSpPr>
          <p:spPr>
            <a:xfrm>
              <a:off x="0" y="8877300"/>
              <a:ext cx="18288000" cy="1409700"/>
            </a:xfrm>
            <a:custGeom>
              <a:avLst/>
              <a:gdLst/>
              <a:ahLst/>
              <a:cxnLst/>
              <a:rect l="l" t="t" r="r" b="b"/>
              <a:pathLst>
                <a:path w="18288000" h="1409700">
                  <a:moveTo>
                    <a:pt x="18287998" y="1409699"/>
                  </a:moveTo>
                  <a:lnTo>
                    <a:pt x="0" y="1409699"/>
                  </a:lnTo>
                  <a:lnTo>
                    <a:pt x="0" y="0"/>
                  </a:lnTo>
                  <a:lnTo>
                    <a:pt x="18287998" y="0"/>
                  </a:lnTo>
                  <a:lnTo>
                    <a:pt x="18287998" y="1409699"/>
                  </a:lnTo>
                  <a:close/>
                </a:path>
              </a:pathLst>
            </a:custGeom>
            <a:solidFill>
              <a:srgbClr val="042549"/>
            </a:solidFill>
          </p:spPr>
          <p:txBody>
            <a:bodyPr wrap="square" lIns="0" tIns="0" rIns="0" bIns="0" rtlCol="0"/>
            <a:lstStyle/>
            <a:p>
              <a:pPr defTabSz="609630"/>
              <a:endParaRPr sz="1200">
                <a:solidFill>
                  <a:prstClr val="black"/>
                </a:solidFill>
                <a:latin typeface="Arial" panose="020B0604020202020204"/>
              </a:endParaRPr>
            </a:p>
          </p:txBody>
        </p:sp>
        <p:pic>
          <p:nvPicPr>
            <p:cNvPr id="10" name="object 10"/>
            <p:cNvPicPr/>
            <p:nvPr/>
          </p:nvPicPr>
          <p:blipFill>
            <a:blip r:embed="rId2" cstate="print">
              <a:extLst>
                <a:ext uri="{28A0092B-C50C-407E-A947-70E740481C1C}">
                  <a14:useLocalDpi xmlns:a14="http://schemas.microsoft.com/office/drawing/2010/main" val="0"/>
                </a:ext>
              </a:extLst>
            </a:blip>
            <a:stretch>
              <a:fillRect/>
            </a:stretch>
          </p:blipFill>
          <p:spPr>
            <a:xfrm>
              <a:off x="425016" y="9152358"/>
              <a:ext cx="4093953" cy="857249"/>
            </a:xfrm>
            <a:prstGeom prst="rect">
              <a:avLst/>
            </a:prstGeom>
          </p:spPr>
        </p:pic>
      </p:grpSp>
      <p:sp>
        <p:nvSpPr>
          <p:cNvPr id="6" name="TextBox 5"/>
          <p:cNvSpPr txBox="1"/>
          <p:nvPr/>
        </p:nvSpPr>
        <p:spPr>
          <a:xfrm>
            <a:off x="1016000" y="4038600"/>
            <a:ext cx="6146800" cy="1405256"/>
          </a:xfrm>
          <a:prstGeom prst="rect">
            <a:avLst/>
          </a:prstGeom>
          <a:noFill/>
        </p:spPr>
        <p:txBody>
          <a:bodyPr wrap="square" rtlCol="0">
            <a:spAutoFit/>
          </a:bodyPr>
          <a:lstStyle/>
          <a:p>
            <a:pPr defTabSz="609630"/>
            <a:r>
              <a:rPr lang="en-US" sz="2133" b="1" spc="57" dirty="0">
                <a:solidFill>
                  <a:srgbClr val="FFFFFF"/>
                </a:solidFill>
                <a:latin typeface="Arial" panose="020B0604020202020204"/>
                <a:cs typeface="Myriad Pro Light"/>
              </a:rPr>
              <a:t>Challenges:</a:t>
            </a:r>
          </a:p>
          <a:p>
            <a:pPr defTabSz="609630"/>
            <a:r>
              <a:rPr lang="en-US" sz="2133" spc="57" dirty="0">
                <a:solidFill>
                  <a:srgbClr val="FFFFFF"/>
                </a:solidFill>
                <a:latin typeface="Arial" panose="020B0604020202020204"/>
                <a:cs typeface="Myriad Pro Light"/>
              </a:rPr>
              <a:t>1 Recruiting Primary Care Staff</a:t>
            </a:r>
          </a:p>
          <a:p>
            <a:pPr defTabSz="609630"/>
            <a:r>
              <a:rPr lang="en-US" sz="2133" spc="57" dirty="0">
                <a:solidFill>
                  <a:srgbClr val="FFFFFF"/>
                </a:solidFill>
                <a:latin typeface="Arial" panose="020B0604020202020204"/>
                <a:cs typeface="Myriad Pro Light"/>
              </a:rPr>
              <a:t>2. Providing appropriate training and supervision to NPs</a:t>
            </a:r>
          </a:p>
        </p:txBody>
      </p:sp>
    </p:spTree>
    <p:extLst>
      <p:ext uri="{BB962C8B-B14F-4D97-AF65-F5344CB8AC3E}">
        <p14:creationId xmlns:p14="http://schemas.microsoft.com/office/powerpoint/2010/main" val="405529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49048"/>
            <a:ext cx="10515600" cy="762352"/>
          </a:xfrm>
        </p:spPr>
        <p:txBody>
          <a:bodyPr/>
          <a:lstStyle/>
          <a:p>
            <a:pPr algn="ctr"/>
            <a:r>
              <a:rPr lang="en-US" dirty="0">
                <a:latin typeface="+mj-lt"/>
              </a:rPr>
              <a:t>Get the Most Out of Your Zoom Experience</a:t>
            </a: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marR="0" lvl="0" indent="-236538" algn="l" defTabSz="914400" rtl="0" eaLnBrk="1" fontAlgn="auto" latinLnBrk="0" hangingPunct="1">
              <a:lnSpc>
                <a:spcPct val="90000"/>
              </a:lnSpc>
              <a:spcBef>
                <a:spcPts val="0"/>
              </a:spcBef>
              <a:spcAft>
                <a:spcPts val="600"/>
              </a:spcAft>
              <a:buClr>
                <a:srgbClr val="008558"/>
              </a:buClr>
              <a:buSzTx/>
              <a:buFont typeface="Arial" panose="020B0604020202020204" pitchFamily="34" charset="0"/>
              <a:buChar char="•"/>
              <a:tabLst/>
              <a:defRPr/>
            </a:pPr>
            <a:r>
              <a:rPr kumimoji="0" lang="en-US" sz="24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Calibri Light" panose="020F0302020204030204" pitchFamily="34" charset="0"/>
              </a:rPr>
              <a:t>Please keep yourself on MUTE to avoid background/distracting sounds</a:t>
            </a:r>
          </a:p>
          <a:p>
            <a:pPr marL="236538" marR="0" lvl="0" indent="-236538" algn="l" defTabSz="914400" rtl="0" eaLnBrk="1" fontAlgn="auto" latinLnBrk="0" hangingPunct="1">
              <a:lnSpc>
                <a:spcPct val="90000"/>
              </a:lnSpc>
              <a:spcBef>
                <a:spcPts val="0"/>
              </a:spcBef>
              <a:spcAft>
                <a:spcPts val="600"/>
              </a:spcAft>
              <a:buClr>
                <a:srgbClr val="008558"/>
              </a:buClr>
              <a:buSzTx/>
              <a:buFont typeface="Arial" panose="020B0604020202020204" pitchFamily="34" charset="0"/>
              <a:buChar char="•"/>
              <a:tabLst/>
              <a:defRPr/>
            </a:pPr>
            <a:r>
              <a:rPr kumimoji="0" lang="en-US" sz="24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Calibri Light" panose="020F0302020204030204" pitchFamily="34" charset="0"/>
              </a:rPr>
              <a:t>Use the CHAT function or UNMUTE to ask questions or make comments</a:t>
            </a:r>
          </a:p>
          <a:p>
            <a:pPr marL="236538" marR="0" lvl="0" indent="-236538" algn="l" defTabSz="914400" rtl="0" eaLnBrk="1" fontAlgn="auto" latinLnBrk="0" hangingPunct="1">
              <a:lnSpc>
                <a:spcPct val="90000"/>
              </a:lnSpc>
              <a:spcBef>
                <a:spcPts val="0"/>
              </a:spcBef>
              <a:spcAft>
                <a:spcPts val="600"/>
              </a:spcAft>
              <a:buClr>
                <a:srgbClr val="008558"/>
              </a:buClr>
              <a:buSzTx/>
              <a:buFont typeface="Arial" panose="020B0604020202020204" pitchFamily="34" charset="0"/>
              <a:buChar char="•"/>
              <a:tabLst/>
              <a:defRPr/>
            </a:pPr>
            <a:r>
              <a:rPr kumimoji="0" lang="en-US" sz="24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Calibri Light" panose="020F0302020204030204" pitchFamily="34" charset="0"/>
              </a:rPr>
              <a:t>Please change your participant name to your full name and organization</a:t>
            </a:r>
          </a:p>
          <a:p>
            <a:pPr marL="636588" marR="0" lvl="1" indent="-236538" algn="l" defTabSz="914400" rtl="0" eaLnBrk="1" fontAlgn="auto" latinLnBrk="0" hangingPunct="1">
              <a:lnSpc>
                <a:spcPct val="90000"/>
              </a:lnSpc>
              <a:spcBef>
                <a:spcPts val="0"/>
              </a:spcBef>
              <a:spcAft>
                <a:spcPts val="600"/>
              </a:spcAft>
              <a:buClr>
                <a:srgbClr val="008558"/>
              </a:buClr>
              <a:buSzTx/>
              <a:buFont typeface="Arial" panose="020B0604020202020204" pitchFamily="34" charset="0"/>
              <a:buChar char="•"/>
              <a:tabLst/>
              <a:defRPr/>
            </a:pPr>
            <a:r>
              <a:rPr kumimoji="0" lang="en-US" sz="24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Calibri Light" panose="020F0302020204030204" pitchFamily="34" charset="0"/>
              </a:rPr>
              <a:t>“Meaghan Angers CHCI”</a:t>
            </a:r>
            <a:endPar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pic>
        <p:nvPicPr>
          <p:cNvPr id="7" name="Picture 2" descr="Changing Your Name in a Zoom Meeting | teaching@NM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970" y="4183945"/>
            <a:ext cx="253365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anging Your Name in a Zoom Meeting | teaching@NM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220" y="4231569"/>
            <a:ext cx="3038475" cy="22955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hanging Your Name in a Zoom Meeting | teaching@NM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0295" y="4144709"/>
            <a:ext cx="2747529" cy="237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7974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5918200"/>
          </a:xfrm>
          <a:custGeom>
            <a:avLst/>
            <a:gdLst/>
            <a:ahLst/>
            <a:cxnLst/>
            <a:rect l="l" t="t" r="r" b="b"/>
            <a:pathLst>
              <a:path w="18288000" h="8877300">
                <a:moveTo>
                  <a:pt x="0" y="8877299"/>
                </a:moveTo>
                <a:lnTo>
                  <a:pt x="18287998" y="8877299"/>
                </a:lnTo>
                <a:lnTo>
                  <a:pt x="18287998" y="0"/>
                </a:lnTo>
                <a:lnTo>
                  <a:pt x="0" y="0"/>
                </a:lnTo>
                <a:lnTo>
                  <a:pt x="0" y="8877299"/>
                </a:lnTo>
                <a:close/>
              </a:path>
            </a:pathLst>
          </a:custGeom>
          <a:solidFill>
            <a:srgbClr val="2E5C8E"/>
          </a:solidFill>
        </p:spPr>
        <p:txBody>
          <a:bodyPr wrap="square" lIns="0" tIns="0" rIns="0" bIns="0" rtlCol="0"/>
          <a:lstStyle/>
          <a:p>
            <a:pPr defTabSz="609630"/>
            <a:endParaRPr sz="1200">
              <a:solidFill>
                <a:prstClr val="black"/>
              </a:solidFill>
              <a:latin typeface="Arial" panose="020B0604020202020204"/>
            </a:endParaRPr>
          </a:p>
        </p:txBody>
      </p:sp>
      <p:sp>
        <p:nvSpPr>
          <p:cNvPr id="3" name="object 3"/>
          <p:cNvSpPr txBox="1">
            <a:spLocks noGrp="1"/>
          </p:cNvSpPr>
          <p:nvPr>
            <p:ph type="title"/>
          </p:nvPr>
        </p:nvSpPr>
        <p:spPr>
          <a:xfrm>
            <a:off x="677333" y="588473"/>
            <a:ext cx="10820988" cy="675527"/>
          </a:xfrm>
          <a:prstGeom prst="rect">
            <a:avLst/>
          </a:prstGeom>
        </p:spPr>
        <p:txBody>
          <a:bodyPr vert="horz" wrap="square" lIns="0" tIns="8467" rIns="0" bIns="0" rtlCol="0">
            <a:spAutoFit/>
          </a:bodyPr>
          <a:lstStyle/>
          <a:p>
            <a:pPr marL="8467">
              <a:spcBef>
                <a:spcPts val="67"/>
              </a:spcBef>
            </a:pPr>
            <a:r>
              <a:rPr lang="en-US" sz="4334" b="1" spc="213" dirty="0">
                <a:solidFill>
                  <a:srgbClr val="FFFFFF"/>
                </a:solidFill>
                <a:latin typeface="+mj-lt"/>
              </a:rPr>
              <a:t>Goals</a:t>
            </a:r>
            <a:endParaRPr sz="4334" dirty="0">
              <a:latin typeface="+mj-lt"/>
            </a:endParaRPr>
          </a:p>
        </p:txBody>
      </p:sp>
      <p:sp>
        <p:nvSpPr>
          <p:cNvPr id="11" name="object 11"/>
          <p:cNvSpPr/>
          <p:nvPr/>
        </p:nvSpPr>
        <p:spPr>
          <a:xfrm>
            <a:off x="0" y="5918200"/>
            <a:ext cx="12192000" cy="939800"/>
          </a:xfrm>
          <a:custGeom>
            <a:avLst/>
            <a:gdLst/>
            <a:ahLst/>
            <a:cxnLst/>
            <a:rect l="l" t="t" r="r" b="b"/>
            <a:pathLst>
              <a:path w="18288000" h="1409700">
                <a:moveTo>
                  <a:pt x="18287998" y="1409699"/>
                </a:moveTo>
                <a:lnTo>
                  <a:pt x="0" y="1409699"/>
                </a:lnTo>
                <a:lnTo>
                  <a:pt x="0" y="0"/>
                </a:lnTo>
                <a:lnTo>
                  <a:pt x="18287998" y="0"/>
                </a:lnTo>
                <a:lnTo>
                  <a:pt x="18287998" y="1409699"/>
                </a:lnTo>
                <a:close/>
              </a:path>
            </a:pathLst>
          </a:custGeom>
          <a:solidFill>
            <a:srgbClr val="042549"/>
          </a:solidFill>
        </p:spPr>
        <p:txBody>
          <a:bodyPr wrap="square" lIns="0" tIns="0" rIns="0" bIns="0" rtlCol="0"/>
          <a:lstStyle/>
          <a:p>
            <a:pPr defTabSz="609630"/>
            <a:endParaRPr sz="1200">
              <a:solidFill>
                <a:prstClr val="black"/>
              </a:solidFill>
              <a:latin typeface="Arial" panose="020B0604020202020204"/>
            </a:endParaRPr>
          </a:p>
        </p:txBody>
      </p:sp>
      <p:pic>
        <p:nvPicPr>
          <p:cNvPr id="13" name="object 10"/>
          <p:cNvPicPr/>
          <p:nvPr/>
        </p:nvPicPr>
        <p:blipFill>
          <a:blip r:embed="rId2" cstate="print">
            <a:extLst>
              <a:ext uri="{28A0092B-C50C-407E-A947-70E740481C1C}">
                <a14:useLocalDpi xmlns:a14="http://schemas.microsoft.com/office/drawing/2010/main" val="0"/>
              </a:ext>
            </a:extLst>
          </a:blip>
          <a:stretch>
            <a:fillRect/>
          </a:stretch>
        </p:blipFill>
        <p:spPr>
          <a:xfrm>
            <a:off x="283344" y="6101573"/>
            <a:ext cx="2729302" cy="571499"/>
          </a:xfrm>
          <a:prstGeom prst="rect">
            <a:avLst/>
          </a:prstGeom>
        </p:spPr>
      </p:pic>
      <p:sp>
        <p:nvSpPr>
          <p:cNvPr id="10" name="TextBox 9"/>
          <p:cNvSpPr txBox="1"/>
          <p:nvPr/>
        </p:nvSpPr>
        <p:spPr>
          <a:xfrm>
            <a:off x="677333" y="1397000"/>
            <a:ext cx="10820988" cy="2000932"/>
          </a:xfrm>
          <a:prstGeom prst="rect">
            <a:avLst/>
          </a:prstGeom>
          <a:noFill/>
        </p:spPr>
        <p:txBody>
          <a:bodyPr wrap="square" rtlCol="0">
            <a:spAutoFit/>
          </a:bodyPr>
          <a:lstStyle/>
          <a:p>
            <a:pPr marL="342917" indent="-342917" defTabSz="609630">
              <a:buFontTx/>
              <a:buAutoNum type="arabicPeriod"/>
            </a:pPr>
            <a:r>
              <a:rPr lang="en-US" sz="1867" dirty="0">
                <a:solidFill>
                  <a:prstClr val="white"/>
                </a:solidFill>
                <a:latin typeface="Arial" panose="020B0604020202020204"/>
              </a:rPr>
              <a:t>Ensure nurse practitioners and newer physicians have a core knowledge and practice base</a:t>
            </a:r>
          </a:p>
          <a:p>
            <a:pPr marL="342917" indent="-342917" defTabSz="609630">
              <a:buFontTx/>
              <a:buAutoNum type="arabicPeriod"/>
            </a:pPr>
            <a:r>
              <a:rPr lang="en-US" sz="1867" dirty="0">
                <a:solidFill>
                  <a:prstClr val="white"/>
                </a:solidFill>
                <a:latin typeface="Arial" panose="020B0604020202020204"/>
              </a:rPr>
              <a:t>Create training platform for education, interactive learning, and forum to share in experiences </a:t>
            </a:r>
          </a:p>
          <a:p>
            <a:pPr marL="342917" indent="-342917" defTabSz="609630">
              <a:buFontTx/>
              <a:buAutoNum type="arabicPeriod"/>
            </a:pPr>
            <a:r>
              <a:rPr lang="en-US" sz="1867" dirty="0">
                <a:solidFill>
                  <a:prstClr val="white"/>
                </a:solidFill>
                <a:latin typeface="Arial" panose="020B0604020202020204"/>
              </a:rPr>
              <a:t>Instill a culture of training and learning</a:t>
            </a:r>
          </a:p>
          <a:p>
            <a:pPr marL="342917" indent="-342917" defTabSz="609630">
              <a:buFontTx/>
              <a:buAutoNum type="arabicPeriod"/>
            </a:pPr>
            <a:r>
              <a:rPr lang="en-US" sz="1867" dirty="0">
                <a:solidFill>
                  <a:prstClr val="white"/>
                </a:solidFill>
                <a:latin typeface="Arial" panose="020B0604020202020204"/>
              </a:rPr>
              <a:t>Recruit a pipeline of new NPs to fill positions in Adult Medicine</a:t>
            </a:r>
          </a:p>
          <a:p>
            <a:pPr marL="342917" indent="-342917" defTabSz="609630">
              <a:buFontTx/>
              <a:buAutoNum type="arabicPeriod"/>
            </a:pPr>
            <a:r>
              <a:rPr lang="en-US" sz="1867" dirty="0">
                <a:solidFill>
                  <a:prstClr val="white"/>
                </a:solidFill>
                <a:latin typeface="Arial" panose="020B0604020202020204"/>
              </a:rPr>
              <a:t>Develop formal team structures of care teams</a:t>
            </a:r>
          </a:p>
          <a:p>
            <a:pPr marL="342917" indent="-342917" defTabSz="609630">
              <a:buFontTx/>
              <a:buAutoNum type="arabicPeriod"/>
            </a:pPr>
            <a:r>
              <a:rPr lang="en-US" sz="1867" dirty="0">
                <a:solidFill>
                  <a:prstClr val="white"/>
                </a:solidFill>
                <a:latin typeface="Arial" panose="020B0604020202020204"/>
              </a:rPr>
              <a:t>Recruit new and existing physicians and NPs to be clinician – educators.</a:t>
            </a:r>
          </a:p>
          <a:p>
            <a:pPr defTabSz="609630"/>
            <a:r>
              <a:rPr lang="en-US" sz="1200" dirty="0">
                <a:solidFill>
                  <a:prstClr val="black"/>
                </a:solidFill>
                <a:latin typeface="Arial" panose="020B0604020202020204"/>
              </a:rPr>
              <a:t> </a:t>
            </a:r>
          </a:p>
        </p:txBody>
      </p:sp>
      <p:sp>
        <p:nvSpPr>
          <p:cNvPr id="12" name="TextBox 11"/>
          <p:cNvSpPr txBox="1"/>
          <p:nvPr/>
        </p:nvSpPr>
        <p:spPr>
          <a:xfrm>
            <a:off x="677333" y="3229807"/>
            <a:ext cx="9296400" cy="759310"/>
          </a:xfrm>
          <a:prstGeom prst="rect">
            <a:avLst/>
          </a:prstGeom>
          <a:noFill/>
        </p:spPr>
        <p:txBody>
          <a:bodyPr wrap="square" rtlCol="0">
            <a:spAutoFit/>
          </a:bodyPr>
          <a:lstStyle/>
          <a:p>
            <a:pPr defTabSz="609630"/>
            <a:r>
              <a:rPr lang="en-US" sz="4334" b="1" spc="213" dirty="0">
                <a:solidFill>
                  <a:srgbClr val="FFFFFF"/>
                </a:solidFill>
                <a:latin typeface="Arial" panose="020B0604020202020204"/>
                <a:cs typeface="Myriad Pro"/>
              </a:rPr>
              <a:t>Staff</a:t>
            </a:r>
          </a:p>
        </p:txBody>
      </p:sp>
      <p:sp>
        <p:nvSpPr>
          <p:cNvPr id="14" name="TextBox 13"/>
          <p:cNvSpPr txBox="1"/>
          <p:nvPr/>
        </p:nvSpPr>
        <p:spPr>
          <a:xfrm>
            <a:off x="685800" y="3979705"/>
            <a:ext cx="10820400" cy="1569660"/>
          </a:xfrm>
          <a:prstGeom prst="rect">
            <a:avLst/>
          </a:prstGeom>
          <a:noFill/>
        </p:spPr>
        <p:txBody>
          <a:bodyPr wrap="square" rtlCol="0">
            <a:spAutoFit/>
          </a:bodyPr>
          <a:lstStyle/>
          <a:p>
            <a:pPr defTabSz="609630"/>
            <a:r>
              <a:rPr lang="en-US" sz="1600" dirty="0">
                <a:solidFill>
                  <a:prstClr val="white"/>
                </a:solidFill>
                <a:latin typeface="Arial" panose="020B0604020202020204"/>
              </a:rPr>
              <a:t>Perry Pong, </a:t>
            </a:r>
            <a:r>
              <a:rPr lang="en-US" sz="1600">
                <a:solidFill>
                  <a:prstClr val="white"/>
                </a:solidFill>
                <a:latin typeface="Arial" panose="020B0604020202020204"/>
              </a:rPr>
              <a:t>MD </a:t>
            </a:r>
            <a:r>
              <a:rPr lang="en-US" sz="1600" i="1">
                <a:solidFill>
                  <a:prstClr val="white"/>
                </a:solidFill>
                <a:latin typeface="Arial" panose="020B0604020202020204"/>
              </a:rPr>
              <a:t>Former </a:t>
            </a:r>
            <a:r>
              <a:rPr lang="en-US" sz="1600" i="1" dirty="0">
                <a:solidFill>
                  <a:prstClr val="white"/>
                </a:solidFill>
                <a:latin typeface="Arial" panose="020B0604020202020204"/>
              </a:rPr>
              <a:t>Chief Medical Officer, at CBWCHC 16 years and prior at a NYC teaching hospital for 17 years</a:t>
            </a:r>
          </a:p>
          <a:p>
            <a:pPr defTabSz="609630"/>
            <a:r>
              <a:rPr lang="en-US" sz="1600" dirty="0">
                <a:solidFill>
                  <a:prstClr val="white"/>
                </a:solidFill>
                <a:latin typeface="Arial" panose="020B0604020202020204"/>
              </a:rPr>
              <a:t>Julie Yoshimachi, DNP, </a:t>
            </a:r>
            <a:r>
              <a:rPr lang="en-US" sz="1600" i="1" dirty="0">
                <a:solidFill>
                  <a:prstClr val="white"/>
                </a:solidFill>
                <a:latin typeface="Arial" panose="020B0604020202020204"/>
              </a:rPr>
              <a:t>Director of Hepatitis B Program, Preceptor Columbia University NP students</a:t>
            </a:r>
          </a:p>
          <a:p>
            <a:pPr defTabSz="609630"/>
            <a:r>
              <a:rPr lang="en-US" sz="1600" dirty="0">
                <a:solidFill>
                  <a:prstClr val="white"/>
                </a:solidFill>
                <a:latin typeface="Arial" panose="020B0604020202020204"/>
              </a:rPr>
              <a:t>Helang Cho Kravitz, MD, </a:t>
            </a:r>
            <a:r>
              <a:rPr lang="en-US" sz="1600" i="1" dirty="0">
                <a:solidFill>
                  <a:prstClr val="white"/>
                </a:solidFill>
                <a:latin typeface="Arial" panose="020B0604020202020204"/>
              </a:rPr>
              <a:t>Internal Medicine Assistant Chief, Site Director for CUNY Introduction to Medicine course</a:t>
            </a:r>
          </a:p>
          <a:p>
            <a:pPr defTabSz="609630"/>
            <a:r>
              <a:rPr lang="en-US" sz="1600" dirty="0">
                <a:solidFill>
                  <a:prstClr val="white"/>
                </a:solidFill>
                <a:latin typeface="Arial" panose="020B0604020202020204"/>
              </a:rPr>
              <a:t>Catherine Lee, MD, </a:t>
            </a:r>
            <a:r>
              <a:rPr lang="en-US" sz="1600" i="1" dirty="0">
                <a:solidFill>
                  <a:prstClr val="white"/>
                </a:solidFill>
                <a:latin typeface="Arial" panose="020B0604020202020204"/>
              </a:rPr>
              <a:t>Internal Medicine Chief</a:t>
            </a:r>
          </a:p>
          <a:p>
            <a:pPr defTabSz="609630"/>
            <a:r>
              <a:rPr lang="en-US" sz="1600" dirty="0">
                <a:solidFill>
                  <a:prstClr val="white"/>
                </a:solidFill>
                <a:latin typeface="Arial" panose="020B0604020202020204"/>
              </a:rPr>
              <a:t>Virginia Lee, FNP, CDE</a:t>
            </a:r>
          </a:p>
          <a:p>
            <a:pPr defTabSz="609630"/>
            <a:r>
              <a:rPr lang="en-US" sz="1600" dirty="0">
                <a:solidFill>
                  <a:prstClr val="white"/>
                </a:solidFill>
                <a:latin typeface="Arial" panose="020B0604020202020204"/>
              </a:rPr>
              <a:t>Ady Oster, MD, </a:t>
            </a:r>
            <a:r>
              <a:rPr lang="en-US" sz="1600" i="1" dirty="0">
                <a:solidFill>
                  <a:prstClr val="white"/>
                </a:solidFill>
                <a:latin typeface="Arial" panose="020B0604020202020204"/>
              </a:rPr>
              <a:t>Chief of Population Health</a:t>
            </a:r>
          </a:p>
        </p:txBody>
      </p:sp>
    </p:spTree>
    <p:extLst>
      <p:ext uri="{BB962C8B-B14F-4D97-AF65-F5344CB8AC3E}">
        <p14:creationId xmlns:p14="http://schemas.microsoft.com/office/powerpoint/2010/main" val="79398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fade">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500"/>
                                        <p:tgtEl>
                                          <p:spTgt spid="14">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4">
                                            <p:txEl>
                                              <p:pRg st="1" end="1"/>
                                            </p:txEl>
                                          </p:spTgt>
                                        </p:tgtEl>
                                        <p:attrNameLst>
                                          <p:attrName>style.visibility</p:attrName>
                                        </p:attrNameLst>
                                      </p:cBhvr>
                                      <p:to>
                                        <p:strVal val="visible"/>
                                      </p:to>
                                    </p:set>
                                    <p:animEffect transition="in" filter="fade">
                                      <p:cBhvr>
                                        <p:cTn id="45" dur="500"/>
                                        <p:tgtEl>
                                          <p:spTgt spid="14">
                                            <p:txEl>
                                              <p:pRg st="1" end="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4">
                                            <p:txEl>
                                              <p:pRg st="2" end="2"/>
                                            </p:txEl>
                                          </p:spTgt>
                                        </p:tgtEl>
                                        <p:attrNameLst>
                                          <p:attrName>style.visibility</p:attrName>
                                        </p:attrNameLst>
                                      </p:cBhvr>
                                      <p:to>
                                        <p:strVal val="visible"/>
                                      </p:to>
                                    </p:set>
                                    <p:animEffect transition="in" filter="fade">
                                      <p:cBhvr>
                                        <p:cTn id="48" dur="500"/>
                                        <p:tgtEl>
                                          <p:spTgt spid="14">
                                            <p:txEl>
                                              <p:pRg st="2" end="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4">
                                            <p:txEl>
                                              <p:pRg st="3" end="3"/>
                                            </p:txEl>
                                          </p:spTgt>
                                        </p:tgtEl>
                                        <p:attrNameLst>
                                          <p:attrName>style.visibility</p:attrName>
                                        </p:attrNameLst>
                                      </p:cBhvr>
                                      <p:to>
                                        <p:strVal val="visible"/>
                                      </p:to>
                                    </p:set>
                                    <p:animEffect transition="in" filter="fade">
                                      <p:cBhvr>
                                        <p:cTn id="51" dur="500"/>
                                        <p:tgtEl>
                                          <p:spTgt spid="14">
                                            <p:txEl>
                                              <p:pRg st="3" end="3"/>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4">
                                            <p:txEl>
                                              <p:pRg st="4" end="4"/>
                                            </p:txEl>
                                          </p:spTgt>
                                        </p:tgtEl>
                                        <p:attrNameLst>
                                          <p:attrName>style.visibility</p:attrName>
                                        </p:attrNameLst>
                                      </p:cBhvr>
                                      <p:to>
                                        <p:strVal val="visible"/>
                                      </p:to>
                                    </p:set>
                                    <p:animEffect transition="in" filter="fade">
                                      <p:cBhvr>
                                        <p:cTn id="54" dur="500"/>
                                        <p:tgtEl>
                                          <p:spTgt spid="14">
                                            <p:txEl>
                                              <p:pRg st="4" end="4"/>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4">
                                            <p:txEl>
                                              <p:pRg st="5" end="5"/>
                                            </p:txEl>
                                          </p:spTgt>
                                        </p:tgtEl>
                                        <p:attrNameLst>
                                          <p:attrName>style.visibility</p:attrName>
                                        </p:attrNameLst>
                                      </p:cBhvr>
                                      <p:to>
                                        <p:strVal val="visible"/>
                                      </p:to>
                                    </p:set>
                                    <p:animEffect transition="in" filter="fade">
                                      <p:cBhvr>
                                        <p:cTn id="57"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rgbClr val="002060"/>
            </a:gs>
          </a:gsLst>
          <a:lin ang="16200000" scaled="1"/>
          <a:tileRect/>
        </a:gradFill>
        <a:effectLst/>
      </p:bgPr>
    </p:bg>
    <p:spTree>
      <p:nvGrpSpPr>
        <p:cNvPr id="1" name="Shape 66"/>
        <p:cNvGrpSpPr/>
        <p:nvPr/>
      </p:nvGrpSpPr>
      <p:grpSpPr>
        <a:xfrm>
          <a:off x="0" y="0"/>
          <a:ext cx="0" cy="0"/>
          <a:chOff x="0" y="0"/>
          <a:chExt cx="0" cy="0"/>
        </a:xfrm>
      </p:grpSpPr>
      <p:cxnSp>
        <p:nvCxnSpPr>
          <p:cNvPr id="68" name="Shape 68"/>
          <p:cNvCxnSpPr>
            <a:cxnSpLocks/>
          </p:cNvCxnSpPr>
          <p:nvPr/>
        </p:nvCxnSpPr>
        <p:spPr>
          <a:xfrm>
            <a:off x="682970" y="3214700"/>
            <a:ext cx="10826060" cy="0"/>
          </a:xfrm>
          <a:prstGeom prst="straightConnector1">
            <a:avLst/>
          </a:prstGeom>
          <a:noFill/>
          <a:ln w="9525" cap="flat" cmpd="sng">
            <a:solidFill>
              <a:srgbClr val="FFFFFF"/>
            </a:solidFill>
            <a:prstDash val="solid"/>
            <a:round/>
            <a:headEnd type="none" w="med" len="med"/>
            <a:tailEnd type="none" w="med" len="med"/>
          </a:ln>
        </p:spPr>
      </p:cxnSp>
      <p:pic>
        <p:nvPicPr>
          <p:cNvPr id="69" name="Shape 69"/>
          <p:cNvPicPr preferRelativeResize="0"/>
          <p:nvPr/>
        </p:nvPicPr>
        <p:blipFill>
          <a:blip r:embed="rId3">
            <a:alphaModFix/>
          </a:blip>
          <a:stretch>
            <a:fillRect/>
          </a:stretch>
        </p:blipFill>
        <p:spPr>
          <a:xfrm>
            <a:off x="-41466" y="6684467"/>
            <a:ext cx="12233466" cy="267662"/>
          </a:xfrm>
          <a:prstGeom prst="rect">
            <a:avLst/>
          </a:prstGeom>
          <a:noFill/>
          <a:ln>
            <a:noFill/>
          </a:ln>
        </p:spPr>
      </p:pic>
      <p:pic>
        <p:nvPicPr>
          <p:cNvPr id="70" name="Shape 70"/>
          <p:cNvPicPr preferRelativeResize="0"/>
          <p:nvPr/>
        </p:nvPicPr>
        <p:blipFill>
          <a:blip r:embed="rId4">
            <a:alphaModFix/>
          </a:blip>
          <a:stretch>
            <a:fillRect/>
          </a:stretch>
        </p:blipFill>
        <p:spPr>
          <a:xfrm>
            <a:off x="682970" y="1782489"/>
            <a:ext cx="10826060" cy="1282145"/>
          </a:xfrm>
          <a:prstGeom prst="rect">
            <a:avLst/>
          </a:prstGeom>
          <a:noFill/>
          <a:ln>
            <a:noFill/>
          </a:ln>
          <a:effectLst>
            <a:outerShdw blurRad="57150" dist="19050" dir="5400000" algn="bl" rotWithShape="0">
              <a:srgbClr val="000000">
                <a:alpha val="50000"/>
              </a:srgbClr>
            </a:outerShdw>
          </a:effectLst>
        </p:spPr>
      </p:pic>
      <p:sp>
        <p:nvSpPr>
          <p:cNvPr id="11" name="Subtitle 3">
            <a:extLst>
              <a:ext uri="{FF2B5EF4-FFF2-40B4-BE49-F238E27FC236}">
                <a16:creationId xmlns:a16="http://schemas.microsoft.com/office/drawing/2014/main" id="{F2D309FB-E7E8-4042-A6B6-B879D4844F87}"/>
              </a:ext>
            </a:extLst>
          </p:cNvPr>
          <p:cNvSpPr txBox="1">
            <a:spLocks/>
          </p:cNvSpPr>
          <p:nvPr/>
        </p:nvSpPr>
        <p:spPr>
          <a:xfrm>
            <a:off x="496340" y="3643299"/>
            <a:ext cx="11199321" cy="2244537"/>
          </a:xfrm>
          <a:prstGeom prst="rect">
            <a:avLst/>
          </a:prstGeom>
          <a:effectLst>
            <a:outerShdw blurRad="50800" dist="38100" dir="2700000" algn="tl" rotWithShape="0">
              <a:prstClr val="black">
                <a:alpha val="40000"/>
              </a:prstClr>
            </a:outerShdw>
          </a:effectLst>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4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Arial"/>
                <a:cs typeface="Arial"/>
                <a:sym typeface="Arial"/>
              </a:rPr>
              <a:t>Rebecca Coppola, Director, NP Fellowship Program</a:t>
            </a:r>
            <a:endParaRPr kumimoji="0" lang="en-US" sz="3600" b="0" i="0" u="none" strike="noStrike" kern="120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400" b="0"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238446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7EBD2293-9396-5249-9A18-CC2B6B2DA503}"/>
              </a:ext>
            </a:extLst>
          </p:cNvPr>
          <p:cNvPicPr>
            <a:picLocks noChangeAspect="1"/>
          </p:cNvPicPr>
          <p:nvPr/>
        </p:nvPicPr>
        <p:blipFill>
          <a:blip r:embed="rId3"/>
          <a:stretch>
            <a:fillRect/>
          </a:stretch>
        </p:blipFill>
        <p:spPr>
          <a:xfrm>
            <a:off x="-96768" y="-29368"/>
            <a:ext cx="12288768" cy="6858000"/>
          </a:xfrm>
          <a:prstGeom prst="rect">
            <a:avLst/>
          </a:prstGeom>
          <a:gradFill>
            <a:gsLst>
              <a:gs pos="68000">
                <a:srgbClr val="1D52AE"/>
              </a:gs>
              <a:gs pos="0">
                <a:srgbClr val="3177EE"/>
              </a:gs>
              <a:gs pos="100000">
                <a:srgbClr val="113D8A"/>
              </a:gs>
            </a:gsLst>
            <a:lin ang="5400012" scaled="0"/>
          </a:gradFill>
        </p:spPr>
      </p:pic>
      <p:sp>
        <p:nvSpPr>
          <p:cNvPr id="2" name="Rectangle 1">
            <a:extLst>
              <a:ext uri="{FF2B5EF4-FFF2-40B4-BE49-F238E27FC236}">
                <a16:creationId xmlns:a16="http://schemas.microsoft.com/office/drawing/2014/main" id="{8612B4DE-1E43-B547-83CA-847625613254}"/>
              </a:ext>
            </a:extLst>
          </p:cNvPr>
          <p:cNvSpPr/>
          <p:nvPr/>
        </p:nvSpPr>
        <p:spPr>
          <a:xfrm>
            <a:off x="-96773" y="-29368"/>
            <a:ext cx="12288773" cy="1379309"/>
          </a:xfrm>
          <a:prstGeom prst="rect">
            <a:avLst/>
          </a:prstGeom>
          <a:gradFill flip="none" rotWithShape="1">
            <a:gsLst>
              <a:gs pos="0">
                <a:srgbClr val="0070C0"/>
              </a:gs>
              <a:gs pos="100000">
                <a:srgbClr val="00206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36" name="Shape 63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9737400" y="6429067"/>
            <a:ext cx="2288733" cy="268933"/>
          </a:xfrm>
          <a:prstGeom prst="rect">
            <a:avLst/>
          </a:prstGeom>
          <a:noFill/>
          <a:ln>
            <a:noFill/>
          </a:ln>
        </p:spPr>
      </p:pic>
      <p:sp>
        <p:nvSpPr>
          <p:cNvPr id="9" name="TextBox 8">
            <a:extLst>
              <a:ext uri="{FF2B5EF4-FFF2-40B4-BE49-F238E27FC236}">
                <a16:creationId xmlns:a16="http://schemas.microsoft.com/office/drawing/2014/main" id="{E4A95836-59C7-A34C-9859-3ACFC4265204}"/>
              </a:ext>
            </a:extLst>
          </p:cNvPr>
          <p:cNvSpPr txBox="1"/>
          <p:nvPr/>
        </p:nvSpPr>
        <p:spPr>
          <a:xfrm>
            <a:off x="4677456" y="2129169"/>
            <a:ext cx="7211121" cy="264687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24242"/>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24242"/>
                </a:solidFill>
                <a:effectLst/>
                <a:uLnTx/>
                <a:uFillTx/>
                <a:latin typeface="Arial"/>
                <a:ea typeface="+mn-ea"/>
                <a:cs typeface="Arial"/>
              </a:rPr>
              <a:t>Develop our understanding of the accreditation process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24242"/>
                </a:solidFill>
                <a:effectLst/>
                <a:uLnTx/>
                <a:uFillTx/>
                <a:latin typeface="Arial"/>
                <a:ea typeface="+mn-ea"/>
                <a:cs typeface="Arial"/>
              </a:rPr>
              <a:t>Prepare for incoming post-graduate fellows in July 2024, with emphasis on:</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24242"/>
                </a:solidFill>
                <a:effectLst/>
                <a:uLnTx/>
                <a:uFillTx/>
                <a:latin typeface="Arial"/>
                <a:ea typeface="+mn-ea"/>
                <a:cs typeface="Arial"/>
              </a:rPr>
              <a:t>Quality Improvement Structures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24242"/>
                </a:solidFill>
                <a:effectLst/>
                <a:uLnTx/>
                <a:uFillTx/>
                <a:latin typeface="Arial"/>
                <a:ea typeface="+mn-ea"/>
                <a:cs typeface="Arial"/>
              </a:rPr>
              <a:t>Evaluation Processes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24242"/>
              </a:solidFill>
              <a:effectLst/>
              <a:uLnTx/>
              <a:uFillTx/>
              <a:latin typeface="Arial"/>
              <a:ea typeface="+mn-ea"/>
              <a:cs typeface="Arial"/>
            </a:endParaRPr>
          </a:p>
        </p:txBody>
      </p:sp>
      <p:pic>
        <p:nvPicPr>
          <p:cNvPr id="5" name="Picture 4" descr="Text&#10;&#10;Description automatically generated">
            <a:extLst>
              <a:ext uri="{FF2B5EF4-FFF2-40B4-BE49-F238E27FC236}">
                <a16:creationId xmlns:a16="http://schemas.microsoft.com/office/drawing/2014/main" id="{76702ECB-1C5C-9C48-AAD4-9C2F51673A34}"/>
              </a:ext>
            </a:extLst>
          </p:cNvPr>
          <p:cNvPicPr>
            <a:picLocks noChangeAspect="1"/>
          </p:cNvPicPr>
          <p:nvPr/>
        </p:nvPicPr>
        <p:blipFill>
          <a:blip r:embed="rId5"/>
          <a:stretch>
            <a:fillRect/>
          </a:stretch>
        </p:blipFill>
        <p:spPr>
          <a:xfrm>
            <a:off x="8705589" y="6050049"/>
            <a:ext cx="3265920" cy="610378"/>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5335C2A1-E902-2F43-9C0C-CFCF1D24276D}"/>
              </a:ext>
            </a:extLst>
          </p:cNvPr>
          <p:cNvPicPr>
            <a:picLocks noChangeAspect="1"/>
          </p:cNvPicPr>
          <p:nvPr/>
        </p:nvPicPr>
        <p:blipFill rotWithShape="1">
          <a:blip r:embed="rId6"/>
          <a:srcRect t="1757" r="62650" b="1757"/>
          <a:stretch/>
        </p:blipFill>
        <p:spPr>
          <a:xfrm>
            <a:off x="-96778" y="-29369"/>
            <a:ext cx="4719610" cy="6858001"/>
          </a:xfrm>
          <a:prstGeom prst="rect">
            <a:avLst/>
          </a:prstGeom>
        </p:spPr>
      </p:pic>
      <p:sp>
        <p:nvSpPr>
          <p:cNvPr id="14" name="Rectangle 13">
            <a:extLst>
              <a:ext uri="{FF2B5EF4-FFF2-40B4-BE49-F238E27FC236}">
                <a16:creationId xmlns:a16="http://schemas.microsoft.com/office/drawing/2014/main" id="{B8FD6DA2-9872-4440-9A72-9BC7CE6D9732}"/>
              </a:ext>
            </a:extLst>
          </p:cNvPr>
          <p:cNvSpPr/>
          <p:nvPr/>
        </p:nvSpPr>
        <p:spPr>
          <a:xfrm>
            <a:off x="-96789" y="-29368"/>
            <a:ext cx="4719621" cy="6858000"/>
          </a:xfrm>
          <a:prstGeom prst="rect">
            <a:avLst/>
          </a:prstGeom>
          <a:gradFill>
            <a:gsLst>
              <a:gs pos="0">
                <a:srgbClr val="3177EE">
                  <a:alpha val="54000"/>
                </a:srgbClr>
              </a:gs>
              <a:gs pos="100000">
                <a:srgbClr val="113D8A">
                  <a:alpha val="52555"/>
                </a:srgbClr>
              </a:gs>
            </a:gsLst>
            <a:lin ang="5400012"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35" name="Shape 635"/>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96778" y="6673257"/>
            <a:ext cx="12288778" cy="282333"/>
          </a:xfrm>
          <a:prstGeom prst="rect">
            <a:avLst/>
          </a:prstGeom>
          <a:noFill/>
          <a:ln>
            <a:noFill/>
          </a:ln>
        </p:spPr>
      </p:pic>
      <p:sp>
        <p:nvSpPr>
          <p:cNvPr id="13" name="Shape 135">
            <a:extLst>
              <a:ext uri="{FF2B5EF4-FFF2-40B4-BE49-F238E27FC236}">
                <a16:creationId xmlns:a16="http://schemas.microsoft.com/office/drawing/2014/main" id="{98CBC33D-64B3-5E4B-9C5C-8F05DF79C462}"/>
              </a:ext>
            </a:extLst>
          </p:cNvPr>
          <p:cNvSpPr txBox="1">
            <a:spLocks/>
          </p:cNvSpPr>
          <p:nvPr/>
        </p:nvSpPr>
        <p:spPr>
          <a:xfrm>
            <a:off x="4677456" y="304745"/>
            <a:ext cx="7211121" cy="738313"/>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9pPr>
          </a:lstStyle>
          <a:p>
            <a:pPr marL="0" marR="0" lvl="0" indent="0" algn="l" defTabSz="1219170" rtl="0" eaLnBrk="1" fontAlgn="auto" latinLnBrk="0" hangingPunct="1">
              <a:lnSpc>
                <a:spcPct val="100000"/>
              </a:lnSpc>
              <a:spcBef>
                <a:spcPts val="0"/>
              </a:spcBef>
              <a:spcAft>
                <a:spcPts val="0"/>
              </a:spcAft>
              <a:buClr>
                <a:srgbClr val="FFFFFF"/>
              </a:buClr>
              <a:buSzPts val="2400"/>
              <a:buFont typeface="Roboto"/>
              <a:buNone/>
              <a:tabLst/>
              <a:defRPr/>
            </a:pPr>
            <a:r>
              <a:rPr kumimoji="0" lang="en-US" sz="3200" b="1" i="0" u="none" strike="noStrike" kern="0" cap="none" spc="0" normalizeH="0" baseline="0" noProof="0" dirty="0">
                <a:ln>
                  <a:noFill/>
                </a:ln>
                <a:solidFill>
                  <a:srgbClr val="FFFFFF"/>
                </a:solidFill>
                <a:effectLst/>
                <a:uLnTx/>
                <a:uFillTx/>
                <a:latin typeface="Arial"/>
                <a:cs typeface="Arial"/>
                <a:sym typeface="Montserrat"/>
              </a:rPr>
              <a:t>Program Participation Goals</a:t>
            </a:r>
            <a:endParaRPr kumimoji="0" lang="en-US" sz="2400" b="0" i="0" u="none" strike="noStrike" kern="1200" cap="none" spc="0" normalizeH="0" baseline="0" noProof="0" dirty="0">
              <a:ln>
                <a:noFill/>
              </a:ln>
              <a:solidFill>
                <a:srgbClr val="FFFFFF"/>
              </a:solidFill>
              <a:effectLst/>
              <a:uLnTx/>
              <a:uFillTx/>
              <a:latin typeface="Roboto"/>
              <a:sym typeface="Roboto"/>
            </a:endParaRPr>
          </a:p>
        </p:txBody>
      </p:sp>
    </p:spTree>
    <p:extLst>
      <p:ext uri="{BB962C8B-B14F-4D97-AF65-F5344CB8AC3E}">
        <p14:creationId xmlns:p14="http://schemas.microsoft.com/office/powerpoint/2010/main" val="8101638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7EBD2293-9396-5249-9A18-CC2B6B2DA503}"/>
              </a:ext>
            </a:extLst>
          </p:cNvPr>
          <p:cNvPicPr>
            <a:picLocks noChangeAspect="1"/>
          </p:cNvPicPr>
          <p:nvPr/>
        </p:nvPicPr>
        <p:blipFill>
          <a:blip r:embed="rId3"/>
          <a:stretch>
            <a:fillRect/>
          </a:stretch>
        </p:blipFill>
        <p:spPr>
          <a:xfrm>
            <a:off x="-96773" y="0"/>
            <a:ext cx="12288768" cy="6858000"/>
          </a:xfrm>
          <a:prstGeom prst="rect">
            <a:avLst/>
          </a:prstGeom>
          <a:gradFill>
            <a:gsLst>
              <a:gs pos="68000">
                <a:srgbClr val="1D52AE"/>
              </a:gs>
              <a:gs pos="0">
                <a:srgbClr val="3177EE"/>
              </a:gs>
              <a:gs pos="100000">
                <a:srgbClr val="113D8A"/>
              </a:gs>
            </a:gsLst>
            <a:lin ang="5400012" scaled="0"/>
          </a:gradFill>
        </p:spPr>
      </p:pic>
      <p:sp>
        <p:nvSpPr>
          <p:cNvPr id="2" name="Rectangle 1">
            <a:extLst>
              <a:ext uri="{FF2B5EF4-FFF2-40B4-BE49-F238E27FC236}">
                <a16:creationId xmlns:a16="http://schemas.microsoft.com/office/drawing/2014/main" id="{8612B4DE-1E43-B547-83CA-847625613254}"/>
              </a:ext>
            </a:extLst>
          </p:cNvPr>
          <p:cNvSpPr/>
          <p:nvPr/>
        </p:nvSpPr>
        <p:spPr>
          <a:xfrm>
            <a:off x="-96773" y="0"/>
            <a:ext cx="12288773" cy="1379309"/>
          </a:xfrm>
          <a:prstGeom prst="rect">
            <a:avLst/>
          </a:prstGeom>
          <a:gradFill flip="none" rotWithShape="1">
            <a:gsLst>
              <a:gs pos="0">
                <a:srgbClr val="0070C0"/>
              </a:gs>
              <a:gs pos="100000">
                <a:srgbClr val="00206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36" name="Shape 63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9737400" y="6429067"/>
            <a:ext cx="2288733" cy="268933"/>
          </a:xfrm>
          <a:prstGeom prst="rect">
            <a:avLst/>
          </a:prstGeom>
          <a:noFill/>
          <a:ln>
            <a:noFill/>
          </a:ln>
        </p:spPr>
      </p:pic>
      <p:sp>
        <p:nvSpPr>
          <p:cNvPr id="9" name="TextBox 8">
            <a:extLst>
              <a:ext uri="{FF2B5EF4-FFF2-40B4-BE49-F238E27FC236}">
                <a16:creationId xmlns:a16="http://schemas.microsoft.com/office/drawing/2014/main" id="{E4A95836-59C7-A34C-9859-3ACFC4265204}"/>
              </a:ext>
            </a:extLst>
          </p:cNvPr>
          <p:cNvSpPr txBox="1"/>
          <p:nvPr/>
        </p:nvSpPr>
        <p:spPr>
          <a:xfrm>
            <a:off x="4677457" y="2210401"/>
            <a:ext cx="7211121" cy="3816429"/>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24242"/>
                </a:solidFill>
                <a:effectLst/>
                <a:uLnTx/>
                <a:uFillTx/>
                <a:latin typeface="Arial"/>
                <a:ea typeface="+mn-ea"/>
                <a:cs typeface="Arial"/>
              </a:rPr>
              <a:t>Rebecca Coppola, CRNP – Director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24242"/>
                </a:solidFill>
                <a:effectLst/>
                <a:uLnTx/>
                <a:uFillTx/>
                <a:latin typeface="Arial"/>
                <a:ea typeface="+mn-ea"/>
                <a:cs typeface="Arial"/>
              </a:rPr>
              <a:t>Niemah Chapman, CRNP – Mentor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24242"/>
                </a:solidFill>
                <a:effectLst/>
                <a:uLnTx/>
                <a:uFillTx/>
                <a:latin typeface="Arial"/>
                <a:ea typeface="+mn-ea"/>
                <a:cs typeface="Arial"/>
              </a:rPr>
              <a:t>Annie V. Mouafo, CRNP – Mentor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24242"/>
                </a:solidFill>
                <a:effectLst/>
                <a:uLnTx/>
                <a:uFillTx/>
                <a:latin typeface="Arial"/>
                <a:ea typeface="+mn-ea"/>
                <a:cs typeface="Arial"/>
              </a:rPr>
              <a:t>Leah Hart, CRNP – Mentor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24242"/>
                </a:solidFill>
                <a:effectLst/>
                <a:uLnTx/>
                <a:uFillTx/>
                <a:latin typeface="Arial"/>
                <a:ea typeface="+mn-ea"/>
                <a:cs typeface="Arial"/>
              </a:rPr>
              <a:t>Aalok </a:t>
            </a:r>
            <a:r>
              <a:rPr kumimoji="0" lang="en-US" sz="1800" b="0" i="0" u="none" strike="noStrike" kern="1200" cap="none" spc="0" normalizeH="0" baseline="0" noProof="0" dirty="0" err="1">
                <a:ln>
                  <a:noFill/>
                </a:ln>
                <a:solidFill>
                  <a:srgbClr val="424242"/>
                </a:solidFill>
                <a:effectLst/>
                <a:uLnTx/>
                <a:uFillTx/>
                <a:latin typeface="Arial"/>
                <a:ea typeface="+mn-ea"/>
                <a:cs typeface="Arial"/>
              </a:rPr>
              <a:t>Malankar</a:t>
            </a:r>
            <a:r>
              <a:rPr kumimoji="0" lang="en-US" sz="1800" b="0" i="0" u="none" strike="noStrike" kern="1200" cap="none" spc="0" normalizeH="0" baseline="0" noProof="0">
                <a:ln>
                  <a:noFill/>
                </a:ln>
                <a:solidFill>
                  <a:srgbClr val="424242"/>
                </a:solidFill>
                <a:effectLst/>
                <a:uLnTx/>
                <a:uFillTx/>
                <a:latin typeface="Arial"/>
                <a:ea typeface="+mn-ea"/>
                <a:cs typeface="Arial"/>
              </a:rPr>
              <a:t>, MD – Mentor</a:t>
            </a:r>
            <a:endParaRPr kumimoji="0" lang="en-US" sz="1800" b="0" i="0" u="none" strike="noStrike" kern="1200" cap="none" spc="0" normalizeH="0" baseline="0" noProof="0" dirty="0">
              <a:ln>
                <a:noFill/>
              </a:ln>
              <a:solidFill>
                <a:srgbClr val="424242"/>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24242"/>
                </a:solidFill>
                <a:effectLst/>
                <a:uLnTx/>
                <a:uFillTx/>
                <a:latin typeface="Arial"/>
                <a:ea typeface="+mn-ea"/>
                <a:cs typeface="Arial"/>
              </a:rPr>
              <a:t>Sallie Rixey, Consultant – Advisor (Mentor of Mentors)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24242"/>
                </a:solidFill>
                <a:effectLst/>
                <a:uLnTx/>
                <a:uFillTx/>
                <a:latin typeface="Arial"/>
                <a:ea typeface="+mn-ea"/>
                <a:cs typeface="Arial"/>
              </a:rPr>
              <a:t>Sebastian Ruhs, CMO – Leadership Team Sponsor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24242"/>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24242"/>
              </a:solidFill>
              <a:effectLst/>
              <a:uLnTx/>
              <a:uFillTx/>
              <a:latin typeface="Arial"/>
              <a:ea typeface="+mn-ea"/>
              <a:cs typeface="Arial"/>
            </a:endParaRPr>
          </a:p>
        </p:txBody>
      </p:sp>
      <p:pic>
        <p:nvPicPr>
          <p:cNvPr id="5" name="Picture 4" descr="Text&#10;&#10;Description automatically generated">
            <a:extLst>
              <a:ext uri="{FF2B5EF4-FFF2-40B4-BE49-F238E27FC236}">
                <a16:creationId xmlns:a16="http://schemas.microsoft.com/office/drawing/2014/main" id="{76702ECB-1C5C-9C48-AAD4-9C2F51673A34}"/>
              </a:ext>
            </a:extLst>
          </p:cNvPr>
          <p:cNvPicPr>
            <a:picLocks noChangeAspect="1"/>
          </p:cNvPicPr>
          <p:nvPr/>
        </p:nvPicPr>
        <p:blipFill>
          <a:blip r:embed="rId5"/>
          <a:stretch>
            <a:fillRect/>
          </a:stretch>
        </p:blipFill>
        <p:spPr>
          <a:xfrm>
            <a:off x="8705589" y="6050049"/>
            <a:ext cx="3265920" cy="610378"/>
          </a:xfrm>
          <a:prstGeom prst="rect">
            <a:avLst/>
          </a:prstGeom>
        </p:spPr>
      </p:pic>
      <p:pic>
        <p:nvPicPr>
          <p:cNvPr id="7" name="Picture 6" descr="A collage of people holding signs&#10;&#10;Description automatically generated with medium confidence">
            <a:extLst>
              <a:ext uri="{FF2B5EF4-FFF2-40B4-BE49-F238E27FC236}">
                <a16:creationId xmlns:a16="http://schemas.microsoft.com/office/drawing/2014/main" id="{E14F68CC-F93E-2843-B125-E465646F2C62}"/>
              </a:ext>
            </a:extLst>
          </p:cNvPr>
          <p:cNvPicPr>
            <a:picLocks noChangeAspect="1"/>
          </p:cNvPicPr>
          <p:nvPr/>
        </p:nvPicPr>
        <p:blipFill>
          <a:blip r:embed="rId6"/>
          <a:stretch>
            <a:fillRect/>
          </a:stretch>
        </p:blipFill>
        <p:spPr>
          <a:xfrm>
            <a:off x="-96789" y="4072"/>
            <a:ext cx="4708875" cy="6860780"/>
          </a:xfrm>
          <a:prstGeom prst="rect">
            <a:avLst/>
          </a:prstGeom>
        </p:spPr>
      </p:pic>
      <p:sp>
        <p:nvSpPr>
          <p:cNvPr id="12" name="Rectangle 11">
            <a:extLst>
              <a:ext uri="{FF2B5EF4-FFF2-40B4-BE49-F238E27FC236}">
                <a16:creationId xmlns:a16="http://schemas.microsoft.com/office/drawing/2014/main" id="{E0C6ABBA-756B-8B4D-9761-48B3D9E8F18F}"/>
              </a:ext>
            </a:extLst>
          </p:cNvPr>
          <p:cNvSpPr/>
          <p:nvPr/>
        </p:nvSpPr>
        <p:spPr>
          <a:xfrm>
            <a:off x="-96783" y="24295"/>
            <a:ext cx="4719621" cy="6858000"/>
          </a:xfrm>
          <a:prstGeom prst="rect">
            <a:avLst/>
          </a:prstGeom>
          <a:gradFill>
            <a:gsLst>
              <a:gs pos="0">
                <a:srgbClr val="3177EE">
                  <a:alpha val="54000"/>
                </a:srgbClr>
              </a:gs>
              <a:gs pos="100000">
                <a:srgbClr val="113D8A">
                  <a:alpha val="52555"/>
                </a:srgbClr>
              </a:gs>
            </a:gsLst>
            <a:lin ang="5400012"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35" name="Shape 635"/>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96778" y="6673257"/>
            <a:ext cx="12288778" cy="282333"/>
          </a:xfrm>
          <a:prstGeom prst="rect">
            <a:avLst/>
          </a:prstGeom>
          <a:noFill/>
          <a:ln>
            <a:noFill/>
          </a:ln>
        </p:spPr>
      </p:pic>
      <p:sp>
        <p:nvSpPr>
          <p:cNvPr id="13" name="Shape 135">
            <a:extLst>
              <a:ext uri="{FF2B5EF4-FFF2-40B4-BE49-F238E27FC236}">
                <a16:creationId xmlns:a16="http://schemas.microsoft.com/office/drawing/2014/main" id="{498EDA02-48EC-5E44-94FD-D20745902F05}"/>
              </a:ext>
            </a:extLst>
          </p:cNvPr>
          <p:cNvSpPr txBox="1">
            <a:spLocks/>
          </p:cNvSpPr>
          <p:nvPr/>
        </p:nvSpPr>
        <p:spPr>
          <a:xfrm>
            <a:off x="4677456" y="304745"/>
            <a:ext cx="7211121" cy="738313"/>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9pPr>
          </a:lstStyle>
          <a:p>
            <a:pPr marL="0" marR="0" lvl="0" indent="0" algn="l" defTabSz="1219170" rtl="0" eaLnBrk="1" fontAlgn="auto" latinLnBrk="0" hangingPunct="1">
              <a:lnSpc>
                <a:spcPct val="100000"/>
              </a:lnSpc>
              <a:spcBef>
                <a:spcPts val="0"/>
              </a:spcBef>
              <a:spcAft>
                <a:spcPts val="0"/>
              </a:spcAft>
              <a:buClr>
                <a:srgbClr val="FFFFFF"/>
              </a:buClr>
              <a:buSzPts val="2400"/>
              <a:buFont typeface="Roboto"/>
              <a:buNone/>
              <a:tabLst/>
              <a:defRPr/>
            </a:pPr>
            <a:r>
              <a:rPr kumimoji="0" lang="en-US" sz="3200" b="1" i="0" u="none" strike="noStrike" kern="0" cap="none" spc="0" normalizeH="0" baseline="0" noProof="0" dirty="0">
                <a:ln>
                  <a:noFill/>
                </a:ln>
                <a:solidFill>
                  <a:srgbClr val="FFFFFF"/>
                </a:solidFill>
                <a:effectLst/>
                <a:uLnTx/>
                <a:uFillTx/>
                <a:latin typeface="Arial"/>
                <a:cs typeface="Arial"/>
                <a:sym typeface="Montserrat"/>
              </a:rPr>
              <a:t>Chase Brexton NP Fellowship Team</a:t>
            </a:r>
            <a:endParaRPr kumimoji="0" lang="en-US" sz="3200" b="1" i="0" u="none" strike="noStrike" kern="0" cap="none" spc="0" normalizeH="0" baseline="0" noProof="0" dirty="0">
              <a:ln>
                <a:noFill/>
              </a:ln>
              <a:solidFill>
                <a:srgbClr val="FFFFFF"/>
              </a:solidFill>
              <a:effectLst/>
              <a:uLnTx/>
              <a:uFillTx/>
              <a:latin typeface="Arial"/>
              <a:cs typeface="Arial"/>
              <a:sym typeface="Roboto"/>
            </a:endParaRPr>
          </a:p>
        </p:txBody>
      </p:sp>
    </p:spTree>
    <p:extLst>
      <p:ext uri="{BB962C8B-B14F-4D97-AF65-F5344CB8AC3E}">
        <p14:creationId xmlns:p14="http://schemas.microsoft.com/office/powerpoint/2010/main" val="10514407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17619" y="105937"/>
            <a:ext cx="3266440" cy="232542"/>
          </a:xfrm>
          <a:prstGeom prst="rect">
            <a:avLst/>
          </a:prstGeom>
        </p:spPr>
        <p:txBody>
          <a:bodyPr vert="horz" wrap="square" lIns="0" tIns="16933" rIns="0" bIns="0" rtlCol="0">
            <a:spAutoFit/>
          </a:bodyPr>
          <a:lstStyle/>
          <a:p>
            <a:pPr marL="16933" defTabSz="1219170">
              <a:spcBef>
                <a:spcPts val="133"/>
              </a:spcBef>
            </a:pPr>
            <a:r>
              <a:rPr sz="1400" b="1" kern="0" dirty="0">
                <a:solidFill>
                  <a:srgbClr val="FFFFFF"/>
                </a:solidFill>
                <a:latin typeface="Century Gothic"/>
                <a:cs typeface="Century Gothic"/>
              </a:rPr>
              <a:t>Nurse Practitioner</a:t>
            </a:r>
            <a:r>
              <a:rPr sz="1400" b="1" kern="0" spc="-7" dirty="0">
                <a:solidFill>
                  <a:srgbClr val="FFFFFF"/>
                </a:solidFill>
                <a:latin typeface="Century Gothic"/>
                <a:cs typeface="Century Gothic"/>
              </a:rPr>
              <a:t> </a:t>
            </a:r>
            <a:r>
              <a:rPr sz="1400" b="1" kern="0" dirty="0">
                <a:solidFill>
                  <a:srgbClr val="FFFFFF"/>
                </a:solidFill>
                <a:latin typeface="Century Gothic"/>
                <a:cs typeface="Century Gothic"/>
              </a:rPr>
              <a:t>Residency </a:t>
            </a:r>
            <a:r>
              <a:rPr sz="1400" b="1" kern="0" spc="-13" dirty="0">
                <a:solidFill>
                  <a:srgbClr val="FFFFFF"/>
                </a:solidFill>
                <a:latin typeface="Century Gothic"/>
                <a:cs typeface="Century Gothic"/>
              </a:rPr>
              <a:t>Program</a:t>
            </a:r>
            <a:endParaRPr sz="1400" kern="0">
              <a:solidFill>
                <a:sysClr val="windowText" lastClr="000000"/>
              </a:solidFill>
              <a:latin typeface="Century Gothic"/>
              <a:cs typeface="Century Gothic"/>
            </a:endParaRPr>
          </a:p>
        </p:txBody>
      </p:sp>
      <p:sp>
        <p:nvSpPr>
          <p:cNvPr id="3" name="object 3"/>
          <p:cNvSpPr txBox="1">
            <a:spLocks noGrp="1"/>
          </p:cNvSpPr>
          <p:nvPr>
            <p:ph type="title"/>
          </p:nvPr>
        </p:nvSpPr>
        <p:spPr>
          <a:xfrm>
            <a:off x="492199" y="1479750"/>
            <a:ext cx="15271604" cy="1402478"/>
          </a:xfrm>
          <a:prstGeom prst="rect">
            <a:avLst/>
          </a:prstGeom>
        </p:spPr>
        <p:txBody>
          <a:bodyPr vert="horz" wrap="square" lIns="0" tIns="16933" rIns="0" bIns="0" rtlCol="0">
            <a:spAutoFit/>
          </a:bodyPr>
          <a:lstStyle/>
          <a:p>
            <a:pPr marL="39792" marR="132077" algn="ctr">
              <a:spcBef>
                <a:spcPts val="133"/>
              </a:spcBef>
            </a:pPr>
            <a:r>
              <a:rPr dirty="0"/>
              <a:t>FNP</a:t>
            </a:r>
            <a:r>
              <a:rPr spc="-80" dirty="0"/>
              <a:t> </a:t>
            </a:r>
            <a:r>
              <a:rPr dirty="0"/>
              <a:t>Community</a:t>
            </a:r>
            <a:r>
              <a:rPr spc="-53" dirty="0"/>
              <a:t> </a:t>
            </a:r>
            <a:r>
              <a:rPr dirty="0"/>
              <a:t>Care</a:t>
            </a:r>
            <a:r>
              <a:rPr spc="-33" dirty="0"/>
              <a:t> </a:t>
            </a:r>
            <a:r>
              <a:rPr dirty="0"/>
              <a:t>Residency</a:t>
            </a:r>
            <a:r>
              <a:rPr spc="-33" dirty="0"/>
              <a:t> </a:t>
            </a:r>
            <a:r>
              <a:rPr spc="-13" dirty="0"/>
              <a:t>Program</a:t>
            </a:r>
          </a:p>
          <a:p>
            <a:pPr marL="56725" marR="6773">
              <a:lnSpc>
                <a:spcPct val="141800"/>
              </a:lnSpc>
              <a:spcBef>
                <a:spcPts val="645"/>
              </a:spcBef>
            </a:pPr>
            <a:r>
              <a:rPr sz="1867" u="sng" spc="-13" dirty="0">
                <a:uFill>
                  <a:solidFill>
                    <a:srgbClr val="003C52"/>
                  </a:solidFill>
                </a:uFill>
              </a:rPr>
              <a:t>Community</a:t>
            </a:r>
            <a:r>
              <a:rPr sz="1867" u="sng" spc="-47" dirty="0">
                <a:uFill>
                  <a:solidFill>
                    <a:srgbClr val="003C52"/>
                  </a:solidFill>
                </a:uFill>
              </a:rPr>
              <a:t> </a:t>
            </a:r>
            <a:r>
              <a:rPr sz="1867" u="sng" dirty="0">
                <a:uFill>
                  <a:solidFill>
                    <a:srgbClr val="003C52"/>
                  </a:solidFill>
                </a:uFill>
              </a:rPr>
              <a:t>Clinic</a:t>
            </a:r>
            <a:r>
              <a:rPr sz="1867" u="sng" spc="-20" dirty="0">
                <a:uFill>
                  <a:solidFill>
                    <a:srgbClr val="003C52"/>
                  </a:solidFill>
                </a:uFill>
              </a:rPr>
              <a:t> </a:t>
            </a:r>
            <a:r>
              <a:rPr sz="1867" u="sng" spc="-13" dirty="0">
                <a:uFill>
                  <a:solidFill>
                    <a:srgbClr val="003C52"/>
                  </a:solidFill>
                </a:uFill>
              </a:rPr>
              <a:t>Association </a:t>
            </a:r>
            <a:r>
              <a:rPr sz="1867" u="sng" dirty="0">
                <a:uFill>
                  <a:solidFill>
                    <a:srgbClr val="003C52"/>
                  </a:solidFill>
                </a:uFill>
              </a:rPr>
              <a:t>of</a:t>
            </a:r>
            <a:r>
              <a:rPr sz="1867" u="sng" spc="-53" dirty="0">
                <a:uFill>
                  <a:solidFill>
                    <a:srgbClr val="003C52"/>
                  </a:solidFill>
                </a:uFill>
              </a:rPr>
              <a:t> </a:t>
            </a:r>
            <a:r>
              <a:rPr sz="1867" u="sng" dirty="0">
                <a:uFill>
                  <a:solidFill>
                    <a:srgbClr val="003C52"/>
                  </a:solidFill>
                </a:uFill>
              </a:rPr>
              <a:t>Los</a:t>
            </a:r>
            <a:r>
              <a:rPr sz="1867" u="sng" spc="-60" dirty="0">
                <a:uFill>
                  <a:solidFill>
                    <a:srgbClr val="003C52"/>
                  </a:solidFill>
                </a:uFill>
              </a:rPr>
              <a:t> </a:t>
            </a:r>
            <a:r>
              <a:rPr sz="1867" u="sng" spc="-13" dirty="0">
                <a:uFill>
                  <a:solidFill>
                    <a:srgbClr val="003C52"/>
                  </a:solidFill>
                </a:uFill>
              </a:rPr>
              <a:t>Angeles</a:t>
            </a:r>
            <a:r>
              <a:rPr sz="1867" u="sng" spc="-27" dirty="0">
                <a:uFill>
                  <a:solidFill>
                    <a:srgbClr val="003C52"/>
                  </a:solidFill>
                </a:uFill>
              </a:rPr>
              <a:t> </a:t>
            </a:r>
            <a:r>
              <a:rPr sz="1867" u="sng" dirty="0">
                <a:uFill>
                  <a:solidFill>
                    <a:srgbClr val="003C52"/>
                  </a:solidFill>
                </a:uFill>
              </a:rPr>
              <a:t>County:</a:t>
            </a:r>
            <a:r>
              <a:rPr sz="1867" spc="-40" dirty="0"/>
              <a:t> </a:t>
            </a:r>
            <a:r>
              <a:rPr sz="1867" b="0" dirty="0"/>
              <a:t>is</a:t>
            </a:r>
            <a:r>
              <a:rPr sz="1867" b="0" spc="-40" dirty="0"/>
              <a:t> </a:t>
            </a:r>
            <a:r>
              <a:rPr sz="1867" b="0" dirty="0"/>
              <a:t>a</a:t>
            </a:r>
            <a:r>
              <a:rPr sz="1867" b="0" spc="-40" dirty="0"/>
              <a:t> </a:t>
            </a:r>
            <a:r>
              <a:rPr sz="1867" b="0" spc="-27" dirty="0"/>
              <a:t>non-</a:t>
            </a:r>
            <a:r>
              <a:rPr sz="1867" b="0" dirty="0"/>
              <a:t>profit</a:t>
            </a:r>
            <a:r>
              <a:rPr sz="1867" b="0" spc="-7" dirty="0"/>
              <a:t> </a:t>
            </a:r>
            <a:r>
              <a:rPr sz="1867" b="0" dirty="0"/>
              <a:t>member</a:t>
            </a:r>
            <a:r>
              <a:rPr sz="1867" b="0" spc="-33" dirty="0"/>
              <a:t> </a:t>
            </a:r>
            <a:r>
              <a:rPr sz="1867" b="0" dirty="0"/>
              <a:t>association</a:t>
            </a:r>
            <a:r>
              <a:rPr sz="1867" b="0" spc="-20" dirty="0"/>
              <a:t> </a:t>
            </a:r>
            <a:r>
              <a:rPr sz="1867" b="0" spc="-13" dirty="0"/>
              <a:t>comprised</a:t>
            </a:r>
            <a:r>
              <a:rPr sz="1867" b="0" spc="-27" dirty="0"/>
              <a:t> </a:t>
            </a:r>
            <a:r>
              <a:rPr sz="1867" b="0" dirty="0"/>
              <a:t>of</a:t>
            </a:r>
            <a:r>
              <a:rPr sz="1867" b="0" spc="-47" dirty="0"/>
              <a:t> </a:t>
            </a:r>
            <a:r>
              <a:rPr sz="1867" b="0" dirty="0"/>
              <a:t>65</a:t>
            </a:r>
            <a:r>
              <a:rPr sz="1867" b="0" spc="-40" dirty="0"/>
              <a:t> </a:t>
            </a:r>
            <a:r>
              <a:rPr sz="1867" b="0" spc="-13" dirty="0"/>
              <a:t>health centers.</a:t>
            </a:r>
            <a:r>
              <a:rPr sz="1867" b="0" spc="-53" dirty="0"/>
              <a:t> </a:t>
            </a:r>
            <a:r>
              <a:rPr sz="1867" b="0" dirty="0"/>
              <a:t>We</a:t>
            </a:r>
            <a:r>
              <a:rPr sz="1867" b="0" spc="-53" dirty="0"/>
              <a:t> </a:t>
            </a:r>
            <a:r>
              <a:rPr sz="1867" b="0" dirty="0"/>
              <a:t>provide</a:t>
            </a:r>
            <a:r>
              <a:rPr sz="1867" b="0" spc="-33" dirty="0"/>
              <a:t> </a:t>
            </a:r>
            <a:r>
              <a:rPr sz="1867" b="0" dirty="0"/>
              <a:t>our</a:t>
            </a:r>
            <a:r>
              <a:rPr sz="1867" b="0" spc="-67" dirty="0"/>
              <a:t> </a:t>
            </a:r>
            <a:r>
              <a:rPr sz="1867" b="0" spc="-13" dirty="0"/>
              <a:t>members</a:t>
            </a:r>
            <a:r>
              <a:rPr sz="1867" b="0" spc="-53" dirty="0"/>
              <a:t> </a:t>
            </a:r>
            <a:r>
              <a:rPr sz="1867" b="0" dirty="0"/>
              <a:t>with</a:t>
            </a:r>
            <a:r>
              <a:rPr sz="1867" b="0" spc="-53" dirty="0"/>
              <a:t> </a:t>
            </a:r>
            <a:r>
              <a:rPr sz="1867" b="0" dirty="0"/>
              <a:t>training,</a:t>
            </a:r>
            <a:r>
              <a:rPr sz="1867" b="0" spc="-40" dirty="0"/>
              <a:t> </a:t>
            </a:r>
            <a:r>
              <a:rPr sz="1867" b="0" spc="-27" dirty="0"/>
              <a:t>advocacy,</a:t>
            </a:r>
            <a:r>
              <a:rPr sz="1867" b="0" spc="-53" dirty="0"/>
              <a:t> </a:t>
            </a:r>
            <a:r>
              <a:rPr sz="1867" b="0" dirty="0"/>
              <a:t>and</a:t>
            </a:r>
            <a:r>
              <a:rPr sz="1867" b="0" spc="-53" dirty="0"/>
              <a:t> </a:t>
            </a:r>
            <a:r>
              <a:rPr sz="1867" b="0" dirty="0"/>
              <a:t>technical</a:t>
            </a:r>
            <a:r>
              <a:rPr sz="1867" b="0" spc="-47" dirty="0"/>
              <a:t> </a:t>
            </a:r>
            <a:r>
              <a:rPr sz="1867" b="0" spc="-13" dirty="0"/>
              <a:t>assistance</a:t>
            </a:r>
            <a:r>
              <a:rPr sz="1867" b="0" spc="-33" dirty="0"/>
              <a:t> </a:t>
            </a:r>
            <a:r>
              <a:rPr sz="1867" b="0" dirty="0"/>
              <a:t>in</a:t>
            </a:r>
            <a:r>
              <a:rPr sz="1867" b="0" spc="-53" dirty="0"/>
              <a:t> </a:t>
            </a:r>
            <a:r>
              <a:rPr sz="1867" b="0" dirty="0"/>
              <a:t>many</a:t>
            </a:r>
            <a:r>
              <a:rPr sz="1867" b="0" spc="-60" dirty="0"/>
              <a:t> </a:t>
            </a:r>
            <a:r>
              <a:rPr sz="1867" b="0" dirty="0"/>
              <a:t>areas</a:t>
            </a:r>
            <a:r>
              <a:rPr sz="1867" b="0" spc="-60" dirty="0"/>
              <a:t> </a:t>
            </a:r>
            <a:r>
              <a:rPr sz="1867" b="0" dirty="0"/>
              <a:t>including</a:t>
            </a:r>
            <a:r>
              <a:rPr sz="1867" b="0" spc="-33" dirty="0"/>
              <a:t> </a:t>
            </a:r>
            <a:r>
              <a:rPr sz="1867" b="0" spc="-13" dirty="0"/>
              <a:t>workforce.</a:t>
            </a:r>
            <a:endParaRPr sz="1867"/>
          </a:p>
        </p:txBody>
      </p:sp>
      <p:sp>
        <p:nvSpPr>
          <p:cNvPr id="4" name="object 4"/>
          <p:cNvSpPr txBox="1"/>
          <p:nvPr/>
        </p:nvSpPr>
        <p:spPr>
          <a:xfrm>
            <a:off x="409785" y="2767255"/>
            <a:ext cx="10782300" cy="3949970"/>
          </a:xfrm>
          <a:prstGeom prst="rect">
            <a:avLst/>
          </a:prstGeom>
        </p:spPr>
        <p:txBody>
          <a:bodyPr vert="horz" wrap="square" lIns="0" tIns="16933" rIns="0" bIns="0" rtlCol="0">
            <a:spAutoFit/>
          </a:bodyPr>
          <a:lstStyle/>
          <a:p>
            <a:pPr marL="16933" marR="6773" defTabSz="1219170">
              <a:lnSpc>
                <a:spcPct val="141700"/>
              </a:lnSpc>
              <a:spcBef>
                <a:spcPts val="133"/>
              </a:spcBef>
            </a:pPr>
            <a:r>
              <a:rPr sz="1867" b="1" u="sng" kern="0" dirty="0">
                <a:solidFill>
                  <a:srgbClr val="003C52"/>
                </a:solidFill>
                <a:uFill>
                  <a:solidFill>
                    <a:srgbClr val="003C52"/>
                  </a:solidFill>
                </a:uFill>
                <a:latin typeface="Calibri"/>
                <a:cs typeface="Calibri"/>
              </a:rPr>
              <a:t>Our</a:t>
            </a:r>
            <a:r>
              <a:rPr sz="1867" b="1" u="sng" kern="0" spc="-60" dirty="0">
                <a:solidFill>
                  <a:srgbClr val="003C52"/>
                </a:solidFill>
                <a:uFill>
                  <a:solidFill>
                    <a:srgbClr val="003C52"/>
                  </a:solidFill>
                </a:uFill>
                <a:latin typeface="Calibri"/>
                <a:cs typeface="Calibri"/>
              </a:rPr>
              <a:t> </a:t>
            </a:r>
            <a:r>
              <a:rPr sz="1867" b="1" u="sng" kern="0" spc="-13" dirty="0">
                <a:solidFill>
                  <a:srgbClr val="003C52"/>
                </a:solidFill>
                <a:uFill>
                  <a:solidFill>
                    <a:srgbClr val="003C52"/>
                  </a:solidFill>
                </a:uFill>
                <a:latin typeface="Calibri"/>
                <a:cs typeface="Calibri"/>
              </a:rPr>
              <a:t>Program:</a:t>
            </a:r>
            <a:r>
              <a:rPr sz="1867" b="1" kern="0" spc="-53" dirty="0">
                <a:solidFill>
                  <a:srgbClr val="003C52"/>
                </a:solidFill>
                <a:latin typeface="Calibri"/>
                <a:cs typeface="Calibri"/>
              </a:rPr>
              <a:t> </a:t>
            </a:r>
            <a:r>
              <a:rPr sz="1867" kern="0" dirty="0">
                <a:solidFill>
                  <a:srgbClr val="003C52"/>
                </a:solidFill>
                <a:latin typeface="Calibri"/>
                <a:cs typeface="Calibri"/>
              </a:rPr>
              <a:t>in</a:t>
            </a:r>
            <a:r>
              <a:rPr sz="1867" kern="0" spc="-53" dirty="0">
                <a:solidFill>
                  <a:srgbClr val="003C52"/>
                </a:solidFill>
                <a:latin typeface="Calibri"/>
                <a:cs typeface="Calibri"/>
              </a:rPr>
              <a:t> </a:t>
            </a:r>
            <a:r>
              <a:rPr sz="1867" kern="0" spc="-13" dirty="0">
                <a:solidFill>
                  <a:srgbClr val="003C52"/>
                </a:solidFill>
                <a:latin typeface="Calibri"/>
                <a:cs typeface="Calibri"/>
              </a:rPr>
              <a:t>partnership</a:t>
            </a:r>
            <a:r>
              <a:rPr sz="1867" kern="0" spc="-40" dirty="0">
                <a:solidFill>
                  <a:srgbClr val="003C52"/>
                </a:solidFill>
                <a:latin typeface="Calibri"/>
                <a:cs typeface="Calibri"/>
              </a:rPr>
              <a:t> </a:t>
            </a:r>
            <a:r>
              <a:rPr sz="1867" kern="0" dirty="0">
                <a:solidFill>
                  <a:srgbClr val="003C52"/>
                </a:solidFill>
                <a:latin typeface="Calibri"/>
                <a:cs typeface="Calibri"/>
              </a:rPr>
              <a:t>with</a:t>
            </a:r>
            <a:r>
              <a:rPr sz="1867" kern="0" spc="-47" dirty="0">
                <a:solidFill>
                  <a:srgbClr val="003C52"/>
                </a:solidFill>
                <a:latin typeface="Calibri"/>
                <a:cs typeface="Calibri"/>
              </a:rPr>
              <a:t> </a:t>
            </a:r>
            <a:r>
              <a:rPr sz="1867" kern="0" dirty="0">
                <a:solidFill>
                  <a:srgbClr val="003C52"/>
                </a:solidFill>
                <a:latin typeface="Calibri"/>
                <a:cs typeface="Calibri"/>
              </a:rPr>
              <a:t>the</a:t>
            </a:r>
            <a:r>
              <a:rPr sz="1867" kern="0" spc="-40" dirty="0">
                <a:solidFill>
                  <a:srgbClr val="003C52"/>
                </a:solidFill>
                <a:latin typeface="Calibri"/>
                <a:cs typeface="Calibri"/>
              </a:rPr>
              <a:t> </a:t>
            </a:r>
            <a:r>
              <a:rPr sz="1867" kern="0" dirty="0">
                <a:solidFill>
                  <a:srgbClr val="003C52"/>
                </a:solidFill>
                <a:latin typeface="Calibri"/>
                <a:cs typeface="Calibri"/>
              </a:rPr>
              <a:t>Chin</a:t>
            </a:r>
            <a:r>
              <a:rPr sz="1867" kern="0" spc="-40" dirty="0">
                <a:solidFill>
                  <a:srgbClr val="003C52"/>
                </a:solidFill>
                <a:latin typeface="Calibri"/>
                <a:cs typeface="Calibri"/>
              </a:rPr>
              <a:t> </a:t>
            </a:r>
            <a:r>
              <a:rPr sz="1867" kern="0" spc="-13" dirty="0">
                <a:solidFill>
                  <a:srgbClr val="003C52"/>
                </a:solidFill>
                <a:latin typeface="Calibri"/>
                <a:cs typeface="Calibri"/>
              </a:rPr>
              <a:t>Family</a:t>
            </a:r>
            <a:r>
              <a:rPr sz="1867" kern="0" spc="-47" dirty="0">
                <a:solidFill>
                  <a:srgbClr val="003C52"/>
                </a:solidFill>
                <a:latin typeface="Calibri"/>
                <a:cs typeface="Calibri"/>
              </a:rPr>
              <a:t> </a:t>
            </a:r>
            <a:r>
              <a:rPr sz="1867" kern="0" dirty="0">
                <a:solidFill>
                  <a:srgbClr val="003C52"/>
                </a:solidFill>
                <a:latin typeface="Calibri"/>
                <a:cs typeface="Calibri"/>
              </a:rPr>
              <a:t>Institute</a:t>
            </a:r>
            <a:r>
              <a:rPr sz="1867" kern="0" spc="-33" dirty="0">
                <a:solidFill>
                  <a:srgbClr val="003C52"/>
                </a:solidFill>
                <a:latin typeface="Calibri"/>
                <a:cs typeface="Calibri"/>
              </a:rPr>
              <a:t> </a:t>
            </a:r>
            <a:r>
              <a:rPr sz="1867" kern="0" dirty="0">
                <a:solidFill>
                  <a:srgbClr val="003C52"/>
                </a:solidFill>
                <a:latin typeface="Calibri"/>
                <a:cs typeface="Calibri"/>
              </a:rPr>
              <a:t>for</a:t>
            </a:r>
            <a:r>
              <a:rPr sz="1867" kern="0" spc="-67" dirty="0">
                <a:solidFill>
                  <a:srgbClr val="003C52"/>
                </a:solidFill>
                <a:latin typeface="Calibri"/>
                <a:cs typeface="Calibri"/>
              </a:rPr>
              <a:t> </a:t>
            </a:r>
            <a:r>
              <a:rPr sz="1867" kern="0" dirty="0">
                <a:solidFill>
                  <a:srgbClr val="003C52"/>
                </a:solidFill>
                <a:latin typeface="Calibri"/>
                <a:cs typeface="Calibri"/>
              </a:rPr>
              <a:t>Nursing,</a:t>
            </a:r>
            <a:r>
              <a:rPr sz="1867" kern="0" spc="-40" dirty="0">
                <a:solidFill>
                  <a:srgbClr val="003C52"/>
                </a:solidFill>
                <a:latin typeface="Calibri"/>
                <a:cs typeface="Calibri"/>
              </a:rPr>
              <a:t> </a:t>
            </a:r>
            <a:r>
              <a:rPr sz="1867" kern="0" dirty="0">
                <a:solidFill>
                  <a:srgbClr val="003C52"/>
                </a:solidFill>
                <a:latin typeface="Calibri"/>
                <a:cs typeface="Calibri"/>
              </a:rPr>
              <a:t>we</a:t>
            </a:r>
            <a:r>
              <a:rPr sz="1867" kern="0" spc="-60" dirty="0">
                <a:solidFill>
                  <a:srgbClr val="003C52"/>
                </a:solidFill>
                <a:latin typeface="Calibri"/>
                <a:cs typeface="Calibri"/>
              </a:rPr>
              <a:t> </a:t>
            </a:r>
            <a:r>
              <a:rPr sz="1867" kern="0" dirty="0">
                <a:solidFill>
                  <a:srgbClr val="003C52"/>
                </a:solidFill>
                <a:latin typeface="Calibri"/>
                <a:cs typeface="Calibri"/>
              </a:rPr>
              <a:t>have</a:t>
            </a:r>
            <a:r>
              <a:rPr sz="1867" kern="0" spc="-47" dirty="0">
                <a:solidFill>
                  <a:srgbClr val="003C52"/>
                </a:solidFill>
                <a:latin typeface="Calibri"/>
                <a:cs typeface="Calibri"/>
              </a:rPr>
              <a:t> </a:t>
            </a:r>
            <a:r>
              <a:rPr sz="1867" kern="0" dirty="0">
                <a:solidFill>
                  <a:srgbClr val="003C52"/>
                </a:solidFill>
                <a:latin typeface="Calibri"/>
                <a:cs typeface="Calibri"/>
              </a:rPr>
              <a:t>developed</a:t>
            </a:r>
            <a:r>
              <a:rPr sz="1867" kern="0" spc="-33" dirty="0">
                <a:solidFill>
                  <a:srgbClr val="003C52"/>
                </a:solidFill>
                <a:latin typeface="Calibri"/>
                <a:cs typeface="Calibri"/>
              </a:rPr>
              <a:t> </a:t>
            </a:r>
            <a:r>
              <a:rPr sz="1867" kern="0" dirty="0">
                <a:solidFill>
                  <a:srgbClr val="003C52"/>
                </a:solidFill>
                <a:latin typeface="Calibri"/>
                <a:cs typeface="Calibri"/>
              </a:rPr>
              <a:t>a</a:t>
            </a:r>
            <a:r>
              <a:rPr sz="1867" kern="0" spc="-60" dirty="0">
                <a:solidFill>
                  <a:srgbClr val="003C52"/>
                </a:solidFill>
                <a:latin typeface="Calibri"/>
                <a:cs typeface="Calibri"/>
              </a:rPr>
              <a:t> </a:t>
            </a:r>
            <a:r>
              <a:rPr sz="1867" kern="0" spc="-13" dirty="0">
                <a:solidFill>
                  <a:srgbClr val="003C52"/>
                </a:solidFill>
                <a:latin typeface="Calibri"/>
                <a:cs typeface="Calibri"/>
              </a:rPr>
              <a:t>12-</a:t>
            </a:r>
            <a:r>
              <a:rPr sz="1867" kern="0" dirty="0">
                <a:solidFill>
                  <a:srgbClr val="003C52"/>
                </a:solidFill>
                <a:latin typeface="Calibri"/>
                <a:cs typeface="Calibri"/>
              </a:rPr>
              <a:t>month</a:t>
            </a:r>
            <a:r>
              <a:rPr sz="1867" kern="0" spc="-40" dirty="0">
                <a:solidFill>
                  <a:srgbClr val="003C52"/>
                </a:solidFill>
                <a:latin typeface="Calibri"/>
                <a:cs typeface="Calibri"/>
              </a:rPr>
              <a:t> </a:t>
            </a:r>
            <a:r>
              <a:rPr sz="1867" kern="0" spc="-27" dirty="0">
                <a:solidFill>
                  <a:srgbClr val="003C52"/>
                </a:solidFill>
                <a:latin typeface="Calibri"/>
                <a:cs typeface="Calibri"/>
              </a:rPr>
              <a:t>post </a:t>
            </a:r>
            <a:r>
              <a:rPr sz="1867" kern="0" spc="-13" dirty="0">
                <a:solidFill>
                  <a:srgbClr val="003C52"/>
                </a:solidFill>
                <a:latin typeface="Calibri"/>
                <a:cs typeface="Calibri"/>
              </a:rPr>
              <a:t>graduate</a:t>
            </a:r>
            <a:r>
              <a:rPr sz="1867" kern="0" spc="-33" dirty="0">
                <a:solidFill>
                  <a:srgbClr val="003C52"/>
                </a:solidFill>
                <a:latin typeface="Calibri"/>
                <a:cs typeface="Calibri"/>
              </a:rPr>
              <a:t> </a:t>
            </a:r>
            <a:r>
              <a:rPr sz="1867" kern="0" dirty="0">
                <a:solidFill>
                  <a:srgbClr val="003C52"/>
                </a:solidFill>
                <a:latin typeface="Calibri"/>
                <a:cs typeface="Calibri"/>
              </a:rPr>
              <a:t>residency</a:t>
            </a:r>
            <a:r>
              <a:rPr sz="1867" kern="0" spc="-40" dirty="0">
                <a:solidFill>
                  <a:srgbClr val="003C52"/>
                </a:solidFill>
                <a:latin typeface="Calibri"/>
                <a:cs typeface="Calibri"/>
              </a:rPr>
              <a:t> </a:t>
            </a:r>
            <a:r>
              <a:rPr sz="1867" kern="0" spc="-13" dirty="0">
                <a:solidFill>
                  <a:srgbClr val="003C52"/>
                </a:solidFill>
                <a:latin typeface="Calibri"/>
                <a:cs typeface="Calibri"/>
              </a:rPr>
              <a:t>program</a:t>
            </a:r>
            <a:r>
              <a:rPr sz="1867" kern="0" spc="-47" dirty="0">
                <a:solidFill>
                  <a:srgbClr val="003C52"/>
                </a:solidFill>
                <a:latin typeface="Calibri"/>
                <a:cs typeface="Calibri"/>
              </a:rPr>
              <a:t> </a:t>
            </a:r>
            <a:r>
              <a:rPr sz="1867" kern="0" dirty="0">
                <a:solidFill>
                  <a:srgbClr val="003C52"/>
                </a:solidFill>
                <a:latin typeface="Calibri"/>
                <a:cs typeface="Calibri"/>
              </a:rPr>
              <a:t>for</a:t>
            </a:r>
            <a:r>
              <a:rPr sz="1867" kern="0" spc="-73" dirty="0">
                <a:solidFill>
                  <a:srgbClr val="003C52"/>
                </a:solidFill>
                <a:latin typeface="Calibri"/>
                <a:cs typeface="Calibri"/>
              </a:rPr>
              <a:t> </a:t>
            </a:r>
            <a:r>
              <a:rPr sz="1867" kern="0" dirty="0">
                <a:solidFill>
                  <a:srgbClr val="003C52"/>
                </a:solidFill>
                <a:latin typeface="Calibri"/>
                <a:cs typeface="Calibri"/>
              </a:rPr>
              <a:t>newly</a:t>
            </a:r>
            <a:r>
              <a:rPr sz="1867" kern="0" spc="-53" dirty="0">
                <a:solidFill>
                  <a:srgbClr val="003C52"/>
                </a:solidFill>
                <a:latin typeface="Calibri"/>
                <a:cs typeface="Calibri"/>
              </a:rPr>
              <a:t> </a:t>
            </a:r>
            <a:r>
              <a:rPr sz="1867" kern="0" spc="-13" dirty="0">
                <a:solidFill>
                  <a:srgbClr val="003C52"/>
                </a:solidFill>
                <a:latin typeface="Calibri"/>
                <a:cs typeface="Calibri"/>
              </a:rPr>
              <a:t>graduated</a:t>
            </a:r>
            <a:r>
              <a:rPr sz="1867" kern="0" spc="-33" dirty="0">
                <a:solidFill>
                  <a:srgbClr val="003C52"/>
                </a:solidFill>
                <a:latin typeface="Calibri"/>
                <a:cs typeface="Calibri"/>
              </a:rPr>
              <a:t> </a:t>
            </a:r>
            <a:r>
              <a:rPr sz="1867" kern="0" spc="-13" dirty="0">
                <a:solidFill>
                  <a:srgbClr val="003C52"/>
                </a:solidFill>
                <a:latin typeface="Calibri"/>
                <a:cs typeface="Calibri"/>
              </a:rPr>
              <a:t>Family</a:t>
            </a:r>
            <a:r>
              <a:rPr sz="1867" kern="0" spc="-53" dirty="0">
                <a:solidFill>
                  <a:srgbClr val="003C52"/>
                </a:solidFill>
                <a:latin typeface="Calibri"/>
                <a:cs typeface="Calibri"/>
              </a:rPr>
              <a:t> </a:t>
            </a:r>
            <a:r>
              <a:rPr sz="1867" kern="0" dirty="0">
                <a:solidFill>
                  <a:srgbClr val="003C52"/>
                </a:solidFill>
                <a:latin typeface="Calibri"/>
                <a:cs typeface="Calibri"/>
              </a:rPr>
              <a:t>Nurse</a:t>
            </a:r>
            <a:r>
              <a:rPr sz="1867" kern="0" spc="-47" dirty="0">
                <a:solidFill>
                  <a:srgbClr val="003C52"/>
                </a:solidFill>
                <a:latin typeface="Calibri"/>
                <a:cs typeface="Calibri"/>
              </a:rPr>
              <a:t> </a:t>
            </a:r>
            <a:r>
              <a:rPr sz="1867" kern="0" spc="-13" dirty="0">
                <a:solidFill>
                  <a:srgbClr val="003C52"/>
                </a:solidFill>
                <a:latin typeface="Calibri"/>
                <a:cs typeface="Calibri"/>
              </a:rPr>
              <a:t>practitioners.</a:t>
            </a:r>
            <a:r>
              <a:rPr sz="1867" kern="0" spc="-33" dirty="0">
                <a:solidFill>
                  <a:srgbClr val="003C52"/>
                </a:solidFill>
                <a:latin typeface="Calibri"/>
                <a:cs typeface="Calibri"/>
              </a:rPr>
              <a:t> </a:t>
            </a:r>
            <a:r>
              <a:rPr sz="1867" kern="0" dirty="0">
                <a:solidFill>
                  <a:srgbClr val="003C52"/>
                </a:solidFill>
                <a:latin typeface="Calibri"/>
                <a:cs typeface="Calibri"/>
              </a:rPr>
              <a:t>Our</a:t>
            </a:r>
            <a:r>
              <a:rPr sz="1867" kern="0" spc="-60" dirty="0">
                <a:solidFill>
                  <a:srgbClr val="003C52"/>
                </a:solidFill>
                <a:latin typeface="Calibri"/>
                <a:cs typeface="Calibri"/>
              </a:rPr>
              <a:t> </a:t>
            </a:r>
            <a:r>
              <a:rPr sz="1867" kern="0" spc="-13" dirty="0">
                <a:solidFill>
                  <a:srgbClr val="003C52"/>
                </a:solidFill>
                <a:latin typeface="Calibri"/>
                <a:cs typeface="Calibri"/>
              </a:rPr>
              <a:t>program</a:t>
            </a:r>
            <a:r>
              <a:rPr sz="1867" kern="0" spc="-47" dirty="0">
                <a:solidFill>
                  <a:srgbClr val="003C52"/>
                </a:solidFill>
                <a:latin typeface="Calibri"/>
                <a:cs typeface="Calibri"/>
              </a:rPr>
              <a:t> </a:t>
            </a:r>
            <a:r>
              <a:rPr sz="1867" kern="0" dirty="0">
                <a:solidFill>
                  <a:srgbClr val="003C52"/>
                </a:solidFill>
                <a:latin typeface="Calibri"/>
                <a:cs typeface="Calibri"/>
              </a:rPr>
              <a:t>aims</a:t>
            </a:r>
            <a:r>
              <a:rPr sz="1867" kern="0" spc="-67" dirty="0">
                <a:solidFill>
                  <a:srgbClr val="003C52"/>
                </a:solidFill>
                <a:latin typeface="Calibri"/>
                <a:cs typeface="Calibri"/>
              </a:rPr>
              <a:t> </a:t>
            </a:r>
            <a:r>
              <a:rPr sz="1867" kern="0" dirty="0">
                <a:solidFill>
                  <a:srgbClr val="003C52"/>
                </a:solidFill>
                <a:latin typeface="Calibri"/>
                <a:cs typeface="Calibri"/>
              </a:rPr>
              <a:t>to</a:t>
            </a:r>
            <a:r>
              <a:rPr sz="1867" kern="0" spc="-60" dirty="0">
                <a:solidFill>
                  <a:srgbClr val="003C52"/>
                </a:solidFill>
                <a:latin typeface="Calibri"/>
                <a:cs typeface="Calibri"/>
              </a:rPr>
              <a:t> </a:t>
            </a:r>
            <a:r>
              <a:rPr sz="1867" kern="0" dirty="0">
                <a:solidFill>
                  <a:srgbClr val="003C52"/>
                </a:solidFill>
                <a:latin typeface="Calibri"/>
                <a:cs typeface="Calibri"/>
              </a:rPr>
              <a:t>train</a:t>
            </a:r>
            <a:r>
              <a:rPr sz="1867" kern="0" spc="-33" dirty="0">
                <a:solidFill>
                  <a:srgbClr val="003C52"/>
                </a:solidFill>
                <a:latin typeface="Calibri"/>
                <a:cs typeface="Calibri"/>
              </a:rPr>
              <a:t> </a:t>
            </a:r>
            <a:r>
              <a:rPr sz="1867" kern="0" dirty="0">
                <a:solidFill>
                  <a:srgbClr val="003C52"/>
                </a:solidFill>
                <a:latin typeface="Calibri"/>
                <a:cs typeface="Calibri"/>
              </a:rPr>
              <a:t>the</a:t>
            </a:r>
            <a:r>
              <a:rPr sz="1867" kern="0" spc="-60" dirty="0">
                <a:solidFill>
                  <a:srgbClr val="003C52"/>
                </a:solidFill>
                <a:latin typeface="Calibri"/>
                <a:cs typeface="Calibri"/>
              </a:rPr>
              <a:t> </a:t>
            </a:r>
            <a:r>
              <a:rPr sz="1867" kern="0" spc="-27" dirty="0">
                <a:solidFill>
                  <a:srgbClr val="003C52"/>
                </a:solidFill>
                <a:latin typeface="Calibri"/>
                <a:cs typeface="Calibri"/>
              </a:rPr>
              <a:t>next </a:t>
            </a:r>
            <a:r>
              <a:rPr sz="1867" kern="0" spc="-13" dirty="0">
                <a:solidFill>
                  <a:srgbClr val="003C52"/>
                </a:solidFill>
                <a:latin typeface="Calibri"/>
                <a:cs typeface="Calibri"/>
              </a:rPr>
              <a:t>generation</a:t>
            </a:r>
            <a:r>
              <a:rPr sz="1867" kern="0" spc="-33" dirty="0">
                <a:solidFill>
                  <a:srgbClr val="003C52"/>
                </a:solidFill>
                <a:latin typeface="Calibri"/>
                <a:cs typeface="Calibri"/>
              </a:rPr>
              <a:t> </a:t>
            </a:r>
            <a:r>
              <a:rPr sz="1867" kern="0" dirty="0">
                <a:solidFill>
                  <a:srgbClr val="003C52"/>
                </a:solidFill>
                <a:latin typeface="Calibri"/>
                <a:cs typeface="Calibri"/>
              </a:rPr>
              <a:t>of</a:t>
            </a:r>
            <a:r>
              <a:rPr sz="1867" kern="0" spc="-67" dirty="0">
                <a:solidFill>
                  <a:srgbClr val="003C52"/>
                </a:solidFill>
                <a:latin typeface="Calibri"/>
                <a:cs typeface="Calibri"/>
              </a:rPr>
              <a:t> </a:t>
            </a:r>
            <a:r>
              <a:rPr sz="1867" kern="0" dirty="0">
                <a:solidFill>
                  <a:srgbClr val="003C52"/>
                </a:solidFill>
                <a:latin typeface="Calibri"/>
                <a:cs typeface="Calibri"/>
              </a:rPr>
              <a:t>primary</a:t>
            </a:r>
            <a:r>
              <a:rPr sz="1867" kern="0" spc="-33" dirty="0">
                <a:solidFill>
                  <a:srgbClr val="003C52"/>
                </a:solidFill>
                <a:latin typeface="Calibri"/>
                <a:cs typeface="Calibri"/>
              </a:rPr>
              <a:t> </a:t>
            </a:r>
            <a:r>
              <a:rPr sz="1867" kern="0" dirty="0">
                <a:solidFill>
                  <a:srgbClr val="003C52"/>
                </a:solidFill>
                <a:latin typeface="Calibri"/>
                <a:cs typeface="Calibri"/>
              </a:rPr>
              <a:t>care</a:t>
            </a:r>
            <a:r>
              <a:rPr sz="1867" kern="0" spc="-60" dirty="0">
                <a:solidFill>
                  <a:srgbClr val="003C52"/>
                </a:solidFill>
                <a:latin typeface="Calibri"/>
                <a:cs typeface="Calibri"/>
              </a:rPr>
              <a:t> </a:t>
            </a:r>
            <a:r>
              <a:rPr sz="1867" kern="0" dirty="0">
                <a:solidFill>
                  <a:srgbClr val="003C52"/>
                </a:solidFill>
                <a:latin typeface="Calibri"/>
                <a:cs typeface="Calibri"/>
              </a:rPr>
              <a:t>health</a:t>
            </a:r>
            <a:r>
              <a:rPr sz="1867" kern="0" spc="-20" dirty="0">
                <a:solidFill>
                  <a:srgbClr val="003C52"/>
                </a:solidFill>
                <a:latin typeface="Calibri"/>
                <a:cs typeface="Calibri"/>
              </a:rPr>
              <a:t> </a:t>
            </a:r>
            <a:r>
              <a:rPr sz="1867" kern="0" spc="-13" dirty="0">
                <a:solidFill>
                  <a:srgbClr val="003C52"/>
                </a:solidFill>
                <a:latin typeface="Calibri"/>
                <a:cs typeface="Calibri"/>
              </a:rPr>
              <a:t>professionals</a:t>
            </a:r>
            <a:r>
              <a:rPr sz="1867" kern="0" spc="-27" dirty="0">
                <a:solidFill>
                  <a:srgbClr val="003C52"/>
                </a:solidFill>
                <a:latin typeface="Calibri"/>
                <a:cs typeface="Calibri"/>
              </a:rPr>
              <a:t> </a:t>
            </a:r>
            <a:r>
              <a:rPr sz="1867" kern="0" dirty="0">
                <a:solidFill>
                  <a:srgbClr val="003C52"/>
                </a:solidFill>
                <a:latin typeface="Calibri"/>
                <a:cs typeface="Calibri"/>
              </a:rPr>
              <a:t>by</a:t>
            </a:r>
            <a:r>
              <a:rPr sz="1867" kern="0" spc="-47" dirty="0">
                <a:solidFill>
                  <a:srgbClr val="003C52"/>
                </a:solidFill>
                <a:latin typeface="Calibri"/>
                <a:cs typeface="Calibri"/>
              </a:rPr>
              <a:t> </a:t>
            </a:r>
            <a:r>
              <a:rPr sz="1867" kern="0" spc="-13" dirty="0">
                <a:solidFill>
                  <a:srgbClr val="003C52"/>
                </a:solidFill>
                <a:latin typeface="Calibri"/>
                <a:cs typeface="Calibri"/>
              </a:rPr>
              <a:t>improving</a:t>
            </a:r>
            <a:r>
              <a:rPr sz="1867" kern="0" spc="-27" dirty="0">
                <a:solidFill>
                  <a:srgbClr val="003C52"/>
                </a:solidFill>
                <a:latin typeface="Calibri"/>
                <a:cs typeface="Calibri"/>
              </a:rPr>
              <a:t> </a:t>
            </a:r>
            <a:r>
              <a:rPr sz="1867" kern="0" dirty="0">
                <a:solidFill>
                  <a:srgbClr val="003C52"/>
                </a:solidFill>
                <a:latin typeface="Calibri"/>
                <a:cs typeface="Calibri"/>
              </a:rPr>
              <a:t>their</a:t>
            </a:r>
            <a:r>
              <a:rPr sz="1867" kern="0" spc="-33" dirty="0">
                <a:solidFill>
                  <a:srgbClr val="003C52"/>
                </a:solidFill>
                <a:latin typeface="Calibri"/>
                <a:cs typeface="Calibri"/>
              </a:rPr>
              <a:t> </a:t>
            </a:r>
            <a:r>
              <a:rPr sz="1867" kern="0" dirty="0">
                <a:solidFill>
                  <a:srgbClr val="003C52"/>
                </a:solidFill>
                <a:latin typeface="Calibri"/>
                <a:cs typeface="Calibri"/>
              </a:rPr>
              <a:t>clinical</a:t>
            </a:r>
            <a:r>
              <a:rPr sz="1867" kern="0" spc="-33" dirty="0">
                <a:solidFill>
                  <a:srgbClr val="003C52"/>
                </a:solidFill>
                <a:latin typeface="Calibri"/>
                <a:cs typeface="Calibri"/>
              </a:rPr>
              <a:t> </a:t>
            </a:r>
            <a:r>
              <a:rPr sz="1867" kern="0" dirty="0">
                <a:solidFill>
                  <a:srgbClr val="003C52"/>
                </a:solidFill>
                <a:latin typeface="Calibri"/>
                <a:cs typeface="Calibri"/>
              </a:rPr>
              <a:t>skills,</a:t>
            </a:r>
            <a:r>
              <a:rPr sz="1867" kern="0" spc="-27" dirty="0">
                <a:solidFill>
                  <a:srgbClr val="003C52"/>
                </a:solidFill>
                <a:latin typeface="Calibri"/>
                <a:cs typeface="Calibri"/>
              </a:rPr>
              <a:t> </a:t>
            </a:r>
            <a:r>
              <a:rPr sz="1867" kern="0" spc="-13" dirty="0">
                <a:solidFill>
                  <a:srgbClr val="003C52"/>
                </a:solidFill>
                <a:latin typeface="Calibri"/>
                <a:cs typeface="Calibri"/>
              </a:rPr>
              <a:t>confidence,</a:t>
            </a:r>
            <a:r>
              <a:rPr sz="1867" kern="0" spc="-40" dirty="0">
                <a:solidFill>
                  <a:srgbClr val="003C52"/>
                </a:solidFill>
                <a:latin typeface="Calibri"/>
                <a:cs typeface="Calibri"/>
              </a:rPr>
              <a:t> </a:t>
            </a:r>
            <a:r>
              <a:rPr sz="1867" kern="0" spc="-13" dirty="0">
                <a:solidFill>
                  <a:srgbClr val="003C52"/>
                </a:solidFill>
                <a:latin typeface="Calibri"/>
                <a:cs typeface="Calibri"/>
              </a:rPr>
              <a:t>productivity,</a:t>
            </a:r>
            <a:r>
              <a:rPr sz="1867" kern="0" spc="-27" dirty="0">
                <a:solidFill>
                  <a:srgbClr val="003C52"/>
                </a:solidFill>
                <a:latin typeface="Calibri"/>
                <a:cs typeface="Calibri"/>
              </a:rPr>
              <a:t> </a:t>
            </a:r>
            <a:r>
              <a:rPr sz="1867" kern="0" spc="-33" dirty="0">
                <a:solidFill>
                  <a:srgbClr val="003C52"/>
                </a:solidFill>
                <a:latin typeface="Calibri"/>
                <a:cs typeface="Calibri"/>
              </a:rPr>
              <a:t>job </a:t>
            </a:r>
            <a:r>
              <a:rPr sz="1867" kern="0" spc="-13" dirty="0">
                <a:solidFill>
                  <a:srgbClr val="003C52"/>
                </a:solidFill>
                <a:latin typeface="Calibri"/>
                <a:cs typeface="Calibri"/>
              </a:rPr>
              <a:t>satisfaction,</a:t>
            </a:r>
            <a:r>
              <a:rPr sz="1867" kern="0" spc="-7" dirty="0">
                <a:solidFill>
                  <a:srgbClr val="003C52"/>
                </a:solidFill>
                <a:latin typeface="Calibri"/>
                <a:cs typeface="Calibri"/>
              </a:rPr>
              <a:t> </a:t>
            </a:r>
            <a:r>
              <a:rPr sz="1867" kern="0" dirty="0">
                <a:solidFill>
                  <a:srgbClr val="003C52"/>
                </a:solidFill>
                <a:latin typeface="Calibri"/>
                <a:cs typeface="Calibri"/>
              </a:rPr>
              <a:t>as</a:t>
            </a:r>
            <a:r>
              <a:rPr sz="1867" kern="0" spc="-33" dirty="0">
                <a:solidFill>
                  <a:srgbClr val="003C52"/>
                </a:solidFill>
                <a:latin typeface="Calibri"/>
                <a:cs typeface="Calibri"/>
              </a:rPr>
              <a:t> </a:t>
            </a:r>
            <a:r>
              <a:rPr sz="1867" kern="0" dirty="0">
                <a:solidFill>
                  <a:srgbClr val="003C52"/>
                </a:solidFill>
                <a:latin typeface="Calibri"/>
                <a:cs typeface="Calibri"/>
              </a:rPr>
              <a:t>well</a:t>
            </a:r>
            <a:r>
              <a:rPr sz="1867" kern="0" spc="-13" dirty="0">
                <a:solidFill>
                  <a:srgbClr val="003C52"/>
                </a:solidFill>
                <a:latin typeface="Calibri"/>
                <a:cs typeface="Calibri"/>
              </a:rPr>
              <a:t> </a:t>
            </a:r>
            <a:r>
              <a:rPr sz="1867" kern="0" dirty="0">
                <a:solidFill>
                  <a:srgbClr val="003C52"/>
                </a:solidFill>
                <a:latin typeface="Calibri"/>
                <a:cs typeface="Calibri"/>
              </a:rPr>
              <a:t>as</a:t>
            </a:r>
            <a:r>
              <a:rPr sz="1867" kern="0" spc="-33" dirty="0">
                <a:solidFill>
                  <a:srgbClr val="003C52"/>
                </a:solidFill>
                <a:latin typeface="Calibri"/>
                <a:cs typeface="Calibri"/>
              </a:rPr>
              <a:t> </a:t>
            </a:r>
            <a:r>
              <a:rPr sz="1867" kern="0" spc="-13" dirty="0">
                <a:solidFill>
                  <a:srgbClr val="003C52"/>
                </a:solidFill>
                <a:latin typeface="Calibri"/>
                <a:cs typeface="Calibri"/>
              </a:rPr>
              <a:t>contribute</a:t>
            </a:r>
            <a:r>
              <a:rPr sz="1867" kern="0" spc="7" dirty="0">
                <a:solidFill>
                  <a:srgbClr val="003C52"/>
                </a:solidFill>
                <a:latin typeface="Calibri"/>
                <a:cs typeface="Calibri"/>
              </a:rPr>
              <a:t> </a:t>
            </a:r>
            <a:r>
              <a:rPr sz="1867" kern="0" dirty="0">
                <a:solidFill>
                  <a:srgbClr val="003C52"/>
                </a:solidFill>
                <a:latin typeface="Calibri"/>
                <a:cs typeface="Calibri"/>
              </a:rPr>
              <a:t>to</a:t>
            </a:r>
            <a:r>
              <a:rPr sz="1867" kern="0" spc="-33" dirty="0">
                <a:solidFill>
                  <a:srgbClr val="003C52"/>
                </a:solidFill>
                <a:latin typeface="Calibri"/>
                <a:cs typeface="Calibri"/>
              </a:rPr>
              <a:t> </a:t>
            </a:r>
            <a:r>
              <a:rPr sz="1867" kern="0" spc="-13" dirty="0">
                <a:solidFill>
                  <a:srgbClr val="003C52"/>
                </a:solidFill>
                <a:latin typeface="Calibri"/>
                <a:cs typeface="Calibri"/>
              </a:rPr>
              <a:t>employer satisfaction</a:t>
            </a:r>
            <a:r>
              <a:rPr sz="1867" kern="0" dirty="0">
                <a:solidFill>
                  <a:srgbClr val="003C52"/>
                </a:solidFill>
                <a:latin typeface="Calibri"/>
                <a:cs typeface="Calibri"/>
              </a:rPr>
              <a:t> and</a:t>
            </a:r>
            <a:r>
              <a:rPr sz="1867" kern="0" spc="-33" dirty="0">
                <a:solidFill>
                  <a:srgbClr val="003C52"/>
                </a:solidFill>
                <a:latin typeface="Calibri"/>
                <a:cs typeface="Calibri"/>
              </a:rPr>
              <a:t> </a:t>
            </a:r>
            <a:r>
              <a:rPr sz="1867" kern="0" spc="-13" dirty="0">
                <a:solidFill>
                  <a:srgbClr val="003C52"/>
                </a:solidFill>
                <a:latin typeface="Calibri"/>
                <a:cs typeface="Calibri"/>
              </a:rPr>
              <a:t>workforce</a:t>
            </a:r>
            <a:r>
              <a:rPr sz="1867" kern="0" spc="-47" dirty="0">
                <a:solidFill>
                  <a:srgbClr val="003C52"/>
                </a:solidFill>
                <a:latin typeface="Calibri"/>
                <a:cs typeface="Calibri"/>
              </a:rPr>
              <a:t> </a:t>
            </a:r>
            <a:r>
              <a:rPr sz="1867" kern="0" spc="-13" dirty="0">
                <a:solidFill>
                  <a:srgbClr val="003C52"/>
                </a:solidFill>
                <a:latin typeface="Calibri"/>
                <a:cs typeface="Calibri"/>
              </a:rPr>
              <a:t>retention.</a:t>
            </a:r>
            <a:endParaRPr sz="1867" kern="0">
              <a:solidFill>
                <a:sysClr val="windowText" lastClr="000000"/>
              </a:solidFill>
              <a:latin typeface="Calibri"/>
              <a:cs typeface="Calibri"/>
            </a:endParaRPr>
          </a:p>
          <a:p>
            <a:pPr defTabSz="1219170">
              <a:spcBef>
                <a:spcPts val="60"/>
              </a:spcBef>
            </a:pPr>
            <a:endParaRPr sz="2533" kern="0">
              <a:solidFill>
                <a:sysClr val="windowText" lastClr="000000"/>
              </a:solidFill>
              <a:latin typeface="Calibri"/>
              <a:cs typeface="Calibri"/>
            </a:endParaRPr>
          </a:p>
          <a:p>
            <a:pPr marL="16933" defTabSz="1219170"/>
            <a:r>
              <a:rPr sz="1867" b="1" u="sng" kern="0" spc="-13" dirty="0">
                <a:solidFill>
                  <a:srgbClr val="003C52"/>
                </a:solidFill>
                <a:uFill>
                  <a:solidFill>
                    <a:srgbClr val="003C52"/>
                  </a:solidFill>
                </a:uFill>
                <a:latin typeface="Calibri"/>
                <a:cs typeface="Calibri"/>
              </a:rPr>
              <a:t>Team:</a:t>
            </a:r>
            <a:endParaRPr sz="1867" kern="0">
              <a:solidFill>
                <a:sysClr val="windowText" lastClr="000000"/>
              </a:solidFill>
              <a:latin typeface="Calibri"/>
              <a:cs typeface="Calibri"/>
            </a:endParaRPr>
          </a:p>
          <a:p>
            <a:pPr marL="473275" indent="-456342" defTabSz="1219170">
              <a:spcBef>
                <a:spcPts val="927"/>
              </a:spcBef>
              <a:buClr>
                <a:srgbClr val="A9B5C7"/>
              </a:buClr>
              <a:buSzPct val="60714"/>
              <a:buFont typeface="Wingdings"/>
              <a:buChar char=""/>
              <a:tabLst>
                <a:tab pos="473275" algn="l"/>
              </a:tabLst>
            </a:pPr>
            <a:r>
              <a:rPr sz="1867" kern="0" spc="-13" dirty="0">
                <a:solidFill>
                  <a:srgbClr val="003C52"/>
                </a:solidFill>
                <a:latin typeface="Calibri"/>
                <a:cs typeface="Calibri"/>
              </a:rPr>
              <a:t>Alexander</a:t>
            </a:r>
            <a:r>
              <a:rPr sz="1867" kern="0" spc="-20" dirty="0">
                <a:solidFill>
                  <a:srgbClr val="003C52"/>
                </a:solidFill>
                <a:latin typeface="Calibri"/>
                <a:cs typeface="Calibri"/>
              </a:rPr>
              <a:t> </a:t>
            </a:r>
            <a:r>
              <a:rPr sz="1867" kern="0" dirty="0">
                <a:solidFill>
                  <a:srgbClr val="003C52"/>
                </a:solidFill>
                <a:latin typeface="Calibri"/>
                <a:cs typeface="Calibri"/>
              </a:rPr>
              <a:t>Gil,</a:t>
            </a:r>
            <a:r>
              <a:rPr sz="1867" kern="0" spc="-20" dirty="0">
                <a:solidFill>
                  <a:srgbClr val="003C52"/>
                </a:solidFill>
                <a:latin typeface="Calibri"/>
                <a:cs typeface="Calibri"/>
              </a:rPr>
              <a:t> </a:t>
            </a:r>
            <a:r>
              <a:rPr sz="1867" kern="0" spc="-27" dirty="0">
                <a:solidFill>
                  <a:srgbClr val="003C52"/>
                </a:solidFill>
                <a:latin typeface="Calibri"/>
                <a:cs typeface="Calibri"/>
              </a:rPr>
              <a:t>Workforce</a:t>
            </a:r>
            <a:r>
              <a:rPr sz="1867" kern="0" spc="-40" dirty="0">
                <a:solidFill>
                  <a:srgbClr val="003C52"/>
                </a:solidFill>
                <a:latin typeface="Calibri"/>
                <a:cs typeface="Calibri"/>
              </a:rPr>
              <a:t> </a:t>
            </a:r>
            <a:r>
              <a:rPr sz="1867" kern="0" spc="-13" dirty="0">
                <a:solidFill>
                  <a:srgbClr val="003C52"/>
                </a:solidFill>
                <a:latin typeface="Calibri"/>
                <a:cs typeface="Calibri"/>
              </a:rPr>
              <a:t>Program</a:t>
            </a:r>
            <a:r>
              <a:rPr sz="1867" kern="0" spc="-33" dirty="0">
                <a:solidFill>
                  <a:srgbClr val="003C52"/>
                </a:solidFill>
                <a:latin typeface="Calibri"/>
                <a:cs typeface="Calibri"/>
              </a:rPr>
              <a:t> </a:t>
            </a:r>
            <a:r>
              <a:rPr sz="1867" kern="0" spc="-13" dirty="0">
                <a:solidFill>
                  <a:srgbClr val="003C52"/>
                </a:solidFill>
                <a:latin typeface="Calibri"/>
                <a:cs typeface="Calibri"/>
              </a:rPr>
              <a:t>Manager</a:t>
            </a:r>
            <a:endParaRPr sz="1867" kern="0">
              <a:solidFill>
                <a:sysClr val="windowText" lastClr="000000"/>
              </a:solidFill>
              <a:latin typeface="Calibri"/>
              <a:cs typeface="Calibri"/>
            </a:endParaRPr>
          </a:p>
          <a:p>
            <a:pPr marL="473275" indent="-456342" defTabSz="1219170">
              <a:spcBef>
                <a:spcPts val="933"/>
              </a:spcBef>
              <a:buClr>
                <a:srgbClr val="A9B5C7"/>
              </a:buClr>
              <a:buSzPct val="60714"/>
              <a:buFont typeface="Wingdings"/>
              <a:buChar char=""/>
              <a:tabLst>
                <a:tab pos="473275" algn="l"/>
              </a:tabLst>
            </a:pPr>
            <a:r>
              <a:rPr sz="1867" kern="0" dirty="0">
                <a:solidFill>
                  <a:srgbClr val="003C52"/>
                </a:solidFill>
                <a:latin typeface="Calibri"/>
                <a:cs typeface="Calibri"/>
              </a:rPr>
              <a:t>Lisa</a:t>
            </a:r>
            <a:r>
              <a:rPr sz="1867" kern="0" spc="-33" dirty="0">
                <a:solidFill>
                  <a:srgbClr val="003C52"/>
                </a:solidFill>
                <a:latin typeface="Calibri"/>
                <a:cs typeface="Calibri"/>
              </a:rPr>
              <a:t> </a:t>
            </a:r>
            <a:r>
              <a:rPr sz="1867" kern="0" spc="-27" dirty="0">
                <a:solidFill>
                  <a:srgbClr val="003C52"/>
                </a:solidFill>
                <a:latin typeface="Calibri"/>
                <a:cs typeface="Calibri"/>
              </a:rPr>
              <a:t>Fisher, </a:t>
            </a:r>
            <a:r>
              <a:rPr sz="1867" kern="0" dirty="0">
                <a:solidFill>
                  <a:srgbClr val="003C52"/>
                </a:solidFill>
                <a:latin typeface="Calibri"/>
                <a:cs typeface="Calibri"/>
              </a:rPr>
              <a:t>Vice</a:t>
            </a:r>
            <a:r>
              <a:rPr sz="1867" kern="0" spc="-33" dirty="0">
                <a:solidFill>
                  <a:srgbClr val="003C52"/>
                </a:solidFill>
                <a:latin typeface="Calibri"/>
                <a:cs typeface="Calibri"/>
              </a:rPr>
              <a:t> </a:t>
            </a:r>
            <a:r>
              <a:rPr sz="1867" kern="0" spc="-13" dirty="0">
                <a:solidFill>
                  <a:srgbClr val="003C52"/>
                </a:solidFill>
                <a:latin typeface="Calibri"/>
                <a:cs typeface="Calibri"/>
              </a:rPr>
              <a:t>President </a:t>
            </a:r>
            <a:r>
              <a:rPr sz="1867" kern="0" dirty="0">
                <a:solidFill>
                  <a:srgbClr val="003C52"/>
                </a:solidFill>
                <a:latin typeface="Calibri"/>
                <a:cs typeface="Calibri"/>
              </a:rPr>
              <a:t>of</a:t>
            </a:r>
            <a:r>
              <a:rPr sz="1867" kern="0" spc="-53" dirty="0">
                <a:solidFill>
                  <a:srgbClr val="003C52"/>
                </a:solidFill>
                <a:latin typeface="Calibri"/>
                <a:cs typeface="Calibri"/>
              </a:rPr>
              <a:t> </a:t>
            </a:r>
            <a:r>
              <a:rPr sz="1867" kern="0" dirty="0">
                <a:solidFill>
                  <a:srgbClr val="003C52"/>
                </a:solidFill>
                <a:latin typeface="Calibri"/>
                <a:cs typeface="Calibri"/>
              </a:rPr>
              <a:t>Member</a:t>
            </a:r>
            <a:r>
              <a:rPr sz="1867" kern="0" spc="-27" dirty="0">
                <a:solidFill>
                  <a:srgbClr val="003C52"/>
                </a:solidFill>
                <a:latin typeface="Calibri"/>
                <a:cs typeface="Calibri"/>
              </a:rPr>
              <a:t> </a:t>
            </a:r>
            <a:r>
              <a:rPr sz="1867" kern="0" spc="-13" dirty="0">
                <a:solidFill>
                  <a:srgbClr val="003C52"/>
                </a:solidFill>
                <a:latin typeface="Calibri"/>
                <a:cs typeface="Calibri"/>
              </a:rPr>
              <a:t>Relations</a:t>
            </a:r>
            <a:endParaRPr sz="1867" kern="0">
              <a:solidFill>
                <a:sysClr val="windowText" lastClr="000000"/>
              </a:solidFill>
              <a:latin typeface="Calibri"/>
              <a:cs typeface="Calibri"/>
            </a:endParaRPr>
          </a:p>
          <a:p>
            <a:pPr marL="473275" indent="-456342" defTabSz="1219170">
              <a:spcBef>
                <a:spcPts val="940"/>
              </a:spcBef>
              <a:buClr>
                <a:srgbClr val="A9B5C7"/>
              </a:buClr>
              <a:buSzPct val="60714"/>
              <a:buFont typeface="Wingdings"/>
              <a:buChar char=""/>
              <a:tabLst>
                <a:tab pos="473275" algn="l"/>
              </a:tabLst>
            </a:pPr>
            <a:r>
              <a:rPr sz="1867" kern="0" dirty="0">
                <a:solidFill>
                  <a:srgbClr val="003C52"/>
                </a:solidFill>
                <a:latin typeface="Calibri"/>
                <a:cs typeface="Calibri"/>
              </a:rPr>
              <a:t>Lorie</a:t>
            </a:r>
            <a:r>
              <a:rPr sz="1867" kern="0" spc="-47" dirty="0">
                <a:solidFill>
                  <a:srgbClr val="003C52"/>
                </a:solidFill>
                <a:latin typeface="Calibri"/>
                <a:cs typeface="Calibri"/>
              </a:rPr>
              <a:t> </a:t>
            </a:r>
            <a:r>
              <a:rPr sz="1867" kern="0" dirty="0">
                <a:solidFill>
                  <a:srgbClr val="003C52"/>
                </a:solidFill>
                <a:latin typeface="Calibri"/>
                <a:cs typeface="Calibri"/>
              </a:rPr>
              <a:t>H.</a:t>
            </a:r>
            <a:r>
              <a:rPr sz="1867" kern="0" spc="-53" dirty="0">
                <a:solidFill>
                  <a:srgbClr val="003C52"/>
                </a:solidFill>
                <a:latin typeface="Calibri"/>
                <a:cs typeface="Calibri"/>
              </a:rPr>
              <a:t> </a:t>
            </a:r>
            <a:r>
              <a:rPr sz="1867" kern="0" dirty="0">
                <a:solidFill>
                  <a:srgbClr val="003C52"/>
                </a:solidFill>
                <a:latin typeface="Calibri"/>
                <a:cs typeface="Calibri"/>
              </a:rPr>
              <a:t>Judson,</a:t>
            </a:r>
            <a:r>
              <a:rPr sz="1867" kern="0" spc="-20" dirty="0">
                <a:solidFill>
                  <a:srgbClr val="003C52"/>
                </a:solidFill>
                <a:latin typeface="Calibri"/>
                <a:cs typeface="Calibri"/>
              </a:rPr>
              <a:t> </a:t>
            </a:r>
            <a:r>
              <a:rPr sz="1867" kern="0" spc="-13" dirty="0">
                <a:solidFill>
                  <a:srgbClr val="003C52"/>
                </a:solidFill>
                <a:latin typeface="Calibri"/>
                <a:cs typeface="Calibri"/>
              </a:rPr>
              <a:t>Executive</a:t>
            </a:r>
            <a:r>
              <a:rPr sz="1867" kern="0" spc="-20" dirty="0">
                <a:solidFill>
                  <a:srgbClr val="003C52"/>
                </a:solidFill>
                <a:latin typeface="Calibri"/>
                <a:cs typeface="Calibri"/>
              </a:rPr>
              <a:t> </a:t>
            </a:r>
            <a:r>
              <a:rPr sz="1867" kern="0" spc="-13" dirty="0">
                <a:solidFill>
                  <a:srgbClr val="003C52"/>
                </a:solidFill>
                <a:latin typeface="Calibri"/>
                <a:cs typeface="Calibri"/>
              </a:rPr>
              <a:t>Director</a:t>
            </a:r>
            <a:r>
              <a:rPr sz="1867" kern="0" spc="-40" dirty="0">
                <a:solidFill>
                  <a:srgbClr val="003C52"/>
                </a:solidFill>
                <a:latin typeface="Calibri"/>
                <a:cs typeface="Calibri"/>
              </a:rPr>
              <a:t> </a:t>
            </a:r>
            <a:r>
              <a:rPr sz="1867" kern="0" dirty="0">
                <a:solidFill>
                  <a:srgbClr val="003C52"/>
                </a:solidFill>
                <a:latin typeface="Calibri"/>
                <a:cs typeface="Calibri"/>
              </a:rPr>
              <a:t>of</a:t>
            </a:r>
            <a:r>
              <a:rPr sz="1867" kern="0" spc="-60" dirty="0">
                <a:solidFill>
                  <a:srgbClr val="003C52"/>
                </a:solidFill>
                <a:latin typeface="Calibri"/>
                <a:cs typeface="Calibri"/>
              </a:rPr>
              <a:t> </a:t>
            </a:r>
            <a:r>
              <a:rPr sz="1867" kern="0" dirty="0">
                <a:solidFill>
                  <a:srgbClr val="003C52"/>
                </a:solidFill>
                <a:latin typeface="Calibri"/>
                <a:cs typeface="Calibri"/>
              </a:rPr>
              <a:t>the</a:t>
            </a:r>
            <a:r>
              <a:rPr sz="1867" kern="0" spc="-40" dirty="0">
                <a:solidFill>
                  <a:srgbClr val="003C52"/>
                </a:solidFill>
                <a:latin typeface="Calibri"/>
                <a:cs typeface="Calibri"/>
              </a:rPr>
              <a:t> </a:t>
            </a:r>
            <a:r>
              <a:rPr sz="1867" kern="0" dirty="0">
                <a:solidFill>
                  <a:srgbClr val="003C52"/>
                </a:solidFill>
                <a:latin typeface="Calibri"/>
                <a:cs typeface="Calibri"/>
              </a:rPr>
              <a:t>Chin</a:t>
            </a:r>
            <a:r>
              <a:rPr sz="1867" kern="0" spc="-33" dirty="0">
                <a:solidFill>
                  <a:srgbClr val="003C52"/>
                </a:solidFill>
                <a:latin typeface="Calibri"/>
                <a:cs typeface="Calibri"/>
              </a:rPr>
              <a:t> </a:t>
            </a:r>
            <a:r>
              <a:rPr sz="1867" kern="0" spc="-13" dirty="0">
                <a:solidFill>
                  <a:srgbClr val="003C52"/>
                </a:solidFill>
                <a:latin typeface="Calibri"/>
                <a:cs typeface="Calibri"/>
              </a:rPr>
              <a:t>Family</a:t>
            </a:r>
            <a:r>
              <a:rPr sz="1867" kern="0" spc="-40" dirty="0">
                <a:solidFill>
                  <a:srgbClr val="003C52"/>
                </a:solidFill>
                <a:latin typeface="Calibri"/>
                <a:cs typeface="Calibri"/>
              </a:rPr>
              <a:t> </a:t>
            </a:r>
            <a:r>
              <a:rPr sz="1867" kern="0" dirty="0">
                <a:solidFill>
                  <a:srgbClr val="003C52"/>
                </a:solidFill>
                <a:latin typeface="Calibri"/>
                <a:cs typeface="Calibri"/>
              </a:rPr>
              <a:t>Institute</a:t>
            </a:r>
            <a:r>
              <a:rPr sz="1867" kern="0" spc="-20" dirty="0">
                <a:solidFill>
                  <a:srgbClr val="003C52"/>
                </a:solidFill>
                <a:latin typeface="Calibri"/>
                <a:cs typeface="Calibri"/>
              </a:rPr>
              <a:t> </a:t>
            </a:r>
            <a:r>
              <a:rPr sz="1867" kern="0" dirty="0">
                <a:solidFill>
                  <a:srgbClr val="003C52"/>
                </a:solidFill>
                <a:latin typeface="Calibri"/>
                <a:cs typeface="Calibri"/>
              </a:rPr>
              <a:t>for</a:t>
            </a:r>
            <a:r>
              <a:rPr sz="1867" kern="0" spc="-53" dirty="0">
                <a:solidFill>
                  <a:srgbClr val="003C52"/>
                </a:solidFill>
                <a:latin typeface="Calibri"/>
                <a:cs typeface="Calibri"/>
              </a:rPr>
              <a:t> </a:t>
            </a:r>
            <a:r>
              <a:rPr sz="1867" kern="0" spc="-13" dirty="0">
                <a:solidFill>
                  <a:srgbClr val="003C52"/>
                </a:solidFill>
                <a:latin typeface="Calibri"/>
                <a:cs typeface="Calibri"/>
              </a:rPr>
              <a:t>Nursing</a:t>
            </a:r>
            <a:endParaRPr sz="1867" kern="0">
              <a:solidFill>
                <a:sysClr val="windowText" lastClr="000000"/>
              </a:solidFill>
              <a:latin typeface="Calibri"/>
              <a:cs typeface="Calibri"/>
            </a:endParaRPr>
          </a:p>
          <a:p>
            <a:pPr marL="473275" indent="-456342" defTabSz="1219170">
              <a:spcBef>
                <a:spcPts val="927"/>
              </a:spcBef>
              <a:buClr>
                <a:srgbClr val="A9B5C7"/>
              </a:buClr>
              <a:buSzPct val="60714"/>
              <a:buFont typeface="Wingdings"/>
              <a:buChar char=""/>
              <a:tabLst>
                <a:tab pos="473275" algn="l"/>
              </a:tabLst>
            </a:pPr>
            <a:r>
              <a:rPr sz="1867" kern="0" spc="-27" dirty="0">
                <a:solidFill>
                  <a:srgbClr val="003C52"/>
                </a:solidFill>
                <a:latin typeface="Calibri"/>
                <a:cs typeface="Calibri"/>
              </a:rPr>
              <a:t>Zoe-</a:t>
            </a:r>
            <a:r>
              <a:rPr sz="1867" kern="0" dirty="0">
                <a:solidFill>
                  <a:srgbClr val="003C52"/>
                </a:solidFill>
                <a:latin typeface="Calibri"/>
                <a:cs typeface="Calibri"/>
              </a:rPr>
              <a:t>Anne</a:t>
            </a:r>
            <a:r>
              <a:rPr sz="1867" kern="0" spc="-67" dirty="0">
                <a:solidFill>
                  <a:srgbClr val="003C52"/>
                </a:solidFill>
                <a:latin typeface="Calibri"/>
                <a:cs typeface="Calibri"/>
              </a:rPr>
              <a:t> </a:t>
            </a:r>
            <a:r>
              <a:rPr sz="1867" kern="0" dirty="0">
                <a:solidFill>
                  <a:srgbClr val="003C52"/>
                </a:solidFill>
                <a:latin typeface="Calibri"/>
                <a:cs typeface="Calibri"/>
              </a:rPr>
              <a:t>Fitzhugh,</a:t>
            </a:r>
            <a:r>
              <a:rPr sz="1867" kern="0" spc="-53" dirty="0">
                <a:solidFill>
                  <a:srgbClr val="003C52"/>
                </a:solidFill>
                <a:latin typeface="Calibri"/>
                <a:cs typeface="Calibri"/>
              </a:rPr>
              <a:t> </a:t>
            </a:r>
            <a:r>
              <a:rPr sz="1867" kern="0" dirty="0">
                <a:solidFill>
                  <a:srgbClr val="003C52"/>
                </a:solidFill>
                <a:latin typeface="Calibri"/>
                <a:cs typeface="Calibri"/>
              </a:rPr>
              <a:t>Consultant</a:t>
            </a:r>
            <a:r>
              <a:rPr sz="1867" kern="0" spc="-40" dirty="0">
                <a:solidFill>
                  <a:srgbClr val="003C52"/>
                </a:solidFill>
                <a:latin typeface="Calibri"/>
                <a:cs typeface="Calibri"/>
              </a:rPr>
              <a:t> </a:t>
            </a:r>
            <a:r>
              <a:rPr sz="1867" kern="0" dirty="0">
                <a:solidFill>
                  <a:srgbClr val="003C52"/>
                </a:solidFill>
                <a:latin typeface="Calibri"/>
                <a:cs typeface="Calibri"/>
              </a:rPr>
              <a:t>for</a:t>
            </a:r>
            <a:r>
              <a:rPr sz="1867" kern="0" spc="-80" dirty="0">
                <a:solidFill>
                  <a:srgbClr val="003C52"/>
                </a:solidFill>
                <a:latin typeface="Calibri"/>
                <a:cs typeface="Calibri"/>
              </a:rPr>
              <a:t> </a:t>
            </a:r>
            <a:r>
              <a:rPr sz="1867" kern="0" dirty="0">
                <a:solidFill>
                  <a:srgbClr val="003C52"/>
                </a:solidFill>
                <a:latin typeface="Calibri"/>
                <a:cs typeface="Calibri"/>
              </a:rPr>
              <a:t>the</a:t>
            </a:r>
            <a:r>
              <a:rPr sz="1867" kern="0" spc="-60" dirty="0">
                <a:solidFill>
                  <a:srgbClr val="003C52"/>
                </a:solidFill>
                <a:latin typeface="Calibri"/>
                <a:cs typeface="Calibri"/>
              </a:rPr>
              <a:t> </a:t>
            </a:r>
            <a:r>
              <a:rPr sz="1867" kern="0" dirty="0">
                <a:solidFill>
                  <a:srgbClr val="003C52"/>
                </a:solidFill>
                <a:latin typeface="Calibri"/>
                <a:cs typeface="Calibri"/>
              </a:rPr>
              <a:t>Chin</a:t>
            </a:r>
            <a:r>
              <a:rPr sz="1867" kern="0" spc="-60" dirty="0">
                <a:solidFill>
                  <a:srgbClr val="003C52"/>
                </a:solidFill>
                <a:latin typeface="Calibri"/>
                <a:cs typeface="Calibri"/>
              </a:rPr>
              <a:t> </a:t>
            </a:r>
            <a:r>
              <a:rPr sz="1867" kern="0" spc="-13" dirty="0">
                <a:solidFill>
                  <a:srgbClr val="003C52"/>
                </a:solidFill>
                <a:latin typeface="Calibri"/>
                <a:cs typeface="Calibri"/>
              </a:rPr>
              <a:t>Family</a:t>
            </a:r>
            <a:r>
              <a:rPr sz="1867" kern="0" spc="-60" dirty="0">
                <a:solidFill>
                  <a:srgbClr val="003C52"/>
                </a:solidFill>
                <a:latin typeface="Calibri"/>
                <a:cs typeface="Calibri"/>
              </a:rPr>
              <a:t> </a:t>
            </a:r>
            <a:r>
              <a:rPr sz="1867" kern="0" dirty="0">
                <a:solidFill>
                  <a:srgbClr val="003C52"/>
                </a:solidFill>
                <a:latin typeface="Calibri"/>
                <a:cs typeface="Calibri"/>
              </a:rPr>
              <a:t>Institute</a:t>
            </a:r>
            <a:r>
              <a:rPr sz="1867" kern="0" spc="-40" dirty="0">
                <a:solidFill>
                  <a:srgbClr val="003C52"/>
                </a:solidFill>
                <a:latin typeface="Calibri"/>
                <a:cs typeface="Calibri"/>
              </a:rPr>
              <a:t> </a:t>
            </a:r>
            <a:r>
              <a:rPr sz="1867" kern="0" dirty="0">
                <a:solidFill>
                  <a:srgbClr val="003C52"/>
                </a:solidFill>
                <a:latin typeface="Calibri"/>
                <a:cs typeface="Calibri"/>
              </a:rPr>
              <a:t>for</a:t>
            </a:r>
            <a:r>
              <a:rPr sz="1867" kern="0" spc="-87" dirty="0">
                <a:solidFill>
                  <a:srgbClr val="003C52"/>
                </a:solidFill>
                <a:latin typeface="Calibri"/>
                <a:cs typeface="Calibri"/>
              </a:rPr>
              <a:t> </a:t>
            </a:r>
            <a:r>
              <a:rPr sz="1867" kern="0" spc="-13" dirty="0">
                <a:solidFill>
                  <a:srgbClr val="003C52"/>
                </a:solidFill>
                <a:latin typeface="Calibri"/>
                <a:cs typeface="Calibri"/>
              </a:rPr>
              <a:t>Nursing</a:t>
            </a:r>
            <a:endParaRPr sz="1867" kern="0">
              <a:solidFill>
                <a:sysClr val="windowText" lastClr="000000"/>
              </a:solidFill>
              <a:latin typeface="Calibri"/>
              <a:cs typeface="Calibri"/>
            </a:endParaRPr>
          </a:p>
        </p:txBody>
      </p:sp>
      <p:pic>
        <p:nvPicPr>
          <p:cNvPr id="5" name="object 5"/>
          <p:cNvPicPr/>
          <p:nvPr/>
        </p:nvPicPr>
        <p:blipFill>
          <a:blip r:embed="rId2" cstate="print"/>
          <a:stretch>
            <a:fillRect/>
          </a:stretch>
        </p:blipFill>
        <p:spPr>
          <a:xfrm>
            <a:off x="1797303" y="191007"/>
            <a:ext cx="2721863" cy="905255"/>
          </a:xfrm>
          <a:prstGeom prst="rect">
            <a:avLst/>
          </a:prstGeom>
        </p:spPr>
      </p:pic>
      <p:pic>
        <p:nvPicPr>
          <p:cNvPr id="6" name="object 6"/>
          <p:cNvPicPr/>
          <p:nvPr/>
        </p:nvPicPr>
        <p:blipFill>
          <a:blip r:embed="rId3" cstate="print"/>
          <a:stretch>
            <a:fillRect/>
          </a:stretch>
        </p:blipFill>
        <p:spPr>
          <a:xfrm>
            <a:off x="8331201" y="4557793"/>
            <a:ext cx="3352799" cy="2235183"/>
          </a:xfrm>
          <a:prstGeom prst="rect">
            <a:avLst/>
          </a:prstGeom>
        </p:spPr>
      </p:pic>
    </p:spTree>
    <p:extLst>
      <p:ext uri="{BB962C8B-B14F-4D97-AF65-F5344CB8AC3E}">
        <p14:creationId xmlns:p14="http://schemas.microsoft.com/office/powerpoint/2010/main" val="36795147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17619" y="105937"/>
            <a:ext cx="3266440" cy="232542"/>
          </a:xfrm>
          <a:prstGeom prst="rect">
            <a:avLst/>
          </a:prstGeom>
        </p:spPr>
        <p:txBody>
          <a:bodyPr vert="horz" wrap="square" lIns="0" tIns="16933" rIns="0" bIns="0" rtlCol="0">
            <a:spAutoFit/>
          </a:bodyPr>
          <a:lstStyle/>
          <a:p>
            <a:pPr marL="16933" defTabSz="1219170">
              <a:spcBef>
                <a:spcPts val="133"/>
              </a:spcBef>
            </a:pPr>
            <a:r>
              <a:rPr sz="1400" b="1" kern="0" dirty="0">
                <a:solidFill>
                  <a:srgbClr val="FFFFFF"/>
                </a:solidFill>
                <a:latin typeface="Century Gothic"/>
                <a:cs typeface="Century Gothic"/>
              </a:rPr>
              <a:t>Nurse Practitioner</a:t>
            </a:r>
            <a:r>
              <a:rPr sz="1400" b="1" kern="0" spc="-7" dirty="0">
                <a:solidFill>
                  <a:srgbClr val="FFFFFF"/>
                </a:solidFill>
                <a:latin typeface="Century Gothic"/>
                <a:cs typeface="Century Gothic"/>
              </a:rPr>
              <a:t> </a:t>
            </a:r>
            <a:r>
              <a:rPr sz="1400" b="1" kern="0" dirty="0">
                <a:solidFill>
                  <a:srgbClr val="FFFFFF"/>
                </a:solidFill>
                <a:latin typeface="Century Gothic"/>
                <a:cs typeface="Century Gothic"/>
              </a:rPr>
              <a:t>Residency </a:t>
            </a:r>
            <a:r>
              <a:rPr sz="1400" b="1" kern="0" spc="-13" dirty="0">
                <a:solidFill>
                  <a:srgbClr val="FFFFFF"/>
                </a:solidFill>
                <a:latin typeface="Century Gothic"/>
                <a:cs typeface="Century Gothic"/>
              </a:rPr>
              <a:t>Program</a:t>
            </a:r>
            <a:endParaRPr sz="1400" kern="0">
              <a:solidFill>
                <a:sysClr val="windowText" lastClr="000000"/>
              </a:solidFill>
              <a:latin typeface="Century Gothic"/>
              <a:cs typeface="Century Gothic"/>
            </a:endParaRPr>
          </a:p>
        </p:txBody>
      </p:sp>
      <p:sp>
        <p:nvSpPr>
          <p:cNvPr id="3" name="object 3"/>
          <p:cNvSpPr txBox="1">
            <a:spLocks noGrp="1"/>
          </p:cNvSpPr>
          <p:nvPr>
            <p:ph type="title"/>
          </p:nvPr>
        </p:nvSpPr>
        <p:spPr>
          <a:xfrm>
            <a:off x="7286074" y="1409333"/>
            <a:ext cx="3917527" cy="509541"/>
          </a:xfrm>
          <a:prstGeom prst="rect">
            <a:avLst/>
          </a:prstGeom>
        </p:spPr>
        <p:txBody>
          <a:bodyPr vert="horz" wrap="square" lIns="0" tIns="16933" rIns="0" bIns="0" rtlCol="0">
            <a:spAutoFit/>
          </a:bodyPr>
          <a:lstStyle/>
          <a:p>
            <a:pPr marL="16933">
              <a:spcBef>
                <a:spcPts val="133"/>
              </a:spcBef>
            </a:pPr>
            <a:r>
              <a:rPr u="sng" dirty="0">
                <a:uFill>
                  <a:solidFill>
                    <a:srgbClr val="003C52"/>
                  </a:solidFill>
                </a:uFill>
              </a:rPr>
              <a:t>Goals</a:t>
            </a:r>
            <a:r>
              <a:rPr u="sng" spc="-40" dirty="0">
                <a:uFill>
                  <a:solidFill>
                    <a:srgbClr val="003C52"/>
                  </a:solidFill>
                </a:uFill>
              </a:rPr>
              <a:t> </a:t>
            </a:r>
            <a:r>
              <a:rPr u="sng" dirty="0">
                <a:uFill>
                  <a:solidFill>
                    <a:srgbClr val="003C52"/>
                  </a:solidFill>
                </a:uFill>
              </a:rPr>
              <a:t>for</a:t>
            </a:r>
            <a:r>
              <a:rPr u="sng" spc="-53" dirty="0">
                <a:uFill>
                  <a:solidFill>
                    <a:srgbClr val="003C52"/>
                  </a:solidFill>
                </a:uFill>
              </a:rPr>
              <a:t> </a:t>
            </a:r>
            <a:r>
              <a:rPr u="sng" spc="-13" dirty="0">
                <a:uFill>
                  <a:solidFill>
                    <a:srgbClr val="003C52"/>
                  </a:solidFill>
                </a:uFill>
              </a:rPr>
              <a:t>participation:</a:t>
            </a:r>
          </a:p>
        </p:txBody>
      </p:sp>
      <p:sp>
        <p:nvSpPr>
          <p:cNvPr id="4" name="object 4"/>
          <p:cNvSpPr txBox="1">
            <a:spLocks noGrp="1"/>
          </p:cNvSpPr>
          <p:nvPr>
            <p:ph type="body" idx="1"/>
          </p:nvPr>
        </p:nvSpPr>
        <p:spPr>
          <a:xfrm>
            <a:off x="8674385" y="3186363"/>
            <a:ext cx="7185377" cy="4089603"/>
          </a:xfrm>
          <a:prstGeom prst="rect">
            <a:avLst/>
          </a:prstGeom>
        </p:spPr>
        <p:txBody>
          <a:bodyPr vert="horz" wrap="square" lIns="0" tIns="16087" rIns="0" bIns="0" rtlCol="0">
            <a:spAutoFit/>
          </a:bodyPr>
          <a:lstStyle/>
          <a:p>
            <a:pPr marL="474121" marR="6773" indent="-457189">
              <a:spcBef>
                <a:spcPts val="127"/>
              </a:spcBef>
              <a:buFont typeface="Arial"/>
              <a:buChar char="•"/>
              <a:tabLst>
                <a:tab pos="474121" algn="l"/>
              </a:tabLst>
            </a:pPr>
            <a:r>
              <a:rPr dirty="0"/>
              <a:t>Learn</a:t>
            </a:r>
            <a:r>
              <a:rPr spc="-73" dirty="0"/>
              <a:t> </a:t>
            </a:r>
            <a:r>
              <a:rPr spc="-13" dirty="0"/>
              <a:t>ways</a:t>
            </a:r>
            <a:r>
              <a:rPr spc="-73" dirty="0"/>
              <a:t> </a:t>
            </a:r>
            <a:r>
              <a:rPr dirty="0"/>
              <a:t>to</a:t>
            </a:r>
            <a:r>
              <a:rPr spc="-87" dirty="0"/>
              <a:t> </a:t>
            </a:r>
            <a:r>
              <a:rPr spc="-13" dirty="0"/>
              <a:t>improve</a:t>
            </a:r>
            <a:r>
              <a:rPr spc="-60" dirty="0"/>
              <a:t> </a:t>
            </a:r>
            <a:r>
              <a:rPr dirty="0"/>
              <a:t>our</a:t>
            </a:r>
            <a:r>
              <a:rPr spc="-80" dirty="0"/>
              <a:t> </a:t>
            </a:r>
            <a:r>
              <a:rPr spc="-13" dirty="0"/>
              <a:t>program </a:t>
            </a:r>
            <a:r>
              <a:rPr dirty="0"/>
              <a:t>and</a:t>
            </a:r>
            <a:r>
              <a:rPr spc="-80" dirty="0"/>
              <a:t> </a:t>
            </a:r>
            <a:r>
              <a:rPr dirty="0"/>
              <a:t>make</a:t>
            </a:r>
            <a:r>
              <a:rPr spc="-53" dirty="0"/>
              <a:t> </a:t>
            </a:r>
            <a:r>
              <a:rPr dirty="0"/>
              <a:t>it</a:t>
            </a:r>
            <a:r>
              <a:rPr spc="-67" dirty="0"/>
              <a:t> </a:t>
            </a:r>
            <a:r>
              <a:rPr spc="-13" dirty="0"/>
              <a:t>sustainable.</a:t>
            </a:r>
          </a:p>
          <a:p>
            <a:pPr>
              <a:spcBef>
                <a:spcPts val="27"/>
              </a:spcBef>
              <a:buClr>
                <a:srgbClr val="003C52"/>
              </a:buClr>
              <a:buFont typeface="Arial"/>
              <a:buChar char="•"/>
            </a:pPr>
            <a:endParaRPr sz="2600"/>
          </a:p>
          <a:p>
            <a:pPr marL="474121" marR="828866" indent="-457189">
              <a:buFont typeface="Arial"/>
              <a:buChar char="•"/>
              <a:tabLst>
                <a:tab pos="474121" algn="l"/>
              </a:tabLst>
            </a:pPr>
            <a:r>
              <a:rPr dirty="0"/>
              <a:t>Learn</a:t>
            </a:r>
            <a:r>
              <a:rPr spc="-60" dirty="0"/>
              <a:t> </a:t>
            </a:r>
            <a:r>
              <a:rPr dirty="0"/>
              <a:t>about</a:t>
            </a:r>
            <a:r>
              <a:rPr spc="-60" dirty="0"/>
              <a:t> </a:t>
            </a:r>
            <a:r>
              <a:rPr dirty="0"/>
              <a:t>the</a:t>
            </a:r>
            <a:r>
              <a:rPr spc="-53" dirty="0"/>
              <a:t> </a:t>
            </a:r>
            <a:r>
              <a:rPr spc="-13" dirty="0"/>
              <a:t>accreditation </a:t>
            </a:r>
            <a:r>
              <a:rPr dirty="0"/>
              <a:t>process</a:t>
            </a:r>
            <a:r>
              <a:rPr spc="-87" dirty="0"/>
              <a:t> </a:t>
            </a:r>
            <a:r>
              <a:rPr dirty="0"/>
              <a:t>and</a:t>
            </a:r>
            <a:r>
              <a:rPr spc="-100" dirty="0"/>
              <a:t> </a:t>
            </a:r>
            <a:r>
              <a:rPr spc="-13" dirty="0"/>
              <a:t>requirements.</a:t>
            </a:r>
          </a:p>
          <a:p>
            <a:pPr>
              <a:spcBef>
                <a:spcPts val="27"/>
              </a:spcBef>
              <a:buClr>
                <a:srgbClr val="003C52"/>
              </a:buClr>
              <a:buFont typeface="Arial"/>
              <a:buChar char="•"/>
            </a:pPr>
            <a:endParaRPr sz="2600"/>
          </a:p>
          <a:p>
            <a:pPr marL="474121" marR="215895" indent="-457189">
              <a:buFont typeface="Arial"/>
              <a:buChar char="•"/>
              <a:tabLst>
                <a:tab pos="474121" algn="l"/>
              </a:tabLst>
            </a:pPr>
            <a:r>
              <a:rPr dirty="0"/>
              <a:t>Learn</a:t>
            </a:r>
            <a:r>
              <a:rPr spc="-73" dirty="0"/>
              <a:t> </a:t>
            </a:r>
            <a:r>
              <a:rPr dirty="0"/>
              <a:t>how</a:t>
            </a:r>
            <a:r>
              <a:rPr spc="-80" dirty="0"/>
              <a:t> </a:t>
            </a:r>
            <a:r>
              <a:rPr dirty="0"/>
              <a:t>to</a:t>
            </a:r>
            <a:r>
              <a:rPr spc="-87" dirty="0"/>
              <a:t> </a:t>
            </a:r>
            <a:r>
              <a:rPr dirty="0"/>
              <a:t>expand</a:t>
            </a:r>
            <a:r>
              <a:rPr spc="-67" dirty="0"/>
              <a:t> </a:t>
            </a:r>
            <a:r>
              <a:rPr dirty="0"/>
              <a:t>our</a:t>
            </a:r>
            <a:r>
              <a:rPr spc="-87" dirty="0"/>
              <a:t> </a:t>
            </a:r>
            <a:r>
              <a:rPr spc="-13" dirty="0"/>
              <a:t>program </a:t>
            </a:r>
            <a:r>
              <a:rPr dirty="0"/>
              <a:t>to</a:t>
            </a:r>
            <a:r>
              <a:rPr spc="-87" dirty="0"/>
              <a:t> </a:t>
            </a:r>
            <a:r>
              <a:rPr dirty="0"/>
              <a:t>include</a:t>
            </a:r>
            <a:r>
              <a:rPr spc="-53" dirty="0"/>
              <a:t> </a:t>
            </a:r>
            <a:r>
              <a:rPr spc="-13" dirty="0"/>
              <a:t>Physician</a:t>
            </a:r>
            <a:r>
              <a:rPr spc="-53" dirty="0"/>
              <a:t> </a:t>
            </a:r>
            <a:r>
              <a:rPr spc="-13" dirty="0"/>
              <a:t>Assistants.</a:t>
            </a:r>
          </a:p>
          <a:p>
            <a:pPr>
              <a:spcBef>
                <a:spcPts val="27"/>
              </a:spcBef>
              <a:buClr>
                <a:srgbClr val="003C52"/>
              </a:buClr>
              <a:buFont typeface="Arial"/>
              <a:buChar char="•"/>
            </a:pPr>
            <a:endParaRPr sz="2600"/>
          </a:p>
          <a:p>
            <a:pPr marL="473275" indent="-456342">
              <a:buFont typeface="Arial"/>
              <a:buChar char="•"/>
              <a:tabLst>
                <a:tab pos="473275" algn="l"/>
              </a:tabLst>
            </a:pPr>
            <a:r>
              <a:rPr dirty="0"/>
              <a:t>Learn</a:t>
            </a:r>
            <a:r>
              <a:rPr spc="-107" dirty="0"/>
              <a:t> </a:t>
            </a:r>
            <a:r>
              <a:rPr dirty="0"/>
              <a:t>best</a:t>
            </a:r>
            <a:r>
              <a:rPr spc="-80" dirty="0"/>
              <a:t> </a:t>
            </a:r>
            <a:r>
              <a:rPr dirty="0"/>
              <a:t>practices</a:t>
            </a:r>
            <a:r>
              <a:rPr spc="-73" dirty="0"/>
              <a:t> </a:t>
            </a:r>
            <a:r>
              <a:rPr dirty="0"/>
              <a:t>from</a:t>
            </a:r>
            <a:r>
              <a:rPr spc="-107" dirty="0"/>
              <a:t> </a:t>
            </a:r>
            <a:r>
              <a:rPr spc="-13" dirty="0"/>
              <a:t>others.</a:t>
            </a:r>
          </a:p>
        </p:txBody>
      </p:sp>
      <p:pic>
        <p:nvPicPr>
          <p:cNvPr id="5" name="object 5"/>
          <p:cNvPicPr/>
          <p:nvPr/>
        </p:nvPicPr>
        <p:blipFill>
          <a:blip r:embed="rId2" cstate="print"/>
          <a:stretch>
            <a:fillRect/>
          </a:stretch>
        </p:blipFill>
        <p:spPr>
          <a:xfrm>
            <a:off x="1797303" y="191007"/>
            <a:ext cx="2721863" cy="905255"/>
          </a:xfrm>
          <a:prstGeom prst="rect">
            <a:avLst/>
          </a:prstGeom>
        </p:spPr>
      </p:pic>
      <p:pic>
        <p:nvPicPr>
          <p:cNvPr id="6" name="object 6"/>
          <p:cNvPicPr/>
          <p:nvPr/>
        </p:nvPicPr>
        <p:blipFill>
          <a:blip r:embed="rId3" cstate="print"/>
          <a:stretch>
            <a:fillRect/>
          </a:stretch>
        </p:blipFill>
        <p:spPr>
          <a:xfrm>
            <a:off x="326136" y="4038600"/>
            <a:ext cx="3149600" cy="2362200"/>
          </a:xfrm>
          <a:prstGeom prst="rect">
            <a:avLst/>
          </a:prstGeom>
        </p:spPr>
      </p:pic>
      <p:pic>
        <p:nvPicPr>
          <p:cNvPr id="7" name="object 7"/>
          <p:cNvPicPr/>
          <p:nvPr/>
        </p:nvPicPr>
        <p:blipFill>
          <a:blip r:embed="rId4" cstate="print"/>
          <a:stretch>
            <a:fillRect/>
          </a:stretch>
        </p:blipFill>
        <p:spPr>
          <a:xfrm>
            <a:off x="325119" y="1667255"/>
            <a:ext cx="3148583" cy="2099055"/>
          </a:xfrm>
          <a:prstGeom prst="rect">
            <a:avLst/>
          </a:prstGeom>
        </p:spPr>
      </p:pic>
      <p:pic>
        <p:nvPicPr>
          <p:cNvPr id="8" name="object 8"/>
          <p:cNvPicPr/>
          <p:nvPr/>
        </p:nvPicPr>
        <p:blipFill>
          <a:blip r:embed="rId5" cstate="print"/>
          <a:stretch>
            <a:fillRect/>
          </a:stretch>
        </p:blipFill>
        <p:spPr>
          <a:xfrm>
            <a:off x="3678935" y="2866135"/>
            <a:ext cx="2721863" cy="2041143"/>
          </a:xfrm>
          <a:prstGeom prst="rect">
            <a:avLst/>
          </a:prstGeom>
        </p:spPr>
      </p:pic>
    </p:spTree>
    <p:extLst>
      <p:ext uri="{BB962C8B-B14F-4D97-AF65-F5344CB8AC3E}">
        <p14:creationId xmlns:p14="http://schemas.microsoft.com/office/powerpoint/2010/main" val="7660839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8D56F-C9CC-4197-AB0D-DF5B91E2417E}"/>
              </a:ext>
            </a:extLst>
          </p:cNvPr>
          <p:cNvSpPr>
            <a:spLocks noGrp="1"/>
          </p:cNvSpPr>
          <p:nvPr>
            <p:ph type="ctrTitle"/>
          </p:nvPr>
        </p:nvSpPr>
        <p:spPr/>
        <p:txBody>
          <a:bodyPr/>
          <a:lstStyle/>
          <a:p>
            <a:r>
              <a:rPr lang="en-US" dirty="0"/>
              <a:t>Crossing Healthcare</a:t>
            </a:r>
          </a:p>
        </p:txBody>
      </p:sp>
      <p:sp>
        <p:nvSpPr>
          <p:cNvPr id="3" name="Subtitle 2">
            <a:extLst>
              <a:ext uri="{FF2B5EF4-FFF2-40B4-BE49-F238E27FC236}">
                <a16:creationId xmlns:a16="http://schemas.microsoft.com/office/drawing/2014/main" id="{92F74E2A-A54A-4C22-8B11-90431B4BA7EF}"/>
              </a:ext>
            </a:extLst>
          </p:cNvPr>
          <p:cNvSpPr>
            <a:spLocks noGrp="1"/>
          </p:cNvSpPr>
          <p:nvPr>
            <p:ph type="subTitle" idx="1"/>
          </p:nvPr>
        </p:nvSpPr>
        <p:spPr/>
        <p:txBody>
          <a:bodyPr/>
          <a:lstStyle/>
          <a:p>
            <a:r>
              <a:rPr lang="en-US" dirty="0"/>
              <a:t>Decatur, IL</a:t>
            </a:r>
          </a:p>
        </p:txBody>
      </p:sp>
    </p:spTree>
    <p:extLst>
      <p:ext uri="{BB962C8B-B14F-4D97-AF65-F5344CB8AC3E}">
        <p14:creationId xmlns:p14="http://schemas.microsoft.com/office/powerpoint/2010/main" val="18720029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EA8172-9B3E-44E5-A719-AC6BBBAC4AA4}"/>
              </a:ext>
            </a:extLst>
          </p:cNvPr>
          <p:cNvSpPr/>
          <p:nvPr/>
        </p:nvSpPr>
        <p:spPr>
          <a:xfrm>
            <a:off x="8014448" y="1230963"/>
            <a:ext cx="4177552" cy="452431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Team Member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Amanda Jacobsen, PA-C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Physician Assistant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Crossing Healthcare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ajacobsen@crossinghealthcare.org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 name="Rectangle 12">
            <a:extLst>
              <a:ext uri="{FF2B5EF4-FFF2-40B4-BE49-F238E27FC236}">
                <a16:creationId xmlns:a16="http://schemas.microsoft.com/office/drawing/2014/main" id="{B6007A94-21C4-4438-BE5F-C9BE528A4EDD}"/>
              </a:ext>
            </a:extLst>
          </p:cNvPr>
          <p:cNvSpPr/>
          <p:nvPr/>
        </p:nvSpPr>
        <p:spPr>
          <a:xfrm>
            <a:off x="4037706" y="1230963"/>
            <a:ext cx="3976742" cy="452431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Team Member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Kendall Wallace, APRN, FNP-BC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Family Medicine Nurse Practitioner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Crossing Healthcare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Kwallace@crossinghealthcare.org</a:t>
            </a:r>
          </a:p>
        </p:txBody>
      </p:sp>
      <p:sp>
        <p:nvSpPr>
          <p:cNvPr id="14" name="Rectangle 13">
            <a:extLst>
              <a:ext uri="{FF2B5EF4-FFF2-40B4-BE49-F238E27FC236}">
                <a16:creationId xmlns:a16="http://schemas.microsoft.com/office/drawing/2014/main" id="{2CF21AA3-9CEA-41B8-8C75-059EE787D2DF}"/>
              </a:ext>
            </a:extLst>
          </p:cNvPr>
          <p:cNvSpPr/>
          <p:nvPr/>
        </p:nvSpPr>
        <p:spPr>
          <a:xfrm>
            <a:off x="99979" y="1230963"/>
            <a:ext cx="3686713" cy="424731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Team Coach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Zachary Sowa,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DMSc</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PA-C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Associate Medical Director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Crossing Healthcare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zsowa@crossinghealthcare.org</a:t>
            </a:r>
          </a:p>
        </p:txBody>
      </p:sp>
      <p:pic>
        <p:nvPicPr>
          <p:cNvPr id="15" name="Picture 14">
            <a:extLst>
              <a:ext uri="{FF2B5EF4-FFF2-40B4-BE49-F238E27FC236}">
                <a16:creationId xmlns:a16="http://schemas.microsoft.com/office/drawing/2014/main" id="{27F6B515-F48F-4A1E-AF1F-36137C557B0F}"/>
              </a:ext>
            </a:extLst>
          </p:cNvPr>
          <p:cNvPicPr>
            <a:picLocks noChangeAspect="1"/>
          </p:cNvPicPr>
          <p:nvPr/>
        </p:nvPicPr>
        <p:blipFill>
          <a:blip r:embed="rId2"/>
          <a:stretch>
            <a:fillRect/>
          </a:stretch>
        </p:blipFill>
        <p:spPr>
          <a:xfrm>
            <a:off x="775981" y="2294875"/>
            <a:ext cx="2334708" cy="1665615"/>
          </a:xfrm>
          <a:prstGeom prst="rect">
            <a:avLst/>
          </a:prstGeom>
        </p:spPr>
      </p:pic>
      <p:pic>
        <p:nvPicPr>
          <p:cNvPr id="16" name="Picture 15">
            <a:extLst>
              <a:ext uri="{FF2B5EF4-FFF2-40B4-BE49-F238E27FC236}">
                <a16:creationId xmlns:a16="http://schemas.microsoft.com/office/drawing/2014/main" id="{FEA52E90-3DEF-4634-AE6D-B63336285221}"/>
              </a:ext>
            </a:extLst>
          </p:cNvPr>
          <p:cNvPicPr>
            <a:picLocks noChangeAspect="1"/>
          </p:cNvPicPr>
          <p:nvPr/>
        </p:nvPicPr>
        <p:blipFill>
          <a:blip r:embed="rId3"/>
          <a:stretch>
            <a:fillRect/>
          </a:stretch>
        </p:blipFill>
        <p:spPr>
          <a:xfrm>
            <a:off x="5176434" y="2062719"/>
            <a:ext cx="1699285" cy="2129926"/>
          </a:xfrm>
          <a:prstGeom prst="rect">
            <a:avLst/>
          </a:prstGeom>
        </p:spPr>
      </p:pic>
      <p:pic>
        <p:nvPicPr>
          <p:cNvPr id="17" name="Picture 16">
            <a:extLst>
              <a:ext uri="{FF2B5EF4-FFF2-40B4-BE49-F238E27FC236}">
                <a16:creationId xmlns:a16="http://schemas.microsoft.com/office/drawing/2014/main" id="{22128DAC-8D97-4709-99BB-5E76B87859D8}"/>
              </a:ext>
            </a:extLst>
          </p:cNvPr>
          <p:cNvPicPr>
            <a:picLocks noChangeAspect="1"/>
          </p:cNvPicPr>
          <p:nvPr/>
        </p:nvPicPr>
        <p:blipFill>
          <a:blip r:embed="rId4"/>
          <a:stretch>
            <a:fillRect/>
          </a:stretch>
        </p:blipFill>
        <p:spPr>
          <a:xfrm>
            <a:off x="8937293" y="2294875"/>
            <a:ext cx="2331861" cy="1665615"/>
          </a:xfrm>
          <a:prstGeom prst="rect">
            <a:avLst/>
          </a:prstGeom>
        </p:spPr>
      </p:pic>
    </p:spTree>
    <p:extLst>
      <p:ext uri="{BB962C8B-B14F-4D97-AF65-F5344CB8AC3E}">
        <p14:creationId xmlns:p14="http://schemas.microsoft.com/office/powerpoint/2010/main" val="31968281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3A0F3-DF4D-48E3-9EF0-C134B3891DD8}"/>
              </a:ext>
            </a:extLst>
          </p:cNvPr>
          <p:cNvSpPr>
            <a:spLocks noGrp="1"/>
          </p:cNvSpPr>
          <p:nvPr>
            <p:ph type="title"/>
          </p:nvPr>
        </p:nvSpPr>
        <p:spPr>
          <a:xfrm>
            <a:off x="1141412" y="609601"/>
            <a:ext cx="9905999" cy="1165411"/>
          </a:xfrm>
        </p:spPr>
        <p:txBody>
          <a:bodyPr/>
          <a:lstStyle/>
          <a:p>
            <a:r>
              <a:rPr lang="en-US" dirty="0"/>
              <a:t>Goals for collaborative</a:t>
            </a:r>
          </a:p>
        </p:txBody>
      </p:sp>
      <p:sp>
        <p:nvSpPr>
          <p:cNvPr id="3" name="Text Placeholder 2">
            <a:extLst>
              <a:ext uri="{FF2B5EF4-FFF2-40B4-BE49-F238E27FC236}">
                <a16:creationId xmlns:a16="http://schemas.microsoft.com/office/drawing/2014/main" id="{B5BEC0EA-01A5-4AB6-9770-1BBCF3FD8EC7}"/>
              </a:ext>
            </a:extLst>
          </p:cNvPr>
          <p:cNvSpPr>
            <a:spLocks noGrp="1"/>
          </p:cNvSpPr>
          <p:nvPr>
            <p:ph type="body" idx="1"/>
          </p:nvPr>
        </p:nvSpPr>
        <p:spPr>
          <a:xfrm>
            <a:off x="1141411" y="2076226"/>
            <a:ext cx="9906000" cy="3714974"/>
          </a:xfrm>
        </p:spPr>
        <p:txBody>
          <a:bodyPr/>
          <a:lstStyle/>
          <a:p>
            <a:r>
              <a:rPr lang="en-US" dirty="0">
                <a:effectLst/>
              </a:rPr>
              <a:t>We hope to streamline the onboarding process and provide structure and consistency within the Advanced Practice Provider (APP) positions. APP’s are more likely to succeed and develop career satisfaction if they feel comfortable with their onboarding process at a new position. They also experience greater success when they feel appropriately trained to manage the types of unique patients seen at an FQHC.</a:t>
            </a:r>
          </a:p>
          <a:p>
            <a:r>
              <a:rPr lang="en-US" dirty="0">
                <a:effectLst/>
              </a:rPr>
              <a:t>We also hope to better understand the APP’s role in supporting and improving the core components of a Community Health Center and establish clear guidelines for achieving success and sustainability in this setting.</a:t>
            </a:r>
          </a:p>
          <a:p>
            <a:endParaRPr lang="en-US" dirty="0"/>
          </a:p>
        </p:txBody>
      </p:sp>
    </p:spTree>
    <p:extLst>
      <p:ext uri="{BB962C8B-B14F-4D97-AF65-F5344CB8AC3E}">
        <p14:creationId xmlns:p14="http://schemas.microsoft.com/office/powerpoint/2010/main" val="1100185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9144000" cy="5143500"/>
          </a:xfrm>
        </p:grpSpPr>
        <p:sp>
          <p:nvSpPr>
            <p:cNvPr id="3" name="object 3"/>
            <p:cNvSpPr/>
            <p:nvPr/>
          </p:nvSpPr>
          <p:spPr>
            <a:xfrm>
              <a:off x="0" y="487800"/>
              <a:ext cx="9144000" cy="4655820"/>
            </a:xfrm>
            <a:custGeom>
              <a:avLst/>
              <a:gdLst/>
              <a:ahLst/>
              <a:cxnLst/>
              <a:rect l="l" t="t" r="r" b="b"/>
              <a:pathLst>
                <a:path w="9144000" h="4655820">
                  <a:moveTo>
                    <a:pt x="0" y="4655699"/>
                  </a:moveTo>
                  <a:lnTo>
                    <a:pt x="9143999" y="4655699"/>
                  </a:lnTo>
                  <a:lnTo>
                    <a:pt x="9143999" y="0"/>
                  </a:lnTo>
                  <a:lnTo>
                    <a:pt x="0" y="0"/>
                  </a:lnTo>
                  <a:lnTo>
                    <a:pt x="0" y="4655699"/>
                  </a:lnTo>
                  <a:close/>
                </a:path>
              </a:pathLst>
            </a:custGeom>
            <a:solidFill>
              <a:srgbClr val="E9EDEE"/>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0" y="0"/>
              <a:ext cx="9144000" cy="488315"/>
            </a:xfrm>
            <a:custGeom>
              <a:avLst/>
              <a:gdLst/>
              <a:ahLst/>
              <a:cxnLst/>
              <a:rect l="l" t="t" r="r" b="b"/>
              <a:pathLst>
                <a:path w="9144000" h="488315">
                  <a:moveTo>
                    <a:pt x="9143999" y="487799"/>
                  </a:moveTo>
                  <a:lnTo>
                    <a:pt x="0" y="487799"/>
                  </a:lnTo>
                  <a:lnTo>
                    <a:pt x="0" y="0"/>
                  </a:lnTo>
                  <a:lnTo>
                    <a:pt x="9143999" y="0"/>
                  </a:lnTo>
                  <a:lnTo>
                    <a:pt x="9143999" y="4877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5" name="object 5"/>
            <p:cNvSpPr/>
            <p:nvPr/>
          </p:nvSpPr>
          <p:spPr>
            <a:xfrm>
              <a:off x="1203295" y="1191255"/>
              <a:ext cx="373380" cy="46355"/>
            </a:xfrm>
            <a:custGeom>
              <a:avLst/>
              <a:gdLst/>
              <a:ahLst/>
              <a:cxnLst/>
              <a:rect l="l" t="t" r="r" b="b"/>
              <a:pathLst>
                <a:path w="373380" h="46355">
                  <a:moveTo>
                    <a:pt x="372859" y="45826"/>
                  </a:moveTo>
                  <a:lnTo>
                    <a:pt x="0" y="45826"/>
                  </a:lnTo>
                  <a:lnTo>
                    <a:pt x="0" y="0"/>
                  </a:lnTo>
                  <a:lnTo>
                    <a:pt x="372859" y="0"/>
                  </a:lnTo>
                  <a:lnTo>
                    <a:pt x="372859" y="45826"/>
                  </a:lnTo>
                  <a:close/>
                </a:path>
              </a:pathLst>
            </a:custGeom>
            <a:solidFill>
              <a:srgbClr val="EB5500"/>
            </a:solidFill>
          </p:spPr>
          <p:txBody>
            <a:bodyPr wrap="square" lIns="0" tIns="0" rIns="0" bIns="0" rtlCol="0"/>
            <a:lstStyle/>
            <a:p>
              <a:pPr defTabSz="1219170"/>
              <a:endParaRPr sz="2400" kern="0">
                <a:solidFill>
                  <a:sysClr val="windowText" lastClr="000000"/>
                </a:solidFill>
              </a:endParaRPr>
            </a:p>
          </p:txBody>
        </p:sp>
        <p:sp>
          <p:nvSpPr>
            <p:cNvPr id="6" name="object 6"/>
            <p:cNvSpPr/>
            <p:nvPr/>
          </p:nvSpPr>
          <p:spPr>
            <a:xfrm>
              <a:off x="830391" y="1191255"/>
              <a:ext cx="376555" cy="46355"/>
            </a:xfrm>
            <a:custGeom>
              <a:avLst/>
              <a:gdLst/>
              <a:ahLst/>
              <a:cxnLst/>
              <a:rect l="l" t="t" r="r" b="b"/>
              <a:pathLst>
                <a:path w="376555" h="46355">
                  <a:moveTo>
                    <a:pt x="376012" y="45826"/>
                  </a:moveTo>
                  <a:lnTo>
                    <a:pt x="0" y="45826"/>
                  </a:lnTo>
                  <a:lnTo>
                    <a:pt x="0" y="0"/>
                  </a:lnTo>
                  <a:lnTo>
                    <a:pt x="376012" y="0"/>
                  </a:lnTo>
                  <a:lnTo>
                    <a:pt x="376012" y="45826"/>
                  </a:lnTo>
                  <a:close/>
                </a:path>
              </a:pathLst>
            </a:custGeom>
            <a:solidFill>
              <a:srgbClr val="1A9988"/>
            </a:solidFill>
          </p:spPr>
          <p:txBody>
            <a:bodyPr wrap="square" lIns="0" tIns="0" rIns="0" bIns="0" rtlCol="0"/>
            <a:lstStyle/>
            <a:p>
              <a:pPr defTabSz="1219170"/>
              <a:endParaRPr sz="2400" kern="0">
                <a:solidFill>
                  <a:sysClr val="windowText" lastClr="000000"/>
                </a:solidFill>
              </a:endParaRPr>
            </a:p>
          </p:txBody>
        </p:sp>
      </p:grpSp>
      <p:sp>
        <p:nvSpPr>
          <p:cNvPr id="7" name="object 7"/>
          <p:cNvSpPr txBox="1">
            <a:spLocks noGrp="1"/>
          </p:cNvSpPr>
          <p:nvPr>
            <p:ph type="title"/>
          </p:nvPr>
        </p:nvSpPr>
        <p:spPr>
          <a:xfrm>
            <a:off x="660871" y="659740"/>
            <a:ext cx="13318631" cy="878873"/>
          </a:xfrm>
          <a:prstGeom prst="rect">
            <a:avLst/>
          </a:prstGeom>
        </p:spPr>
        <p:txBody>
          <a:bodyPr vert="horz" wrap="square" lIns="0" tIns="16933" rIns="0" bIns="0" rtlCol="0">
            <a:spAutoFit/>
          </a:bodyPr>
          <a:lstStyle/>
          <a:p>
            <a:pPr marL="16933">
              <a:spcBef>
                <a:spcPts val="133"/>
              </a:spcBef>
            </a:pPr>
            <a:r>
              <a:rPr sz="5600" spc="207" dirty="0">
                <a:solidFill>
                  <a:srgbClr val="1A1A1A"/>
                </a:solidFill>
                <a:latin typeface="Trebuchet MS"/>
                <a:cs typeface="Trebuchet MS"/>
              </a:rPr>
              <a:t>Hope</a:t>
            </a:r>
            <a:r>
              <a:rPr sz="5600" spc="-293" dirty="0">
                <a:solidFill>
                  <a:srgbClr val="1A1A1A"/>
                </a:solidFill>
                <a:latin typeface="Trebuchet MS"/>
                <a:cs typeface="Trebuchet MS"/>
              </a:rPr>
              <a:t> </a:t>
            </a:r>
            <a:r>
              <a:rPr sz="5600" dirty="0">
                <a:solidFill>
                  <a:srgbClr val="1A1A1A"/>
                </a:solidFill>
                <a:latin typeface="Trebuchet MS"/>
                <a:cs typeface="Trebuchet MS"/>
              </a:rPr>
              <a:t>Christian</a:t>
            </a:r>
            <a:r>
              <a:rPr sz="5600" spc="-293" dirty="0">
                <a:solidFill>
                  <a:srgbClr val="1A1A1A"/>
                </a:solidFill>
                <a:latin typeface="Trebuchet MS"/>
                <a:cs typeface="Trebuchet MS"/>
              </a:rPr>
              <a:t> </a:t>
            </a:r>
            <a:r>
              <a:rPr sz="5600" spc="107" dirty="0">
                <a:solidFill>
                  <a:srgbClr val="1A1A1A"/>
                </a:solidFill>
                <a:latin typeface="Trebuchet MS"/>
                <a:cs typeface="Trebuchet MS"/>
              </a:rPr>
              <a:t>Health</a:t>
            </a:r>
            <a:r>
              <a:rPr sz="5600" spc="-293" dirty="0">
                <a:solidFill>
                  <a:srgbClr val="1A1A1A"/>
                </a:solidFill>
                <a:latin typeface="Trebuchet MS"/>
                <a:cs typeface="Trebuchet MS"/>
              </a:rPr>
              <a:t> </a:t>
            </a:r>
            <a:r>
              <a:rPr sz="5600" spc="-13" dirty="0">
                <a:solidFill>
                  <a:srgbClr val="1A1A1A"/>
                </a:solidFill>
                <a:latin typeface="Trebuchet MS"/>
                <a:cs typeface="Trebuchet MS"/>
              </a:rPr>
              <a:t>Center</a:t>
            </a:r>
            <a:endParaRPr sz="5600" dirty="0">
              <a:latin typeface="Trebuchet MS"/>
              <a:cs typeface="Trebuchet MS"/>
            </a:endParaRPr>
          </a:p>
        </p:txBody>
      </p:sp>
      <p:sp>
        <p:nvSpPr>
          <p:cNvPr id="8" name="object 8"/>
          <p:cNvSpPr txBox="1"/>
          <p:nvPr/>
        </p:nvSpPr>
        <p:spPr>
          <a:xfrm>
            <a:off x="660871" y="1899003"/>
            <a:ext cx="11337841" cy="4062501"/>
          </a:xfrm>
          <a:prstGeom prst="rect">
            <a:avLst/>
          </a:prstGeom>
        </p:spPr>
        <p:txBody>
          <a:bodyPr vert="horz" wrap="square" lIns="0" tIns="16933" rIns="0" bIns="0" rtlCol="0">
            <a:spAutoFit/>
          </a:bodyPr>
          <a:lstStyle/>
          <a:p>
            <a:pPr marL="16933" defTabSz="1219170">
              <a:spcBef>
                <a:spcPts val="133"/>
              </a:spcBef>
            </a:pPr>
            <a:r>
              <a:rPr sz="2133" kern="0" dirty="0">
                <a:solidFill>
                  <a:srgbClr val="595959"/>
                </a:solidFill>
                <a:latin typeface="Tahoma"/>
                <a:cs typeface="Tahoma"/>
              </a:rPr>
              <a:t>Faith</a:t>
            </a:r>
            <a:r>
              <a:rPr sz="2133" kern="0" spc="-140" dirty="0">
                <a:solidFill>
                  <a:srgbClr val="595959"/>
                </a:solidFill>
                <a:latin typeface="Tahoma"/>
                <a:cs typeface="Tahoma"/>
              </a:rPr>
              <a:t> </a:t>
            </a:r>
            <a:r>
              <a:rPr sz="2133" kern="0" dirty="0">
                <a:solidFill>
                  <a:srgbClr val="595959"/>
                </a:solidFill>
                <a:latin typeface="Tahoma"/>
                <a:cs typeface="Tahoma"/>
              </a:rPr>
              <a:t>Based</a:t>
            </a:r>
            <a:r>
              <a:rPr sz="2133" kern="0" spc="-140" dirty="0">
                <a:solidFill>
                  <a:srgbClr val="595959"/>
                </a:solidFill>
                <a:latin typeface="Tahoma"/>
                <a:cs typeface="Tahoma"/>
              </a:rPr>
              <a:t> </a:t>
            </a:r>
            <a:r>
              <a:rPr sz="2133" kern="0" spc="120" dirty="0">
                <a:solidFill>
                  <a:srgbClr val="595959"/>
                </a:solidFill>
                <a:latin typeface="Tahoma"/>
                <a:cs typeface="Tahoma"/>
              </a:rPr>
              <a:t>FHQC</a:t>
            </a:r>
            <a:endParaRPr sz="2133" kern="0" dirty="0">
              <a:solidFill>
                <a:sysClr val="windowText" lastClr="000000"/>
              </a:solidFill>
              <a:latin typeface="Tahoma"/>
              <a:cs typeface="Tahoma"/>
            </a:endParaRPr>
          </a:p>
          <a:p>
            <a:pPr defTabSz="1219170">
              <a:spcBef>
                <a:spcPts val="13"/>
              </a:spcBef>
            </a:pPr>
            <a:endParaRPr sz="2600" kern="0" dirty="0">
              <a:solidFill>
                <a:sysClr val="windowText" lastClr="000000"/>
              </a:solidFill>
              <a:latin typeface="Tahoma"/>
              <a:cs typeface="Tahoma"/>
            </a:endParaRPr>
          </a:p>
          <a:p>
            <a:pPr marL="444489" defTabSz="1219170"/>
            <a:r>
              <a:rPr sz="2400" b="1" kern="0" spc="-213" dirty="0">
                <a:solidFill>
                  <a:srgbClr val="1A9988"/>
                </a:solidFill>
                <a:latin typeface="Gill Sans MT"/>
                <a:cs typeface="Gill Sans MT"/>
              </a:rPr>
              <a:t>KEY</a:t>
            </a:r>
            <a:r>
              <a:rPr sz="2400" b="1" kern="0" spc="-47" dirty="0">
                <a:solidFill>
                  <a:srgbClr val="1A9988"/>
                </a:solidFill>
                <a:latin typeface="Gill Sans MT"/>
                <a:cs typeface="Gill Sans MT"/>
              </a:rPr>
              <a:t> </a:t>
            </a:r>
            <a:r>
              <a:rPr sz="2400" b="1" kern="0" spc="-13" dirty="0">
                <a:solidFill>
                  <a:srgbClr val="1A9988"/>
                </a:solidFill>
                <a:latin typeface="Gill Sans MT"/>
                <a:cs typeface="Gill Sans MT"/>
              </a:rPr>
              <a:t>PLAYERS:</a:t>
            </a:r>
            <a:endParaRPr sz="2400" kern="0" dirty="0">
              <a:solidFill>
                <a:sysClr val="windowText" lastClr="000000"/>
              </a:solidFill>
              <a:latin typeface="Gill Sans MT"/>
              <a:cs typeface="Gill Sans MT"/>
            </a:endParaRPr>
          </a:p>
          <a:p>
            <a:pPr marL="444489" marR="397077" defTabSz="1219170">
              <a:lnSpc>
                <a:spcPct val="114999"/>
              </a:lnSpc>
              <a:spcBef>
                <a:spcPts val="1600"/>
              </a:spcBef>
            </a:pPr>
            <a:r>
              <a:rPr sz="2400" kern="0" spc="147" dirty="0">
                <a:solidFill>
                  <a:srgbClr val="1A9988"/>
                </a:solidFill>
                <a:latin typeface="Gill Sans MT"/>
                <a:cs typeface="Gill Sans MT"/>
              </a:rPr>
              <a:t>MYLES</a:t>
            </a:r>
            <a:r>
              <a:rPr sz="2400" kern="0" spc="-53" dirty="0">
                <a:solidFill>
                  <a:srgbClr val="1A9988"/>
                </a:solidFill>
                <a:latin typeface="Gill Sans MT"/>
                <a:cs typeface="Gill Sans MT"/>
              </a:rPr>
              <a:t> ADAMSON, </a:t>
            </a:r>
            <a:r>
              <a:rPr sz="2400" kern="0" dirty="0">
                <a:solidFill>
                  <a:srgbClr val="1A9988"/>
                </a:solidFill>
                <a:latin typeface="Gill Sans MT"/>
                <a:cs typeface="Gill Sans MT"/>
              </a:rPr>
              <a:t>APRN-</a:t>
            </a:r>
            <a:r>
              <a:rPr sz="2400" kern="0" spc="-47" dirty="0">
                <a:solidFill>
                  <a:srgbClr val="1A9988"/>
                </a:solidFill>
                <a:latin typeface="Gill Sans MT"/>
                <a:cs typeface="Gill Sans MT"/>
              </a:rPr>
              <a:t> </a:t>
            </a:r>
            <a:r>
              <a:rPr sz="2400" kern="0" spc="-27" dirty="0">
                <a:solidFill>
                  <a:srgbClr val="1A9988"/>
                </a:solidFill>
                <a:latin typeface="Gill Sans MT"/>
                <a:cs typeface="Gill Sans MT"/>
              </a:rPr>
              <a:t>Director</a:t>
            </a:r>
            <a:r>
              <a:rPr sz="2400" kern="0" spc="-53" dirty="0">
                <a:solidFill>
                  <a:srgbClr val="1A9988"/>
                </a:solidFill>
                <a:latin typeface="Gill Sans MT"/>
                <a:cs typeface="Gill Sans MT"/>
              </a:rPr>
              <a:t> </a:t>
            </a:r>
            <a:r>
              <a:rPr sz="2400" kern="0" spc="127" dirty="0">
                <a:solidFill>
                  <a:srgbClr val="1A9988"/>
                </a:solidFill>
                <a:latin typeface="Gill Sans MT"/>
                <a:cs typeface="Gill Sans MT"/>
              </a:rPr>
              <a:t>of</a:t>
            </a:r>
            <a:r>
              <a:rPr sz="2400" kern="0" spc="-47" dirty="0">
                <a:solidFill>
                  <a:srgbClr val="1A9988"/>
                </a:solidFill>
                <a:latin typeface="Gill Sans MT"/>
                <a:cs typeface="Gill Sans MT"/>
              </a:rPr>
              <a:t> </a:t>
            </a:r>
            <a:r>
              <a:rPr sz="2400" kern="0" dirty="0">
                <a:solidFill>
                  <a:srgbClr val="1A9988"/>
                </a:solidFill>
                <a:latin typeface="Gill Sans MT"/>
                <a:cs typeface="Gill Sans MT"/>
              </a:rPr>
              <a:t>Outreach</a:t>
            </a:r>
            <a:r>
              <a:rPr sz="2400" kern="0" spc="-53" dirty="0">
                <a:solidFill>
                  <a:srgbClr val="1A9988"/>
                </a:solidFill>
                <a:latin typeface="Gill Sans MT"/>
                <a:cs typeface="Gill Sans MT"/>
              </a:rPr>
              <a:t> </a:t>
            </a:r>
            <a:r>
              <a:rPr sz="2400" kern="0" dirty="0">
                <a:solidFill>
                  <a:srgbClr val="1A9988"/>
                </a:solidFill>
                <a:latin typeface="Gill Sans MT"/>
                <a:cs typeface="Gill Sans MT"/>
              </a:rPr>
              <a:t>&amp;</a:t>
            </a:r>
            <a:r>
              <a:rPr sz="2400" kern="0" spc="-47" dirty="0">
                <a:solidFill>
                  <a:srgbClr val="1A9988"/>
                </a:solidFill>
                <a:latin typeface="Gill Sans MT"/>
                <a:cs typeface="Gill Sans MT"/>
              </a:rPr>
              <a:t> </a:t>
            </a:r>
            <a:r>
              <a:rPr sz="2400" kern="0" spc="-13" dirty="0">
                <a:solidFill>
                  <a:srgbClr val="1A9988"/>
                </a:solidFill>
                <a:latin typeface="Gill Sans MT"/>
                <a:cs typeface="Gill Sans MT"/>
              </a:rPr>
              <a:t>Corporate </a:t>
            </a:r>
            <a:r>
              <a:rPr sz="2400" kern="0" spc="93" dirty="0">
                <a:solidFill>
                  <a:srgbClr val="1A9988"/>
                </a:solidFill>
                <a:latin typeface="Gill Sans MT"/>
                <a:cs typeface="Gill Sans MT"/>
              </a:rPr>
              <a:t>Location</a:t>
            </a:r>
            <a:r>
              <a:rPr sz="2400" kern="0" spc="-33" dirty="0">
                <a:solidFill>
                  <a:srgbClr val="1A9988"/>
                </a:solidFill>
                <a:latin typeface="Gill Sans MT"/>
                <a:cs typeface="Gill Sans MT"/>
              </a:rPr>
              <a:t> </a:t>
            </a:r>
            <a:r>
              <a:rPr sz="2400" kern="0" spc="-13" dirty="0">
                <a:solidFill>
                  <a:srgbClr val="1A9988"/>
                </a:solidFill>
                <a:latin typeface="Gill Sans MT"/>
                <a:cs typeface="Gill Sans MT"/>
              </a:rPr>
              <a:t>Clinic</a:t>
            </a:r>
            <a:endParaRPr sz="2400" kern="0" dirty="0">
              <a:solidFill>
                <a:sysClr val="windowText" lastClr="000000"/>
              </a:solidFill>
              <a:latin typeface="Gill Sans MT"/>
              <a:cs typeface="Gill Sans MT"/>
            </a:endParaRPr>
          </a:p>
          <a:p>
            <a:pPr marL="444489" marR="6773" defTabSz="1219170">
              <a:lnSpc>
                <a:spcPct val="114999"/>
              </a:lnSpc>
              <a:spcBef>
                <a:spcPts val="1600"/>
              </a:spcBef>
            </a:pPr>
            <a:r>
              <a:rPr sz="2400" kern="0" spc="67" dirty="0">
                <a:solidFill>
                  <a:srgbClr val="1A9988"/>
                </a:solidFill>
                <a:latin typeface="Gill Sans MT"/>
                <a:cs typeface="Gill Sans MT"/>
              </a:rPr>
              <a:t>EILEEN</a:t>
            </a:r>
            <a:r>
              <a:rPr sz="2400" kern="0" spc="-87" dirty="0">
                <a:solidFill>
                  <a:srgbClr val="1A9988"/>
                </a:solidFill>
                <a:latin typeface="Gill Sans MT"/>
                <a:cs typeface="Gill Sans MT"/>
              </a:rPr>
              <a:t> </a:t>
            </a:r>
            <a:r>
              <a:rPr sz="2400" kern="0" spc="-47" dirty="0">
                <a:solidFill>
                  <a:srgbClr val="1A9988"/>
                </a:solidFill>
                <a:latin typeface="Gill Sans MT"/>
                <a:cs typeface="Gill Sans MT"/>
              </a:rPr>
              <a:t>CHAVEZ,</a:t>
            </a:r>
            <a:r>
              <a:rPr sz="2400" kern="0" spc="-80" dirty="0">
                <a:solidFill>
                  <a:srgbClr val="1A9988"/>
                </a:solidFill>
                <a:latin typeface="Gill Sans MT"/>
                <a:cs typeface="Gill Sans MT"/>
              </a:rPr>
              <a:t> </a:t>
            </a:r>
            <a:r>
              <a:rPr sz="2400" kern="0" dirty="0">
                <a:solidFill>
                  <a:srgbClr val="1A9988"/>
                </a:solidFill>
                <a:latin typeface="Gill Sans MT"/>
                <a:cs typeface="Gill Sans MT"/>
              </a:rPr>
              <a:t>APRN-</a:t>
            </a:r>
            <a:r>
              <a:rPr sz="2400" kern="0" spc="-80" dirty="0">
                <a:solidFill>
                  <a:srgbClr val="1A9988"/>
                </a:solidFill>
                <a:latin typeface="Gill Sans MT"/>
                <a:cs typeface="Gill Sans MT"/>
              </a:rPr>
              <a:t> </a:t>
            </a:r>
            <a:r>
              <a:rPr sz="2400" kern="0" spc="140" dirty="0">
                <a:solidFill>
                  <a:srgbClr val="1A9988"/>
                </a:solidFill>
                <a:latin typeface="Gill Sans MT"/>
                <a:cs typeface="Gill Sans MT"/>
              </a:rPr>
              <a:t>Medical</a:t>
            </a:r>
            <a:r>
              <a:rPr sz="2400" kern="0" spc="-87" dirty="0">
                <a:solidFill>
                  <a:srgbClr val="1A9988"/>
                </a:solidFill>
                <a:latin typeface="Gill Sans MT"/>
                <a:cs typeface="Gill Sans MT"/>
              </a:rPr>
              <a:t> </a:t>
            </a:r>
            <a:r>
              <a:rPr sz="2400" kern="0" spc="-27" dirty="0">
                <a:solidFill>
                  <a:srgbClr val="1A9988"/>
                </a:solidFill>
                <a:latin typeface="Gill Sans MT"/>
                <a:cs typeface="Gill Sans MT"/>
              </a:rPr>
              <a:t>Director</a:t>
            </a:r>
            <a:r>
              <a:rPr sz="2400" kern="0" spc="-80" dirty="0">
                <a:solidFill>
                  <a:srgbClr val="1A9988"/>
                </a:solidFill>
                <a:latin typeface="Gill Sans MT"/>
                <a:cs typeface="Gill Sans MT"/>
              </a:rPr>
              <a:t> </a:t>
            </a:r>
            <a:r>
              <a:rPr sz="2400" kern="0" spc="127" dirty="0">
                <a:solidFill>
                  <a:srgbClr val="1A9988"/>
                </a:solidFill>
                <a:latin typeface="Gill Sans MT"/>
                <a:cs typeface="Gill Sans MT"/>
              </a:rPr>
              <a:t>of</a:t>
            </a:r>
            <a:r>
              <a:rPr sz="2400" kern="0" spc="-80" dirty="0">
                <a:solidFill>
                  <a:srgbClr val="1A9988"/>
                </a:solidFill>
                <a:latin typeface="Gill Sans MT"/>
                <a:cs typeface="Gill Sans MT"/>
              </a:rPr>
              <a:t> </a:t>
            </a:r>
            <a:r>
              <a:rPr sz="2400" kern="0" spc="80" dirty="0">
                <a:solidFill>
                  <a:srgbClr val="1A9988"/>
                </a:solidFill>
                <a:latin typeface="Gill Sans MT"/>
                <a:cs typeface="Gill Sans MT"/>
              </a:rPr>
              <a:t>Recuperative</a:t>
            </a:r>
            <a:r>
              <a:rPr sz="2400" kern="0" spc="-80" dirty="0">
                <a:solidFill>
                  <a:srgbClr val="1A9988"/>
                </a:solidFill>
                <a:latin typeface="Gill Sans MT"/>
                <a:cs typeface="Gill Sans MT"/>
              </a:rPr>
              <a:t> </a:t>
            </a:r>
            <a:r>
              <a:rPr sz="2400" kern="0" spc="-27" dirty="0">
                <a:solidFill>
                  <a:srgbClr val="1A9988"/>
                </a:solidFill>
                <a:latin typeface="Gill Sans MT"/>
                <a:cs typeface="Gill Sans MT"/>
              </a:rPr>
              <a:t>Care </a:t>
            </a:r>
            <a:r>
              <a:rPr sz="2400" kern="0" dirty="0">
                <a:solidFill>
                  <a:srgbClr val="1A9988"/>
                </a:solidFill>
                <a:latin typeface="Gill Sans MT"/>
                <a:cs typeface="Gill Sans MT"/>
              </a:rPr>
              <a:t>Center</a:t>
            </a:r>
            <a:r>
              <a:rPr sz="2400" kern="0" spc="-60" dirty="0">
                <a:solidFill>
                  <a:srgbClr val="1A9988"/>
                </a:solidFill>
                <a:latin typeface="Gill Sans MT"/>
                <a:cs typeface="Gill Sans MT"/>
              </a:rPr>
              <a:t> </a:t>
            </a:r>
            <a:r>
              <a:rPr sz="2400" kern="0" dirty="0">
                <a:solidFill>
                  <a:srgbClr val="1A9988"/>
                </a:solidFill>
                <a:latin typeface="Gill Sans MT"/>
                <a:cs typeface="Gill Sans MT"/>
              </a:rPr>
              <a:t>&amp;</a:t>
            </a:r>
            <a:r>
              <a:rPr sz="2400" kern="0" spc="-60" dirty="0">
                <a:solidFill>
                  <a:srgbClr val="1A9988"/>
                </a:solidFill>
                <a:latin typeface="Gill Sans MT"/>
                <a:cs typeface="Gill Sans MT"/>
              </a:rPr>
              <a:t> </a:t>
            </a:r>
            <a:r>
              <a:rPr sz="2400" kern="0" spc="67" dirty="0">
                <a:solidFill>
                  <a:srgbClr val="1A9988"/>
                </a:solidFill>
                <a:latin typeface="Gill Sans MT"/>
                <a:cs typeface="Gill Sans MT"/>
              </a:rPr>
              <a:t>MLK</a:t>
            </a:r>
            <a:r>
              <a:rPr sz="2400" kern="0" spc="-60" dirty="0">
                <a:solidFill>
                  <a:srgbClr val="1A9988"/>
                </a:solidFill>
                <a:latin typeface="Gill Sans MT"/>
                <a:cs typeface="Gill Sans MT"/>
              </a:rPr>
              <a:t> </a:t>
            </a:r>
            <a:r>
              <a:rPr sz="2400" kern="0" spc="93" dirty="0">
                <a:solidFill>
                  <a:srgbClr val="1A9988"/>
                </a:solidFill>
                <a:latin typeface="Gill Sans MT"/>
                <a:cs typeface="Gill Sans MT"/>
              </a:rPr>
              <a:t>Location</a:t>
            </a:r>
            <a:r>
              <a:rPr sz="2400" kern="0" spc="-53" dirty="0">
                <a:solidFill>
                  <a:srgbClr val="1A9988"/>
                </a:solidFill>
                <a:latin typeface="Gill Sans MT"/>
                <a:cs typeface="Gill Sans MT"/>
              </a:rPr>
              <a:t> </a:t>
            </a:r>
            <a:r>
              <a:rPr sz="2400" kern="0" spc="-13" dirty="0">
                <a:solidFill>
                  <a:srgbClr val="1A9988"/>
                </a:solidFill>
                <a:latin typeface="Gill Sans MT"/>
                <a:cs typeface="Gill Sans MT"/>
              </a:rPr>
              <a:t>Clinic</a:t>
            </a:r>
            <a:endParaRPr sz="2400" kern="0" dirty="0">
              <a:solidFill>
                <a:sysClr val="windowText" lastClr="000000"/>
              </a:solidFill>
              <a:latin typeface="Gill Sans MT"/>
              <a:cs typeface="Gill Sans MT"/>
            </a:endParaRPr>
          </a:p>
          <a:p>
            <a:pPr marL="444489" marR="4461822" defTabSz="1219170">
              <a:lnSpc>
                <a:spcPct val="170600"/>
              </a:lnSpc>
            </a:pPr>
            <a:r>
              <a:rPr sz="2400" kern="0" dirty="0">
                <a:solidFill>
                  <a:srgbClr val="1A9988"/>
                </a:solidFill>
                <a:latin typeface="Gill Sans MT"/>
                <a:cs typeface="Gill Sans MT"/>
              </a:rPr>
              <a:t>DARLENE</a:t>
            </a:r>
            <a:r>
              <a:rPr sz="2400" kern="0" spc="-80" dirty="0">
                <a:solidFill>
                  <a:srgbClr val="1A9988"/>
                </a:solidFill>
                <a:latin typeface="Gill Sans MT"/>
                <a:cs typeface="Gill Sans MT"/>
              </a:rPr>
              <a:t> </a:t>
            </a:r>
            <a:r>
              <a:rPr sz="2400" kern="0" spc="-53" dirty="0">
                <a:solidFill>
                  <a:srgbClr val="1A9988"/>
                </a:solidFill>
                <a:latin typeface="Gill Sans MT"/>
                <a:cs typeface="Gill Sans MT"/>
              </a:rPr>
              <a:t>FRANCISCO,</a:t>
            </a:r>
            <a:r>
              <a:rPr sz="2400" kern="0" spc="-80" dirty="0">
                <a:solidFill>
                  <a:srgbClr val="1A9988"/>
                </a:solidFill>
                <a:latin typeface="Gill Sans MT"/>
                <a:cs typeface="Gill Sans MT"/>
              </a:rPr>
              <a:t> </a:t>
            </a:r>
            <a:r>
              <a:rPr sz="2400" kern="0" spc="-27" dirty="0">
                <a:solidFill>
                  <a:srgbClr val="1A9988"/>
                </a:solidFill>
                <a:latin typeface="Gill Sans MT"/>
                <a:cs typeface="Gill Sans MT"/>
              </a:rPr>
              <a:t>APRN </a:t>
            </a:r>
            <a:r>
              <a:rPr sz="2400" kern="0" spc="-87" dirty="0">
                <a:solidFill>
                  <a:srgbClr val="1A9988"/>
                </a:solidFill>
                <a:latin typeface="Gill Sans MT"/>
                <a:cs typeface="Gill Sans MT"/>
              </a:rPr>
              <a:t>KATHY</a:t>
            </a:r>
            <a:r>
              <a:rPr sz="2400" kern="0" spc="-67" dirty="0">
                <a:solidFill>
                  <a:srgbClr val="1A9988"/>
                </a:solidFill>
                <a:latin typeface="Gill Sans MT"/>
                <a:cs typeface="Gill Sans MT"/>
              </a:rPr>
              <a:t> </a:t>
            </a:r>
            <a:r>
              <a:rPr sz="2400" kern="0" spc="-80" dirty="0">
                <a:solidFill>
                  <a:srgbClr val="1A9988"/>
                </a:solidFill>
                <a:latin typeface="Gill Sans MT"/>
                <a:cs typeface="Gill Sans MT"/>
              </a:rPr>
              <a:t>NGUYEN,</a:t>
            </a:r>
            <a:r>
              <a:rPr sz="2400" kern="0" spc="-67" dirty="0">
                <a:solidFill>
                  <a:srgbClr val="1A9988"/>
                </a:solidFill>
                <a:latin typeface="Gill Sans MT"/>
                <a:cs typeface="Gill Sans MT"/>
              </a:rPr>
              <a:t> </a:t>
            </a:r>
            <a:r>
              <a:rPr sz="2400" kern="0" spc="-27" dirty="0">
                <a:solidFill>
                  <a:srgbClr val="1A9988"/>
                </a:solidFill>
                <a:latin typeface="Gill Sans MT"/>
                <a:cs typeface="Gill Sans MT"/>
              </a:rPr>
              <a:t>APRN</a:t>
            </a:r>
            <a:endParaRPr sz="2400" kern="0" dirty="0">
              <a:solidFill>
                <a:sysClr val="windowText" lastClr="000000"/>
              </a:solidFill>
              <a:latin typeface="Gill Sans MT"/>
              <a:cs typeface="Gill Sans MT"/>
            </a:endParaRPr>
          </a:p>
        </p:txBody>
      </p:sp>
    </p:spTree>
    <p:extLst>
      <p:ext uri="{BB962C8B-B14F-4D97-AF65-F5344CB8AC3E}">
        <p14:creationId xmlns:p14="http://schemas.microsoft.com/office/powerpoint/2010/main" val="1450385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Session 1 Agenda</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graphicFrame>
        <p:nvGraphicFramePr>
          <p:cNvPr id="7" name="Content Placeholder 3"/>
          <p:cNvGraphicFramePr>
            <a:graphicFrameLocks/>
          </p:cNvGraphicFramePr>
          <p:nvPr>
            <p:extLst>
              <p:ext uri="{D42A27DB-BD31-4B8C-83A1-F6EECF244321}">
                <p14:modId xmlns:p14="http://schemas.microsoft.com/office/powerpoint/2010/main" val="457697704"/>
              </p:ext>
            </p:extLst>
          </p:nvPr>
        </p:nvGraphicFramePr>
        <p:xfrm>
          <a:off x="609600" y="2311397"/>
          <a:ext cx="10972800" cy="4139951"/>
        </p:xfrm>
        <a:graphic>
          <a:graphicData uri="http://schemas.openxmlformats.org/drawingml/2006/table">
            <a:tbl>
              <a:tblPr firstRow="1" firstCol="1" bandRow="1"/>
              <a:tblGrid>
                <a:gridCol w="2221185">
                  <a:extLst>
                    <a:ext uri="{9D8B030D-6E8A-4147-A177-3AD203B41FA5}">
                      <a16:colId xmlns:a16="http://schemas.microsoft.com/office/drawing/2014/main" val="3219212598"/>
                    </a:ext>
                  </a:extLst>
                </a:gridCol>
                <a:gridCol w="8751615">
                  <a:extLst>
                    <a:ext uri="{9D8B030D-6E8A-4147-A177-3AD203B41FA5}">
                      <a16:colId xmlns:a16="http://schemas.microsoft.com/office/drawing/2014/main" val="1873340262"/>
                    </a:ext>
                  </a:extLst>
                </a:gridCol>
              </a:tblGrid>
              <a:tr h="40289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b="0" dirty="0" smtClean="0">
                          <a:effectLst/>
                          <a:latin typeface="Calibri" panose="020F0502020204030204" pitchFamily="34" charset="0"/>
                          <a:ea typeface="Calibri" panose="020F0502020204030204" pitchFamily="34" charset="0"/>
                          <a:cs typeface="Times New Roman" panose="02020603050405020304" pitchFamily="18" charset="0"/>
                        </a:rPr>
                        <a:t>1:00-1:15</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2400" b="0" dirty="0" smtClean="0">
                          <a:solidFill>
                            <a:schemeClr val="accent5">
                              <a:lumMod val="75000"/>
                            </a:schemeClr>
                          </a:solidFill>
                          <a:effectLst/>
                          <a:latin typeface="Calibri Light" panose="020F0302020204030204" pitchFamily="34" charset="0"/>
                          <a:ea typeface="Calibri" panose="020F0502020204030204" pitchFamily="34" charset="0"/>
                          <a:cs typeface="Calibri Light" panose="020F0302020204030204" pitchFamily="34" charset="0"/>
                        </a:rPr>
                        <a:t>Introduction</a:t>
                      </a:r>
                      <a:r>
                        <a:rPr lang="en-US" sz="2400" b="0" baseline="0" dirty="0" smtClean="0">
                          <a:solidFill>
                            <a:schemeClr val="accent5">
                              <a:lumMod val="75000"/>
                            </a:schemeClr>
                          </a:solidFill>
                          <a:effectLst/>
                          <a:latin typeface="Calibri Light" panose="020F0302020204030204" pitchFamily="34" charset="0"/>
                          <a:ea typeface="Calibri" panose="020F0502020204030204" pitchFamily="34" charset="0"/>
                          <a:cs typeface="Calibri Light" panose="020F0302020204030204" pitchFamily="34" charset="0"/>
                        </a:rPr>
                        <a:t> to CHCI, Collaborative Expectations, &amp; Role of the Coach</a:t>
                      </a:r>
                      <a:endParaRPr lang="en-US" sz="2400" b="0" dirty="0">
                        <a:solidFill>
                          <a:schemeClr val="accent5">
                            <a:lumMod val="75000"/>
                          </a:schemeClr>
                        </a:solidFill>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2751808150"/>
                  </a:ext>
                </a:extLst>
              </a:tr>
              <a:tr h="40289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b="0" dirty="0" smtClean="0">
                          <a:effectLst/>
                          <a:latin typeface="Calibri" panose="020F0502020204030204" pitchFamily="34" charset="0"/>
                          <a:ea typeface="Calibri" panose="020F0502020204030204" pitchFamily="34" charset="0"/>
                          <a:cs typeface="Times New Roman" panose="02020603050405020304" pitchFamily="18" charset="0"/>
                        </a:rPr>
                        <a:t>1:15-1:30</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a:spcBef>
                          <a:spcPts val="0"/>
                        </a:spcBef>
                        <a:spcAft>
                          <a:spcPts val="0"/>
                        </a:spcAft>
                        <a:buNone/>
                      </a:pPr>
                      <a:r>
                        <a:rPr lang="en-US" sz="2400" b="0" dirty="0" smtClean="0">
                          <a:solidFill>
                            <a:schemeClr val="tx1"/>
                          </a:solidFill>
                          <a:latin typeface="Calibri Light" panose="020F0302020204030204" pitchFamily="34" charset="0"/>
                          <a:ea typeface="Calibri"/>
                          <a:cs typeface="Calibri Light" panose="020F0302020204030204" pitchFamily="34" charset="0"/>
                        </a:rPr>
                        <a:t>Team Introductions:</a:t>
                      </a:r>
                      <a:r>
                        <a:rPr lang="en-US" sz="2400" b="0" baseline="0" dirty="0" smtClean="0">
                          <a:solidFill>
                            <a:schemeClr val="tx1"/>
                          </a:solidFill>
                          <a:latin typeface="Calibri Light" panose="020F0302020204030204" pitchFamily="34" charset="0"/>
                          <a:ea typeface="Calibri"/>
                          <a:cs typeface="Calibri Light" panose="020F0302020204030204" pitchFamily="34" charset="0"/>
                        </a:rPr>
                        <a:t> Part I</a:t>
                      </a:r>
                      <a:endParaRPr lang="en-US" sz="2400" b="0" dirty="0">
                        <a:solidFill>
                          <a:schemeClr val="tx1"/>
                        </a:solidFill>
                        <a:latin typeface="Calibri Light" panose="020F0302020204030204" pitchFamily="34" charset="0"/>
                        <a:ea typeface="Calibri"/>
                        <a:cs typeface="Calibri Light" panose="020F030202020403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265957203"/>
                  </a:ext>
                </a:extLst>
              </a:tr>
              <a:tr h="42500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b="0" dirty="0" smtClean="0">
                          <a:effectLst/>
                          <a:latin typeface="Calibri" panose="020F0502020204030204" pitchFamily="34" charset="0"/>
                          <a:ea typeface="Calibri" panose="020F0502020204030204" pitchFamily="34" charset="0"/>
                          <a:cs typeface="Times New Roman" panose="02020603050405020304" pitchFamily="18" charset="0"/>
                        </a:rPr>
                        <a:t>1:30-1:35</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defTabSz="457200" rtl="0" eaLnBrk="1" latinLnBrk="0" hangingPunct="1">
                        <a:spcBef>
                          <a:spcPts val="0"/>
                        </a:spcBef>
                        <a:spcAft>
                          <a:spcPts val="0"/>
                        </a:spcAft>
                      </a:pPr>
                      <a:r>
                        <a:rPr lang="en-US" sz="2400" b="0" kern="1200" dirty="0" smtClean="0">
                          <a:solidFill>
                            <a:schemeClr val="accent5">
                              <a:lumMod val="75000"/>
                            </a:schemeClr>
                          </a:solidFill>
                          <a:effectLst/>
                          <a:latin typeface="Calibri Light" panose="020F0302020204030204" pitchFamily="34" charset="0"/>
                          <a:ea typeface="Calibri" panose="020F0502020204030204" pitchFamily="34" charset="0"/>
                          <a:cs typeface="Calibri Light" panose="020F0302020204030204" pitchFamily="34" charset="0"/>
                        </a:rPr>
                        <a:t>Program Drivers</a:t>
                      </a:r>
                      <a:endParaRPr lang="en-US" sz="2400" b="0" kern="1200" dirty="0">
                        <a:solidFill>
                          <a:schemeClr val="accent5">
                            <a:lumMod val="75000"/>
                          </a:schemeClr>
                        </a:solidFill>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4231363193"/>
                  </a:ext>
                </a:extLst>
              </a:tr>
              <a:tr h="4325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dirty="0" smtClean="0">
                          <a:effectLst/>
                          <a:latin typeface="Calibri" panose="020F0502020204030204" pitchFamily="34" charset="0"/>
                          <a:ea typeface="Calibri" panose="020F0502020204030204" pitchFamily="34" charset="0"/>
                          <a:cs typeface="Times New Roman" panose="02020603050405020304" pitchFamily="18" charset="0"/>
                        </a:rPr>
                        <a:t>1:35-1:45</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0" dirty="0" smtClean="0">
                          <a:solidFill>
                            <a:schemeClr val="tx1"/>
                          </a:solidFill>
                          <a:latin typeface="Calibri Light" panose="020F0302020204030204" pitchFamily="34" charset="0"/>
                          <a:ea typeface="Calibri"/>
                          <a:cs typeface="Calibri Light" panose="020F0302020204030204" pitchFamily="34" charset="0"/>
                        </a:rPr>
                        <a:t>Developing Mission and Vision Statement</a:t>
                      </a:r>
                      <a:r>
                        <a:rPr lang="en-US" sz="2400" b="0" baseline="0" dirty="0" smtClean="0">
                          <a:solidFill>
                            <a:schemeClr val="tx1"/>
                          </a:solidFill>
                          <a:latin typeface="Calibri Light" panose="020F0302020204030204" pitchFamily="34" charset="0"/>
                          <a:ea typeface="Calibri"/>
                          <a:cs typeface="Calibri Light" panose="020F0302020204030204" pitchFamily="34" charset="0"/>
                        </a:rPr>
                        <a:t> </a:t>
                      </a:r>
                      <a:endParaRPr lang="en-US" sz="2400" b="0" dirty="0" smtClean="0">
                        <a:solidFill>
                          <a:schemeClr val="tx1"/>
                        </a:solidFill>
                        <a:latin typeface="Calibri Light" panose="020F0302020204030204" pitchFamily="34" charset="0"/>
                        <a:ea typeface="Calibri"/>
                        <a:cs typeface="Calibri Light" panose="020F03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773016608"/>
                  </a:ext>
                </a:extLst>
              </a:tr>
              <a:tr h="4325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b="0" dirty="0" smtClean="0">
                          <a:effectLst/>
                          <a:latin typeface="Calibri" panose="020F0502020204030204" pitchFamily="34" charset="0"/>
                          <a:ea typeface="Calibri" panose="020F0502020204030204" pitchFamily="34" charset="0"/>
                          <a:cs typeface="Times New Roman" panose="02020603050405020304" pitchFamily="18" charset="0"/>
                        </a:rPr>
                        <a:t>1:45-1:50</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spcBef>
                          <a:spcPts val="0"/>
                        </a:spcBef>
                        <a:spcAft>
                          <a:spcPts val="0"/>
                        </a:spcAft>
                      </a:pPr>
                      <a:r>
                        <a:rPr lang="en-US" sz="2400" b="0" dirty="0" smtClean="0">
                          <a:solidFill>
                            <a:schemeClr val="accent5">
                              <a:lumMod val="75000"/>
                            </a:schemeClr>
                          </a:solidFill>
                          <a:effectLst/>
                          <a:latin typeface="Calibri Light" panose="020F0302020204030204" pitchFamily="34" charset="0"/>
                          <a:ea typeface="Calibri" panose="020F0502020204030204" pitchFamily="34" charset="0"/>
                          <a:cs typeface="Calibri Light" panose="020F0302020204030204" pitchFamily="34" charset="0"/>
                        </a:rPr>
                        <a:t>Resource</a:t>
                      </a:r>
                      <a:r>
                        <a:rPr lang="en-US" sz="2400" b="0" baseline="0" dirty="0" smtClean="0">
                          <a:solidFill>
                            <a:schemeClr val="accent5">
                              <a:lumMod val="75000"/>
                            </a:schemeClr>
                          </a:solidFill>
                          <a:effectLst/>
                          <a:latin typeface="Calibri Light" panose="020F0302020204030204" pitchFamily="34" charset="0"/>
                          <a:ea typeface="Calibri" panose="020F0502020204030204" pitchFamily="34" charset="0"/>
                          <a:cs typeface="Calibri Light" panose="020F0302020204030204" pitchFamily="34" charset="0"/>
                        </a:rPr>
                        <a:t> Assessment </a:t>
                      </a:r>
                      <a:endParaRPr lang="en-US" sz="2400" b="0" dirty="0">
                        <a:solidFill>
                          <a:schemeClr val="accent5">
                            <a:lumMod val="75000"/>
                          </a:schemeClr>
                        </a:solidFill>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850997851"/>
                  </a:ext>
                </a:extLst>
              </a:tr>
              <a:tr h="4325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b="0" dirty="0" smtClean="0">
                          <a:effectLst/>
                          <a:latin typeface="Calibri" panose="020F0502020204030204" pitchFamily="34" charset="0"/>
                          <a:ea typeface="Calibri" panose="020F0502020204030204" pitchFamily="34" charset="0"/>
                          <a:cs typeface="Times New Roman" panose="02020603050405020304" pitchFamily="18" charset="0"/>
                        </a:rPr>
                        <a:t>1:50-2:05</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spcBef>
                          <a:spcPts val="0"/>
                        </a:spcBef>
                        <a:spcAft>
                          <a:spcPts val="0"/>
                        </a:spcAft>
                      </a:pPr>
                      <a:r>
                        <a:rPr lang="en-US" sz="2400" b="0" dirty="0" smtClean="0">
                          <a:solidFill>
                            <a:schemeClr val="tx1"/>
                          </a:solidFill>
                          <a:latin typeface="Calibri Light" panose="020F0302020204030204" pitchFamily="34" charset="0"/>
                          <a:ea typeface="Calibri"/>
                          <a:cs typeface="Calibri Light" panose="020F0302020204030204" pitchFamily="34" charset="0"/>
                        </a:rPr>
                        <a:t>Team Introductions:</a:t>
                      </a:r>
                      <a:r>
                        <a:rPr lang="en-US" sz="2400" b="0" baseline="0" dirty="0" smtClean="0">
                          <a:solidFill>
                            <a:schemeClr val="tx1"/>
                          </a:solidFill>
                          <a:latin typeface="Calibri Light" panose="020F0302020204030204" pitchFamily="34" charset="0"/>
                          <a:ea typeface="Calibri"/>
                          <a:cs typeface="Calibri Light" panose="020F0302020204030204" pitchFamily="34" charset="0"/>
                        </a:rPr>
                        <a:t> Part II</a:t>
                      </a:r>
                      <a:endParaRPr lang="en-US" sz="24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817454093"/>
                  </a:ext>
                </a:extLst>
              </a:tr>
              <a:tr h="40289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dirty="0" smtClean="0">
                          <a:effectLst/>
                          <a:latin typeface="Calibri" panose="020F0502020204030204" pitchFamily="34" charset="0"/>
                          <a:ea typeface="Calibri" panose="020F0502020204030204" pitchFamily="34" charset="0"/>
                          <a:cs typeface="Times New Roman" panose="02020603050405020304" pitchFamily="18" charset="0"/>
                        </a:rPr>
                        <a:t>2:05-2:15</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defTabSz="457200" rtl="0" eaLnBrk="1" latinLnBrk="0" hangingPunct="1">
                        <a:spcBef>
                          <a:spcPts val="0"/>
                        </a:spcBef>
                        <a:spcAft>
                          <a:spcPts val="0"/>
                        </a:spcAft>
                      </a:pPr>
                      <a:r>
                        <a:rPr lang="en-US" sz="2400" b="0" kern="1200" dirty="0" smtClean="0">
                          <a:solidFill>
                            <a:schemeClr val="accent5">
                              <a:lumMod val="75000"/>
                            </a:schemeClr>
                          </a:solidFill>
                          <a:effectLst/>
                          <a:latin typeface="Calibri Light" panose="020F0302020204030204" pitchFamily="34" charset="0"/>
                          <a:ea typeface="Calibri" panose="020F0502020204030204" pitchFamily="34" charset="0"/>
                          <a:cs typeface="Calibri Light" panose="020F0302020204030204" pitchFamily="34" charset="0"/>
                        </a:rPr>
                        <a:t>Support from Leadership/Board of Directors</a:t>
                      </a:r>
                      <a:endParaRPr lang="en-US" sz="2400" b="0" kern="1200" dirty="0">
                        <a:solidFill>
                          <a:schemeClr val="accent5">
                            <a:lumMod val="75000"/>
                          </a:schemeClr>
                        </a:solidFill>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261913597"/>
                  </a:ext>
                </a:extLst>
              </a:tr>
              <a:tr h="40289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b="0" dirty="0" smtClean="0">
                          <a:effectLst/>
                          <a:latin typeface="Calibri" panose="020F0502020204030204" pitchFamily="34" charset="0"/>
                          <a:ea typeface="Calibri" panose="020F0502020204030204" pitchFamily="34" charset="0"/>
                          <a:cs typeface="Times New Roman" panose="02020603050405020304" pitchFamily="18" charset="0"/>
                        </a:rPr>
                        <a:t>2:15-2:20</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spcBef>
                          <a:spcPts val="0"/>
                        </a:spcBef>
                        <a:spcAft>
                          <a:spcPts val="0"/>
                        </a:spcAft>
                      </a:pPr>
                      <a:r>
                        <a:rPr lang="en-US" sz="2400" b="0" kern="1200" dirty="0" smtClean="0">
                          <a:solidFill>
                            <a:schemeClr val="tx1"/>
                          </a:solidFill>
                          <a:latin typeface="Calibri Light" panose="020F0302020204030204" pitchFamily="34" charset="0"/>
                          <a:ea typeface="+mn-ea"/>
                          <a:cs typeface="Calibri Light" panose="020F0302020204030204" pitchFamily="34" charset="0"/>
                        </a:rPr>
                        <a:t>Communication Within Your Organization About the PGR Program</a:t>
                      </a:r>
                      <a:endParaRPr lang="en-US" sz="2400" b="0" kern="1200" dirty="0">
                        <a:solidFill>
                          <a:schemeClr val="tx1"/>
                        </a:solidFill>
                        <a:latin typeface="Calibri Light" panose="020F0302020204030204" pitchFamily="34" charset="0"/>
                        <a:ea typeface="+mn-ea"/>
                        <a:cs typeface="Calibri Light" panose="020F03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24320437"/>
                  </a:ext>
                </a:extLst>
              </a:tr>
              <a:tr h="40289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b="0" dirty="0" smtClean="0">
                          <a:effectLst/>
                          <a:latin typeface="Calibri" panose="020F0502020204030204" pitchFamily="34" charset="0"/>
                          <a:ea typeface="Calibri" panose="020F0502020204030204" pitchFamily="34" charset="0"/>
                          <a:cs typeface="Times New Roman" panose="02020603050405020304" pitchFamily="18" charset="0"/>
                        </a:rPr>
                        <a:t>2:20-2:25</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spcBef>
                          <a:spcPts val="0"/>
                        </a:spcBef>
                        <a:spcAft>
                          <a:spcPts val="0"/>
                        </a:spcAft>
                      </a:pPr>
                      <a:r>
                        <a:rPr lang="en-US" sz="2400" b="0" kern="1200" dirty="0" smtClean="0">
                          <a:solidFill>
                            <a:schemeClr val="accent5">
                              <a:lumMod val="75000"/>
                            </a:schemeClr>
                          </a:solidFill>
                          <a:latin typeface="Calibri Light" panose="020F0302020204030204" pitchFamily="34" charset="0"/>
                          <a:ea typeface="+mn-ea"/>
                          <a:cs typeface="Calibri Light" panose="020F0302020204030204" pitchFamily="34" charset="0"/>
                        </a:rPr>
                        <a:t>Basic Overview of Program Structure</a:t>
                      </a:r>
                      <a:endParaRPr lang="en-US" sz="2400" b="0" kern="1200" dirty="0">
                        <a:solidFill>
                          <a:schemeClr val="accent5">
                            <a:lumMod val="75000"/>
                          </a:schemeClr>
                        </a:solidFill>
                        <a:latin typeface="Calibri Light" panose="020F0302020204030204" pitchFamily="34" charset="0"/>
                        <a:ea typeface="+mn-ea"/>
                        <a:cs typeface="Calibri Light" panose="020F03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320336780"/>
                  </a:ext>
                </a:extLst>
              </a:tr>
              <a:tr h="40289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b="0" dirty="0" smtClean="0">
                          <a:effectLst/>
                          <a:latin typeface="Calibri" panose="020F0502020204030204" pitchFamily="34" charset="0"/>
                          <a:ea typeface="Calibri" panose="020F0502020204030204" pitchFamily="34" charset="0"/>
                          <a:cs typeface="Times New Roman" panose="02020603050405020304" pitchFamily="18" charset="0"/>
                        </a:rPr>
                        <a:t>2:25-2:30</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0" kern="1200" baseline="0" dirty="0" smtClean="0">
                          <a:solidFill>
                            <a:schemeClr val="tx1"/>
                          </a:solidFill>
                          <a:latin typeface="Calibri Light" panose="020F0302020204030204" pitchFamily="34" charset="0"/>
                          <a:ea typeface="+mn-ea"/>
                          <a:cs typeface="Calibri Light" panose="020F0302020204030204" pitchFamily="34" charset="0"/>
                        </a:rPr>
                        <a:t>Q/A, </a:t>
                      </a:r>
                      <a:r>
                        <a:rPr lang="en-US" sz="2400" b="0" kern="1200" dirty="0" smtClean="0">
                          <a:solidFill>
                            <a:schemeClr val="tx1"/>
                          </a:solidFill>
                          <a:latin typeface="Calibri Light" panose="020F0302020204030204" pitchFamily="34" charset="0"/>
                          <a:ea typeface="+mn-ea"/>
                          <a:cs typeface="Calibri Light" panose="020F0302020204030204" pitchFamily="34" charset="0"/>
                        </a:rPr>
                        <a:t>Wrap-Up</a:t>
                      </a:r>
                      <a:r>
                        <a:rPr lang="en-US" sz="2400" b="0" kern="1200" baseline="0" dirty="0" smtClean="0">
                          <a:solidFill>
                            <a:schemeClr val="tx1"/>
                          </a:solidFill>
                          <a:latin typeface="Calibri Light" panose="020F0302020204030204" pitchFamily="34" charset="0"/>
                          <a:ea typeface="+mn-ea"/>
                          <a:cs typeface="Calibri Light" panose="020F0302020204030204" pitchFamily="34" charset="0"/>
                        </a:rPr>
                        <a:t> and Evaluation </a:t>
                      </a:r>
                      <a:endParaRPr lang="en-US" sz="2400" b="0" kern="1200" dirty="0">
                        <a:solidFill>
                          <a:schemeClr val="tx1"/>
                        </a:solidFill>
                        <a:latin typeface="Calibri Light" panose="020F0302020204030204" pitchFamily="34" charset="0"/>
                        <a:ea typeface="+mn-ea"/>
                        <a:cs typeface="Calibri Light" panose="020F03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055813068"/>
                  </a:ext>
                </a:extLst>
              </a:tr>
            </a:tbl>
          </a:graphicData>
        </a:graphic>
      </p:graphicFrame>
    </p:spTree>
    <p:extLst>
      <p:ext uri="{BB962C8B-B14F-4D97-AF65-F5344CB8AC3E}">
        <p14:creationId xmlns:p14="http://schemas.microsoft.com/office/powerpoint/2010/main" val="2679335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651087"/>
          </a:xfrm>
          <a:custGeom>
            <a:avLst/>
            <a:gdLst/>
            <a:ahLst/>
            <a:cxnLst/>
            <a:rect l="l" t="t" r="r" b="b"/>
            <a:pathLst>
              <a:path w="9144000" h="488315">
                <a:moveTo>
                  <a:pt x="9143999" y="487799"/>
                </a:moveTo>
                <a:lnTo>
                  <a:pt x="0" y="487799"/>
                </a:lnTo>
                <a:lnTo>
                  <a:pt x="0" y="0"/>
                </a:lnTo>
                <a:lnTo>
                  <a:pt x="9143999" y="0"/>
                </a:lnTo>
                <a:lnTo>
                  <a:pt x="9143999" y="487799"/>
                </a:lnTo>
                <a:close/>
              </a:path>
            </a:pathLst>
          </a:custGeom>
          <a:solidFill>
            <a:srgbClr val="E9EDEE"/>
          </a:solidFill>
        </p:spPr>
        <p:txBody>
          <a:bodyPr wrap="square" lIns="0" tIns="0" rIns="0" bIns="0" rtlCol="0"/>
          <a:lstStyle/>
          <a:p>
            <a:pPr defTabSz="1219170"/>
            <a:endParaRPr sz="2400" kern="0">
              <a:solidFill>
                <a:sysClr val="windowText" lastClr="000000"/>
              </a:solidFill>
            </a:endParaRPr>
          </a:p>
        </p:txBody>
      </p:sp>
      <p:grpSp>
        <p:nvGrpSpPr>
          <p:cNvPr id="3" name="object 3"/>
          <p:cNvGrpSpPr/>
          <p:nvPr/>
        </p:nvGrpSpPr>
        <p:grpSpPr>
          <a:xfrm>
            <a:off x="1107189" y="1588341"/>
            <a:ext cx="994833" cy="61807"/>
            <a:chOff x="830391" y="1191255"/>
            <a:chExt cx="746125" cy="46355"/>
          </a:xfrm>
        </p:grpSpPr>
        <p:sp>
          <p:nvSpPr>
            <p:cNvPr id="4" name="object 4"/>
            <p:cNvSpPr/>
            <p:nvPr/>
          </p:nvSpPr>
          <p:spPr>
            <a:xfrm>
              <a:off x="1203295" y="1191255"/>
              <a:ext cx="373380" cy="46355"/>
            </a:xfrm>
            <a:custGeom>
              <a:avLst/>
              <a:gdLst/>
              <a:ahLst/>
              <a:cxnLst/>
              <a:rect l="l" t="t" r="r" b="b"/>
              <a:pathLst>
                <a:path w="373380" h="46355">
                  <a:moveTo>
                    <a:pt x="372859" y="45826"/>
                  </a:moveTo>
                  <a:lnTo>
                    <a:pt x="0" y="45826"/>
                  </a:lnTo>
                  <a:lnTo>
                    <a:pt x="0" y="0"/>
                  </a:lnTo>
                  <a:lnTo>
                    <a:pt x="372859" y="0"/>
                  </a:lnTo>
                  <a:lnTo>
                    <a:pt x="372859" y="45826"/>
                  </a:lnTo>
                  <a:close/>
                </a:path>
              </a:pathLst>
            </a:custGeom>
            <a:solidFill>
              <a:srgbClr val="EB5500"/>
            </a:solidFill>
          </p:spPr>
          <p:txBody>
            <a:bodyPr wrap="square" lIns="0" tIns="0" rIns="0" bIns="0" rtlCol="0"/>
            <a:lstStyle/>
            <a:p>
              <a:pPr defTabSz="1219170"/>
              <a:endParaRPr sz="2400" kern="0">
                <a:solidFill>
                  <a:sysClr val="windowText" lastClr="000000"/>
                </a:solidFill>
              </a:endParaRPr>
            </a:p>
          </p:txBody>
        </p:sp>
        <p:sp>
          <p:nvSpPr>
            <p:cNvPr id="5" name="object 5"/>
            <p:cNvSpPr/>
            <p:nvPr/>
          </p:nvSpPr>
          <p:spPr>
            <a:xfrm>
              <a:off x="830391" y="1191255"/>
              <a:ext cx="376555" cy="46355"/>
            </a:xfrm>
            <a:custGeom>
              <a:avLst/>
              <a:gdLst/>
              <a:ahLst/>
              <a:cxnLst/>
              <a:rect l="l" t="t" r="r" b="b"/>
              <a:pathLst>
                <a:path w="376555" h="46355">
                  <a:moveTo>
                    <a:pt x="376012" y="45826"/>
                  </a:moveTo>
                  <a:lnTo>
                    <a:pt x="0" y="45826"/>
                  </a:lnTo>
                  <a:lnTo>
                    <a:pt x="0" y="0"/>
                  </a:lnTo>
                  <a:lnTo>
                    <a:pt x="376012" y="0"/>
                  </a:lnTo>
                  <a:lnTo>
                    <a:pt x="376012" y="45826"/>
                  </a:lnTo>
                  <a:close/>
                </a:path>
              </a:pathLst>
            </a:custGeom>
            <a:solidFill>
              <a:srgbClr val="1A9988"/>
            </a:solidFill>
          </p:spPr>
          <p:txBody>
            <a:bodyPr wrap="square" lIns="0" tIns="0" rIns="0" bIns="0" rtlCol="0"/>
            <a:lstStyle/>
            <a:p>
              <a:pPr defTabSz="1219170"/>
              <a:endParaRPr sz="2400" kern="0">
                <a:solidFill>
                  <a:sysClr val="windowText" lastClr="000000"/>
                </a:solidFill>
              </a:endParaRPr>
            </a:p>
          </p:txBody>
        </p:sp>
      </p:grpSp>
      <p:sp>
        <p:nvSpPr>
          <p:cNvPr id="6" name="object 6"/>
          <p:cNvSpPr txBox="1">
            <a:spLocks noGrp="1"/>
          </p:cNvSpPr>
          <p:nvPr>
            <p:ph type="body" idx="1"/>
          </p:nvPr>
        </p:nvSpPr>
        <p:spPr>
          <a:xfrm>
            <a:off x="716629" y="2037040"/>
            <a:ext cx="11081362" cy="4244175"/>
          </a:xfrm>
          <a:prstGeom prst="rect">
            <a:avLst/>
          </a:prstGeom>
        </p:spPr>
        <p:txBody>
          <a:bodyPr vert="horz" wrap="square" lIns="0" tIns="15240" rIns="0" bIns="0" rtlCol="0">
            <a:spAutoFit/>
          </a:bodyPr>
          <a:lstStyle/>
          <a:p>
            <a:pPr marL="359833" marR="6773" indent="-342900">
              <a:lnSpc>
                <a:spcPct val="118400"/>
              </a:lnSpc>
              <a:spcBef>
                <a:spcPts val="120"/>
              </a:spcBef>
              <a:buSzPct val="91666"/>
              <a:buFont typeface="+mj-lt"/>
              <a:buAutoNum type="arabicPeriod"/>
              <a:tabLst>
                <a:tab pos="189649" algn="l"/>
              </a:tabLst>
            </a:pPr>
            <a:r>
              <a:rPr b="0" dirty="0">
                <a:latin typeface="Tahoma" panose="020B0604030504040204" pitchFamily="34" charset="0"/>
                <a:ea typeface="Tahoma" panose="020B0604030504040204" pitchFamily="34" charset="0"/>
                <a:cs typeface="Tahoma" panose="020B0604030504040204" pitchFamily="34" charset="0"/>
              </a:rPr>
              <a:t>To</a:t>
            </a:r>
            <a:r>
              <a:rPr b="0" spc="5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enhance</a:t>
            </a:r>
            <a:r>
              <a:rPr b="0" spc="6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the</a:t>
            </a:r>
            <a:r>
              <a:rPr b="0" spc="6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clinical</a:t>
            </a:r>
            <a:r>
              <a:rPr b="0" spc="6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competence</a:t>
            </a:r>
            <a:r>
              <a:rPr b="0" spc="6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of</a:t>
            </a:r>
            <a:r>
              <a:rPr b="0" spc="5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nurse</a:t>
            </a:r>
            <a:r>
              <a:rPr b="0" spc="6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practitioners</a:t>
            </a:r>
            <a:r>
              <a:rPr b="0" spc="6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by</a:t>
            </a:r>
            <a:r>
              <a:rPr b="0" spc="6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providing</a:t>
            </a:r>
            <a:r>
              <a:rPr b="0" spc="5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exposure</a:t>
            </a:r>
            <a:r>
              <a:rPr b="0" spc="6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to</a:t>
            </a:r>
            <a:r>
              <a:rPr b="0" spc="6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a</a:t>
            </a:r>
            <a:r>
              <a:rPr b="0" spc="6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wide</a:t>
            </a:r>
            <a:r>
              <a:rPr b="0" spc="6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range</a:t>
            </a:r>
            <a:r>
              <a:rPr b="0" spc="5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of</a:t>
            </a:r>
            <a:r>
              <a:rPr b="0" spc="60" dirty="0">
                <a:latin typeface="Tahoma" panose="020B0604030504040204" pitchFamily="34" charset="0"/>
                <a:ea typeface="Tahoma" panose="020B0604030504040204" pitchFamily="34" charset="0"/>
                <a:cs typeface="Tahoma" panose="020B0604030504040204" pitchFamily="34" charset="0"/>
              </a:rPr>
              <a:t> </a:t>
            </a:r>
            <a:r>
              <a:rPr b="0" spc="-13" dirty="0">
                <a:latin typeface="Tahoma" panose="020B0604030504040204" pitchFamily="34" charset="0"/>
                <a:ea typeface="Tahoma" panose="020B0604030504040204" pitchFamily="34" charset="0"/>
                <a:cs typeface="Tahoma" panose="020B0604030504040204" pitchFamily="34" charset="0"/>
              </a:rPr>
              <a:t>complex </a:t>
            </a:r>
            <a:r>
              <a:rPr b="0" dirty="0">
                <a:latin typeface="Tahoma" panose="020B0604030504040204" pitchFamily="34" charset="0"/>
                <a:ea typeface="Tahoma" panose="020B0604030504040204" pitchFamily="34" charset="0"/>
                <a:cs typeface="Tahoma" panose="020B0604030504040204" pitchFamily="34" charset="0"/>
              </a:rPr>
              <a:t>patient</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cases</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and</a:t>
            </a:r>
            <a:r>
              <a:rPr b="0" spc="8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diverse</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clinical</a:t>
            </a:r>
            <a:r>
              <a:rPr b="0" spc="73" dirty="0">
                <a:latin typeface="Tahoma" panose="020B0604030504040204" pitchFamily="34" charset="0"/>
                <a:ea typeface="Tahoma" panose="020B0604030504040204" pitchFamily="34" charset="0"/>
                <a:cs typeface="Tahoma" panose="020B0604030504040204" pitchFamily="34" charset="0"/>
              </a:rPr>
              <a:t> </a:t>
            </a:r>
            <a:r>
              <a:rPr b="0" spc="-13" dirty="0">
                <a:latin typeface="Tahoma" panose="020B0604030504040204" pitchFamily="34" charset="0"/>
                <a:ea typeface="Tahoma" panose="020B0604030504040204" pitchFamily="34" charset="0"/>
                <a:cs typeface="Tahoma" panose="020B0604030504040204" pitchFamily="34" charset="0"/>
              </a:rPr>
              <a:t>settings.</a:t>
            </a:r>
          </a:p>
          <a:p>
            <a:pPr marL="359833" marR="498674" indent="-342900">
              <a:lnSpc>
                <a:spcPct val="118400"/>
              </a:lnSpc>
              <a:spcBef>
                <a:spcPts val="1600"/>
              </a:spcBef>
              <a:buSzPct val="91666"/>
              <a:buFont typeface="+mj-lt"/>
              <a:buAutoNum type="arabicPeriod"/>
              <a:tabLst>
                <a:tab pos="247220" algn="l"/>
              </a:tabLst>
            </a:pPr>
            <a:r>
              <a:rPr b="0" dirty="0">
                <a:latin typeface="Tahoma" panose="020B0604030504040204" pitchFamily="34" charset="0"/>
                <a:ea typeface="Tahoma" panose="020B0604030504040204" pitchFamily="34" charset="0"/>
                <a:cs typeface="Tahoma" panose="020B0604030504040204" pitchFamily="34" charset="0"/>
              </a:rPr>
              <a:t>To</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have</a:t>
            </a:r>
            <a:r>
              <a:rPr b="0" spc="8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effective</a:t>
            </a:r>
            <a:r>
              <a:rPr b="0" spc="8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collaboration</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and</a:t>
            </a:r>
            <a:r>
              <a:rPr b="0" spc="8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communication</a:t>
            </a:r>
            <a:r>
              <a:rPr b="0" spc="8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skills</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necessary</a:t>
            </a:r>
            <a:r>
              <a:rPr b="0" spc="8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for</a:t>
            </a:r>
            <a:r>
              <a:rPr b="0" spc="8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providing</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patient-centered</a:t>
            </a:r>
            <a:r>
              <a:rPr b="0" spc="80" dirty="0">
                <a:latin typeface="Tahoma" panose="020B0604030504040204" pitchFamily="34" charset="0"/>
                <a:ea typeface="Tahoma" panose="020B0604030504040204" pitchFamily="34" charset="0"/>
                <a:cs typeface="Tahoma" panose="020B0604030504040204" pitchFamily="34" charset="0"/>
              </a:rPr>
              <a:t> </a:t>
            </a:r>
            <a:r>
              <a:rPr b="0" spc="-27" dirty="0">
                <a:latin typeface="Tahoma" panose="020B0604030504040204" pitchFamily="34" charset="0"/>
                <a:ea typeface="Tahoma" panose="020B0604030504040204" pitchFamily="34" charset="0"/>
                <a:cs typeface="Tahoma" panose="020B0604030504040204" pitchFamily="34" charset="0"/>
              </a:rPr>
              <a:t>care </a:t>
            </a:r>
            <a:r>
              <a:rPr b="0" dirty="0">
                <a:latin typeface="Tahoma" panose="020B0604030504040204" pitchFamily="34" charset="0"/>
                <a:ea typeface="Tahoma" panose="020B0604030504040204" pitchFamily="34" charset="0"/>
                <a:cs typeface="Tahoma" panose="020B0604030504040204" pitchFamily="34" charset="0"/>
              </a:rPr>
              <a:t>within</a:t>
            </a:r>
            <a:r>
              <a:rPr b="0" spc="87"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a</a:t>
            </a:r>
            <a:r>
              <a:rPr b="0" spc="87"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multidisciplinary</a:t>
            </a:r>
            <a:r>
              <a:rPr b="0" spc="87"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healthcare</a:t>
            </a:r>
            <a:r>
              <a:rPr b="0" spc="87" dirty="0">
                <a:latin typeface="Tahoma" panose="020B0604030504040204" pitchFamily="34" charset="0"/>
                <a:ea typeface="Tahoma" panose="020B0604030504040204" pitchFamily="34" charset="0"/>
                <a:cs typeface="Tahoma" panose="020B0604030504040204" pitchFamily="34" charset="0"/>
              </a:rPr>
              <a:t> </a:t>
            </a:r>
            <a:r>
              <a:rPr b="0" spc="-13" dirty="0">
                <a:latin typeface="Tahoma" panose="020B0604030504040204" pitchFamily="34" charset="0"/>
                <a:ea typeface="Tahoma" panose="020B0604030504040204" pitchFamily="34" charset="0"/>
                <a:cs typeface="Tahoma" panose="020B0604030504040204" pitchFamily="34" charset="0"/>
              </a:rPr>
              <a:t>team.</a:t>
            </a:r>
          </a:p>
          <a:p>
            <a:pPr marL="359833" marR="164248" indent="-342900">
              <a:lnSpc>
                <a:spcPct val="118400"/>
              </a:lnSpc>
              <a:spcBef>
                <a:spcPts val="1600"/>
              </a:spcBef>
              <a:buSzPct val="91666"/>
              <a:buFont typeface="+mj-lt"/>
              <a:buAutoNum type="arabicPeriod"/>
              <a:tabLst>
                <a:tab pos="247220" algn="l"/>
              </a:tabLst>
            </a:pPr>
            <a:r>
              <a:rPr b="0" dirty="0">
                <a:latin typeface="Tahoma" panose="020B0604030504040204" pitchFamily="34" charset="0"/>
                <a:ea typeface="Tahoma" panose="020B0604030504040204" pitchFamily="34" charset="0"/>
                <a:cs typeface="Tahoma" panose="020B0604030504040204" pitchFamily="34" charset="0"/>
              </a:rPr>
              <a:t>Equip</a:t>
            </a:r>
            <a:r>
              <a:rPr b="0" spc="5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nurse</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practitioners</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with</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the</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knowledge</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and</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skills</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to</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critically</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evaluate</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and</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apply</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current</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evidence</a:t>
            </a:r>
            <a:r>
              <a:rPr b="0" spc="73" dirty="0">
                <a:latin typeface="Tahoma" panose="020B0604030504040204" pitchFamily="34" charset="0"/>
                <a:ea typeface="Tahoma" panose="020B0604030504040204" pitchFamily="34" charset="0"/>
                <a:cs typeface="Tahoma" panose="020B0604030504040204" pitchFamily="34" charset="0"/>
              </a:rPr>
              <a:t> </a:t>
            </a:r>
            <a:r>
              <a:rPr b="0" spc="-33" dirty="0">
                <a:latin typeface="Tahoma" panose="020B0604030504040204" pitchFamily="34" charset="0"/>
                <a:ea typeface="Tahoma" panose="020B0604030504040204" pitchFamily="34" charset="0"/>
                <a:cs typeface="Tahoma" panose="020B0604030504040204" pitchFamily="34" charset="0"/>
              </a:rPr>
              <a:t>in </a:t>
            </a:r>
            <a:r>
              <a:rPr b="0" dirty="0">
                <a:latin typeface="Tahoma" panose="020B0604030504040204" pitchFamily="34" charset="0"/>
                <a:ea typeface="Tahoma" panose="020B0604030504040204" pitchFamily="34" charset="0"/>
                <a:cs typeface="Tahoma" panose="020B0604030504040204" pitchFamily="34" charset="0"/>
              </a:rPr>
              <a:t>their</a:t>
            </a:r>
            <a:r>
              <a:rPr b="0" spc="5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clinical</a:t>
            </a:r>
            <a:r>
              <a:rPr b="0" spc="60" dirty="0">
                <a:latin typeface="Tahoma" panose="020B0604030504040204" pitchFamily="34" charset="0"/>
                <a:ea typeface="Tahoma" panose="020B0604030504040204" pitchFamily="34" charset="0"/>
                <a:cs typeface="Tahoma" panose="020B0604030504040204" pitchFamily="34" charset="0"/>
              </a:rPr>
              <a:t> </a:t>
            </a:r>
            <a:r>
              <a:rPr b="0" spc="-13" dirty="0">
                <a:latin typeface="Tahoma" panose="020B0604030504040204" pitchFamily="34" charset="0"/>
                <a:ea typeface="Tahoma" panose="020B0604030504040204" pitchFamily="34" charset="0"/>
                <a:cs typeface="Tahoma" panose="020B0604030504040204" pitchFamily="34" charset="0"/>
              </a:rPr>
              <a:t>practice.</a:t>
            </a:r>
          </a:p>
          <a:p>
            <a:pPr marL="359833" marR="864425" indent="-342900">
              <a:lnSpc>
                <a:spcPct val="118400"/>
              </a:lnSpc>
              <a:spcBef>
                <a:spcPts val="1600"/>
              </a:spcBef>
              <a:buSzPct val="91666"/>
              <a:buFont typeface="+mj-lt"/>
              <a:buAutoNum type="arabicPeriod"/>
              <a:tabLst>
                <a:tab pos="247220" algn="l"/>
              </a:tabLst>
            </a:pPr>
            <a:r>
              <a:rPr b="0" dirty="0">
                <a:latin typeface="Tahoma" panose="020B0604030504040204" pitchFamily="34" charset="0"/>
                <a:ea typeface="Tahoma" panose="020B0604030504040204" pitchFamily="34" charset="0"/>
                <a:cs typeface="Tahoma" panose="020B0604030504040204" pitchFamily="34" charset="0"/>
              </a:rPr>
              <a:t>Instill</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a</a:t>
            </a:r>
            <a:r>
              <a:rPr b="0" spc="8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commitment</a:t>
            </a:r>
            <a:r>
              <a:rPr b="0" spc="8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to</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delivering</a:t>
            </a:r>
            <a:r>
              <a:rPr b="0" spc="8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safe,</a:t>
            </a:r>
            <a:r>
              <a:rPr b="0" spc="8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high-quality</a:t>
            </a:r>
            <a:r>
              <a:rPr b="0" spc="8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healthcare</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and</a:t>
            </a:r>
            <a:r>
              <a:rPr b="0" spc="8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contribute</a:t>
            </a:r>
            <a:r>
              <a:rPr b="0" spc="8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to</a:t>
            </a:r>
            <a:r>
              <a:rPr b="0" spc="8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initiatives</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aimed</a:t>
            </a:r>
            <a:r>
              <a:rPr b="0" spc="80" dirty="0">
                <a:latin typeface="Tahoma" panose="020B0604030504040204" pitchFamily="34" charset="0"/>
                <a:ea typeface="Tahoma" panose="020B0604030504040204" pitchFamily="34" charset="0"/>
                <a:cs typeface="Tahoma" panose="020B0604030504040204" pitchFamily="34" charset="0"/>
              </a:rPr>
              <a:t> </a:t>
            </a:r>
            <a:r>
              <a:rPr b="0" spc="-33" dirty="0">
                <a:latin typeface="Tahoma" panose="020B0604030504040204" pitchFamily="34" charset="0"/>
                <a:ea typeface="Tahoma" panose="020B0604030504040204" pitchFamily="34" charset="0"/>
                <a:cs typeface="Tahoma" panose="020B0604030504040204" pitchFamily="34" charset="0"/>
              </a:rPr>
              <a:t>at </a:t>
            </a:r>
            <a:r>
              <a:rPr b="0" dirty="0">
                <a:latin typeface="Tahoma" panose="020B0604030504040204" pitchFamily="34" charset="0"/>
                <a:ea typeface="Tahoma" panose="020B0604030504040204" pitchFamily="34" charset="0"/>
                <a:cs typeface="Tahoma" panose="020B0604030504040204" pitchFamily="34" charset="0"/>
              </a:rPr>
              <a:t>improving</a:t>
            </a:r>
            <a:r>
              <a:rPr b="0" spc="107"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patient</a:t>
            </a:r>
            <a:r>
              <a:rPr b="0" spc="107" dirty="0">
                <a:latin typeface="Tahoma" panose="020B0604030504040204" pitchFamily="34" charset="0"/>
                <a:ea typeface="Tahoma" panose="020B0604030504040204" pitchFamily="34" charset="0"/>
                <a:cs typeface="Tahoma" panose="020B0604030504040204" pitchFamily="34" charset="0"/>
              </a:rPr>
              <a:t> </a:t>
            </a:r>
            <a:r>
              <a:rPr b="0" spc="-13" dirty="0">
                <a:latin typeface="Tahoma" panose="020B0604030504040204" pitchFamily="34" charset="0"/>
                <a:ea typeface="Tahoma" panose="020B0604030504040204" pitchFamily="34" charset="0"/>
                <a:cs typeface="Tahoma" panose="020B0604030504040204" pitchFamily="34" charset="0"/>
              </a:rPr>
              <a:t>outcomes.</a:t>
            </a:r>
          </a:p>
          <a:p>
            <a:pPr marL="342900" indent="-342900">
              <a:spcBef>
                <a:spcPts val="33"/>
              </a:spcBef>
              <a:buFont typeface="+mj-lt"/>
              <a:buAutoNum type="arabicPeriod"/>
            </a:pPr>
            <a:endParaRPr sz="1667" b="0" dirty="0">
              <a:latin typeface="Tahoma" panose="020B0604030504040204" pitchFamily="34" charset="0"/>
              <a:ea typeface="Tahoma" panose="020B0604030504040204" pitchFamily="34" charset="0"/>
              <a:cs typeface="Tahoma" panose="020B0604030504040204" pitchFamily="34" charset="0"/>
            </a:endParaRPr>
          </a:p>
          <a:p>
            <a:pPr marL="359832" indent="-342900">
              <a:buSzPct val="91666"/>
              <a:buFont typeface="+mj-lt"/>
              <a:buAutoNum type="arabicPeriod"/>
              <a:tabLst>
                <a:tab pos="247220" algn="l"/>
              </a:tabLst>
            </a:pPr>
            <a:r>
              <a:rPr b="0" dirty="0">
                <a:latin typeface="Tahoma" panose="020B0604030504040204" pitchFamily="34" charset="0"/>
                <a:ea typeface="Tahoma" panose="020B0604030504040204" pitchFamily="34" charset="0"/>
                <a:cs typeface="Tahoma" panose="020B0604030504040204" pitchFamily="34" charset="0"/>
              </a:rPr>
              <a:t>Provide</a:t>
            </a:r>
            <a:r>
              <a:rPr b="0" spc="67"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opportunities</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for</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nurse</a:t>
            </a:r>
            <a:r>
              <a:rPr b="0" spc="67"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practitioners</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to</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participate</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in</a:t>
            </a:r>
            <a:r>
              <a:rPr b="0" spc="67"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spiritual</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care</a:t>
            </a:r>
            <a:r>
              <a:rPr b="0" spc="7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training</a:t>
            </a:r>
            <a:r>
              <a:rPr b="0" spc="67"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and</a:t>
            </a:r>
            <a:r>
              <a:rPr b="0" spc="73" dirty="0">
                <a:latin typeface="Tahoma" panose="020B0604030504040204" pitchFamily="34" charset="0"/>
                <a:ea typeface="Tahoma" panose="020B0604030504040204" pitchFamily="34" charset="0"/>
                <a:cs typeface="Tahoma" panose="020B0604030504040204" pitchFamily="34" charset="0"/>
              </a:rPr>
              <a:t> </a:t>
            </a:r>
            <a:r>
              <a:rPr b="0" spc="-13" dirty="0">
                <a:latin typeface="Tahoma" panose="020B0604030504040204" pitchFamily="34" charset="0"/>
                <a:ea typeface="Tahoma" panose="020B0604030504040204" pitchFamily="34" charset="0"/>
                <a:cs typeface="Tahoma" panose="020B0604030504040204" pitchFamily="34" charset="0"/>
              </a:rPr>
              <a:t>workshops.</a:t>
            </a:r>
          </a:p>
          <a:p>
            <a:pPr marL="359833" marR="494441" indent="-342900">
              <a:lnSpc>
                <a:spcPct val="118400"/>
              </a:lnSpc>
              <a:spcBef>
                <a:spcPts val="1600"/>
              </a:spcBef>
              <a:buSzPct val="91666"/>
              <a:buFont typeface="+mj-lt"/>
              <a:buAutoNum type="arabicPeriod"/>
              <a:tabLst>
                <a:tab pos="247220" algn="l"/>
              </a:tabLst>
            </a:pPr>
            <a:r>
              <a:rPr b="0" dirty="0">
                <a:latin typeface="Tahoma" panose="020B0604030504040204" pitchFamily="34" charset="0"/>
                <a:ea typeface="Tahoma" panose="020B0604030504040204" pitchFamily="34" charset="0"/>
                <a:cs typeface="Tahoma" panose="020B0604030504040204" pitchFamily="34" charset="0"/>
              </a:rPr>
              <a:t>Promote</a:t>
            </a:r>
            <a:r>
              <a:rPr b="0" spc="87"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compassionate</a:t>
            </a:r>
            <a:r>
              <a:rPr b="0" spc="87"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care</a:t>
            </a:r>
            <a:r>
              <a:rPr b="0" spc="87"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that</a:t>
            </a:r>
            <a:r>
              <a:rPr b="0" spc="87"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considers</a:t>
            </a:r>
            <a:r>
              <a:rPr b="0" spc="9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patients,</a:t>
            </a:r>
            <a:r>
              <a:rPr b="0" spc="87"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spiritual</a:t>
            </a:r>
            <a:r>
              <a:rPr b="0" spc="87"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needs,</a:t>
            </a:r>
            <a:r>
              <a:rPr b="0" spc="87"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providing</a:t>
            </a:r>
            <a:r>
              <a:rPr b="0" spc="93"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emotional</a:t>
            </a:r>
            <a:r>
              <a:rPr b="0" spc="87"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and</a:t>
            </a:r>
            <a:r>
              <a:rPr b="0" spc="87" dirty="0">
                <a:latin typeface="Tahoma" panose="020B0604030504040204" pitchFamily="34" charset="0"/>
                <a:ea typeface="Tahoma" panose="020B0604030504040204" pitchFamily="34" charset="0"/>
                <a:cs typeface="Tahoma" panose="020B0604030504040204" pitchFamily="34" charset="0"/>
              </a:rPr>
              <a:t> </a:t>
            </a:r>
            <a:r>
              <a:rPr b="0" spc="-13" dirty="0">
                <a:latin typeface="Tahoma" panose="020B0604030504040204" pitchFamily="34" charset="0"/>
                <a:ea typeface="Tahoma" panose="020B0604030504040204" pitchFamily="34" charset="0"/>
                <a:cs typeface="Tahoma" panose="020B0604030504040204" pitchFamily="34" charset="0"/>
              </a:rPr>
              <a:t>spiritual </a:t>
            </a:r>
            <a:r>
              <a:rPr b="0" dirty="0">
                <a:latin typeface="Tahoma" panose="020B0604030504040204" pitchFamily="34" charset="0"/>
                <a:ea typeface="Tahoma" panose="020B0604030504040204" pitchFamily="34" charset="0"/>
                <a:cs typeface="Tahoma" panose="020B0604030504040204" pitchFamily="34" charset="0"/>
              </a:rPr>
              <a:t>support</a:t>
            </a:r>
            <a:r>
              <a:rPr b="0" spc="80" dirty="0">
                <a:latin typeface="Tahoma" panose="020B0604030504040204" pitchFamily="34" charset="0"/>
                <a:ea typeface="Tahoma" panose="020B0604030504040204" pitchFamily="34" charset="0"/>
                <a:cs typeface="Tahoma" panose="020B0604030504040204" pitchFamily="34" charset="0"/>
              </a:rPr>
              <a:t> </a:t>
            </a:r>
            <a:r>
              <a:rPr b="0" dirty="0">
                <a:latin typeface="Tahoma" panose="020B0604030504040204" pitchFamily="34" charset="0"/>
                <a:ea typeface="Tahoma" panose="020B0604030504040204" pitchFamily="34" charset="0"/>
                <a:cs typeface="Tahoma" panose="020B0604030504040204" pitchFamily="34" charset="0"/>
              </a:rPr>
              <a:t>as</a:t>
            </a:r>
            <a:r>
              <a:rPr b="0" spc="80" dirty="0">
                <a:latin typeface="Tahoma" panose="020B0604030504040204" pitchFamily="34" charset="0"/>
                <a:ea typeface="Tahoma" panose="020B0604030504040204" pitchFamily="34" charset="0"/>
                <a:cs typeface="Tahoma" panose="020B0604030504040204" pitchFamily="34" charset="0"/>
              </a:rPr>
              <a:t> </a:t>
            </a:r>
            <a:r>
              <a:rPr b="0" spc="-13" dirty="0">
                <a:latin typeface="Tahoma" panose="020B0604030504040204" pitchFamily="34" charset="0"/>
                <a:ea typeface="Tahoma" panose="020B0604030504040204" pitchFamily="34" charset="0"/>
                <a:cs typeface="Tahoma" panose="020B0604030504040204" pitchFamily="34" charset="0"/>
              </a:rPr>
              <a:t>appropriate.</a:t>
            </a:r>
          </a:p>
        </p:txBody>
      </p:sp>
      <p:sp>
        <p:nvSpPr>
          <p:cNvPr id="8" name="object 7"/>
          <p:cNvSpPr txBox="1">
            <a:spLocks/>
          </p:cNvSpPr>
          <p:nvPr/>
        </p:nvSpPr>
        <p:spPr>
          <a:xfrm>
            <a:off x="716628" y="893940"/>
            <a:ext cx="13318631" cy="571096"/>
          </a:xfrm>
          <a:prstGeom prst="rect">
            <a:avLst/>
          </a:prstGeom>
        </p:spPr>
        <p:txBody>
          <a:bodyPr vert="horz" wrap="square" lIns="0" tIns="16933" rIns="0" bIns="0" rtlCol="0">
            <a:spAutoFit/>
          </a:bodyPr>
          <a:lstStyle>
            <a:lvl1pPr>
              <a:defRPr sz="1867" b="1" i="0">
                <a:solidFill>
                  <a:srgbClr val="595959"/>
                </a:solidFill>
                <a:latin typeface="Tahoma"/>
                <a:ea typeface="+mj-ea"/>
                <a:cs typeface="Tahoma"/>
              </a:defRPr>
            </a:lvl1pPr>
          </a:lstStyle>
          <a:p>
            <a:pPr marL="16933">
              <a:spcBef>
                <a:spcPts val="133"/>
              </a:spcBef>
            </a:pPr>
            <a:r>
              <a:rPr lang="en-US" sz="3600" kern="0" spc="207" dirty="0">
                <a:solidFill>
                  <a:srgbClr val="1A1A1A"/>
                </a:solidFill>
                <a:latin typeface="Trebuchet MS"/>
                <a:cs typeface="Trebuchet MS"/>
              </a:rPr>
              <a:t>ORGANIZATIONAL GOALS</a:t>
            </a:r>
            <a:endParaRPr lang="en-US" sz="3600" kern="0" dirty="0">
              <a:latin typeface="Trebuchet MS"/>
              <a:cs typeface="Trebuchet MS"/>
            </a:endParaRPr>
          </a:p>
        </p:txBody>
      </p:sp>
    </p:spTree>
    <p:extLst>
      <p:ext uri="{BB962C8B-B14F-4D97-AF65-F5344CB8AC3E}">
        <p14:creationId xmlns:p14="http://schemas.microsoft.com/office/powerpoint/2010/main" val="24656088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488ED6D-1343-E1F2-FE9F-B04994CCB047}"/>
              </a:ext>
            </a:extLst>
          </p:cNvPr>
          <p:cNvSpPr>
            <a:spLocks noGrp="1"/>
          </p:cNvSpPr>
          <p:nvPr>
            <p:ph type="title"/>
          </p:nvPr>
        </p:nvSpPr>
        <p:spPr>
          <a:xfrm>
            <a:off x="640080" y="325369"/>
            <a:ext cx="4368602" cy="1956841"/>
          </a:xfrm>
        </p:spPr>
        <p:txBody>
          <a:bodyPr anchor="b">
            <a:normAutofit/>
          </a:bodyPr>
          <a:lstStyle/>
          <a:p>
            <a:r>
              <a:rPr lang="en-US" sz="5000"/>
              <a:t>Klamath Health Partnership	</a:t>
            </a:r>
          </a:p>
        </p:txBody>
      </p:sp>
      <p:sp>
        <p:nvSpPr>
          <p:cNvPr id="14"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8683DDBA-99B8-E426-18C7-F0F8A6649C7D}"/>
              </a:ext>
            </a:extLst>
          </p:cNvPr>
          <p:cNvSpPr>
            <a:spLocks noGrp="1"/>
          </p:cNvSpPr>
          <p:nvPr>
            <p:ph idx="1"/>
          </p:nvPr>
        </p:nvSpPr>
        <p:spPr>
          <a:xfrm>
            <a:off x="640080" y="2872899"/>
            <a:ext cx="4243589" cy="3320668"/>
          </a:xfrm>
        </p:spPr>
        <p:txBody>
          <a:bodyPr>
            <a:normAutofit/>
          </a:bodyPr>
          <a:lstStyle/>
          <a:p>
            <a:r>
              <a:rPr lang="en-US" sz="2000"/>
              <a:t>Six site, CHC in Klamath County in rural Southern Oregon</a:t>
            </a:r>
          </a:p>
          <a:p>
            <a:r>
              <a:rPr lang="en-US" sz="2000"/>
              <a:t>Project Team:</a:t>
            </a:r>
          </a:p>
          <a:p>
            <a:pPr lvl="1"/>
            <a:r>
              <a:rPr lang="en-US" sz="2000"/>
              <a:t>Jan Hallock, DO – Family Physician and Education Director</a:t>
            </a:r>
          </a:p>
          <a:p>
            <a:pPr lvl="1"/>
            <a:r>
              <a:rPr lang="en-US" sz="2000"/>
              <a:t>Jennifer Ochoa – Student Coordinator</a:t>
            </a:r>
          </a:p>
          <a:p>
            <a:pPr lvl="1"/>
            <a:r>
              <a:rPr lang="en-US" sz="2000"/>
              <a:t>Cord Van Riper – Chief Operations Officer</a:t>
            </a:r>
          </a:p>
          <a:p>
            <a:pPr marL="457200" lvl="1" indent="0">
              <a:buNone/>
            </a:pPr>
            <a:endParaRPr lang="en-US" sz="2000"/>
          </a:p>
          <a:p>
            <a:endParaRPr lang="en-US" sz="2000"/>
          </a:p>
        </p:txBody>
      </p:sp>
      <p:pic>
        <p:nvPicPr>
          <p:cNvPr id="7" name="Picture 6" descr="A logo of a family&#10;&#10;Description automatically generated">
            <a:extLst>
              <a:ext uri="{FF2B5EF4-FFF2-40B4-BE49-F238E27FC236}">
                <a16:creationId xmlns:a16="http://schemas.microsoft.com/office/drawing/2014/main" id="{C77699EB-1A4B-62C6-E0AB-49834B772A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347240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fill">
            <a:extLst>
              <a:ext uri="{FF2B5EF4-FFF2-40B4-BE49-F238E27FC236}">
                <a16:creationId xmlns:a16="http://schemas.microsoft.com/office/drawing/2014/main" id="{1D63C574-BFD2-41A1-A567-B0C3CC7FDD4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Color 2">
            <a:extLst>
              <a:ext uri="{FF2B5EF4-FFF2-40B4-BE49-F238E27FC236}">
                <a16:creationId xmlns:a16="http://schemas.microsoft.com/office/drawing/2014/main" id="{E2A46BAB-8C31-42B2-90E8-B26DD3E81D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B3F7A3C7-0737-4E57-B30E-8EEFE638B40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30" name="Color">
              <a:extLst>
                <a:ext uri="{FF2B5EF4-FFF2-40B4-BE49-F238E27FC236}">
                  <a16:creationId xmlns:a16="http://schemas.microsoft.com/office/drawing/2014/main" id="{3BE6D516-DFC6-4698-B3F1-5F591C1130C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Color">
              <a:extLst>
                <a:ext uri="{FF2B5EF4-FFF2-40B4-BE49-F238E27FC236}">
                  <a16:creationId xmlns:a16="http://schemas.microsoft.com/office/drawing/2014/main" id="{C2580FB0-D146-458C-AF1B-8E8BBF6BBA8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43F5E015-E085-4624-B431-B4241444868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2" name="Freeform: Shape 31">
              <a:extLst>
                <a:ext uri="{FF2B5EF4-FFF2-40B4-BE49-F238E27FC236}">
                  <a16:creationId xmlns:a16="http://schemas.microsoft.com/office/drawing/2014/main" id="{4DDB60AE-8B9C-4BA0-93DC-F8C9EBF6D8B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9F247760-BE07-41A2-969E-570081E6552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7A70BD2-76FC-4BDD-9E64-3B93D5EF369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AADD9643-5489-42CB-9762-FBAC2AAE9FB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09A2C16E-2745-4E3D-BECC-D66755221E3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2E5A063-571D-4461-9869-B3E93F6E69D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66019AD-E33B-4DBF-BAD3-AE361160316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itle 3">
            <a:extLst>
              <a:ext uri="{FF2B5EF4-FFF2-40B4-BE49-F238E27FC236}">
                <a16:creationId xmlns:a16="http://schemas.microsoft.com/office/drawing/2014/main" id="{9488ED6D-1343-E1F2-FE9F-B04994CCB047}"/>
              </a:ext>
            </a:extLst>
          </p:cNvPr>
          <p:cNvSpPr>
            <a:spLocks noGrp="1"/>
          </p:cNvSpPr>
          <p:nvPr>
            <p:ph type="title"/>
          </p:nvPr>
        </p:nvSpPr>
        <p:spPr>
          <a:xfrm>
            <a:off x="786385" y="841248"/>
            <a:ext cx="3515244" cy="5340097"/>
          </a:xfrm>
        </p:spPr>
        <p:txBody>
          <a:bodyPr anchor="ctr">
            <a:normAutofit/>
          </a:bodyPr>
          <a:lstStyle/>
          <a:p>
            <a:r>
              <a:rPr lang="en-US" sz="4800" dirty="0">
                <a:solidFill>
                  <a:schemeClr val="bg1"/>
                </a:solidFill>
              </a:rPr>
              <a:t>Klamath Health Partnership</a:t>
            </a:r>
            <a:br>
              <a:rPr lang="en-US" sz="4800" dirty="0">
                <a:solidFill>
                  <a:schemeClr val="bg1"/>
                </a:solidFill>
              </a:rPr>
            </a:br>
            <a:r>
              <a:rPr lang="en-US" sz="4800" dirty="0">
                <a:solidFill>
                  <a:schemeClr val="bg1"/>
                </a:solidFill>
              </a:rPr>
              <a:t>Collaboration Goals</a:t>
            </a:r>
          </a:p>
        </p:txBody>
      </p:sp>
      <p:graphicFrame>
        <p:nvGraphicFramePr>
          <p:cNvPr id="9" name="Content Placeholder 4">
            <a:extLst>
              <a:ext uri="{FF2B5EF4-FFF2-40B4-BE49-F238E27FC236}">
                <a16:creationId xmlns:a16="http://schemas.microsoft.com/office/drawing/2014/main" id="{96691F8D-1C54-801F-C632-1238D38DCE8F}"/>
              </a:ext>
            </a:extLst>
          </p:cNvPr>
          <p:cNvGraphicFramePr/>
          <p:nvPr>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97597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30" normalizeH="0" baseline="0" noProof="0" dirty="0" smtClean="0">
                <a:ln>
                  <a:noFill/>
                </a:ln>
                <a:solidFill>
                  <a:srgbClr val="0E74BD"/>
                </a:solidFill>
                <a:effectLst/>
                <a:uLnTx/>
                <a:uFillTx/>
                <a:latin typeface="Calibri Light" panose="020F0302020204030204"/>
                <a:ea typeface="+mj-ea"/>
                <a:cs typeface="Calibri" panose="020F0502020204030204" pitchFamily="34" charset="0"/>
              </a:rPr>
              <a:t>Program Drivers:</a:t>
            </a:r>
          </a:p>
          <a:p>
            <a:pPr lvl="0">
              <a:defRPr/>
            </a:pPr>
            <a:r>
              <a:rPr lang="en-US" sz="3600" spc="-30" dirty="0">
                <a:solidFill>
                  <a:srgbClr val="00B050"/>
                </a:solidFill>
                <a:latin typeface="Calibri Light" panose="020F0302020204030204"/>
                <a:cs typeface="Calibri" panose="020F0502020204030204" pitchFamily="34" charset="0"/>
              </a:rPr>
              <a:t>Building the Case for a Postgraduate Residency Program</a:t>
            </a:r>
            <a:endParaRPr kumimoji="0" lang="en-US" sz="3600" b="1" i="0" u="none" strike="noStrike" kern="1200" cap="none" spc="-30" normalizeH="0" baseline="0" noProof="0" dirty="0" smtClean="0">
              <a:ln>
                <a:noFill/>
              </a:ln>
              <a:solidFill>
                <a:srgbClr val="00B050"/>
              </a:solidFill>
              <a:effectLst/>
              <a:uLnTx/>
              <a:uFillTx/>
              <a:latin typeface="Calibri Light" panose="020F0302020204030204"/>
              <a:ea typeface="+mj-ea"/>
              <a:cs typeface="Calibri" panose="020F0502020204030204" pitchFamily="34" charset="0"/>
            </a:endParaRPr>
          </a:p>
        </p:txBody>
      </p:sp>
    </p:spTree>
    <p:extLst>
      <p:ext uri="{BB962C8B-B14F-4D97-AF65-F5344CB8AC3E}">
        <p14:creationId xmlns:p14="http://schemas.microsoft.com/office/powerpoint/2010/main" val="770089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Program Drivers</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5" name="Content Placeholder 2"/>
          <p:cNvSpPr txBox="1">
            <a:spLocks/>
          </p:cNvSpPr>
          <p:nvPr/>
        </p:nvSpPr>
        <p:spPr>
          <a:xfrm>
            <a:off x="450850" y="2711537"/>
            <a:ext cx="5721350" cy="355601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600" dirty="0">
                <a:solidFill>
                  <a:schemeClr val="accent5">
                    <a:lumMod val="75000"/>
                  </a:schemeClr>
                </a:solidFill>
                <a:latin typeface="Calibri Light" panose="020F0302020204030204" pitchFamily="34" charset="0"/>
                <a:cs typeface="Calibri Light" panose="020F0302020204030204" pitchFamily="34" charset="0"/>
              </a:rPr>
              <a:t>Your organization should </a:t>
            </a:r>
            <a:r>
              <a:rPr lang="en-US" sz="3600" dirty="0" smtClean="0">
                <a:solidFill>
                  <a:schemeClr val="accent5">
                    <a:lumMod val="75000"/>
                  </a:schemeClr>
                </a:solidFill>
                <a:latin typeface="Calibri Light" panose="020F0302020204030204" pitchFamily="34" charset="0"/>
                <a:cs typeface="Calibri Light" panose="020F0302020204030204" pitchFamily="34" charset="0"/>
              </a:rPr>
              <a:t>ask: </a:t>
            </a:r>
            <a:endParaRPr lang="en-US" sz="3600" dirty="0">
              <a:solidFill>
                <a:schemeClr val="accent5">
                  <a:lumMod val="75000"/>
                </a:schemeClr>
              </a:solidFill>
              <a:latin typeface="Calibri Light" panose="020F0302020204030204" pitchFamily="34" charset="0"/>
              <a:cs typeface="Calibri Light" panose="020F0302020204030204" pitchFamily="34" charset="0"/>
            </a:endParaRPr>
          </a:p>
          <a:p>
            <a:endParaRPr lang="en-US" sz="2000" b="1" dirty="0" smtClean="0">
              <a:solidFill>
                <a:schemeClr val="accent5">
                  <a:lumMod val="75000"/>
                </a:schemeClr>
              </a:solidFill>
              <a:latin typeface="Calibri Light" panose="020F0302020204030204" pitchFamily="34" charset="0"/>
              <a:cs typeface="Calibri Light" panose="020F0302020204030204" pitchFamily="34" charset="0"/>
            </a:endParaRPr>
          </a:p>
          <a:p>
            <a:r>
              <a:rPr lang="en-US" sz="3600" b="1" dirty="0" smtClean="0">
                <a:solidFill>
                  <a:schemeClr val="accent5">
                    <a:lumMod val="75000"/>
                  </a:schemeClr>
                </a:solidFill>
                <a:latin typeface="Calibri Light" panose="020F0302020204030204" pitchFamily="34" charset="0"/>
                <a:cs typeface="Calibri Light" panose="020F0302020204030204" pitchFamily="34" charset="0"/>
              </a:rPr>
              <a:t>Why </a:t>
            </a:r>
            <a:r>
              <a:rPr lang="en-US" sz="3600" b="1" dirty="0">
                <a:solidFill>
                  <a:schemeClr val="accent5">
                    <a:lumMod val="75000"/>
                  </a:schemeClr>
                </a:solidFill>
                <a:latin typeface="Calibri Light" panose="020F0302020204030204" pitchFamily="34" charset="0"/>
                <a:cs typeface="Calibri Light" panose="020F0302020204030204" pitchFamily="34" charset="0"/>
              </a:rPr>
              <a:t>do we want to start a postgraduate residency training program</a:t>
            </a:r>
            <a:r>
              <a:rPr lang="en-US" sz="3600" b="1" dirty="0" smtClean="0">
                <a:solidFill>
                  <a:schemeClr val="accent5">
                    <a:lumMod val="75000"/>
                  </a:schemeClr>
                </a:solidFill>
                <a:latin typeface="Calibri Light" panose="020F0302020204030204" pitchFamily="34" charset="0"/>
                <a:cs typeface="Calibri Light" panose="020F0302020204030204" pitchFamily="34" charset="0"/>
              </a:rPr>
              <a:t>?</a:t>
            </a:r>
          </a:p>
        </p:txBody>
      </p:sp>
      <p:graphicFrame>
        <p:nvGraphicFramePr>
          <p:cNvPr id="6" name="Diagram 5"/>
          <p:cNvGraphicFramePr/>
          <p:nvPr>
            <p:extLst/>
          </p:nvPr>
        </p:nvGraphicFramePr>
        <p:xfrm>
          <a:off x="5186725" y="1949185"/>
          <a:ext cx="7157355" cy="431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41432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sz="3600" dirty="0">
                <a:latin typeface="Calibri Light" panose="020F0302020204030204"/>
              </a:rPr>
              <a:t>CHC’s Drivers for Developing the Model of </a:t>
            </a:r>
            <a:endParaRPr lang="en-US" sz="3600" dirty="0" smtClean="0">
              <a:latin typeface="Calibri Light" panose="020F0302020204030204"/>
            </a:endParaRPr>
          </a:p>
          <a:p>
            <a:pPr lvl="0" algn="ctr">
              <a:defRPr/>
            </a:pPr>
            <a:r>
              <a:rPr lang="en-US" sz="3600" dirty="0" smtClean="0">
                <a:latin typeface="Calibri Light" panose="020F0302020204030204"/>
              </a:rPr>
              <a:t>Postgraduate </a:t>
            </a:r>
            <a:r>
              <a:rPr lang="en-US" sz="3600" dirty="0">
                <a:latin typeface="Calibri Light" panose="020F0302020204030204"/>
              </a:rPr>
              <a:t>NP Residency Training</a:t>
            </a:r>
            <a:endParaRPr kumimoji="0" lang="en-US" sz="3600" b="1" i="0" u="none" strike="noStrike" kern="1200" cap="none" spc="0" normalizeH="0" baseline="0" noProof="0" dirty="0">
              <a:ln>
                <a:noFill/>
              </a:ln>
              <a:solidFill>
                <a:srgbClr val="2270B7"/>
              </a:solidFill>
              <a:effectLst/>
              <a:uLnTx/>
              <a:uFillTx/>
              <a:latin typeface="Calibri Light" panose="020F0302020204030204"/>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653990"/>
            <a:ext cx="10972800" cy="360287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lvl="0" indent="-236538">
              <a:lnSpc>
                <a:spcPct val="90000"/>
              </a:lnSpc>
              <a:spcBef>
                <a:spcPts val="0"/>
              </a:spcBef>
              <a:spcAft>
                <a:spcPts val="600"/>
              </a:spcAft>
              <a:buClr>
                <a:srgbClr val="008558"/>
              </a:buClr>
              <a:defRPr/>
            </a:pPr>
            <a:r>
              <a:rPr lang="en-US" sz="2000" dirty="0">
                <a:solidFill>
                  <a:prstClr val="black"/>
                </a:solidFill>
                <a:latin typeface="Calibri Light" panose="020F0302020204030204"/>
                <a:cs typeface="Calibri Light" panose="020F0302020204030204" pitchFamily="34" charset="0"/>
              </a:rPr>
              <a:t>Increase the nation’s ability for every person to have an  expert primary care provider, but particularly in underserved communities and special populations</a:t>
            </a:r>
          </a:p>
          <a:p>
            <a:pPr marL="236538" lvl="0" indent="-236538">
              <a:lnSpc>
                <a:spcPct val="90000"/>
              </a:lnSpc>
              <a:spcBef>
                <a:spcPts val="0"/>
              </a:spcBef>
              <a:spcAft>
                <a:spcPts val="600"/>
              </a:spcAft>
              <a:buClr>
                <a:srgbClr val="008558"/>
              </a:buClr>
              <a:defRPr/>
            </a:pPr>
            <a:r>
              <a:rPr lang="en-US" sz="2000" dirty="0">
                <a:solidFill>
                  <a:prstClr val="black"/>
                </a:solidFill>
                <a:latin typeface="Calibri Light" panose="020F0302020204030204"/>
                <a:cs typeface="Calibri Light" panose="020F0302020204030204" pitchFamily="34" charset="0"/>
              </a:rPr>
              <a:t>Provide new NPs committed to practice careers as PCPs  with an intensive training experience focused on training to clinical complexity and high performance</a:t>
            </a:r>
          </a:p>
          <a:p>
            <a:pPr marL="236538" lvl="0" indent="-236538">
              <a:lnSpc>
                <a:spcPct val="90000"/>
              </a:lnSpc>
              <a:spcBef>
                <a:spcPts val="0"/>
              </a:spcBef>
              <a:spcAft>
                <a:spcPts val="600"/>
              </a:spcAft>
              <a:buClr>
                <a:srgbClr val="008558"/>
              </a:buClr>
              <a:defRPr/>
            </a:pPr>
            <a:r>
              <a:rPr lang="en-US" sz="2000" dirty="0">
                <a:solidFill>
                  <a:prstClr val="black"/>
                </a:solidFill>
                <a:latin typeface="Calibri Light" panose="020F0302020204030204"/>
                <a:cs typeface="Calibri Light" panose="020F0302020204030204" pitchFamily="34" charset="0"/>
              </a:rPr>
              <a:t>Provide a highly structured transition from university to practice that supports the development of confidence, competence, and mastery in the FQHC setting</a:t>
            </a:r>
          </a:p>
          <a:p>
            <a:pPr marL="236538" lvl="0" indent="-236538">
              <a:lnSpc>
                <a:spcPct val="90000"/>
              </a:lnSpc>
              <a:spcBef>
                <a:spcPts val="0"/>
              </a:spcBef>
              <a:spcAft>
                <a:spcPts val="600"/>
              </a:spcAft>
              <a:buClr>
                <a:srgbClr val="008558"/>
              </a:buClr>
              <a:defRPr/>
            </a:pPr>
            <a:r>
              <a:rPr lang="en-US" sz="2000" dirty="0">
                <a:solidFill>
                  <a:prstClr val="black"/>
                </a:solidFill>
                <a:latin typeface="Calibri Light" panose="020F0302020204030204"/>
                <a:cs typeface="Calibri Light" panose="020F0302020204030204" pitchFamily="34" charset="0"/>
              </a:rPr>
              <a:t>Attract new NPs to safety net settings in communities rural and urban, large and small, and prevent attrition through intensive support in first year</a:t>
            </a:r>
          </a:p>
          <a:p>
            <a:pPr marL="236538" lvl="0" indent="-236538">
              <a:lnSpc>
                <a:spcPct val="90000"/>
              </a:lnSpc>
              <a:spcBef>
                <a:spcPts val="0"/>
              </a:spcBef>
              <a:spcAft>
                <a:spcPts val="600"/>
              </a:spcAft>
              <a:buClr>
                <a:srgbClr val="008558"/>
              </a:buClr>
              <a:defRPr/>
            </a:pPr>
            <a:r>
              <a:rPr lang="en-US" sz="2000" dirty="0">
                <a:solidFill>
                  <a:prstClr val="black"/>
                </a:solidFill>
                <a:latin typeface="Calibri Light" panose="020F0302020204030204"/>
                <a:cs typeface="Calibri Light" panose="020F0302020204030204" pitchFamily="34" charset="0"/>
              </a:rPr>
              <a:t>Utilize the postgraduate training year to develop expertise in  high volume/high burden condition such: chronic pain, HIV, Hepatitis C, addiction</a:t>
            </a:r>
          </a:p>
          <a:p>
            <a:pPr marL="236538" lvl="0" indent="-236538">
              <a:lnSpc>
                <a:spcPct val="90000"/>
              </a:lnSpc>
              <a:spcBef>
                <a:spcPts val="0"/>
              </a:spcBef>
              <a:spcAft>
                <a:spcPts val="600"/>
              </a:spcAft>
              <a:buClr>
                <a:srgbClr val="008558"/>
              </a:buClr>
              <a:defRPr/>
            </a:pPr>
            <a:r>
              <a:rPr lang="en-US" sz="2000" dirty="0">
                <a:solidFill>
                  <a:prstClr val="black"/>
                </a:solidFill>
                <a:latin typeface="Calibri Light" panose="020F0302020204030204"/>
                <a:cs typeface="Calibri Light" panose="020F0302020204030204" pitchFamily="34" charset="0"/>
              </a:rPr>
              <a:t>Introduce new PCPs to innovations like Project ECHO®, </a:t>
            </a:r>
            <a:r>
              <a:rPr lang="en-US" sz="2000" dirty="0" err="1">
                <a:solidFill>
                  <a:prstClr val="black"/>
                </a:solidFill>
                <a:latin typeface="Calibri Light" panose="020F0302020204030204"/>
                <a:cs typeface="Calibri Light" panose="020F0302020204030204" pitchFamily="34" charset="0"/>
              </a:rPr>
              <a:t>eConsults</a:t>
            </a:r>
            <a:r>
              <a:rPr lang="en-US" sz="2000" dirty="0">
                <a:solidFill>
                  <a:prstClr val="black"/>
                </a:solidFill>
                <a:latin typeface="Calibri Light" panose="020F0302020204030204"/>
                <a:cs typeface="Calibri Light" panose="020F0302020204030204" pitchFamily="34" charset="0"/>
              </a:rPr>
              <a:t>, team-based care, data driven QI</a:t>
            </a:r>
          </a:p>
          <a:p>
            <a:pPr marL="236538" lvl="0" indent="-236538">
              <a:lnSpc>
                <a:spcPct val="90000"/>
              </a:lnSpc>
              <a:spcBef>
                <a:spcPts val="0"/>
              </a:spcBef>
              <a:spcAft>
                <a:spcPts val="600"/>
              </a:spcAft>
              <a:buClr>
                <a:srgbClr val="008558"/>
              </a:buClr>
              <a:defRPr/>
            </a:pPr>
            <a:r>
              <a:rPr lang="en-US" sz="2000" dirty="0">
                <a:solidFill>
                  <a:prstClr val="black"/>
                </a:solidFill>
                <a:latin typeface="Calibri Light" panose="020F0302020204030204"/>
                <a:cs typeface="Calibri Light" panose="020F0302020204030204" pitchFamily="34" charset="0"/>
              </a:rPr>
              <a:t>Create a nationally replicable, sustainable model of  FQHC-based postgraduate training for new NPs</a:t>
            </a:r>
          </a:p>
          <a:p>
            <a:pPr marL="236538" lvl="0" indent="-236538">
              <a:lnSpc>
                <a:spcPct val="90000"/>
              </a:lnSpc>
              <a:spcBef>
                <a:spcPts val="0"/>
              </a:spcBef>
              <a:spcAft>
                <a:spcPts val="600"/>
              </a:spcAft>
              <a:buClr>
                <a:srgbClr val="008558"/>
              </a:buClr>
              <a:defRPr/>
            </a:pPr>
            <a:endParaRPr lang="en-US" sz="2000" dirty="0">
              <a:solidFill>
                <a:prstClr val="black"/>
              </a:solidFill>
              <a:latin typeface="Calibri Light" panose="020F0302020204030204"/>
              <a:cs typeface="Calibri Light" panose="020F0302020204030204" pitchFamily="34" charset="0"/>
            </a:endParaRPr>
          </a:p>
        </p:txBody>
      </p:sp>
    </p:spTree>
    <p:extLst>
      <p:ext uri="{BB962C8B-B14F-4D97-AF65-F5344CB8AC3E}">
        <p14:creationId xmlns:p14="http://schemas.microsoft.com/office/powerpoint/2010/main" val="12974400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Polling Questions</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5" name="Content Placeholder 3">
            <a:extLst>
              <a:ext uri="{FF2B5EF4-FFF2-40B4-BE49-F238E27FC236}">
                <a16:creationId xmlns:a16="http://schemas.microsoft.com/office/drawing/2014/main" id="{5E4702C2-A368-9E43-A250-6A0426674F2B}"/>
              </a:ext>
            </a:extLst>
          </p:cNvPr>
          <p:cNvSpPr txBox="1">
            <a:spLocks/>
          </p:cNvSpPr>
          <p:nvPr/>
        </p:nvSpPr>
        <p:spPr>
          <a:xfrm>
            <a:off x="0" y="2311400"/>
            <a:ext cx="12192000" cy="394546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Clr>
                <a:srgbClr val="008558"/>
              </a:buClr>
              <a:buFont typeface="Arial" panose="020B0604020202020204" pitchFamily="34" charset="0"/>
              <a:buNone/>
            </a:pPr>
            <a:endParaRPr lang="en-US" sz="40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Font typeface="Arial" panose="020B0604020202020204" pitchFamily="34" charset="0"/>
              <a:buNone/>
            </a:pPr>
            <a:r>
              <a:rPr lang="en-US" sz="4600" dirty="0" smtClean="0">
                <a:latin typeface="Calibri Light" panose="020F0302020204030204" pitchFamily="34" charset="0"/>
                <a:cs typeface="Calibri Light" panose="020F0302020204030204" pitchFamily="34" charset="0"/>
              </a:rPr>
              <a:t>What is your primary reason for starting a                                             postgraduate training program?</a:t>
            </a:r>
          </a:p>
          <a:p>
            <a:pPr marL="0" indent="0" algn="ctr">
              <a:spcBef>
                <a:spcPts val="0"/>
              </a:spcBef>
              <a:spcAft>
                <a:spcPts val="600"/>
              </a:spcAft>
              <a:buClr>
                <a:srgbClr val="008558"/>
              </a:buClr>
              <a:buFont typeface="Arial" panose="020B0604020202020204" pitchFamily="34" charset="0"/>
              <a:buNone/>
            </a:pPr>
            <a:endParaRPr lang="en-US" sz="40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Font typeface="Arial" panose="020B0604020202020204" pitchFamily="34" charset="0"/>
              <a:buNone/>
            </a:pPr>
            <a:r>
              <a:rPr lang="en-US" sz="4100" i="1" dirty="0" smtClean="0">
                <a:latin typeface="Calibri Light" panose="020F0302020204030204" pitchFamily="34" charset="0"/>
                <a:cs typeface="Calibri Light" panose="020F0302020204030204" pitchFamily="34" charset="0"/>
              </a:rPr>
              <a:t>Recruitment and Retention</a:t>
            </a:r>
          </a:p>
          <a:p>
            <a:pPr marL="0" indent="0" algn="ctr">
              <a:spcBef>
                <a:spcPts val="0"/>
              </a:spcBef>
              <a:spcAft>
                <a:spcPts val="600"/>
              </a:spcAft>
              <a:buClr>
                <a:srgbClr val="008558"/>
              </a:buClr>
              <a:buFont typeface="Arial" panose="020B0604020202020204" pitchFamily="34" charset="0"/>
              <a:buNone/>
            </a:pPr>
            <a:r>
              <a:rPr lang="en-US" sz="4100" i="1" dirty="0" smtClean="0">
                <a:latin typeface="Calibri Light" panose="020F0302020204030204" pitchFamily="34" charset="0"/>
                <a:cs typeface="Calibri Light" panose="020F0302020204030204" pitchFamily="34" charset="0"/>
              </a:rPr>
              <a:t>Committed to Training </a:t>
            </a:r>
          </a:p>
          <a:p>
            <a:pPr marL="0" indent="0" algn="ctr">
              <a:spcBef>
                <a:spcPts val="0"/>
              </a:spcBef>
              <a:spcAft>
                <a:spcPts val="600"/>
              </a:spcAft>
              <a:buClr>
                <a:srgbClr val="008558"/>
              </a:buClr>
              <a:buFont typeface="Arial" panose="020B0604020202020204" pitchFamily="34" charset="0"/>
              <a:buNone/>
            </a:pPr>
            <a:r>
              <a:rPr lang="en-US" sz="4100" i="1" dirty="0" smtClean="0">
                <a:latin typeface="Calibri Light" panose="020F0302020204030204" pitchFamily="34" charset="0"/>
                <a:cs typeface="Calibri Light" panose="020F0302020204030204" pitchFamily="34" charset="0"/>
              </a:rPr>
              <a:t>Staff Development </a:t>
            </a:r>
          </a:p>
          <a:p>
            <a:pPr marL="0" indent="0" algn="ctr">
              <a:spcBef>
                <a:spcPts val="0"/>
              </a:spcBef>
              <a:spcAft>
                <a:spcPts val="600"/>
              </a:spcAft>
              <a:buClr>
                <a:srgbClr val="008558"/>
              </a:buClr>
              <a:buFont typeface="Arial" panose="020B0604020202020204" pitchFamily="34" charset="0"/>
              <a:buNone/>
            </a:pPr>
            <a:r>
              <a:rPr lang="en-US" sz="4100" i="1" dirty="0" smtClean="0">
                <a:latin typeface="Calibri Light" panose="020F0302020204030204" pitchFamily="34" charset="0"/>
                <a:cs typeface="Calibri Light" panose="020F0302020204030204" pitchFamily="34" charset="0"/>
              </a:rPr>
              <a:t>Staff Satisfaction</a:t>
            </a:r>
          </a:p>
          <a:p>
            <a:pPr marL="0" indent="0" algn="ctr">
              <a:spcBef>
                <a:spcPts val="0"/>
              </a:spcBef>
              <a:spcAft>
                <a:spcPts val="600"/>
              </a:spcAft>
              <a:buClr>
                <a:srgbClr val="008558"/>
              </a:buClr>
              <a:buFont typeface="Arial" panose="020B0604020202020204" pitchFamily="34" charset="0"/>
              <a:buNone/>
            </a:pPr>
            <a:r>
              <a:rPr lang="en-US" sz="4100" i="1" dirty="0" smtClean="0">
                <a:latin typeface="Calibri Light" panose="020F0302020204030204" pitchFamily="34" charset="0"/>
                <a:cs typeface="Calibri Light" panose="020F0302020204030204" pitchFamily="34" charset="0"/>
              </a:rPr>
              <a:t>Patient Access</a:t>
            </a:r>
          </a:p>
          <a:p>
            <a:pPr marL="0" indent="0" algn="ctr">
              <a:spcBef>
                <a:spcPts val="0"/>
              </a:spcBef>
              <a:spcAft>
                <a:spcPts val="600"/>
              </a:spcAft>
              <a:buClr>
                <a:srgbClr val="008558"/>
              </a:buClr>
              <a:buFont typeface="Arial" panose="020B0604020202020204" pitchFamily="34" charset="0"/>
              <a:buNone/>
            </a:pPr>
            <a:r>
              <a:rPr lang="en-US" sz="4100" i="1" dirty="0" smtClean="0">
                <a:latin typeface="Calibri Light" panose="020F0302020204030204" pitchFamily="34" charset="0"/>
                <a:cs typeface="Calibri Light" panose="020F0302020204030204" pitchFamily="34" charset="0"/>
              </a:rPr>
              <a:t>Unsure</a:t>
            </a:r>
          </a:p>
          <a:p>
            <a:pPr marL="0" indent="0">
              <a:spcBef>
                <a:spcPts val="0"/>
              </a:spcBef>
              <a:spcAft>
                <a:spcPts val="600"/>
              </a:spcAft>
              <a:buClr>
                <a:srgbClr val="008558"/>
              </a:buClr>
              <a:buFont typeface="Arial" panose="020B0604020202020204" pitchFamily="34" charset="0"/>
              <a:buNone/>
            </a:pPr>
            <a:endParaRPr lang="en-US"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70847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lvl="0">
              <a:defRPr/>
            </a:pPr>
            <a:r>
              <a:rPr lang="en-US" sz="4400" spc="-30" dirty="0">
                <a:solidFill>
                  <a:srgbClr val="0E74BD"/>
                </a:solidFill>
                <a:latin typeface="Calibri Light" panose="020F0302020204030204"/>
                <a:cs typeface="Calibri" panose="020F0502020204030204" pitchFamily="34" charset="0"/>
              </a:rPr>
              <a:t>Developing a </a:t>
            </a:r>
            <a:r>
              <a:rPr lang="en-US" sz="4400" spc="-30" dirty="0" smtClean="0">
                <a:solidFill>
                  <a:srgbClr val="0E74BD"/>
                </a:solidFill>
                <a:latin typeface="Calibri Light" panose="020F0302020204030204"/>
                <a:cs typeface="Calibri" panose="020F0502020204030204" pitchFamily="34" charset="0"/>
              </a:rPr>
              <a:t>Mission/Vision </a:t>
            </a:r>
            <a:r>
              <a:rPr lang="en-US" sz="4400" spc="-30" dirty="0">
                <a:solidFill>
                  <a:srgbClr val="0E74BD"/>
                </a:solidFill>
                <a:latin typeface="Calibri Light" panose="020F0302020204030204"/>
                <a:cs typeface="Calibri" panose="020F0502020204030204" pitchFamily="34" charset="0"/>
              </a:rPr>
              <a:t>Statement </a:t>
            </a:r>
            <a:endParaRPr kumimoji="0" lang="en-US" sz="4400" b="1" i="0" u="none" strike="noStrike" kern="1200" cap="none" spc="-30" normalizeH="0" baseline="0" noProof="0" dirty="0" smtClean="0">
              <a:ln>
                <a:noFill/>
              </a:ln>
              <a:solidFill>
                <a:srgbClr val="0E74BD"/>
              </a:solidFill>
              <a:effectLst/>
              <a:uLnTx/>
              <a:uFillTx/>
              <a:latin typeface="Calibri Light" panose="020F0302020204030204"/>
              <a:ea typeface="+mj-ea"/>
              <a:cs typeface="Calibri" panose="020F0502020204030204" pitchFamily="34" charset="0"/>
            </a:endParaRPr>
          </a:p>
        </p:txBody>
      </p:sp>
    </p:spTree>
    <p:extLst>
      <p:ext uri="{BB962C8B-B14F-4D97-AF65-F5344CB8AC3E}">
        <p14:creationId xmlns:p14="http://schemas.microsoft.com/office/powerpoint/2010/main" val="37210006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Mission and </a:t>
            </a:r>
            <a:r>
              <a:rPr lang="en-US" dirty="0" smtClean="0">
                <a:latin typeface="Calibri Light" panose="020F0302020204030204"/>
              </a:rPr>
              <a:t>Vision: </a:t>
            </a:r>
            <a:r>
              <a:rPr lang="en-US" dirty="0">
                <a:latin typeface="Calibri Light" panose="020F0302020204030204"/>
              </a:rPr>
              <a:t/>
            </a:r>
            <a:br>
              <a:rPr lang="en-US" dirty="0">
                <a:latin typeface="Calibri Light" panose="020F0302020204030204"/>
              </a:rPr>
            </a:br>
            <a:r>
              <a:rPr lang="en-US" dirty="0">
                <a:latin typeface="Calibri Light" panose="020F0302020204030204"/>
              </a:rPr>
              <a:t>Define your program’s mission and vision</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999678"/>
            <a:ext cx="10972800" cy="32571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0"/>
              </a:spcBef>
              <a:spcAft>
                <a:spcPts val="600"/>
              </a:spcAft>
              <a:buClr>
                <a:srgbClr val="008558"/>
              </a:buClr>
              <a:buNone/>
            </a:pPr>
            <a:r>
              <a:rPr lang="en-US" sz="3000" dirty="0">
                <a:latin typeface="Calibri Light" panose="020F0302020204030204" pitchFamily="34" charset="0"/>
                <a:cs typeface="Calibri Light" panose="020F0302020204030204" pitchFamily="34" charset="0"/>
              </a:rPr>
              <a:t>But Why?</a:t>
            </a:r>
          </a:p>
          <a:p>
            <a:pPr marL="0" indent="0">
              <a:lnSpc>
                <a:spcPct val="90000"/>
              </a:lnSpc>
              <a:spcBef>
                <a:spcPts val="0"/>
              </a:spcBef>
              <a:spcAft>
                <a:spcPts val="600"/>
              </a:spcAft>
              <a:buClr>
                <a:srgbClr val="008558"/>
              </a:buClr>
              <a:buNone/>
            </a:pPr>
            <a:endParaRPr lang="en-US" sz="1000" dirty="0">
              <a:latin typeface="Calibri Light" panose="020F0302020204030204" pitchFamily="34" charset="0"/>
              <a:cs typeface="Calibri Light" panose="020F0302020204030204" pitchFamily="34" charset="0"/>
            </a:endParaRPr>
          </a:p>
          <a:p>
            <a:pPr marL="636588" lvl="1" indent="-236538">
              <a:lnSpc>
                <a:spcPct val="90000"/>
              </a:lnSpc>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Focuses your program’s future </a:t>
            </a:r>
          </a:p>
          <a:p>
            <a:pPr marL="636588" lvl="1" indent="-236538">
              <a:lnSpc>
                <a:spcPct val="90000"/>
              </a:lnSpc>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Provides your team with a common foundation and focus</a:t>
            </a:r>
          </a:p>
          <a:p>
            <a:pPr marL="636588" lvl="1" indent="-236538">
              <a:lnSpc>
                <a:spcPct val="90000"/>
              </a:lnSpc>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Supports in making strategic decisions </a:t>
            </a:r>
          </a:p>
          <a:p>
            <a:pPr marL="636588" lvl="1" indent="-236538">
              <a:lnSpc>
                <a:spcPct val="90000"/>
              </a:lnSpc>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Provides a consistent external message to key stakeholders</a:t>
            </a:r>
          </a:p>
          <a:p>
            <a:pPr marL="236538" indent="-236538">
              <a:lnSpc>
                <a:spcPct val="90000"/>
              </a:lnSpc>
              <a:spcBef>
                <a:spcPts val="0"/>
              </a:spcBef>
              <a:spcAft>
                <a:spcPts val="600"/>
              </a:spcAft>
              <a:buClr>
                <a:srgbClr val="008558"/>
              </a:buClr>
            </a:pPr>
            <a:endParaRPr lang="en-US" sz="3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882195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Mission Statement</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6" name="Rectangle 5"/>
          <p:cNvSpPr/>
          <p:nvPr/>
        </p:nvSpPr>
        <p:spPr>
          <a:xfrm>
            <a:off x="609600" y="4105713"/>
            <a:ext cx="6287735" cy="12043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nSpc>
                <a:spcPct val="90000"/>
              </a:lnSpc>
              <a:spcBef>
                <a:spcPts val="0"/>
              </a:spcBef>
              <a:spcAft>
                <a:spcPts val="600"/>
              </a:spcAft>
              <a:buClr>
                <a:srgbClr val="008558"/>
              </a:buClr>
              <a:buNone/>
              <a:defRPr/>
            </a:pPr>
            <a:r>
              <a:rPr lang="en-US" sz="2600" b="1" u="sng" dirty="0">
                <a:solidFill>
                  <a:prstClr val="black"/>
                </a:solidFill>
                <a:latin typeface="Calibri Light" panose="020F0302020204030204"/>
                <a:cs typeface="Calibri Light" panose="020F0302020204030204" pitchFamily="34" charset="0"/>
              </a:rPr>
              <a:t>Mission</a:t>
            </a:r>
            <a:r>
              <a:rPr lang="en-US" sz="2600" dirty="0">
                <a:solidFill>
                  <a:prstClr val="black"/>
                </a:solidFill>
                <a:latin typeface="Calibri Light" panose="020F0302020204030204"/>
                <a:cs typeface="Calibri Light" panose="020F0302020204030204" pitchFamily="34" charset="0"/>
              </a:rPr>
              <a:t> – your program’s mission statement should define the core purpose of your program. The statement will provide a clear and concise focus of the program which will remain over time even components or activities change. </a:t>
            </a:r>
          </a:p>
          <a:p>
            <a:pPr marL="236538" lvl="0" indent="-236538">
              <a:lnSpc>
                <a:spcPct val="90000"/>
              </a:lnSpc>
              <a:spcBef>
                <a:spcPts val="0"/>
              </a:spcBef>
              <a:spcAft>
                <a:spcPts val="600"/>
              </a:spcAft>
              <a:buClr>
                <a:srgbClr val="008558"/>
              </a:buClr>
              <a:defRPr/>
            </a:pPr>
            <a:endParaRPr lang="en-US" sz="2400" dirty="0" smtClean="0">
              <a:solidFill>
                <a:prstClr val="black"/>
              </a:solidFill>
              <a:latin typeface="Calibri Light" panose="020F0302020204030204"/>
              <a:cs typeface="Calibri Light" panose="020F0302020204030204" pitchFamily="34" charset="0"/>
            </a:endParaRPr>
          </a:p>
          <a:p>
            <a:pPr marL="236538" lvl="0" indent="-236538">
              <a:lnSpc>
                <a:spcPct val="90000"/>
              </a:lnSpc>
              <a:spcBef>
                <a:spcPts val="0"/>
              </a:spcBef>
              <a:spcAft>
                <a:spcPts val="600"/>
              </a:spcAft>
              <a:buClr>
                <a:srgbClr val="008558"/>
              </a:buClr>
              <a:defRPr/>
            </a:pPr>
            <a:endParaRPr lang="en-US" sz="2400" dirty="0">
              <a:solidFill>
                <a:prstClr val="black"/>
              </a:solidFill>
              <a:latin typeface="Calibri Light" panose="020F0302020204030204"/>
              <a:cs typeface="Calibri Light" panose="020F0302020204030204" pitchFamily="34" charset="0"/>
            </a:endParaRPr>
          </a:p>
          <a:p>
            <a:pPr marL="0" lvl="0" indent="0">
              <a:lnSpc>
                <a:spcPct val="90000"/>
              </a:lnSpc>
              <a:spcBef>
                <a:spcPts val="0"/>
              </a:spcBef>
              <a:spcAft>
                <a:spcPts val="600"/>
              </a:spcAft>
              <a:buClr>
                <a:srgbClr val="008558"/>
              </a:buClr>
              <a:buNone/>
              <a:defRPr/>
            </a:pPr>
            <a:r>
              <a:rPr lang="en-US" sz="2800" dirty="0">
                <a:solidFill>
                  <a:prstClr val="black"/>
                </a:solidFill>
                <a:latin typeface="Calibri Light" panose="020F0302020204030204"/>
                <a:cs typeface="Calibri Light" panose="020F0302020204030204" pitchFamily="34" charset="0"/>
              </a:rPr>
              <a:t>Tip </a:t>
            </a:r>
            <a:r>
              <a:rPr lang="en-US" sz="2800" dirty="0" smtClean="0">
                <a:solidFill>
                  <a:prstClr val="black"/>
                </a:solidFill>
                <a:latin typeface="Calibri Light" panose="020F0302020204030204"/>
                <a:cs typeface="Calibri Light" panose="020F0302020204030204" pitchFamily="34" charset="0"/>
              </a:rPr>
              <a:t>– Be </a:t>
            </a:r>
            <a:r>
              <a:rPr lang="en-US" sz="2800" dirty="0">
                <a:solidFill>
                  <a:prstClr val="black"/>
                </a:solidFill>
                <a:latin typeface="Calibri Light" panose="020F0302020204030204"/>
                <a:cs typeface="Calibri Light" panose="020F0302020204030204" pitchFamily="34" charset="0"/>
              </a:rPr>
              <a:t>clear and concise, while also </a:t>
            </a:r>
            <a:endParaRPr lang="en-US" sz="2800" dirty="0" smtClean="0">
              <a:solidFill>
                <a:prstClr val="black"/>
              </a:solidFill>
              <a:latin typeface="Calibri Light" panose="020F0302020204030204"/>
              <a:cs typeface="Calibri Light" panose="020F0302020204030204" pitchFamily="34" charset="0"/>
            </a:endParaRPr>
          </a:p>
          <a:p>
            <a:pPr marL="0" lvl="0" indent="0">
              <a:lnSpc>
                <a:spcPct val="90000"/>
              </a:lnSpc>
              <a:spcBef>
                <a:spcPts val="0"/>
              </a:spcBef>
              <a:spcAft>
                <a:spcPts val="600"/>
              </a:spcAft>
              <a:buClr>
                <a:srgbClr val="008558"/>
              </a:buClr>
              <a:buNone/>
              <a:defRPr/>
            </a:pPr>
            <a:r>
              <a:rPr lang="en-US" sz="2800" dirty="0" smtClean="0">
                <a:solidFill>
                  <a:prstClr val="black"/>
                </a:solidFill>
                <a:latin typeface="Calibri Light" panose="020F0302020204030204"/>
                <a:cs typeface="Calibri Light" panose="020F0302020204030204" pitchFamily="34" charset="0"/>
              </a:rPr>
              <a:t>communicating </a:t>
            </a:r>
            <a:r>
              <a:rPr lang="en-US" sz="2800" dirty="0">
                <a:solidFill>
                  <a:prstClr val="black"/>
                </a:solidFill>
                <a:latin typeface="Calibri Light" panose="020F0302020204030204"/>
                <a:cs typeface="Calibri Light" panose="020F0302020204030204" pitchFamily="34" charset="0"/>
              </a:rPr>
              <a:t>the essential components </a:t>
            </a: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736" y="3634559"/>
            <a:ext cx="3589064" cy="2622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69079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79A16-415A-9145-B181-90C7EE2C2DF1}"/>
              </a:ext>
            </a:extLst>
          </p:cNvPr>
          <p:cNvSpPr>
            <a:spLocks noGrp="1"/>
          </p:cNvSpPr>
          <p:nvPr>
            <p:ph type="title"/>
          </p:nvPr>
        </p:nvSpPr>
        <p:spPr>
          <a:xfrm>
            <a:off x="559114" y="1484073"/>
            <a:ext cx="11023286" cy="724429"/>
          </a:xfrm>
        </p:spPr>
        <p:txBody>
          <a:bodyPr anchor="t"/>
          <a:lstStyle/>
          <a:p>
            <a:pPr algn="ctr">
              <a:lnSpc>
                <a:spcPct val="90000"/>
              </a:lnSpc>
            </a:pPr>
            <a:r>
              <a:rPr lang="en-US" b="1" spc="-30" dirty="0" smtClean="0">
                <a:solidFill>
                  <a:srgbClr val="0E74BD"/>
                </a:solidFill>
                <a:latin typeface="Calibri" panose="020F0502020204030204" pitchFamily="34" charset="0"/>
                <a:cs typeface="Calibri" panose="020F0502020204030204" pitchFamily="34" charset="0"/>
              </a:rPr>
              <a:t>Learning Collaborative Faculty</a:t>
            </a:r>
            <a:endParaRPr lang="en-US" b="1" spc="-30" dirty="0">
              <a:solidFill>
                <a:srgbClr val="0E74BD"/>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11C57A9-FA56-8846-A262-C38A4576E609}"/>
              </a:ext>
            </a:extLst>
          </p:cNvPr>
          <p:cNvSpPr txBox="1"/>
          <p:nvPr/>
        </p:nvSpPr>
        <p:spPr>
          <a:xfrm>
            <a:off x="146050" y="6420149"/>
            <a:ext cx="304800" cy="230832"/>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D624103-554C-2E4E-857E-364EE110D31D}" type="slidenum">
              <a:rPr kumimoji="0" lang="en-US" sz="900" b="0" i="0" u="none" strike="noStrike" kern="0" cap="none" spc="0" normalizeH="0" baseline="0" noProof="0" dirty="0" smtClean="0">
                <a:ln>
                  <a:noFill/>
                </a:ln>
                <a:solidFill>
                  <a:srgbClr val="1B374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0" cap="none" spc="0" normalizeH="0" baseline="0" noProof="0" dirty="0">
              <a:ln>
                <a:noFill/>
              </a:ln>
              <a:solidFill>
                <a:srgbClr val="1B3749"/>
              </a:solidFill>
              <a:effectLst/>
              <a:uLnTx/>
              <a:uFillTx/>
              <a:latin typeface="Calibri"/>
              <a:ea typeface="+mn-ea"/>
              <a:cs typeface="+mn-cs"/>
            </a:endParaRPr>
          </a:p>
        </p:txBody>
      </p:sp>
      <p:sp>
        <p:nvSpPr>
          <p:cNvPr id="5" name="Content Placeholder 2"/>
          <p:cNvSpPr>
            <a:spLocks noGrp="1"/>
          </p:cNvSpPr>
          <p:nvPr/>
        </p:nvSpPr>
        <p:spPr>
          <a:xfrm>
            <a:off x="559114" y="2276993"/>
            <a:ext cx="5971788" cy="3862454"/>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3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Margaret </a:t>
            </a:r>
            <a:r>
              <a:rPr kumimoji="0" lang="en-US" sz="23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Flinter,  APRN, PhD, FAAN</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3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Co-PI</a:t>
            </a:r>
            <a:r>
              <a:rPr kumimoji="0" lang="en-US" sz="23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3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NTTAP</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3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CHCI’s Senior </a:t>
            </a:r>
            <a:r>
              <a:rPr kumimoji="0" lang="en-US" sz="23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Vice President/Clinical </a:t>
            </a:r>
            <a:r>
              <a:rPr kumimoji="0" lang="en-US" sz="23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Director</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3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Director Emeritus, WI, Senior Investigator</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3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Founder </a:t>
            </a:r>
            <a:r>
              <a:rPr kumimoji="0" lang="en-US" sz="23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of America’s first nurse practitioner residency program </a:t>
            </a:r>
          </a:p>
          <a:p>
            <a:pPr marL="5715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3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3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Kerry </a:t>
            </a:r>
            <a:r>
              <a:rPr kumimoji="0" lang="en-US" sz="23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Bamrick, MBA</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3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Executive Director, </a:t>
            </a:r>
            <a:r>
              <a:rPr kumimoji="0" lang="en-US" sz="23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NNPRFTC</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3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Coach Mentor</a:t>
            </a:r>
            <a:endParaRPr kumimoji="0" lang="en-US" sz="23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3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3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Charise Corsino, MA</a:t>
            </a:r>
            <a:endParaRPr kumimoji="0" lang="en-US" sz="23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3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Program Director, NP Residency Programs  </a:t>
            </a:r>
            <a:endParaRPr kumimoji="0" lang="en-US" sz="23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3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Coach Mentor</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300" b="0" i="0" u="none" strike="noStrike" kern="1200" cap="none" spc="0" normalizeH="0" baseline="0" noProof="0" dirty="0" smtClean="0">
              <a:ln>
                <a:noFill/>
              </a:ln>
              <a:solidFill>
                <a:prstClr val="black"/>
              </a:solidFill>
              <a:effectLst/>
              <a:uLnTx/>
              <a:uFillTx/>
              <a:latin typeface="Californian FB" panose="0207040306080B030204" pitchFamily="18" charset="0"/>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300" b="0" i="0" u="none" strike="noStrike" kern="1200" cap="none" spc="0" normalizeH="0" baseline="0" noProof="0" dirty="0" smtClean="0">
              <a:ln>
                <a:noFill/>
              </a:ln>
              <a:solidFill>
                <a:prstClr val="black"/>
              </a:solidFill>
              <a:effectLst/>
              <a:uLnTx/>
              <a:uFillTx/>
              <a:latin typeface="Californian FB" panose="0207040306080B030204" pitchFamily="18" charset="0"/>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300" b="0" i="0" u="none" strike="noStrike" kern="1200" cap="none" spc="0" normalizeH="0" baseline="0" noProof="0" dirty="0" smtClean="0">
              <a:ln>
                <a:noFill/>
              </a:ln>
              <a:solidFill>
                <a:prstClr val="black"/>
              </a:solidFill>
              <a:effectLst/>
              <a:uLnTx/>
              <a:uFillTx/>
              <a:latin typeface="Californian FB" panose="0207040306080B030204" pitchFamily="18"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ontent Placeholder 2"/>
          <p:cNvSpPr txBox="1">
            <a:spLocks/>
          </p:cNvSpPr>
          <p:nvPr/>
        </p:nvSpPr>
        <p:spPr>
          <a:xfrm>
            <a:off x="6530902" y="2276993"/>
            <a:ext cx="5398252" cy="3602130"/>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Nicole Seagriff, DNP, APRN, FNP-BC</a:t>
            </a: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Clinical </a:t>
            </a: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Program </a:t>
            </a: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Director</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1800" b="1"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Kathleen Thies, PhD, RN</a:t>
            </a: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Consultant, Researcher</a:t>
            </a: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Evaluation Faculty</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Amanda Schiessl, MPP</a:t>
            </a: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Deputy Chief Operating Officer, MWHS   </a:t>
            </a: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Co-PI </a:t>
            </a: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&amp; </a:t>
            </a: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Project </a:t>
            </a: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Director, NTTAP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Bianca Flowers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Project Manager, NTTAP</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Meaghan Angers</a:t>
            </a:r>
            <a:endPar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Project </a:t>
            </a: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Manager, </a:t>
            </a: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NTTAP</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54117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CHCI’s Mission Statement </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599" y="2311400"/>
            <a:ext cx="6973229"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nSpc>
                <a:spcPct val="90000"/>
              </a:lnSpc>
              <a:spcBef>
                <a:spcPts val="0"/>
              </a:spcBef>
              <a:spcAft>
                <a:spcPts val="600"/>
              </a:spcAft>
              <a:buClr>
                <a:srgbClr val="008558"/>
              </a:buClr>
              <a:buNone/>
              <a:defRPr/>
            </a:pPr>
            <a:r>
              <a:rPr lang="en-US" sz="2800" dirty="0">
                <a:solidFill>
                  <a:prstClr val="black"/>
                </a:solidFill>
                <a:latin typeface="Calibri Light" panose="020F0302020204030204"/>
                <a:cs typeface="Calibri Light" panose="020F0302020204030204" pitchFamily="34" charset="0"/>
              </a:rPr>
              <a:t>CHC’s Nurse Practitioner Residency Training Program provides new Nurse Practitioners with the depth, breadth, and intensity of training to clinical complexity and high performance primary care in the service delivery setting of a community health center that leads to competence, confidence and mastery as a primary care provider and improved health outcomes for the patients they care for and the health system as a whole.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429" y="2311400"/>
            <a:ext cx="3917682" cy="3945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09229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Vision Statement</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7" name="Rectangle 6"/>
          <p:cNvSpPr/>
          <p:nvPr/>
        </p:nvSpPr>
        <p:spPr>
          <a:xfrm>
            <a:off x="609600" y="3757961"/>
            <a:ext cx="7111516" cy="16949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nSpc>
                <a:spcPct val="90000"/>
              </a:lnSpc>
              <a:spcBef>
                <a:spcPts val="0"/>
              </a:spcBef>
              <a:spcAft>
                <a:spcPts val="600"/>
              </a:spcAft>
              <a:buClr>
                <a:srgbClr val="008558"/>
              </a:buClr>
              <a:buNone/>
              <a:defRPr/>
            </a:pPr>
            <a:r>
              <a:rPr lang="en-US" sz="2600" b="1" u="sng" dirty="0">
                <a:solidFill>
                  <a:prstClr val="black"/>
                </a:solidFill>
                <a:latin typeface="Calibri Light" panose="020F0302020204030204"/>
                <a:cs typeface="Calibri Light" panose="020F0302020204030204" pitchFamily="34" charset="0"/>
              </a:rPr>
              <a:t>Vision</a:t>
            </a:r>
            <a:r>
              <a:rPr lang="en-US" sz="2600" dirty="0">
                <a:solidFill>
                  <a:prstClr val="black"/>
                </a:solidFill>
                <a:latin typeface="Calibri Light" panose="020F0302020204030204"/>
                <a:cs typeface="Calibri Light" panose="020F0302020204030204" pitchFamily="34" charset="0"/>
              </a:rPr>
              <a:t> – your program’s vision statement should define your program’s aspiration goals and preferred future.  It is a forward thinking statement about the desired change your program will have.</a:t>
            </a:r>
          </a:p>
          <a:p>
            <a:pPr marL="0" lvl="0" indent="0">
              <a:lnSpc>
                <a:spcPct val="90000"/>
              </a:lnSpc>
              <a:spcBef>
                <a:spcPts val="0"/>
              </a:spcBef>
              <a:spcAft>
                <a:spcPts val="600"/>
              </a:spcAft>
              <a:buClr>
                <a:srgbClr val="008558"/>
              </a:buClr>
              <a:buNone/>
              <a:defRPr/>
            </a:pPr>
            <a:endParaRPr lang="en-US" sz="2400" dirty="0">
              <a:solidFill>
                <a:prstClr val="black"/>
              </a:solidFill>
              <a:latin typeface="Calibri Light" panose="020F0302020204030204"/>
              <a:cs typeface="Calibri Light" panose="020F0302020204030204" pitchFamily="34" charset="0"/>
            </a:endParaRPr>
          </a:p>
          <a:p>
            <a:pPr marL="0" lvl="0" indent="0">
              <a:lnSpc>
                <a:spcPct val="90000"/>
              </a:lnSpc>
              <a:spcBef>
                <a:spcPts val="0"/>
              </a:spcBef>
              <a:spcAft>
                <a:spcPts val="600"/>
              </a:spcAft>
              <a:buClr>
                <a:srgbClr val="008558"/>
              </a:buClr>
              <a:buNone/>
              <a:defRPr/>
            </a:pPr>
            <a:r>
              <a:rPr lang="en-US" sz="2800" dirty="0" smtClean="0">
                <a:solidFill>
                  <a:prstClr val="black"/>
                </a:solidFill>
                <a:latin typeface="Calibri Light" panose="020F0302020204030204"/>
                <a:cs typeface="Calibri Light" panose="020F0302020204030204" pitchFamily="34" charset="0"/>
              </a:rPr>
              <a:t>Tip</a:t>
            </a:r>
            <a:r>
              <a:rPr lang="en-US" sz="2800" dirty="0">
                <a:solidFill>
                  <a:prstClr val="black"/>
                </a:solidFill>
                <a:latin typeface="Calibri Light" panose="020F0302020204030204"/>
                <a:cs typeface="Calibri Light" panose="020F0302020204030204" pitchFamily="34" charset="0"/>
              </a:rPr>
              <a:t> –</a:t>
            </a:r>
            <a:r>
              <a:rPr lang="en-US" sz="2800" dirty="0" smtClean="0">
                <a:solidFill>
                  <a:prstClr val="black"/>
                </a:solidFill>
                <a:latin typeface="Calibri Light" panose="020F0302020204030204"/>
                <a:cs typeface="Calibri Light" panose="020F0302020204030204" pitchFamily="34" charset="0"/>
              </a:rPr>
              <a:t> Think </a:t>
            </a:r>
            <a:r>
              <a:rPr lang="en-US" sz="2800" dirty="0">
                <a:solidFill>
                  <a:prstClr val="black"/>
                </a:solidFill>
                <a:latin typeface="Calibri Light" panose="020F0302020204030204"/>
                <a:cs typeface="Calibri Light" panose="020F0302020204030204" pitchFamily="34" charset="0"/>
              </a:rPr>
              <a:t>about the larger goals you are </a:t>
            </a:r>
            <a:r>
              <a:rPr lang="en-US" sz="2800" dirty="0" smtClean="0">
                <a:solidFill>
                  <a:prstClr val="black"/>
                </a:solidFill>
                <a:latin typeface="Calibri Light" panose="020F0302020204030204"/>
                <a:cs typeface="Calibri Light" panose="020F0302020204030204" pitchFamily="34" charset="0"/>
              </a:rPr>
              <a:t>trying </a:t>
            </a:r>
          </a:p>
          <a:p>
            <a:pPr marL="0" lvl="0" indent="0">
              <a:lnSpc>
                <a:spcPct val="90000"/>
              </a:lnSpc>
              <a:spcBef>
                <a:spcPts val="0"/>
              </a:spcBef>
              <a:spcAft>
                <a:spcPts val="600"/>
              </a:spcAft>
              <a:buClr>
                <a:srgbClr val="008558"/>
              </a:buClr>
              <a:buNone/>
              <a:defRPr/>
            </a:pPr>
            <a:r>
              <a:rPr lang="en-US" sz="2800" dirty="0" smtClean="0">
                <a:solidFill>
                  <a:prstClr val="black"/>
                </a:solidFill>
                <a:latin typeface="Calibri Light" panose="020F0302020204030204"/>
                <a:cs typeface="Calibri Light" panose="020F0302020204030204" pitchFamily="34" charset="0"/>
              </a:rPr>
              <a:t>         to </a:t>
            </a:r>
            <a:r>
              <a:rPr lang="en-US" sz="2800" dirty="0">
                <a:solidFill>
                  <a:prstClr val="black"/>
                </a:solidFill>
                <a:latin typeface="Calibri Light" panose="020F0302020204030204"/>
                <a:cs typeface="Calibri Light" panose="020F0302020204030204" pitchFamily="34" charset="0"/>
              </a:rPr>
              <a:t>achieve in starting a program and </a:t>
            </a:r>
            <a:r>
              <a:rPr lang="en-US" sz="2800" dirty="0" smtClean="0">
                <a:solidFill>
                  <a:prstClr val="black"/>
                </a:solidFill>
                <a:latin typeface="Calibri Light" panose="020F0302020204030204"/>
                <a:cs typeface="Calibri Light" panose="020F0302020204030204" pitchFamily="34" charset="0"/>
              </a:rPr>
              <a:t>what </a:t>
            </a:r>
          </a:p>
          <a:p>
            <a:pPr marL="0" lvl="0" indent="0">
              <a:lnSpc>
                <a:spcPct val="90000"/>
              </a:lnSpc>
              <a:spcBef>
                <a:spcPts val="0"/>
              </a:spcBef>
              <a:spcAft>
                <a:spcPts val="600"/>
              </a:spcAft>
              <a:buClr>
                <a:srgbClr val="008558"/>
              </a:buClr>
              <a:buNone/>
              <a:defRPr/>
            </a:pPr>
            <a:r>
              <a:rPr lang="en-US" sz="2800" dirty="0">
                <a:solidFill>
                  <a:prstClr val="black"/>
                </a:solidFill>
                <a:latin typeface="Calibri Light" panose="020F0302020204030204"/>
                <a:cs typeface="Calibri Light" panose="020F0302020204030204" pitchFamily="34" charset="0"/>
              </a:rPr>
              <a:t> </a:t>
            </a:r>
            <a:r>
              <a:rPr lang="en-US" sz="2800" dirty="0" smtClean="0">
                <a:solidFill>
                  <a:prstClr val="black"/>
                </a:solidFill>
                <a:latin typeface="Calibri Light" panose="020F0302020204030204"/>
                <a:cs typeface="Calibri Light" panose="020F0302020204030204" pitchFamily="34" charset="0"/>
              </a:rPr>
              <a:t>        it will accomplish </a:t>
            </a:r>
            <a:r>
              <a:rPr lang="en-US" sz="2800" dirty="0">
                <a:solidFill>
                  <a:prstClr val="black"/>
                </a:solidFill>
                <a:latin typeface="Calibri Light" panose="020F0302020204030204"/>
                <a:cs typeface="Calibri Light" panose="020F0302020204030204" pitchFamily="34" charset="0"/>
              </a:rPr>
              <a:t>looking forward 5 years</a:t>
            </a:r>
            <a:endParaRPr kumimoji="0" lang="en-US" sz="2800" b="0" i="0" u="none" strike="noStrike" kern="1200" cap="none" spc="0" normalizeH="0" baseline="0" noProof="0" dirty="0">
              <a:ln>
                <a:noFill/>
              </a:ln>
              <a:solidFill>
                <a:prstClr val="black"/>
              </a:solidFill>
              <a:effectLst/>
              <a:uLnTx/>
              <a:uFillTx/>
              <a:latin typeface="Calibri Light" panose="020F0302020204030204"/>
              <a:cs typeface="Calibri Light" panose="020F0302020204030204" pitchFamily="34" charset="0"/>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9716" y="3637057"/>
            <a:ext cx="3404084" cy="2619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0679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CHCI’s Vision Statement </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6270702"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nSpc>
                <a:spcPct val="90000"/>
              </a:lnSpc>
              <a:spcBef>
                <a:spcPts val="0"/>
              </a:spcBef>
              <a:spcAft>
                <a:spcPts val="600"/>
              </a:spcAft>
              <a:buClr>
                <a:srgbClr val="008558"/>
              </a:buClr>
              <a:buNone/>
              <a:defRPr/>
            </a:pPr>
            <a:r>
              <a:rPr lang="en-US" sz="2800" dirty="0">
                <a:solidFill>
                  <a:prstClr val="black"/>
                </a:solidFill>
                <a:latin typeface="Calibri Light" panose="020F0302020204030204"/>
                <a:cs typeface="Calibri Light" panose="020F0302020204030204" pitchFamily="34" charset="0"/>
              </a:rPr>
              <a:t>CHC’s Nurse Practitioner Residency Training Program aims to train the next generation of an expert primary care workforce and to develop future Nurse Practitioner leaders in Community Health Centers and other safety net settings that will contribute to providing and improving the access to and quality of health care to our nation’s most vulnerable populations. </a:t>
            </a:r>
          </a:p>
          <a:p>
            <a:pPr marL="0" lvl="0" indent="0">
              <a:lnSpc>
                <a:spcPct val="90000"/>
              </a:lnSpc>
              <a:spcBef>
                <a:spcPts val="0"/>
              </a:spcBef>
              <a:spcAft>
                <a:spcPts val="600"/>
              </a:spcAft>
              <a:buClr>
                <a:srgbClr val="008558"/>
              </a:buClr>
              <a:buNone/>
              <a:defRPr/>
            </a:pPr>
            <a:endParaRPr lang="en-US" sz="2800" dirty="0">
              <a:solidFill>
                <a:prstClr val="black"/>
              </a:solidFill>
              <a:latin typeface="Calibri Light" panose="020F0302020204030204"/>
              <a:cs typeface="Calibri Light" panose="020F0302020204030204" pitchFamily="34"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5005" y="2311400"/>
            <a:ext cx="4168795" cy="3945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7846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Communicating Your Mission and Vision</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444865"/>
            <a:ext cx="6705600" cy="381200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lvl="0" indent="-236538">
              <a:lnSpc>
                <a:spcPct val="90000"/>
              </a:lnSpc>
              <a:spcBef>
                <a:spcPts val="0"/>
              </a:spcBef>
              <a:spcAft>
                <a:spcPts val="600"/>
              </a:spcAft>
              <a:buClr>
                <a:srgbClr val="008558"/>
              </a:buClr>
              <a:defRPr/>
            </a:pPr>
            <a:r>
              <a:rPr lang="en-US" sz="2600" dirty="0">
                <a:solidFill>
                  <a:prstClr val="black"/>
                </a:solidFill>
                <a:latin typeface="Calibri Light" panose="020F0302020204030204"/>
                <a:cs typeface="Calibri Light" panose="020F0302020204030204" pitchFamily="34" charset="0"/>
              </a:rPr>
              <a:t>Mission and Vision Statements should be reflected in your core program documents</a:t>
            </a:r>
          </a:p>
          <a:p>
            <a:pPr marL="236538" lvl="0" indent="-236538">
              <a:lnSpc>
                <a:spcPct val="90000"/>
              </a:lnSpc>
              <a:spcBef>
                <a:spcPts val="0"/>
              </a:spcBef>
              <a:spcAft>
                <a:spcPts val="600"/>
              </a:spcAft>
              <a:buClr>
                <a:srgbClr val="008558"/>
              </a:buClr>
              <a:defRPr/>
            </a:pPr>
            <a:r>
              <a:rPr lang="en-US" sz="2600" dirty="0">
                <a:solidFill>
                  <a:prstClr val="black"/>
                </a:solidFill>
                <a:latin typeface="Calibri Light" panose="020F0302020204030204"/>
                <a:cs typeface="Calibri Light" panose="020F0302020204030204" pitchFamily="34" charset="0"/>
              </a:rPr>
              <a:t>Your team should refer back to your mission and vision often especially for your internal decision making </a:t>
            </a:r>
          </a:p>
          <a:p>
            <a:pPr marL="236538" lvl="0" indent="-236538">
              <a:lnSpc>
                <a:spcPct val="90000"/>
              </a:lnSpc>
              <a:spcBef>
                <a:spcPts val="0"/>
              </a:spcBef>
              <a:spcAft>
                <a:spcPts val="600"/>
              </a:spcAft>
              <a:buClr>
                <a:srgbClr val="008558"/>
              </a:buClr>
              <a:defRPr/>
            </a:pPr>
            <a:r>
              <a:rPr lang="en-US" sz="2600" dirty="0">
                <a:solidFill>
                  <a:prstClr val="black"/>
                </a:solidFill>
                <a:latin typeface="Calibri Light" panose="020F0302020204030204"/>
                <a:cs typeface="Calibri Light" panose="020F0302020204030204" pitchFamily="34" charset="0"/>
              </a:rPr>
              <a:t>Be sure to prominently feature your mission and vision in external communication for the benefit of applicants, stakeholders and interested parties </a:t>
            </a:r>
          </a:p>
          <a:p>
            <a:pPr marL="236538" lvl="0" indent="-236538">
              <a:lnSpc>
                <a:spcPct val="90000"/>
              </a:lnSpc>
              <a:spcBef>
                <a:spcPts val="0"/>
              </a:spcBef>
              <a:spcAft>
                <a:spcPts val="600"/>
              </a:spcAft>
              <a:buClr>
                <a:srgbClr val="008558"/>
              </a:buClr>
              <a:defRPr/>
            </a:pPr>
            <a:endParaRPr lang="en-US" sz="2600" dirty="0">
              <a:solidFill>
                <a:prstClr val="black"/>
              </a:solidFill>
              <a:latin typeface="Calibri Light" panose="020F0302020204030204"/>
              <a:cs typeface="Calibri Light" panose="020F0302020204030204" pitchFamily="34" charset="0"/>
            </a:endParaRPr>
          </a:p>
        </p:txBody>
      </p:sp>
      <p:pic>
        <p:nvPicPr>
          <p:cNvPr id="5" name="Picture 2" descr="C:\Users\CorsinC\AppData\Local\Microsoft\Windows\Temporary Internet Files\Content.IE5\K1JNQCCI\blog-comment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7221" y="2311400"/>
            <a:ext cx="5094779" cy="3649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6264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9113" y="1549048"/>
            <a:ext cx="11261179"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sz="3600" dirty="0">
                <a:latin typeface="Calibri Light" panose="020F0302020204030204"/>
              </a:rPr>
              <a:t>Strategies for Developing </a:t>
            </a:r>
            <a:r>
              <a:rPr lang="en-US" sz="3600" dirty="0" smtClean="0">
                <a:latin typeface="Calibri Light" panose="020F0302020204030204"/>
              </a:rPr>
              <a:t>Mission </a:t>
            </a:r>
            <a:r>
              <a:rPr lang="en-US" sz="3600" dirty="0">
                <a:latin typeface="Calibri Light" panose="020F0302020204030204"/>
              </a:rPr>
              <a:t>and Vision Statements </a:t>
            </a:r>
            <a:endParaRPr lang="en-US" sz="3600" dirty="0" smtClean="0">
              <a:latin typeface="Calibri Light" panose="020F0302020204030204"/>
            </a:endParaRPr>
          </a:p>
          <a:p>
            <a:pPr lvl="0" algn="ctr">
              <a:defRPr/>
            </a:pPr>
            <a:r>
              <a:rPr lang="en-US" sz="3600" dirty="0" smtClean="0">
                <a:latin typeface="Calibri Light" panose="020F0302020204030204"/>
              </a:rPr>
              <a:t>with </a:t>
            </a:r>
            <a:r>
              <a:rPr lang="en-US" sz="3600" dirty="0">
                <a:latin typeface="Calibri Light" panose="020F0302020204030204"/>
              </a:rPr>
              <a:t>your Team</a:t>
            </a:r>
            <a:br>
              <a:rPr lang="en-US" sz="3600" dirty="0">
                <a:latin typeface="Calibri Light" panose="020F0302020204030204"/>
              </a:rPr>
            </a:br>
            <a:endParaRPr kumimoji="0" lang="en-US" sz="3600" b="1" i="0" u="none" strike="noStrike" kern="1200" cap="none" spc="0" normalizeH="0" baseline="0" noProof="0" dirty="0">
              <a:ln>
                <a:noFill/>
              </a:ln>
              <a:solidFill>
                <a:srgbClr val="2270B7"/>
              </a:solidFill>
              <a:effectLst/>
              <a:uLnTx/>
              <a:uFillTx/>
              <a:latin typeface="Calibri Light" panose="020F0302020204030204"/>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698595"/>
            <a:ext cx="7831873" cy="35582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lvl="0" indent="-236538">
              <a:lnSpc>
                <a:spcPct val="90000"/>
              </a:lnSpc>
              <a:spcBef>
                <a:spcPts val="0"/>
              </a:spcBef>
              <a:spcAft>
                <a:spcPts val="600"/>
              </a:spcAft>
              <a:buClr>
                <a:srgbClr val="008558"/>
              </a:buClr>
              <a:defRPr/>
            </a:pPr>
            <a:r>
              <a:rPr lang="en-US" sz="2400" dirty="0">
                <a:solidFill>
                  <a:prstClr val="black"/>
                </a:solidFill>
                <a:latin typeface="Calibri Light" panose="020F0302020204030204"/>
                <a:cs typeface="Calibri Light" panose="020F0302020204030204" pitchFamily="34" charset="0"/>
              </a:rPr>
              <a:t>Each team member can draft their own idea of the mission and vision statement for the program</a:t>
            </a:r>
          </a:p>
          <a:p>
            <a:pPr marL="236538" lvl="0" indent="-236538">
              <a:lnSpc>
                <a:spcPct val="90000"/>
              </a:lnSpc>
              <a:spcBef>
                <a:spcPts val="0"/>
              </a:spcBef>
              <a:spcAft>
                <a:spcPts val="600"/>
              </a:spcAft>
              <a:buClr>
                <a:srgbClr val="008558"/>
              </a:buClr>
              <a:defRPr/>
            </a:pPr>
            <a:r>
              <a:rPr lang="en-US" sz="2400" dirty="0">
                <a:solidFill>
                  <a:prstClr val="black"/>
                </a:solidFill>
                <a:latin typeface="Calibri Light" panose="020F0302020204030204"/>
                <a:cs typeface="Calibri Light" panose="020F0302020204030204" pitchFamily="34" charset="0"/>
              </a:rPr>
              <a:t>Share them with the group </a:t>
            </a:r>
          </a:p>
          <a:p>
            <a:pPr marL="236538" lvl="0" indent="-236538">
              <a:lnSpc>
                <a:spcPct val="90000"/>
              </a:lnSpc>
              <a:spcBef>
                <a:spcPts val="0"/>
              </a:spcBef>
              <a:spcAft>
                <a:spcPts val="600"/>
              </a:spcAft>
              <a:buClr>
                <a:srgbClr val="008558"/>
              </a:buClr>
              <a:defRPr/>
            </a:pPr>
            <a:r>
              <a:rPr lang="en-US" sz="2400" dirty="0">
                <a:solidFill>
                  <a:prstClr val="black"/>
                </a:solidFill>
                <a:latin typeface="Calibri Light" panose="020F0302020204030204"/>
                <a:cs typeface="Calibri Light" panose="020F0302020204030204" pitchFamily="34" charset="0"/>
              </a:rPr>
              <a:t>Discuss which parts you like best from team member’s statements or pull out key words that resonate with your team </a:t>
            </a:r>
          </a:p>
          <a:p>
            <a:pPr marL="236538" lvl="0" indent="-236538">
              <a:lnSpc>
                <a:spcPct val="90000"/>
              </a:lnSpc>
              <a:spcBef>
                <a:spcPts val="0"/>
              </a:spcBef>
              <a:spcAft>
                <a:spcPts val="600"/>
              </a:spcAft>
              <a:buClr>
                <a:srgbClr val="008558"/>
              </a:buClr>
              <a:defRPr/>
            </a:pPr>
            <a:r>
              <a:rPr lang="en-US" sz="2400" dirty="0">
                <a:solidFill>
                  <a:prstClr val="black"/>
                </a:solidFill>
                <a:latin typeface="Calibri Light" panose="020F0302020204030204"/>
                <a:cs typeface="Calibri Light" panose="020F0302020204030204" pitchFamily="34" charset="0"/>
              </a:rPr>
              <a:t>Develop a new statement based on what your team members came up with</a:t>
            </a:r>
          </a:p>
          <a:p>
            <a:pPr marL="236538" lvl="0" indent="-236538">
              <a:lnSpc>
                <a:spcPct val="90000"/>
              </a:lnSpc>
              <a:spcBef>
                <a:spcPts val="0"/>
              </a:spcBef>
              <a:spcAft>
                <a:spcPts val="600"/>
              </a:spcAft>
              <a:buClr>
                <a:srgbClr val="008558"/>
              </a:buClr>
              <a:defRPr/>
            </a:pPr>
            <a:r>
              <a:rPr lang="en-US" sz="2400" dirty="0">
                <a:solidFill>
                  <a:prstClr val="black"/>
                </a:solidFill>
                <a:latin typeface="Calibri Light" panose="020F0302020204030204"/>
                <a:cs typeface="Calibri Light" panose="020F0302020204030204" pitchFamily="34" charset="0"/>
              </a:rPr>
              <a:t>Or maybe one of your team members knocked it out of the park and you all agree on that!</a:t>
            </a:r>
          </a:p>
          <a:p>
            <a:pPr marL="236538" lvl="0" indent="-236538">
              <a:lnSpc>
                <a:spcPct val="90000"/>
              </a:lnSpc>
              <a:spcBef>
                <a:spcPts val="0"/>
              </a:spcBef>
              <a:spcAft>
                <a:spcPts val="600"/>
              </a:spcAft>
              <a:buClr>
                <a:srgbClr val="008558"/>
              </a:buClr>
              <a:defRPr/>
            </a:pPr>
            <a:endParaRPr lang="en-US" sz="2400" dirty="0">
              <a:solidFill>
                <a:prstClr val="black"/>
              </a:solidFill>
              <a:latin typeface="Calibri Light" panose="020F0302020204030204"/>
              <a:cs typeface="Calibri Light" panose="020F0302020204030204" pitchFamily="34" charset="0"/>
            </a:endParaRPr>
          </a:p>
        </p:txBody>
      </p:sp>
      <p:pic>
        <p:nvPicPr>
          <p:cNvPr id="5" name="Picture 2" descr="C:\Users\CorsinC\AppData\Local\Microsoft\Windows\Temporary Internet Files\Content.IE5\K1JNQCCI\team-wor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0100" y="2678859"/>
            <a:ext cx="3210548" cy="3210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6361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30" normalizeH="0" baseline="0" noProof="0" dirty="0" smtClean="0">
                <a:ln>
                  <a:noFill/>
                </a:ln>
                <a:solidFill>
                  <a:srgbClr val="0E74BD"/>
                </a:solidFill>
                <a:effectLst/>
                <a:uLnTx/>
                <a:uFillTx/>
                <a:latin typeface="Calibri Light" panose="020F0302020204030204"/>
                <a:ea typeface="+mj-ea"/>
                <a:cs typeface="Calibri" panose="020F0502020204030204" pitchFamily="34" charset="0"/>
              </a:rPr>
              <a:t>Resource Assessment:</a:t>
            </a:r>
          </a:p>
          <a:p>
            <a:pPr lvl="0">
              <a:defRPr/>
            </a:pPr>
            <a:r>
              <a:rPr lang="en-US" sz="3600" spc="-30" dirty="0">
                <a:solidFill>
                  <a:srgbClr val="00B050"/>
                </a:solidFill>
                <a:latin typeface="Calibri Light" panose="020F0302020204030204"/>
                <a:cs typeface="Calibri" panose="020F0502020204030204" pitchFamily="34" charset="0"/>
              </a:rPr>
              <a:t>Clinical and Financial Resources</a:t>
            </a:r>
            <a:endParaRPr kumimoji="0" lang="en-US" sz="3600" b="1" i="0" u="none" strike="noStrike" kern="1200" cap="none" spc="-30" normalizeH="0" baseline="0" noProof="0" dirty="0" smtClean="0">
              <a:ln>
                <a:noFill/>
              </a:ln>
              <a:solidFill>
                <a:srgbClr val="00B050"/>
              </a:solidFill>
              <a:effectLst/>
              <a:uLnTx/>
              <a:uFillTx/>
              <a:latin typeface="Calibri Light" panose="020F0302020204030204"/>
              <a:ea typeface="+mj-ea"/>
              <a:cs typeface="Calibri" panose="020F0502020204030204" pitchFamily="34" charset="0"/>
            </a:endParaRPr>
          </a:p>
        </p:txBody>
      </p:sp>
    </p:spTree>
    <p:extLst>
      <p:ext uri="{BB962C8B-B14F-4D97-AF65-F5344CB8AC3E}">
        <p14:creationId xmlns:p14="http://schemas.microsoft.com/office/powerpoint/2010/main" val="19322233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6396" y="1794374"/>
            <a:ext cx="2942063"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Resource</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dirty="0" smtClean="0">
                <a:latin typeface="Calibri Light" panose="020F0302020204030204"/>
              </a:rPr>
              <a:t>Assessment</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195" t="19958" r="23007" b="14701"/>
          <a:stretch/>
        </p:blipFill>
        <p:spPr bwMode="auto">
          <a:xfrm>
            <a:off x="3670090" y="1415583"/>
            <a:ext cx="8230639" cy="52578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329046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Team Introductions</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7" name="Content Placeholder 3">
            <a:extLst>
              <a:ext uri="{FF2B5EF4-FFF2-40B4-BE49-F238E27FC236}">
                <a16:creationId xmlns:a16="http://schemas.microsoft.com/office/drawing/2014/main" id="{5E4702C2-A368-9E43-A250-6A0426674F2B}"/>
              </a:ext>
            </a:extLst>
          </p:cNvPr>
          <p:cNvSpPr txBox="1">
            <a:spLocks/>
          </p:cNvSpPr>
          <p:nvPr/>
        </p:nvSpPr>
        <p:spPr>
          <a:xfrm>
            <a:off x="6130289" y="2444865"/>
            <a:ext cx="5632067" cy="3891571"/>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0"/>
              </a:spcBef>
              <a:spcAft>
                <a:spcPts val="600"/>
              </a:spcAft>
              <a:buClr>
                <a:srgbClr val="008558"/>
              </a:buClr>
              <a:buFont typeface="Arial"/>
              <a:buNone/>
            </a:pPr>
            <a:endParaRPr lang="en-US" sz="3000" smtClean="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600"/>
              </a:spcAft>
              <a:buClr>
                <a:srgbClr val="008558"/>
              </a:buClr>
            </a:pPr>
            <a:r>
              <a:rPr lang="en-US" sz="3000" smtClean="0">
                <a:latin typeface="Calibri Light" panose="020F0302020204030204" pitchFamily="34" charset="0"/>
                <a:cs typeface="Calibri Light" panose="020F0302020204030204" pitchFamily="34" charset="0"/>
              </a:rPr>
              <a:t>Name of your practice, size, etc. </a:t>
            </a:r>
          </a:p>
          <a:p>
            <a:pPr marL="0" indent="0">
              <a:lnSpc>
                <a:spcPct val="90000"/>
              </a:lnSpc>
              <a:spcBef>
                <a:spcPts val="0"/>
              </a:spcBef>
              <a:spcAft>
                <a:spcPts val="600"/>
              </a:spcAft>
              <a:buClr>
                <a:srgbClr val="008558"/>
              </a:buClr>
              <a:buFont typeface="Arial"/>
              <a:buNone/>
            </a:pPr>
            <a:endParaRPr lang="en-US" sz="3000" smtClean="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600"/>
              </a:spcAft>
              <a:buClr>
                <a:srgbClr val="008558"/>
              </a:buClr>
            </a:pPr>
            <a:r>
              <a:rPr lang="en-US" sz="3000" smtClean="0">
                <a:latin typeface="Calibri Light" panose="020F0302020204030204" pitchFamily="34" charset="0"/>
                <a:cs typeface="Calibri Light" panose="020F0302020204030204" pitchFamily="34" charset="0"/>
              </a:rPr>
              <a:t>Names and positions of participating team members </a:t>
            </a:r>
          </a:p>
          <a:p>
            <a:pPr marL="0" indent="0">
              <a:lnSpc>
                <a:spcPct val="90000"/>
              </a:lnSpc>
              <a:spcBef>
                <a:spcPts val="0"/>
              </a:spcBef>
              <a:spcAft>
                <a:spcPts val="600"/>
              </a:spcAft>
              <a:buClr>
                <a:srgbClr val="008558"/>
              </a:buClr>
              <a:buFont typeface="Arial"/>
              <a:buNone/>
            </a:pPr>
            <a:endParaRPr lang="en-US" sz="3000" smtClean="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600"/>
              </a:spcAft>
              <a:buClr>
                <a:srgbClr val="008558"/>
              </a:buClr>
            </a:pPr>
            <a:r>
              <a:rPr lang="en-US" sz="3000" smtClean="0">
                <a:latin typeface="Calibri Light" panose="020F0302020204030204" pitchFamily="34" charset="0"/>
                <a:cs typeface="Calibri Light" panose="020F0302020204030204" pitchFamily="34" charset="0"/>
              </a:rPr>
              <a:t>Goals for the learning collaborative</a:t>
            </a:r>
          </a:p>
          <a:p>
            <a:pPr marL="0" indent="0">
              <a:lnSpc>
                <a:spcPct val="90000"/>
              </a:lnSpc>
              <a:spcBef>
                <a:spcPts val="0"/>
              </a:spcBef>
              <a:spcAft>
                <a:spcPts val="600"/>
              </a:spcAft>
              <a:buClr>
                <a:srgbClr val="008558"/>
              </a:buClr>
              <a:buFont typeface="Arial"/>
              <a:buNone/>
            </a:pPr>
            <a:endParaRPr lang="en-US" sz="3000" dirty="0">
              <a:latin typeface="Calibri Light" panose="020F0302020204030204" pitchFamily="34" charset="0"/>
              <a:cs typeface="Calibri Light" panose="020F0302020204030204" pitchFamily="34" charset="0"/>
            </a:endParaRPr>
          </a:p>
        </p:txBody>
      </p:sp>
      <p:graphicFrame>
        <p:nvGraphicFramePr>
          <p:cNvPr id="8" name="Content Placeholder 3"/>
          <p:cNvGraphicFramePr>
            <a:graphicFrameLocks/>
          </p:cNvGraphicFramePr>
          <p:nvPr>
            <p:extLst>
              <p:ext uri="{D42A27DB-BD31-4B8C-83A1-F6EECF244321}">
                <p14:modId xmlns:p14="http://schemas.microsoft.com/office/powerpoint/2010/main" val="2184354849"/>
              </p:ext>
            </p:extLst>
          </p:nvPr>
        </p:nvGraphicFramePr>
        <p:xfrm>
          <a:off x="643889" y="2444868"/>
          <a:ext cx="5365531" cy="3891571"/>
        </p:xfrm>
        <a:graphic>
          <a:graphicData uri="http://schemas.openxmlformats.org/drawingml/2006/table">
            <a:tbl>
              <a:tblPr firstRow="1" firstCol="1" bandRow="1"/>
              <a:tblGrid>
                <a:gridCol w="530217">
                  <a:extLst>
                    <a:ext uri="{9D8B030D-6E8A-4147-A177-3AD203B41FA5}">
                      <a16:colId xmlns:a16="http://schemas.microsoft.com/office/drawing/2014/main" val="20000"/>
                    </a:ext>
                  </a:extLst>
                </a:gridCol>
                <a:gridCol w="4835314">
                  <a:extLst>
                    <a:ext uri="{9D8B030D-6E8A-4147-A177-3AD203B41FA5}">
                      <a16:colId xmlns:a16="http://schemas.microsoft.com/office/drawing/2014/main" val="20001"/>
                    </a:ext>
                  </a:extLst>
                </a:gridCol>
              </a:tblGrid>
              <a:tr h="51554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800" dirty="0">
                          <a:effectLst/>
                          <a:latin typeface="Californian FB" panose="0207040306080B030204" pitchFamily="18" charset="0"/>
                        </a:rPr>
                        <a:t> </a:t>
                      </a:r>
                      <a:endParaRPr lang="en-US" sz="1800" dirty="0">
                        <a:effectLst/>
                        <a:latin typeface="Californian FB" panose="0207040306080B030204" pitchFamily="18" charset="0"/>
                        <a:ea typeface="Calibri"/>
                        <a:cs typeface="Times New Roman"/>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800" dirty="0" smtClean="0">
                          <a:effectLst/>
                          <a:latin typeface="Calibri Light" panose="020F0302020204030204" pitchFamily="34" charset="0"/>
                          <a:cs typeface="Calibri Light" panose="020F0302020204030204" pitchFamily="34" charset="0"/>
                        </a:rPr>
                        <a:t>Order of Introductions</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10000"/>
                  </a:ext>
                </a:extLst>
              </a:tr>
              <a:tr h="4822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Calibri Light" panose="020F0302020204030204" pitchFamily="34" charset="0"/>
                          <a:cs typeface="Calibri Light" panose="020F0302020204030204" pitchFamily="34" charset="0"/>
                        </a:rPr>
                        <a:t>8</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000" dirty="0" err="1" smtClean="0">
                          <a:latin typeface="Calibri Light" panose="020F0302020204030204" pitchFamily="34" charset="0"/>
                          <a:cs typeface="Calibri Light" panose="020F0302020204030204" pitchFamily="34" charset="0"/>
                        </a:rPr>
                        <a:t>Nasson</a:t>
                      </a:r>
                      <a:r>
                        <a:rPr lang="en-US" sz="2000" dirty="0" smtClean="0">
                          <a:latin typeface="Calibri Light" panose="020F0302020204030204" pitchFamily="34" charset="0"/>
                          <a:cs typeface="Calibri Light" panose="020F0302020204030204" pitchFamily="34" charset="0"/>
                        </a:rPr>
                        <a:t> Health Care </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10001"/>
                  </a:ext>
                </a:extLst>
              </a:tr>
              <a:tr h="4822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Calibri Light" panose="020F0302020204030204" pitchFamily="34" charset="0"/>
                          <a:ea typeface="+mn-ea"/>
                          <a:cs typeface="Calibri Light" panose="020F0302020204030204" pitchFamily="34" charset="0"/>
                        </a:rPr>
                        <a:t>9</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000" dirty="0" smtClean="0">
                          <a:latin typeface="Calibri Light" panose="020F0302020204030204" pitchFamily="34" charset="0"/>
                          <a:cs typeface="Calibri Light" panose="020F0302020204030204" pitchFamily="34" charset="0"/>
                        </a:rPr>
                        <a:t>Neighborhood Outreach Access to Health</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10002"/>
                  </a:ext>
                </a:extLst>
              </a:tr>
              <a:tr h="4822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Calibri Light" panose="020F0302020204030204" pitchFamily="34" charset="0"/>
                          <a:ea typeface="Calibri"/>
                          <a:cs typeface="Calibri Light" panose="020F0302020204030204" pitchFamily="34" charset="0"/>
                        </a:rPr>
                        <a:t>10</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000" dirty="0" smtClean="0">
                          <a:latin typeface="Calibri Light" panose="020F0302020204030204" pitchFamily="34" charset="0"/>
                          <a:cs typeface="Calibri Light" panose="020F0302020204030204" pitchFamily="34" charset="0"/>
                        </a:rPr>
                        <a:t>Peninsula Community Health Services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2834150831"/>
                  </a:ext>
                </a:extLst>
              </a:tr>
              <a:tr h="4822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Calibri Light" panose="020F0302020204030204" pitchFamily="34" charset="0"/>
                          <a:ea typeface="Calibri"/>
                          <a:cs typeface="Calibri Light" panose="020F0302020204030204" pitchFamily="34" charset="0"/>
                        </a:rPr>
                        <a:t>11</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000" dirty="0" smtClean="0">
                          <a:latin typeface="Calibri Light" panose="020F0302020204030204" pitchFamily="34" charset="0"/>
                          <a:cs typeface="Calibri Light" panose="020F0302020204030204" pitchFamily="34" charset="0"/>
                        </a:rPr>
                        <a:t>Penobscot Community Health Center, Inc.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217939059"/>
                  </a:ext>
                </a:extLst>
              </a:tr>
              <a:tr h="4822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Calibri Light" panose="020F0302020204030204" pitchFamily="34" charset="0"/>
                          <a:ea typeface="+mn-ea"/>
                          <a:cs typeface="Calibri Light" panose="020F0302020204030204" pitchFamily="34" charset="0"/>
                        </a:rPr>
                        <a:t>12</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000" dirty="0" smtClean="0">
                          <a:latin typeface="Calibri Light" panose="020F0302020204030204" pitchFamily="34" charset="0"/>
                          <a:cs typeface="Calibri Light" panose="020F0302020204030204" pitchFamily="34" charset="0"/>
                        </a:rPr>
                        <a:t>Primary Health Network</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10003"/>
                  </a:ext>
                </a:extLst>
              </a:tr>
              <a:tr h="4822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Calibri Light" panose="020F0302020204030204" pitchFamily="34" charset="0"/>
                          <a:ea typeface="+mn-ea"/>
                          <a:cs typeface="Calibri Light" panose="020F0302020204030204" pitchFamily="34" charset="0"/>
                        </a:rPr>
                        <a:t>13</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000" dirty="0" err="1" smtClean="0">
                          <a:latin typeface="Calibri Light" panose="020F0302020204030204" pitchFamily="34" charset="0"/>
                          <a:cs typeface="Calibri Light" panose="020F0302020204030204" pitchFamily="34" charset="0"/>
                        </a:rPr>
                        <a:t>WellSpace</a:t>
                      </a:r>
                      <a:r>
                        <a:rPr lang="en-US" sz="2000" dirty="0" smtClean="0">
                          <a:latin typeface="Calibri Light" panose="020F0302020204030204" pitchFamily="34" charset="0"/>
                          <a:cs typeface="Calibri Light" panose="020F0302020204030204" pitchFamily="34" charset="0"/>
                        </a:rPr>
                        <a:t> Health</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10004"/>
                  </a:ext>
                </a:extLst>
              </a:tr>
              <a:tr h="4822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Calibri Light" panose="020F0302020204030204" pitchFamily="34" charset="0"/>
                          <a:ea typeface="+mn-ea"/>
                          <a:cs typeface="Calibri Light" panose="020F0302020204030204" pitchFamily="34" charset="0"/>
                        </a:rPr>
                        <a:t>14</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000" dirty="0" smtClean="0">
                          <a:latin typeface="Calibri Light" panose="020F0302020204030204" pitchFamily="34" charset="0"/>
                          <a:cs typeface="Calibri Light" panose="020F0302020204030204" pitchFamily="34" charset="0"/>
                        </a:rPr>
                        <a:t>Wheeler Health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682160428"/>
                  </a:ext>
                </a:extLst>
              </a:tr>
            </a:tbl>
          </a:graphicData>
        </a:graphic>
      </p:graphicFrame>
    </p:spTree>
    <p:extLst>
      <p:ext uri="{BB962C8B-B14F-4D97-AF65-F5344CB8AC3E}">
        <p14:creationId xmlns:p14="http://schemas.microsoft.com/office/powerpoint/2010/main" val="7054930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6861EE6-F89C-4BCB-9C2C-74EB290DB3C0}"/>
              </a:ext>
            </a:extLst>
          </p:cNvPr>
          <p:cNvSpPr>
            <a:spLocks noGrp="1"/>
          </p:cNvSpPr>
          <p:nvPr>
            <p:ph type="subTitle" idx="1"/>
          </p:nvPr>
        </p:nvSpPr>
        <p:spPr/>
        <p:txBody>
          <a:bodyPr/>
          <a:lstStyle/>
          <a:p>
            <a:endParaRPr lang="en-US"/>
          </a:p>
        </p:txBody>
      </p:sp>
      <p:pic>
        <p:nvPicPr>
          <p:cNvPr id="3" name="Picture 2">
            <a:extLst>
              <a:ext uri="{FF2B5EF4-FFF2-40B4-BE49-F238E27FC236}">
                <a16:creationId xmlns:a16="http://schemas.microsoft.com/office/drawing/2014/main" id="{33B71CD9-63FF-42ED-9673-CE530133082E}"/>
              </a:ext>
            </a:extLst>
          </p:cNvPr>
          <p:cNvPicPr>
            <a:picLocks noChangeAspect="1"/>
          </p:cNvPicPr>
          <p:nvPr/>
        </p:nvPicPr>
        <p:blipFill>
          <a:blip r:embed="rId2"/>
          <a:stretch>
            <a:fillRect/>
          </a:stretch>
        </p:blipFill>
        <p:spPr>
          <a:xfrm>
            <a:off x="0" y="-35878"/>
            <a:ext cx="12192000" cy="6858000"/>
          </a:xfrm>
          <a:prstGeom prst="rect">
            <a:avLst/>
          </a:prstGeom>
        </p:spPr>
      </p:pic>
    </p:spTree>
    <p:extLst>
      <p:ext uri="{BB962C8B-B14F-4D97-AF65-F5344CB8AC3E}">
        <p14:creationId xmlns:p14="http://schemas.microsoft.com/office/powerpoint/2010/main" val="8132260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6861EE6-F89C-4BCB-9C2C-74EB290DB3C0}"/>
              </a:ext>
            </a:extLst>
          </p:cNvPr>
          <p:cNvSpPr>
            <a:spLocks noGrp="1"/>
          </p:cNvSpPr>
          <p:nvPr>
            <p:ph type="subTitle" idx="1"/>
          </p:nvPr>
        </p:nvSpPr>
        <p:spPr/>
        <p:txBody>
          <a:bodyPr/>
          <a:lstStyle/>
          <a:p>
            <a:endParaRPr lang="en-US"/>
          </a:p>
        </p:txBody>
      </p:sp>
      <p:pic>
        <p:nvPicPr>
          <p:cNvPr id="3" name="Picture 2">
            <a:extLst>
              <a:ext uri="{FF2B5EF4-FFF2-40B4-BE49-F238E27FC236}">
                <a16:creationId xmlns:a16="http://schemas.microsoft.com/office/drawing/2014/main" id="{A090FD69-CB28-41B4-B45C-CD263C30C992}"/>
              </a:ext>
            </a:extLst>
          </p:cNvPr>
          <p:cNvPicPr>
            <a:picLocks noChangeAspect="1"/>
          </p:cNvPicPr>
          <p:nvPr/>
        </p:nvPicPr>
        <p:blipFill>
          <a:blip r:embed="rId2"/>
          <a:stretch>
            <a:fillRect/>
          </a:stretch>
        </p:blipFill>
        <p:spPr>
          <a:xfrm>
            <a:off x="-1" y="-45721"/>
            <a:ext cx="12273281" cy="6903721"/>
          </a:xfrm>
          <a:prstGeom prst="rect">
            <a:avLst/>
          </a:prstGeom>
        </p:spPr>
      </p:pic>
    </p:spTree>
    <p:extLst>
      <p:ext uri="{BB962C8B-B14F-4D97-AF65-F5344CB8AC3E}">
        <p14:creationId xmlns:p14="http://schemas.microsoft.com/office/powerpoint/2010/main" val="26270909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IMAA Open 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553" y="1500039"/>
            <a:ext cx="385857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out NIMAA – NIM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877" y="1652337"/>
            <a:ext cx="4518818" cy="15242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 ConferM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9477" y="3721768"/>
            <a:ext cx="4309617" cy="20533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4495" y="3514023"/>
            <a:ext cx="3048000" cy="246888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81947" y="645095"/>
            <a:ext cx="6924675" cy="762352"/>
          </a:xfrm>
          <a:prstGeom prst="rect">
            <a:avLst/>
          </a:prstGeom>
        </p:spPr>
        <p:txBody>
          <a:bodyPr anchor="b"/>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Moses Weitzman Health System Affiliates</a:t>
            </a:r>
            <a:endParaRPr kumimoji="0" lang="en-US" sz="32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0205246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6861EE6-F89C-4BCB-9C2C-74EB290DB3C0}"/>
              </a:ext>
            </a:extLst>
          </p:cNvPr>
          <p:cNvSpPr>
            <a:spLocks noGrp="1"/>
          </p:cNvSpPr>
          <p:nvPr>
            <p:ph type="subTitle" idx="1"/>
          </p:nvPr>
        </p:nvSpPr>
        <p:spPr/>
        <p:txBody>
          <a:bodyPr/>
          <a:lstStyle/>
          <a:p>
            <a:endParaRPr lang="en-US"/>
          </a:p>
        </p:txBody>
      </p:sp>
      <p:pic>
        <p:nvPicPr>
          <p:cNvPr id="3" name="Picture 2">
            <a:extLst>
              <a:ext uri="{FF2B5EF4-FFF2-40B4-BE49-F238E27FC236}">
                <a16:creationId xmlns:a16="http://schemas.microsoft.com/office/drawing/2014/main" id="{C42596AF-143A-450F-B0D9-C7874D898B2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43850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6861EE6-F89C-4BCB-9C2C-74EB290DB3C0}"/>
              </a:ext>
            </a:extLst>
          </p:cNvPr>
          <p:cNvSpPr>
            <a:spLocks noGrp="1"/>
          </p:cNvSpPr>
          <p:nvPr>
            <p:ph type="subTitle" idx="1"/>
          </p:nvPr>
        </p:nvSpPr>
        <p:spPr/>
        <p:txBody>
          <a:bodyPr/>
          <a:lstStyle/>
          <a:p>
            <a:endParaRPr lang="en-US"/>
          </a:p>
        </p:txBody>
      </p:sp>
      <p:pic>
        <p:nvPicPr>
          <p:cNvPr id="3" name="Picture 2">
            <a:extLst>
              <a:ext uri="{FF2B5EF4-FFF2-40B4-BE49-F238E27FC236}">
                <a16:creationId xmlns:a16="http://schemas.microsoft.com/office/drawing/2014/main" id="{AE9F0CA2-AE63-40C6-A5DB-25FAE2BCC5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133366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6861EE6-F89C-4BCB-9C2C-74EB290DB3C0}"/>
              </a:ext>
            </a:extLst>
          </p:cNvPr>
          <p:cNvSpPr>
            <a:spLocks noGrp="1"/>
          </p:cNvSpPr>
          <p:nvPr>
            <p:ph type="subTitle" idx="1"/>
          </p:nvPr>
        </p:nvSpPr>
        <p:spPr/>
        <p:txBody>
          <a:bodyPr/>
          <a:lstStyle/>
          <a:p>
            <a:endParaRPr lang="en-US"/>
          </a:p>
        </p:txBody>
      </p:sp>
      <p:pic>
        <p:nvPicPr>
          <p:cNvPr id="3" name="Picture 2">
            <a:extLst>
              <a:ext uri="{FF2B5EF4-FFF2-40B4-BE49-F238E27FC236}">
                <a16:creationId xmlns:a16="http://schemas.microsoft.com/office/drawing/2014/main" id="{D6884279-4311-42F7-AEEE-2C87988327C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74188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B6498EA1-CF32-AB41-A676-886065EA7F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1173" y="2470458"/>
            <a:ext cx="6389653" cy="233821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5C2B7C14-DECE-2B47-D5A7-7B6AB35DB55A}"/>
              </a:ext>
            </a:extLst>
          </p:cNvPr>
          <p:cNvSpPr txBox="1"/>
          <p:nvPr/>
        </p:nvSpPr>
        <p:spPr>
          <a:xfrm>
            <a:off x="1128155" y="593766"/>
            <a:ext cx="1045478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Our Goal: Transforming the Health of Our Community.</a:t>
            </a:r>
          </a:p>
        </p:txBody>
      </p:sp>
    </p:spTree>
    <p:extLst>
      <p:ext uri="{BB962C8B-B14F-4D97-AF65-F5344CB8AC3E}">
        <p14:creationId xmlns:p14="http://schemas.microsoft.com/office/powerpoint/2010/main" val="5607972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7DFAB7-3968-ACE2-6C83-2C9B27BF3375}"/>
              </a:ext>
            </a:extLst>
          </p:cNvPr>
          <p:cNvSpPr txBox="1"/>
          <p:nvPr/>
        </p:nvSpPr>
        <p:spPr>
          <a:xfrm>
            <a:off x="313373" y="157032"/>
            <a:ext cx="4624387" cy="4524315"/>
          </a:xfrm>
          <a:prstGeom prst="rect">
            <a:avLst/>
          </a:prstGeom>
          <a:noFill/>
          <a:ln w="38100">
            <a:solidFill>
              <a:srgbClr val="000000"/>
            </a:solidFill>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NOAH’s </a:t>
            </a:r>
            <a:r>
              <a:rPr kumimoji="0" lang="en-US" sz="1800" b="1" i="0" u="none" strike="noStrike" kern="1200" cap="none" spc="0" normalizeH="0" baseline="0" noProof="0" dirty="0">
                <a:ln>
                  <a:noFill/>
                </a:ln>
                <a:solidFill>
                  <a:prstClr val="black"/>
                </a:solidFill>
                <a:effectLst/>
                <a:uLnTx/>
                <a:uFillTx/>
                <a:latin typeface="inherit"/>
                <a:ea typeface="+mn-ea"/>
                <a:cs typeface="+mn-cs"/>
              </a:rPr>
              <a:t>mission</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 is to provide compassionate, quality healthcare for our community.</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We </a:t>
            </a:r>
            <a:r>
              <a:rPr kumimoji="0" lang="en-US" sz="1800" b="1" i="0" u="none" strike="noStrike" kern="1200" cap="none" spc="0" normalizeH="0" baseline="0" noProof="0" dirty="0">
                <a:ln>
                  <a:noFill/>
                </a:ln>
                <a:solidFill>
                  <a:prstClr val="black"/>
                </a:solidFill>
                <a:effectLst/>
                <a:uLnTx/>
                <a:uFillTx/>
                <a:latin typeface="inherit"/>
                <a:ea typeface="+mn-ea"/>
                <a:cs typeface="+mn-cs"/>
              </a:rPr>
              <a:t>believe</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 in improving the health of our neighbors.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Our </a:t>
            </a:r>
            <a:r>
              <a:rPr kumimoji="0" lang="en-US" sz="1800" b="1" i="0" u="none" strike="noStrike" kern="1200" cap="none" spc="0" normalizeH="0" baseline="0" noProof="0" dirty="0">
                <a:ln>
                  <a:noFill/>
                </a:ln>
                <a:solidFill>
                  <a:prstClr val="black"/>
                </a:solidFill>
                <a:effectLst/>
                <a:uLnTx/>
                <a:uFillTx/>
                <a:latin typeface="inherit"/>
                <a:ea typeface="+mn-ea"/>
                <a:cs typeface="+mn-cs"/>
              </a:rPr>
              <a:t>vision</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 is to be a community health leader in:</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Providing accessible and affordable healthcare.</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Offering patient-centered and compassionate service.</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Improving health outcomes.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Educating patients and healthcare professionals.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Ensuring efficient and effective use of resources.</a:t>
            </a:r>
          </a:p>
        </p:txBody>
      </p:sp>
      <p:sp>
        <p:nvSpPr>
          <p:cNvPr id="7" name="TextBox 6">
            <a:extLst>
              <a:ext uri="{FF2B5EF4-FFF2-40B4-BE49-F238E27FC236}">
                <a16:creationId xmlns:a16="http://schemas.microsoft.com/office/drawing/2014/main" id="{8DD9C86F-F602-B5F6-CF79-79047B2A50F1}"/>
              </a:ext>
            </a:extLst>
          </p:cNvPr>
          <p:cNvSpPr txBox="1"/>
          <p:nvPr/>
        </p:nvSpPr>
        <p:spPr>
          <a:xfrm>
            <a:off x="5209223" y="157032"/>
            <a:ext cx="6669404" cy="4441472"/>
          </a:xfrm>
          <a:prstGeom prst="rect">
            <a:avLst/>
          </a:prstGeom>
          <a:no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7030A0"/>
                </a:solidFill>
                <a:effectLst/>
                <a:uLnTx/>
                <a:uFillTx/>
                <a:latin typeface="BlinkMacSystemFont"/>
                <a:ea typeface="+mn-ea"/>
                <a:cs typeface="+mn-cs"/>
              </a:rPr>
              <a:t>Our Goals for this Collaborative: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030A0"/>
              </a:solidFill>
              <a:effectLst/>
              <a:uLnTx/>
              <a:uFillTx/>
              <a:latin typeface="BlinkMacSystemFont"/>
              <a:ea typeface="+mn-ea"/>
              <a:cs typeface="+mn-cs"/>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Align our residency program with our mission and vision statements of transforming healthcare through excellence in education, innovation, and service.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We hope to learn the tools and skills needed to:</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Foster a culture of continuous learning and improvement.</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Enhance the training skills of our clinical staff to better build the knowledge and competence of our residents.</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Promote a culture of collaboration, communication, and teamwork.</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Increase the retention and job satisfaction of our residents.</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Enhance our patient’s access to care to improve health outcomes.</a:t>
            </a:r>
            <a:endParaRPr kumimoji="0" lang="en-US" sz="14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0130FF59-B904-D5DD-79AD-8E96E996DDFA}"/>
              </a:ext>
            </a:extLst>
          </p:cNvPr>
          <p:cNvSpPr txBox="1"/>
          <p:nvPr/>
        </p:nvSpPr>
        <p:spPr>
          <a:xfrm>
            <a:off x="313373" y="4941284"/>
            <a:ext cx="8518207" cy="1754326"/>
          </a:xfrm>
          <a:prstGeom prst="rect">
            <a:avLst/>
          </a:prstGeom>
          <a:noFill/>
          <a:ln w="38100">
            <a:solidFill>
              <a:srgbClr val="000000"/>
            </a:solidFill>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ED7D31"/>
                </a:solidFill>
                <a:effectLst/>
                <a:uLnTx/>
                <a:uFillTx/>
                <a:latin typeface="open sans" panose="020B0606030504020204" pitchFamily="34" charset="0"/>
                <a:ea typeface="+mn-ea"/>
                <a:cs typeface="+mn-cs"/>
              </a:rPr>
              <a:t>NOAH offers: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Family Medicine, Dental, Counseling, Pediatric, Psychiatry, Telehealth, Nutrition Services, and Community Resource Assistance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ED7D31"/>
                </a:solidFill>
                <a:effectLst/>
                <a:uLnTx/>
                <a:uFillTx/>
                <a:latin typeface="open sans" panose="020B0606030504020204" pitchFamily="34" charset="0"/>
                <a:ea typeface="+mn-ea"/>
                <a:cs typeface="+mn-cs"/>
              </a:rPr>
              <a:t>Where can you find us?</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NOAH is made up of 7 health centers in beautiful Glendale, Phoenix, and Scottsdale, Arizona.</a:t>
            </a:r>
          </a:p>
        </p:txBody>
      </p:sp>
    </p:spTree>
    <p:extLst>
      <p:ext uri="{BB962C8B-B14F-4D97-AF65-F5344CB8AC3E}">
        <p14:creationId xmlns:p14="http://schemas.microsoft.com/office/powerpoint/2010/main" val="25598881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A3C3F-0329-7235-429A-F24F66C128F5}"/>
              </a:ext>
            </a:extLst>
          </p:cNvPr>
          <p:cNvSpPr>
            <a:spLocks noGrp="1"/>
          </p:cNvSpPr>
          <p:nvPr>
            <p:ph type="title"/>
          </p:nvPr>
        </p:nvSpPr>
        <p:spPr>
          <a:xfrm>
            <a:off x="647581" y="629460"/>
            <a:ext cx="9404723" cy="1065228"/>
          </a:xfrm>
        </p:spPr>
        <p:txBody>
          <a:bodyPr/>
          <a:lstStyle/>
          <a:p>
            <a:r>
              <a:rPr lang="en-US" sz="3600" dirty="0"/>
              <a:t>Peninsula Community Health Services</a:t>
            </a:r>
          </a:p>
        </p:txBody>
      </p:sp>
      <p:pic>
        <p:nvPicPr>
          <p:cNvPr id="14" name="Content Placeholder 13">
            <a:extLst>
              <a:ext uri="{FF2B5EF4-FFF2-40B4-BE49-F238E27FC236}">
                <a16:creationId xmlns:a16="http://schemas.microsoft.com/office/drawing/2014/main" id="{E73FA5BD-BB5D-2917-77C3-B118B573FAF8}"/>
              </a:ext>
            </a:extLst>
          </p:cNvPr>
          <p:cNvPicPr>
            <a:picLocks noGrp="1" noChangeAspect="1"/>
          </p:cNvPicPr>
          <p:nvPr>
            <p:ph sz="half" idx="1"/>
          </p:nvPr>
        </p:nvPicPr>
        <p:blipFill>
          <a:blip r:embed="rId5"/>
          <a:stretch>
            <a:fillRect/>
          </a:stretch>
        </p:blipFill>
        <p:spPr>
          <a:xfrm>
            <a:off x="646113" y="1789675"/>
            <a:ext cx="4395787" cy="2677944"/>
          </a:xfrm>
        </p:spPr>
      </p:pic>
      <p:sp>
        <p:nvSpPr>
          <p:cNvPr id="16" name="Content Placeholder 15">
            <a:extLst>
              <a:ext uri="{FF2B5EF4-FFF2-40B4-BE49-F238E27FC236}">
                <a16:creationId xmlns:a16="http://schemas.microsoft.com/office/drawing/2014/main" id="{1200CF99-21FC-FF45-C7C0-5DF971B072C1}"/>
              </a:ext>
            </a:extLst>
          </p:cNvPr>
          <p:cNvSpPr>
            <a:spLocks noGrp="1"/>
          </p:cNvSpPr>
          <p:nvPr>
            <p:ph sz="half" idx="2"/>
          </p:nvPr>
        </p:nvSpPr>
        <p:spPr>
          <a:xfrm>
            <a:off x="727569" y="4467619"/>
            <a:ext cx="4395788" cy="2312001"/>
          </a:xfrm>
        </p:spPr>
        <p:txBody>
          <a:bodyPr/>
          <a:lstStyle/>
          <a:p>
            <a:r>
              <a:rPr lang="en-US"/>
              <a:t>Dr. Regina Bonnevie- Rogers, MD</a:t>
            </a:r>
          </a:p>
          <a:p>
            <a:pPr lvl="1"/>
            <a:r>
              <a:rPr lang="en-US"/>
              <a:t>Chief Medical Officer</a:t>
            </a:r>
          </a:p>
          <a:p>
            <a:r>
              <a:rPr lang="en-US"/>
              <a:t>Cyndi Greenlee, ARNP</a:t>
            </a:r>
          </a:p>
          <a:p>
            <a:pPr lvl="1"/>
            <a:r>
              <a:rPr lang="en-US"/>
              <a:t>Associate Medical Director</a:t>
            </a:r>
          </a:p>
          <a:p>
            <a:r>
              <a:rPr lang="en-US"/>
              <a:t>Lindsay Jones, MA</a:t>
            </a:r>
          </a:p>
          <a:p>
            <a:pPr lvl="1"/>
            <a:r>
              <a:rPr lang="en-US"/>
              <a:t>Medical Program Director</a:t>
            </a:r>
          </a:p>
        </p:txBody>
      </p:sp>
      <p:pic>
        <p:nvPicPr>
          <p:cNvPr id="13" name="Content Placeholder 12" descr="A map of the sea&#10;&#10;Description automatically generated">
            <a:extLst>
              <a:ext uri="{FF2B5EF4-FFF2-40B4-BE49-F238E27FC236}">
                <a16:creationId xmlns:a16="http://schemas.microsoft.com/office/drawing/2014/main" id="{0185C188-BC5C-149E-1A16-55E2A30B1608}"/>
              </a:ext>
            </a:extLst>
          </p:cNvPr>
          <p:cNvPicPr>
            <a:picLocks noChangeAspect="1"/>
          </p:cNvPicPr>
          <p:nvPr/>
        </p:nvPicPr>
        <p:blipFill rotWithShape="1">
          <a:blip r:embed="rId6"/>
          <a:srcRect l="22562"/>
          <a:stretch/>
        </p:blipFill>
        <p:spPr>
          <a:xfrm>
            <a:off x="8242654" y="1511110"/>
            <a:ext cx="3823110" cy="5169607"/>
          </a:xfrm>
          <a:prstGeom prst="rect">
            <a:avLst/>
          </a:prstGeom>
          <a:effectLst/>
        </p:spPr>
      </p:pic>
      <p:graphicFrame>
        <p:nvGraphicFramePr>
          <p:cNvPr id="17" name="Content Placeholder 2">
            <a:extLst>
              <a:ext uri="{FF2B5EF4-FFF2-40B4-BE49-F238E27FC236}">
                <a16:creationId xmlns:a16="http://schemas.microsoft.com/office/drawing/2014/main" id="{CF58F5A8-98FF-D42C-FB22-0C2F1D5DD499}"/>
              </a:ext>
            </a:extLst>
          </p:cNvPr>
          <p:cNvGraphicFramePr>
            <a:graphicFrameLocks/>
          </p:cNvGraphicFramePr>
          <p:nvPr>
            <p:extLst/>
          </p:nvPr>
        </p:nvGraphicFramePr>
        <p:xfrm>
          <a:off x="5348472" y="1322730"/>
          <a:ext cx="2348016" cy="48827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9" name="Video 58">
            <a:hlinkClick r:id="" action="ppaction://media"/>
            <a:extLst>
              <a:ext uri="{FF2B5EF4-FFF2-40B4-BE49-F238E27FC236}">
                <a16:creationId xmlns:a16="http://schemas.microsoft.com/office/drawing/2014/main" id="{5A96696D-8155-75BC-71EF-98CB47480B6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51342441"/>
      </p:ext>
    </p:extLst>
  </p:cSld>
  <p:clrMapOvr>
    <a:masterClrMapping/>
  </p:clrMapOvr>
  <mc:AlternateContent xmlns:mc="http://schemas.openxmlformats.org/markup-compatibility/2006" xmlns:p14="http://schemas.microsoft.com/office/powerpoint/2010/main">
    <mc:Choice Requires="p14">
      <p:transition spd="slow" p14:dur="2000" advTm="67161"/>
    </mc:Choice>
    <mc:Fallback xmlns="">
      <p:transition spd="slow" advTm="67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9"/>
                </p:tgtEl>
              </p:cMediaNode>
            </p:video>
            <p:seq concurrent="1" nextAc="seek">
              <p:cTn id="8" restart="whenNotActive" fill="hold" evtFilter="cancelBubble" nodeType="interactiveSeq">
                <p:stCondLst>
                  <p:cond evt="onClick" delay="0">
                    <p:tgtEl>
                      <p:spTgt spid="5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9"/>
                                        </p:tgtEl>
                                      </p:cBhvr>
                                    </p:cmd>
                                  </p:childTnLst>
                                </p:cTn>
                              </p:par>
                            </p:childTnLst>
                          </p:cTn>
                        </p:par>
                      </p:childTnLst>
                    </p:cTn>
                  </p:par>
                </p:childTnLst>
              </p:cTn>
              <p:nextCondLst>
                <p:cond evt="onClick" delay="0">
                  <p:tgtEl>
                    <p:spTgt spid="59"/>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29727-BD72-6456-9D96-03A9D29F1E7D}"/>
              </a:ext>
            </a:extLst>
          </p:cNvPr>
          <p:cNvSpPr>
            <a:spLocks noGrp="1"/>
          </p:cNvSpPr>
          <p:nvPr>
            <p:ph type="title"/>
          </p:nvPr>
        </p:nvSpPr>
        <p:spPr/>
        <p:txBody>
          <a:bodyPr/>
          <a:lstStyle/>
          <a:p>
            <a:r>
              <a:rPr lang="en-US"/>
              <a:t>Goals for this class:</a:t>
            </a:r>
          </a:p>
        </p:txBody>
      </p:sp>
      <p:sp>
        <p:nvSpPr>
          <p:cNvPr id="3" name="Content Placeholder 2">
            <a:extLst>
              <a:ext uri="{FF2B5EF4-FFF2-40B4-BE49-F238E27FC236}">
                <a16:creationId xmlns:a16="http://schemas.microsoft.com/office/drawing/2014/main" id="{6F8ADBBF-39D3-AE90-BF17-5E37ACB0004A}"/>
              </a:ext>
            </a:extLst>
          </p:cNvPr>
          <p:cNvSpPr>
            <a:spLocks noGrp="1"/>
          </p:cNvSpPr>
          <p:nvPr>
            <p:ph idx="1"/>
          </p:nvPr>
        </p:nvSpPr>
        <p:spPr/>
        <p:txBody>
          <a:bodyPr/>
          <a:lstStyle/>
          <a:p>
            <a:r>
              <a:rPr lang="en-US"/>
              <a:t>Develop accredited residency </a:t>
            </a:r>
          </a:p>
          <a:p>
            <a:pPr lvl="1"/>
            <a:r>
              <a:rPr lang="en-US"/>
              <a:t>Structure of program</a:t>
            </a:r>
          </a:p>
          <a:p>
            <a:pPr lvl="1"/>
            <a:r>
              <a:rPr lang="en-US"/>
              <a:t>Interviews!</a:t>
            </a:r>
          </a:p>
          <a:p>
            <a:pPr lvl="1"/>
            <a:r>
              <a:rPr lang="en-US"/>
              <a:t>Finding the right learners</a:t>
            </a:r>
          </a:p>
          <a:p>
            <a:pPr lvl="1"/>
            <a:r>
              <a:rPr lang="en-US"/>
              <a:t>Coaching preceptors</a:t>
            </a:r>
          </a:p>
          <a:p>
            <a:pPr lvl="1"/>
            <a:r>
              <a:rPr lang="en-US"/>
              <a:t>Preceptor schedules</a:t>
            </a:r>
          </a:p>
          <a:p>
            <a:pPr lvl="1"/>
            <a:r>
              <a:rPr lang="en-US"/>
              <a:t>Get started fall 2024</a:t>
            </a:r>
          </a:p>
        </p:txBody>
      </p:sp>
      <p:pic>
        <p:nvPicPr>
          <p:cNvPr id="40" name="Video 39">
            <a:hlinkClick r:id="" action="ppaction://media"/>
            <a:extLst>
              <a:ext uri="{FF2B5EF4-FFF2-40B4-BE49-F238E27FC236}">
                <a16:creationId xmlns:a16="http://schemas.microsoft.com/office/drawing/2014/main" id="{BFA653ED-28D9-44FF-5B2F-E7068EE37DE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37675440"/>
      </p:ext>
    </p:extLst>
  </p:cSld>
  <p:clrMapOvr>
    <a:masterClrMapping/>
  </p:clrMapOvr>
  <mc:AlternateContent xmlns:mc="http://schemas.openxmlformats.org/markup-compatibility/2006" xmlns:p14="http://schemas.microsoft.com/office/powerpoint/2010/main">
    <mc:Choice Requires="p14">
      <p:transition spd="slow" p14:dur="2000" advTm="52819"/>
    </mc:Choice>
    <mc:Fallback xmlns="">
      <p:transition spd="slow" advTm="52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0"/>
                </p:tgtEl>
              </p:cMediaNode>
            </p:video>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0"/>
                                        </p:tgtEl>
                                      </p:cBhvr>
                                    </p:cmd>
                                  </p:childTnLst>
                                </p:cTn>
                              </p:par>
                            </p:childTnLst>
                          </p:cTn>
                        </p:par>
                      </p:childTnLst>
                    </p:cTn>
                  </p:par>
                </p:childTnLst>
              </p:cTn>
              <p:nextCondLst>
                <p:cond evt="onClick" delay="0">
                  <p:tgtEl>
                    <p:spTgt spid="40"/>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333500"/>
            <a:ext cx="7442200" cy="1409700"/>
          </a:xfrm>
        </p:spPr>
        <p:txBody>
          <a:bodyPr>
            <a:normAutofit fontScale="90000"/>
          </a:bodyPr>
          <a:lstStyle/>
          <a:p>
            <a:r>
              <a:rPr lang="en-US" sz="1800" b="1" i="1" dirty="0">
                <a:solidFill>
                  <a:schemeClr val="accent2">
                    <a:lumMod val="50000"/>
                  </a:schemeClr>
                </a:solidFill>
              </a:rPr>
              <a:t>At PCHC</a:t>
            </a:r>
            <a:r>
              <a:rPr lang="en-US" sz="1800" i="1" dirty="0">
                <a:solidFill>
                  <a:schemeClr val="accent2">
                    <a:lumMod val="50000"/>
                  </a:schemeClr>
                </a:solidFill>
              </a:rPr>
              <a:t>, </a:t>
            </a:r>
            <a:r>
              <a:rPr lang="en-US" sz="1800" b="1" i="1" dirty="0">
                <a:solidFill>
                  <a:schemeClr val="accent2">
                    <a:lumMod val="50000"/>
                  </a:schemeClr>
                </a:solidFill>
              </a:rPr>
              <a:t>our vision for success is a community in which everyone has access to quality, cost-effective health care, where people are empowered to advocate for their personal goals and needs and are supported by community-based resources, and where health encompasses physical and emotional wellness, personal dignity and a sense of belonging.</a:t>
            </a:r>
            <a:r>
              <a:rPr lang="en-US" sz="2000" dirty="0">
                <a:solidFill>
                  <a:schemeClr val="accent2">
                    <a:lumMod val="50000"/>
                  </a:schemeClr>
                </a:solidFill>
              </a:rPr>
              <a:t/>
            </a:r>
            <a:br>
              <a:rPr lang="en-US" sz="2000" dirty="0">
                <a:solidFill>
                  <a:schemeClr val="accent2">
                    <a:lumMod val="50000"/>
                  </a:schemeClr>
                </a:solidFill>
              </a:rPr>
            </a:br>
            <a:endParaRPr lang="en-US" sz="2000" dirty="0"/>
          </a:p>
        </p:txBody>
      </p:sp>
      <p:sp>
        <p:nvSpPr>
          <p:cNvPr id="3" name="Subtitle 2"/>
          <p:cNvSpPr>
            <a:spLocks noGrp="1"/>
          </p:cNvSpPr>
          <p:nvPr>
            <p:ph type="subTitle" idx="1"/>
          </p:nvPr>
        </p:nvSpPr>
        <p:spPr>
          <a:xfrm>
            <a:off x="7023100" y="2990334"/>
            <a:ext cx="4838700" cy="3352800"/>
          </a:xfrm>
        </p:spPr>
        <p:txBody>
          <a:bodyPr>
            <a:normAutofit fontScale="92500" lnSpcReduction="20000"/>
          </a:bodyPr>
          <a:lstStyle/>
          <a:p>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rgbClr val="2A2B6F"/>
                </a:solidFill>
                <a:latin typeface="Cambria" panose="02040503050406030204" pitchFamily="18" charset="0"/>
                <a:ea typeface="Cambria" panose="02040503050406030204" pitchFamily="18" charset="0"/>
                <a:cs typeface="Arial" panose="020B0604020202020204" pitchFamily="34" charset="0"/>
              </a:rPr>
              <a:t>Federally Qualified Health Center:  Largest in Maine, second largest in New England</a:t>
            </a:r>
          </a:p>
          <a:p>
            <a:pPr marL="342900" indent="-342900">
              <a:lnSpc>
                <a:spcPct val="120000"/>
              </a:lnSpc>
              <a:buFont typeface="Arial" panose="020B0604020202020204" pitchFamily="34" charset="0"/>
              <a:buChar char="•"/>
            </a:pPr>
            <a:r>
              <a:rPr lang="en-US" dirty="0">
                <a:solidFill>
                  <a:srgbClr val="2A2B6F"/>
                </a:solidFill>
                <a:latin typeface="Cambria" panose="02040503050406030204" pitchFamily="18" charset="0"/>
                <a:ea typeface="Cambria" panose="02040503050406030204" pitchFamily="18" charset="0"/>
                <a:cs typeface="Arial" panose="020B0604020202020204" pitchFamily="34" charset="0"/>
              </a:rPr>
              <a:t>There have been more than 350,000 annual visits by 65,000 patients during recent years.</a:t>
            </a:r>
          </a:p>
          <a:p>
            <a:pPr marL="342900" indent="-342900">
              <a:lnSpc>
                <a:spcPct val="120000"/>
              </a:lnSpc>
              <a:buFont typeface="Arial" panose="020B0604020202020204" pitchFamily="34" charset="0"/>
              <a:buChar char="•"/>
            </a:pPr>
            <a:r>
              <a:rPr lang="en-US" dirty="0">
                <a:solidFill>
                  <a:srgbClr val="2A2B6F"/>
                </a:solidFill>
                <a:latin typeface="Cambria" panose="02040503050406030204" pitchFamily="18" charset="0"/>
                <a:ea typeface="Cambria" panose="02040503050406030204" pitchFamily="18" charset="0"/>
                <a:cs typeface="Arial" panose="020B0604020202020204" pitchFamily="34" charset="0"/>
              </a:rPr>
              <a:t>We have approximately 750 employees and 200 providers.</a:t>
            </a:r>
          </a:p>
          <a:p>
            <a:endParaRPr lang="en-US" dirty="0">
              <a:latin typeface="Arial" panose="020B0604020202020204" pitchFamily="34" charset="0"/>
              <a:cs typeface="Arial" panose="020B0604020202020204" pitchFamily="34" charset="0"/>
            </a:endParaRPr>
          </a:p>
          <a:p>
            <a:endParaRPr lang="en-US" dirty="0"/>
          </a:p>
        </p:txBody>
      </p:sp>
      <p:sp>
        <p:nvSpPr>
          <p:cNvPr id="4" name="TextBox 3"/>
          <p:cNvSpPr txBox="1"/>
          <p:nvPr/>
        </p:nvSpPr>
        <p:spPr>
          <a:xfrm>
            <a:off x="495300" y="2990334"/>
            <a:ext cx="6908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C1827"/>
                </a:solidFill>
                <a:effectLst>
                  <a:innerShdw blurRad="63500" dist="50800" dir="13500000">
                    <a:prstClr val="black">
                      <a:alpha val="50000"/>
                    </a:prstClr>
                  </a:innerShdw>
                </a:effectLst>
                <a:uLnTx/>
                <a:uFillTx/>
                <a:latin typeface="Cambria" panose="02040503050406030204" pitchFamily="18" charset="0"/>
                <a:ea typeface="Cambria" panose="02040503050406030204" pitchFamily="18" charset="0"/>
                <a:cs typeface="+mn-cs"/>
              </a:rPr>
              <a:t>FNP Postgraduate Training Team Members</a:t>
            </a:r>
          </a:p>
        </p:txBody>
      </p:sp>
      <p:sp>
        <p:nvSpPr>
          <p:cNvPr id="5" name="TextBox 4"/>
          <p:cNvSpPr txBox="1"/>
          <p:nvPr/>
        </p:nvSpPr>
        <p:spPr>
          <a:xfrm>
            <a:off x="685800" y="3581400"/>
            <a:ext cx="58547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2A6B"/>
                </a:solidFill>
                <a:effectLst/>
                <a:uLnTx/>
                <a:uFillTx/>
                <a:latin typeface="Cambria" panose="02040503050406030204" pitchFamily="18" charset="0"/>
                <a:ea typeface="Cambria" panose="02040503050406030204" pitchFamily="18" charset="0"/>
                <a:cs typeface="+mn-cs"/>
              </a:rPr>
              <a:t>Candace Davis, FNP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292A6B"/>
                </a:solidFill>
                <a:effectLst/>
                <a:uLnTx/>
                <a:uFillTx/>
                <a:latin typeface="Cambria" panose="02040503050406030204" pitchFamily="18" charset="0"/>
                <a:ea typeface="Cambria" panose="02040503050406030204" pitchFamily="18" charset="0"/>
                <a:cs typeface="+mn-cs"/>
              </a:rPr>
              <a:t>	Nurse Practitioner Residency Director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292A6B"/>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2A6B"/>
                </a:solidFill>
                <a:effectLst/>
                <a:uLnTx/>
                <a:uFillTx/>
                <a:latin typeface="Cambria" panose="02040503050406030204" pitchFamily="18" charset="0"/>
                <a:ea typeface="Cambria" panose="02040503050406030204" pitchFamily="18" charset="0"/>
                <a:cs typeface="+mn-cs"/>
              </a:rPr>
              <a:t>Katie Stevens, MBA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292A6B"/>
                </a:solidFill>
                <a:effectLst/>
                <a:uLnTx/>
                <a:uFillTx/>
                <a:latin typeface="Cambria" panose="02040503050406030204" pitchFamily="18" charset="0"/>
                <a:ea typeface="Cambria" panose="02040503050406030204" pitchFamily="18" charset="0"/>
                <a:cs typeface="+mn-cs"/>
              </a:rPr>
              <a:t>	Nurse Practitioner Residency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292A6B"/>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228600" y="5989191"/>
            <a:ext cx="11633200" cy="707886"/>
          </a:xfrm>
          <a:prstGeom prst="rect">
            <a:avLst/>
          </a:prstGeom>
          <a:solidFill>
            <a:srgbClr val="896E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2A2B6D"/>
                </a:solidFill>
                <a:effectLst/>
                <a:uLnTx/>
                <a:uFillTx/>
                <a:latin typeface="Calibri Light" panose="020F0302020204030204"/>
                <a:ea typeface="+mn-ea"/>
                <a:cs typeface="+mn-cs"/>
              </a:rPr>
              <a:t>Mission: We provide comprehensive, integrated primary health care services for all to improve the health and wellbeing of our patients and the Maine communities we serve.</a:t>
            </a:r>
          </a:p>
        </p:txBody>
      </p:sp>
    </p:spTree>
    <p:extLst>
      <p:ext uri="{BB962C8B-B14F-4D97-AF65-F5344CB8AC3E}">
        <p14:creationId xmlns:p14="http://schemas.microsoft.com/office/powerpoint/2010/main" val="18465590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4747" y="2477362"/>
            <a:ext cx="4838700" cy="3352800"/>
          </a:xfrm>
        </p:spPr>
        <p:txBody>
          <a:bodyPr>
            <a:normAutofit fontScale="92500" lnSpcReduction="10000"/>
          </a:bodyPr>
          <a:lstStyle/>
          <a:p>
            <a:endParaRPr lang="en-US"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en-US" dirty="0">
                <a:solidFill>
                  <a:srgbClr val="2A2B6F"/>
                </a:solidFill>
                <a:latin typeface="Cambria" panose="02040503050406030204" pitchFamily="18" charset="0"/>
                <a:ea typeface="Cambria" panose="02040503050406030204" pitchFamily="18" charset="0"/>
                <a:cs typeface="Arial" panose="020B0604020202020204" pitchFamily="34" charset="0"/>
              </a:rPr>
              <a:t>Improve our program through the work with this collaborative.</a:t>
            </a:r>
          </a:p>
          <a:p>
            <a:pPr marL="342900" indent="-342900">
              <a:lnSpc>
                <a:spcPct val="120000"/>
              </a:lnSpc>
              <a:buFont typeface="Arial" panose="020B0604020202020204" pitchFamily="34" charset="0"/>
              <a:buChar char="•"/>
            </a:pPr>
            <a:r>
              <a:rPr lang="en-US" dirty="0">
                <a:solidFill>
                  <a:srgbClr val="2A2B6F"/>
                </a:solidFill>
                <a:latin typeface="Cambria" panose="02040503050406030204" pitchFamily="18" charset="0"/>
                <a:ea typeface="Cambria" panose="02040503050406030204" pitchFamily="18" charset="0"/>
                <a:cs typeface="Arial" panose="020B0604020202020204" pitchFamily="34" charset="0"/>
              </a:rPr>
              <a:t>Solidify our Curriculum, SOPs and Handbook.</a:t>
            </a:r>
          </a:p>
          <a:p>
            <a:pPr marL="342900" indent="-342900">
              <a:lnSpc>
                <a:spcPct val="120000"/>
              </a:lnSpc>
              <a:buFont typeface="Arial" panose="020B0604020202020204" pitchFamily="34" charset="0"/>
              <a:buChar char="•"/>
            </a:pPr>
            <a:r>
              <a:rPr lang="en-US" dirty="0">
                <a:solidFill>
                  <a:srgbClr val="2A2B6F"/>
                </a:solidFill>
                <a:latin typeface="Cambria" panose="02040503050406030204" pitchFamily="18" charset="0"/>
                <a:ea typeface="Cambria" panose="02040503050406030204" pitchFamily="18" charset="0"/>
                <a:cs typeface="Arial" panose="020B0604020202020204" pitchFamily="34" charset="0"/>
              </a:rPr>
              <a:t>Help ensure our program has all the elements needed to become an accredited program.</a:t>
            </a:r>
          </a:p>
          <a:p>
            <a:endParaRPr lang="en-US" dirty="0">
              <a:latin typeface="Arial" panose="020B0604020202020204" pitchFamily="34" charset="0"/>
              <a:cs typeface="Arial" panose="020B0604020202020204" pitchFamily="34" charset="0"/>
            </a:endParaRPr>
          </a:p>
          <a:p>
            <a:endParaRPr lang="en-US" dirty="0"/>
          </a:p>
        </p:txBody>
      </p:sp>
      <p:sp>
        <p:nvSpPr>
          <p:cNvPr id="4" name="TextBox 3"/>
          <p:cNvSpPr txBox="1"/>
          <p:nvPr/>
        </p:nvSpPr>
        <p:spPr>
          <a:xfrm>
            <a:off x="228600" y="1856668"/>
            <a:ext cx="6908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C1827"/>
                </a:solidFill>
                <a:effectLst>
                  <a:innerShdw blurRad="63500" dist="50800" dir="13500000">
                    <a:prstClr val="black">
                      <a:alpha val="50000"/>
                    </a:prstClr>
                  </a:innerShdw>
                </a:effectLst>
                <a:uLnTx/>
                <a:uFillTx/>
                <a:latin typeface="Cambria" panose="02040503050406030204" pitchFamily="18" charset="0"/>
                <a:ea typeface="Cambria" panose="02040503050406030204" pitchFamily="18" charset="0"/>
                <a:cs typeface="+mn-cs"/>
              </a:rPr>
              <a:t>Goals for Participation in Collaborative </a:t>
            </a:r>
          </a:p>
        </p:txBody>
      </p:sp>
      <p:sp>
        <p:nvSpPr>
          <p:cNvPr id="6" name="TextBox 5"/>
          <p:cNvSpPr txBox="1"/>
          <p:nvPr/>
        </p:nvSpPr>
        <p:spPr>
          <a:xfrm>
            <a:off x="228600" y="5989191"/>
            <a:ext cx="11633200" cy="707886"/>
          </a:xfrm>
          <a:prstGeom prst="rect">
            <a:avLst/>
          </a:prstGeom>
          <a:solidFill>
            <a:srgbClr val="896E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2A2B6D"/>
                </a:solidFill>
                <a:effectLst/>
                <a:uLnTx/>
                <a:uFillTx/>
                <a:latin typeface="Calibri Light" panose="020F0302020204030204"/>
                <a:ea typeface="+mn-ea"/>
                <a:cs typeface="+mn-cs"/>
              </a:rPr>
              <a:t>Mission: We provide comprehensive, integrated primary health care services for all to improve the health and wellbeing of our patients and the Maine communities we serve.</a:t>
            </a:r>
          </a:p>
        </p:txBody>
      </p:sp>
    </p:spTree>
    <p:extLst>
      <p:ext uri="{BB962C8B-B14F-4D97-AF65-F5344CB8AC3E}">
        <p14:creationId xmlns:p14="http://schemas.microsoft.com/office/powerpoint/2010/main" val="41508740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500754" y="0"/>
            <a:ext cx="9167247" cy="6858000"/>
            <a:chOff x="0" y="0"/>
            <a:chExt cx="9167247" cy="6858000"/>
          </a:xfrm>
        </p:grpSpPr>
        <p:pic>
          <p:nvPicPr>
            <p:cNvPr id="36" name="Picture 35"/>
            <p:cNvPicPr>
              <a:picLocks noChangeAspect="1"/>
            </p:cNvPicPr>
            <p:nvPr/>
          </p:nvPicPr>
          <p:blipFill rotWithShape="1">
            <a:blip r:embed="rId2" cstate="print">
              <a:extLst>
                <a:ext uri="{28A0092B-C50C-407E-A947-70E740481C1C}">
                  <a14:useLocalDpi xmlns:a14="http://schemas.microsoft.com/office/drawing/2010/main" val="0"/>
                </a:ext>
              </a:extLst>
            </a:blip>
            <a:srcRect l="9469"/>
            <a:stretch/>
          </p:blipFill>
          <p:spPr>
            <a:xfrm>
              <a:off x="5474775" y="1371945"/>
              <a:ext cx="1852047" cy="1363850"/>
            </a:xfrm>
            <a:prstGeom prst="rect">
              <a:avLst/>
            </a:prstGeom>
          </p:spPr>
        </p:pic>
        <p:sp>
          <p:nvSpPr>
            <p:cNvPr id="48" name="Rectangle 47"/>
            <p:cNvSpPr/>
            <p:nvPr/>
          </p:nvSpPr>
          <p:spPr>
            <a:xfrm>
              <a:off x="3665349" y="1371945"/>
              <a:ext cx="1828800" cy="1371600"/>
            </a:xfrm>
            <a:prstGeom prst="rect">
              <a:avLst/>
            </a:prstGeom>
            <a:solidFill>
              <a:srgbClr val="87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0563" y="3014579"/>
              <a:ext cx="4460469" cy="2200444"/>
            </a:xfrm>
            <a:prstGeom prst="rect">
              <a:avLst/>
            </a:prstGeom>
          </p:spPr>
        </p:pic>
        <p:sp>
          <p:nvSpPr>
            <p:cNvPr id="16" name="Rectangle 15"/>
            <p:cNvSpPr/>
            <p:nvPr/>
          </p:nvSpPr>
          <p:spPr>
            <a:xfrm>
              <a:off x="0" y="0"/>
              <a:ext cx="1828800" cy="1371600"/>
            </a:xfrm>
            <a:prstGeom prst="rect">
              <a:avLst/>
            </a:prstGeom>
            <a:solidFill>
              <a:srgbClr val="008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p:cNvSpPr/>
            <p:nvPr/>
          </p:nvSpPr>
          <p:spPr>
            <a:xfrm>
              <a:off x="0" y="1371600"/>
              <a:ext cx="1828800" cy="1371600"/>
            </a:xfrm>
            <a:prstGeom prst="rect">
              <a:avLst/>
            </a:prstGeom>
            <a:solidFill>
              <a:srgbClr val="87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p:cNvSpPr/>
            <p:nvPr/>
          </p:nvSpPr>
          <p:spPr>
            <a:xfrm>
              <a:off x="0" y="2735451"/>
              <a:ext cx="1828800" cy="1371600"/>
            </a:xfrm>
            <a:prstGeom prst="rect">
              <a:avLst/>
            </a:prstGeom>
            <a:solidFill>
              <a:srgbClr val="008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ectangle 18"/>
            <p:cNvSpPr/>
            <p:nvPr/>
          </p:nvSpPr>
          <p:spPr>
            <a:xfrm>
              <a:off x="1828800" y="1371600"/>
              <a:ext cx="1828800" cy="1371600"/>
            </a:xfrm>
            <a:prstGeom prst="rect">
              <a:avLst/>
            </a:prstGeom>
            <a:solidFill>
              <a:srgbClr val="008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Rectangle 19"/>
            <p:cNvSpPr/>
            <p:nvPr/>
          </p:nvSpPr>
          <p:spPr>
            <a:xfrm>
              <a:off x="3657600" y="0"/>
              <a:ext cx="1828800" cy="1371600"/>
            </a:xfrm>
            <a:prstGeom prst="rect">
              <a:avLst/>
            </a:prstGeom>
            <a:solidFill>
              <a:srgbClr val="008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p:cNvSpPr/>
            <p:nvPr/>
          </p:nvSpPr>
          <p:spPr>
            <a:xfrm>
              <a:off x="7330827" y="1371945"/>
              <a:ext cx="1828800" cy="1371600"/>
            </a:xfrm>
            <a:prstGeom prst="rect">
              <a:avLst/>
            </a:prstGeom>
            <a:solidFill>
              <a:srgbClr val="00857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p:cNvSpPr/>
            <p:nvPr/>
          </p:nvSpPr>
          <p:spPr>
            <a:xfrm>
              <a:off x="1828800" y="4107051"/>
              <a:ext cx="1828800" cy="1371600"/>
            </a:xfrm>
            <a:prstGeom prst="rect">
              <a:avLst/>
            </a:prstGeom>
            <a:solidFill>
              <a:srgbClr val="008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0" y="4107051"/>
              <a:ext cx="1828800" cy="1371600"/>
            </a:xfrm>
            <a:prstGeom prst="rect">
              <a:avLst/>
            </a:prstGeom>
            <a:solidFill>
              <a:srgbClr val="87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p:cNvSpPr/>
            <p:nvPr/>
          </p:nvSpPr>
          <p:spPr>
            <a:xfrm>
              <a:off x="3657600" y="5478650"/>
              <a:ext cx="5486400" cy="1379349"/>
            </a:xfrm>
            <a:prstGeom prst="rect">
              <a:avLst/>
            </a:prstGeom>
            <a:gradFill flip="none" rotWithShape="1">
              <a:gsLst>
                <a:gs pos="32000">
                  <a:srgbClr val="008576"/>
                </a:gs>
                <a:gs pos="87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2963" r="8148"/>
            <a:stretch/>
          </p:blipFill>
          <p:spPr>
            <a:xfrm>
              <a:off x="0" y="1"/>
              <a:ext cx="3657600" cy="2743200"/>
            </a:xfrm>
            <a:prstGeom prst="rect">
              <a:avLst/>
            </a:prstGeom>
          </p:spPr>
        </p:pic>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l="10370"/>
            <a:stretch/>
          </p:blipFill>
          <p:spPr>
            <a:xfrm>
              <a:off x="7323207" y="0"/>
              <a:ext cx="1844040" cy="1371095"/>
            </a:xfrm>
            <a:prstGeom prst="rect">
              <a:avLst/>
            </a:prstGeom>
          </p:spPr>
        </p:pic>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l="41835" r="12102"/>
            <a:stretch/>
          </p:blipFill>
          <p:spPr>
            <a:xfrm>
              <a:off x="1828800" y="4107050"/>
              <a:ext cx="1828800" cy="2750949"/>
            </a:xfrm>
            <a:prstGeom prst="rect">
              <a:avLst/>
            </a:prstGeom>
          </p:spPr>
        </p:pic>
        <p:sp>
          <p:nvSpPr>
            <p:cNvPr id="35" name="Rectangle 34"/>
            <p:cNvSpPr/>
            <p:nvPr/>
          </p:nvSpPr>
          <p:spPr>
            <a:xfrm>
              <a:off x="5494149" y="345"/>
              <a:ext cx="1828800" cy="1371600"/>
            </a:xfrm>
            <a:prstGeom prst="rect">
              <a:avLst/>
            </a:prstGeom>
            <a:solidFill>
              <a:srgbClr val="87BDB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8" name="Straight Connector 37"/>
            <p:cNvCxnSpPr/>
            <p:nvPr/>
          </p:nvCxnSpPr>
          <p:spPr>
            <a:xfrm flipV="1">
              <a:off x="0" y="2735451"/>
              <a:ext cx="9144000" cy="77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1371945"/>
              <a:ext cx="9144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0" y="4114801"/>
              <a:ext cx="36576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0" y="5486400"/>
              <a:ext cx="36576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0" idx="0"/>
            </p:cNvCxnSpPr>
            <p:nvPr/>
          </p:nvCxnSpPr>
          <p:spPr>
            <a:xfrm>
              <a:off x="1828800" y="1"/>
              <a:ext cx="0" cy="685799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657599" y="345"/>
              <a:ext cx="0" cy="685765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315200" y="0"/>
              <a:ext cx="0" cy="273545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486400" y="5410200"/>
              <a:ext cx="7749" cy="144779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315200" y="5410200"/>
              <a:ext cx="15627" cy="14478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474775" y="0"/>
              <a:ext cx="11625" cy="273545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0300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0433" y="1717316"/>
            <a:ext cx="6825615" cy="359073"/>
          </a:xfrm>
          <a:prstGeom prst="rect">
            <a:avLst/>
          </a:prstGeom>
        </p:spPr>
        <p:txBody>
          <a:bodyPr vert="horz" wrap="square" lIns="0" tIns="0" rIns="0" bIns="0" rtlCol="0">
            <a:spAutoFit/>
          </a:bodyPr>
          <a:lstStyle/>
          <a:p>
            <a:pPr marR="105410" algn="ctr">
              <a:lnSpc>
                <a:spcPts val="2785"/>
              </a:lnSpc>
            </a:pPr>
            <a:r>
              <a:rPr sz="2400" b="0" spc="-5" dirty="0" smtClean="0">
                <a:solidFill>
                  <a:srgbClr val="073E8A"/>
                </a:solidFill>
                <a:latin typeface="+mj-lt"/>
                <a:cs typeface="Calibri"/>
              </a:rPr>
              <a:t>Locations </a:t>
            </a:r>
            <a:r>
              <a:rPr sz="2400" b="0" dirty="0">
                <a:solidFill>
                  <a:srgbClr val="073E8A"/>
                </a:solidFill>
                <a:latin typeface="+mj-lt"/>
                <a:cs typeface="Calibri"/>
              </a:rPr>
              <a:t>and Service </a:t>
            </a:r>
            <a:r>
              <a:rPr sz="2400" b="0" spc="-5" dirty="0">
                <a:solidFill>
                  <a:srgbClr val="073E8A"/>
                </a:solidFill>
                <a:latin typeface="+mj-lt"/>
                <a:cs typeface="Calibri"/>
              </a:rPr>
              <a:t>Sites </a:t>
            </a:r>
            <a:r>
              <a:rPr sz="2400" b="0" dirty="0">
                <a:solidFill>
                  <a:srgbClr val="073E8A"/>
                </a:solidFill>
                <a:latin typeface="+mj-lt"/>
                <a:cs typeface="Calibri"/>
              </a:rPr>
              <a:t>in</a:t>
            </a:r>
            <a:r>
              <a:rPr sz="2400" b="0" spc="-175" dirty="0">
                <a:solidFill>
                  <a:srgbClr val="073E8A"/>
                </a:solidFill>
                <a:latin typeface="+mj-lt"/>
                <a:cs typeface="Calibri"/>
              </a:rPr>
              <a:t> </a:t>
            </a:r>
            <a:r>
              <a:rPr sz="2400" b="0" dirty="0">
                <a:solidFill>
                  <a:srgbClr val="073E8A"/>
                </a:solidFill>
                <a:latin typeface="+mj-lt"/>
                <a:cs typeface="Calibri"/>
              </a:rPr>
              <a:t>Connecticut</a:t>
            </a:r>
            <a:endParaRPr sz="2400" dirty="0">
              <a:latin typeface="+mj-lt"/>
              <a:cs typeface="Calibri"/>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291" y="927150"/>
            <a:ext cx="6446757" cy="79016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759" y="2045496"/>
            <a:ext cx="5869614" cy="4291150"/>
          </a:xfrm>
          <a:prstGeom prst="rect">
            <a:avLst/>
          </a:prstGeom>
        </p:spPr>
      </p:pic>
      <p:sp>
        <p:nvSpPr>
          <p:cNvPr id="15" name="object 7"/>
          <p:cNvSpPr txBox="1"/>
          <p:nvPr/>
        </p:nvSpPr>
        <p:spPr>
          <a:xfrm>
            <a:off x="7206048" y="1912300"/>
            <a:ext cx="4618336" cy="4588436"/>
          </a:xfrm>
          <a:prstGeom prst="rect">
            <a:avLst/>
          </a:prstGeom>
          <a:ln>
            <a:solidFill>
              <a:schemeClr val="bg1"/>
            </a:solidFill>
          </a:ln>
        </p:spPr>
        <p:txBody>
          <a:bodyPr vert="horz" wrap="square" lIns="0" tIns="0" rIns="0" bIns="0" rtlCol="0" anchor="ctr">
            <a:spAutoFit/>
          </a:bodyPr>
          <a:lstStyle/>
          <a:p>
            <a:pPr marL="0" marR="0" lvl="0" indent="0" algn="l" defTabSz="914400" rtl="0" eaLnBrk="1" fontAlgn="auto" latinLnBrk="0" hangingPunct="1">
              <a:lnSpc>
                <a:spcPct val="100000"/>
              </a:lnSpc>
              <a:spcBef>
                <a:spcPts val="2400"/>
              </a:spcBef>
              <a:spcAft>
                <a:spcPts val="0"/>
              </a:spcAft>
              <a:buClr>
                <a:srgbClr val="168533"/>
              </a:buClr>
              <a:buSzPct val="80000"/>
              <a:buFontTx/>
              <a:buNone/>
              <a:tabLst>
                <a:tab pos="220663" algn="l"/>
              </a:tabLst>
              <a:defRPr/>
            </a:pPr>
            <a:r>
              <a:rPr kumimoji="0" lang="en-US" sz="3200" b="1" i="0" u="none" strike="noStrike" kern="1200" cap="none" spc="-2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CHC </a:t>
            </a:r>
            <a:r>
              <a:rPr kumimoji="0" lang="en-US" sz="3200" b="1" i="0" u="none" strike="noStrike" kern="1200" cap="none" spc="-20" normalizeH="0" baseline="0" noProof="0" dirty="0">
                <a:ln>
                  <a:noFill/>
                </a:ln>
                <a:solidFill>
                  <a:srgbClr val="00529B"/>
                </a:solidFill>
                <a:effectLst/>
                <a:uLnTx/>
                <a:uFillTx/>
                <a:latin typeface="Calibri Light" panose="020F0302020204030204"/>
                <a:ea typeface="+mn-ea"/>
                <a:cs typeface="Calibri" panose="020F0502020204030204" pitchFamily="34" charset="0"/>
              </a:rPr>
              <a:t>Profile:</a:t>
            </a:r>
          </a:p>
          <a:p>
            <a:pPr marL="228600" marR="0" lvl="0" indent="-228600" algn="l" defTabSz="914400" rtl="0" eaLnBrk="1" fontAlgn="auto" latinLnBrk="0" hangingPunct="1">
              <a:lnSpc>
                <a:spcPct val="100000"/>
              </a:lnSpc>
              <a:spcBef>
                <a:spcPts val="0"/>
              </a:spcBef>
              <a:spcAft>
                <a:spcPts val="0"/>
              </a:spcAft>
              <a:buClr>
                <a:srgbClr val="168533"/>
              </a:buClr>
              <a:buSzPct val="80000"/>
              <a:buFont typeface=".Hiragino Kaku Gothic Interface W3"/>
              <a:buChar char="◉"/>
              <a:tabLst>
                <a:tab pos="220663" algn="l"/>
              </a:tabLst>
              <a:defRPr/>
            </a:pPr>
            <a:r>
              <a:rPr kumimoji="0" sz="2400" b="0" i="0" u="none" strike="noStrike" kern="1200" cap="none" spc="-15"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Foun</a:t>
            </a:r>
            <a:r>
              <a:rPr kumimoji="0" lang="en-US" sz="2400" b="0" i="0" u="none" strike="noStrike" kern="1200" cap="none" spc="-15" normalizeH="0" baseline="0" noProof="0" dirty="0">
                <a:ln>
                  <a:noFill/>
                </a:ln>
                <a:solidFill>
                  <a:prstClr val="black"/>
                </a:solidFill>
                <a:effectLst/>
                <a:uLnTx/>
                <a:uFillTx/>
                <a:latin typeface="Calibri Light" panose="020F0302020204030204"/>
                <a:ea typeface="+mn-ea"/>
                <a:cs typeface="Calibri" panose="020F0502020204030204" pitchFamily="34" charset="0"/>
              </a:rPr>
              <a:t>ded: </a:t>
            </a:r>
            <a:r>
              <a:rPr kumimoji="0" lang="en-US" sz="2400" b="1" i="0" u="none" strike="noStrike" kern="1200" cap="none" spc="0" normalizeH="0" baseline="0" noProof="0" dirty="0">
                <a:ln>
                  <a:noFill/>
                </a:ln>
                <a:solidFill>
                  <a:srgbClr val="00529B"/>
                </a:solidFill>
                <a:effectLst/>
                <a:uLnTx/>
                <a:uFillTx/>
                <a:latin typeface="Calibri Light" panose="020F0302020204030204"/>
                <a:ea typeface="+mn-ea"/>
                <a:cs typeface="Calibri" panose="020F0502020204030204" pitchFamily="34" charset="0"/>
              </a:rPr>
              <a:t>May 1, </a:t>
            </a:r>
            <a:r>
              <a:rPr kumimoji="0" sz="2400" b="1" i="0" u="none" strike="noStrike" kern="1200" cap="none" spc="-10" normalizeH="0" baseline="0" noProof="0" dirty="0">
                <a:ln>
                  <a:noFill/>
                </a:ln>
                <a:solidFill>
                  <a:srgbClr val="00529B"/>
                </a:solidFill>
                <a:effectLst/>
                <a:uLnTx/>
                <a:uFillTx/>
                <a:latin typeface="Calibri Light" panose="020F0302020204030204"/>
                <a:ea typeface="+mn-ea"/>
                <a:cs typeface="Calibri" panose="020F0502020204030204" pitchFamily="34" charset="0"/>
              </a:rPr>
              <a:t>1972</a:t>
            </a:r>
            <a:endParaRPr kumimoji="0" sz="2400" b="1" i="0" u="none" strike="noStrike" kern="1200" cap="none" spc="0" normalizeH="0" baseline="0" noProof="0" dirty="0">
              <a:ln>
                <a:noFill/>
              </a:ln>
              <a:solidFill>
                <a:srgbClr val="00529B"/>
              </a:solidFill>
              <a:effectLst/>
              <a:uLnTx/>
              <a:uFillTx/>
              <a:latin typeface="Calibri Light" panose="020F0302020204030204"/>
              <a:ea typeface="+mn-ea"/>
              <a:cs typeface="Calibri" panose="020F0502020204030204" pitchFamily="34" charset="0"/>
            </a:endParaRPr>
          </a:p>
          <a:p>
            <a:pPr marL="228600" marR="0" lvl="0" indent="-228600" algn="l" defTabSz="914400" rtl="0" eaLnBrk="1" fontAlgn="auto" latinLnBrk="0" hangingPunct="1">
              <a:lnSpc>
                <a:spcPct val="100000"/>
              </a:lnSpc>
              <a:spcBef>
                <a:spcPts val="145"/>
              </a:spcBef>
              <a:spcAft>
                <a:spcPts val="0"/>
              </a:spcAft>
              <a:buClr>
                <a:srgbClr val="168533"/>
              </a:buClr>
              <a:buSzPct val="80000"/>
              <a:buFont typeface=".Hiragino Kaku Gothic Interface W3"/>
              <a:buChar char="◉"/>
              <a:tabLst>
                <a:tab pos="220663" algn="l"/>
              </a:tabLst>
              <a:defRPr/>
            </a:pPr>
            <a:r>
              <a:rPr kumimoji="0" sz="2400" b="0" i="0" u="none" strike="noStrike" kern="1200" cap="none" spc="-10"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Staff</a:t>
            </a:r>
            <a:r>
              <a:rPr kumimoji="0" sz="2400" b="0" i="0" u="none" strike="noStrike" kern="1200" cap="none" spc="-10" normalizeH="0" baseline="0" noProof="0" dirty="0">
                <a:ln>
                  <a:noFill/>
                </a:ln>
                <a:solidFill>
                  <a:prstClr val="black"/>
                </a:solidFill>
                <a:effectLst/>
                <a:uLnTx/>
                <a:uFillTx/>
                <a:latin typeface="Calibri Light" panose="020F0302020204030204"/>
                <a:ea typeface="+mn-ea"/>
                <a:cs typeface="Calibri" panose="020F0502020204030204" pitchFamily="34" charset="0"/>
              </a:rPr>
              <a:t>:</a:t>
            </a:r>
            <a:r>
              <a:rPr kumimoji="0" sz="2400" b="0" i="0" u="none" strike="noStrike" kern="1200" cap="none" spc="40" normalizeH="0" baseline="0" noProof="0" dirty="0">
                <a:ln>
                  <a:noFill/>
                </a:ln>
                <a:solidFill>
                  <a:prstClr val="black"/>
                </a:solidFill>
                <a:effectLst/>
                <a:uLnTx/>
                <a:uFillTx/>
                <a:latin typeface="Calibri Light" panose="020F0302020204030204"/>
                <a:ea typeface="+mn-ea"/>
                <a:cs typeface="Calibri" panose="020F0502020204030204" pitchFamily="34" charset="0"/>
              </a:rPr>
              <a:t> </a:t>
            </a:r>
            <a:r>
              <a:rPr kumimoji="0" lang="en-US" sz="2400" b="0" i="0" u="none" strike="noStrike" kern="1200" cap="none" spc="40"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a:t>
            </a: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1,200</a:t>
            </a:r>
          </a:p>
          <a:p>
            <a:pPr marL="228600" marR="0" lvl="0" indent="-228600" algn="l" defTabSz="914400" rtl="0" eaLnBrk="1" fontAlgn="auto" latinLnBrk="0" hangingPunct="1">
              <a:lnSpc>
                <a:spcPct val="100000"/>
              </a:lnSpc>
              <a:spcBef>
                <a:spcPts val="145"/>
              </a:spcBef>
              <a:spcAft>
                <a:spcPts val="0"/>
              </a:spcAft>
              <a:buClr>
                <a:srgbClr val="168533"/>
              </a:buClr>
              <a:buSzPct val="80000"/>
              <a:buFont typeface=".Hiragino Kaku Gothic Interface W3"/>
              <a:buChar char="◉"/>
              <a:tabLst>
                <a:tab pos="220663" algn="l"/>
              </a:tabLst>
              <a:defRPr/>
            </a:pPr>
            <a:r>
              <a:rPr kumimoji="0" lang="en-US" sz="2400" b="0" i="0" u="none" strike="noStrike" kern="1200" cap="none" spc="-10"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Total Patients Served: </a:t>
            </a: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102,275</a:t>
            </a:r>
          </a:p>
          <a:p>
            <a:pPr marL="228600" marR="0" lvl="0" indent="-228600" algn="l" defTabSz="914400" rtl="0" eaLnBrk="1" fontAlgn="auto" latinLnBrk="0" hangingPunct="1">
              <a:lnSpc>
                <a:spcPct val="100000"/>
              </a:lnSpc>
              <a:spcBef>
                <a:spcPts val="145"/>
              </a:spcBef>
              <a:spcAft>
                <a:spcPts val="0"/>
              </a:spcAft>
              <a:buClr>
                <a:srgbClr val="168533"/>
              </a:buClr>
              <a:buSzPct val="80000"/>
              <a:buFont typeface=".Hiragino Kaku Gothic Interface W3"/>
              <a:buChar char="◉"/>
              <a:tabLst>
                <a:tab pos="220663" algn="l"/>
              </a:tabLst>
              <a:defRPr/>
            </a:pPr>
            <a:r>
              <a:rPr kumimoji="0" lang="en-US" sz="2400" b="0" i="0" u="none" strike="noStrike" kern="1200" cap="none" spc="-10"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Clinical Sites across CT:</a:t>
            </a: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 19</a:t>
            </a:r>
            <a:endParaRPr kumimoji="0" lang="en-US" sz="2400" b="1" i="0" u="none" strike="noStrike" kern="1200" cap="none" spc="-10" normalizeH="0" baseline="0" noProof="0" dirty="0">
              <a:ln>
                <a:noFill/>
              </a:ln>
              <a:solidFill>
                <a:srgbClr val="00529B"/>
              </a:solidFill>
              <a:effectLst/>
              <a:uLnTx/>
              <a:uFillTx/>
              <a:latin typeface="Calibri Light" panose="020F0302020204030204"/>
              <a:ea typeface="+mn-ea"/>
              <a:cs typeface="Calibri" panose="020F0502020204030204" pitchFamily="34" charset="0"/>
            </a:endParaRPr>
          </a:p>
          <a:p>
            <a:pPr marL="228600" marR="0" lvl="0" indent="-228600" algn="l" defTabSz="914400" rtl="0" eaLnBrk="1" fontAlgn="auto" latinLnBrk="0" hangingPunct="1">
              <a:lnSpc>
                <a:spcPct val="100000"/>
              </a:lnSpc>
              <a:spcBef>
                <a:spcPts val="165"/>
              </a:spcBef>
              <a:spcAft>
                <a:spcPts val="0"/>
              </a:spcAft>
              <a:buClr>
                <a:srgbClr val="168533"/>
              </a:buClr>
              <a:buSzPct val="80000"/>
              <a:buFont typeface=".Hiragino Kaku Gothic Interface W3"/>
              <a:buChar char="◉"/>
              <a:tabLst>
                <a:tab pos="220663" algn="l"/>
              </a:tabLst>
              <a:defRPr/>
            </a:pPr>
            <a:r>
              <a:rPr kumimoji="0" sz="2400" b="0" i="0" u="none" strike="noStrike" kern="1200" cap="none" spc="-5" normalizeH="0" baseline="0" noProof="0" dirty="0">
                <a:ln>
                  <a:noFill/>
                </a:ln>
                <a:solidFill>
                  <a:prstClr val="black"/>
                </a:solidFill>
                <a:effectLst/>
                <a:uLnTx/>
                <a:uFillTx/>
                <a:latin typeface="Calibri Light" panose="020F0302020204030204"/>
                <a:ea typeface="+mn-ea"/>
                <a:cs typeface="Calibri" panose="020F0502020204030204" pitchFamily="34" charset="0"/>
              </a:rPr>
              <a:t>SBHCs </a:t>
            </a:r>
            <a:r>
              <a:rPr kumimoji="0" sz="2400" b="0" i="0" u="none" strike="noStrike" kern="1200" cap="none" spc="-10" normalizeH="0" baseline="0" noProof="0" dirty="0">
                <a:ln>
                  <a:noFill/>
                </a:ln>
                <a:solidFill>
                  <a:prstClr val="black"/>
                </a:solidFill>
                <a:effectLst/>
                <a:uLnTx/>
                <a:uFillTx/>
                <a:latin typeface="Calibri Light" panose="020F0302020204030204"/>
                <a:ea typeface="+mn-ea"/>
                <a:cs typeface="Calibri" panose="020F0502020204030204" pitchFamily="34" charset="0"/>
              </a:rPr>
              <a:t>across </a:t>
            </a:r>
            <a:r>
              <a:rPr kumimoji="0" sz="2400" b="0" i="0" u="none" strike="noStrike" kern="1200" cap="none" spc="-30" normalizeH="0" baseline="0" noProof="0" dirty="0">
                <a:ln>
                  <a:noFill/>
                </a:ln>
                <a:solidFill>
                  <a:prstClr val="black"/>
                </a:solidFill>
                <a:effectLst/>
                <a:uLnTx/>
                <a:uFillTx/>
                <a:latin typeface="Calibri Light" panose="020F0302020204030204"/>
                <a:ea typeface="+mn-ea"/>
                <a:cs typeface="Calibri" panose="020F0502020204030204" pitchFamily="34" charset="0"/>
              </a:rPr>
              <a:t>CT: </a:t>
            </a:r>
            <a:r>
              <a:rPr kumimoji="0"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1</a:t>
            </a: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80+</a:t>
            </a:r>
            <a:endParaRPr kumimoji="0" lang="en-US" sz="2400" b="1" i="0" u="none" strike="noStrike" kern="1200" cap="none" spc="-10" normalizeH="0" baseline="0" noProof="0" dirty="0">
              <a:ln>
                <a:noFill/>
              </a:ln>
              <a:solidFill>
                <a:srgbClr val="00529B"/>
              </a:solidFill>
              <a:effectLst/>
              <a:uLnTx/>
              <a:uFillTx/>
              <a:latin typeface="Calibri Light" panose="020F0302020204030204"/>
              <a:ea typeface="+mn-ea"/>
              <a:cs typeface="Calibri" panose="020F0502020204030204" pitchFamily="34" charset="0"/>
            </a:endParaRPr>
          </a:p>
          <a:p>
            <a:pPr marL="228600" marR="0" lvl="0" indent="-228600" algn="l" defTabSz="914400" rtl="0" eaLnBrk="1" fontAlgn="auto" latinLnBrk="0" hangingPunct="1">
              <a:lnSpc>
                <a:spcPct val="100000"/>
              </a:lnSpc>
              <a:spcBef>
                <a:spcPts val="165"/>
              </a:spcBef>
              <a:spcAft>
                <a:spcPts val="0"/>
              </a:spcAft>
              <a:buClr>
                <a:srgbClr val="168533"/>
              </a:buClr>
              <a:buSzPct val="80000"/>
              <a:buFont typeface=".Hiragino Kaku Gothic Interface W3"/>
              <a:buChar char="◉"/>
              <a:tabLst>
                <a:tab pos="220663" algn="l"/>
              </a:tabLst>
              <a:defRPr/>
            </a:pPr>
            <a:r>
              <a:rPr kumimoji="0" sz="2400" b="0" i="0" u="none" strike="noStrike" kern="1200" cap="none" spc="-5"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Students</a:t>
            </a:r>
            <a:r>
              <a:rPr kumimoji="0" lang="en-US" sz="2400" b="0" i="0" u="none" strike="noStrike" kern="1200" cap="none" spc="-5"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 &amp; Residents</a:t>
            </a:r>
            <a:r>
              <a:rPr kumimoji="0" sz="2400" b="0" i="0" u="none" strike="noStrike" kern="1200" cap="none" spc="-5"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/year</a:t>
            </a:r>
            <a:r>
              <a:rPr kumimoji="0" sz="2400" b="0" i="0" u="none" strike="noStrike" kern="1200" cap="none" spc="-5" normalizeH="0" baseline="0" noProof="0" dirty="0">
                <a:ln>
                  <a:noFill/>
                </a:ln>
                <a:solidFill>
                  <a:prstClr val="black"/>
                </a:solidFill>
                <a:effectLst/>
                <a:uLnTx/>
                <a:uFillTx/>
                <a:latin typeface="Calibri Light" panose="020F0302020204030204"/>
                <a:ea typeface="+mn-ea"/>
                <a:cs typeface="Calibri" panose="020F0502020204030204" pitchFamily="34" charset="0"/>
              </a:rPr>
              <a:t>:</a:t>
            </a:r>
            <a:r>
              <a:rPr kumimoji="0" sz="2400" b="0" i="0" u="none" strike="noStrike" kern="1200" cap="none" spc="90" normalizeH="0" baseline="0" noProof="0" dirty="0">
                <a:ln>
                  <a:noFill/>
                </a:ln>
                <a:solidFill>
                  <a:prstClr val="black"/>
                </a:solidFill>
                <a:effectLst/>
                <a:uLnTx/>
                <a:uFillTx/>
                <a:latin typeface="Calibri Light" panose="020F0302020204030204"/>
                <a:ea typeface="+mn-ea"/>
                <a:cs typeface="Calibri" panose="020F0502020204030204" pitchFamily="34" charset="0"/>
              </a:rPr>
              <a:t> </a:t>
            </a:r>
            <a:r>
              <a:rPr kumimoji="0" lang="en-US" sz="2400" b="1" i="0" u="none" strike="noStrike" kern="1200" cap="none" spc="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390</a:t>
            </a:r>
          </a:p>
          <a:p>
            <a:pPr marL="228600" marR="0" lvl="0" indent="-228600" algn="l" defTabSz="914400" rtl="0" eaLnBrk="1" fontAlgn="auto" latinLnBrk="0" hangingPunct="1">
              <a:lnSpc>
                <a:spcPct val="100000"/>
              </a:lnSpc>
              <a:spcBef>
                <a:spcPts val="165"/>
              </a:spcBef>
              <a:spcAft>
                <a:spcPts val="0"/>
              </a:spcAft>
              <a:buClr>
                <a:srgbClr val="168533"/>
              </a:buClr>
              <a:buSzPct val="80000"/>
              <a:buFont typeface=".Hiragino Kaku Gothic Interface W3"/>
              <a:buChar char="◉"/>
              <a:tabLst>
                <a:tab pos="220663" algn="l"/>
              </a:tabLst>
              <a:defRPr/>
            </a:pPr>
            <a:r>
              <a:rPr kumimoji="0" lang="en-US" sz="2400" b="0" i="0" u="none" strike="noStrike" kern="1200" cap="none" spc="-5" normalizeH="0" baseline="0" noProof="0" dirty="0">
                <a:ln>
                  <a:noFill/>
                </a:ln>
                <a:solidFill>
                  <a:prstClr val="black"/>
                </a:solidFill>
                <a:effectLst/>
                <a:uLnTx/>
                <a:uFillTx/>
                <a:latin typeface="Calibri Light" panose="020F0302020204030204"/>
                <a:ea typeface="+mn-ea"/>
                <a:cs typeface="Calibri" panose="020F0502020204030204" pitchFamily="34" charset="0"/>
              </a:rPr>
              <a:t>Three Foundational Pillars:</a:t>
            </a:r>
            <a:endParaRPr kumimoji="0" lang="en-US" sz="2400" b="1" i="0" u="none" strike="noStrike" kern="1200" cap="none" spc="0" normalizeH="0" baseline="0" noProof="0" dirty="0" smtClean="0">
              <a:ln>
                <a:noFill/>
              </a:ln>
              <a:solidFill>
                <a:srgbClr val="00529B"/>
              </a:solidFill>
              <a:effectLst/>
              <a:uLnTx/>
              <a:uFillTx/>
              <a:latin typeface="Calibri Light" panose="020F0302020204030204"/>
              <a:ea typeface="+mn-ea"/>
              <a:cs typeface="Calibri" panose="020F0502020204030204" pitchFamily="34" charset="0"/>
            </a:endParaRPr>
          </a:p>
          <a:p>
            <a:pPr marL="914400" marR="0" lvl="1" indent="-457200" algn="l" defTabSz="914400" rtl="0" eaLnBrk="1" fontAlgn="auto" latinLnBrk="0" hangingPunct="1">
              <a:lnSpc>
                <a:spcPct val="100000"/>
              </a:lnSpc>
              <a:spcBef>
                <a:spcPts val="165"/>
              </a:spcBef>
              <a:spcAft>
                <a:spcPts val="0"/>
              </a:spcAft>
              <a:buClr>
                <a:srgbClr val="168533"/>
              </a:buClr>
              <a:buSzPct val="80000"/>
              <a:buFont typeface="+mj-lt"/>
              <a:buAutoNum type="arabicPeriod"/>
              <a:tabLst>
                <a:tab pos="220663" algn="l"/>
              </a:tabLst>
              <a:defRPr/>
            </a:pP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Clinical Excellence</a:t>
            </a:r>
          </a:p>
          <a:p>
            <a:pPr marL="914400" marR="0" lvl="1" indent="-457200" algn="l" defTabSz="914400" rtl="0" eaLnBrk="1" fontAlgn="auto" latinLnBrk="0" hangingPunct="1">
              <a:lnSpc>
                <a:spcPct val="100000"/>
              </a:lnSpc>
              <a:spcBef>
                <a:spcPts val="165"/>
              </a:spcBef>
              <a:spcAft>
                <a:spcPts val="0"/>
              </a:spcAft>
              <a:buClr>
                <a:srgbClr val="168533"/>
              </a:buClr>
              <a:buSzPct val="80000"/>
              <a:buFont typeface="+mj-lt"/>
              <a:buAutoNum type="arabicPeriod"/>
              <a:tabLst>
                <a:tab pos="220663" algn="l"/>
              </a:tabLst>
              <a:defRPr/>
            </a:pP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Research &amp; Development</a:t>
            </a:r>
          </a:p>
          <a:p>
            <a:pPr marL="914400" marR="0" lvl="1" indent="-457200" algn="l" defTabSz="914400" rtl="0" eaLnBrk="1" fontAlgn="auto" latinLnBrk="0" hangingPunct="1">
              <a:lnSpc>
                <a:spcPct val="100000"/>
              </a:lnSpc>
              <a:spcBef>
                <a:spcPts val="165"/>
              </a:spcBef>
              <a:spcAft>
                <a:spcPts val="0"/>
              </a:spcAft>
              <a:buClr>
                <a:srgbClr val="168533"/>
              </a:buClr>
              <a:buSzPct val="80000"/>
              <a:buFont typeface="+mj-lt"/>
              <a:buAutoNum type="arabicPeriod"/>
              <a:tabLst>
                <a:tab pos="220663" algn="l"/>
              </a:tabLst>
              <a:defRPr/>
            </a:pP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Training the Next Generation</a:t>
            </a:r>
          </a:p>
          <a:p>
            <a:pPr marL="914400" marR="0" lvl="1" indent="-457200" algn="l" defTabSz="914400" rtl="0" eaLnBrk="1" fontAlgn="auto" latinLnBrk="0" hangingPunct="1">
              <a:lnSpc>
                <a:spcPct val="100000"/>
              </a:lnSpc>
              <a:spcBef>
                <a:spcPts val="165"/>
              </a:spcBef>
              <a:spcAft>
                <a:spcPts val="0"/>
              </a:spcAft>
              <a:buClr>
                <a:srgbClr val="168533"/>
              </a:buClr>
              <a:buSzPct val="80000"/>
              <a:buFont typeface="+mj-lt"/>
              <a:buAutoNum type="arabicPeriod"/>
              <a:tabLst>
                <a:tab pos="220663" algn="l"/>
              </a:tabLst>
              <a:defRPr/>
            </a:pPr>
            <a:endParaRPr kumimoji="0" lang="en-US" sz="1000" b="1" i="0" u="none" strike="noStrike" kern="1200" cap="none" spc="-10" normalizeH="0" baseline="0" noProof="0" dirty="0">
              <a:ln>
                <a:noFill/>
              </a:ln>
              <a:solidFill>
                <a:srgbClr val="00529B"/>
              </a:solidFill>
              <a:effectLst/>
              <a:uLnTx/>
              <a:uFillTx/>
              <a:latin typeface="Calibri Light" panose="020F0302020204030204"/>
              <a:ea typeface="+mn-ea"/>
              <a:cs typeface="Calibri" panose="020F0502020204030204" pitchFamily="34" charset="0"/>
            </a:endParaRPr>
          </a:p>
        </p:txBody>
      </p:sp>
      <p:cxnSp>
        <p:nvCxnSpPr>
          <p:cNvPr id="7" name="Straight Connector 6"/>
          <p:cNvCxnSpPr/>
          <p:nvPr/>
        </p:nvCxnSpPr>
        <p:spPr>
          <a:xfrm>
            <a:off x="6915150" y="1717316"/>
            <a:ext cx="0" cy="477873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8968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9300" y="1747898"/>
            <a:ext cx="8153400" cy="2846933"/>
          </a:xfrm>
          <a:prstGeom prst="rect">
            <a:avLst/>
          </a:prstGeom>
          <a:noFill/>
        </p:spPr>
        <p:txBody>
          <a:bodyPr wrap="square" rtlCol="0">
            <a:spAutoFit/>
          </a:bodyPr>
          <a:lstStyle/>
          <a:p>
            <a:pPr>
              <a:spcBef>
                <a:spcPts val="600"/>
              </a:spcBef>
            </a:pPr>
            <a:r>
              <a:rPr lang="en-US" sz="2400" dirty="0">
                <a:solidFill>
                  <a:prstClr val="black"/>
                </a:solidFill>
                <a:latin typeface="Calibri"/>
                <a:ea typeface="Calibri" panose="020F0502020204030204" pitchFamily="34" charset="0"/>
              </a:rPr>
              <a:t>Team Members</a:t>
            </a:r>
          </a:p>
          <a:p>
            <a:pPr marL="342900" indent="-342900">
              <a:buFont typeface="Arial" panose="020B0604020202020204" pitchFamily="34" charset="0"/>
              <a:buChar char="•"/>
            </a:pPr>
            <a:endParaRPr lang="en-US" sz="2400" dirty="0">
              <a:solidFill>
                <a:prstClr val="black"/>
              </a:solidFill>
              <a:latin typeface="Calibri"/>
              <a:ea typeface="Calibri" panose="020F0502020204030204" pitchFamily="34" charset="0"/>
            </a:endParaRPr>
          </a:p>
          <a:p>
            <a:pPr marL="342900" indent="-342900">
              <a:lnSpc>
                <a:spcPct val="150000"/>
              </a:lnSpc>
              <a:buFont typeface="Arial" panose="020B0604020202020204" pitchFamily="34" charset="0"/>
              <a:buChar char="•"/>
            </a:pPr>
            <a:r>
              <a:rPr lang="en-US" sz="2400" dirty="0">
                <a:solidFill>
                  <a:prstClr val="black"/>
                </a:solidFill>
                <a:latin typeface="Calibri"/>
                <a:ea typeface="Calibri" panose="020F0502020204030204" pitchFamily="34" charset="0"/>
              </a:rPr>
              <a:t>Angela Hogue, MD – Chief Medical Officer </a:t>
            </a:r>
          </a:p>
          <a:p>
            <a:pPr marL="342900" indent="-342900">
              <a:buFont typeface="Arial" panose="020B0604020202020204" pitchFamily="34" charset="0"/>
              <a:buChar char="•"/>
            </a:pPr>
            <a:r>
              <a:rPr lang="en-US" sz="2400" dirty="0">
                <a:solidFill>
                  <a:prstClr val="black"/>
                </a:solidFill>
                <a:latin typeface="Calibri"/>
                <a:ea typeface="Calibri" panose="020F0502020204030204" pitchFamily="34" charset="0"/>
              </a:rPr>
              <a:t>Easton McKinney, CRNP – Nurse Practitioner  </a:t>
            </a:r>
          </a:p>
          <a:p>
            <a:pPr marL="342900" indent="-342900">
              <a:buFont typeface="Arial" panose="020B0604020202020204" pitchFamily="34" charset="0"/>
              <a:buChar char="•"/>
            </a:pPr>
            <a:r>
              <a:rPr lang="en-US" sz="2400" dirty="0">
                <a:solidFill>
                  <a:prstClr val="black"/>
                </a:solidFill>
                <a:latin typeface="Calibri"/>
                <a:ea typeface="Calibri" panose="020F0502020204030204" pitchFamily="34" charset="0"/>
              </a:rPr>
              <a:t>George Pokrant, RN – Senior Director Medical Operations </a:t>
            </a:r>
          </a:p>
          <a:p>
            <a:pPr marL="342900" indent="-342900">
              <a:buFont typeface="Arial" panose="020B0604020202020204" pitchFamily="34" charset="0"/>
              <a:buChar char="•"/>
            </a:pPr>
            <a:r>
              <a:rPr lang="en-US" sz="2400" dirty="0">
                <a:solidFill>
                  <a:prstClr val="black"/>
                </a:solidFill>
                <a:latin typeface="Calibri"/>
                <a:ea typeface="Calibri" panose="020F0502020204030204" pitchFamily="34" charset="0"/>
              </a:rPr>
              <a:t>Ashlee Montgomery – Program Administrator </a:t>
            </a:r>
            <a:endParaRPr lang="en-US" sz="2400" dirty="0">
              <a:solidFill>
                <a:prstClr val="black"/>
              </a:solidFill>
              <a:latin typeface="Calibri"/>
            </a:endParaRPr>
          </a:p>
          <a:p>
            <a:pPr marL="342900" indent="-342900">
              <a:spcBef>
                <a:spcPts val="600"/>
              </a:spcBef>
              <a:buFont typeface="Arial" panose="020B0604020202020204" pitchFamily="34" charset="0"/>
              <a:buChar char="•"/>
            </a:pPr>
            <a:endParaRPr lang="en-US" dirty="0">
              <a:solidFill>
                <a:prstClr val="black"/>
              </a:solidFill>
              <a:latin typeface="Calibri"/>
            </a:endParaRPr>
          </a:p>
        </p:txBody>
      </p:sp>
      <p:sp>
        <p:nvSpPr>
          <p:cNvPr id="3" name="Rectangle 2"/>
          <p:cNvSpPr/>
          <p:nvPr/>
        </p:nvSpPr>
        <p:spPr>
          <a:xfrm>
            <a:off x="2133600" y="1514856"/>
            <a:ext cx="8039100" cy="9144"/>
          </a:xfrm>
          <a:prstGeom prst="rect">
            <a:avLst/>
          </a:prstGeom>
          <a:solidFill>
            <a:srgbClr val="008576"/>
          </a:solidFill>
          <a:ln>
            <a:solidFill>
              <a:srgbClr val="008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p:cNvSpPr/>
          <p:nvPr/>
        </p:nvSpPr>
        <p:spPr>
          <a:xfrm>
            <a:off x="1524000" y="6553200"/>
            <a:ext cx="9144000" cy="304800"/>
          </a:xfrm>
          <a:prstGeom prst="rect">
            <a:avLst/>
          </a:prstGeom>
          <a:solidFill>
            <a:srgbClr val="87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extBox 3">
            <a:extLst>
              <a:ext uri="{FF2B5EF4-FFF2-40B4-BE49-F238E27FC236}">
                <a16:creationId xmlns:a16="http://schemas.microsoft.com/office/drawing/2014/main" id="{1C55BB55-479A-CDF0-FC17-995262D74BD2}"/>
              </a:ext>
            </a:extLst>
          </p:cNvPr>
          <p:cNvSpPr txBox="1"/>
          <p:nvPr/>
        </p:nvSpPr>
        <p:spPr>
          <a:xfrm>
            <a:off x="2076450" y="457201"/>
            <a:ext cx="8039100" cy="646331"/>
          </a:xfrm>
          <a:prstGeom prst="rect">
            <a:avLst/>
          </a:prstGeom>
          <a:noFill/>
        </p:spPr>
        <p:txBody>
          <a:bodyPr wrap="square" rtlCol="0">
            <a:spAutoFit/>
          </a:bodyPr>
          <a:lstStyle/>
          <a:p>
            <a:pPr algn="ctr"/>
            <a:r>
              <a:rPr lang="en-US" sz="3600" dirty="0">
                <a:solidFill>
                  <a:prstClr val="black"/>
                </a:solidFill>
                <a:latin typeface="Century Gothic" panose="020B0502020202020204" pitchFamily="34" charset="0"/>
              </a:rPr>
              <a:t>Primary Health Network</a:t>
            </a:r>
          </a:p>
        </p:txBody>
      </p:sp>
      <p:pic>
        <p:nvPicPr>
          <p:cNvPr id="5" name="Picture 4">
            <a:extLst>
              <a:ext uri="{FF2B5EF4-FFF2-40B4-BE49-F238E27FC236}">
                <a16:creationId xmlns:a16="http://schemas.microsoft.com/office/drawing/2014/main" id="{245AF639-270A-73C4-D809-E5DDA6E31C2F}"/>
              </a:ext>
            </a:extLst>
          </p:cNvPr>
          <p:cNvPicPr>
            <a:picLocks noChangeAspect="1"/>
          </p:cNvPicPr>
          <p:nvPr/>
        </p:nvPicPr>
        <p:blipFill>
          <a:blip r:embed="rId3"/>
          <a:stretch>
            <a:fillRect/>
          </a:stretch>
        </p:blipFill>
        <p:spPr>
          <a:xfrm>
            <a:off x="7010400" y="4754690"/>
            <a:ext cx="3398738" cy="1671510"/>
          </a:xfrm>
          <a:prstGeom prst="rect">
            <a:avLst/>
          </a:prstGeom>
        </p:spPr>
      </p:pic>
    </p:spTree>
    <p:extLst>
      <p:ext uri="{BB962C8B-B14F-4D97-AF65-F5344CB8AC3E}">
        <p14:creationId xmlns:p14="http://schemas.microsoft.com/office/powerpoint/2010/main" val="25081386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1792313"/>
            <a:ext cx="8153400" cy="4832092"/>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400" dirty="0">
                <a:solidFill>
                  <a:prstClr val="black"/>
                </a:solidFill>
                <a:latin typeface="Calibri"/>
              </a:rPr>
              <a:t>Obtain guidance in developing the structure of a Nurse Practitioner Residency Program (NPRP) within our organization</a:t>
            </a:r>
          </a:p>
          <a:p>
            <a:pPr marL="342900" indent="-342900">
              <a:spcBef>
                <a:spcPts val="600"/>
              </a:spcBef>
              <a:buFont typeface="Arial" panose="020B0604020202020204" pitchFamily="34" charset="0"/>
              <a:buChar char="•"/>
            </a:pPr>
            <a:r>
              <a:rPr lang="en-US" sz="2400" dirty="0">
                <a:solidFill>
                  <a:prstClr val="black"/>
                </a:solidFill>
                <a:latin typeface="Calibri"/>
              </a:rPr>
              <a:t>F</a:t>
            </a:r>
            <a:r>
              <a:rPr lang="en-US" sz="2400">
                <a:solidFill>
                  <a:prstClr val="black"/>
                </a:solidFill>
                <a:latin typeface="Calibri"/>
              </a:rPr>
              <a:t>urthering </a:t>
            </a:r>
            <a:r>
              <a:rPr lang="en-US" sz="2400" dirty="0">
                <a:solidFill>
                  <a:prstClr val="black"/>
                </a:solidFill>
                <a:latin typeface="Calibri"/>
              </a:rPr>
              <a:t>our knowledge regarding clinical, financial, and administrative resources that are required vs optional for a program</a:t>
            </a:r>
          </a:p>
          <a:p>
            <a:pPr marL="342900" indent="-342900">
              <a:spcBef>
                <a:spcPts val="600"/>
              </a:spcBef>
              <a:buFont typeface="Arial" panose="020B0604020202020204" pitchFamily="34" charset="0"/>
              <a:buChar char="•"/>
            </a:pPr>
            <a:r>
              <a:rPr lang="en-US" sz="2400" dirty="0">
                <a:solidFill>
                  <a:prstClr val="black"/>
                </a:solidFill>
                <a:latin typeface="Calibri"/>
              </a:rPr>
              <a:t>Learning about the accreditation process for NPRPs</a:t>
            </a:r>
          </a:p>
          <a:p>
            <a:pPr marL="342900" indent="-342900">
              <a:spcBef>
                <a:spcPts val="600"/>
              </a:spcBef>
              <a:buFont typeface="Arial" panose="020B0604020202020204" pitchFamily="34" charset="0"/>
              <a:buChar char="•"/>
            </a:pPr>
            <a:r>
              <a:rPr lang="en-US" sz="2400" dirty="0">
                <a:solidFill>
                  <a:prstClr val="black"/>
                </a:solidFill>
                <a:latin typeface="Calibri"/>
              </a:rPr>
              <a:t>As the largest Federally Qualified Health Center in Pennsylvania, we hope the establishment of a residency program will help with provider recruitment, retention, and increase provider satisfaction.</a:t>
            </a:r>
          </a:p>
          <a:p>
            <a:pPr marL="342900" indent="-342900">
              <a:spcBef>
                <a:spcPts val="600"/>
              </a:spcBef>
              <a:buFont typeface="Arial" panose="020B0604020202020204" pitchFamily="34" charset="0"/>
              <a:buChar char="•"/>
            </a:pPr>
            <a:endParaRPr lang="en-US" sz="2400" dirty="0">
              <a:solidFill>
                <a:prstClr val="black"/>
              </a:solidFill>
              <a:latin typeface="Calibri"/>
            </a:endParaRPr>
          </a:p>
        </p:txBody>
      </p:sp>
      <p:sp>
        <p:nvSpPr>
          <p:cNvPr id="3" name="Rectangle 2"/>
          <p:cNvSpPr/>
          <p:nvPr/>
        </p:nvSpPr>
        <p:spPr>
          <a:xfrm>
            <a:off x="2133600" y="1514856"/>
            <a:ext cx="8039100" cy="9144"/>
          </a:xfrm>
          <a:prstGeom prst="rect">
            <a:avLst/>
          </a:prstGeom>
          <a:solidFill>
            <a:srgbClr val="008576"/>
          </a:solidFill>
          <a:ln>
            <a:solidFill>
              <a:srgbClr val="008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p:cNvSpPr txBox="1"/>
          <p:nvPr/>
        </p:nvSpPr>
        <p:spPr>
          <a:xfrm>
            <a:off x="2076450" y="446764"/>
            <a:ext cx="8039100" cy="646331"/>
          </a:xfrm>
          <a:prstGeom prst="rect">
            <a:avLst/>
          </a:prstGeom>
          <a:noFill/>
        </p:spPr>
        <p:txBody>
          <a:bodyPr wrap="square" rtlCol="0">
            <a:spAutoFit/>
          </a:bodyPr>
          <a:lstStyle/>
          <a:p>
            <a:r>
              <a:rPr lang="en-US" sz="3600" dirty="0">
                <a:solidFill>
                  <a:prstClr val="black"/>
                </a:solidFill>
                <a:latin typeface="Century Gothic" panose="020B0502020202020204" pitchFamily="34" charset="0"/>
              </a:rPr>
              <a:t>Participation Goals</a:t>
            </a:r>
          </a:p>
        </p:txBody>
      </p:sp>
      <p:sp>
        <p:nvSpPr>
          <p:cNvPr id="7" name="Rectangle 6"/>
          <p:cNvSpPr/>
          <p:nvPr/>
        </p:nvSpPr>
        <p:spPr>
          <a:xfrm>
            <a:off x="1524000" y="6553200"/>
            <a:ext cx="9144000" cy="304800"/>
          </a:xfrm>
          <a:prstGeom prst="rect">
            <a:avLst/>
          </a:prstGeom>
          <a:solidFill>
            <a:srgbClr val="87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373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9066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831850" y="1352282"/>
            <a:ext cx="5889792" cy="4737369"/>
          </a:xfrm>
        </p:spPr>
        <p:txBody>
          <a:bodyPr>
            <a:normAutofit/>
          </a:bodyPr>
          <a:lstStyle/>
          <a:p>
            <a:pPr algn="ctr">
              <a:lnSpc>
                <a:spcPct val="150000"/>
              </a:lnSpc>
            </a:pPr>
            <a:r>
              <a:rPr lang="en-US" sz="2800"/>
              <a:t>Everybody deserves to be seen, no matter who you are, where you come from, where you work or what place you call home. </a:t>
            </a:r>
            <a:br>
              <a:rPr lang="en-US" sz="2800"/>
            </a:br>
            <a:r>
              <a:rPr lang="en-US" sz="2800"/>
              <a:t/>
            </a:r>
            <a:br>
              <a:rPr lang="en-US" sz="2800"/>
            </a:br>
            <a:endParaRPr lang="en-US" sz="280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6083" y="3868614"/>
            <a:ext cx="4801325" cy="2670400"/>
          </a:xfrm>
          <a:prstGeom prst="rect">
            <a:avLst/>
          </a:prstGeom>
        </p:spPr>
      </p:pic>
    </p:spTree>
    <p:extLst>
      <p:ext uri="{BB962C8B-B14F-4D97-AF65-F5344CB8AC3E}">
        <p14:creationId xmlns:p14="http://schemas.microsoft.com/office/powerpoint/2010/main" val="34126102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7763"/>
            <a:ext cx="10515600" cy="888583"/>
          </a:xfrm>
        </p:spPr>
        <p:txBody>
          <a:bodyPr/>
          <a:lstStyle/>
          <a:p>
            <a:r>
              <a:rPr lang="en-US"/>
              <a:t>Mission </a:t>
            </a:r>
          </a:p>
        </p:txBody>
      </p:sp>
      <p:sp>
        <p:nvSpPr>
          <p:cNvPr id="3" name="Content Placeholder 2"/>
          <p:cNvSpPr>
            <a:spLocks noGrp="1"/>
          </p:cNvSpPr>
          <p:nvPr>
            <p:ph idx="1"/>
          </p:nvPr>
        </p:nvSpPr>
        <p:spPr>
          <a:xfrm>
            <a:off x="847492" y="1500381"/>
            <a:ext cx="10506308" cy="813107"/>
          </a:xfrm>
        </p:spPr>
        <p:txBody>
          <a:bodyPr vert="horz" lIns="91440" tIns="45720" rIns="91440" bIns="45720" rtlCol="0" anchor="t">
            <a:normAutofit/>
          </a:bodyPr>
          <a:lstStyle/>
          <a:p>
            <a:pPr marL="0" indent="0">
              <a:lnSpc>
                <a:spcPct val="150000"/>
              </a:lnSpc>
              <a:buNone/>
            </a:pPr>
            <a:r>
              <a:rPr lang="en-US" sz="2200" i="1" dirty="0">
                <a:latin typeface="Avenir Medium"/>
              </a:rPr>
              <a:t>Achieving regional health through high quality comprehensive care. </a:t>
            </a:r>
            <a:endParaRPr lang="en-US" sz="2200" i="1"/>
          </a:p>
          <a:p>
            <a:endParaRPr lang="en-US"/>
          </a:p>
        </p:txBody>
      </p:sp>
      <p:sp>
        <p:nvSpPr>
          <p:cNvPr id="5" name="Title 1">
            <a:extLst>
              <a:ext uri="{FF2B5EF4-FFF2-40B4-BE49-F238E27FC236}">
                <a16:creationId xmlns:a16="http://schemas.microsoft.com/office/drawing/2014/main" id="{E9D7929F-962F-10F1-C6B9-86726823E83E}"/>
              </a:ext>
            </a:extLst>
          </p:cNvPr>
          <p:cNvSpPr txBox="1">
            <a:spLocks/>
          </p:cNvSpPr>
          <p:nvPr/>
        </p:nvSpPr>
        <p:spPr>
          <a:xfrm>
            <a:off x="804747" y="2348407"/>
            <a:ext cx="10515600" cy="8885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005E98"/>
                </a:solidFill>
                <a:latin typeface="Avenir Heavy"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5E98"/>
                </a:solidFill>
                <a:effectLst/>
                <a:uLnTx/>
                <a:uFillTx/>
                <a:latin typeface="Avenir Heavy"/>
                <a:ea typeface="+mj-ea"/>
                <a:cs typeface="+mj-cs"/>
              </a:rPr>
              <a:t>NP/PA Fellowship Vision</a:t>
            </a:r>
            <a:endParaRPr kumimoji="0" lang="en-US" sz="4000" b="1" i="0" u="none" strike="noStrike" kern="1200" cap="none" spc="0" normalizeH="0" baseline="0" noProof="0" dirty="0">
              <a:ln>
                <a:noFill/>
              </a:ln>
              <a:solidFill>
                <a:srgbClr val="005E98"/>
              </a:solidFill>
              <a:effectLst/>
              <a:uLnTx/>
              <a:uFillTx/>
              <a:latin typeface="Avenir Heavy" pitchFamily="2" charset="0"/>
              <a:ea typeface="+mj-ea"/>
              <a:cs typeface="+mj-cs"/>
            </a:endParaRPr>
          </a:p>
        </p:txBody>
      </p:sp>
      <p:sp>
        <p:nvSpPr>
          <p:cNvPr id="7" name="Content Placeholder 2">
            <a:extLst>
              <a:ext uri="{FF2B5EF4-FFF2-40B4-BE49-F238E27FC236}">
                <a16:creationId xmlns:a16="http://schemas.microsoft.com/office/drawing/2014/main" id="{0607877B-E88A-B412-9CA6-FC539C219499}"/>
              </a:ext>
            </a:extLst>
          </p:cNvPr>
          <p:cNvSpPr txBox="1">
            <a:spLocks/>
          </p:cNvSpPr>
          <p:nvPr/>
        </p:nvSpPr>
        <p:spPr>
          <a:xfrm>
            <a:off x="860503" y="3028098"/>
            <a:ext cx="10515600" cy="1640155"/>
          </a:xfrm>
          <a:prstGeom prst="rect">
            <a:avLst/>
          </a:prstGeom>
        </p:spPr>
        <p:txBody>
          <a:bodyPr vert="horz" lIns="91440" tIns="45720" rIns="91440" bIns="4572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8DBF"/>
                </a:solidFill>
                <a:latin typeface="Avenir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8DBF"/>
                </a:solidFill>
                <a:latin typeface="Avenir Medium"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E98"/>
                </a:solidFill>
                <a:latin typeface="Avenir Medium"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005E98"/>
                </a:solidFill>
                <a:latin typeface="Avenir Medium"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5E98"/>
                </a:solidFill>
                <a:latin typeface="Avenir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3100" b="0" i="1" u="none" strike="noStrike" kern="1200" cap="none" spc="0" normalizeH="0" baseline="0" noProof="0" dirty="0">
                <a:ln>
                  <a:noFill/>
                </a:ln>
                <a:solidFill>
                  <a:srgbClr val="588DBF"/>
                </a:solidFill>
                <a:effectLst/>
                <a:uLnTx/>
                <a:uFillTx/>
                <a:latin typeface="Avenir Medium"/>
                <a:ea typeface="+mn-ea"/>
                <a:cs typeface="+mn-cs"/>
              </a:rPr>
              <a:t>WSH INSTITUTE envisions an inter-professional collaborative 1 or 2 year fellowship that will provide clinical training to recently graduated nurse practitioners and physician assistants, within 12 months of completion of an accredited program. </a:t>
            </a:r>
            <a:endParaRPr kumimoji="0" lang="en-US" sz="2400" b="0" i="0" u="none" strike="noStrike" kern="1200" cap="none" spc="0" normalizeH="0" baseline="0" noProof="0">
              <a:ln>
                <a:noFill/>
              </a:ln>
              <a:solidFill>
                <a:srgbClr val="588DBF"/>
              </a:solidFill>
              <a:effectLst/>
              <a:uLnTx/>
              <a:uFillTx/>
              <a:latin typeface="Avenir Medium" pitchFamily="2" charset="0"/>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3100" b="0" i="1" u="none" strike="noStrike" kern="1200" cap="none" spc="0" normalizeH="0" baseline="0" noProof="0" dirty="0">
              <a:ln>
                <a:noFill/>
              </a:ln>
              <a:solidFill>
                <a:srgbClr val="588DBF"/>
              </a:solidFill>
              <a:effectLst/>
              <a:uLnTx/>
              <a:uFillTx/>
              <a:latin typeface="Avenir Medium"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588DBF"/>
              </a:solidFill>
              <a:effectLst/>
              <a:uLnTx/>
              <a:uFillTx/>
              <a:latin typeface="Avenir Medium" pitchFamily="2" charset="0"/>
              <a:ea typeface="+mn-ea"/>
              <a:cs typeface="+mn-cs"/>
            </a:endParaRPr>
          </a:p>
        </p:txBody>
      </p:sp>
      <p:pic>
        <p:nvPicPr>
          <p:cNvPr id="8" name="Picture 7" descr="A red and white target with blue darts hitting the center&#10;&#10;Description automatically generated">
            <a:extLst>
              <a:ext uri="{FF2B5EF4-FFF2-40B4-BE49-F238E27FC236}">
                <a16:creationId xmlns:a16="http://schemas.microsoft.com/office/drawing/2014/main" id="{75E7DD2B-6A48-BC33-B763-2A4F6A7790AB}"/>
              </a:ext>
            </a:extLst>
          </p:cNvPr>
          <p:cNvPicPr>
            <a:picLocks noChangeAspect="1"/>
          </p:cNvPicPr>
          <p:nvPr/>
        </p:nvPicPr>
        <p:blipFill>
          <a:blip r:embed="rId2"/>
          <a:stretch>
            <a:fillRect/>
          </a:stretch>
        </p:blipFill>
        <p:spPr>
          <a:xfrm>
            <a:off x="9345246" y="484945"/>
            <a:ext cx="2743200" cy="1706880"/>
          </a:xfrm>
          <a:prstGeom prst="rect">
            <a:avLst/>
          </a:prstGeom>
          <a:ln>
            <a:noFill/>
          </a:ln>
          <a:effectLst>
            <a:softEdge rad="112500"/>
          </a:effectLst>
        </p:spPr>
      </p:pic>
    </p:spTree>
    <p:extLst>
      <p:ext uri="{BB962C8B-B14F-4D97-AF65-F5344CB8AC3E}">
        <p14:creationId xmlns:p14="http://schemas.microsoft.com/office/powerpoint/2010/main" val="12859787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06B9-3569-AD7C-6721-040BB9D06D18}"/>
              </a:ext>
            </a:extLst>
          </p:cNvPr>
          <p:cNvSpPr>
            <a:spLocks noGrp="1"/>
          </p:cNvSpPr>
          <p:nvPr>
            <p:ph type="title"/>
          </p:nvPr>
        </p:nvSpPr>
        <p:spPr/>
        <p:txBody>
          <a:bodyPr/>
          <a:lstStyle/>
          <a:p>
            <a:r>
              <a:rPr lang="en-US" dirty="0">
                <a:latin typeface="Proxima Nova"/>
              </a:rPr>
              <a:t>WellSpace Health Team</a:t>
            </a:r>
            <a:endParaRPr lang="en-US" dirty="0"/>
          </a:p>
        </p:txBody>
      </p:sp>
      <p:sp>
        <p:nvSpPr>
          <p:cNvPr id="3" name="Content Placeholder 2">
            <a:extLst>
              <a:ext uri="{FF2B5EF4-FFF2-40B4-BE49-F238E27FC236}">
                <a16:creationId xmlns:a16="http://schemas.microsoft.com/office/drawing/2014/main" id="{2DC09A56-4A91-0DB8-603E-578A345D8727}"/>
              </a:ext>
            </a:extLst>
          </p:cNvPr>
          <p:cNvSpPr>
            <a:spLocks noGrp="1"/>
          </p:cNvSpPr>
          <p:nvPr>
            <p:ph idx="1"/>
          </p:nvPr>
        </p:nvSpPr>
        <p:spPr>
          <a:xfrm>
            <a:off x="838200" y="2438401"/>
            <a:ext cx="10515600" cy="3841735"/>
          </a:xfrm>
        </p:spPr>
        <p:txBody>
          <a:bodyPr vert="horz" lIns="91440" tIns="45720" rIns="91440" bIns="45720" rtlCol="0" anchor="t">
            <a:normAutofit fontScale="85000" lnSpcReduction="10000"/>
          </a:bodyPr>
          <a:lstStyle/>
          <a:p>
            <a:r>
              <a:rPr lang="en-US" dirty="0">
                <a:latin typeface="Proxima Nova"/>
              </a:rPr>
              <a:t>Tina Frushour, Health Professions Manager</a:t>
            </a:r>
            <a:endParaRPr lang="en-US" dirty="0"/>
          </a:p>
          <a:p>
            <a:r>
              <a:rPr lang="en-US" dirty="0">
                <a:latin typeface="Proxima Nova"/>
              </a:rPr>
              <a:t>Alyssa Spencer, PA-C</a:t>
            </a:r>
          </a:p>
          <a:p>
            <a:r>
              <a:rPr lang="en-US" dirty="0">
                <a:latin typeface="Proxima Nova"/>
              </a:rPr>
              <a:t>Darcy Wikoff, NP-C</a:t>
            </a:r>
            <a:br>
              <a:rPr lang="en-US" dirty="0">
                <a:latin typeface="Proxima Nova"/>
              </a:rPr>
            </a:br>
            <a:endParaRPr lang="en-US" dirty="0">
              <a:latin typeface="Proxima Nova"/>
            </a:endParaRPr>
          </a:p>
          <a:p>
            <a:pPr marL="0" indent="0">
              <a:buNone/>
            </a:pPr>
            <a:r>
              <a:rPr lang="en-US" b="1" dirty="0">
                <a:latin typeface="Proxima Nova"/>
              </a:rPr>
              <a:t>Outcomes:</a:t>
            </a:r>
            <a:r>
              <a:rPr lang="en-US" dirty="0">
                <a:latin typeface="Proxima Nova"/>
              </a:rPr>
              <a:t/>
            </a:r>
            <a:br>
              <a:rPr lang="en-US" dirty="0">
                <a:latin typeface="Proxima Nova"/>
              </a:rPr>
            </a:br>
            <a:r>
              <a:rPr lang="en-US" i="1" dirty="0">
                <a:latin typeface="Proxima Nova"/>
              </a:rPr>
              <a:t>Fellows will have supported learning experiences in adult primary care, continuity practice, immediate care, pediatrics, women’s health, specialty care, behavioral health and substance use disorder treatments. In addition, there is a focus on achieving health equity, leadership development, and quality assessment and improvement. </a:t>
            </a:r>
          </a:p>
          <a:p>
            <a:pPr marL="0" indent="0">
              <a:buNone/>
            </a:pPr>
            <a:r>
              <a:rPr lang="en-US" i="1" dirty="0">
                <a:latin typeface="Proxima Nova"/>
              </a:rPr>
              <a:t>Job satisfaction of fellows as well as current healthcare providers who participate in the education process. Upon graduation the fellows will be prepared to confidently deliver high quality, evidence - based, culturally competent and compassionate primary care with a focus on addressing needs of complex patients in the underserved community.</a:t>
            </a:r>
            <a:endParaRPr lang="en-US" i="1" dirty="0"/>
          </a:p>
          <a:p>
            <a:endParaRPr lang="en-US" dirty="0">
              <a:latin typeface="Proxima Nova"/>
            </a:endParaRPr>
          </a:p>
        </p:txBody>
      </p:sp>
    </p:spTree>
    <p:extLst>
      <p:ext uri="{BB962C8B-B14F-4D97-AF65-F5344CB8AC3E}">
        <p14:creationId xmlns:p14="http://schemas.microsoft.com/office/powerpoint/2010/main" val="2796430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5">
            <a:extLst>
              <a:ext uri="{FF2B5EF4-FFF2-40B4-BE49-F238E27FC236}">
                <a16:creationId xmlns:a16="http://schemas.microsoft.com/office/drawing/2014/main" id="{3E443FD7-A66B-4AA0-872D-B088B9BC5F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37">
            <a:extLst>
              <a:ext uri="{FF2B5EF4-FFF2-40B4-BE49-F238E27FC236}">
                <a16:creationId xmlns:a16="http://schemas.microsoft.com/office/drawing/2014/main" id="{C04BE0EF-3561-49B4-9A29-F283168A9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up of a person&#10;&#10;Description automatically generated">
            <a:extLst>
              <a:ext uri="{FF2B5EF4-FFF2-40B4-BE49-F238E27FC236}">
                <a16:creationId xmlns:a16="http://schemas.microsoft.com/office/drawing/2014/main" id="{BC888665-2B2D-DA3A-1230-23C274459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238" cy="6858000"/>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EA531D2D-DDDF-D2A6-B8FF-BA2A719DF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24" y="2308938"/>
            <a:ext cx="6872892" cy="2240124"/>
          </a:xfrm>
          <a:prstGeom prst="rect">
            <a:avLst/>
          </a:prstGeom>
        </p:spPr>
      </p:pic>
    </p:spTree>
    <p:extLst>
      <p:ext uri="{BB962C8B-B14F-4D97-AF65-F5344CB8AC3E}">
        <p14:creationId xmlns:p14="http://schemas.microsoft.com/office/powerpoint/2010/main" val="322522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9A320C9-9735-4D13-8279-C1C6748413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92544CF4-9B52-4A7B-A4B3-88C72729B7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E75862C5-5C00-4421-BC7B-9B7B86DBC8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9440EF-9BE9-4AE9-8C28-00B02296CD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erson looking at the camera&#10;&#10;Description automatically generated">
            <a:extLst>
              <a:ext uri="{FF2B5EF4-FFF2-40B4-BE49-F238E27FC236}">
                <a16:creationId xmlns:a16="http://schemas.microsoft.com/office/drawing/2014/main" id="{B46988F5-6683-6BE0-0FFA-8E46AE40A7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 y="2155"/>
            <a:ext cx="12191238" cy="6858000"/>
          </a:xfrm>
          <a:prstGeom prst="rect">
            <a:avLst/>
          </a:prstGeom>
        </p:spPr>
      </p:pic>
      <p:graphicFrame>
        <p:nvGraphicFramePr>
          <p:cNvPr id="4" name="Content Placeholder 3">
            <a:extLst>
              <a:ext uri="{FF2B5EF4-FFF2-40B4-BE49-F238E27FC236}">
                <a16:creationId xmlns:a16="http://schemas.microsoft.com/office/drawing/2014/main" id="{83C3E95F-E49A-47B7-B5E6-63EFEA045995}"/>
              </a:ext>
            </a:extLst>
          </p:cNvPr>
          <p:cNvGraphicFramePr>
            <a:graphicFrameLocks noGrp="1"/>
          </p:cNvGraphicFramePr>
          <p:nvPr>
            <p:ph idx="1"/>
            <p:extLst/>
          </p:nvPr>
        </p:nvGraphicFramePr>
        <p:xfrm>
          <a:off x="299303" y="2493554"/>
          <a:ext cx="7507799" cy="3169920"/>
        </p:xfrm>
        <a:graphic>
          <a:graphicData uri="http://schemas.openxmlformats.org/drawingml/2006/table">
            <a:tbl>
              <a:tblPr firstRow="1" firstCol="1" bandRow="1">
                <a:tableStyleId>{5C22544A-7EE6-4342-B048-85BDC9FD1C3A}</a:tableStyleId>
              </a:tblPr>
              <a:tblGrid>
                <a:gridCol w="2376784">
                  <a:extLst>
                    <a:ext uri="{9D8B030D-6E8A-4147-A177-3AD203B41FA5}">
                      <a16:colId xmlns:a16="http://schemas.microsoft.com/office/drawing/2014/main" val="1184720979"/>
                    </a:ext>
                  </a:extLst>
                </a:gridCol>
                <a:gridCol w="2348480">
                  <a:extLst>
                    <a:ext uri="{9D8B030D-6E8A-4147-A177-3AD203B41FA5}">
                      <a16:colId xmlns:a16="http://schemas.microsoft.com/office/drawing/2014/main" val="174450923"/>
                    </a:ext>
                  </a:extLst>
                </a:gridCol>
                <a:gridCol w="2782535">
                  <a:extLst>
                    <a:ext uri="{9D8B030D-6E8A-4147-A177-3AD203B41FA5}">
                      <a16:colId xmlns:a16="http://schemas.microsoft.com/office/drawing/2014/main" val="1675018941"/>
                    </a:ext>
                  </a:extLst>
                </a:gridCol>
              </a:tblGrid>
              <a:tr h="577090">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rPr>
                        <a:t>Maria Banevicius, APRN</a:t>
                      </a:r>
                    </a:p>
                    <a:p>
                      <a:pPr marL="0" marR="0">
                        <a:spcBef>
                          <a:spcPts val="0"/>
                        </a:spcBef>
                        <a:spcAft>
                          <a:spcPts val="0"/>
                        </a:spcAft>
                      </a:pPr>
                      <a:r>
                        <a:rPr lang="en-US" sz="1600" dirty="0">
                          <a:effectLst/>
                          <a:latin typeface="Calibri" panose="020F0502020204030204" pitchFamily="34" charset="0"/>
                          <a:ea typeface="Calibri" panose="020F0502020204030204" pitchFamily="34" charset="0"/>
                        </a:rPr>
                        <a:t>Lead Provider in New Britain</a:t>
                      </a:r>
                    </a:p>
                  </a:txBody>
                  <a:tcPr marL="105226" marR="105226" marT="0" marB="0"/>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rPr>
                        <a:t>Rebecca Eleck, MD</a:t>
                      </a:r>
                    </a:p>
                    <a:p>
                      <a:pPr marL="0" marR="0">
                        <a:spcBef>
                          <a:spcPts val="0"/>
                        </a:spcBef>
                        <a:spcAft>
                          <a:spcPts val="0"/>
                        </a:spcAft>
                      </a:pPr>
                      <a:r>
                        <a:rPr lang="en-US" sz="1600" dirty="0">
                          <a:effectLst/>
                          <a:latin typeface="Calibri" panose="020F0502020204030204" pitchFamily="34" charset="0"/>
                          <a:ea typeface="Calibri" panose="020F0502020204030204" pitchFamily="34" charset="0"/>
                        </a:rPr>
                        <a:t>Medical Director</a:t>
                      </a:r>
                    </a:p>
                  </a:txBody>
                  <a:tcPr marL="105226" marR="105226" marT="0" marB="0"/>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rPr>
                        <a:t>Michael Twist, DO</a:t>
                      </a:r>
                    </a:p>
                    <a:p>
                      <a:pPr marL="0" marR="0">
                        <a:spcBef>
                          <a:spcPts val="0"/>
                        </a:spcBef>
                        <a:spcAft>
                          <a:spcPts val="0"/>
                        </a:spcAft>
                      </a:pPr>
                      <a:r>
                        <a:rPr lang="en-US" sz="1600" dirty="0">
                          <a:effectLst/>
                          <a:latin typeface="Calibri" panose="020F0502020204030204" pitchFamily="34" charset="0"/>
                          <a:ea typeface="Calibri" panose="020F0502020204030204" pitchFamily="34" charset="0"/>
                        </a:rPr>
                        <a:t>Psychiatric Medical Director</a:t>
                      </a:r>
                    </a:p>
                  </a:txBody>
                  <a:tcPr marL="105226" marR="105226" marT="0" marB="0"/>
                </a:tc>
                <a:extLst>
                  <a:ext uri="{0D108BD9-81ED-4DB2-BD59-A6C34878D82A}">
                    <a16:rowId xmlns:a16="http://schemas.microsoft.com/office/drawing/2014/main" val="1931201510"/>
                  </a:ext>
                </a:extLst>
              </a:tr>
              <a:tr h="696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lt1"/>
                          </a:solidFill>
                          <a:effectLst/>
                          <a:latin typeface="+mn-lt"/>
                          <a:ea typeface="+mn-ea"/>
                          <a:cs typeface="+mn-cs"/>
                        </a:rPr>
                        <a:t>Teresa Domack, MD Director of Medical Education</a:t>
                      </a:r>
                      <a:endParaRPr lang="en-US" sz="1600" dirty="0">
                        <a:effectLst/>
                        <a:latin typeface="Calibri" panose="020F0502020204030204" pitchFamily="34" charset="0"/>
                        <a:ea typeface="Calibri" panose="020F0502020204030204" pitchFamily="34" charset="0"/>
                      </a:endParaRPr>
                    </a:p>
                  </a:txBody>
                  <a:tcPr marL="105226" marR="105226"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Linda Russo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VP of Quality Operations</a:t>
                      </a:r>
                      <a:endParaRPr lang="en-US" sz="1600" dirty="0">
                        <a:effectLst/>
                        <a:latin typeface="Calibri" panose="020F0502020204030204" pitchFamily="34" charset="0"/>
                        <a:ea typeface="Calibri" panose="020F0502020204030204" pitchFamily="34" charset="0"/>
                      </a:endParaRPr>
                    </a:p>
                  </a:txBody>
                  <a:tcPr marL="105226" marR="105226"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Hilary St. Pierre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Clinical Quality Director</a:t>
                      </a:r>
                    </a:p>
                    <a:p>
                      <a:pPr marL="0" marR="0">
                        <a:spcBef>
                          <a:spcPts val="0"/>
                        </a:spcBef>
                        <a:spcAft>
                          <a:spcPts val="0"/>
                        </a:spcAft>
                      </a:pPr>
                      <a:endParaRPr lang="en-US" sz="1600" dirty="0">
                        <a:effectLst/>
                        <a:latin typeface="Calibri" panose="020F0502020204030204" pitchFamily="34" charset="0"/>
                        <a:ea typeface="Calibri" panose="020F0502020204030204" pitchFamily="34" charset="0"/>
                      </a:endParaRPr>
                    </a:p>
                  </a:txBody>
                  <a:tcPr marL="105226" marR="105226" marT="0" marB="0"/>
                </a:tc>
                <a:extLst>
                  <a:ext uri="{0D108BD9-81ED-4DB2-BD59-A6C34878D82A}">
                    <a16:rowId xmlns:a16="http://schemas.microsoft.com/office/drawing/2014/main" val="3422727155"/>
                  </a:ext>
                </a:extLst>
              </a:tr>
              <a:tr h="577090">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rPr>
                        <a:t>Scott Berman, MD</a:t>
                      </a:r>
                    </a:p>
                    <a:p>
                      <a:pPr marL="0" marR="0">
                        <a:spcBef>
                          <a:spcPts val="0"/>
                        </a:spcBef>
                        <a:spcAft>
                          <a:spcPts val="0"/>
                        </a:spcAft>
                      </a:pPr>
                      <a:r>
                        <a:rPr lang="en-US" sz="1600" dirty="0">
                          <a:effectLst/>
                          <a:latin typeface="Calibri" panose="020F0502020204030204" pitchFamily="34" charset="0"/>
                          <a:ea typeface="Calibri" panose="020F0502020204030204" pitchFamily="34" charset="0"/>
                        </a:rPr>
                        <a:t>Psychiatrist</a:t>
                      </a:r>
                    </a:p>
                  </a:txBody>
                  <a:tcPr marL="105226" marR="105226"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Rebecca Blake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Director of Recruitment</a:t>
                      </a:r>
                    </a:p>
                  </a:txBody>
                  <a:tcPr marL="105226" marR="105226"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Deedee Kokoszka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Director of Training and Development</a:t>
                      </a:r>
                      <a:endParaRPr lang="en-US" sz="1600" dirty="0">
                        <a:effectLst/>
                        <a:latin typeface="Calibri" panose="020F0502020204030204" pitchFamily="34" charset="0"/>
                        <a:ea typeface="Calibri" panose="020F0502020204030204" pitchFamily="34" charset="0"/>
                      </a:endParaRPr>
                    </a:p>
                  </a:txBody>
                  <a:tcPr marL="105226" marR="105226" marT="0" marB="0"/>
                </a:tc>
                <a:extLst>
                  <a:ext uri="{0D108BD9-81ED-4DB2-BD59-A6C34878D82A}">
                    <a16:rowId xmlns:a16="http://schemas.microsoft.com/office/drawing/2014/main" val="2857121067"/>
                  </a:ext>
                </a:extLst>
              </a:tr>
              <a:tr h="577090">
                <a:tc>
                  <a:txBody>
                    <a:bodyPr/>
                    <a:lstStyle/>
                    <a:p>
                      <a:pPr marL="0" marR="0">
                        <a:spcBef>
                          <a:spcPts val="0"/>
                        </a:spcBef>
                        <a:spcAft>
                          <a:spcPts val="0"/>
                        </a:spcAft>
                      </a:pPr>
                      <a:endParaRPr lang="en-US" sz="1600" dirty="0">
                        <a:effectLst/>
                        <a:latin typeface="Calibri" panose="020F0502020204030204" pitchFamily="34" charset="0"/>
                        <a:ea typeface="Calibri" panose="020F0502020204030204" pitchFamily="34" charset="0"/>
                      </a:endParaRPr>
                    </a:p>
                  </a:txBody>
                  <a:tcPr marL="105226" marR="105226"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John Sponauer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VP of Marketing Communications and Philanthropic Giving</a:t>
                      </a:r>
                      <a:endParaRPr lang="en-US" sz="1600" dirty="0">
                        <a:effectLst/>
                        <a:latin typeface="Calibri" panose="020F0502020204030204" pitchFamily="34" charset="0"/>
                        <a:ea typeface="Calibri" panose="020F0502020204030204" pitchFamily="34" charset="0"/>
                      </a:endParaRPr>
                    </a:p>
                  </a:txBody>
                  <a:tcPr marL="105226" marR="105226" marT="0" marB="0"/>
                </a:tc>
                <a:tc>
                  <a:txBody>
                    <a:bodyPr/>
                    <a:lstStyle/>
                    <a:p>
                      <a:pPr marL="0" marR="0">
                        <a:spcBef>
                          <a:spcPts val="0"/>
                        </a:spcBef>
                        <a:spcAft>
                          <a:spcPts val="0"/>
                        </a:spcAft>
                      </a:pPr>
                      <a:endParaRPr lang="en-US" sz="1600" dirty="0">
                        <a:effectLst/>
                        <a:latin typeface="Calibri" panose="020F0502020204030204" pitchFamily="34" charset="0"/>
                        <a:ea typeface="Calibri" panose="020F0502020204030204" pitchFamily="34" charset="0"/>
                      </a:endParaRPr>
                    </a:p>
                  </a:txBody>
                  <a:tcPr marL="105226" marR="105226" marT="0" marB="0"/>
                </a:tc>
                <a:extLst>
                  <a:ext uri="{0D108BD9-81ED-4DB2-BD59-A6C34878D82A}">
                    <a16:rowId xmlns:a16="http://schemas.microsoft.com/office/drawing/2014/main" val="1796020224"/>
                  </a:ext>
                </a:extLst>
              </a:tr>
            </a:tbl>
          </a:graphicData>
        </a:graphic>
      </p:graphicFrame>
      <p:pic>
        <p:nvPicPr>
          <p:cNvPr id="6" name="Picture 5" descr="A black background with white text&#10;&#10;Description automatically generated">
            <a:extLst>
              <a:ext uri="{FF2B5EF4-FFF2-40B4-BE49-F238E27FC236}">
                <a16:creationId xmlns:a16="http://schemas.microsoft.com/office/drawing/2014/main" id="{D5EB8783-2BBC-12E0-D835-8CE50D7142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13246"/>
            <a:ext cx="7336551" cy="1517907"/>
          </a:xfrm>
          <a:prstGeom prst="rect">
            <a:avLst/>
          </a:prstGeom>
        </p:spPr>
      </p:pic>
      <p:sp>
        <p:nvSpPr>
          <p:cNvPr id="12" name="TextBox 11">
            <a:extLst>
              <a:ext uri="{FF2B5EF4-FFF2-40B4-BE49-F238E27FC236}">
                <a16:creationId xmlns:a16="http://schemas.microsoft.com/office/drawing/2014/main" id="{1765EFDE-C3F8-0DB0-355C-7B3BB73A159B}"/>
              </a:ext>
            </a:extLst>
          </p:cNvPr>
          <p:cNvSpPr txBox="1"/>
          <p:nvPr/>
        </p:nvSpPr>
        <p:spPr>
          <a:xfrm>
            <a:off x="226851" y="1874806"/>
            <a:ext cx="74662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Team Members and Roles</a:t>
            </a:r>
          </a:p>
        </p:txBody>
      </p:sp>
      <p:sp>
        <p:nvSpPr>
          <p:cNvPr id="14" name="TextBox 13">
            <a:extLst>
              <a:ext uri="{FF2B5EF4-FFF2-40B4-BE49-F238E27FC236}">
                <a16:creationId xmlns:a16="http://schemas.microsoft.com/office/drawing/2014/main" id="{11ED3EC2-E2B5-0672-29D0-D7A970CAD69F}"/>
              </a:ext>
            </a:extLst>
          </p:cNvPr>
          <p:cNvSpPr txBox="1"/>
          <p:nvPr/>
        </p:nvSpPr>
        <p:spPr>
          <a:xfrm>
            <a:off x="223803" y="90651"/>
            <a:ext cx="74662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About Wheeler</a:t>
            </a:r>
          </a:p>
        </p:txBody>
      </p:sp>
      <p:sp>
        <p:nvSpPr>
          <p:cNvPr id="16" name="TextBox 15">
            <a:extLst>
              <a:ext uri="{FF2B5EF4-FFF2-40B4-BE49-F238E27FC236}">
                <a16:creationId xmlns:a16="http://schemas.microsoft.com/office/drawing/2014/main" id="{D963DF70-DDB4-C878-D5D6-A3299E84DAE2}"/>
              </a:ext>
            </a:extLst>
          </p:cNvPr>
          <p:cNvSpPr txBox="1"/>
          <p:nvPr/>
        </p:nvSpPr>
        <p:spPr>
          <a:xfrm>
            <a:off x="223803" y="591901"/>
            <a:ext cx="739104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Wheeler provides comprehensive solutions that address complex health issues, providing individuals, families and communities with accessible, innovative care that encourages health, recovery and growth at all stages of life. Our integrated approach to primary and behavioral health, education, and recovery creates measurable results, positive outcomes and hopeful tomorrows for more than 60,000 individuals across Connecticut each year. </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3534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1">
            <a:extLst>
              <a:ext uri="{FF2B5EF4-FFF2-40B4-BE49-F238E27FC236}">
                <a16:creationId xmlns:a16="http://schemas.microsoft.com/office/drawing/2014/main" id="{91F32EBA-ED97-466E-8CFA-8382584155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Freeform 5">
            <a:extLst>
              <a:ext uri="{FF2B5EF4-FFF2-40B4-BE49-F238E27FC236}">
                <a16:creationId xmlns:a16="http://schemas.microsoft.com/office/drawing/2014/main" id="{4300F7B2-2FBB-4B65-B588-6331766027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125375" y="131153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Freeform 5">
            <a:extLst>
              <a:ext uri="{FF2B5EF4-FFF2-40B4-BE49-F238E27FC236}">
                <a16:creationId xmlns:a16="http://schemas.microsoft.com/office/drawing/2014/main" id="{EFA5A327-531A-495C-BCA7-27F04811AF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703265" y="105971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5">
            <a:extLst>
              <a:ext uri="{FF2B5EF4-FFF2-40B4-BE49-F238E27FC236}">
                <a16:creationId xmlns:a16="http://schemas.microsoft.com/office/drawing/2014/main" id="{09C89D1D-8C73-4FE3-BB9A-0A66D0F9C2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82856" y="1645694"/>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Content Placeholder 13" descr="A young child holding a pencil&#10;&#10;Description automatically generated">
            <a:extLst>
              <a:ext uri="{FF2B5EF4-FFF2-40B4-BE49-F238E27FC236}">
                <a16:creationId xmlns:a16="http://schemas.microsoft.com/office/drawing/2014/main" id="{39EF1A47-189F-BAC1-097C-68A289F7533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237" cy="6858000"/>
          </a:xfrm>
        </p:spPr>
      </p:pic>
      <p:sp>
        <p:nvSpPr>
          <p:cNvPr id="16" name="TextBox 15">
            <a:extLst>
              <a:ext uri="{FF2B5EF4-FFF2-40B4-BE49-F238E27FC236}">
                <a16:creationId xmlns:a16="http://schemas.microsoft.com/office/drawing/2014/main" id="{87CEF852-8EC2-4279-EEEF-5C7048FCFA43}"/>
              </a:ext>
            </a:extLst>
          </p:cNvPr>
          <p:cNvSpPr txBox="1"/>
          <p:nvPr/>
        </p:nvSpPr>
        <p:spPr>
          <a:xfrm>
            <a:off x="394127" y="384890"/>
            <a:ext cx="6094602"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Our Goals</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Start a NP and PA residency program.</a:t>
            </a:r>
            <a:b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Facilitate retention of our current medical team by providing ample opportunities for them to precept, teach, and lead new projects.</a:t>
            </a:r>
            <a:b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Recruit and train phenomenal advanced practice providers who are passionate about working with our patient population.</a:t>
            </a:r>
          </a:p>
        </p:txBody>
      </p:sp>
      <p:sp>
        <p:nvSpPr>
          <p:cNvPr id="17" name="TextBox 16">
            <a:extLst>
              <a:ext uri="{FF2B5EF4-FFF2-40B4-BE49-F238E27FC236}">
                <a16:creationId xmlns:a16="http://schemas.microsoft.com/office/drawing/2014/main" id="{A7A5EE21-ED79-2B5E-77A2-7FC7E2168A4E}"/>
              </a:ext>
            </a:extLst>
          </p:cNvPr>
          <p:cNvSpPr txBox="1"/>
          <p:nvPr/>
        </p:nvSpPr>
        <p:spPr>
          <a:xfrm>
            <a:off x="394127" y="4298553"/>
            <a:ext cx="4184708" cy="26468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Living Our Values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Our goals and approach to the residency program align </a:t>
            </a:r>
            <a:b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with—and require—a lived commitment to each of our organizational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18" descr="A logo with text on it&#10;&#10;Description automatically generated">
            <a:extLst>
              <a:ext uri="{FF2B5EF4-FFF2-40B4-BE49-F238E27FC236}">
                <a16:creationId xmlns:a16="http://schemas.microsoft.com/office/drawing/2014/main" id="{2C9B2024-BA6A-DFDA-230F-E205A621D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6301" y="4184525"/>
            <a:ext cx="2478633" cy="2474823"/>
          </a:xfrm>
          <a:prstGeom prst="rect">
            <a:avLst/>
          </a:prstGeom>
        </p:spPr>
      </p:pic>
    </p:spTree>
    <p:extLst>
      <p:ext uri="{BB962C8B-B14F-4D97-AF65-F5344CB8AC3E}">
        <p14:creationId xmlns:p14="http://schemas.microsoft.com/office/powerpoint/2010/main" val="10018645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lvl="0">
              <a:defRPr/>
            </a:pPr>
            <a:r>
              <a:rPr lang="en-US" sz="4400" spc="-30" dirty="0">
                <a:solidFill>
                  <a:srgbClr val="0E74BD"/>
                </a:solidFill>
                <a:latin typeface="Calibri Light" panose="020F0302020204030204"/>
                <a:cs typeface="Calibri" panose="020F0502020204030204" pitchFamily="34" charset="0"/>
              </a:rPr>
              <a:t>Support from Leadership/Board of Directors: </a:t>
            </a:r>
            <a:br>
              <a:rPr lang="en-US" sz="4400" spc="-30" dirty="0">
                <a:solidFill>
                  <a:srgbClr val="0E74BD"/>
                </a:solidFill>
                <a:latin typeface="Calibri Light" panose="020F0302020204030204"/>
                <a:cs typeface="Calibri" panose="020F0502020204030204" pitchFamily="34" charset="0"/>
              </a:rPr>
            </a:br>
            <a:r>
              <a:rPr lang="en-US" sz="3600" spc="-30" dirty="0">
                <a:solidFill>
                  <a:srgbClr val="00B050"/>
                </a:solidFill>
                <a:latin typeface="Calibri Light" panose="020F0302020204030204"/>
                <a:cs typeface="Calibri" panose="020F0502020204030204" pitchFamily="34" charset="0"/>
              </a:rPr>
              <a:t>Presenting the case for a postgraduate residency program</a:t>
            </a:r>
            <a:endParaRPr kumimoji="0" lang="en-US" sz="3600" b="1" i="0" u="none" strike="noStrike" kern="1200" cap="none" spc="-30" normalizeH="0" baseline="0" noProof="0" dirty="0" smtClean="0">
              <a:ln>
                <a:noFill/>
              </a:ln>
              <a:solidFill>
                <a:srgbClr val="00B050"/>
              </a:solidFill>
              <a:effectLst/>
              <a:uLnTx/>
              <a:uFillTx/>
              <a:latin typeface="Calibri Light" panose="020F0302020204030204"/>
              <a:cs typeface="Calibri" panose="020F0502020204030204" pitchFamily="34" charset="0"/>
            </a:endParaRPr>
          </a:p>
        </p:txBody>
      </p:sp>
    </p:spTree>
    <p:extLst>
      <p:ext uri="{BB962C8B-B14F-4D97-AF65-F5344CB8AC3E}">
        <p14:creationId xmlns:p14="http://schemas.microsoft.com/office/powerpoint/2010/main" val="39399080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890" y="382392"/>
            <a:ext cx="2344205" cy="1032026"/>
          </a:xfrm>
          <a:prstGeom prst="rect">
            <a:avLst/>
          </a:prstGeom>
        </p:spPr>
      </p:pic>
      <p:sp>
        <p:nvSpPr>
          <p:cNvPr id="27" name="Title 2">
            <a:extLst>
              <a:ext uri="{FF2B5EF4-FFF2-40B4-BE49-F238E27FC236}">
                <a16:creationId xmlns:a16="http://schemas.microsoft.com/office/drawing/2014/main" id="{27779A16-415A-9145-B181-90C7EE2C2DF1}"/>
              </a:ext>
            </a:extLst>
          </p:cNvPr>
          <p:cNvSpPr txBox="1">
            <a:spLocks/>
          </p:cNvSpPr>
          <p:nvPr/>
        </p:nvSpPr>
        <p:spPr>
          <a:xfrm>
            <a:off x="609600" y="1621524"/>
            <a:ext cx="10972800" cy="72442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270B7"/>
                </a:solidFill>
                <a:effectLst/>
                <a:uLnTx/>
                <a:uFillTx/>
                <a:latin typeface="Calibri Light" panose="020F0302020204030204"/>
                <a:ea typeface="+mj-ea"/>
                <a:cs typeface="+mj-cs"/>
              </a:rPr>
              <a:t>National Training and Technical Assistance Partners </a:t>
            </a:r>
            <a:endParaRPr kumimoji="0" lang="en-US" sz="3600" b="1" i="0" u="none" strike="noStrike" kern="1200" cap="none" spc="0" normalizeH="0" baseline="0" noProof="0" dirty="0" smtClean="0">
              <a:ln>
                <a:noFill/>
              </a:ln>
              <a:solidFill>
                <a:srgbClr val="2270B7"/>
              </a:solidFill>
              <a:effectLst/>
              <a:uLnTx/>
              <a:uFillTx/>
              <a:latin typeface="Calibri Light" panose="020F0302020204030204"/>
              <a:ea typeface="+mj-ea"/>
              <a:cs typeface="+mj-cs"/>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B050"/>
                </a:solidFill>
                <a:effectLst/>
                <a:uLnTx/>
                <a:uFillTx/>
                <a:latin typeface="Calibri Light" panose="020F0302020204030204"/>
                <a:ea typeface="+mj-ea"/>
                <a:cs typeface="+mj-cs"/>
              </a:rPr>
              <a:t>Clinical Workforce Development</a:t>
            </a:r>
          </a:p>
        </p:txBody>
      </p:sp>
      <p:sp>
        <p:nvSpPr>
          <p:cNvPr id="28" name="Content Placeholder 3">
            <a:extLst>
              <a:ext uri="{FF2B5EF4-FFF2-40B4-BE49-F238E27FC236}">
                <a16:creationId xmlns:a16="http://schemas.microsoft.com/office/drawing/2014/main" id="{5E4702C2-A368-9E43-A250-6A0426674F2B}"/>
              </a:ext>
            </a:extLst>
          </p:cNvPr>
          <p:cNvSpPr txBox="1">
            <a:spLocks/>
          </p:cNvSpPr>
          <p:nvPr/>
        </p:nvSpPr>
        <p:spPr>
          <a:xfrm>
            <a:off x="609600" y="2680418"/>
            <a:ext cx="10972800" cy="39454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600"/>
              </a:spcAft>
              <a:buClr>
                <a:srgbClr val="008558"/>
              </a:buClr>
              <a:buSzTx/>
              <a:buFont typeface="Arial"/>
              <a:buNone/>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Provides free training and technical assistance to health centers across the nation through national webinars, learning </a:t>
            </a:r>
            <a:r>
              <a:rPr kumimoji="0" lang="en-US" sz="2800" b="0" i="0" u="none" strike="noStrike" kern="1200" cap="none" spc="0" normalizeH="0" baseline="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collaboratives</a:t>
            </a: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activity sessions, trainings, research, publications, etc. </a:t>
            </a:r>
          </a:p>
          <a:p>
            <a:pPr marL="0" marR="0" lvl="0" indent="0" algn="l" defTabSz="457200" rtl="0" eaLnBrk="1" fontAlgn="auto" latinLnBrk="0" hangingPunct="1">
              <a:lnSpc>
                <a:spcPct val="90000"/>
              </a:lnSpc>
              <a:spcBef>
                <a:spcPts val="0"/>
              </a:spcBef>
              <a:spcAft>
                <a:spcPts val="600"/>
              </a:spcAft>
              <a:buClr>
                <a:srgbClr val="008558"/>
              </a:buClr>
              <a:buSzTx/>
              <a:buFont typeface="Arial"/>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250" y="4192656"/>
            <a:ext cx="10477500" cy="2061170"/>
          </a:xfrm>
          <a:prstGeom prst="rect">
            <a:avLst/>
          </a:prstGeom>
        </p:spPr>
      </p:pic>
    </p:spTree>
    <p:extLst>
      <p:ext uri="{BB962C8B-B14F-4D97-AF65-F5344CB8AC3E}">
        <p14:creationId xmlns:p14="http://schemas.microsoft.com/office/powerpoint/2010/main" val="41739670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Top to Bottom Support</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5" name="Content Placeholder 4"/>
          <p:cNvPicPr>
            <a:picLocks noChangeAspect="1"/>
          </p:cNvPicPr>
          <p:nvPr/>
        </p:nvPicPr>
        <p:blipFill rotWithShape="1">
          <a:blip r:embed="rId3"/>
          <a:srcRect l="3503" r="4694" b="5085"/>
          <a:stretch/>
        </p:blipFill>
        <p:spPr>
          <a:xfrm>
            <a:off x="2162629" y="2213115"/>
            <a:ext cx="7895771" cy="3385900"/>
          </a:xfrm>
          <a:prstGeom prst="rect">
            <a:avLst/>
          </a:prstGeom>
        </p:spPr>
      </p:pic>
      <p:sp>
        <p:nvSpPr>
          <p:cNvPr id="6" name="Rectangle 5"/>
          <p:cNvSpPr/>
          <p:nvPr/>
        </p:nvSpPr>
        <p:spPr>
          <a:xfrm>
            <a:off x="2162628" y="5830281"/>
            <a:ext cx="7895771" cy="430887"/>
          </a:xfrm>
          <a:prstGeom prst="rect">
            <a:avLst/>
          </a:prstGeom>
        </p:spPr>
        <p:txBody>
          <a:bodyPr wrap="square">
            <a:spAutoFit/>
          </a:bodyPr>
          <a:lstStyle/>
          <a:p>
            <a:pPr>
              <a:defRPr/>
            </a:pPr>
            <a:r>
              <a:rPr lang="en-US" sz="1100" dirty="0">
                <a:solidFill>
                  <a:prstClr val="black"/>
                </a:solidFill>
                <a:latin typeface="Calibri Light" panose="020F0302020204030204" pitchFamily="34" charset="0"/>
                <a:cs typeface="Calibri Light" panose="020F0302020204030204" pitchFamily="34" charset="0"/>
              </a:rPr>
              <a:t>Flinter, M., &amp; Bamrick, K. (2017). Training the next generation: Residency and fellowship programs for nurse practitioners in Community Health Centers. Retrieved from </a:t>
            </a:r>
            <a:r>
              <a:rPr lang="en-US" sz="1100" dirty="0">
                <a:solidFill>
                  <a:prstClr val="black"/>
                </a:solidFill>
                <a:latin typeface="Calibri Light" panose="020F0302020204030204" pitchFamily="34" charset="0"/>
                <a:cs typeface="Calibri Light" panose="020F0302020204030204" pitchFamily="34" charset="0"/>
                <a:hlinkClick r:id="rId4"/>
              </a:rPr>
              <a:t>https://</a:t>
            </a:r>
            <a:r>
              <a:rPr lang="en-US" sz="1100" dirty="0" smtClean="0">
                <a:solidFill>
                  <a:prstClr val="black"/>
                </a:solidFill>
                <a:latin typeface="Calibri Light" panose="020F0302020204030204" pitchFamily="34" charset="0"/>
                <a:cs typeface="Calibri Light" panose="020F0302020204030204" pitchFamily="34" charset="0"/>
                <a:hlinkClick r:id="rId4"/>
              </a:rPr>
              <a:t>www.weitzmaninstitute.org/sites/default/files/NPResidencyBook/NPResidencyBook.pdf</a:t>
            </a:r>
            <a:r>
              <a:rPr lang="en-US" sz="1100" dirty="0" smtClean="0">
                <a:solidFill>
                  <a:prstClr val="black"/>
                </a:solidFill>
                <a:latin typeface="Calibri Light" panose="020F0302020204030204" pitchFamily="34" charset="0"/>
                <a:cs typeface="Calibri Light" panose="020F0302020204030204" pitchFamily="34" charset="0"/>
              </a:rPr>
              <a:t> </a:t>
            </a:r>
            <a:endParaRPr lang="en-US" sz="1100" dirty="0">
              <a:solidFill>
                <a:prstClr val="black"/>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421743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Guiding Principles For Communication</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5" name="Picture 4"/>
          <p:cNvPicPr>
            <a:picLocks noChangeAspect="1"/>
          </p:cNvPicPr>
          <p:nvPr/>
        </p:nvPicPr>
        <p:blipFill>
          <a:blip r:embed="rId3"/>
          <a:stretch>
            <a:fillRect/>
          </a:stretch>
        </p:blipFill>
        <p:spPr>
          <a:xfrm>
            <a:off x="1649485" y="2481943"/>
            <a:ext cx="8922058" cy="2743200"/>
          </a:xfrm>
          <a:prstGeom prst="rect">
            <a:avLst/>
          </a:prstGeom>
        </p:spPr>
      </p:pic>
      <p:sp>
        <p:nvSpPr>
          <p:cNvPr id="6" name="Rectangle 5"/>
          <p:cNvSpPr/>
          <p:nvPr/>
        </p:nvSpPr>
        <p:spPr>
          <a:xfrm>
            <a:off x="1649485" y="5471690"/>
            <a:ext cx="8922058" cy="430887"/>
          </a:xfrm>
          <a:prstGeom prst="rect">
            <a:avLst/>
          </a:prstGeom>
        </p:spPr>
        <p:txBody>
          <a:bodyPr wrap="square">
            <a:spAutoFit/>
          </a:bodyPr>
          <a:lstStyle/>
          <a:p>
            <a:pPr>
              <a:defRPr/>
            </a:pPr>
            <a:r>
              <a:rPr lang="en-US" sz="1100" dirty="0">
                <a:solidFill>
                  <a:prstClr val="black"/>
                </a:solidFill>
                <a:latin typeface="Calibri Light" panose="020F0302020204030204" pitchFamily="34" charset="0"/>
                <a:cs typeface="Calibri Light" panose="020F0302020204030204" pitchFamily="34" charset="0"/>
              </a:rPr>
              <a:t>Flinter, M., &amp; Bamrick, K. (2017). Training the next generation: Residency and fellowship programs for nurse practitioners in Community Health Centers. Retrieved from </a:t>
            </a:r>
            <a:r>
              <a:rPr lang="en-US" sz="1100" dirty="0">
                <a:solidFill>
                  <a:prstClr val="black"/>
                </a:solidFill>
                <a:latin typeface="Calibri Light" panose="020F0302020204030204" pitchFamily="34" charset="0"/>
                <a:cs typeface="Calibri Light" panose="020F0302020204030204" pitchFamily="34" charset="0"/>
                <a:hlinkClick r:id="rId4"/>
              </a:rPr>
              <a:t>https://</a:t>
            </a:r>
            <a:r>
              <a:rPr lang="en-US" sz="1100" dirty="0" smtClean="0">
                <a:solidFill>
                  <a:prstClr val="black"/>
                </a:solidFill>
                <a:latin typeface="Calibri Light" panose="020F0302020204030204" pitchFamily="34" charset="0"/>
                <a:cs typeface="Calibri Light" panose="020F0302020204030204" pitchFamily="34" charset="0"/>
                <a:hlinkClick r:id="rId4"/>
              </a:rPr>
              <a:t>www.weitzmaninstitute.org/sites/default/files/NPResidencyBook/NPResidencyBook.pdf</a:t>
            </a:r>
            <a:r>
              <a:rPr lang="en-US" sz="1100" dirty="0" smtClean="0">
                <a:solidFill>
                  <a:prstClr val="black"/>
                </a:solidFill>
                <a:latin typeface="Calibri Light" panose="020F0302020204030204" pitchFamily="34" charset="0"/>
                <a:cs typeface="Calibri Light" panose="020F0302020204030204" pitchFamily="34" charset="0"/>
              </a:rPr>
              <a:t> </a:t>
            </a:r>
            <a:endParaRPr lang="en-US" sz="1100" dirty="0">
              <a:solidFill>
                <a:prstClr val="black"/>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212008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Leadership and Board of Directors</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CEO, leadership team and BOD must be fully committed to the                                 training program and allocating the necessary resources </a:t>
            </a:r>
          </a:p>
          <a:p>
            <a:pPr marL="236538" lvl="0" indent="-236538">
              <a:lnSpc>
                <a:spcPct val="90000"/>
              </a:lnSpc>
              <a:spcBef>
                <a:spcPts val="0"/>
              </a:spcBef>
              <a:spcAft>
                <a:spcPts val="600"/>
              </a:spcAft>
              <a:buClr>
                <a:srgbClr val="008558"/>
              </a:buClr>
              <a:defRPr/>
            </a:pPr>
            <a:r>
              <a:rPr lang="en-US" sz="2800" b="1" u="sng" dirty="0">
                <a:solidFill>
                  <a:prstClr val="black"/>
                </a:solidFill>
                <a:latin typeface="Calibri Light" panose="020F0302020204030204"/>
                <a:cs typeface="Calibri Light" panose="020F0302020204030204" pitchFamily="34" charset="0"/>
              </a:rPr>
              <a:t>What do they need to know:</a:t>
            </a:r>
          </a:p>
          <a:p>
            <a:pPr marL="636588" lvl="1" indent="-236538">
              <a:lnSpc>
                <a:spcPct val="90000"/>
              </a:lnSpc>
              <a:spcBef>
                <a:spcPts val="0"/>
              </a:spcBef>
              <a:spcAft>
                <a:spcPts val="600"/>
              </a:spcAft>
              <a:buClr>
                <a:srgbClr val="008558"/>
              </a:buClr>
              <a:defRPr/>
            </a:pPr>
            <a:r>
              <a:rPr lang="en-US" sz="2400" dirty="0">
                <a:solidFill>
                  <a:prstClr val="black"/>
                </a:solidFill>
                <a:latin typeface="Calibri Light" panose="020F0302020204030204"/>
                <a:cs typeface="Calibri Light" panose="020F0302020204030204" pitchFamily="34" charset="0"/>
              </a:rPr>
              <a:t>Mission Statement &amp; Program Drivers</a:t>
            </a:r>
          </a:p>
          <a:p>
            <a:pPr marL="636588" lvl="1" indent="-236538">
              <a:lnSpc>
                <a:spcPct val="90000"/>
              </a:lnSpc>
              <a:spcBef>
                <a:spcPts val="0"/>
              </a:spcBef>
              <a:spcAft>
                <a:spcPts val="600"/>
              </a:spcAft>
              <a:buClr>
                <a:srgbClr val="008558"/>
              </a:buClr>
              <a:defRPr/>
            </a:pPr>
            <a:r>
              <a:rPr lang="en-US" sz="2400" dirty="0">
                <a:solidFill>
                  <a:prstClr val="black"/>
                </a:solidFill>
                <a:latin typeface="Calibri Light" panose="020F0302020204030204"/>
                <a:cs typeface="Calibri Light" panose="020F0302020204030204" pitchFamily="34" charset="0"/>
              </a:rPr>
              <a:t>National Landscape </a:t>
            </a:r>
          </a:p>
          <a:p>
            <a:pPr marL="636588" lvl="1" indent="-236538">
              <a:lnSpc>
                <a:spcPct val="90000"/>
              </a:lnSpc>
              <a:spcBef>
                <a:spcPts val="0"/>
              </a:spcBef>
              <a:spcAft>
                <a:spcPts val="600"/>
              </a:spcAft>
              <a:buClr>
                <a:srgbClr val="008558"/>
              </a:buClr>
              <a:defRPr/>
            </a:pPr>
            <a:r>
              <a:rPr lang="en-US" sz="2400" dirty="0">
                <a:solidFill>
                  <a:prstClr val="black"/>
                </a:solidFill>
                <a:latin typeface="Calibri Light" panose="020F0302020204030204"/>
                <a:cs typeface="Calibri Light" panose="020F0302020204030204" pitchFamily="34" charset="0"/>
              </a:rPr>
              <a:t>Outcomes</a:t>
            </a:r>
          </a:p>
          <a:p>
            <a:pPr marL="636588" lvl="1" indent="-236538">
              <a:lnSpc>
                <a:spcPct val="90000"/>
              </a:lnSpc>
              <a:spcBef>
                <a:spcPts val="0"/>
              </a:spcBef>
              <a:spcAft>
                <a:spcPts val="600"/>
              </a:spcAft>
              <a:buClr>
                <a:srgbClr val="008558"/>
              </a:buClr>
              <a:defRPr/>
            </a:pPr>
            <a:r>
              <a:rPr lang="en-US" sz="2400" dirty="0">
                <a:solidFill>
                  <a:prstClr val="black"/>
                </a:solidFill>
                <a:latin typeface="Calibri Light" panose="020F0302020204030204"/>
                <a:cs typeface="Calibri Light" panose="020F0302020204030204" pitchFamily="34" charset="0"/>
              </a:rPr>
              <a:t>Program Structure</a:t>
            </a:r>
          </a:p>
          <a:p>
            <a:pPr marL="636588" lvl="1" indent="-236538">
              <a:lnSpc>
                <a:spcPct val="90000"/>
              </a:lnSpc>
              <a:spcBef>
                <a:spcPts val="0"/>
              </a:spcBef>
              <a:spcAft>
                <a:spcPts val="600"/>
              </a:spcAft>
              <a:buClr>
                <a:srgbClr val="008558"/>
              </a:buClr>
              <a:defRPr/>
            </a:pPr>
            <a:r>
              <a:rPr lang="en-US" sz="2400" dirty="0">
                <a:solidFill>
                  <a:prstClr val="black"/>
                </a:solidFill>
                <a:latin typeface="Calibri Light" panose="020F0302020204030204"/>
                <a:cs typeface="Calibri Light" panose="020F0302020204030204" pitchFamily="34" charset="0"/>
              </a:rPr>
              <a:t>Resource Assessment</a:t>
            </a:r>
          </a:p>
          <a:p>
            <a:pPr marL="636588" lvl="1" indent="-236538">
              <a:lnSpc>
                <a:spcPct val="90000"/>
              </a:lnSpc>
              <a:spcBef>
                <a:spcPts val="0"/>
              </a:spcBef>
              <a:spcAft>
                <a:spcPts val="600"/>
              </a:spcAft>
              <a:buClr>
                <a:srgbClr val="008558"/>
              </a:buClr>
              <a:defRPr/>
            </a:pPr>
            <a:r>
              <a:rPr lang="en-US" sz="2400" dirty="0">
                <a:solidFill>
                  <a:prstClr val="black"/>
                </a:solidFill>
                <a:latin typeface="Calibri Light" panose="020F0302020204030204"/>
                <a:cs typeface="Calibri Light" panose="020F0302020204030204" pitchFamily="34" charset="0"/>
              </a:rPr>
              <a:t>Finances </a:t>
            </a:r>
            <a:endParaRPr lang="en-US" sz="2400" dirty="0" smtClean="0">
              <a:solidFill>
                <a:prstClr val="black"/>
              </a:solidFill>
              <a:latin typeface="Calibri Light" panose="020F0302020204030204"/>
              <a:cs typeface="Calibri Light" panose="020F0302020204030204" pitchFamily="34" charset="0"/>
            </a:endParaRPr>
          </a:p>
          <a:p>
            <a:pPr marL="236538" lvl="0" indent="-236538">
              <a:lnSpc>
                <a:spcPct val="90000"/>
              </a:lnSpc>
              <a:spcBef>
                <a:spcPts val="0"/>
              </a:spcBef>
              <a:spcAft>
                <a:spcPts val="600"/>
              </a:spcAft>
              <a:buClr>
                <a:srgbClr val="008558"/>
              </a:buClr>
              <a:defRPr/>
            </a:pPr>
            <a:r>
              <a:rPr lang="en-US" sz="2800" dirty="0" smtClean="0">
                <a:solidFill>
                  <a:prstClr val="black"/>
                </a:solidFill>
                <a:latin typeface="Calibri Light" panose="020F0302020204030204"/>
                <a:cs typeface="Calibri Light" panose="020F0302020204030204" pitchFamily="34" charset="0"/>
              </a:rPr>
              <a:t>Develop </a:t>
            </a:r>
            <a:r>
              <a:rPr lang="en-US" sz="2800" dirty="0">
                <a:solidFill>
                  <a:prstClr val="black"/>
                </a:solidFill>
                <a:latin typeface="Calibri Light" panose="020F0302020204030204"/>
                <a:cs typeface="Calibri Light" panose="020F0302020204030204" pitchFamily="34" charset="0"/>
              </a:rPr>
              <a:t>your presentation and use data to support your case!</a:t>
            </a:r>
          </a:p>
          <a:p>
            <a:pPr marL="236538" lvl="0" indent="-236538">
              <a:lnSpc>
                <a:spcPct val="90000"/>
              </a:lnSpc>
              <a:spcBef>
                <a:spcPts val="0"/>
              </a:spcBef>
              <a:spcAft>
                <a:spcPts val="600"/>
              </a:spcAft>
              <a:buClr>
                <a:srgbClr val="008558"/>
              </a:buClr>
              <a:defRPr/>
            </a:pPr>
            <a:endParaRPr lang="en-US" sz="2400" dirty="0">
              <a:solidFill>
                <a:prstClr val="black"/>
              </a:solidFill>
              <a:latin typeface="Calibri Light" panose="020F0302020204030204"/>
              <a:cs typeface="Calibri Light" panose="020F0302020204030204" pitchFamily="34" charset="0"/>
            </a:endParaRPr>
          </a:p>
        </p:txBody>
      </p:sp>
      <p:pic>
        <p:nvPicPr>
          <p:cNvPr id="5" name="Picture 2" descr="http://www.chc1.com/portals/0/Images/Subpage-Hero/2.3.4_Leadership_Team.jpg?ver=2015-12-22-131418-3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8499" y="3308227"/>
            <a:ext cx="4224765" cy="2549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1488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29758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Key Organizational Departments:</a:t>
            </a:r>
            <a:br>
              <a:rPr lang="en-US" dirty="0">
                <a:latin typeface="Calibri Light" panose="020F0302020204030204"/>
              </a:rPr>
            </a:br>
            <a:r>
              <a:rPr lang="en-US" sz="2400" dirty="0">
                <a:latin typeface="Calibri Light" panose="020F0302020204030204"/>
              </a:rPr>
              <a:t>Finance, Human Resources, IT, Operations, Clinical and Support Staff</a:t>
            </a:r>
            <a:br>
              <a:rPr lang="en-US" sz="2400" dirty="0">
                <a:latin typeface="Calibri Light" panose="020F0302020204030204"/>
              </a:rPr>
            </a:br>
            <a:r>
              <a:rPr lang="en-US" sz="2400" dirty="0">
                <a:latin typeface="Calibri Light" panose="020F0302020204030204"/>
              </a:rPr>
              <a:t/>
            </a:r>
            <a:br>
              <a:rPr lang="en-US" sz="2400" dirty="0">
                <a:latin typeface="Calibri Light" panose="020F0302020204030204"/>
              </a:rPr>
            </a:b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454930"/>
            <a:ext cx="5276850" cy="38019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lvl="0" indent="-236538">
              <a:lnSpc>
                <a:spcPct val="90000"/>
              </a:lnSpc>
              <a:spcBef>
                <a:spcPts val="0"/>
              </a:spcBef>
              <a:spcAft>
                <a:spcPts val="600"/>
              </a:spcAft>
              <a:buClr>
                <a:srgbClr val="008558"/>
              </a:buClr>
              <a:defRPr/>
            </a:pPr>
            <a:r>
              <a:rPr lang="en-US" sz="2400" dirty="0">
                <a:solidFill>
                  <a:prstClr val="black"/>
                </a:solidFill>
                <a:latin typeface="Calibri Light" panose="020F0302020204030204"/>
                <a:cs typeface="Calibri Light" panose="020F0302020204030204" pitchFamily="34" charset="0"/>
              </a:rPr>
              <a:t>Understanding the role and support each department will need to provide</a:t>
            </a:r>
          </a:p>
          <a:p>
            <a:pPr marL="236538" lvl="0" indent="-236538">
              <a:lnSpc>
                <a:spcPct val="90000"/>
              </a:lnSpc>
              <a:spcBef>
                <a:spcPts val="0"/>
              </a:spcBef>
              <a:spcAft>
                <a:spcPts val="600"/>
              </a:spcAft>
              <a:buClr>
                <a:srgbClr val="008558"/>
              </a:buClr>
              <a:defRPr/>
            </a:pPr>
            <a:r>
              <a:rPr lang="en-US" sz="2400" dirty="0">
                <a:solidFill>
                  <a:prstClr val="black"/>
                </a:solidFill>
                <a:latin typeface="Calibri Light" panose="020F0302020204030204"/>
                <a:cs typeface="Calibri Light" panose="020F0302020204030204" pitchFamily="34" charset="0"/>
              </a:rPr>
              <a:t>Structure for communicating and completing required tasks </a:t>
            </a:r>
          </a:p>
          <a:p>
            <a:pPr marL="236538" lvl="0" indent="-236538">
              <a:lnSpc>
                <a:spcPct val="90000"/>
              </a:lnSpc>
              <a:spcBef>
                <a:spcPts val="0"/>
              </a:spcBef>
              <a:spcAft>
                <a:spcPts val="600"/>
              </a:spcAft>
              <a:buClr>
                <a:srgbClr val="008558"/>
              </a:buClr>
              <a:defRPr/>
            </a:pPr>
            <a:r>
              <a:rPr lang="en-US" sz="2400" dirty="0">
                <a:solidFill>
                  <a:prstClr val="black"/>
                </a:solidFill>
                <a:latin typeface="Calibri Light" panose="020F0302020204030204"/>
                <a:cs typeface="Calibri Light" panose="020F0302020204030204" pitchFamily="34" charset="0"/>
              </a:rPr>
              <a:t>Identifying leads in each department that your team can work with to implement key program components</a:t>
            </a:r>
          </a:p>
          <a:p>
            <a:pPr marL="236538" lvl="0" indent="-236538">
              <a:lnSpc>
                <a:spcPct val="90000"/>
              </a:lnSpc>
              <a:spcBef>
                <a:spcPts val="0"/>
              </a:spcBef>
              <a:spcAft>
                <a:spcPts val="600"/>
              </a:spcAft>
              <a:buClr>
                <a:srgbClr val="008558"/>
              </a:buClr>
              <a:defRPr/>
            </a:pPr>
            <a:r>
              <a:rPr lang="en-US" sz="2400" dirty="0">
                <a:solidFill>
                  <a:prstClr val="black"/>
                </a:solidFill>
                <a:latin typeface="Calibri Light" panose="020F0302020204030204"/>
                <a:cs typeface="Calibri Light" panose="020F0302020204030204" pitchFamily="34" charset="0"/>
              </a:rPr>
              <a:t>Developing policies and procedures that all parties agree to follow for key program tasks</a:t>
            </a:r>
          </a:p>
          <a:p>
            <a:pPr marL="236538" lvl="0" indent="-236538">
              <a:lnSpc>
                <a:spcPct val="90000"/>
              </a:lnSpc>
              <a:spcBef>
                <a:spcPts val="0"/>
              </a:spcBef>
              <a:spcAft>
                <a:spcPts val="600"/>
              </a:spcAft>
              <a:buClr>
                <a:srgbClr val="008558"/>
              </a:buClr>
              <a:defRPr/>
            </a:pPr>
            <a:endParaRPr lang="en-US" sz="2400" dirty="0">
              <a:solidFill>
                <a:prstClr val="black"/>
              </a:solidFill>
              <a:latin typeface="Calibri Light" panose="020F0302020204030204"/>
              <a:cs typeface="Calibri Light" panose="020F0302020204030204" pitchFamily="34" charset="0"/>
            </a:endParaRPr>
          </a:p>
        </p:txBody>
      </p:sp>
      <p:pic>
        <p:nvPicPr>
          <p:cNvPr id="5" name="Picture 4"/>
          <p:cNvPicPr>
            <a:picLocks noChangeAspect="1"/>
          </p:cNvPicPr>
          <p:nvPr/>
        </p:nvPicPr>
        <p:blipFill>
          <a:blip r:embed="rId3"/>
          <a:stretch>
            <a:fillRect/>
          </a:stretch>
        </p:blipFill>
        <p:spPr>
          <a:xfrm>
            <a:off x="6096000" y="2454930"/>
            <a:ext cx="5707380" cy="2927762"/>
          </a:xfrm>
          <a:prstGeom prst="rect">
            <a:avLst/>
          </a:prstGeom>
        </p:spPr>
      </p:pic>
      <p:sp>
        <p:nvSpPr>
          <p:cNvPr id="6" name="Rectangle 5"/>
          <p:cNvSpPr/>
          <p:nvPr/>
        </p:nvSpPr>
        <p:spPr>
          <a:xfrm>
            <a:off x="6096000" y="5477600"/>
            <a:ext cx="5707380" cy="600164"/>
          </a:xfrm>
          <a:prstGeom prst="rect">
            <a:avLst/>
          </a:prstGeom>
        </p:spPr>
        <p:txBody>
          <a:bodyPr wrap="square">
            <a:spAutoFit/>
          </a:bodyPr>
          <a:lstStyle/>
          <a:p>
            <a:pPr>
              <a:defRPr/>
            </a:pPr>
            <a:r>
              <a:rPr lang="en-US" sz="1100" dirty="0">
                <a:solidFill>
                  <a:prstClr val="black"/>
                </a:solidFill>
                <a:latin typeface="Calibri Light" panose="020F0302020204030204" pitchFamily="34" charset="0"/>
                <a:cs typeface="Calibri Light" panose="020F0302020204030204" pitchFamily="34" charset="0"/>
              </a:rPr>
              <a:t>Flinter, M., &amp; Bamrick, K. (2017). Training the next generation: Residency and fellowship programs for nurse practitioners in Community Health Centers. Retrieved </a:t>
            </a:r>
            <a:r>
              <a:rPr lang="en-US" sz="1100" dirty="0" smtClean="0">
                <a:solidFill>
                  <a:prstClr val="black"/>
                </a:solidFill>
                <a:latin typeface="Calibri Light" panose="020F0302020204030204" pitchFamily="34" charset="0"/>
                <a:cs typeface="Calibri Light" panose="020F0302020204030204" pitchFamily="34" charset="0"/>
              </a:rPr>
              <a:t>from </a:t>
            </a:r>
            <a:r>
              <a:rPr lang="en-US" sz="1100" dirty="0" smtClean="0">
                <a:solidFill>
                  <a:prstClr val="black"/>
                </a:solidFill>
                <a:latin typeface="Calibri Light" panose="020F0302020204030204" pitchFamily="34" charset="0"/>
                <a:cs typeface="Calibri Light" panose="020F0302020204030204" pitchFamily="34" charset="0"/>
                <a:hlinkClick r:id="rId4"/>
              </a:rPr>
              <a:t>https</a:t>
            </a:r>
            <a:r>
              <a:rPr lang="en-US" sz="1100" dirty="0">
                <a:solidFill>
                  <a:prstClr val="black"/>
                </a:solidFill>
                <a:latin typeface="Calibri Light" panose="020F0302020204030204" pitchFamily="34" charset="0"/>
                <a:cs typeface="Calibri Light" panose="020F0302020204030204" pitchFamily="34" charset="0"/>
                <a:hlinkClick r:id="rId4"/>
              </a:rPr>
              <a:t>://</a:t>
            </a:r>
            <a:r>
              <a:rPr lang="en-US" sz="1100" dirty="0" smtClean="0">
                <a:solidFill>
                  <a:prstClr val="black"/>
                </a:solidFill>
                <a:latin typeface="Calibri Light" panose="020F0302020204030204" pitchFamily="34" charset="0"/>
                <a:cs typeface="Calibri Light" panose="020F0302020204030204" pitchFamily="34" charset="0"/>
                <a:hlinkClick r:id="rId4"/>
              </a:rPr>
              <a:t>www.weitzmaninstitute.org/sites/default/files/NPResidencyBook/NPResidencyBook.pdf</a:t>
            </a:r>
            <a:r>
              <a:rPr lang="en-US" sz="1100" dirty="0" smtClean="0">
                <a:solidFill>
                  <a:prstClr val="black"/>
                </a:solidFill>
                <a:latin typeface="Calibri Light" panose="020F0302020204030204" pitchFamily="34" charset="0"/>
                <a:cs typeface="Calibri Light" panose="020F0302020204030204" pitchFamily="34" charset="0"/>
              </a:rPr>
              <a:t> </a:t>
            </a:r>
            <a:endParaRPr lang="en-US" sz="1100" dirty="0">
              <a:solidFill>
                <a:prstClr val="black"/>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215004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lvl="0">
              <a:defRPr/>
            </a:pPr>
            <a:r>
              <a:rPr lang="en-US" sz="4400" spc="-30" dirty="0">
                <a:solidFill>
                  <a:srgbClr val="0E74BD"/>
                </a:solidFill>
                <a:latin typeface="Calibri Light" panose="020F0302020204030204"/>
                <a:cs typeface="Calibri" panose="020F0502020204030204" pitchFamily="34" charset="0"/>
              </a:rPr>
              <a:t>Communication Within Your </a:t>
            </a:r>
            <a:r>
              <a:rPr lang="en-US" sz="4400" spc="-30" dirty="0" smtClean="0">
                <a:solidFill>
                  <a:srgbClr val="0E74BD"/>
                </a:solidFill>
                <a:latin typeface="Calibri Light" panose="020F0302020204030204"/>
                <a:cs typeface="Calibri" panose="020F0502020204030204" pitchFamily="34" charset="0"/>
              </a:rPr>
              <a:t>Organization </a:t>
            </a:r>
          </a:p>
          <a:p>
            <a:pPr lvl="0">
              <a:defRPr/>
            </a:pPr>
            <a:r>
              <a:rPr lang="en-US" sz="4400" spc="-30" dirty="0" smtClean="0">
                <a:solidFill>
                  <a:srgbClr val="0E74BD"/>
                </a:solidFill>
                <a:latin typeface="Calibri Light" panose="020F0302020204030204"/>
                <a:cs typeface="Calibri" panose="020F0502020204030204" pitchFamily="34" charset="0"/>
              </a:rPr>
              <a:t>About </a:t>
            </a:r>
            <a:r>
              <a:rPr lang="en-US" sz="4400" spc="-30" dirty="0">
                <a:solidFill>
                  <a:srgbClr val="0E74BD"/>
                </a:solidFill>
                <a:latin typeface="Calibri Light" panose="020F0302020204030204"/>
                <a:cs typeface="Calibri" panose="020F0502020204030204" pitchFamily="34" charset="0"/>
              </a:rPr>
              <a:t>the </a:t>
            </a:r>
            <a:r>
              <a:rPr lang="en-US" sz="4400" spc="-30" dirty="0" smtClean="0">
                <a:solidFill>
                  <a:srgbClr val="0E74BD"/>
                </a:solidFill>
                <a:latin typeface="Calibri Light" panose="020F0302020204030204"/>
                <a:cs typeface="Calibri" panose="020F0502020204030204" pitchFamily="34" charset="0"/>
              </a:rPr>
              <a:t>Postgraduate </a:t>
            </a:r>
            <a:r>
              <a:rPr lang="en-US" sz="4400" spc="-30" dirty="0">
                <a:solidFill>
                  <a:srgbClr val="0E74BD"/>
                </a:solidFill>
                <a:latin typeface="Calibri Light" panose="020F0302020204030204"/>
                <a:cs typeface="Calibri" panose="020F0502020204030204" pitchFamily="34" charset="0"/>
              </a:rPr>
              <a:t>Residency Program</a:t>
            </a:r>
            <a:endParaRPr kumimoji="0" lang="en-US" sz="4400" b="1" i="0" u="none" strike="noStrike" kern="1200" cap="none" spc="-30" normalizeH="0" baseline="0" noProof="0" dirty="0" smtClean="0">
              <a:ln>
                <a:noFill/>
              </a:ln>
              <a:solidFill>
                <a:srgbClr val="0E74BD"/>
              </a:solidFill>
              <a:effectLst/>
              <a:uLnTx/>
              <a:uFillTx/>
              <a:latin typeface="Calibri Light" panose="020F0302020204030204"/>
              <a:cs typeface="Calibri" panose="020F0502020204030204" pitchFamily="34" charset="0"/>
            </a:endParaRPr>
          </a:p>
        </p:txBody>
      </p:sp>
    </p:spTree>
    <p:extLst>
      <p:ext uri="{BB962C8B-B14F-4D97-AF65-F5344CB8AC3E}">
        <p14:creationId xmlns:p14="http://schemas.microsoft.com/office/powerpoint/2010/main" val="152953006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98450" y="1549048"/>
            <a:ext cx="1142873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sz="4000" dirty="0">
                <a:latin typeface="Calibri Light" panose="020F0302020204030204"/>
              </a:rPr>
              <a:t>Overall Organization Communication and Education</a:t>
            </a:r>
            <a:endParaRPr kumimoji="0" lang="en-US" sz="40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5"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587" y="2443542"/>
            <a:ext cx="6621813" cy="3976607"/>
          </a:xfrm>
          <a:prstGeom prst="rect">
            <a:avLst/>
          </a:prstGeom>
        </p:spPr>
      </p:pic>
      <p:sp>
        <p:nvSpPr>
          <p:cNvPr id="6" name="Rectangle 5"/>
          <p:cNvSpPr/>
          <p:nvPr/>
        </p:nvSpPr>
        <p:spPr>
          <a:xfrm>
            <a:off x="559114" y="3091321"/>
            <a:ext cx="4166194"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sz="3200" dirty="0">
                <a:solidFill>
                  <a:prstClr val="black"/>
                </a:solidFill>
                <a:latin typeface="Calibri Light" panose="020F0302020204030204" pitchFamily="34" charset="0"/>
                <a:cs typeface="Calibri Light" panose="020F0302020204030204" pitchFamily="34" charset="0"/>
              </a:rPr>
              <a:t>Communicate organization’s plan to launch a postgraduate residency program </a:t>
            </a:r>
          </a:p>
        </p:txBody>
      </p:sp>
    </p:spTree>
    <p:extLst>
      <p:ext uri="{BB962C8B-B14F-4D97-AF65-F5344CB8AC3E}">
        <p14:creationId xmlns:p14="http://schemas.microsoft.com/office/powerpoint/2010/main" val="29413269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Stakeholder Analysis</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0"/>
              </a:spcBef>
              <a:spcAft>
                <a:spcPts val="600"/>
              </a:spcAft>
              <a:buClr>
                <a:srgbClr val="008558"/>
              </a:buClr>
              <a:buNone/>
            </a:pPr>
            <a:r>
              <a:rPr lang="en-US" sz="2400" b="1" i="1" dirty="0">
                <a:latin typeface="Calibri Light" panose="020F0302020204030204" pitchFamily="34" charset="0"/>
                <a:cs typeface="Calibri Light" panose="020F0302020204030204" pitchFamily="34" charset="0"/>
              </a:rPr>
              <a:t>Stakeholder</a:t>
            </a:r>
            <a:r>
              <a:rPr lang="en-US" sz="2400" dirty="0">
                <a:latin typeface="Calibri Light" panose="020F0302020204030204" pitchFamily="34" charset="0"/>
                <a:cs typeface="Calibri Light" panose="020F0302020204030204" pitchFamily="34" charset="0"/>
              </a:rPr>
              <a:t> </a:t>
            </a:r>
          </a:p>
          <a:p>
            <a:pPr marL="636588" lvl="1" indent="-236538">
              <a:lnSpc>
                <a:spcPct val="90000"/>
              </a:lnSpc>
              <a:spcBef>
                <a:spcPts val="0"/>
              </a:spcBef>
              <a:spcAft>
                <a:spcPts val="600"/>
              </a:spcAft>
              <a:buClr>
                <a:srgbClr val="008558"/>
              </a:buClr>
            </a:pPr>
            <a:r>
              <a:rPr lang="en-US" sz="2400" dirty="0">
                <a:latin typeface="Calibri Light" panose="020F0302020204030204" pitchFamily="34" charset="0"/>
                <a:cs typeface="Calibri Light" panose="020F0302020204030204" pitchFamily="34" charset="0"/>
              </a:rPr>
              <a:t>Has something to gain/lose through outcomes of the project</a:t>
            </a:r>
          </a:p>
          <a:p>
            <a:pPr marL="636588" lvl="1" indent="-236538">
              <a:lnSpc>
                <a:spcPct val="90000"/>
              </a:lnSpc>
              <a:spcBef>
                <a:spcPts val="0"/>
              </a:spcBef>
              <a:spcAft>
                <a:spcPts val="600"/>
              </a:spcAft>
              <a:buClr>
                <a:srgbClr val="008558"/>
              </a:buClr>
            </a:pPr>
            <a:r>
              <a:rPr lang="en-US" sz="2400" dirty="0">
                <a:latin typeface="Calibri Light" panose="020F0302020204030204" pitchFamily="34" charset="0"/>
                <a:cs typeface="Calibri Light" panose="020F0302020204030204" pitchFamily="34" charset="0"/>
              </a:rPr>
              <a:t>Has a powerful bearing on outcome of the project</a:t>
            </a:r>
          </a:p>
          <a:p>
            <a:pPr marL="636588" lvl="1" indent="-236538">
              <a:lnSpc>
                <a:spcPct val="90000"/>
              </a:lnSpc>
              <a:spcBef>
                <a:spcPts val="0"/>
              </a:spcBef>
              <a:spcAft>
                <a:spcPts val="600"/>
              </a:spcAft>
              <a:buClr>
                <a:srgbClr val="008558"/>
              </a:buClr>
            </a:pPr>
            <a:r>
              <a:rPr lang="en-US" sz="2400" dirty="0">
                <a:latin typeface="Calibri Light" panose="020F0302020204030204" pitchFamily="34" charset="0"/>
                <a:cs typeface="Calibri Light" panose="020F0302020204030204" pitchFamily="34" charset="0"/>
              </a:rPr>
              <a:t>Is affected by the project</a:t>
            </a:r>
          </a:p>
          <a:p>
            <a:pPr marL="236538" indent="-236538">
              <a:lnSpc>
                <a:spcPct val="90000"/>
              </a:lnSpc>
              <a:spcBef>
                <a:spcPts val="0"/>
              </a:spcBef>
              <a:spcAft>
                <a:spcPts val="600"/>
              </a:spcAft>
              <a:buClr>
                <a:srgbClr val="008558"/>
              </a:buClr>
            </a:pPr>
            <a:endParaRPr lang="en-US" sz="2400" dirty="0">
              <a:latin typeface="Calibri Light" panose="020F0302020204030204" pitchFamily="34" charset="0"/>
              <a:cs typeface="Calibri Light" panose="020F0302020204030204" pitchFamily="34" charset="0"/>
            </a:endParaRPr>
          </a:p>
          <a:p>
            <a:pPr marL="0" indent="0">
              <a:lnSpc>
                <a:spcPct val="90000"/>
              </a:lnSpc>
              <a:spcBef>
                <a:spcPts val="0"/>
              </a:spcBef>
              <a:spcAft>
                <a:spcPts val="600"/>
              </a:spcAft>
              <a:buClr>
                <a:srgbClr val="008558"/>
              </a:buClr>
              <a:buNone/>
            </a:pPr>
            <a:r>
              <a:rPr lang="en-US" sz="2400" b="1" i="1" dirty="0">
                <a:latin typeface="Calibri Light" panose="020F0302020204030204" pitchFamily="34" charset="0"/>
                <a:cs typeface="Calibri Light" panose="020F0302020204030204" pitchFamily="34" charset="0"/>
              </a:rPr>
              <a:t>Stakeholder Analysis </a:t>
            </a:r>
          </a:p>
          <a:p>
            <a:pPr marL="636588" lvl="1" indent="-236538">
              <a:lnSpc>
                <a:spcPct val="90000"/>
              </a:lnSpc>
              <a:spcBef>
                <a:spcPts val="0"/>
              </a:spcBef>
              <a:spcAft>
                <a:spcPts val="600"/>
              </a:spcAft>
              <a:buClr>
                <a:srgbClr val="008558"/>
              </a:buClr>
            </a:pPr>
            <a:r>
              <a:rPr lang="en-US" sz="2400" dirty="0">
                <a:latin typeface="Calibri Light" panose="020F0302020204030204" pitchFamily="34" charset="0"/>
                <a:cs typeface="Calibri Light" panose="020F0302020204030204" pitchFamily="34" charset="0"/>
              </a:rPr>
              <a:t>Define ways to engage stakeholders to maximize positive impact</a:t>
            </a:r>
          </a:p>
          <a:p>
            <a:pPr marL="636588" lvl="1" indent="-236538">
              <a:lnSpc>
                <a:spcPct val="90000"/>
              </a:lnSpc>
              <a:spcBef>
                <a:spcPts val="0"/>
              </a:spcBef>
              <a:spcAft>
                <a:spcPts val="600"/>
              </a:spcAft>
              <a:buClr>
                <a:srgbClr val="008558"/>
              </a:buClr>
            </a:pPr>
            <a:r>
              <a:rPr lang="en-US" sz="2400" dirty="0">
                <a:latin typeface="Calibri Light" panose="020F0302020204030204" pitchFamily="34" charset="0"/>
                <a:cs typeface="Calibri Light" panose="020F0302020204030204" pitchFamily="34" charset="0"/>
              </a:rPr>
              <a:t>Identify who needs to know about the project</a:t>
            </a:r>
          </a:p>
          <a:p>
            <a:pPr marL="636588" lvl="1" indent="-236538">
              <a:lnSpc>
                <a:spcPct val="90000"/>
              </a:lnSpc>
              <a:spcBef>
                <a:spcPts val="0"/>
              </a:spcBef>
              <a:spcAft>
                <a:spcPts val="600"/>
              </a:spcAft>
              <a:buClr>
                <a:srgbClr val="008558"/>
              </a:buClr>
            </a:pPr>
            <a:r>
              <a:rPr lang="en-US" sz="2400" dirty="0">
                <a:latin typeface="Calibri Light" panose="020F0302020204030204" pitchFamily="34" charset="0"/>
                <a:cs typeface="Calibri Light" panose="020F0302020204030204" pitchFamily="34" charset="0"/>
              </a:rPr>
              <a:t>Develop how the project should be presented/framed </a:t>
            </a:r>
          </a:p>
          <a:p>
            <a:pPr marL="636588" lvl="1" indent="-236538">
              <a:lnSpc>
                <a:spcPct val="90000"/>
              </a:lnSpc>
              <a:spcBef>
                <a:spcPts val="0"/>
              </a:spcBef>
              <a:spcAft>
                <a:spcPts val="600"/>
              </a:spcAft>
              <a:buClr>
                <a:srgbClr val="008558"/>
              </a:buClr>
            </a:pPr>
            <a:r>
              <a:rPr lang="en-US" sz="2400" dirty="0">
                <a:latin typeface="Calibri Light" panose="020F0302020204030204" pitchFamily="34" charset="0"/>
                <a:cs typeface="Calibri Light" panose="020F0302020204030204" pitchFamily="34" charset="0"/>
              </a:rPr>
              <a:t>Assess opinions/thoughts about the project</a:t>
            </a:r>
          </a:p>
          <a:p>
            <a:pPr marL="236538" indent="-236538">
              <a:lnSpc>
                <a:spcPct val="90000"/>
              </a:lnSpc>
              <a:spcBef>
                <a:spcPts val="0"/>
              </a:spcBef>
              <a:spcAft>
                <a:spcPts val="600"/>
              </a:spcAft>
              <a:buClr>
                <a:srgbClr val="008558"/>
              </a:buClr>
            </a:pPr>
            <a:endParaRPr lang="en-US" sz="2400" dirty="0">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90000"/>
              </a:lnSpc>
              <a:spcBef>
                <a:spcPts val="0"/>
              </a:spcBef>
              <a:spcAft>
                <a:spcPts val="600"/>
              </a:spcAft>
              <a:buClr>
                <a:srgbClr val="008558"/>
              </a:buClr>
              <a:buSzTx/>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p:txBody>
      </p:sp>
    </p:spTree>
    <p:extLst>
      <p:ext uri="{BB962C8B-B14F-4D97-AF65-F5344CB8AC3E}">
        <p14:creationId xmlns:p14="http://schemas.microsoft.com/office/powerpoint/2010/main" val="33640226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26770" y="13204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Stakeholder </a:t>
            </a:r>
            <a:r>
              <a:rPr lang="en-US" dirty="0" smtClean="0">
                <a:latin typeface="Calibri Light" panose="020F0302020204030204"/>
              </a:rPr>
              <a:t>Grid</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5" name="Content Placeholder 3">
            <a:extLst>
              <a:ext uri="{FF2B5EF4-FFF2-40B4-BE49-F238E27FC236}">
                <a16:creationId xmlns:a16="http://schemas.microsoft.com/office/drawing/2014/main" id="{5E4702C2-A368-9E43-A250-6A0426674F2B}"/>
              </a:ext>
            </a:extLst>
          </p:cNvPr>
          <p:cNvSpPr txBox="1">
            <a:spLocks/>
          </p:cNvSpPr>
          <p:nvPr/>
        </p:nvSpPr>
        <p:spPr>
          <a:xfrm>
            <a:off x="598170" y="2067302"/>
            <a:ext cx="5734050" cy="39454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en-US" b="1" i="1" smtClean="0">
                <a:solidFill>
                  <a:prstClr val="black"/>
                </a:solidFill>
                <a:latin typeface="Calibri Light" panose="020F0302020204030204" pitchFamily="34" charset="0"/>
                <a:cs typeface="Calibri Light" panose="020F0302020204030204" pitchFamily="34" charset="0"/>
              </a:rPr>
              <a:t>Interest</a:t>
            </a:r>
            <a:r>
              <a:rPr lang="en-US" sz="2600" b="1" smtClean="0">
                <a:solidFill>
                  <a:prstClr val="black"/>
                </a:solidFill>
                <a:latin typeface="Calibri Light" panose="020F0302020204030204" pitchFamily="34" charset="0"/>
                <a:cs typeface="Calibri Light" panose="020F0302020204030204" pitchFamily="34" charset="0"/>
              </a:rPr>
              <a:t> </a:t>
            </a:r>
          </a:p>
          <a:p>
            <a:pPr marL="0" indent="0">
              <a:spcBef>
                <a:spcPts val="0"/>
              </a:spcBef>
              <a:buFont typeface="Arial" panose="020B0604020202020204" pitchFamily="34" charset="0"/>
              <a:buNone/>
              <a:defRPr/>
            </a:pPr>
            <a:r>
              <a:rPr lang="en-US" sz="2400" smtClean="0">
                <a:solidFill>
                  <a:prstClr val="black"/>
                </a:solidFill>
                <a:latin typeface="Calibri Light" panose="020F0302020204030204" pitchFamily="34" charset="0"/>
                <a:cs typeface="Calibri Light" panose="020F0302020204030204" pitchFamily="34" charset="0"/>
              </a:rPr>
              <a:t>Measures to what degree the stakeholder is likely to be affected by the project and what degree of interest or concern they have in or about it</a:t>
            </a:r>
          </a:p>
          <a:p>
            <a:pPr>
              <a:spcBef>
                <a:spcPts val="0"/>
              </a:spcBef>
              <a:defRPr/>
            </a:pPr>
            <a:endParaRPr lang="en-US" sz="1000" smtClean="0">
              <a:solidFill>
                <a:prstClr val="black"/>
              </a:solidFill>
              <a:latin typeface="Calibri Light" panose="020F0302020204030204" pitchFamily="34" charset="0"/>
              <a:cs typeface="Calibri Light" panose="020F0302020204030204" pitchFamily="34" charset="0"/>
            </a:endParaRPr>
          </a:p>
          <a:p>
            <a:pPr marL="0" indent="0">
              <a:spcBef>
                <a:spcPts val="0"/>
              </a:spcBef>
              <a:buFont typeface="Arial" panose="020B0604020202020204" pitchFamily="34" charset="0"/>
              <a:buNone/>
              <a:defRPr/>
            </a:pPr>
            <a:r>
              <a:rPr lang="en-US" b="1" i="1" smtClean="0">
                <a:solidFill>
                  <a:prstClr val="black"/>
                </a:solidFill>
                <a:latin typeface="Calibri Light" panose="020F0302020204030204" pitchFamily="34" charset="0"/>
                <a:cs typeface="Calibri Light" panose="020F0302020204030204" pitchFamily="34" charset="0"/>
              </a:rPr>
              <a:t>Power</a:t>
            </a:r>
          </a:p>
          <a:p>
            <a:pPr marL="0" indent="0">
              <a:spcBef>
                <a:spcPts val="0"/>
              </a:spcBef>
              <a:buFont typeface="Arial" panose="020B0604020202020204" pitchFamily="34" charset="0"/>
              <a:buNone/>
              <a:defRPr/>
            </a:pPr>
            <a:r>
              <a:rPr lang="en-US" sz="2400" smtClean="0">
                <a:solidFill>
                  <a:prstClr val="black"/>
                </a:solidFill>
                <a:latin typeface="Calibri Light" panose="020F0302020204030204" pitchFamily="34" charset="0"/>
                <a:cs typeface="Calibri Light" panose="020F0302020204030204" pitchFamily="34" charset="0"/>
              </a:rPr>
              <a:t>Measures the influence they have over the project and to what degree they can help achieve or block the desired change</a:t>
            </a:r>
          </a:p>
          <a:p>
            <a:pPr marL="0" indent="0">
              <a:spcBef>
                <a:spcPts val="0"/>
              </a:spcBef>
              <a:buFont typeface="Arial" panose="020B0604020202020204" pitchFamily="34" charset="0"/>
              <a:buNone/>
              <a:defRPr/>
            </a:pPr>
            <a:endParaRPr lang="en-US" sz="2600" smtClean="0">
              <a:solidFill>
                <a:prstClr val="black"/>
              </a:solidFill>
            </a:endParaRPr>
          </a:p>
          <a:p>
            <a:pPr marL="0" indent="0">
              <a:spcBef>
                <a:spcPts val="0"/>
              </a:spcBef>
              <a:spcAft>
                <a:spcPts val="600"/>
              </a:spcAft>
              <a:buClr>
                <a:srgbClr val="008558"/>
              </a:buClr>
              <a:buFont typeface="Arial" panose="020B0604020202020204" pitchFamily="34" charset="0"/>
              <a:buNone/>
            </a:pPr>
            <a:endParaRPr lang="en-US" sz="26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6588639" y="2082800"/>
            <a:ext cx="5156441" cy="2710155"/>
          </a:xfrm>
          <a:prstGeom prst="rect">
            <a:avLst/>
          </a:prstGeom>
        </p:spPr>
      </p:pic>
      <p:sp>
        <p:nvSpPr>
          <p:cNvPr id="7" name="Rectangle 6"/>
          <p:cNvSpPr/>
          <p:nvPr/>
        </p:nvSpPr>
        <p:spPr>
          <a:xfrm>
            <a:off x="1175385" y="5761357"/>
            <a:ext cx="9886950" cy="830997"/>
          </a:xfrm>
          <a:prstGeom prst="rect">
            <a:avLst/>
          </a:prstGeom>
        </p:spPr>
        <p:txBody>
          <a:bodyPr wrap="square">
            <a:spAutoFit/>
          </a:bodyPr>
          <a:lstStyle/>
          <a:p>
            <a:pPr lvl="0" algn="ctr">
              <a:defRPr/>
            </a:pPr>
            <a:r>
              <a:rPr lang="en-US" sz="2400" b="1" i="1" dirty="0">
                <a:solidFill>
                  <a:srgbClr val="008558"/>
                </a:solidFill>
                <a:latin typeface="Calibri Light" panose="020F0302020204030204" pitchFamily="34" charset="0"/>
                <a:cs typeface="Calibri Light" panose="020F0302020204030204" pitchFamily="34" charset="0"/>
              </a:rPr>
              <a:t>Stakeholders with high power and interests aligned with the project, are the people it is important to fully engage and bring on board.</a:t>
            </a:r>
          </a:p>
        </p:txBody>
      </p:sp>
    </p:spTree>
    <p:extLst>
      <p:ext uri="{BB962C8B-B14F-4D97-AF65-F5344CB8AC3E}">
        <p14:creationId xmlns:p14="http://schemas.microsoft.com/office/powerpoint/2010/main" val="332288667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24043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Stakeholder Communication Plan</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5" name="Content Placeholder 3">
            <a:extLst>
              <a:ext uri="{FF2B5EF4-FFF2-40B4-BE49-F238E27FC236}">
                <a16:creationId xmlns:a16="http://schemas.microsoft.com/office/drawing/2014/main" id="{5E4702C2-A368-9E43-A250-6A0426674F2B}"/>
              </a:ext>
            </a:extLst>
          </p:cNvPr>
          <p:cNvSpPr txBox="1">
            <a:spLocks/>
          </p:cNvSpPr>
          <p:nvPr/>
        </p:nvSpPr>
        <p:spPr>
          <a:xfrm>
            <a:off x="137160" y="4920653"/>
            <a:ext cx="11696700" cy="2306118"/>
          </a:xfrm>
          <a:prstGeom prst="rect">
            <a:avLst/>
          </a:prstGeom>
        </p:spPr>
        <p:txBody>
          <a:bodyPr numCol="2">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6638" lvl="2" indent="-236538">
              <a:spcBef>
                <a:spcPts val="0"/>
              </a:spcBef>
              <a:spcAft>
                <a:spcPts val="600"/>
              </a:spcAft>
              <a:buClr>
                <a:srgbClr val="008558"/>
              </a:buClr>
            </a:pPr>
            <a:r>
              <a:rPr lang="en-US" sz="2200" dirty="0" smtClean="0">
                <a:latin typeface="Calibri Light" panose="020F0302020204030204" pitchFamily="34" charset="0"/>
                <a:cs typeface="Calibri Light" panose="020F0302020204030204" pitchFamily="34" charset="0"/>
              </a:rPr>
              <a:t>Who are your key stakeholders?</a:t>
            </a:r>
          </a:p>
          <a:p>
            <a:pPr marL="1036638" lvl="2" indent="-236538">
              <a:spcBef>
                <a:spcPts val="0"/>
              </a:spcBef>
              <a:spcAft>
                <a:spcPts val="600"/>
              </a:spcAft>
              <a:buClr>
                <a:srgbClr val="008558"/>
              </a:buClr>
            </a:pPr>
            <a:r>
              <a:rPr lang="en-US" sz="2200" dirty="0" smtClean="0">
                <a:latin typeface="Calibri Light" panose="020F0302020204030204" pitchFamily="34" charset="0"/>
                <a:cs typeface="Calibri Light" panose="020F0302020204030204" pitchFamily="34" charset="0"/>
              </a:rPr>
              <a:t>What are you objectives in communicating with them about the project?</a:t>
            </a:r>
          </a:p>
          <a:p>
            <a:pPr marL="1036638" lvl="2" indent="-236538">
              <a:spcBef>
                <a:spcPts val="0"/>
              </a:spcBef>
              <a:spcAft>
                <a:spcPts val="600"/>
              </a:spcAft>
              <a:buClr>
                <a:srgbClr val="008558"/>
              </a:buClr>
            </a:pPr>
            <a:endParaRPr lang="en-US" sz="2200" dirty="0" smtClean="0">
              <a:latin typeface="Calibri Light" panose="020F0302020204030204" pitchFamily="34" charset="0"/>
              <a:cs typeface="Calibri Light" panose="020F0302020204030204" pitchFamily="34" charset="0"/>
            </a:endParaRPr>
          </a:p>
          <a:p>
            <a:pPr marL="800100" lvl="2" indent="0">
              <a:spcBef>
                <a:spcPts val="0"/>
              </a:spcBef>
              <a:spcAft>
                <a:spcPts val="600"/>
              </a:spcAft>
              <a:buClr>
                <a:srgbClr val="008558"/>
              </a:buClr>
              <a:buFont typeface="Arial" panose="020B0604020202020204" pitchFamily="34" charset="0"/>
              <a:buNone/>
            </a:pPr>
            <a:endParaRPr lang="en-US" sz="2200" dirty="0" smtClean="0">
              <a:latin typeface="Calibri Light" panose="020F0302020204030204" pitchFamily="34" charset="0"/>
              <a:cs typeface="Calibri Light" panose="020F0302020204030204" pitchFamily="34" charset="0"/>
            </a:endParaRPr>
          </a:p>
          <a:p>
            <a:pPr marL="1036638" lvl="2" indent="-236538">
              <a:spcBef>
                <a:spcPts val="0"/>
              </a:spcBef>
              <a:spcAft>
                <a:spcPts val="600"/>
              </a:spcAft>
              <a:buClr>
                <a:srgbClr val="008558"/>
              </a:buClr>
            </a:pPr>
            <a:r>
              <a:rPr lang="en-US" sz="2200" dirty="0" smtClean="0">
                <a:latin typeface="Calibri Light" panose="020F0302020204030204" pitchFamily="34" charset="0"/>
                <a:cs typeface="Calibri Light" panose="020F0302020204030204" pitchFamily="34" charset="0"/>
              </a:rPr>
              <a:t>What are they key messages you want to communicate?</a:t>
            </a:r>
          </a:p>
          <a:p>
            <a:pPr marL="1036638" lvl="2" indent="-236538">
              <a:spcBef>
                <a:spcPts val="0"/>
              </a:spcBef>
              <a:spcAft>
                <a:spcPts val="600"/>
              </a:spcAft>
              <a:buClr>
                <a:srgbClr val="008558"/>
              </a:buClr>
            </a:pPr>
            <a:r>
              <a:rPr lang="en-US" sz="2200" dirty="0" smtClean="0">
                <a:latin typeface="Calibri Light" panose="020F0302020204030204" pitchFamily="34" charset="0"/>
                <a:cs typeface="Calibri Light" panose="020F0302020204030204" pitchFamily="34" charset="0"/>
              </a:rPr>
              <a:t>How will it be communicated?</a:t>
            </a:r>
          </a:p>
          <a:p>
            <a:pPr marL="1036638" lvl="2" indent="-236538">
              <a:spcBef>
                <a:spcPts val="0"/>
              </a:spcBef>
              <a:spcAft>
                <a:spcPts val="600"/>
              </a:spcAft>
              <a:buClr>
                <a:srgbClr val="008558"/>
              </a:buClr>
            </a:pPr>
            <a:r>
              <a:rPr lang="en-US" sz="2200" dirty="0" smtClean="0">
                <a:latin typeface="Calibri Light" panose="020F0302020204030204" pitchFamily="34" charset="0"/>
                <a:cs typeface="Calibri Light" panose="020F0302020204030204" pitchFamily="34" charset="0"/>
              </a:rPr>
              <a:t>When and how often will you communicate?</a:t>
            </a:r>
          </a:p>
          <a:p>
            <a:pPr marL="1036638" lvl="2" indent="-236538">
              <a:spcBef>
                <a:spcPts val="0"/>
              </a:spcBef>
              <a:spcAft>
                <a:spcPts val="600"/>
              </a:spcAft>
              <a:buClr>
                <a:srgbClr val="008558"/>
              </a:buClr>
            </a:pPr>
            <a:endParaRPr lang="en-US" sz="2200" dirty="0">
              <a:latin typeface="Calibri Light" panose="020F0302020204030204" pitchFamily="34" charset="0"/>
              <a:cs typeface="Calibri Light" panose="020F0302020204030204" pitchFamily="34" charset="0"/>
            </a:endParaRPr>
          </a:p>
        </p:txBody>
      </p:sp>
      <p:pic>
        <p:nvPicPr>
          <p:cNvPr id="6" name="Picture 5"/>
          <p:cNvPicPr>
            <a:picLocks noChangeAspect="1"/>
          </p:cNvPicPr>
          <p:nvPr/>
        </p:nvPicPr>
        <p:blipFill>
          <a:blip r:embed="rId3"/>
          <a:stretch>
            <a:fillRect/>
          </a:stretch>
        </p:blipFill>
        <p:spPr>
          <a:xfrm>
            <a:off x="2095500" y="2002790"/>
            <a:ext cx="8001000" cy="2439623"/>
          </a:xfrm>
          <a:prstGeom prst="rect">
            <a:avLst/>
          </a:prstGeom>
        </p:spPr>
      </p:pic>
      <p:pic>
        <p:nvPicPr>
          <p:cNvPr id="7" name="Picture 6"/>
          <p:cNvPicPr>
            <a:picLocks noChangeAspect="1"/>
          </p:cNvPicPr>
          <p:nvPr/>
        </p:nvPicPr>
        <p:blipFill>
          <a:blip r:embed="rId4"/>
          <a:stretch>
            <a:fillRect/>
          </a:stretch>
        </p:blipFill>
        <p:spPr>
          <a:xfrm>
            <a:off x="2847080" y="4395616"/>
            <a:ext cx="7358510" cy="432854"/>
          </a:xfrm>
          <a:prstGeom prst="rect">
            <a:avLst/>
          </a:prstGeom>
        </p:spPr>
      </p:pic>
    </p:spTree>
    <p:extLst>
      <p:ext uri="{BB962C8B-B14F-4D97-AF65-F5344CB8AC3E}">
        <p14:creationId xmlns:p14="http://schemas.microsoft.com/office/powerpoint/2010/main" val="40083177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lvl="0">
              <a:defRPr/>
            </a:pPr>
            <a:r>
              <a:rPr lang="en-US" sz="4400" spc="-30" dirty="0">
                <a:solidFill>
                  <a:srgbClr val="0E74BD"/>
                </a:solidFill>
                <a:latin typeface="Calibri Light" panose="020F0302020204030204"/>
                <a:cs typeface="Calibri" panose="020F0502020204030204" pitchFamily="34" charset="0"/>
              </a:rPr>
              <a:t>Basic Overview </a:t>
            </a:r>
            <a:r>
              <a:rPr lang="en-US" sz="4400" spc="-30" dirty="0" smtClean="0">
                <a:solidFill>
                  <a:srgbClr val="0E74BD"/>
                </a:solidFill>
                <a:latin typeface="Calibri Light" panose="020F0302020204030204"/>
                <a:cs typeface="Calibri" panose="020F0502020204030204" pitchFamily="34" charset="0"/>
              </a:rPr>
              <a:t>of Program </a:t>
            </a:r>
            <a:r>
              <a:rPr lang="en-US" sz="4400" spc="-30" dirty="0">
                <a:solidFill>
                  <a:srgbClr val="0E74BD"/>
                </a:solidFill>
                <a:latin typeface="Calibri Light" panose="020F0302020204030204"/>
                <a:cs typeface="Calibri" panose="020F0502020204030204" pitchFamily="34" charset="0"/>
              </a:rPr>
              <a:t>Structure</a:t>
            </a:r>
            <a:br>
              <a:rPr lang="en-US" sz="4400" spc="-30" dirty="0">
                <a:solidFill>
                  <a:srgbClr val="0E74BD"/>
                </a:solidFill>
                <a:latin typeface="Calibri Light" panose="020F0302020204030204"/>
                <a:cs typeface="Calibri" panose="020F0502020204030204" pitchFamily="34" charset="0"/>
              </a:rPr>
            </a:br>
            <a:endParaRPr kumimoji="0" lang="en-US" sz="4400" b="1" i="0" u="none" strike="noStrike" kern="1200" cap="none" spc="-30" normalizeH="0" baseline="0" noProof="0" dirty="0" smtClean="0">
              <a:ln>
                <a:noFill/>
              </a:ln>
              <a:solidFill>
                <a:srgbClr val="0E74BD"/>
              </a:solidFill>
              <a:effectLst/>
              <a:uLnTx/>
              <a:uFillTx/>
              <a:latin typeface="Calibri Light" panose="020F0302020204030204"/>
              <a:ea typeface="+mj-ea"/>
              <a:cs typeface="Calibri" panose="020F0502020204030204" pitchFamily="34" charset="0"/>
            </a:endParaRPr>
          </a:p>
        </p:txBody>
      </p:sp>
    </p:spTree>
    <p:extLst>
      <p:ext uri="{BB962C8B-B14F-4D97-AF65-F5344CB8AC3E}">
        <p14:creationId xmlns:p14="http://schemas.microsoft.com/office/powerpoint/2010/main" val="24345286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79A16-415A-9145-B181-90C7EE2C2DF1}"/>
              </a:ext>
            </a:extLst>
          </p:cNvPr>
          <p:cNvSpPr>
            <a:spLocks noGrp="1"/>
          </p:cNvSpPr>
          <p:nvPr>
            <p:ph type="title"/>
          </p:nvPr>
        </p:nvSpPr>
        <p:spPr>
          <a:xfrm>
            <a:off x="146050" y="2417324"/>
            <a:ext cx="2943514" cy="724429"/>
          </a:xfrm>
        </p:spPr>
        <p:txBody>
          <a:bodyPr anchor="t">
            <a:noAutofit/>
          </a:bodyPr>
          <a:lstStyle/>
          <a:p>
            <a:pPr algn="ctr">
              <a:lnSpc>
                <a:spcPct val="90000"/>
              </a:lnSpc>
            </a:pPr>
            <a:r>
              <a:rPr lang="en-US" sz="4800" b="1" spc="-30" dirty="0" smtClean="0">
                <a:solidFill>
                  <a:srgbClr val="0E74BD"/>
                </a:solidFill>
                <a:latin typeface="Calibri" panose="020F0502020204030204" pitchFamily="34" charset="0"/>
                <a:cs typeface="Calibri" panose="020F0502020204030204" pitchFamily="34" charset="0"/>
              </a:rPr>
              <a:t>2023-2024</a:t>
            </a:r>
            <a:br>
              <a:rPr lang="en-US" sz="4800" b="1" spc="-30" dirty="0" smtClean="0">
                <a:solidFill>
                  <a:srgbClr val="0E74BD"/>
                </a:solidFill>
                <a:latin typeface="Calibri" panose="020F0502020204030204" pitchFamily="34" charset="0"/>
                <a:cs typeface="Calibri" panose="020F0502020204030204" pitchFamily="34" charset="0"/>
              </a:rPr>
            </a:br>
            <a:r>
              <a:rPr lang="en-US" sz="4800" b="1" spc="-30" dirty="0" smtClean="0">
                <a:solidFill>
                  <a:srgbClr val="0E74BD"/>
                </a:solidFill>
                <a:latin typeface="Calibri" panose="020F0502020204030204" pitchFamily="34" charset="0"/>
                <a:cs typeface="Calibri" panose="020F0502020204030204" pitchFamily="34" charset="0"/>
              </a:rPr>
              <a:t>Cohort</a:t>
            </a:r>
            <a:endParaRPr lang="en-US" sz="4800" b="1" spc="-30" dirty="0">
              <a:solidFill>
                <a:srgbClr val="0E74BD"/>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11C57A9-FA56-8846-A262-C38A4576E609}"/>
              </a:ext>
            </a:extLst>
          </p:cNvPr>
          <p:cNvSpPr txBox="1"/>
          <p:nvPr/>
        </p:nvSpPr>
        <p:spPr>
          <a:xfrm>
            <a:off x="146050" y="6420149"/>
            <a:ext cx="304800" cy="230832"/>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D624103-554C-2E4E-857E-364EE110D31D}" type="slidenum">
              <a:rPr kumimoji="0" lang="en-US" sz="900" b="0" i="0" u="none" strike="noStrike" kern="0" cap="none" spc="0" normalizeH="0" baseline="0" noProof="0" dirty="0" smtClean="0">
                <a:ln>
                  <a:noFill/>
                </a:ln>
                <a:solidFill>
                  <a:srgbClr val="1B374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0" cap="none" spc="0" normalizeH="0" baseline="0" noProof="0" dirty="0">
              <a:ln>
                <a:noFill/>
              </a:ln>
              <a:solidFill>
                <a:srgbClr val="1B3749"/>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2909206912"/>
              </p:ext>
            </p:extLst>
          </p:nvPr>
        </p:nvGraphicFramePr>
        <p:xfrm>
          <a:off x="3269673" y="1415585"/>
          <a:ext cx="8702587" cy="5235398"/>
        </p:xfrm>
        <a:graphic>
          <a:graphicData uri="http://schemas.openxmlformats.org/drawingml/2006/table">
            <a:tbl>
              <a:tblPr bandRow="1">
                <a:tableStyleId>{7DF18680-E054-41AD-8BC1-D1AEF772440D}</a:tableStyleId>
              </a:tblPr>
              <a:tblGrid>
                <a:gridCol w="5985839">
                  <a:extLst>
                    <a:ext uri="{9D8B030D-6E8A-4147-A177-3AD203B41FA5}">
                      <a16:colId xmlns:a16="http://schemas.microsoft.com/office/drawing/2014/main" val="3157025843"/>
                    </a:ext>
                  </a:extLst>
                </a:gridCol>
                <a:gridCol w="2716748">
                  <a:extLst>
                    <a:ext uri="{9D8B030D-6E8A-4147-A177-3AD203B41FA5}">
                      <a16:colId xmlns:a16="http://schemas.microsoft.com/office/drawing/2014/main" val="3172836537"/>
                    </a:ext>
                  </a:extLst>
                </a:gridCol>
              </a:tblGrid>
              <a:tr h="373957">
                <a:tc>
                  <a:txBody>
                    <a:bodyPr/>
                    <a:lstStyle/>
                    <a:p>
                      <a:pPr marL="0" indent="0">
                        <a:buFont typeface="+mj-lt"/>
                        <a:buNone/>
                      </a:pPr>
                      <a:r>
                        <a:rPr lang="en-US" sz="1800" dirty="0" smtClean="0">
                          <a:latin typeface="Calibri Light" panose="020F0302020204030204" pitchFamily="34" charset="0"/>
                          <a:cs typeface="Calibri Light" panose="020F0302020204030204" pitchFamily="34" charset="0"/>
                        </a:rPr>
                        <a:t>Bartz-Altadonna Community Health Center</a:t>
                      </a:r>
                    </a:p>
                  </a:txBody>
                  <a:tcPr/>
                </a:tc>
                <a:tc>
                  <a:txBody>
                    <a:bodyPr/>
                    <a:lstStyle/>
                    <a:p>
                      <a:pPr marL="0" indent="0">
                        <a:buFont typeface="+mj-lt"/>
                        <a:buNone/>
                      </a:pPr>
                      <a:r>
                        <a:rPr lang="en-US" sz="1800" dirty="0" smtClean="0">
                          <a:latin typeface="Calibri Light" panose="020F0302020204030204" pitchFamily="34" charset="0"/>
                          <a:cs typeface="Calibri Light" panose="020F0302020204030204" pitchFamily="34" charset="0"/>
                        </a:rPr>
                        <a:t>California</a:t>
                      </a:r>
                    </a:p>
                  </a:txBody>
                  <a:tcPr/>
                </a:tc>
                <a:extLst>
                  <a:ext uri="{0D108BD9-81ED-4DB2-BD59-A6C34878D82A}">
                    <a16:rowId xmlns:a16="http://schemas.microsoft.com/office/drawing/2014/main" val="3170273528"/>
                  </a:ext>
                </a:extLst>
              </a:tr>
              <a:tr h="373957">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800" dirty="0" smtClean="0">
                          <a:latin typeface="Calibri Light" panose="020F0302020204030204" pitchFamily="34" charset="0"/>
                          <a:cs typeface="Calibri Light" panose="020F0302020204030204" pitchFamily="34" charset="0"/>
                        </a:rPr>
                        <a:t>Charles B. Wang Community Health Center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800" dirty="0" smtClean="0">
                          <a:latin typeface="Calibri Light" panose="020F0302020204030204" pitchFamily="34" charset="0"/>
                          <a:cs typeface="Calibri Light" panose="020F0302020204030204" pitchFamily="34" charset="0"/>
                        </a:rPr>
                        <a:t>New York</a:t>
                      </a:r>
                    </a:p>
                  </a:txBody>
                  <a:tcPr/>
                </a:tc>
                <a:extLst>
                  <a:ext uri="{0D108BD9-81ED-4DB2-BD59-A6C34878D82A}">
                    <a16:rowId xmlns:a16="http://schemas.microsoft.com/office/drawing/2014/main" val="1934746906"/>
                  </a:ext>
                </a:extLst>
              </a:tr>
              <a:tr h="373957">
                <a:tc>
                  <a:txBody>
                    <a:bodyPr/>
                    <a:lstStyle/>
                    <a:p>
                      <a:pPr marL="0" indent="0">
                        <a:buFont typeface="+mj-lt"/>
                        <a:buNone/>
                      </a:pPr>
                      <a:r>
                        <a:rPr lang="en-US" sz="1800" dirty="0" smtClean="0">
                          <a:latin typeface="Calibri Light" panose="020F0302020204030204" pitchFamily="34" charset="0"/>
                          <a:cs typeface="Calibri Light" panose="020F0302020204030204" pitchFamily="34" charset="0"/>
                        </a:rPr>
                        <a:t>Chase </a:t>
                      </a:r>
                      <a:r>
                        <a:rPr lang="en-US" sz="1800" dirty="0" err="1" smtClean="0">
                          <a:latin typeface="Calibri Light" panose="020F0302020204030204" pitchFamily="34" charset="0"/>
                          <a:cs typeface="Calibri Light" panose="020F0302020204030204" pitchFamily="34" charset="0"/>
                        </a:rPr>
                        <a:t>Brexton</a:t>
                      </a:r>
                      <a:r>
                        <a:rPr lang="en-US" sz="1800" dirty="0" smtClean="0">
                          <a:latin typeface="Calibri Light" panose="020F0302020204030204" pitchFamily="34" charset="0"/>
                          <a:cs typeface="Calibri Light" panose="020F0302020204030204" pitchFamily="34" charset="0"/>
                        </a:rPr>
                        <a:t> Health Care</a:t>
                      </a:r>
                    </a:p>
                  </a:txBody>
                  <a:tcPr/>
                </a:tc>
                <a:tc>
                  <a:txBody>
                    <a:bodyPr/>
                    <a:lstStyle/>
                    <a:p>
                      <a:pPr marL="0" indent="0">
                        <a:buFont typeface="+mj-lt"/>
                        <a:buNone/>
                      </a:pPr>
                      <a:r>
                        <a:rPr lang="it-IT" sz="1800" dirty="0" smtClean="0">
                          <a:latin typeface="Calibri Light" panose="020F0302020204030204" pitchFamily="34" charset="0"/>
                          <a:cs typeface="Calibri Light" panose="020F0302020204030204" pitchFamily="34" charset="0"/>
                        </a:rPr>
                        <a:t>Maryland</a:t>
                      </a:r>
                    </a:p>
                  </a:txBody>
                  <a:tcPr/>
                </a:tc>
                <a:extLst>
                  <a:ext uri="{0D108BD9-81ED-4DB2-BD59-A6C34878D82A}">
                    <a16:rowId xmlns:a16="http://schemas.microsoft.com/office/drawing/2014/main" val="2923521313"/>
                  </a:ext>
                </a:extLst>
              </a:tr>
              <a:tr h="373957">
                <a:tc>
                  <a:txBody>
                    <a:bodyPr/>
                    <a:lstStyle/>
                    <a:p>
                      <a:pPr marL="0" indent="0">
                        <a:buFont typeface="+mj-lt"/>
                        <a:buNone/>
                      </a:pPr>
                      <a:r>
                        <a:rPr lang="en-US" sz="1800" dirty="0" smtClean="0">
                          <a:latin typeface="Calibri Light" panose="020F0302020204030204" pitchFamily="34" charset="0"/>
                          <a:cs typeface="Calibri Light" panose="020F0302020204030204" pitchFamily="34" charset="0"/>
                        </a:rPr>
                        <a:t>Community Clinic Association of Los Angeles County (CCALAC) </a:t>
                      </a:r>
                    </a:p>
                  </a:txBody>
                  <a:tcPr/>
                </a:tc>
                <a:tc>
                  <a:txBody>
                    <a:bodyPr/>
                    <a:lstStyle/>
                    <a:p>
                      <a:pPr marL="0" indent="0">
                        <a:buFont typeface="+mj-lt"/>
                        <a:buNone/>
                      </a:pPr>
                      <a:r>
                        <a:rPr lang="en-US" sz="1800" dirty="0" smtClean="0">
                          <a:latin typeface="Calibri Light" panose="020F0302020204030204" pitchFamily="34" charset="0"/>
                          <a:cs typeface="Calibri Light" panose="020F0302020204030204" pitchFamily="34" charset="0"/>
                        </a:rPr>
                        <a:t>California</a:t>
                      </a:r>
                      <a:endParaRPr lang="it-IT" sz="1800" dirty="0" smtClean="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691444210"/>
                  </a:ext>
                </a:extLst>
              </a:tr>
              <a:tr h="373957">
                <a:tc>
                  <a:txBody>
                    <a:bodyPr/>
                    <a:lstStyle/>
                    <a:p>
                      <a:pPr marL="0" indent="0">
                        <a:buFont typeface="+mj-lt"/>
                        <a:buNone/>
                      </a:pPr>
                      <a:r>
                        <a:rPr lang="en-US" sz="1800" dirty="0" smtClean="0">
                          <a:latin typeface="Calibri Light" panose="020F0302020204030204" pitchFamily="34" charset="0"/>
                          <a:cs typeface="Calibri Light" panose="020F0302020204030204" pitchFamily="34" charset="0"/>
                        </a:rPr>
                        <a:t>Crossing Healthcare</a:t>
                      </a:r>
                    </a:p>
                  </a:txBody>
                  <a:tcPr/>
                </a:tc>
                <a:tc>
                  <a:txBody>
                    <a:bodyPr/>
                    <a:lstStyle/>
                    <a:p>
                      <a:pPr marL="0" indent="0">
                        <a:buFont typeface="+mj-lt"/>
                        <a:buNone/>
                      </a:pPr>
                      <a:r>
                        <a:rPr lang="it-IT" sz="1800" dirty="0" smtClean="0">
                          <a:latin typeface="Calibri Light" panose="020F0302020204030204" pitchFamily="34" charset="0"/>
                          <a:cs typeface="Calibri Light" panose="020F0302020204030204" pitchFamily="34" charset="0"/>
                        </a:rPr>
                        <a:t>Illinois</a:t>
                      </a:r>
                    </a:p>
                  </a:txBody>
                  <a:tcPr/>
                </a:tc>
                <a:extLst>
                  <a:ext uri="{0D108BD9-81ED-4DB2-BD59-A6C34878D82A}">
                    <a16:rowId xmlns:a16="http://schemas.microsoft.com/office/drawing/2014/main" val="3318093270"/>
                  </a:ext>
                </a:extLst>
              </a:tr>
              <a:tr h="373957">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800" dirty="0" smtClean="0">
                          <a:latin typeface="Calibri Light" panose="020F0302020204030204" pitchFamily="34" charset="0"/>
                          <a:cs typeface="Calibri Light" panose="020F0302020204030204" pitchFamily="34" charset="0"/>
                        </a:rPr>
                        <a:t>Hope Christian Health Center </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it-IT" sz="1800" dirty="0" smtClean="0">
                          <a:latin typeface="Calibri Light" panose="020F0302020204030204" pitchFamily="34" charset="0"/>
                          <a:cs typeface="Calibri Light" panose="020F0302020204030204" pitchFamily="34" charset="0"/>
                        </a:rPr>
                        <a:t>Nevada</a:t>
                      </a:r>
                    </a:p>
                  </a:txBody>
                  <a:tcPr/>
                </a:tc>
                <a:extLst>
                  <a:ext uri="{0D108BD9-81ED-4DB2-BD59-A6C34878D82A}">
                    <a16:rowId xmlns:a16="http://schemas.microsoft.com/office/drawing/2014/main" val="1103589495"/>
                  </a:ext>
                </a:extLst>
              </a:tr>
              <a:tr h="373957">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800" dirty="0" smtClean="0">
                          <a:latin typeface="Calibri Light" panose="020F0302020204030204" pitchFamily="34" charset="0"/>
                          <a:cs typeface="Calibri Light" panose="020F0302020204030204" pitchFamily="34" charset="0"/>
                        </a:rPr>
                        <a:t>Klamath Health Partnership </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it-IT" sz="1800" dirty="0" smtClean="0">
                          <a:latin typeface="Calibri Light" panose="020F0302020204030204" pitchFamily="34" charset="0"/>
                          <a:cs typeface="Calibri Light" panose="020F0302020204030204" pitchFamily="34" charset="0"/>
                        </a:rPr>
                        <a:t>Oregon</a:t>
                      </a:r>
                    </a:p>
                  </a:txBody>
                  <a:tcPr/>
                </a:tc>
                <a:extLst>
                  <a:ext uri="{0D108BD9-81ED-4DB2-BD59-A6C34878D82A}">
                    <a16:rowId xmlns:a16="http://schemas.microsoft.com/office/drawing/2014/main" val="3311682859"/>
                  </a:ext>
                </a:extLst>
              </a:tr>
              <a:tr h="373957">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800" dirty="0" err="1" smtClean="0">
                          <a:latin typeface="Calibri Light" panose="020F0302020204030204" pitchFamily="34" charset="0"/>
                          <a:cs typeface="Calibri Light" panose="020F0302020204030204" pitchFamily="34" charset="0"/>
                        </a:rPr>
                        <a:t>Nasson</a:t>
                      </a:r>
                      <a:r>
                        <a:rPr lang="en-US" sz="1800" dirty="0" smtClean="0">
                          <a:latin typeface="Calibri Light" panose="020F0302020204030204" pitchFamily="34" charset="0"/>
                          <a:cs typeface="Calibri Light" panose="020F0302020204030204" pitchFamily="34" charset="0"/>
                        </a:rPr>
                        <a:t> Health Care </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it-IT" sz="1800" dirty="0" smtClean="0">
                          <a:latin typeface="Calibri Light" panose="020F0302020204030204" pitchFamily="34" charset="0"/>
                          <a:cs typeface="Calibri Light" panose="020F0302020204030204" pitchFamily="34" charset="0"/>
                        </a:rPr>
                        <a:t>Maine</a:t>
                      </a:r>
                    </a:p>
                  </a:txBody>
                  <a:tcPr/>
                </a:tc>
                <a:extLst>
                  <a:ext uri="{0D108BD9-81ED-4DB2-BD59-A6C34878D82A}">
                    <a16:rowId xmlns:a16="http://schemas.microsoft.com/office/drawing/2014/main" val="1742735149"/>
                  </a:ext>
                </a:extLst>
              </a:tr>
              <a:tr h="373957">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800" dirty="0" smtClean="0">
                          <a:latin typeface="Calibri Light" panose="020F0302020204030204" pitchFamily="34" charset="0"/>
                          <a:cs typeface="Calibri Light" panose="020F0302020204030204" pitchFamily="34" charset="0"/>
                        </a:rPr>
                        <a:t>Neighborhood Outreach Access to Health</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it-IT" sz="1800" dirty="0" smtClean="0">
                          <a:latin typeface="Calibri Light" panose="020F0302020204030204" pitchFamily="34" charset="0"/>
                          <a:cs typeface="Calibri Light" panose="020F0302020204030204" pitchFamily="34" charset="0"/>
                        </a:rPr>
                        <a:t>Arizona</a:t>
                      </a:r>
                    </a:p>
                  </a:txBody>
                  <a:tcPr/>
                </a:tc>
                <a:extLst>
                  <a:ext uri="{0D108BD9-81ED-4DB2-BD59-A6C34878D82A}">
                    <a16:rowId xmlns:a16="http://schemas.microsoft.com/office/drawing/2014/main" val="2660371100"/>
                  </a:ext>
                </a:extLst>
              </a:tr>
              <a:tr h="373957">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800" dirty="0" smtClean="0">
                          <a:latin typeface="Calibri Light" panose="020F0302020204030204" pitchFamily="34" charset="0"/>
                          <a:cs typeface="Calibri Light" panose="020F0302020204030204" pitchFamily="34" charset="0"/>
                        </a:rPr>
                        <a:t>Peninsula Community Health Services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it-IT" sz="1800" dirty="0" smtClean="0">
                          <a:latin typeface="Calibri Light" panose="020F0302020204030204" pitchFamily="34" charset="0"/>
                          <a:cs typeface="Calibri Light" panose="020F0302020204030204" pitchFamily="34" charset="0"/>
                        </a:rPr>
                        <a:t>Washington</a:t>
                      </a:r>
                    </a:p>
                  </a:txBody>
                  <a:tcPr/>
                </a:tc>
                <a:extLst>
                  <a:ext uri="{0D108BD9-81ED-4DB2-BD59-A6C34878D82A}">
                    <a16:rowId xmlns:a16="http://schemas.microsoft.com/office/drawing/2014/main" val="587802208"/>
                  </a:ext>
                </a:extLst>
              </a:tr>
              <a:tr h="373957">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800" dirty="0" smtClean="0">
                          <a:latin typeface="Calibri Light" panose="020F0302020204030204" pitchFamily="34" charset="0"/>
                          <a:cs typeface="Calibri Light" panose="020F0302020204030204" pitchFamily="34" charset="0"/>
                        </a:rPr>
                        <a:t>Penobscot Community Health Center, Inc. </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it-IT" sz="1800" dirty="0" smtClean="0">
                          <a:latin typeface="Calibri Light" panose="020F0302020204030204" pitchFamily="34" charset="0"/>
                          <a:cs typeface="Calibri Light" panose="020F0302020204030204" pitchFamily="34" charset="0"/>
                        </a:rPr>
                        <a:t>Maine</a:t>
                      </a:r>
                    </a:p>
                  </a:txBody>
                  <a:tcPr/>
                </a:tc>
                <a:extLst>
                  <a:ext uri="{0D108BD9-81ED-4DB2-BD59-A6C34878D82A}">
                    <a16:rowId xmlns:a16="http://schemas.microsoft.com/office/drawing/2014/main" val="870173865"/>
                  </a:ext>
                </a:extLst>
              </a:tr>
              <a:tr h="373957">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800" dirty="0" smtClean="0">
                          <a:latin typeface="Calibri Light" panose="020F0302020204030204" pitchFamily="34" charset="0"/>
                          <a:cs typeface="Calibri Light" panose="020F0302020204030204" pitchFamily="34" charset="0"/>
                        </a:rPr>
                        <a:t>Primary Health Network</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it-IT" sz="1800" dirty="0" smtClean="0">
                          <a:latin typeface="Calibri Light" panose="020F0302020204030204" pitchFamily="34" charset="0"/>
                          <a:cs typeface="Calibri Light" panose="020F0302020204030204" pitchFamily="34" charset="0"/>
                        </a:rPr>
                        <a:t>Pennsylvania</a:t>
                      </a:r>
                    </a:p>
                  </a:txBody>
                  <a:tcPr/>
                </a:tc>
                <a:extLst>
                  <a:ext uri="{0D108BD9-81ED-4DB2-BD59-A6C34878D82A}">
                    <a16:rowId xmlns:a16="http://schemas.microsoft.com/office/drawing/2014/main" val="2286243917"/>
                  </a:ext>
                </a:extLst>
              </a:tr>
              <a:tr h="373957">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800" dirty="0" err="1" smtClean="0">
                          <a:latin typeface="Calibri Light" panose="020F0302020204030204" pitchFamily="34" charset="0"/>
                          <a:cs typeface="Calibri Light" panose="020F0302020204030204" pitchFamily="34" charset="0"/>
                        </a:rPr>
                        <a:t>WellSpace</a:t>
                      </a:r>
                      <a:r>
                        <a:rPr lang="en-US" sz="1800" dirty="0" smtClean="0">
                          <a:latin typeface="Calibri Light" panose="020F0302020204030204" pitchFamily="34" charset="0"/>
                          <a:cs typeface="Calibri Light" panose="020F0302020204030204" pitchFamily="34" charset="0"/>
                        </a:rPr>
                        <a:t> Health</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800" dirty="0" smtClean="0">
                          <a:latin typeface="Calibri Light" panose="020F0302020204030204" pitchFamily="34" charset="0"/>
                          <a:cs typeface="Calibri Light" panose="020F0302020204030204" pitchFamily="34" charset="0"/>
                        </a:rPr>
                        <a:t>California</a:t>
                      </a:r>
                      <a:endParaRPr lang="it-IT" sz="1800" dirty="0" smtClean="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422397164"/>
                  </a:ext>
                </a:extLst>
              </a:tr>
              <a:tr h="373957">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800" dirty="0" smtClean="0">
                          <a:latin typeface="Calibri Light" panose="020F0302020204030204" pitchFamily="34" charset="0"/>
                          <a:cs typeface="Calibri Light" panose="020F0302020204030204" pitchFamily="34" charset="0"/>
                        </a:rPr>
                        <a:t>Wheeler Health </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it-IT" sz="1800" dirty="0" smtClean="0">
                          <a:latin typeface="Calibri Light" panose="020F0302020204030204" pitchFamily="34" charset="0"/>
                          <a:cs typeface="Calibri Light" panose="020F0302020204030204" pitchFamily="34" charset="0"/>
                        </a:rPr>
                        <a:t>Connecticut</a:t>
                      </a:r>
                    </a:p>
                  </a:txBody>
                  <a:tcPr/>
                </a:tc>
                <a:extLst>
                  <a:ext uri="{0D108BD9-81ED-4DB2-BD59-A6C34878D82A}">
                    <a16:rowId xmlns:a16="http://schemas.microsoft.com/office/drawing/2014/main" val="1357275120"/>
                  </a:ext>
                </a:extLst>
              </a:tr>
            </a:tbl>
          </a:graphicData>
        </a:graphic>
      </p:graphicFrame>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Tree>
    <p:extLst>
      <p:ext uri="{BB962C8B-B14F-4D97-AF65-F5344CB8AC3E}">
        <p14:creationId xmlns:p14="http://schemas.microsoft.com/office/powerpoint/2010/main" val="32106134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1126138"/>
            <a:ext cx="1110615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sz="3600" dirty="0">
                <a:latin typeface="Calibri Light" panose="020F0302020204030204"/>
              </a:rPr>
              <a:t>Core Elements of a Postgraduate NP Residency</a:t>
            </a:r>
            <a:endParaRPr kumimoji="0" lang="en-US" sz="3600" b="1" i="0" u="none" strike="noStrike" kern="1200" cap="none" spc="0" normalizeH="0" baseline="0" noProof="0" dirty="0">
              <a:ln>
                <a:noFill/>
              </a:ln>
              <a:solidFill>
                <a:srgbClr val="2270B7"/>
              </a:solidFill>
              <a:effectLst/>
              <a:uLnTx/>
              <a:uFillTx/>
              <a:latin typeface="Calibri Light" panose="020F0302020204030204"/>
            </a:endParaRPr>
          </a:p>
        </p:txBody>
      </p:sp>
      <p:graphicFrame>
        <p:nvGraphicFramePr>
          <p:cNvPr id="7" name="Table 6"/>
          <p:cNvGraphicFramePr>
            <a:graphicFrameLocks noGrp="1"/>
          </p:cNvGraphicFramePr>
          <p:nvPr>
            <p:extLst>
              <p:ext uri="{D42A27DB-BD31-4B8C-83A1-F6EECF244321}">
                <p14:modId xmlns:p14="http://schemas.microsoft.com/office/powerpoint/2010/main" val="3098961912"/>
              </p:ext>
            </p:extLst>
          </p:nvPr>
        </p:nvGraphicFramePr>
        <p:xfrm>
          <a:off x="609600" y="2205498"/>
          <a:ext cx="11106150" cy="4445483"/>
        </p:xfrm>
        <a:graphic>
          <a:graphicData uri="http://schemas.openxmlformats.org/drawingml/2006/table">
            <a:tbl>
              <a:tblPr firstRow="1" bandRow="1"/>
              <a:tblGrid>
                <a:gridCol w="11106150">
                  <a:extLst>
                    <a:ext uri="{9D8B030D-6E8A-4147-A177-3AD203B41FA5}">
                      <a16:colId xmlns:a16="http://schemas.microsoft.com/office/drawing/2014/main" val="20000"/>
                    </a:ext>
                  </a:extLst>
                </a:gridCol>
              </a:tblGrid>
              <a:tr h="100124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indent="0" algn="ctr" eaLnBrk="1" hangingPunct="1">
                        <a:lnSpc>
                          <a:spcPct val="100000"/>
                        </a:lnSpc>
                        <a:buFont typeface="Arial" panose="020B0604020202020204" pitchFamily="34" charset="0"/>
                        <a:buNone/>
                      </a:pPr>
                      <a:endParaRPr lang="en-US" sz="800" dirty="0">
                        <a:latin typeface="Californian FB" panose="0207040306080B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10000"/>
                  </a:ext>
                </a:extLst>
              </a:tr>
              <a:tr h="257927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65100" indent="-165100" eaLnBrk="1" hangingPunct="1">
                        <a:lnSpc>
                          <a:spcPct val="100000"/>
                        </a:lnSpc>
                      </a:pPr>
                      <a:endParaRPr lang="en-US" sz="2200" dirty="0">
                        <a:latin typeface="Calibri Light" panose="020F0302020204030204" pitchFamily="34" charset="0"/>
                        <a:cs typeface="Calibri Light" panose="020F0302020204030204" pitchFamily="34" charset="0"/>
                      </a:endParaRPr>
                    </a:p>
                    <a:p>
                      <a:pPr marL="342900" lvl="1" indent="-342900" eaLnBrk="1" hangingPunct="1">
                        <a:lnSpc>
                          <a:spcPct val="100000"/>
                        </a:lnSpc>
                        <a:buFont typeface="+mj-lt"/>
                        <a:buAutoNum type="arabicParenR"/>
                      </a:pPr>
                      <a:r>
                        <a:rPr lang="en-US" sz="1800" b="1" dirty="0">
                          <a:solidFill>
                            <a:schemeClr val="tx1"/>
                          </a:solidFill>
                          <a:latin typeface="Calibri Light" panose="020F0302020204030204" pitchFamily="34" charset="0"/>
                          <a:cs typeface="Calibri Light" panose="020F0302020204030204" pitchFamily="34" charset="0"/>
                        </a:rPr>
                        <a:t>Precepted Continuity Clinics</a:t>
                      </a:r>
                      <a:r>
                        <a:rPr lang="en-US" sz="1800" b="1" baseline="0" dirty="0">
                          <a:solidFill>
                            <a:schemeClr val="tx1"/>
                          </a:solidFill>
                          <a:latin typeface="Calibri Light" panose="020F0302020204030204" pitchFamily="34" charset="0"/>
                          <a:cs typeface="Calibri Light" panose="020F0302020204030204" pitchFamily="34" charset="0"/>
                        </a:rPr>
                        <a:t> </a:t>
                      </a:r>
                      <a:r>
                        <a:rPr lang="en-US" sz="1800" dirty="0">
                          <a:solidFill>
                            <a:schemeClr val="tx1"/>
                          </a:solidFill>
                          <a:latin typeface="Calibri Light" panose="020F0302020204030204" pitchFamily="34" charset="0"/>
                          <a:cs typeface="Calibri Light" panose="020F0302020204030204" pitchFamily="34" charset="0"/>
                        </a:rPr>
                        <a:t>(40%); </a:t>
                      </a:r>
                      <a:r>
                        <a:rPr lang="en-US" sz="1800" dirty="0" smtClean="0">
                          <a:solidFill>
                            <a:schemeClr val="tx1"/>
                          </a:solidFill>
                          <a:latin typeface="Calibri Light" panose="020F0302020204030204" pitchFamily="34" charset="0"/>
                          <a:cs typeface="Calibri Light" panose="020F0302020204030204" pitchFamily="34" charset="0"/>
                        </a:rPr>
                        <a:t>Residents</a:t>
                      </a:r>
                      <a:r>
                        <a:rPr lang="en-US" sz="1800" baseline="0" dirty="0" smtClean="0">
                          <a:solidFill>
                            <a:schemeClr val="tx1"/>
                          </a:solidFill>
                          <a:latin typeface="Calibri Light" panose="020F0302020204030204" pitchFamily="34" charset="0"/>
                          <a:cs typeface="Calibri Light" panose="020F0302020204030204" pitchFamily="34" charset="0"/>
                        </a:rPr>
                        <a:t> </a:t>
                      </a:r>
                      <a:r>
                        <a:rPr lang="en-US" sz="1800" baseline="0" dirty="0">
                          <a:solidFill>
                            <a:schemeClr val="tx1"/>
                          </a:solidFill>
                          <a:latin typeface="Calibri Light" panose="020F0302020204030204" pitchFamily="34" charset="0"/>
                          <a:cs typeface="Calibri Light" panose="020F0302020204030204" pitchFamily="34" charset="0"/>
                        </a:rPr>
                        <a:t>develop and manage </a:t>
                      </a:r>
                      <a:r>
                        <a:rPr lang="en-US" sz="1800" baseline="0" dirty="0" smtClean="0">
                          <a:solidFill>
                            <a:schemeClr val="tx1"/>
                          </a:solidFill>
                          <a:latin typeface="Calibri Light" panose="020F0302020204030204" pitchFamily="34" charset="0"/>
                          <a:cs typeface="Calibri Light" panose="020F0302020204030204" pitchFamily="34" charset="0"/>
                        </a:rPr>
                        <a:t>a panel </a:t>
                      </a:r>
                      <a:r>
                        <a:rPr lang="en-US" sz="1800" baseline="0" dirty="0">
                          <a:solidFill>
                            <a:schemeClr val="tx1"/>
                          </a:solidFill>
                          <a:latin typeface="Calibri Light" panose="020F0302020204030204" pitchFamily="34" charset="0"/>
                          <a:cs typeface="Calibri Light" panose="020F0302020204030204" pitchFamily="34" charset="0"/>
                        </a:rPr>
                        <a:t>of patients  with the exclusive attention of an expert  preceptor </a:t>
                      </a:r>
                      <a:r>
                        <a:rPr lang="en-US" sz="1800" baseline="0" dirty="0" smtClean="0">
                          <a:solidFill>
                            <a:schemeClr val="tx1"/>
                          </a:solidFill>
                          <a:latin typeface="Calibri Light" panose="020F0302020204030204" pitchFamily="34" charset="0"/>
                          <a:cs typeface="Calibri Light" panose="020F0302020204030204" pitchFamily="34" charset="0"/>
                        </a:rPr>
                        <a:t>(NP, PA or Physician)</a:t>
                      </a:r>
                      <a:endParaRPr lang="en-US" sz="1800" baseline="0" dirty="0">
                        <a:solidFill>
                          <a:schemeClr val="tx1"/>
                        </a:solidFill>
                        <a:latin typeface="Calibri Light" panose="020F0302020204030204" pitchFamily="34" charset="0"/>
                        <a:cs typeface="Calibri Light" panose="020F0302020204030204" pitchFamily="34" charset="0"/>
                      </a:endParaRPr>
                    </a:p>
                    <a:p>
                      <a:pPr marL="342900" lvl="1" indent="-342900" eaLnBrk="1" hangingPunct="1">
                        <a:lnSpc>
                          <a:spcPct val="100000"/>
                        </a:lnSpc>
                        <a:buFont typeface="+mj-lt"/>
                        <a:buAutoNum type="arabicParenR"/>
                      </a:pPr>
                      <a:r>
                        <a:rPr lang="en-US" sz="1800" b="1" dirty="0" smtClean="0">
                          <a:solidFill>
                            <a:schemeClr val="tx1"/>
                          </a:solidFill>
                          <a:latin typeface="Calibri Light" panose="020F0302020204030204" pitchFamily="34" charset="0"/>
                          <a:cs typeface="Calibri Light" panose="020F0302020204030204" pitchFamily="34" charset="0"/>
                        </a:rPr>
                        <a:t>Specialty </a:t>
                      </a:r>
                      <a:r>
                        <a:rPr lang="en-US" sz="1800" b="1" dirty="0">
                          <a:solidFill>
                            <a:schemeClr val="tx1"/>
                          </a:solidFill>
                          <a:latin typeface="Calibri Light" panose="020F0302020204030204" pitchFamily="34" charset="0"/>
                          <a:cs typeface="Calibri Light" panose="020F0302020204030204" pitchFamily="34" charset="0"/>
                        </a:rPr>
                        <a:t>Rotations </a:t>
                      </a:r>
                      <a:r>
                        <a:rPr lang="en-US" sz="1800" dirty="0">
                          <a:solidFill>
                            <a:schemeClr val="tx1"/>
                          </a:solidFill>
                          <a:latin typeface="Calibri Light" panose="020F0302020204030204" pitchFamily="34" charset="0"/>
                          <a:cs typeface="Calibri Light" panose="020F0302020204030204" pitchFamily="34" charset="0"/>
                        </a:rPr>
                        <a:t>(20%); Experience in </a:t>
                      </a:r>
                      <a:r>
                        <a:rPr lang="en-US" sz="1800" dirty="0" smtClean="0">
                          <a:solidFill>
                            <a:schemeClr val="tx1"/>
                          </a:solidFill>
                          <a:latin typeface="Calibri Light" panose="020F0302020204030204" pitchFamily="34" charset="0"/>
                          <a:cs typeface="Calibri Light" panose="020F0302020204030204" pitchFamily="34" charset="0"/>
                        </a:rPr>
                        <a:t>primary</a:t>
                      </a:r>
                      <a:r>
                        <a:rPr lang="en-US" sz="1800" baseline="0" dirty="0" smtClean="0">
                          <a:solidFill>
                            <a:schemeClr val="tx1"/>
                          </a:solidFill>
                          <a:latin typeface="Calibri Light" panose="020F0302020204030204" pitchFamily="34" charset="0"/>
                          <a:cs typeface="Calibri Light" panose="020F0302020204030204" pitchFamily="34" charset="0"/>
                        </a:rPr>
                        <a:t> care specialty areas to expand and enhance resident practice knowledge and skills </a:t>
                      </a:r>
                      <a:endParaRPr lang="en-US" sz="1800" baseline="0" dirty="0">
                        <a:solidFill>
                          <a:schemeClr val="tx1"/>
                        </a:solidFill>
                        <a:latin typeface="Calibri Light" panose="020F0302020204030204" pitchFamily="34" charset="0"/>
                        <a:cs typeface="Calibri Light" panose="020F0302020204030204" pitchFamily="34" charset="0"/>
                      </a:endParaRPr>
                    </a:p>
                    <a:p>
                      <a:pPr marL="342900" lvl="1" indent="-342900" eaLnBrk="1" hangingPunct="1">
                        <a:lnSpc>
                          <a:spcPct val="100000"/>
                        </a:lnSpc>
                        <a:buFont typeface="+mj-lt"/>
                        <a:buAutoNum type="arabicParenR"/>
                      </a:pPr>
                      <a:r>
                        <a:rPr lang="en-US" sz="1800" b="1" dirty="0" smtClean="0">
                          <a:solidFill>
                            <a:schemeClr val="tx1"/>
                          </a:solidFill>
                          <a:latin typeface="Calibri Light" panose="020F0302020204030204" pitchFamily="34" charset="0"/>
                          <a:cs typeface="Calibri Light" panose="020F0302020204030204" pitchFamily="34" charset="0"/>
                        </a:rPr>
                        <a:t>Mentored</a:t>
                      </a:r>
                      <a:r>
                        <a:rPr lang="en-US" sz="1800" b="1" baseline="0" dirty="0" smtClean="0">
                          <a:solidFill>
                            <a:schemeClr val="tx1"/>
                          </a:solidFill>
                          <a:latin typeface="Calibri Light" panose="020F0302020204030204" pitchFamily="34" charset="0"/>
                          <a:cs typeface="Calibri Light" panose="020F0302020204030204" pitchFamily="34" charset="0"/>
                        </a:rPr>
                        <a:t> </a:t>
                      </a:r>
                      <a:r>
                        <a:rPr lang="en-US" sz="1800" b="1" dirty="0">
                          <a:solidFill>
                            <a:schemeClr val="tx1"/>
                          </a:solidFill>
                          <a:latin typeface="Calibri Light" panose="020F0302020204030204" pitchFamily="34" charset="0"/>
                          <a:cs typeface="Calibri Light" panose="020F0302020204030204" pitchFamily="34" charset="0"/>
                        </a:rPr>
                        <a:t>Clinics </a:t>
                      </a:r>
                      <a:r>
                        <a:rPr lang="en-US" sz="1800" dirty="0">
                          <a:solidFill>
                            <a:schemeClr val="tx1"/>
                          </a:solidFill>
                          <a:latin typeface="Calibri Light" panose="020F0302020204030204" pitchFamily="34" charset="0"/>
                          <a:cs typeface="Calibri Light" panose="020F0302020204030204" pitchFamily="34" charset="0"/>
                        </a:rPr>
                        <a:t>(20%);</a:t>
                      </a:r>
                      <a:r>
                        <a:rPr lang="en-US" sz="1800" baseline="0" dirty="0">
                          <a:solidFill>
                            <a:schemeClr val="tx1"/>
                          </a:solidFill>
                          <a:latin typeface="Calibri Light" panose="020F0302020204030204" pitchFamily="34" charset="0"/>
                          <a:cs typeface="Calibri Light" panose="020F0302020204030204" pitchFamily="34" charset="0"/>
                        </a:rPr>
                        <a:t> </a:t>
                      </a:r>
                      <a:r>
                        <a:rPr lang="en-US" sz="1800" baseline="0" dirty="0" smtClean="0">
                          <a:solidFill>
                            <a:schemeClr val="tx1"/>
                          </a:solidFill>
                          <a:latin typeface="Calibri Light" panose="020F0302020204030204" pitchFamily="34" charset="0"/>
                          <a:cs typeface="Calibri Light" panose="020F0302020204030204" pitchFamily="34" charset="0"/>
                        </a:rPr>
                        <a:t>Work </a:t>
                      </a:r>
                      <a:r>
                        <a:rPr lang="en-US" sz="1800" baseline="0" dirty="0">
                          <a:solidFill>
                            <a:schemeClr val="tx1"/>
                          </a:solidFill>
                          <a:latin typeface="Calibri Light" panose="020F0302020204030204" pitchFamily="34" charset="0"/>
                          <a:cs typeface="Calibri Light" panose="020F0302020204030204" pitchFamily="34" charset="0"/>
                        </a:rPr>
                        <a:t>within a primary care </a:t>
                      </a:r>
                      <a:r>
                        <a:rPr lang="en-US" sz="1800" baseline="0" dirty="0" smtClean="0">
                          <a:solidFill>
                            <a:schemeClr val="tx1"/>
                          </a:solidFill>
                          <a:latin typeface="Calibri Light" panose="020F0302020204030204" pitchFamily="34" charset="0"/>
                          <a:cs typeface="Calibri Light" panose="020F0302020204030204" pitchFamily="34" charset="0"/>
                        </a:rPr>
                        <a:t>team focusing on diversity of chief complaints, efficiency, episodic and acute care </a:t>
                      </a:r>
                      <a:endParaRPr lang="en-US" sz="1800" baseline="0" dirty="0">
                        <a:solidFill>
                          <a:schemeClr val="tx1"/>
                        </a:solidFill>
                        <a:latin typeface="Calibri Light" panose="020F0302020204030204" pitchFamily="34" charset="0"/>
                        <a:cs typeface="Calibri Light" panose="020F0302020204030204" pitchFamily="34" charset="0"/>
                      </a:endParaRPr>
                    </a:p>
                    <a:p>
                      <a:pPr marL="3429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en-US" sz="1800" b="1" dirty="0" smtClean="0">
                          <a:solidFill>
                            <a:schemeClr val="tx1"/>
                          </a:solidFill>
                          <a:latin typeface="Calibri Light" panose="020F0302020204030204" pitchFamily="34" charset="0"/>
                          <a:cs typeface="Calibri Light" panose="020F0302020204030204" pitchFamily="34" charset="0"/>
                        </a:rPr>
                        <a:t>Didactic </a:t>
                      </a:r>
                      <a:r>
                        <a:rPr lang="en-US" sz="1800" b="1" dirty="0">
                          <a:solidFill>
                            <a:schemeClr val="tx1"/>
                          </a:solidFill>
                          <a:latin typeface="Calibri Light" panose="020F0302020204030204" pitchFamily="34" charset="0"/>
                          <a:cs typeface="Calibri Light" panose="020F0302020204030204" pitchFamily="34" charset="0"/>
                        </a:rPr>
                        <a:t>Sessions </a:t>
                      </a:r>
                      <a:r>
                        <a:rPr lang="en-US" sz="1800" dirty="0">
                          <a:solidFill>
                            <a:schemeClr val="tx1"/>
                          </a:solidFill>
                          <a:latin typeface="Calibri Light" panose="020F0302020204030204" pitchFamily="34" charset="0"/>
                          <a:cs typeface="Calibri Light" panose="020F0302020204030204" pitchFamily="34" charset="0"/>
                        </a:rPr>
                        <a:t>(15%);</a:t>
                      </a:r>
                      <a:r>
                        <a:rPr lang="en-US" sz="1800" baseline="0" dirty="0">
                          <a:solidFill>
                            <a:schemeClr val="tx1"/>
                          </a:solidFill>
                          <a:latin typeface="Calibri Light" panose="020F0302020204030204" pitchFamily="34" charset="0"/>
                          <a:cs typeface="Calibri Light" panose="020F0302020204030204" pitchFamily="34" charset="0"/>
                        </a:rPr>
                        <a:t> </a:t>
                      </a:r>
                      <a:r>
                        <a:rPr lang="en-US" sz="1800" baseline="0" dirty="0" smtClean="0">
                          <a:solidFill>
                            <a:schemeClr val="tx1"/>
                          </a:solidFill>
                          <a:latin typeface="Calibri Light" panose="020F0302020204030204" pitchFamily="34" charset="0"/>
                          <a:cs typeface="Calibri Light" panose="020F0302020204030204" pitchFamily="34" charset="0"/>
                        </a:rPr>
                        <a:t>Topics that are h</a:t>
                      </a:r>
                      <a:r>
                        <a:rPr lang="en-US" sz="1800" dirty="0" smtClean="0">
                          <a:solidFill>
                            <a:schemeClr val="tx1"/>
                          </a:solidFill>
                          <a:latin typeface="Calibri Light" panose="020F0302020204030204" pitchFamily="34" charset="0"/>
                          <a:cs typeface="Calibri Light" panose="020F0302020204030204" pitchFamily="34" charset="0"/>
                        </a:rPr>
                        <a:t>igh volume, complexity and/or</a:t>
                      </a:r>
                      <a:r>
                        <a:rPr lang="en-US" sz="1800" baseline="0" dirty="0" smtClean="0">
                          <a:solidFill>
                            <a:schemeClr val="tx1"/>
                          </a:solidFill>
                          <a:latin typeface="Calibri Light" panose="020F0302020204030204" pitchFamily="34" charset="0"/>
                          <a:cs typeface="Calibri Light" panose="020F0302020204030204" pitchFamily="34" charset="0"/>
                        </a:rPr>
                        <a:t> b</a:t>
                      </a:r>
                      <a:r>
                        <a:rPr lang="en-US" sz="1800" dirty="0" smtClean="0">
                          <a:solidFill>
                            <a:schemeClr val="tx1"/>
                          </a:solidFill>
                          <a:latin typeface="Calibri Light" panose="020F0302020204030204" pitchFamily="34" charset="0"/>
                          <a:cs typeface="Calibri Light" panose="020F0302020204030204" pitchFamily="34" charset="0"/>
                        </a:rPr>
                        <a:t>urden topics in primary care. Includes </a:t>
                      </a:r>
                      <a:r>
                        <a:rPr lang="en-US" sz="1800" dirty="0">
                          <a:solidFill>
                            <a:schemeClr val="tx1"/>
                          </a:solidFill>
                          <a:latin typeface="Calibri Light" panose="020F0302020204030204" pitchFamily="34" charset="0"/>
                          <a:cs typeface="Calibri Light" panose="020F0302020204030204" pitchFamily="34" charset="0"/>
                        </a:rPr>
                        <a:t>participation in</a:t>
                      </a:r>
                      <a:r>
                        <a:rPr lang="en-US" sz="1800" baseline="0" dirty="0">
                          <a:solidFill>
                            <a:schemeClr val="tx1"/>
                          </a:solidFill>
                          <a:latin typeface="Calibri Light" panose="020F0302020204030204" pitchFamily="34" charset="0"/>
                          <a:cs typeface="Calibri Light" panose="020F0302020204030204" pitchFamily="34" charset="0"/>
                        </a:rPr>
                        <a:t> Project ECHO sessions for </a:t>
                      </a:r>
                      <a:r>
                        <a:rPr lang="en-US" sz="1800" baseline="0" dirty="0" smtClean="0">
                          <a:solidFill>
                            <a:schemeClr val="tx1"/>
                          </a:solidFill>
                          <a:latin typeface="Calibri Light" panose="020F0302020204030204" pitchFamily="34" charset="0"/>
                          <a:cs typeface="Calibri Light" panose="020F0302020204030204" pitchFamily="34" charset="0"/>
                        </a:rPr>
                        <a:t>managing </a:t>
                      </a:r>
                      <a:r>
                        <a:rPr lang="en-US" sz="1800" baseline="0" dirty="0">
                          <a:solidFill>
                            <a:schemeClr val="tx1"/>
                          </a:solidFill>
                          <a:latin typeface="Calibri Light" panose="020F0302020204030204" pitchFamily="34" charset="0"/>
                          <a:cs typeface="Calibri Light" panose="020F0302020204030204" pitchFamily="34" charset="0"/>
                        </a:rPr>
                        <a:t>chronic pain, treating </a:t>
                      </a:r>
                      <a:r>
                        <a:rPr lang="en-US" sz="1800" baseline="0" dirty="0" smtClean="0">
                          <a:solidFill>
                            <a:schemeClr val="tx1"/>
                          </a:solidFill>
                          <a:latin typeface="Calibri Light" panose="020F0302020204030204" pitchFamily="34" charset="0"/>
                          <a:cs typeface="Calibri Light" panose="020F0302020204030204" pitchFamily="34" charset="0"/>
                        </a:rPr>
                        <a:t>HIV/</a:t>
                      </a:r>
                      <a:r>
                        <a:rPr lang="en-US" sz="1800" baseline="0" dirty="0" err="1" smtClean="0">
                          <a:solidFill>
                            <a:schemeClr val="tx1"/>
                          </a:solidFill>
                          <a:latin typeface="Calibri Light" panose="020F0302020204030204" pitchFamily="34" charset="0"/>
                          <a:cs typeface="Calibri Light" panose="020F0302020204030204" pitchFamily="34" charset="0"/>
                        </a:rPr>
                        <a:t>Hep</a:t>
                      </a:r>
                      <a:r>
                        <a:rPr lang="en-US" sz="1800" baseline="0" dirty="0" smtClean="0">
                          <a:solidFill>
                            <a:schemeClr val="tx1"/>
                          </a:solidFill>
                          <a:latin typeface="Calibri Light" panose="020F0302020204030204" pitchFamily="34" charset="0"/>
                          <a:cs typeface="Calibri Light" panose="020F0302020204030204" pitchFamily="34" charset="0"/>
                        </a:rPr>
                        <a:t> C</a:t>
                      </a:r>
                      <a:r>
                        <a:rPr lang="en-US" sz="1800" baseline="0" dirty="0">
                          <a:solidFill>
                            <a:schemeClr val="tx1"/>
                          </a:solidFill>
                          <a:latin typeface="Calibri Light" panose="020F0302020204030204" pitchFamily="34" charset="0"/>
                          <a:cs typeface="Calibri Light" panose="020F0302020204030204" pitchFamily="34" charset="0"/>
                        </a:rPr>
                        <a:t>, </a:t>
                      </a:r>
                      <a:r>
                        <a:rPr lang="en-US" sz="1800" baseline="0" dirty="0" smtClean="0">
                          <a:solidFill>
                            <a:schemeClr val="tx1"/>
                          </a:solidFill>
                          <a:latin typeface="Calibri Light" panose="020F0302020204030204" pitchFamily="34" charset="0"/>
                          <a:cs typeface="Calibri Light" panose="020F0302020204030204" pitchFamily="34" charset="0"/>
                        </a:rPr>
                        <a:t>opioid addiction, complex pediatrics</a:t>
                      </a:r>
                      <a:endParaRPr lang="en-US" sz="1800" baseline="0" dirty="0">
                        <a:solidFill>
                          <a:schemeClr val="tx1"/>
                        </a:solidFill>
                        <a:latin typeface="Calibri Light" panose="020F0302020204030204" pitchFamily="34" charset="0"/>
                        <a:cs typeface="Calibri Light" panose="020F0302020204030204" pitchFamily="34" charset="0"/>
                      </a:endParaRPr>
                    </a:p>
                    <a:p>
                      <a:pPr marL="3429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en-US" sz="1800" b="1" baseline="0" dirty="0" smtClean="0">
                          <a:solidFill>
                            <a:schemeClr val="tx1"/>
                          </a:solidFill>
                          <a:latin typeface="Calibri Light" panose="020F0302020204030204" pitchFamily="34" charset="0"/>
                          <a:cs typeface="Calibri Light" panose="020F0302020204030204" pitchFamily="34" charset="0"/>
                        </a:rPr>
                        <a:t>Quality </a:t>
                      </a:r>
                      <a:r>
                        <a:rPr lang="en-US" sz="1800" b="1" baseline="0" dirty="0">
                          <a:solidFill>
                            <a:schemeClr val="tx1"/>
                          </a:solidFill>
                          <a:latin typeface="Calibri Light" panose="020F0302020204030204" pitchFamily="34" charset="0"/>
                          <a:cs typeface="Calibri Light" panose="020F0302020204030204" pitchFamily="34" charset="0"/>
                        </a:rPr>
                        <a:t>Improvement Training </a:t>
                      </a:r>
                      <a:r>
                        <a:rPr lang="en-US" sz="1800" baseline="0" dirty="0">
                          <a:solidFill>
                            <a:schemeClr val="tx1"/>
                          </a:solidFill>
                          <a:latin typeface="Calibri Light" panose="020F0302020204030204" pitchFamily="34" charset="0"/>
                          <a:cs typeface="Calibri Light" panose="020F0302020204030204" pitchFamily="34" charset="0"/>
                        </a:rPr>
                        <a:t>(5%); Training to a high performance QI model, including front line QI improvement, data driven QI, and leadership development</a:t>
                      </a:r>
                      <a:r>
                        <a:rPr lang="en-US" sz="1800" baseline="0" dirty="0" smtClean="0">
                          <a:solidFill>
                            <a:schemeClr val="tx1"/>
                          </a:solidFill>
                          <a:latin typeface="Calibri Light" panose="020F0302020204030204" pitchFamily="34" charset="0"/>
                          <a:cs typeface="Calibri Light" panose="020F0302020204030204" pitchFamily="34" charset="0"/>
                        </a:rPr>
                        <a:t>.</a:t>
                      </a:r>
                      <a:endParaRPr lang="en-US" sz="1800" dirty="0">
                        <a:solidFill>
                          <a:schemeClr val="tx1"/>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464735533"/>
              </p:ext>
            </p:extLst>
          </p:nvPr>
        </p:nvGraphicFramePr>
        <p:xfrm>
          <a:off x="609600" y="1758950"/>
          <a:ext cx="11106150" cy="1737360"/>
        </p:xfrm>
        <a:graphic>
          <a:graphicData uri="http://schemas.openxmlformats.org/drawingml/2006/table">
            <a:tbl>
              <a:tblPr firstRow="1" bandRow="1">
                <a:gradFill rotWithShape="1">
                  <a:gsLst>
                    <a:gs pos="0">
                      <a:srgbClr val="4F81BD">
                        <a:tint val="100000"/>
                        <a:shade val="100000"/>
                        <a:satMod val="130000"/>
                      </a:srgbClr>
                    </a:gs>
                    <a:gs pos="100000">
                      <a:srgbClr val="4F81BD">
                        <a:tint val="50000"/>
                        <a:shade val="100000"/>
                        <a:satMod val="350000"/>
                      </a:srgbClr>
                    </a:gs>
                  </a:gsLst>
                  <a:lin ang="16200000" scaled="0"/>
                </a:gradFill>
                <a:effectLst>
                  <a:outerShdw blurRad="40000" dist="23000" dir="5400000" rotWithShape="0">
                    <a:srgbClr val="000000">
                      <a:alpha val="35000"/>
                    </a:srgbClr>
                  </a:outerShdw>
                </a:effectLst>
              </a:tblPr>
              <a:tblGrid>
                <a:gridCol w="2355851">
                  <a:extLst>
                    <a:ext uri="{9D8B030D-6E8A-4147-A177-3AD203B41FA5}">
                      <a16:colId xmlns:a16="http://schemas.microsoft.com/office/drawing/2014/main" val="1716825489"/>
                    </a:ext>
                  </a:extLst>
                </a:gridCol>
                <a:gridCol w="6203738">
                  <a:extLst>
                    <a:ext uri="{9D8B030D-6E8A-4147-A177-3AD203B41FA5}">
                      <a16:colId xmlns:a16="http://schemas.microsoft.com/office/drawing/2014/main" val="588128276"/>
                    </a:ext>
                  </a:extLst>
                </a:gridCol>
                <a:gridCol w="2546561">
                  <a:extLst>
                    <a:ext uri="{9D8B030D-6E8A-4147-A177-3AD203B41FA5}">
                      <a16:colId xmlns:a16="http://schemas.microsoft.com/office/drawing/2014/main" val="923929818"/>
                    </a:ext>
                  </a:extLst>
                </a:gridCol>
              </a:tblGrid>
              <a:tr h="121285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sz="1800" dirty="0" smtClean="0">
                        <a:latin typeface="Calibri Light" panose="020F0302020204030204" pitchFamily="34" charset="0"/>
                        <a:cs typeface="Calibri Light" panose="020F0302020204030204" pitchFamily="34" charset="0"/>
                      </a:endParaRPr>
                    </a:p>
                    <a:p>
                      <a:pPr algn="ctr"/>
                      <a:r>
                        <a:rPr lang="en-US" sz="1800" dirty="0" smtClean="0">
                          <a:latin typeface="Calibri Light" panose="020F0302020204030204" pitchFamily="34" charset="0"/>
                          <a:cs typeface="Calibri Light" panose="020F0302020204030204" pitchFamily="34" charset="0"/>
                        </a:rPr>
                        <a:t>12 Months</a:t>
                      </a:r>
                    </a:p>
                    <a:p>
                      <a:pPr algn="ctr"/>
                      <a:r>
                        <a:rPr lang="en-US" sz="1800" dirty="0" smtClean="0">
                          <a:latin typeface="Calibri Light" panose="020F0302020204030204" pitchFamily="34" charset="0"/>
                          <a:cs typeface="Calibri Light" panose="020F0302020204030204" pitchFamily="34" charset="0"/>
                        </a:rPr>
                        <a:t>Full</a:t>
                      </a:r>
                      <a:r>
                        <a:rPr lang="en-US" sz="1800" baseline="0" dirty="0" smtClean="0">
                          <a:latin typeface="Calibri Light" panose="020F0302020204030204" pitchFamily="34" charset="0"/>
                          <a:cs typeface="Calibri Light" panose="020F0302020204030204" pitchFamily="34" charset="0"/>
                        </a:rPr>
                        <a:t>-time Employment</a:t>
                      </a:r>
                      <a:endParaRPr lang="en-US" sz="1800" dirty="0">
                        <a:latin typeface="Calibri Light" panose="020F0302020204030204" pitchFamily="34" charset="0"/>
                        <a:cs typeface="Calibri Light" panose="020F030202020403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1"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aseline="0" dirty="0" smtClean="0">
                          <a:latin typeface="Calibri Light" panose="020F0302020204030204" pitchFamily="34" charset="0"/>
                          <a:cs typeface="Calibri Light" panose="020F0302020204030204" pitchFamily="34" charset="0"/>
                        </a:rPr>
                        <a:t>Training to Clinical Complexity and</a:t>
                      </a:r>
                    </a:p>
                    <a:p>
                      <a:pPr marL="0" marR="0" lvl="1"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aseline="0" dirty="0" smtClean="0">
                          <a:latin typeface="Calibri Light" panose="020F0302020204030204" pitchFamily="34" charset="0"/>
                          <a:cs typeface="Calibri Light" panose="020F0302020204030204" pitchFamily="34" charset="0"/>
                        </a:rPr>
                        <a:t>High Performance Model of Care</a:t>
                      </a:r>
                    </a:p>
                    <a:p>
                      <a:pPr marL="0" marR="0" lvl="1"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aseline="0" dirty="0" smtClean="0">
                        <a:latin typeface="Calibri Light" panose="020F0302020204030204" pitchFamily="34" charset="0"/>
                        <a:cs typeface="Calibri Light" panose="020F0302020204030204" pitchFamily="34" charset="0"/>
                      </a:endParaRPr>
                    </a:p>
                    <a:p>
                      <a:pPr marL="0" marR="0" lvl="1"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aseline="0" dirty="0" smtClean="0">
                          <a:latin typeface="Calibri Light" panose="020F0302020204030204" pitchFamily="34" charset="0"/>
                          <a:cs typeface="Calibri Light" panose="020F0302020204030204" pitchFamily="34" charset="0"/>
                        </a:rPr>
                        <a:t>team-based care, inter-professional collaboration, integrated care, data driven QI ,expert use of technology</a:t>
                      </a:r>
                      <a:endParaRPr lang="en-US" sz="1800" dirty="0" smtClean="0">
                        <a:latin typeface="Calibri Light" panose="020F0302020204030204" pitchFamily="34" charset="0"/>
                        <a:cs typeface="Calibri Light" panose="020F0302020204030204" pitchFamily="34" charset="0"/>
                      </a:endParaRPr>
                    </a:p>
                    <a:p>
                      <a:endParaRPr lang="en-US" sz="1800" dirty="0">
                        <a:latin typeface="Calibri Light" panose="020F0302020204030204" pitchFamily="34" charset="0"/>
                        <a:cs typeface="Calibri Light" panose="020F030202020403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sz="1800" dirty="0" smtClean="0">
                        <a:latin typeface="Calibri Light" panose="020F0302020204030204" pitchFamily="34" charset="0"/>
                        <a:cs typeface="Calibri Light" panose="020F0302020204030204" pitchFamily="34" charset="0"/>
                      </a:endParaRPr>
                    </a:p>
                    <a:p>
                      <a:pPr algn="ctr"/>
                      <a:r>
                        <a:rPr lang="en-US" sz="1800" dirty="0" smtClean="0">
                          <a:latin typeface="Calibri Light" panose="020F0302020204030204" pitchFamily="34" charset="0"/>
                          <a:cs typeface="Calibri Light" panose="020F0302020204030204" pitchFamily="34" charset="0"/>
                        </a:rPr>
                        <a:t>Full Integration into Home</a:t>
                      </a:r>
                      <a:r>
                        <a:rPr lang="en-US" sz="1800" baseline="0" dirty="0" smtClean="0">
                          <a:latin typeface="Calibri Light" panose="020F0302020204030204" pitchFamily="34" charset="0"/>
                          <a:cs typeface="Calibri Light" panose="020F0302020204030204" pitchFamily="34" charset="0"/>
                        </a:rPr>
                        <a:t> Site and Organization </a:t>
                      </a:r>
                      <a:endParaRPr lang="en-US" sz="1800" dirty="0">
                        <a:latin typeface="Calibri Light" panose="020F0302020204030204" pitchFamily="34" charset="0"/>
                        <a:cs typeface="Calibri Light" panose="020F030202020403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1361269"/>
                  </a:ext>
                </a:extLst>
              </a:tr>
            </a:tbl>
          </a:graphicData>
        </a:graphic>
      </p:graphicFrame>
    </p:spTree>
    <p:extLst>
      <p:ext uri="{BB962C8B-B14F-4D97-AF65-F5344CB8AC3E}">
        <p14:creationId xmlns:p14="http://schemas.microsoft.com/office/powerpoint/2010/main" val="14425482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30" normalizeH="0" baseline="0" noProof="0" dirty="0" smtClean="0">
                <a:ln>
                  <a:noFill/>
                </a:ln>
                <a:solidFill>
                  <a:srgbClr val="0E74BD"/>
                </a:solidFill>
                <a:effectLst/>
                <a:uLnTx/>
                <a:uFillTx/>
                <a:latin typeface="Calibri Light" panose="020F0302020204030204"/>
                <a:ea typeface="+mj-ea"/>
                <a:cs typeface="Calibri" panose="020F0502020204030204" pitchFamily="34" charset="0"/>
              </a:rPr>
              <a:t>Questions?</a:t>
            </a:r>
            <a:endParaRPr kumimoji="0" lang="en-US" sz="5400" b="1" i="0" u="none" strike="noStrike" kern="1200" cap="none" spc="-30" normalizeH="0" baseline="0" noProof="0" dirty="0">
              <a:ln>
                <a:noFill/>
              </a:ln>
              <a:solidFill>
                <a:srgbClr val="0E74BD"/>
              </a:solidFill>
              <a:effectLst/>
              <a:uLnTx/>
              <a:uFillTx/>
              <a:latin typeface="Calibri Light" panose="020F0302020204030204"/>
              <a:ea typeface="+mj-ea"/>
              <a:cs typeface="Calibri" panose="020F0502020204030204" pitchFamily="34" charset="0"/>
            </a:endParaRPr>
          </a:p>
        </p:txBody>
      </p:sp>
    </p:spTree>
    <p:extLst>
      <p:ext uri="{BB962C8B-B14F-4D97-AF65-F5344CB8AC3E}">
        <p14:creationId xmlns:p14="http://schemas.microsoft.com/office/powerpoint/2010/main" val="421459059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Assignments</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746723" y="2336250"/>
            <a:ext cx="5740341" cy="3945467"/>
          </a:xfrm>
          <a:prstGeom prst="rect">
            <a:avLst/>
          </a:prstGeom>
          <a:ln>
            <a:solidFill>
              <a:schemeClr val="accent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rgbClr val="008558"/>
              </a:buClr>
              <a:buFont typeface="Wingdings" panose="05000000000000000000" pitchFamily="2" charset="2"/>
              <a:buChar char="ü"/>
            </a:pPr>
            <a:r>
              <a:rPr lang="en-US" sz="2600" dirty="0" smtClean="0">
                <a:latin typeface="Calibri Light" panose="020F0302020204030204" pitchFamily="34" charset="0"/>
                <a:cs typeface="Calibri Light" panose="020F0302020204030204" pitchFamily="34" charset="0"/>
              </a:rPr>
              <a:t>List </a:t>
            </a:r>
            <a:r>
              <a:rPr lang="en-US" sz="2600" dirty="0" smtClean="0">
                <a:latin typeface="Calibri Light" panose="020F0302020204030204" pitchFamily="34" charset="0"/>
                <a:cs typeface="Calibri Light" panose="020F0302020204030204" pitchFamily="34" charset="0"/>
              </a:rPr>
              <a:t>out your key program drivers </a:t>
            </a:r>
            <a:endParaRPr lang="en-US" sz="2600" dirty="0" smtClean="0">
              <a:latin typeface="Calibri Light" panose="020F0302020204030204" pitchFamily="34" charset="0"/>
              <a:cs typeface="Calibri Light" panose="020F0302020204030204" pitchFamily="34" charset="0"/>
            </a:endParaRPr>
          </a:p>
          <a:p>
            <a:pPr marL="0" indent="0">
              <a:spcBef>
                <a:spcPts val="0"/>
              </a:spcBef>
              <a:spcAft>
                <a:spcPts val="600"/>
              </a:spcAft>
              <a:buClr>
                <a:srgbClr val="008558"/>
              </a:buClr>
              <a:buNone/>
            </a:pPr>
            <a:endParaRPr lang="en-US" sz="1400" dirty="0" smtClean="0">
              <a:latin typeface="Calibri Light" panose="020F0302020204030204" pitchFamily="34" charset="0"/>
              <a:cs typeface="Calibri Light" panose="020F0302020204030204" pitchFamily="34" charset="0"/>
            </a:endParaRPr>
          </a:p>
          <a:p>
            <a:pPr>
              <a:spcBef>
                <a:spcPts val="0"/>
              </a:spcBef>
              <a:spcAft>
                <a:spcPts val="600"/>
              </a:spcAft>
              <a:buClr>
                <a:srgbClr val="008558"/>
              </a:buClr>
              <a:buFont typeface="Wingdings" panose="05000000000000000000" pitchFamily="2" charset="2"/>
              <a:buChar char="ü"/>
            </a:pPr>
            <a:r>
              <a:rPr lang="en-US" sz="2600" dirty="0" smtClean="0">
                <a:latin typeface="Calibri Light" panose="020F0302020204030204" pitchFamily="34" charset="0"/>
                <a:cs typeface="Calibri Light" panose="020F0302020204030204" pitchFamily="34" charset="0"/>
              </a:rPr>
              <a:t> Draft your Mission and Vision </a:t>
            </a:r>
            <a:r>
              <a:rPr lang="en-US" sz="2600" dirty="0" smtClean="0">
                <a:latin typeface="Calibri Light" panose="020F0302020204030204" pitchFamily="34" charset="0"/>
                <a:cs typeface="Calibri Light" panose="020F0302020204030204" pitchFamily="34" charset="0"/>
              </a:rPr>
              <a:t>Statement</a:t>
            </a:r>
          </a:p>
          <a:p>
            <a:pPr marL="0" indent="0">
              <a:spcBef>
                <a:spcPts val="0"/>
              </a:spcBef>
              <a:spcAft>
                <a:spcPts val="600"/>
              </a:spcAft>
              <a:buClr>
                <a:srgbClr val="008558"/>
              </a:buClr>
              <a:buNone/>
            </a:pPr>
            <a:endParaRPr lang="en-US" sz="1400" dirty="0" smtClean="0">
              <a:latin typeface="Calibri Light" panose="020F0302020204030204" pitchFamily="34" charset="0"/>
              <a:cs typeface="Calibri Light" panose="020F0302020204030204" pitchFamily="34" charset="0"/>
            </a:endParaRPr>
          </a:p>
          <a:p>
            <a:pPr>
              <a:spcBef>
                <a:spcPts val="0"/>
              </a:spcBef>
              <a:spcAft>
                <a:spcPts val="600"/>
              </a:spcAft>
              <a:buClr>
                <a:srgbClr val="008558"/>
              </a:buClr>
              <a:buFont typeface="Wingdings" panose="05000000000000000000" pitchFamily="2" charset="2"/>
              <a:buChar char="ü"/>
            </a:pPr>
            <a:r>
              <a:rPr lang="en-US" sz="2600" dirty="0" smtClean="0">
                <a:latin typeface="Calibri Light" panose="020F0302020204030204" pitchFamily="34" charset="0"/>
                <a:cs typeface="Calibri Light" panose="020F0302020204030204" pitchFamily="34" charset="0"/>
              </a:rPr>
              <a:t> Complete the Resource </a:t>
            </a:r>
            <a:r>
              <a:rPr lang="en-US" sz="2600" dirty="0" smtClean="0">
                <a:latin typeface="Calibri Light" panose="020F0302020204030204" pitchFamily="34" charset="0"/>
                <a:cs typeface="Calibri Light" panose="020F0302020204030204" pitchFamily="34" charset="0"/>
              </a:rPr>
              <a:t>Assessment</a:t>
            </a:r>
          </a:p>
          <a:p>
            <a:pPr marL="0" indent="0">
              <a:spcBef>
                <a:spcPts val="0"/>
              </a:spcBef>
              <a:spcAft>
                <a:spcPts val="600"/>
              </a:spcAft>
              <a:buClr>
                <a:srgbClr val="008558"/>
              </a:buClr>
              <a:buNone/>
            </a:pPr>
            <a:endParaRPr lang="en-US" sz="1400" dirty="0" smtClean="0">
              <a:latin typeface="Calibri Light" panose="020F0302020204030204" pitchFamily="34" charset="0"/>
              <a:cs typeface="Calibri Light" panose="020F0302020204030204" pitchFamily="34" charset="0"/>
            </a:endParaRPr>
          </a:p>
          <a:p>
            <a:pPr>
              <a:spcBef>
                <a:spcPts val="0"/>
              </a:spcBef>
              <a:spcAft>
                <a:spcPts val="600"/>
              </a:spcAft>
              <a:buClr>
                <a:srgbClr val="008558"/>
              </a:buClr>
              <a:buFont typeface="Wingdings" panose="05000000000000000000" pitchFamily="2" charset="2"/>
              <a:buChar char="ü"/>
            </a:pPr>
            <a:r>
              <a:rPr lang="en-US" sz="2600" dirty="0" smtClean="0">
                <a:latin typeface="Calibri Light" panose="020F0302020204030204" pitchFamily="34" charset="0"/>
                <a:cs typeface="Calibri Light" panose="020F0302020204030204" pitchFamily="34" charset="0"/>
              </a:rPr>
              <a:t> Develop presentation and if possible present to leadership/board (if have not already done so)</a:t>
            </a:r>
            <a:endParaRPr lang="en-US" sz="2600" dirty="0">
              <a:latin typeface="Calibri Light" panose="020F0302020204030204" pitchFamily="34" charset="0"/>
              <a:cs typeface="Calibri Light" panose="020F0302020204030204" pitchFamily="34" charset="0"/>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7056408" y="2311400"/>
            <a:ext cx="4779933" cy="3945467"/>
          </a:xfrm>
          <a:prstGeom prst="rect">
            <a:avLst/>
          </a:prstGeom>
          <a:ln>
            <a:solidFill>
              <a:schemeClr val="accent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Clr>
                <a:srgbClr val="008558"/>
              </a:buClr>
              <a:buNone/>
            </a:pPr>
            <a:r>
              <a:rPr lang="en-US" sz="2600" dirty="0" smtClean="0">
                <a:latin typeface="Calibri Light" panose="020F0302020204030204" pitchFamily="34" charset="0"/>
                <a:cs typeface="Calibri Light" panose="020F0302020204030204" pitchFamily="34" charset="0"/>
              </a:rPr>
              <a:t>CME and Resource Page</a:t>
            </a:r>
          </a:p>
          <a:p>
            <a:pPr marL="0" indent="0" algn="ctr">
              <a:spcBef>
                <a:spcPts val="0"/>
              </a:spcBef>
              <a:spcAft>
                <a:spcPts val="600"/>
              </a:spcAft>
              <a:buClr>
                <a:srgbClr val="008558"/>
              </a:buClr>
              <a:buNone/>
            </a:pPr>
            <a:r>
              <a:rPr lang="en-US" sz="2600" dirty="0" smtClean="0">
                <a:latin typeface="Calibri Light" panose="020F0302020204030204" pitchFamily="34" charset="0"/>
                <a:cs typeface="Calibri Light" panose="020F0302020204030204" pitchFamily="34" charset="0"/>
              </a:rPr>
              <a:t>Access Code: PGR2023</a:t>
            </a:r>
          </a:p>
          <a:p>
            <a:pPr marL="0" indent="0" algn="ctr">
              <a:spcBef>
                <a:spcPts val="0"/>
              </a:spcBef>
              <a:spcAft>
                <a:spcPts val="600"/>
              </a:spcAft>
              <a:buClr>
                <a:srgbClr val="008558"/>
              </a:buClr>
              <a:buNone/>
            </a:pPr>
            <a:endParaRPr lang="en-US" sz="26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2600" dirty="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8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8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8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800" dirty="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r>
              <a:rPr lang="en-US" sz="1800" dirty="0">
                <a:latin typeface="Calibri Light" panose="020F0302020204030204" pitchFamily="34" charset="0"/>
                <a:cs typeface="Calibri Light" panose="020F0302020204030204" pitchFamily="34" charset="0"/>
                <a:hlinkClick r:id="rId3"/>
              </a:rPr>
              <a:t>https://</a:t>
            </a:r>
            <a:r>
              <a:rPr lang="en-US" sz="1800" dirty="0" smtClean="0">
                <a:latin typeface="Calibri Light" panose="020F0302020204030204" pitchFamily="34" charset="0"/>
                <a:cs typeface="Calibri Light" panose="020F0302020204030204" pitchFamily="34" charset="0"/>
                <a:hlinkClick r:id="rId3"/>
              </a:rPr>
              <a:t>education.weitzmaninstitute.org/content/postgraduate-nurse-practitioner-np-residency-and-npphysician-associate-pa-training-programs</a:t>
            </a:r>
            <a:r>
              <a:rPr lang="en-US" sz="1800" dirty="0" smtClean="0">
                <a:latin typeface="Calibri Light" panose="020F0302020204030204" pitchFamily="34" charset="0"/>
                <a:cs typeface="Calibri Light" panose="020F0302020204030204" pitchFamily="34" charset="0"/>
              </a:rPr>
              <a:t> </a:t>
            </a:r>
            <a:endParaRPr lang="en-US" sz="1800" dirty="0">
              <a:latin typeface="Calibri Light" panose="020F0302020204030204" pitchFamily="34" charset="0"/>
              <a:cs typeface="Calibri Light" panose="020F0302020204030204" pitchFamily="34" charset="0"/>
            </a:endParaRPr>
          </a:p>
        </p:txBody>
      </p:sp>
      <p:pic>
        <p:nvPicPr>
          <p:cNvPr id="3" name="Picture 2"/>
          <p:cNvPicPr>
            <a:picLocks noChangeAspect="1"/>
          </p:cNvPicPr>
          <p:nvPr/>
        </p:nvPicPr>
        <p:blipFill>
          <a:blip r:embed="rId4"/>
          <a:stretch>
            <a:fillRect/>
          </a:stretch>
        </p:blipFill>
        <p:spPr>
          <a:xfrm>
            <a:off x="8453349" y="3263534"/>
            <a:ext cx="2033086" cy="2033086"/>
          </a:xfrm>
          <a:prstGeom prst="rect">
            <a:avLst/>
          </a:prstGeom>
        </p:spPr>
      </p:pic>
    </p:spTree>
    <p:extLst>
      <p:ext uri="{BB962C8B-B14F-4D97-AF65-F5344CB8AC3E}">
        <p14:creationId xmlns:p14="http://schemas.microsoft.com/office/powerpoint/2010/main" val="32105797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Next Steps</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3"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008558"/>
              </a:buClr>
              <a:buFont typeface="Arial" panose="020B0604020202020204" pitchFamily="34" charset="0"/>
              <a:buNone/>
            </a:pPr>
            <a:r>
              <a:rPr lang="en-US" sz="3000" b="1" dirty="0" smtClean="0">
                <a:latin typeface="Calibri Light" panose="020F0302020204030204" pitchFamily="34" charset="0"/>
                <a:cs typeface="Calibri Light" panose="020F0302020204030204" pitchFamily="34" charset="0"/>
              </a:rPr>
              <a:t>Coach Calls: </a:t>
            </a:r>
          </a:p>
          <a:p>
            <a:pPr lvl="1">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Tuesday November 28</a:t>
            </a:r>
            <a:r>
              <a:rPr lang="en-US" sz="3000" baseline="30000" dirty="0" smtClean="0">
                <a:latin typeface="Calibri Light" panose="020F0302020204030204" pitchFamily="34" charset="0"/>
                <a:cs typeface="Calibri Light" panose="020F0302020204030204" pitchFamily="34" charset="0"/>
              </a:rPr>
              <a:t>th</a:t>
            </a:r>
            <a:r>
              <a:rPr lang="en-US" sz="3000" dirty="0" smtClean="0">
                <a:latin typeface="Calibri Light" panose="020F0302020204030204" pitchFamily="34" charset="0"/>
                <a:cs typeface="Calibri Light" panose="020F0302020204030204" pitchFamily="34" charset="0"/>
              </a:rPr>
              <a:t> 1:00pm Eastern / 10:00am Pacific </a:t>
            </a:r>
          </a:p>
          <a:p>
            <a:pPr lvl="1">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Tuesday December 12</a:t>
            </a:r>
            <a:r>
              <a:rPr lang="en-US" sz="3000" baseline="30000" dirty="0" smtClean="0">
                <a:latin typeface="Calibri Light" panose="020F0302020204030204" pitchFamily="34" charset="0"/>
                <a:cs typeface="Calibri Light" panose="020F0302020204030204" pitchFamily="34" charset="0"/>
              </a:rPr>
              <a:t>th</a:t>
            </a:r>
            <a:r>
              <a:rPr lang="en-US" sz="3000" dirty="0" smtClean="0">
                <a:latin typeface="Calibri Light" panose="020F0302020204030204" pitchFamily="34" charset="0"/>
                <a:cs typeface="Calibri Light" panose="020F0302020204030204" pitchFamily="34" charset="0"/>
              </a:rPr>
              <a:t> 1:00pm Eastern / 10:00am Pacific </a:t>
            </a:r>
          </a:p>
          <a:p>
            <a:pPr marL="0" indent="0">
              <a:spcBef>
                <a:spcPts val="0"/>
              </a:spcBef>
              <a:spcAft>
                <a:spcPts val="600"/>
              </a:spcAft>
              <a:buClr>
                <a:srgbClr val="008558"/>
              </a:buClr>
              <a:buFont typeface="Arial" panose="020B0604020202020204" pitchFamily="34" charset="0"/>
              <a:buNone/>
            </a:pPr>
            <a:endParaRPr lang="en-US" sz="3000" dirty="0" smtClean="0">
              <a:latin typeface="Calibri Light" panose="020F0302020204030204" pitchFamily="34" charset="0"/>
              <a:cs typeface="Calibri Light" panose="020F0302020204030204" pitchFamily="34" charset="0"/>
            </a:endParaRPr>
          </a:p>
          <a:p>
            <a:pPr marL="0" indent="0">
              <a:spcBef>
                <a:spcPts val="0"/>
              </a:spcBef>
              <a:spcAft>
                <a:spcPts val="600"/>
              </a:spcAft>
              <a:buClr>
                <a:srgbClr val="008558"/>
              </a:buClr>
              <a:buFont typeface="Arial" panose="020B0604020202020204" pitchFamily="34" charset="0"/>
              <a:buNone/>
            </a:pPr>
            <a:r>
              <a:rPr lang="en-US" sz="3000" b="1" dirty="0" smtClean="0">
                <a:latin typeface="Calibri Light" panose="020F0302020204030204" pitchFamily="34" charset="0"/>
                <a:cs typeface="Calibri Light" panose="020F0302020204030204" pitchFamily="34" charset="0"/>
              </a:rPr>
              <a:t>Session 2: </a:t>
            </a:r>
            <a:r>
              <a:rPr lang="en-US" sz="3000" dirty="0" smtClean="0">
                <a:latin typeface="Calibri Light" panose="020F0302020204030204" pitchFamily="34" charset="0"/>
                <a:cs typeface="Calibri Light" panose="020F0302020204030204" pitchFamily="34" charset="0"/>
              </a:rPr>
              <a:t>Tuesday December 19</a:t>
            </a:r>
            <a:r>
              <a:rPr lang="en-US" sz="3000" baseline="30000" dirty="0" smtClean="0">
                <a:latin typeface="Calibri Light" panose="020F0302020204030204" pitchFamily="34" charset="0"/>
                <a:cs typeface="Calibri Light" panose="020F0302020204030204" pitchFamily="34" charset="0"/>
              </a:rPr>
              <a:t>th</a:t>
            </a:r>
            <a:r>
              <a:rPr lang="en-US" sz="3000" dirty="0" smtClean="0">
                <a:latin typeface="Calibri Light" panose="020F0302020204030204" pitchFamily="34" charset="0"/>
                <a:cs typeface="Calibri Light" panose="020F0302020204030204" pitchFamily="34" charset="0"/>
              </a:rPr>
              <a:t> 1:00pm Eastern / 10:00am Pacific</a:t>
            </a:r>
            <a:endParaRPr lang="en-US" sz="3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910213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smtClean="0">
                <a:latin typeface="Calibri Light" panose="020F0302020204030204"/>
              </a:rPr>
              <a:t>Contact </a:t>
            </a:r>
            <a:r>
              <a:rPr lang="en-US" dirty="0">
                <a:latin typeface="Calibri Light" panose="020F0302020204030204"/>
              </a:rPr>
              <a:t>Information</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TextBox 3"/>
          <p:cNvSpPr txBox="1"/>
          <p:nvPr/>
        </p:nvSpPr>
        <p:spPr>
          <a:xfrm>
            <a:off x="2244917" y="2544426"/>
            <a:ext cx="3241342" cy="12618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Amanda Schiessl</a:t>
            </a:r>
            <a:endPar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Program </a:t>
            </a:r>
            <a:r>
              <a:rPr kumimoji="0" lang="en-US" sz="24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Director/Co-PI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Amanda@mwhs1.com</a:t>
            </a:r>
            <a:endPar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5" name="TextBox 4"/>
          <p:cNvSpPr txBox="1"/>
          <p:nvPr/>
        </p:nvSpPr>
        <p:spPr>
          <a:xfrm>
            <a:off x="6567487" y="2544426"/>
            <a:ext cx="3377821" cy="12618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Meaghan Angers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Program</a:t>
            </a:r>
            <a:r>
              <a:rPr kumimoji="0" lang="en-US" sz="2400" b="0" i="1"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Manager</a:t>
            </a:r>
            <a:endParaRPr kumimoji="0" lang="en-US" sz="24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angersm@mwhs1.com</a:t>
            </a:r>
            <a:endPar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6" name="TextBox 5"/>
          <p:cNvSpPr txBox="1"/>
          <p:nvPr/>
        </p:nvSpPr>
        <p:spPr>
          <a:xfrm>
            <a:off x="875091" y="4039336"/>
            <a:ext cx="10441817" cy="1569660"/>
          </a:xfrm>
          <a:prstGeom prst="rect">
            <a:avLst/>
          </a:prstGeom>
          <a:noFill/>
        </p:spPr>
        <p:txBody>
          <a:bodyPr wrap="square" rtlCol="0">
            <a:spAutoFit/>
          </a:bodyPr>
          <a:lstStyle/>
          <a:p>
            <a:pPr algn="ctr" defTabSz="457200">
              <a:defRPr/>
            </a:pPr>
            <a:r>
              <a:rPr lang="en-US" sz="3200" b="1" dirty="0">
                <a:solidFill>
                  <a:srgbClr val="0E74BD"/>
                </a:solidFill>
                <a:latin typeface="Calibri Light" panose="020F0302020204030204" pitchFamily="34" charset="0"/>
                <a:cs typeface="Calibri Light" panose="020F0302020204030204" pitchFamily="34" charset="0"/>
              </a:rPr>
              <a:t>REMINDER: </a:t>
            </a:r>
            <a:r>
              <a:rPr lang="en-US" sz="3200" dirty="0">
                <a:solidFill>
                  <a:srgbClr val="0E74BD"/>
                </a:solidFill>
                <a:latin typeface="Calibri Light" panose="020F0302020204030204" pitchFamily="34" charset="0"/>
                <a:cs typeface="Calibri Light" panose="020F0302020204030204" pitchFamily="34" charset="0"/>
              </a:rPr>
              <a:t>Complete evaluation in the poll!</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3200" dirty="0" smtClean="0">
              <a:solidFill>
                <a:prstClr val="black"/>
              </a:solidFill>
              <a:latin typeface="Calibri Light" panose="020F0302020204030204" pitchFamily="34" charset="0"/>
              <a:cs typeface="Calibri Light" panose="020F03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smtClean="0">
                <a:latin typeface="Calibri Light" panose="020F0302020204030204" pitchFamily="34" charset="0"/>
                <a:cs typeface="Calibri Light" panose="020F0302020204030204" pitchFamily="34" charset="0"/>
              </a:rPr>
              <a:t>Next Learning Session is </a:t>
            </a:r>
            <a:r>
              <a:rPr lang="en-US" sz="3200" b="1" dirty="0" smtClean="0">
                <a:latin typeface="Calibri Light" panose="020F0302020204030204" pitchFamily="34" charset="0"/>
                <a:cs typeface="Calibri Light" panose="020F0302020204030204" pitchFamily="34" charset="0"/>
              </a:rPr>
              <a:t>Tuesday December 19</a:t>
            </a:r>
            <a:r>
              <a:rPr lang="en-US" sz="3200" b="1" baseline="30000" dirty="0" smtClean="0">
                <a:latin typeface="Calibri Light" panose="020F0302020204030204" pitchFamily="34" charset="0"/>
                <a:cs typeface="Calibri Light" panose="020F0302020204030204" pitchFamily="34" charset="0"/>
              </a:rPr>
              <a:t>th</a:t>
            </a:r>
            <a:r>
              <a:rPr lang="en-US" sz="3200" b="1" dirty="0" smtClean="0">
                <a:latin typeface="Calibri Light" panose="020F0302020204030204" pitchFamily="34" charset="0"/>
                <a:cs typeface="Calibri Light" panose="020F0302020204030204" pitchFamily="34" charset="0"/>
              </a:rPr>
              <a:t>! </a:t>
            </a:r>
            <a:endParaRPr kumimoji="0" lang="en-US" sz="3200" b="1" i="0" u="none" strike="noStrike" kern="1200" cap="none" spc="0" normalizeH="0" baseline="0" noProof="0" dirty="0">
              <a:ln>
                <a:noFill/>
              </a:ln>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7562574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79A16-415A-9145-B181-90C7EE2C2DF1}"/>
              </a:ext>
            </a:extLst>
          </p:cNvPr>
          <p:cNvSpPr>
            <a:spLocks noGrp="1"/>
          </p:cNvSpPr>
          <p:nvPr>
            <p:ph type="title"/>
          </p:nvPr>
        </p:nvSpPr>
        <p:spPr>
          <a:xfrm>
            <a:off x="1646771" y="1342323"/>
            <a:ext cx="9074727" cy="724429"/>
          </a:xfrm>
        </p:spPr>
        <p:txBody>
          <a:bodyPr anchor="t">
            <a:noAutofit/>
          </a:bodyPr>
          <a:lstStyle/>
          <a:p>
            <a:pPr algn="ctr">
              <a:lnSpc>
                <a:spcPct val="90000"/>
              </a:lnSpc>
            </a:pPr>
            <a:r>
              <a:rPr lang="en-US" sz="4800" b="1" spc="-30" dirty="0" smtClean="0">
                <a:solidFill>
                  <a:srgbClr val="0E74BD"/>
                </a:solidFill>
                <a:latin typeface="Calibri Light" panose="020F0302020204030204" pitchFamily="34" charset="0"/>
                <a:cs typeface="Calibri Light" panose="020F0302020204030204" pitchFamily="34" charset="0"/>
              </a:rPr>
              <a:t>Explore more resources!</a:t>
            </a:r>
            <a:endParaRPr lang="en-US" sz="4800" b="1" spc="-30" dirty="0">
              <a:solidFill>
                <a:srgbClr val="0E74BD"/>
              </a:solidFill>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811C57A9-FA56-8846-A262-C38A4576E609}"/>
              </a:ext>
            </a:extLst>
          </p:cNvPr>
          <p:cNvSpPr txBox="1"/>
          <p:nvPr/>
        </p:nvSpPr>
        <p:spPr>
          <a:xfrm>
            <a:off x="146050" y="6420149"/>
            <a:ext cx="304800" cy="230832"/>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D624103-554C-2E4E-857E-364EE110D31D}" type="slidenum">
              <a:rPr kumimoji="0" lang="en-US" sz="900" b="0" i="0" u="none" strike="noStrike" kern="0" cap="none" spc="0" normalizeH="0" baseline="0" noProof="0" dirty="0" smtClean="0">
                <a:ln>
                  <a:noFill/>
                </a:ln>
                <a:solidFill>
                  <a:srgbClr val="1B374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en-US" sz="900" b="0" i="0" u="none" strike="noStrike" kern="0" cap="none" spc="0" normalizeH="0" baseline="0" noProof="0" dirty="0">
              <a:ln>
                <a:noFill/>
              </a:ln>
              <a:solidFill>
                <a:srgbClr val="1B3749"/>
              </a:solidFill>
              <a:effectLst/>
              <a:uLnTx/>
              <a:uFillTx/>
              <a:latin typeface="Calibri"/>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050" y="225157"/>
            <a:ext cx="2192201" cy="965107"/>
          </a:xfrm>
          <a:prstGeom prst="rect">
            <a:avLst/>
          </a:prstGeom>
        </p:spPr>
      </p:pic>
      <p:pic>
        <p:nvPicPr>
          <p:cNvPr id="9" name="Picture 8"/>
          <p:cNvPicPr>
            <a:picLocks noChangeAspect="1"/>
          </p:cNvPicPr>
          <p:nvPr/>
        </p:nvPicPr>
        <p:blipFill>
          <a:blip r:embed="rId4"/>
          <a:stretch>
            <a:fillRect/>
          </a:stretch>
        </p:blipFill>
        <p:spPr>
          <a:xfrm>
            <a:off x="531033" y="2993714"/>
            <a:ext cx="2643530" cy="29697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4563" y="3302550"/>
            <a:ext cx="3642800" cy="2126508"/>
          </a:xfrm>
          <a:prstGeom prst="rect">
            <a:avLst/>
          </a:prstGeom>
        </p:spPr>
      </p:pic>
      <p:sp>
        <p:nvSpPr>
          <p:cNvPr id="11" name="Title 2">
            <a:extLst>
              <a:ext uri="{FF2B5EF4-FFF2-40B4-BE49-F238E27FC236}">
                <a16:creationId xmlns:a16="http://schemas.microsoft.com/office/drawing/2014/main" id="{27779A16-415A-9145-B181-90C7EE2C2DF1}"/>
              </a:ext>
            </a:extLst>
          </p:cNvPr>
          <p:cNvSpPr txBox="1">
            <a:spLocks/>
          </p:cNvSpPr>
          <p:nvPr/>
        </p:nvSpPr>
        <p:spPr>
          <a:xfrm>
            <a:off x="211871" y="2155371"/>
            <a:ext cx="7005298" cy="724429"/>
          </a:xfrm>
          <a:prstGeom prst="rect">
            <a:avLst/>
          </a:prstGeom>
        </p:spPr>
        <p:txBody>
          <a:bodyPr vert="horz" lIns="91440" tIns="45720" rIns="91440" bIns="45720" rtlCol="0" anchor="t">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rPr>
              <a:t>National Learning Library: </a:t>
            </a:r>
            <a:br>
              <a:rPr kumimoji="0" lang="en-US" sz="44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rPr>
            </a:br>
            <a:r>
              <a:rPr kumimoji="0" lang="en-US" sz="3600" b="1" i="0" u="none" strike="noStrike" kern="1200" cap="none" spc="-30" normalizeH="0" baseline="0" noProof="0" dirty="0" smtClean="0">
                <a:ln>
                  <a:noFill/>
                </a:ln>
                <a:solidFill>
                  <a:srgbClr val="1DAF4C"/>
                </a:solidFill>
                <a:effectLst/>
                <a:uLnTx/>
                <a:uFillTx/>
                <a:latin typeface="Calibri" panose="020F0502020204030204" pitchFamily="34" charset="0"/>
                <a:ea typeface="+mj-ea"/>
                <a:cs typeface="Calibri" panose="020F0502020204030204" pitchFamily="34" charset="0"/>
              </a:rPr>
              <a:t>Resources for Clinical Workforce Development</a:t>
            </a:r>
            <a:endParaRPr kumimoji="0" lang="en-US" sz="3600" b="1" i="0" u="none" strike="noStrike" kern="1200" cap="none" spc="-30" normalizeH="0" baseline="0" noProof="0" dirty="0">
              <a:ln>
                <a:noFill/>
              </a:ln>
              <a:solidFill>
                <a:srgbClr val="1DAF4C"/>
              </a:solidFill>
              <a:effectLst/>
              <a:uLnTx/>
              <a:uFillTx/>
              <a:latin typeface="Calibri" panose="020F0502020204030204" pitchFamily="34" charset="0"/>
              <a:ea typeface="+mj-ea"/>
              <a:cs typeface="Calibri" panose="020F0502020204030204" pitchFamily="34" charset="0"/>
            </a:endParaRPr>
          </a:p>
        </p:txBody>
      </p:sp>
      <p:sp>
        <p:nvSpPr>
          <p:cNvPr id="12" name="Rectangle 11"/>
          <p:cNvSpPr/>
          <p:nvPr/>
        </p:nvSpPr>
        <p:spPr>
          <a:xfrm>
            <a:off x="970765" y="6072283"/>
            <a:ext cx="5406866"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6"/>
              </a:rPr>
              <a:t>https://</a:t>
            </a:r>
            <a:r>
              <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mn-cs"/>
                <a:hlinkClick r:id="rId6"/>
              </a:rPr>
              <a:t>www.weitzmaninstitute.org/ncaresources</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p:txBody>
      </p:sp>
      <p:cxnSp>
        <p:nvCxnSpPr>
          <p:cNvPr id="13" name="Straight Connector 12"/>
          <p:cNvCxnSpPr/>
          <p:nvPr/>
        </p:nvCxnSpPr>
        <p:spPr>
          <a:xfrm>
            <a:off x="6897546" y="1945342"/>
            <a:ext cx="0" cy="4483167"/>
          </a:xfrm>
          <a:prstGeom prst="line">
            <a:avLst/>
          </a:prstGeom>
        </p:spPr>
        <p:style>
          <a:lnRef idx="3">
            <a:schemeClr val="accent1"/>
          </a:lnRef>
          <a:fillRef idx="0">
            <a:schemeClr val="accent1"/>
          </a:fillRef>
          <a:effectRef idx="2">
            <a:schemeClr val="accent1"/>
          </a:effectRef>
          <a:fontRef idx="minor">
            <a:schemeClr val="tx1"/>
          </a:fontRef>
        </p:style>
      </p:cxnSp>
      <p:sp>
        <p:nvSpPr>
          <p:cNvPr id="14" name="Rectangle 13"/>
          <p:cNvSpPr/>
          <p:nvPr/>
        </p:nvSpPr>
        <p:spPr>
          <a:xfrm>
            <a:off x="7713509" y="6072283"/>
            <a:ext cx="393530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7"/>
              </a:rPr>
              <a:t>https://www.healthcenterinfo.org</a:t>
            </a:r>
            <a:r>
              <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mn-cs"/>
                <a:hlinkClick r:id="rId7"/>
              </a:rPr>
              <a:t>/</a:t>
            </a:r>
            <a:r>
              <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5" name="Picture 14"/>
          <p:cNvPicPr>
            <a:picLocks noChangeAspect="1"/>
          </p:cNvPicPr>
          <p:nvPr/>
        </p:nvPicPr>
        <p:blipFill>
          <a:blip r:embed="rId8"/>
          <a:stretch>
            <a:fillRect/>
          </a:stretch>
        </p:blipFill>
        <p:spPr>
          <a:xfrm>
            <a:off x="7550685" y="3260434"/>
            <a:ext cx="4131325" cy="943986"/>
          </a:xfrm>
          <a:prstGeom prst="rect">
            <a:avLst/>
          </a:prstGeom>
          <a:ln>
            <a:solidFill>
              <a:schemeClr val="accent1"/>
            </a:solidFill>
          </a:ln>
        </p:spPr>
      </p:pic>
      <p:sp>
        <p:nvSpPr>
          <p:cNvPr id="16" name="Title 2">
            <a:extLst>
              <a:ext uri="{FF2B5EF4-FFF2-40B4-BE49-F238E27FC236}">
                <a16:creationId xmlns:a16="http://schemas.microsoft.com/office/drawing/2014/main" id="{27779A16-415A-9145-B181-90C7EE2C2DF1}"/>
              </a:ext>
            </a:extLst>
          </p:cNvPr>
          <p:cNvSpPr txBox="1">
            <a:spLocks/>
          </p:cNvSpPr>
          <p:nvPr/>
        </p:nvSpPr>
        <p:spPr>
          <a:xfrm>
            <a:off x="6897546" y="2186020"/>
            <a:ext cx="5294454" cy="72442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30" normalizeH="0" baseline="0" noProof="0" dirty="0">
                <a:ln>
                  <a:noFill/>
                </a:ln>
                <a:solidFill>
                  <a:srgbClr val="0E74BD"/>
                </a:solidFill>
                <a:effectLst/>
                <a:uLnTx/>
                <a:uFillTx/>
                <a:latin typeface="Calibri" panose="020F0502020204030204" pitchFamily="34" charset="0"/>
                <a:ea typeface="+mj-ea"/>
                <a:cs typeface="Calibri" panose="020F0502020204030204" pitchFamily="34" charset="0"/>
              </a:rPr>
              <a:t>Health Center </a:t>
            </a:r>
            <a:endParaRPr kumimoji="0" lang="en-US" sz="30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rPr>
              <a:t>Resource </a:t>
            </a:r>
            <a:r>
              <a:rPr kumimoji="0" lang="en-US" sz="3000" b="1" i="0" u="none" strike="noStrike" kern="1200" cap="none" spc="-30" normalizeH="0" baseline="0" noProof="0" dirty="0">
                <a:ln>
                  <a:noFill/>
                </a:ln>
                <a:solidFill>
                  <a:srgbClr val="0E74BD"/>
                </a:solidFill>
                <a:effectLst/>
                <a:uLnTx/>
                <a:uFillTx/>
                <a:latin typeface="Calibri" panose="020F0502020204030204" pitchFamily="34" charset="0"/>
                <a:ea typeface="+mj-ea"/>
                <a:cs typeface="Calibri" panose="020F0502020204030204" pitchFamily="34" charset="0"/>
              </a:rPr>
              <a:t>Clearinghouse</a:t>
            </a:r>
            <a:endParaRPr kumimoji="0" lang="en-US" sz="3000" b="1" i="0" u="none" strike="noStrike" kern="1200" cap="none" spc="-30" normalizeH="0" baseline="0" noProof="0" dirty="0">
              <a:ln>
                <a:noFill/>
              </a:ln>
              <a:solidFill>
                <a:srgbClr val="1DAF4C"/>
              </a:solidFill>
              <a:effectLst/>
              <a:uLnTx/>
              <a:uFillTx/>
              <a:latin typeface="Calibri" panose="020F0502020204030204" pitchFamily="34" charset="0"/>
              <a:ea typeface="+mj-ea"/>
              <a:cs typeface="Calibri" panose="020F0502020204030204" pitchFamily="34" charset="0"/>
            </a:endParaRPr>
          </a:p>
        </p:txBody>
      </p:sp>
      <p:pic>
        <p:nvPicPr>
          <p:cNvPr id="6" name="Picture 5"/>
          <p:cNvPicPr>
            <a:picLocks noChangeAspect="1"/>
          </p:cNvPicPr>
          <p:nvPr/>
        </p:nvPicPr>
        <p:blipFill>
          <a:blip r:embed="rId9"/>
          <a:stretch>
            <a:fillRect/>
          </a:stretch>
        </p:blipFill>
        <p:spPr>
          <a:xfrm>
            <a:off x="7550684" y="4323688"/>
            <a:ext cx="4131325" cy="1398609"/>
          </a:xfrm>
          <a:prstGeom prst="rect">
            <a:avLst/>
          </a:prstGeom>
        </p:spPr>
      </p:pic>
    </p:spTree>
    <p:extLst>
      <p:ext uri="{BB962C8B-B14F-4D97-AF65-F5344CB8AC3E}">
        <p14:creationId xmlns:p14="http://schemas.microsoft.com/office/powerpoint/2010/main" val="18718377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lvl="0">
              <a:defRPr/>
            </a:pPr>
            <a:r>
              <a:rPr lang="en-US" sz="4400" spc="-30" dirty="0">
                <a:solidFill>
                  <a:srgbClr val="0E74BD"/>
                </a:solidFill>
                <a:latin typeface="Calibri Light" panose="020F0302020204030204"/>
                <a:cs typeface="Calibri" panose="020F0502020204030204" pitchFamily="34" charset="0"/>
              </a:rPr>
              <a:t>Collaborative </a:t>
            </a:r>
            <a:r>
              <a:rPr lang="en-US" sz="4400" spc="-30" dirty="0" smtClean="0">
                <a:solidFill>
                  <a:srgbClr val="0E74BD"/>
                </a:solidFill>
                <a:latin typeface="Calibri Light" panose="020F0302020204030204"/>
                <a:cs typeface="Calibri" panose="020F0502020204030204" pitchFamily="34" charset="0"/>
              </a:rPr>
              <a:t>Structure and </a:t>
            </a:r>
            <a:r>
              <a:rPr lang="en-US" sz="4400" spc="-30" dirty="0">
                <a:solidFill>
                  <a:srgbClr val="0E74BD"/>
                </a:solidFill>
                <a:latin typeface="Calibri Light" panose="020F0302020204030204"/>
                <a:cs typeface="Calibri" panose="020F0502020204030204" pitchFamily="34" charset="0"/>
              </a:rPr>
              <a:t>Expectations</a:t>
            </a:r>
            <a:br>
              <a:rPr lang="en-US" sz="4400" spc="-30" dirty="0">
                <a:solidFill>
                  <a:srgbClr val="0E74BD"/>
                </a:solidFill>
                <a:latin typeface="Calibri Light" panose="020F0302020204030204"/>
                <a:cs typeface="Calibri" panose="020F0502020204030204" pitchFamily="34" charset="0"/>
              </a:rPr>
            </a:br>
            <a:endParaRPr kumimoji="0" lang="en-US" sz="4400" b="1" i="0" u="none" strike="noStrike" kern="1200" cap="none" spc="-30" normalizeH="0" baseline="0" noProof="0" dirty="0" smtClean="0">
              <a:ln>
                <a:noFill/>
              </a:ln>
              <a:solidFill>
                <a:srgbClr val="0E74BD"/>
              </a:solidFill>
              <a:effectLst/>
              <a:uLnTx/>
              <a:uFillTx/>
              <a:latin typeface="Calibri Light" panose="020F0302020204030204"/>
              <a:ea typeface="+mj-ea"/>
              <a:cs typeface="Calibri" panose="020F0502020204030204" pitchFamily="34" charset="0"/>
            </a:endParaRPr>
          </a:p>
        </p:txBody>
      </p:sp>
    </p:spTree>
    <p:extLst>
      <p:ext uri="{BB962C8B-B14F-4D97-AF65-F5344CB8AC3E}">
        <p14:creationId xmlns:p14="http://schemas.microsoft.com/office/powerpoint/2010/main" val="74996807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4.jpeg"/></Relationships>
</file>

<file path=ppt/theme/_rels/theme8.xml.rels><?xml version="1.0" encoding="UTF-8" standalone="yes"?>
<Relationships xmlns="http://schemas.openxmlformats.org/package/2006/relationships"><Relationship Id="rId1" Type="http://schemas.openxmlformats.org/officeDocument/2006/relationships/image" Target="../media/image15.jpeg"/></Relationships>
</file>

<file path=ppt/theme/theme1.xml><?xml version="1.0" encoding="utf-8"?>
<a:theme xmlns:a="http://schemas.openxmlformats.org/drawingml/2006/main" name="Primary (Orange) Slide Master">
  <a:themeElements>
    <a:clrScheme name="HealthPoint Theme 4-27-15">
      <a:dk1>
        <a:sysClr val="windowText" lastClr="000000"/>
      </a:dk1>
      <a:lt1>
        <a:sysClr val="window" lastClr="FFFFFF"/>
      </a:lt1>
      <a:dk2>
        <a:srgbClr val="09213B"/>
      </a:dk2>
      <a:lt2>
        <a:srgbClr val="D8D8D8"/>
      </a:lt2>
      <a:accent1>
        <a:srgbClr val="E07E2A"/>
      </a:accent1>
      <a:accent2>
        <a:srgbClr val="760006"/>
      </a:accent2>
      <a:accent3>
        <a:srgbClr val="8C8C00"/>
      </a:accent3>
      <a:accent4>
        <a:srgbClr val="6C6C6C"/>
      </a:accent4>
      <a:accent5>
        <a:srgbClr val="FFFFFF"/>
      </a:accent5>
      <a:accent6>
        <a:srgbClr val="000000"/>
      </a:accent6>
      <a:hlink>
        <a:srgbClr val="8C8B17"/>
      </a:hlink>
      <a:folHlink>
        <a:srgbClr val="D46929"/>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HEAL-015_HealthPoint Master_11-14-18_Revise" id="{1274D4F6-ACBF-4C19-B2EE-C9560641A9B0}" vid="{2E2B24EB-43B3-4608-8DDC-338DBF5EDEFC}"/>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PCHC-Colors">
      <a:dk1>
        <a:sysClr val="windowText" lastClr="000000"/>
      </a:dk1>
      <a:lt1>
        <a:sysClr val="window" lastClr="FFFFFF"/>
      </a:lt1>
      <a:dk2>
        <a:srgbClr val="2F3485"/>
      </a:dk2>
      <a:lt2>
        <a:srgbClr val="E7E6E6"/>
      </a:lt2>
      <a:accent1>
        <a:srgbClr val="BE1E2D"/>
      </a:accent1>
      <a:accent2>
        <a:srgbClr val="222560"/>
      </a:accent2>
      <a:accent3>
        <a:srgbClr val="A5A5A5"/>
      </a:accent3>
      <a:accent4>
        <a:srgbClr val="8D7167"/>
      </a:accent4>
      <a:accent5>
        <a:srgbClr val="6E72CC"/>
      </a:accent5>
      <a:accent6>
        <a:srgbClr val="81151F"/>
      </a:accent6>
      <a:hlink>
        <a:srgbClr val="7B7B7B"/>
      </a:hlink>
      <a:folHlink>
        <a:srgbClr val="81151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2B066613-2625-4936-BFCF-E75085010D66}" vid="{7C823E6B-01F6-471D-A719-26CAF4D16C5A}"/>
    </a:ext>
  </a:extLst>
</a:theme>
</file>

<file path=ppt/theme/theme13.xml><?xml version="1.0" encoding="utf-8"?>
<a:theme xmlns:a="http://schemas.openxmlformats.org/drawingml/2006/main" name="WellSpace Healt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_PresentationSlides_Template" id="{CF845CAD-9570-B145-BC1D-C50444B5ED55}" vid="{E95729A7-3E17-8C41-AA91-775F5F74AA54}"/>
    </a:ext>
  </a:ext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Blue Horizon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9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ondary (Green) Slide Master">
  <a:themeElements>
    <a:clrScheme name="HealthPoint Theme 4-27-15">
      <a:dk1>
        <a:sysClr val="windowText" lastClr="000000"/>
      </a:dk1>
      <a:lt1>
        <a:sysClr val="window" lastClr="FFFFFF"/>
      </a:lt1>
      <a:dk2>
        <a:srgbClr val="09213B"/>
      </a:dk2>
      <a:lt2>
        <a:srgbClr val="D8D8D8"/>
      </a:lt2>
      <a:accent1>
        <a:srgbClr val="E07E2A"/>
      </a:accent1>
      <a:accent2>
        <a:srgbClr val="760006"/>
      </a:accent2>
      <a:accent3>
        <a:srgbClr val="8C8C00"/>
      </a:accent3>
      <a:accent4>
        <a:srgbClr val="6C6C6C"/>
      </a:accent4>
      <a:accent5>
        <a:srgbClr val="FFFFFF"/>
      </a:accent5>
      <a:accent6>
        <a:srgbClr val="000000"/>
      </a:accent6>
      <a:hlink>
        <a:srgbClr val="8C8B17"/>
      </a:hlink>
      <a:folHlink>
        <a:srgbClr val="D46929"/>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HEAL-015_HealthPoint Master_11-14-18_Revise" id="{1274D4F6-ACBF-4C19-B2EE-C9560641A9B0}" vid="{ACC23E03-6153-42EC-A0CB-E5ABA4B1FD23}"/>
    </a:ext>
  </a:extLst>
</a:theme>
</file>

<file path=ppt/theme/theme2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2 4">
      <a:dk1>
        <a:srgbClr val="5E5E5E"/>
      </a:dk1>
      <a:lt1>
        <a:srgbClr val="FFFFFF"/>
      </a:lt1>
      <a:dk2>
        <a:srgbClr val="5E5E5E"/>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H-PPT-template-2" id="{FFB69950-602D-0343-B9DF-C4E3C9853BC5}" vid="{0BCF12F2-3D28-C74E-98EC-4E19332FBE03}"/>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9.xml><?xml version="1.0" encoding="utf-8"?>
<a:theme xmlns:a="http://schemas.openxmlformats.org/drawingml/2006/main" name="DividendVTI">
  <a:themeElements>
    <a:clrScheme name="Custom 10">
      <a:dk1>
        <a:sysClr val="windowText" lastClr="000000"/>
      </a:dk1>
      <a:lt1>
        <a:sysClr val="window" lastClr="FFFFFF"/>
      </a:lt1>
      <a:dk2>
        <a:srgbClr val="3D3D3D"/>
      </a:dk2>
      <a:lt2>
        <a:srgbClr val="EBEBEB"/>
      </a:lt2>
      <a:accent1>
        <a:srgbClr val="ED8428"/>
      </a:accent1>
      <a:accent2>
        <a:srgbClr val="E6C46D"/>
      </a:accent2>
      <a:accent3>
        <a:srgbClr val="465359"/>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design" id="{9B7A93B0-7E75-4B33-9362-9C4D614AECA1}" vid="{3CF9A9D3-49E8-47CC-B06C-73362BD11161}"/>
    </a:ext>
  </a:extLst>
</a:theme>
</file>

<file path=docProps/app.xml><?xml version="1.0" encoding="utf-8"?>
<Properties xmlns="http://schemas.openxmlformats.org/officeDocument/2006/extended-properties" xmlns:vt="http://schemas.openxmlformats.org/officeDocument/2006/docPropsVTypes">
  <Template>CHC_NTTAP_PPTTemp</Template>
  <TotalTime>2502</TotalTime>
  <Words>5482</Words>
  <Application>Microsoft Office PowerPoint</Application>
  <PresentationFormat>Widescreen</PresentationFormat>
  <Paragraphs>793</Paragraphs>
  <Slides>85</Slides>
  <Notes>60</Notes>
  <HiddenSlides>0</HiddenSlides>
  <MMClips>2</MMClips>
  <ScaleCrop>false</ScaleCrop>
  <HeadingPairs>
    <vt:vector size="6" baseType="variant">
      <vt:variant>
        <vt:lpstr>Fonts Used</vt:lpstr>
      </vt:variant>
      <vt:variant>
        <vt:i4>29</vt:i4>
      </vt:variant>
      <vt:variant>
        <vt:lpstr>Theme</vt:lpstr>
      </vt:variant>
      <vt:variant>
        <vt:i4>20</vt:i4>
      </vt:variant>
      <vt:variant>
        <vt:lpstr>Slide Titles</vt:lpstr>
      </vt:variant>
      <vt:variant>
        <vt:i4>85</vt:i4>
      </vt:variant>
    </vt:vector>
  </HeadingPairs>
  <TitlesOfParts>
    <vt:vector size="134" baseType="lpstr">
      <vt:lpstr>.Hiragino Kaku Gothic Interface W3</vt:lpstr>
      <vt:lpstr>Arial</vt:lpstr>
      <vt:lpstr>Arial,Sans-Serif</vt:lpstr>
      <vt:lpstr>Avenir Heavy</vt:lpstr>
      <vt:lpstr>Avenir Medium</vt:lpstr>
      <vt:lpstr>BlinkMacSystemFont</vt:lpstr>
      <vt:lpstr>Calibri</vt:lpstr>
      <vt:lpstr>Calibri Light</vt:lpstr>
      <vt:lpstr>Californian FB</vt:lpstr>
      <vt:lpstr>Cambria</vt:lpstr>
      <vt:lpstr>Century Gothic</vt:lpstr>
      <vt:lpstr>Courier New</vt:lpstr>
      <vt:lpstr>Gill Sans MT</vt:lpstr>
      <vt:lpstr>inherit</vt:lpstr>
      <vt:lpstr>Lucida Grande</vt:lpstr>
      <vt:lpstr>Montserrat</vt:lpstr>
      <vt:lpstr>Myriad Pro</vt:lpstr>
      <vt:lpstr>Myriad Pro Light</vt:lpstr>
      <vt:lpstr>open sans</vt:lpstr>
      <vt:lpstr>Proxima Nova</vt:lpstr>
      <vt:lpstr>Roboto</vt:lpstr>
      <vt:lpstr>Source Sans Pro</vt:lpstr>
      <vt:lpstr>Tahoma</vt:lpstr>
      <vt:lpstr>Times New Roman</vt:lpstr>
      <vt:lpstr>Trebuchet MS</vt:lpstr>
      <vt:lpstr>Verdana</vt:lpstr>
      <vt:lpstr>Wingdings</vt:lpstr>
      <vt:lpstr>Wingdings 2</vt:lpstr>
      <vt:lpstr>Wingdings 3</vt:lpstr>
      <vt:lpstr>Primary (Orange) Slide Master</vt:lpstr>
      <vt:lpstr>Secondary (Green) Slide Master</vt:lpstr>
      <vt:lpstr>1_Office Theme</vt:lpstr>
      <vt:lpstr>Custom Design</vt:lpstr>
      <vt:lpstr>Mesh</vt:lpstr>
      <vt:lpstr>Office Theme</vt:lpstr>
      <vt:lpstr>2_Office Theme</vt:lpstr>
      <vt:lpstr>Ion</vt:lpstr>
      <vt:lpstr>DividendVTI</vt:lpstr>
      <vt:lpstr>3_Office Theme</vt:lpstr>
      <vt:lpstr>2_Material</vt:lpstr>
      <vt:lpstr>4_Office Theme</vt:lpstr>
      <vt:lpstr>WellSpace Health</vt:lpstr>
      <vt:lpstr>5_Office Theme</vt:lpstr>
      <vt:lpstr>Blue Horizon Slides</vt:lpstr>
      <vt:lpstr>6_Office Theme</vt:lpstr>
      <vt:lpstr>7_Office Theme</vt:lpstr>
      <vt:lpstr>8_Office Theme</vt:lpstr>
      <vt:lpstr>9_Office Theme</vt:lpstr>
      <vt:lpstr>10_Office Theme</vt:lpstr>
      <vt:lpstr>PowerPoint Presentation</vt:lpstr>
      <vt:lpstr>Get the Most Out of Your Zoom Experience</vt:lpstr>
      <vt:lpstr>PowerPoint Presentation</vt:lpstr>
      <vt:lpstr>Learning Collaborative Faculty</vt:lpstr>
      <vt:lpstr>PowerPoint Presentation</vt:lpstr>
      <vt:lpstr>Locations and Service Sites in Connecticut</vt:lpstr>
      <vt:lpstr>PowerPoint Presentation</vt:lpstr>
      <vt:lpstr>2023-2024 Cohort</vt:lpstr>
      <vt:lpstr>PowerPoint Presentation</vt:lpstr>
      <vt:lpstr>PowerPoint Presentation</vt:lpstr>
      <vt:lpstr>PowerPoint Presentation</vt:lpstr>
      <vt:lpstr>Learning Collaborative Structure</vt:lpstr>
      <vt:lpstr>PowerPoint Presentation</vt:lpstr>
      <vt:lpstr>PowerPoint Presentation</vt:lpstr>
      <vt:lpstr>PowerPoint Presentation</vt:lpstr>
      <vt:lpstr>PowerPoint Presentation</vt:lpstr>
      <vt:lpstr>Bartz-Altadonna Community Health Center</vt:lpstr>
      <vt:lpstr>GOALS &amp; Objectives</vt:lpstr>
      <vt:lpstr>Charles B. Wang Community Health Center – New York, New York</vt:lpstr>
      <vt:lpstr>Goals</vt:lpstr>
      <vt:lpstr>PowerPoint Presentation</vt:lpstr>
      <vt:lpstr>PowerPoint Presentation</vt:lpstr>
      <vt:lpstr>PowerPoint Presentation</vt:lpstr>
      <vt:lpstr>FNP Community Care Residency Program Community Clinic Association of Los Angeles County: is a non-profit member association comprised of 65 health centers. We provide our members with training, advocacy, and technical assistance in many areas including workforce.</vt:lpstr>
      <vt:lpstr>Goals for participation:</vt:lpstr>
      <vt:lpstr>Crossing Healthcare</vt:lpstr>
      <vt:lpstr>PowerPoint Presentation</vt:lpstr>
      <vt:lpstr>Goals for collaborative</vt:lpstr>
      <vt:lpstr>Hope Christian Health Center</vt:lpstr>
      <vt:lpstr>PowerPoint Presentation</vt:lpstr>
      <vt:lpstr>Klamath Health Partnership </vt:lpstr>
      <vt:lpstr>Klamath Health Partnership Collaboration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Peninsula Community Health Services</vt:lpstr>
      <vt:lpstr>Goals for this class:</vt:lpstr>
      <vt:lpstr>At PCHC, our vision for success is a community in which everyone has access to quality, cost-effective health care, where people are empowered to advocate for their personal goals and needs and are supported by community-based resources, and where health encompasses physical and emotional wellness, personal dignity and a sense of belonging. </vt:lpstr>
      <vt:lpstr>PowerPoint Presentation</vt:lpstr>
      <vt:lpstr>PowerPoint Presentation</vt:lpstr>
      <vt:lpstr>PowerPoint Presentation</vt:lpstr>
      <vt:lpstr>PowerPoint Presentation</vt:lpstr>
      <vt:lpstr>PowerPoint Presentation</vt:lpstr>
      <vt:lpstr>PowerPoint Presentation</vt:lpstr>
      <vt:lpstr>Mission </vt:lpstr>
      <vt:lpstr>WellSpace Health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Explore more resources!</vt:lpstr>
    </vt:vector>
  </TitlesOfParts>
  <Company>CHC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Angers, Meaghan</dc:creator>
  <cp:lastModifiedBy>Angers, Meaghan</cp:lastModifiedBy>
  <cp:revision>93</cp:revision>
  <dcterms:created xsi:type="dcterms:W3CDTF">2021-11-09T16:35:03Z</dcterms:created>
  <dcterms:modified xsi:type="dcterms:W3CDTF">2023-11-21T19:27:18Z</dcterms:modified>
</cp:coreProperties>
</file>