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7"/>
  </p:notesMasterIdLst>
  <p:sldIdLst>
    <p:sldId id="270" r:id="rId2"/>
    <p:sldId id="271" r:id="rId3"/>
    <p:sldId id="272" r:id="rId4"/>
    <p:sldId id="284" r:id="rId5"/>
    <p:sldId id="285" r:id="rId6"/>
    <p:sldId id="286" r:id="rId7"/>
    <p:sldId id="287" r:id="rId8"/>
    <p:sldId id="288" r:id="rId9"/>
    <p:sldId id="278" r:id="rId10"/>
    <p:sldId id="279" r:id="rId11"/>
    <p:sldId id="280" r:id="rId12"/>
    <p:sldId id="281" r:id="rId13"/>
    <p:sldId id="282" r:id="rId14"/>
    <p:sldId id="283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86345" autoAdjust="0"/>
  </p:normalViewPr>
  <p:slideViewPr>
    <p:cSldViewPr snapToGrid="0">
      <p:cViewPr varScale="1">
        <p:scale>
          <a:sx n="63" d="100"/>
          <a:sy n="63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7249F-E28C-43A0-9216-9FE671EAAA4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9F23F-1863-4981-8346-6BE57239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0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884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763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190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987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881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385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5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40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55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Meaghan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8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60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717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97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283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3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4989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2956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0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61247"/>
            <a:ext cx="2628900" cy="47157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61247"/>
            <a:ext cx="7734300" cy="471571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1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0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8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0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296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390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562912"/>
            <a:ext cx="5157787" cy="2515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390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562912"/>
            <a:ext cx="5183188" cy="2515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7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675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86753"/>
            <a:ext cx="6172200" cy="4274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186953"/>
            <a:ext cx="3932237" cy="25773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97106"/>
            <a:ext cx="3932237" cy="12550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97106"/>
            <a:ext cx="6172200" cy="43639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41812"/>
            <a:ext cx="3932237" cy="3027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4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55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7671"/>
            <a:ext cx="10515600" cy="329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53E5B161-B30D-465E-9C63-9055E32FD1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5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70B7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qualtrics.ca1.qualtrics.com/jfe/form/SV_3PBk1cmAyECDxt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qualtrics.ca1.qualtrics.com/jfe/form/SV_0D3hS0kPaQBzW3c" TargetMode="External"/><Relationship Id="rId4" Type="http://schemas.openxmlformats.org/officeDocument/2006/relationships/hyperlink" Target="https://qualtrics.ca1.qualtrics.com/jfe/form/SV_87wnfltnRcwicTQ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education.weitzmaninstitute.org/content/postgraduate-nurse-practitioner-np-residency-and-npphysician-associate-pa-training-program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https://www.healthcenterinfo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tzmaninstitute.org/ncaresources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81473"/>
            <a:ext cx="12191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-30" normalizeH="0" baseline="0" noProof="0" dirty="0">
                <a:ln>
                  <a:noFill/>
                </a:ln>
                <a:solidFill>
                  <a:srgbClr val="00855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Postgraduate Nurse Practitioner Residency </a:t>
            </a:r>
            <a:r>
              <a:rPr kumimoji="0" lang="en-US" sz="50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0855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&amp; </a:t>
            </a:r>
            <a:r>
              <a:rPr kumimoji="0" lang="en-US" sz="5000" b="1" i="0" u="none" strike="noStrike" kern="1200" cap="none" spc="-30" normalizeH="0" baseline="0" noProof="0" dirty="0">
                <a:ln>
                  <a:noFill/>
                </a:ln>
                <a:solidFill>
                  <a:srgbClr val="00855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Fellowship Program Learning Collaborative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Session Six: </a:t>
            </a:r>
            <a:r>
              <a:rPr kumimoji="0" lang="en-US" sz="3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Tuesday April 2</a:t>
            </a:r>
            <a:r>
              <a:rPr kumimoji="0" lang="en-US" sz="3600" b="0" i="0" u="none" strike="noStrike" kern="1200" cap="none" spc="-30" normalizeH="0" baseline="3000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nd</a:t>
            </a:r>
            <a:r>
              <a:rPr kumimoji="0" lang="en-US" sz="3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2024</a:t>
            </a:r>
            <a:endParaRPr kumimoji="0" lang="en-US" sz="3600" b="0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Showcase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Objectives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prstClr val="black"/>
                </a:solidFill>
                <a:latin typeface="Calibri Light" panose="020F0302020204030204"/>
                <a:cs typeface="Calibri Light" panose="020F0302020204030204" pitchFamily="34" charset="0"/>
              </a:rPr>
              <a:t>Tell the story of your health center’s work during this learning collaborative in a clean, crisp, visual format 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prstClr val="black"/>
                </a:solidFill>
                <a:latin typeface="Calibri Light" panose="020F0302020204030204"/>
                <a:cs typeface="Calibri Light" panose="020F0302020204030204" pitchFamily="34" charset="0"/>
              </a:rPr>
              <a:t>Generate reflections among you and the other team members about your involvement in this learning collaborative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prstClr val="black"/>
                </a:solidFill>
                <a:latin typeface="Calibri Light" panose="020F0302020204030204"/>
                <a:cs typeface="Calibri Light" panose="020F0302020204030204" pitchFamily="34" charset="0"/>
              </a:rPr>
              <a:t>Share your work in future meetings with other health center staff including leadership and external stakeholders (i.e. health center board, community partners, and funders)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Ø"/>
              <a:defRPr/>
            </a:pPr>
            <a:endParaRPr lang="en-US" sz="2600" dirty="0">
              <a:solidFill>
                <a:prstClr val="black"/>
              </a:solidFill>
              <a:latin typeface="Calibri Light" panose="020F0302020204030204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0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Showcase Order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390890" y="2311400"/>
            <a:ext cx="11420110" cy="394546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1:05-1:13pm 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</a:rPr>
              <a:t>Chase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</a:rPr>
              <a:t>Brexton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</a:rPr>
              <a:t> Health </a:t>
            </a: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Care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1:13-1:21pm 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</a:rPr>
              <a:t>Community Clinic Association of Los Angeles County (CCALAC) </a:t>
            </a:r>
            <a:endParaRPr lang="en-US" sz="2400" dirty="0" smtClean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1:21-1:29pm 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</a:rPr>
              <a:t>Crossing Healthcare DBA Community Health Improvement </a:t>
            </a: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Center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1:29-1:37pm 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</a:rPr>
              <a:t>Hope Christian Health Center </a:t>
            </a:r>
            <a:endParaRPr lang="en-US" sz="2400" dirty="0" smtClean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1:37-1:45pm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</a:rPr>
              <a:t>Nasson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</a:rPr>
              <a:t> Health Care DBA York County Community Action </a:t>
            </a: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Corporation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1:45-1:53pm 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</a:rPr>
              <a:t>Primary Health </a:t>
            </a: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Network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1:53-2:01pm </a:t>
            </a:r>
            <a:r>
              <a:rPr lang="en-US" sz="2400" dirty="0" err="1">
                <a:latin typeface="Calibri Light" panose="020F0302020204030204" pitchFamily="34" charset="0"/>
                <a:ea typeface="Calibri" panose="020F0502020204030204" pitchFamily="34" charset="0"/>
              </a:rPr>
              <a:t>WellSpace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Health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2:01-2:09pm </a:t>
            </a: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</a:rPr>
              <a:t>Wheeler Health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45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244271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Next Steps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44771" y="1930224"/>
            <a:ext cx="10902458" cy="46889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21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Due Friday April 12</a:t>
            </a:r>
            <a:r>
              <a:rPr lang="en-US" sz="2100" b="1" u="sng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1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008558"/>
              </a:buClr>
            </a:pP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Submit Progress Checklist </a:t>
            </a:r>
          </a:p>
          <a:p>
            <a:pPr>
              <a:spcBef>
                <a:spcPts val="0"/>
              </a:spcBef>
              <a:buClr>
                <a:srgbClr val="008558"/>
              </a:buClr>
            </a:pP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Submit all completed/drafted work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 Post-Collaborative Surveys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21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Post-Collaborative Surveys</a:t>
            </a:r>
          </a:p>
          <a:p>
            <a:pPr>
              <a:spcBef>
                <a:spcPts val="0"/>
              </a:spcBef>
              <a:buClr>
                <a:srgbClr val="008558"/>
              </a:buClr>
            </a:pP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Each team member, please complete the Post-Collaborative Evaluation Survey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Qualtrics.ca1.qualtrics.com/jfe/form/SV_3PBk1cmAyECDxtQ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008558"/>
              </a:buClr>
            </a:pP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 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team, please complete the Post-Collaborative Readiness to Train Assessment Tool (RTAT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): 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Qualtrics.ca1.qualtrics.com/jfe/form/SV_87wnfltnRcwicTQ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008558"/>
              </a:buClr>
            </a:pP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Ask 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each team member to complete the Post-Collaborative 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Organizational 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Readiness to Implement Change (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ORIC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):  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https://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Qualtrics.ca1.qualtrics.com/jfe/form/SV_0D3hS0kPaQBzW3c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008558"/>
              </a:buClr>
              <a:buNone/>
            </a:pPr>
            <a:endParaRPr lang="en-US" sz="21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8558"/>
              </a:buClr>
              <a:buNone/>
            </a:pPr>
            <a:r>
              <a:rPr lang="en-US" sz="21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Reminders</a:t>
            </a:r>
            <a:endParaRPr lang="en-US" sz="2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  <a:buClr>
                <a:srgbClr val="008558"/>
              </a:buClr>
            </a:pPr>
            <a:r>
              <a:rPr lang="en-US" sz="2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6-month Check-in Call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 Tuesday October 1</a:t>
            </a:r>
            <a:r>
              <a:rPr lang="en-US" sz="21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from 1:00-2:00pm Eastern</a:t>
            </a:r>
          </a:p>
          <a:p>
            <a:pPr>
              <a:spcBef>
                <a:spcPts val="0"/>
              </a:spcBef>
              <a:buClr>
                <a:srgbClr val="008558"/>
              </a:buClr>
            </a:pP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If you are launching in </a:t>
            </a:r>
            <a:r>
              <a:rPr lang="en-US" sz="21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Fall 2024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please reach out to schedule 1-on-1 calls as needed.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1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Questions?</a:t>
            </a:r>
            <a:endParaRPr kumimoji="0" lang="en-US" sz="5400" b="1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4" y="487930"/>
            <a:ext cx="2998474" cy="92765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09600" y="1586971"/>
            <a:ext cx="109728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NTTAP Contact Information</a:t>
            </a:r>
            <a:endParaRPr kumimoji="0" lang="en-US" sz="4400" b="1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687207"/>
            <a:ext cx="680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REMINDER: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Complete evaluation in the poll!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802467" y="2482788"/>
            <a:ext cx="4779933" cy="39454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CME and Resource Page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Access Code: PGR2023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4"/>
              </a:rPr>
              <a:t>https://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4"/>
              </a:rPr>
              <a:t>education.weitzmaninstitute.org/content/postgraduate-nurse-practitioner-np-residency-and-npphysician-associate-pa-training-programs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890" y="3438978"/>
            <a:ext cx="2033086" cy="2033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6246" y="2665237"/>
            <a:ext cx="32413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 Schiessl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Director/Co-PI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Amanda@mwhs1.com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4658" y="2665237"/>
            <a:ext cx="33778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Meaghan Angers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Manager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angersm@mwhs1.com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3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771" y="1190264"/>
            <a:ext cx="9074727" cy="724429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30" dirty="0" smtClean="0">
                <a:solidFill>
                  <a:srgbClr val="0E74B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Explore more resources!</a:t>
            </a:r>
            <a:endParaRPr lang="en-US" sz="4800" b="1" spc="-30" dirty="0">
              <a:solidFill>
                <a:srgbClr val="0E74B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25157"/>
            <a:ext cx="2192201" cy="965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33" y="2993714"/>
            <a:ext cx="2643530" cy="2969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63" y="3302550"/>
            <a:ext cx="3642800" cy="2126508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211871" y="2155371"/>
            <a:ext cx="7005298" cy="72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National Learning Library: </a:t>
            </a:r>
            <a:b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36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1DAF4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Resources for Clinical Workforce Development</a:t>
            </a:r>
            <a:endParaRPr kumimoji="0" lang="en-US" sz="3600" b="1" i="0" u="none" strike="noStrike" kern="1200" cap="none" spc="-30" normalizeH="0" baseline="0" noProof="0" dirty="0">
              <a:ln>
                <a:noFill/>
              </a:ln>
              <a:solidFill>
                <a:srgbClr val="1DAF4C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765" y="6072283"/>
            <a:ext cx="5406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https://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www.weitzmaninstitute.org/ncaresources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97546" y="1945342"/>
            <a:ext cx="0" cy="44831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13509" y="6072283"/>
            <a:ext cx="393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7"/>
              </a:rPr>
              <a:t>https://www.healthcenterinfo.org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7"/>
              </a:rPr>
              <a:t>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685" y="3260434"/>
            <a:ext cx="4131325" cy="9439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897546" y="2186020"/>
            <a:ext cx="5294454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3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Health Center </a:t>
            </a:r>
            <a:endParaRPr kumimoji="0" lang="en-US" sz="3000" b="1" i="0" u="none" strike="noStrike" kern="1200" cap="none" spc="-30" normalizeH="0" baseline="0" noProof="0" dirty="0" smtClean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Resource </a:t>
            </a:r>
            <a:r>
              <a:rPr kumimoji="0" lang="en-US" sz="3000" b="1" i="0" u="none" strike="noStrike" kern="1200" cap="none" spc="-3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Clearinghouse</a:t>
            </a:r>
            <a:endParaRPr kumimoji="0" lang="en-US" sz="3000" b="1" i="0" u="none" strike="noStrike" kern="1200" cap="none" spc="-30" normalizeH="0" baseline="0" noProof="0" dirty="0">
              <a:ln>
                <a:noFill/>
              </a:ln>
              <a:solidFill>
                <a:srgbClr val="1DAF4C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0684" y="4323688"/>
            <a:ext cx="4131325" cy="13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9048"/>
            <a:ext cx="10515600" cy="762352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Get the Most Out of Your Zoom Experience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Please keep yourself on MUTE to avoid background/distracting sounds</a:t>
            </a:r>
          </a:p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Use the CHAT function or UNMUTE to ask questions or make comments</a:t>
            </a:r>
          </a:p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Please change your participant name to your full name and organization</a:t>
            </a:r>
          </a:p>
          <a:p>
            <a:pPr marL="636588" marR="0" lvl="1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“Meaghan Angers CHCI”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7" name="Picture 2" descr="Changing Your Name in a Zoom Meeting | teaching@N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70" y="4183945"/>
            <a:ext cx="25336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anging Your Name in a Zoom Meeting | teaching@NM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20" y="4231569"/>
            <a:ext cx="30384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hanging Your Name in a Zoom Meeting | teaching@NM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95" y="4144709"/>
            <a:ext cx="2747529" cy="23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0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2269" y="1723877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Session 6 Agenda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880866"/>
              </p:ext>
            </p:extLst>
          </p:nvPr>
        </p:nvGraphicFramePr>
        <p:xfrm>
          <a:off x="599440" y="2486229"/>
          <a:ext cx="11221258" cy="3830457"/>
        </p:xfrm>
        <a:graphic>
          <a:graphicData uri="http://schemas.openxmlformats.org/drawingml/2006/table">
            <a:tbl>
              <a:tblPr firstRow="1" firstCol="1" bandRow="1"/>
              <a:tblGrid>
                <a:gridCol w="1682244">
                  <a:extLst>
                    <a:ext uri="{9D8B030D-6E8A-4147-A177-3AD203B41FA5}">
                      <a16:colId xmlns:a16="http://schemas.microsoft.com/office/drawing/2014/main" val="3219212598"/>
                    </a:ext>
                  </a:extLst>
                </a:gridCol>
                <a:gridCol w="9539014">
                  <a:extLst>
                    <a:ext uri="{9D8B030D-6E8A-4147-A177-3AD203B41FA5}">
                      <a16:colId xmlns:a16="http://schemas.microsoft.com/office/drawing/2014/main" val="1873340262"/>
                    </a:ext>
                  </a:extLst>
                </a:gridCol>
              </a:tblGrid>
              <a:tr h="396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1:00-1:05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Introduction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and Agenda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808150"/>
                  </a:ext>
                </a:extLst>
              </a:tr>
              <a:tr h="3037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1:05-2:10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Showcase –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8 minutes each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1:05-1:13pm Chase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Brexton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Health Care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1:13-1:21pm Community Clinic Association of Los Angeles County (CCALAC) 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1:21-1:29pm Crossing Healthcare DBA Community Health Improvement Center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1:29-1:37pm Hope Christian Health Center 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1:37-1:45pm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Nasson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Health Care DBA York County Community Action Corporation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1:45-1:53pm Primary Health Network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1:53-2:01pm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WellSpace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 Health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"/>
                          <a:cs typeface="Calibri Light" panose="020F0302020204030204" pitchFamily="34" charset="0"/>
                        </a:rPr>
                        <a:t>2:01-2:09pm Wheeler Health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957203"/>
                  </a:ext>
                </a:extLst>
              </a:tr>
              <a:tr h="396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2:10-2:30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Wrap-Up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and Evaluation 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81306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2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  <p:sp>
        <p:nvSpPr>
          <p:cNvPr id="27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09600" y="1621524"/>
            <a:ext cx="109728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National Training and Technical Assistance Partners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Clinical Workforce Development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680418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Provides free training and technical assistance to health centers across the nation through national webinars, learning collaboratives, activity sessions, trainings, research, publications, etc.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192656"/>
            <a:ext cx="10477500" cy="20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4" y="1484073"/>
            <a:ext cx="11023286" cy="724429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Learning Collaborative Faculty</a:t>
            </a:r>
            <a:endParaRPr lang="en-US" b="1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654364" y="2276993"/>
            <a:ext cx="5971788" cy="3862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Margaret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Flinter,  APRN, PhD, FAAN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Co-PI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NTTAP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CHCI’s Senior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Vice President/Clinical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 Emeritus, WI, Senior Investigator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Founder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of America’s first nurse practitioner residency program 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Kerry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Bamrick, MBA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Executive Director, Consortium for Advanced Practice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Providers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Coach Mentor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Charise Corsino, MA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Director, NP Residency Programs  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Coach Mentor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26152" y="2276993"/>
            <a:ext cx="5398252" cy="3602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Nicole Seagriff, DNP, APRN, FNP-BC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Clinical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Kathleen Thies, PhD, RN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Consultant, Researcher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Evaluation Faculty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 Schiessl, MPP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Co-PI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&amp;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Director, NTTAP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Bianca Flowers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Manager, NTTAP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Meaghan Angers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Project Manager, NTTAP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4" y="1458385"/>
            <a:ext cx="10972800" cy="724429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Learning Collaborative Structure</a:t>
            </a:r>
            <a:endParaRPr lang="en-US" b="1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97" y="2264454"/>
            <a:ext cx="5101087" cy="3945467"/>
          </a:xfrm>
        </p:spPr>
        <p:txBody>
          <a:bodyPr>
            <a:normAutofit fontScale="92500" lnSpcReduction="10000"/>
          </a:bodyPr>
          <a:lstStyle/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Six 90-minute Learning Collaborative video conference sessions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Bi-weekly calls between coach mentors and practice coach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Bi-weekly team workgroup meetings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</a:t>
            </a: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Weitzman Education Platform (</a:t>
            </a: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Share Your Work, Resources, etc</a:t>
            </a: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.)</a:t>
            </a: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6179567" y="2182814"/>
          <a:ext cx="4933952" cy="4108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79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Learning</a:t>
                      </a:r>
                      <a:r>
                        <a:rPr lang="en-US" sz="2400" baseline="0" dirty="0" smtClean="0">
                          <a:effectLst/>
                        </a:rPr>
                        <a:t> Session Dates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1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November 21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2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December 19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3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January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16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4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February 13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5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March 5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2160428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Learning Session 6</a:t>
                      </a:r>
                      <a:endParaRPr lang="en-US" sz="1800" dirty="0" smtClean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April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2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319196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179567" y="5681171"/>
            <a:ext cx="4886140" cy="62195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" y="2417324"/>
            <a:ext cx="2943514" cy="724429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2023-2024</a:t>
            </a:r>
            <a:br>
              <a:rPr lang="en-US" sz="4800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4800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Cohort</a:t>
            </a:r>
            <a:endParaRPr lang="en-US" sz="4800" b="1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269673" y="1415585"/>
          <a:ext cx="8702587" cy="523539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5985839">
                  <a:extLst>
                    <a:ext uri="{9D8B030D-6E8A-4147-A177-3AD203B41FA5}">
                      <a16:colId xmlns:a16="http://schemas.microsoft.com/office/drawing/2014/main" val="3157025843"/>
                    </a:ext>
                  </a:extLst>
                </a:gridCol>
                <a:gridCol w="2716748">
                  <a:extLst>
                    <a:ext uri="{9D8B030D-6E8A-4147-A177-3AD203B41FA5}">
                      <a16:colId xmlns:a16="http://schemas.microsoft.com/office/drawing/2014/main" val="3172836537"/>
                    </a:ext>
                  </a:extLst>
                </a:gridCol>
              </a:tblGrid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Bartz-Altadonna Community Health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California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273528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Charles B. Wang Community Health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746906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Chase </a:t>
                      </a:r>
                      <a:r>
                        <a:rPr lang="en-US" sz="18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Brexton</a:t>
                      </a: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Health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Maryland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521313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Community Clinic Association of Los Angeles County (CCALAC)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California</a:t>
                      </a:r>
                      <a:endParaRPr lang="it-IT" sz="18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44210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Crossing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Illinois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093270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Hope Christian Health Center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Nevada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589495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Klamath Health Partnership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Oregon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682859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Nasson</a:t>
                      </a: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Health Care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35149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Neighborhood Outreach Access to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Arizona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71100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Peninsula Community Health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Washington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802208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Penobscot Community Health Center, Inc.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173865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Primary Health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Pennsylvania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243917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WellSpace</a:t>
                      </a: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California</a:t>
                      </a:r>
                      <a:endParaRPr lang="it-IT" sz="18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97164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Wheeler Health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Connecticut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27512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793" y="2200368"/>
            <a:ext cx="1828800" cy="4023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3537" y="2196890"/>
            <a:ext cx="1828800" cy="4023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781" y="2274221"/>
            <a:ext cx="17858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Drivers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Mission/Vision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Resource Assessment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Support from Leadership/ Board of Directors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Overview of Program Structure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9375" y="2271080"/>
            <a:ext cx="1783080" cy="3693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Value of Academic Clinical Partnerships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Overview of Program Structure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Key Program  Staff and Responsibilities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Using the Progress Checklist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793" y="1755224"/>
            <a:ext cx="182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Session 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2051746" y="3348052"/>
            <a:ext cx="710315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658" y="1757312"/>
            <a:ext cx="184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Session 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86150" y="2191844"/>
            <a:ext cx="1828800" cy="4023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7625" y="2187383"/>
            <a:ext cx="1828800" cy="4023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6780" y="2274221"/>
            <a:ext cx="1783080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Finances, ROI, and Sustainability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Policies and Procedures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Contracts/ Agreement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Curriculum Development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5311" y="1725718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Session 3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2547" y="1741379"/>
            <a:ext cx="179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Session 4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4571" y="2231730"/>
            <a:ext cx="1783080" cy="31393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Preceptors, Mentors, &amp; Faculty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Marketing and Recruitment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Reviewing Candidate Applications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Interviewing &amp; Selecting Candidates</a:t>
            </a:r>
          </a:p>
        </p:txBody>
      </p:sp>
      <p:sp>
        <p:nvSpPr>
          <p:cNvPr id="20" name="Notched Right Arrow 19"/>
          <p:cNvSpPr/>
          <p:nvPr/>
        </p:nvSpPr>
        <p:spPr>
          <a:xfrm>
            <a:off x="4509030" y="3348052"/>
            <a:ext cx="710315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Notched Right Arrow 20"/>
          <p:cNvSpPr/>
          <p:nvPr/>
        </p:nvSpPr>
        <p:spPr>
          <a:xfrm>
            <a:off x="6881150" y="3353139"/>
            <a:ext cx="710315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13529" y="2187383"/>
            <a:ext cx="1828800" cy="4023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Notched Right Arrow 22"/>
          <p:cNvSpPr/>
          <p:nvPr/>
        </p:nvSpPr>
        <p:spPr>
          <a:xfrm>
            <a:off x="9438686" y="3348052"/>
            <a:ext cx="710315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12229" y="1735225"/>
            <a:ext cx="179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Session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5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93" y="1136298"/>
            <a:ext cx="11619676" cy="724429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Review</a:t>
            </a:r>
            <a:endParaRPr lang="en-US" b="1" spc="-30" dirty="0">
              <a:solidFill>
                <a:srgbClr val="0E74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36389" y="2275255"/>
            <a:ext cx="1783080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Evaluation of the Postgraduate Residency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Evaluation of the Resident Learner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Orientation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Graduation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Introduction to Accreditation by the Consortium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Showcase!</a:t>
            </a:r>
          </a:p>
        </p:txBody>
      </p:sp>
      <p:pic>
        <p:nvPicPr>
          <p:cNvPr id="6" name="Picture 6" descr="yellow #star #iphone #emoji #iphoneemoji #iphonesticker #remix #yellowstar  #crown #yellowcrown #yellowstarcrown … | Emoji wallpaper iphone, Emoji  wallpaper,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04" y="78078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yellow #star #iphone #emoji #iphoneemoji #iphonesticker #remix #yellowstar  #crown #yellowcrown #yellowstarcrown … | Emoji wallpaper iphone, Emoji  wallpaper,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02" y="78078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841</Words>
  <Application>Microsoft Office PowerPoint</Application>
  <PresentationFormat>Widescreen</PresentationFormat>
  <Paragraphs>221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Californian FB</vt:lpstr>
      <vt:lpstr>Myriad Pro</vt:lpstr>
      <vt:lpstr>Times New Roman</vt:lpstr>
      <vt:lpstr>Wingdings</vt:lpstr>
      <vt:lpstr>Custom Design</vt:lpstr>
      <vt:lpstr>PowerPoint Presentation</vt:lpstr>
      <vt:lpstr>Get the Most Out of Your Zoom Experience</vt:lpstr>
      <vt:lpstr>PowerPoint Presentation</vt:lpstr>
      <vt:lpstr>PowerPoint Presentation</vt:lpstr>
      <vt:lpstr>Learning Collaborative Faculty</vt:lpstr>
      <vt:lpstr>Learning Collaborative Structure</vt:lpstr>
      <vt:lpstr>2023-2024 Cohort</vt:lpstr>
      <vt:lpstr>Let’s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Explore more resources!</vt:lpstr>
    </vt:vector>
  </TitlesOfParts>
  <Company>CHC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Angers, Meaghan</dc:creator>
  <cp:lastModifiedBy>Angers, Meaghan</cp:lastModifiedBy>
  <cp:revision>39</cp:revision>
  <dcterms:created xsi:type="dcterms:W3CDTF">2022-04-15T14:26:59Z</dcterms:created>
  <dcterms:modified xsi:type="dcterms:W3CDTF">2024-04-02T16:27:15Z</dcterms:modified>
</cp:coreProperties>
</file>