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FE6B0-CED1-4803-8C28-93FDAA8E0EE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51613-DCC0-4976-9DC0-9A74BE41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04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Victoria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84F7C2-655D-47C5-A565-6CEB872A607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446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Victoria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55AD2B-BBD0-4F3B-A674-628ECF9440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032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Victoria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55AD2B-BBD0-4F3B-A674-628ECF9440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09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Victoria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55AD2B-BBD0-4F3B-A674-628ECF9440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476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4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04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41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81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3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09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04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471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66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8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41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18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99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827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61249" y="1411555"/>
            <a:ext cx="11367911" cy="45259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/>
            </a:lvl1pPr>
            <a:lvl2pPr marL="742950" indent="-285750">
              <a:buFont typeface="Wingdings" panose="05000000000000000000" pitchFamily="2" charset="2"/>
              <a:buChar char="§"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61249" y="702727"/>
            <a:ext cx="11367911" cy="685800"/>
          </a:xfrm>
          <a:prstGeom prst="rect">
            <a:avLst/>
          </a:prstGeom>
        </p:spPr>
        <p:txBody>
          <a:bodyPr/>
          <a:lstStyle>
            <a:lvl1pPr algn="ctr">
              <a:defRPr sz="28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331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246" y="1411553"/>
            <a:ext cx="11367911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553177" y="6611408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000" b="1" smtClean="0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r>
              <a:rPr lang="en-US" dirty="0"/>
              <a:t>00/00/00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611408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fld id="{9682EF0F-D720-AD4C-BD69-74845749DF2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61245" y="702727"/>
            <a:ext cx="11367911" cy="6858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636890" y="6611939"/>
            <a:ext cx="9629423" cy="355600"/>
          </a:xfrm>
          <a:prstGeom prst="rect">
            <a:avLst/>
          </a:prstGeom>
        </p:spPr>
        <p:txBody>
          <a:bodyPr vert="horz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Click to edit Master footer style</a:t>
            </a:r>
          </a:p>
        </p:txBody>
      </p:sp>
    </p:spTree>
    <p:extLst>
      <p:ext uri="{BB962C8B-B14F-4D97-AF65-F5344CB8AC3E}">
        <p14:creationId xmlns:p14="http://schemas.microsoft.com/office/powerpoint/2010/main" val="439536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61246" y="702727"/>
            <a:ext cx="11367911" cy="685800"/>
          </a:xfrm>
          <a:prstGeom prst="rect">
            <a:avLst/>
          </a:prstGeom>
        </p:spPr>
        <p:txBody>
          <a:bodyPr/>
          <a:lstStyle>
            <a:lvl1pPr algn="ctr">
              <a:defRPr sz="28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61247" y="1411555"/>
            <a:ext cx="11367911" cy="45259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/>
            </a:lvl1pPr>
            <a:lvl2pPr marL="742950" indent="-285750">
              <a:buFont typeface="Wingdings" panose="05000000000000000000" pitchFamily="2" charset="2"/>
              <a:buChar char="§"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00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6297846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Slide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5"/>
          <p:cNvSpPr>
            <a:spLocks noGrp="1"/>
          </p:cNvSpPr>
          <p:nvPr>
            <p:ph type="title" hasCustomPrompt="1"/>
          </p:nvPr>
        </p:nvSpPr>
        <p:spPr>
          <a:xfrm>
            <a:off x="604780" y="425002"/>
            <a:ext cx="10898107" cy="611449"/>
          </a:xfrm>
        </p:spPr>
        <p:txBody>
          <a:bodyPr anchor="b">
            <a:no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3" y="927655"/>
            <a:ext cx="10893285" cy="4770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 i="0">
                <a:latin typeface="+mn-lt"/>
              </a:defRPr>
            </a:lvl1pPr>
            <a:lvl2pPr marL="230187" indent="0">
              <a:lnSpc>
                <a:spcPct val="100000"/>
              </a:lnSpc>
              <a:buNone/>
              <a:defRPr i="1">
                <a:latin typeface="+mn-lt"/>
              </a:defRPr>
            </a:lvl2pPr>
            <a:lvl3pPr marL="515937" indent="0">
              <a:lnSpc>
                <a:spcPct val="100000"/>
              </a:lnSpc>
              <a:buNone/>
              <a:defRPr i="1">
                <a:latin typeface="+mn-lt"/>
              </a:defRPr>
            </a:lvl3pPr>
            <a:lvl4pPr marL="800100" indent="0">
              <a:lnSpc>
                <a:spcPct val="100000"/>
              </a:lnSpc>
              <a:buNone/>
              <a:defRPr i="1">
                <a:latin typeface="+mn-lt"/>
              </a:defRPr>
            </a:lvl4pPr>
            <a:lvl5pPr marL="1085850" indent="0">
              <a:lnSpc>
                <a:spcPct val="100000"/>
              </a:lnSpc>
              <a:buNone/>
              <a:defRPr i="1">
                <a:latin typeface="+mn-lt"/>
              </a:defRPr>
            </a:lvl5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idx="1"/>
          </p:nvPr>
        </p:nvSpPr>
        <p:spPr>
          <a:xfrm>
            <a:off x="612913" y="1868557"/>
            <a:ext cx="10850220" cy="39093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75391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3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7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6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4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0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0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0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0ED50-1205-44E0-8EDC-2CFA13090B6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4095D-4966-4601-B1D9-A662570E4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9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C2FDC-364D-EE4B-9FD3-2EB340C5D115}" type="datetimeFigureOut"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3BF3F-38DB-EB46-869C-246BD384E5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5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779A16-415A-9145-B181-90C7EE2C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86971"/>
            <a:ext cx="10972800" cy="724429"/>
          </a:xfrm>
        </p:spPr>
        <p:txBody>
          <a:bodyPr anchor="t"/>
          <a:lstStyle/>
          <a:p>
            <a:pPr>
              <a:lnSpc>
                <a:spcPct val="90000"/>
              </a:lnSpc>
            </a:pPr>
            <a:r>
              <a:rPr lang="en-US" b="1" spc="-30" dirty="0">
                <a:solidFill>
                  <a:srgbClr val="0E74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Steps for Successful Survey Sample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4702C2-A368-9E43-A250-6A0426674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11400"/>
            <a:ext cx="10972800" cy="3945467"/>
          </a:xfrm>
        </p:spPr>
        <p:txBody>
          <a:bodyPr>
            <a:normAutofit/>
          </a:bodyPr>
          <a:lstStyle/>
          <a:p>
            <a:pPr marL="236538" indent="-23653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8558"/>
              </a:buClr>
            </a:pPr>
            <a:r>
              <a:rPr lang="en-US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Distribute survey to student’s academic email within one week of the student’s last day of their placement</a:t>
            </a:r>
          </a:p>
          <a:p>
            <a:pPr marL="636588" lvl="1" indent="-23653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8558"/>
              </a:buClr>
            </a:pPr>
            <a:r>
              <a:rPr lang="en-US" sz="3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CC </a:t>
            </a:r>
            <a:r>
              <a:rPr lang="en-US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Program Coordinator or Field Instructor on communication as well</a:t>
            </a:r>
          </a:p>
          <a:p>
            <a:pPr marL="236538" indent="-23653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8558"/>
              </a:buClr>
            </a:pPr>
            <a:r>
              <a:rPr lang="en-US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Follow up on any pending off-boarding items (equipment, preceptor evaluations, etc</a:t>
            </a:r>
            <a:r>
              <a:rPr lang="en-US" sz="3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.)</a:t>
            </a:r>
          </a:p>
          <a:p>
            <a:pPr marL="236538" indent="-23653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8558"/>
              </a:buClr>
            </a:pPr>
            <a:r>
              <a:rPr lang="en-US" sz="3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Ensure no double barreled questions for surveys</a:t>
            </a:r>
            <a:endParaRPr lang="en-US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36538" indent="-23653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8558"/>
              </a:buClr>
            </a:pPr>
            <a:endParaRPr lang="en-US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1C57A9-FA56-8846-A262-C38A4576E609}"/>
              </a:ext>
            </a:extLst>
          </p:cNvPr>
          <p:cNvSpPr txBox="1"/>
          <p:nvPr/>
        </p:nvSpPr>
        <p:spPr>
          <a:xfrm>
            <a:off x="146050" y="6420149"/>
            <a:ext cx="304800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624103-554C-2E4E-857E-364EE110D31D}" type="slidenum"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1B37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1B374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3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1" y="23812"/>
            <a:ext cx="5548313" cy="681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61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31976"/>
            <a:ext cx="6400800" cy="679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75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0"/>
          <a:stretch/>
        </p:blipFill>
        <p:spPr bwMode="auto">
          <a:xfrm>
            <a:off x="1229194" y="947295"/>
            <a:ext cx="9933458" cy="4646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14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HC_NTTAP_PPTTemp0921_R2" id="{EE1EE6F4-AE0B-0F43-BF17-74F63DAA5B4C}" vid="{7A07728D-0857-DF46-A40F-D141CAEEFA0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Californian FB</vt:lpstr>
      <vt:lpstr>Wingdings</vt:lpstr>
      <vt:lpstr>Office Theme</vt:lpstr>
      <vt:lpstr>5_Office Theme</vt:lpstr>
      <vt:lpstr>Steps for Successful Survey Sample</vt:lpstr>
      <vt:lpstr>PowerPoint Presentation</vt:lpstr>
      <vt:lpstr>PowerPoint Presentation</vt:lpstr>
      <vt:lpstr>PowerPoint Presentation</vt:lpstr>
    </vt:vector>
  </TitlesOfParts>
  <Company>CHC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for Successful Survey Sample</dc:title>
  <dc:creator>Angers, Meaghan</dc:creator>
  <cp:lastModifiedBy>Angers, Meaghan</cp:lastModifiedBy>
  <cp:revision>1</cp:revision>
  <dcterms:created xsi:type="dcterms:W3CDTF">2023-02-27T21:13:13Z</dcterms:created>
  <dcterms:modified xsi:type="dcterms:W3CDTF">2023-02-27T21:13:18Z</dcterms:modified>
</cp:coreProperties>
</file>