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ink/ink1.xml" ContentType="application/inkml+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1551" r:id="rId3"/>
    <p:sldId id="669" r:id="rId4"/>
    <p:sldId id="1522" r:id="rId5"/>
    <p:sldId id="306" r:id="rId6"/>
    <p:sldId id="1553" r:id="rId7"/>
    <p:sldId id="260" r:id="rId8"/>
    <p:sldId id="1580" r:id="rId9"/>
    <p:sldId id="1581" r:id="rId10"/>
    <p:sldId id="1548" r:id="rId11"/>
    <p:sldId id="1525" r:id="rId12"/>
    <p:sldId id="676" r:id="rId13"/>
    <p:sldId id="1582" r:id="rId14"/>
    <p:sldId id="1584" r:id="rId15"/>
    <p:sldId id="1514" r:id="rId16"/>
    <p:sldId id="1585" r:id="rId17"/>
    <p:sldId id="673" r:id="rId18"/>
    <p:sldId id="679" r:id="rId19"/>
    <p:sldId id="1586" r:id="rId20"/>
    <p:sldId id="1557" r:id="rId21"/>
    <p:sldId id="1558" r:id="rId22"/>
    <p:sldId id="1530" r:id="rId23"/>
    <p:sldId id="681" r:id="rId24"/>
    <p:sldId id="1549" r:id="rId25"/>
    <p:sldId id="671" r:id="rId26"/>
    <p:sldId id="1502" r:id="rId27"/>
    <p:sldId id="674" r:id="rId28"/>
    <p:sldId id="1508" r:id="rId29"/>
    <p:sldId id="1520" r:id="rId30"/>
    <p:sldId id="1526" r:id="rId31"/>
    <p:sldId id="1575" r:id="rId32"/>
    <p:sldId id="300" r:id="rId33"/>
    <p:sldId id="287" r:id="rId34"/>
    <p:sldId id="295" r:id="rId35"/>
    <p:sldId id="1560" r:id="rId36"/>
    <p:sldId id="1561" r:id="rId37"/>
    <p:sldId id="279" r:id="rId38"/>
    <p:sldId id="1576" r:id="rId39"/>
    <p:sldId id="1577" r:id="rId40"/>
    <p:sldId id="1587" r:id="rId41"/>
    <p:sldId id="262" r:id="rId42"/>
    <p:sldId id="267" r:id="rId43"/>
    <p:sldId id="269" r:id="rId44"/>
    <p:sldId id="270" r:id="rId45"/>
    <p:sldId id="1550" r:id="rId46"/>
    <p:sldId id="1544" r:id="rId47"/>
    <p:sldId id="769" r:id="rId48"/>
    <p:sldId id="1547" r:id="rId49"/>
    <p:sldId id="266" r:id="rId50"/>
    <p:sldId id="1552" r:id="rId51"/>
    <p:sldId id="1510" r:id="rId52"/>
    <p:sldId id="1386" r:id="rId53"/>
    <p:sldId id="1554" r:id="rId54"/>
    <p:sldId id="656" r:id="rId55"/>
    <p:sldId id="1534" r:id="rId56"/>
    <p:sldId id="1504" r:id="rId57"/>
    <p:sldId id="1578" r:id="rId58"/>
    <p:sldId id="325" r:id="rId59"/>
    <p:sldId id="1555" r:id="rId60"/>
    <p:sldId id="27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4D0392-904F-40B7-887D-C0DBFEB94227}">
          <p14:sldIdLst>
            <p14:sldId id="256"/>
            <p14:sldId id="1551"/>
            <p14:sldId id="669"/>
            <p14:sldId id="1522"/>
            <p14:sldId id="306"/>
            <p14:sldId id="1553"/>
            <p14:sldId id="260"/>
            <p14:sldId id="1580"/>
            <p14:sldId id="1581"/>
            <p14:sldId id="1548"/>
            <p14:sldId id="1525"/>
            <p14:sldId id="676"/>
            <p14:sldId id="1582"/>
            <p14:sldId id="1584"/>
            <p14:sldId id="1514"/>
            <p14:sldId id="1585"/>
            <p14:sldId id="673"/>
            <p14:sldId id="679"/>
            <p14:sldId id="1586"/>
            <p14:sldId id="1557"/>
            <p14:sldId id="1558"/>
            <p14:sldId id="1530"/>
            <p14:sldId id="681"/>
            <p14:sldId id="1549"/>
            <p14:sldId id="671"/>
            <p14:sldId id="1502"/>
            <p14:sldId id="674"/>
            <p14:sldId id="1508"/>
            <p14:sldId id="1520"/>
            <p14:sldId id="1526"/>
            <p14:sldId id="1575"/>
            <p14:sldId id="300"/>
            <p14:sldId id="287"/>
            <p14:sldId id="295"/>
            <p14:sldId id="1560"/>
            <p14:sldId id="1561"/>
            <p14:sldId id="279"/>
            <p14:sldId id="1576"/>
            <p14:sldId id="1577"/>
            <p14:sldId id="1587"/>
            <p14:sldId id="262"/>
            <p14:sldId id="267"/>
            <p14:sldId id="269"/>
            <p14:sldId id="270"/>
            <p14:sldId id="1550"/>
            <p14:sldId id="1544"/>
            <p14:sldId id="769"/>
            <p14:sldId id="1547"/>
            <p14:sldId id="266"/>
            <p14:sldId id="1552"/>
            <p14:sldId id="1510"/>
            <p14:sldId id="1386"/>
            <p14:sldId id="1554"/>
            <p14:sldId id="656"/>
            <p14:sldId id="1534"/>
            <p14:sldId id="1504"/>
            <p14:sldId id="1578"/>
            <p14:sldId id="325"/>
            <p14:sldId id="1555"/>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Grus" initials="CG" lastIdx="1" clrIdx="0">
    <p:extLst>
      <p:ext uri="{19B8F6BF-5375-455C-9EA6-DF929625EA0E}">
        <p15:presenceInfo xmlns:p15="http://schemas.microsoft.com/office/powerpoint/2012/main" userId="Catherine Gr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C"/>
    <a:srgbClr val="EBEBEB"/>
    <a:srgbClr val="0B2839"/>
    <a:srgbClr val="00539A"/>
    <a:srgbClr val="46657F"/>
    <a:srgbClr val="1E9DD7"/>
    <a:srgbClr val="6885A4"/>
    <a:srgbClr val="FF00FF"/>
    <a:srgbClr val="DAE3F3"/>
    <a:srgbClr val="8AB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011C3-584B-421B-857D-345979D364FB}" v="47" dt="2024-06-20T14:26:27.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0" autoAdjust="0"/>
    <p:restoredTop sz="88796" autoAdjust="0"/>
  </p:normalViewPr>
  <p:slideViewPr>
    <p:cSldViewPr snapToGrid="0">
      <p:cViewPr varScale="1">
        <p:scale>
          <a:sx n="58" d="100"/>
          <a:sy n="58" d="100"/>
        </p:scale>
        <p:origin x="1220" y="28"/>
      </p:cViewPr>
      <p:guideLst>
        <p:guide orient="horz" pos="2160"/>
        <p:guide pos="3840"/>
        <p:guide pos="720"/>
      </p:guideLst>
    </p:cSldViewPr>
  </p:slideViewPr>
  <p:outlineViewPr>
    <p:cViewPr>
      <p:scale>
        <a:sx n="33" d="100"/>
        <a:sy n="33" d="100"/>
      </p:scale>
      <p:origin x="0" y="-952"/>
    </p:cViewPr>
  </p:outlineViewPr>
  <p:notesTextViewPr>
    <p:cViewPr>
      <p:scale>
        <a:sx n="3" d="2"/>
        <a:sy n="3" d="2"/>
      </p:scale>
      <p:origin x="0" y="0"/>
    </p:cViewPr>
  </p:notesTextViewPr>
  <p:sorterViewPr>
    <p:cViewPr varScale="1">
      <p:scale>
        <a:sx n="100" d="100"/>
        <a:sy n="100" d="100"/>
      </p:scale>
      <p:origin x="0" y="-93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s, Catherine" userId="0db24166-c993-4103-b583-a84dfe5f5daa" providerId="ADAL" clId="{61C011C3-584B-421B-857D-345979D364FB}"/>
    <pc:docChg chg="undo custSel addSld delSld modSld sldOrd modMainMaster modSection">
      <pc:chgData name="Grus, Catherine" userId="0db24166-c993-4103-b583-a84dfe5f5daa" providerId="ADAL" clId="{61C011C3-584B-421B-857D-345979D364FB}" dt="2024-06-20T15:08:23.044" v="1124" actId="6549"/>
      <pc:docMkLst>
        <pc:docMk/>
      </pc:docMkLst>
      <pc:sldChg chg="modSp mod chgLayout">
        <pc:chgData name="Grus, Catherine" userId="0db24166-c993-4103-b583-a84dfe5f5daa" providerId="ADAL" clId="{61C011C3-584B-421B-857D-345979D364FB}" dt="2024-06-18T13:14:24.693" v="170" actId="700"/>
        <pc:sldMkLst>
          <pc:docMk/>
          <pc:sldMk cId="2016709292" sldId="256"/>
        </pc:sldMkLst>
        <pc:spChg chg="mod ord">
          <ac:chgData name="Grus, Catherine" userId="0db24166-c993-4103-b583-a84dfe5f5daa" providerId="ADAL" clId="{61C011C3-584B-421B-857D-345979D364FB}" dt="2024-06-18T13:14:24.693" v="170" actId="700"/>
          <ac:spMkLst>
            <pc:docMk/>
            <pc:sldMk cId="2016709292" sldId="256"/>
            <ac:spMk id="2" creationId="{00000000-0000-0000-0000-000000000000}"/>
          </ac:spMkLst>
        </pc:spChg>
        <pc:spChg chg="mod ord">
          <ac:chgData name="Grus, Catherine" userId="0db24166-c993-4103-b583-a84dfe5f5daa" providerId="ADAL" clId="{61C011C3-584B-421B-857D-345979D364FB}" dt="2024-06-18T13:14:24.693" v="170" actId="700"/>
          <ac:spMkLst>
            <pc:docMk/>
            <pc:sldMk cId="2016709292" sldId="256"/>
            <ac:spMk id="3" creationId="{76244DBF-3AA9-40E5-9B5B-DD221856C8F7}"/>
          </ac:spMkLst>
        </pc:spChg>
        <pc:spChg chg="mod ord">
          <ac:chgData name="Grus, Catherine" userId="0db24166-c993-4103-b583-a84dfe5f5daa" providerId="ADAL" clId="{61C011C3-584B-421B-857D-345979D364FB}" dt="2024-06-18T13:14:24.693" v="170" actId="700"/>
          <ac:spMkLst>
            <pc:docMk/>
            <pc:sldMk cId="2016709292" sldId="256"/>
            <ac:spMk id="6" creationId="{85B31142-B0F0-2D4F-8FF0-A547E0B981C1}"/>
          </ac:spMkLst>
        </pc:spChg>
        <pc:spChg chg="mod ord">
          <ac:chgData name="Grus, Catherine" userId="0db24166-c993-4103-b583-a84dfe5f5daa" providerId="ADAL" clId="{61C011C3-584B-421B-857D-345979D364FB}" dt="2024-06-18T13:14:24.693" v="170" actId="700"/>
          <ac:spMkLst>
            <pc:docMk/>
            <pc:sldMk cId="2016709292" sldId="256"/>
            <ac:spMk id="9" creationId="{9975A716-59FD-7548-BD8A-DEFA206E04E7}"/>
          </ac:spMkLst>
        </pc:spChg>
      </pc:sldChg>
      <pc:sldChg chg="del">
        <pc:chgData name="Grus, Catherine" userId="0db24166-c993-4103-b583-a84dfe5f5daa" providerId="ADAL" clId="{61C011C3-584B-421B-857D-345979D364FB}" dt="2024-06-13T19:51:13.809" v="130" actId="47"/>
        <pc:sldMkLst>
          <pc:docMk/>
          <pc:sldMk cId="1575809924" sldId="257"/>
        </pc:sldMkLst>
      </pc:sldChg>
      <pc:sldChg chg="modSp mod">
        <pc:chgData name="Grus, Catherine" userId="0db24166-c993-4103-b583-a84dfe5f5daa" providerId="ADAL" clId="{61C011C3-584B-421B-857D-345979D364FB}" dt="2024-06-18T13:21:56.826" v="209" actId="1076"/>
        <pc:sldMkLst>
          <pc:docMk/>
          <pc:sldMk cId="3968437801" sldId="260"/>
        </pc:sldMkLst>
        <pc:spChg chg="mod">
          <ac:chgData name="Grus, Catherine" userId="0db24166-c993-4103-b583-a84dfe5f5daa" providerId="ADAL" clId="{61C011C3-584B-421B-857D-345979D364FB}" dt="2024-06-18T13:21:56.826" v="209" actId="1076"/>
          <ac:spMkLst>
            <pc:docMk/>
            <pc:sldMk cId="3968437801" sldId="260"/>
            <ac:spMk id="5" creationId="{91B773DF-830E-445D-A87C-58257D0F3040}"/>
          </ac:spMkLst>
        </pc:spChg>
      </pc:sldChg>
      <pc:sldChg chg="delSp modSp add mod">
        <pc:chgData name="Grus, Catherine" userId="0db24166-c993-4103-b583-a84dfe5f5daa" providerId="ADAL" clId="{61C011C3-584B-421B-857D-345979D364FB}" dt="2024-06-18T14:23:17.949" v="820" actId="1076"/>
        <pc:sldMkLst>
          <pc:docMk/>
          <pc:sldMk cId="0" sldId="262"/>
        </pc:sldMkLst>
        <pc:spChg chg="mod">
          <ac:chgData name="Grus, Catherine" userId="0db24166-c993-4103-b583-a84dfe5f5daa" providerId="ADAL" clId="{61C011C3-584B-421B-857D-345979D364FB}" dt="2024-06-18T14:22:23.996" v="817" actId="255"/>
          <ac:spMkLst>
            <pc:docMk/>
            <pc:sldMk cId="0" sldId="262"/>
            <ac:spMk id="2" creationId="{00000000-0000-0000-0000-000000000000}"/>
          </ac:spMkLst>
        </pc:spChg>
        <pc:spChg chg="mod">
          <ac:chgData name="Grus, Catherine" userId="0db24166-c993-4103-b583-a84dfe5f5daa" providerId="ADAL" clId="{61C011C3-584B-421B-857D-345979D364FB}" dt="2024-06-18T14:23:17.949" v="820" actId="1076"/>
          <ac:spMkLst>
            <pc:docMk/>
            <pc:sldMk cId="0" sldId="262"/>
            <ac:spMk id="3" creationId="{00000000-0000-0000-0000-000000000000}"/>
          </ac:spMkLst>
        </pc:spChg>
        <pc:spChg chg="del">
          <ac:chgData name="Grus, Catherine" userId="0db24166-c993-4103-b583-a84dfe5f5daa" providerId="ADAL" clId="{61C011C3-584B-421B-857D-345979D364FB}" dt="2024-06-18T14:22:59.369" v="819" actId="478"/>
          <ac:spMkLst>
            <pc:docMk/>
            <pc:sldMk cId="0" sldId="262"/>
            <ac:spMk id="5" creationId="{00000000-0000-0000-0000-000000000000}"/>
          </ac:spMkLst>
        </pc:spChg>
      </pc:sldChg>
      <pc:sldChg chg="addSp modSp add mod ord setBg">
        <pc:chgData name="Grus, Catherine" userId="0db24166-c993-4103-b583-a84dfe5f5daa" providerId="ADAL" clId="{61C011C3-584B-421B-857D-345979D364FB}" dt="2024-06-18T14:26:00.627" v="847"/>
        <pc:sldMkLst>
          <pc:docMk/>
          <pc:sldMk cId="2087839258" sldId="266"/>
        </pc:sldMkLst>
        <pc:spChg chg="mod ord">
          <ac:chgData name="Grus, Catherine" userId="0db24166-c993-4103-b583-a84dfe5f5daa" providerId="ADAL" clId="{61C011C3-584B-421B-857D-345979D364FB}" dt="2024-06-18T14:18:00.843" v="698" actId="26606"/>
          <ac:spMkLst>
            <pc:docMk/>
            <pc:sldMk cId="2087839258" sldId="266"/>
            <ac:spMk id="2" creationId="{7F698670-632F-748D-59FA-116E728E0FA8}"/>
          </ac:spMkLst>
        </pc:spChg>
        <pc:spChg chg="mod">
          <ac:chgData name="Grus, Catherine" userId="0db24166-c993-4103-b583-a84dfe5f5daa" providerId="ADAL" clId="{61C011C3-584B-421B-857D-345979D364FB}" dt="2024-06-18T14:25:42.909" v="845" actId="20577"/>
          <ac:spMkLst>
            <pc:docMk/>
            <pc:sldMk cId="2087839258" sldId="266"/>
            <ac:spMk id="3" creationId="{0C9A89CB-4689-30EB-7398-3FBF5F853B70}"/>
          </ac:spMkLst>
        </pc:spChg>
        <pc:spChg chg="mod">
          <ac:chgData name="Grus, Catherine" userId="0db24166-c993-4103-b583-a84dfe5f5daa" providerId="ADAL" clId="{61C011C3-584B-421B-857D-345979D364FB}" dt="2024-06-18T14:18:00.843" v="698" actId="26606"/>
          <ac:spMkLst>
            <pc:docMk/>
            <pc:sldMk cId="2087839258" sldId="266"/>
            <ac:spMk id="4" creationId="{7F5FD2DB-D72E-1B76-4039-D8AAF2277557}"/>
          </ac:spMkLst>
        </pc:spChg>
        <pc:spChg chg="mod">
          <ac:chgData name="Grus, Catherine" userId="0db24166-c993-4103-b583-a84dfe5f5daa" providerId="ADAL" clId="{61C011C3-584B-421B-857D-345979D364FB}" dt="2024-06-18T14:18:00.843" v="698" actId="26606"/>
          <ac:spMkLst>
            <pc:docMk/>
            <pc:sldMk cId="2087839258" sldId="266"/>
            <ac:spMk id="6" creationId="{3C9CEEE9-0BF5-A1B5-1F7A-294F304B2F7A}"/>
          </ac:spMkLst>
        </pc:spChg>
        <pc:spChg chg="add">
          <ac:chgData name="Grus, Catherine" userId="0db24166-c993-4103-b583-a84dfe5f5daa" providerId="ADAL" clId="{61C011C3-584B-421B-857D-345979D364FB}" dt="2024-06-18T14:18:00.843" v="698" actId="26606"/>
          <ac:spMkLst>
            <pc:docMk/>
            <pc:sldMk cId="2087839258" sldId="266"/>
            <ac:spMk id="11" creationId="{53B021B3-DE93-4AB7-8A18-CF5F1CED88B8}"/>
          </ac:spMkLst>
        </pc:spChg>
        <pc:spChg chg="add">
          <ac:chgData name="Grus, Catherine" userId="0db24166-c993-4103-b583-a84dfe5f5daa" providerId="ADAL" clId="{61C011C3-584B-421B-857D-345979D364FB}" dt="2024-06-18T14:18:00.843" v="698" actId="26606"/>
          <ac:spMkLst>
            <pc:docMk/>
            <pc:sldMk cId="2087839258" sldId="266"/>
            <ac:spMk id="13" creationId="{52D502E5-F6B4-4D58-B4AE-FC466FF15EE8}"/>
          </ac:spMkLst>
        </pc:spChg>
        <pc:spChg chg="add">
          <ac:chgData name="Grus, Catherine" userId="0db24166-c993-4103-b583-a84dfe5f5daa" providerId="ADAL" clId="{61C011C3-584B-421B-857D-345979D364FB}" dt="2024-06-18T14:18:00.843" v="698" actId="26606"/>
          <ac:spMkLst>
            <pc:docMk/>
            <pc:sldMk cId="2087839258" sldId="266"/>
            <ac:spMk id="15" creationId="{9DECDBF4-02B6-4BB4-B65B-B8107AD6A9E8}"/>
          </ac:spMkLst>
        </pc:spChg>
      </pc:sldChg>
      <pc:sldChg chg="delSp modSp add mod">
        <pc:chgData name="Grus, Catherine" userId="0db24166-c993-4103-b583-a84dfe5f5daa" providerId="ADAL" clId="{61C011C3-584B-421B-857D-345979D364FB}" dt="2024-06-20T14:20:11.224" v="1070" actId="20577"/>
        <pc:sldMkLst>
          <pc:docMk/>
          <pc:sldMk cId="0" sldId="267"/>
        </pc:sldMkLst>
        <pc:spChg chg="mod">
          <ac:chgData name="Grus, Catherine" userId="0db24166-c993-4103-b583-a84dfe5f5daa" providerId="ADAL" clId="{61C011C3-584B-421B-857D-345979D364FB}" dt="2024-06-20T14:20:11.224" v="1070" actId="20577"/>
          <ac:spMkLst>
            <pc:docMk/>
            <pc:sldMk cId="0" sldId="267"/>
            <ac:spMk id="3" creationId="{00000000-0000-0000-0000-000000000000}"/>
          </ac:spMkLst>
        </pc:spChg>
        <pc:spChg chg="del">
          <ac:chgData name="Grus, Catherine" userId="0db24166-c993-4103-b583-a84dfe5f5daa" providerId="ADAL" clId="{61C011C3-584B-421B-857D-345979D364FB}" dt="2024-06-18T14:24:06.941" v="823" actId="478"/>
          <ac:spMkLst>
            <pc:docMk/>
            <pc:sldMk cId="0" sldId="267"/>
            <ac:spMk id="4" creationId="{00000000-0000-0000-0000-000000000000}"/>
          </ac:spMkLst>
        </pc:spChg>
      </pc:sldChg>
      <pc:sldChg chg="modSp add mod">
        <pc:chgData name="Grus, Catherine" userId="0db24166-c993-4103-b583-a84dfe5f5daa" providerId="ADAL" clId="{61C011C3-584B-421B-857D-345979D364FB}" dt="2024-06-18T14:24:17.373" v="825" actId="6549"/>
        <pc:sldMkLst>
          <pc:docMk/>
          <pc:sldMk cId="0" sldId="269"/>
        </pc:sldMkLst>
        <pc:spChg chg="mod">
          <ac:chgData name="Grus, Catherine" userId="0db24166-c993-4103-b583-a84dfe5f5daa" providerId="ADAL" clId="{61C011C3-584B-421B-857D-345979D364FB}" dt="2024-06-18T14:24:17.373" v="825" actId="6549"/>
          <ac:spMkLst>
            <pc:docMk/>
            <pc:sldMk cId="0" sldId="269"/>
            <ac:spMk id="3" creationId="{00000000-0000-0000-0000-000000000000}"/>
          </ac:spMkLst>
        </pc:spChg>
        <pc:spChg chg="mod">
          <ac:chgData name="Grus, Catherine" userId="0db24166-c993-4103-b583-a84dfe5f5daa" providerId="ADAL" clId="{61C011C3-584B-421B-857D-345979D364FB}" dt="2024-06-18T14:24:15.728" v="824" actId="1076"/>
          <ac:spMkLst>
            <pc:docMk/>
            <pc:sldMk cId="0" sldId="269"/>
            <ac:spMk id="6" creationId="{00000000-0000-0000-0000-000000000000}"/>
          </ac:spMkLst>
        </pc:spChg>
      </pc:sldChg>
      <pc:sldChg chg="add">
        <pc:chgData name="Grus, Catherine" userId="0db24166-c993-4103-b583-a84dfe5f5daa" providerId="ADAL" clId="{61C011C3-584B-421B-857D-345979D364FB}" dt="2024-06-13T19:59:31.480" v="152"/>
        <pc:sldMkLst>
          <pc:docMk/>
          <pc:sldMk cId="0" sldId="270"/>
        </pc:sldMkLst>
      </pc:sldChg>
      <pc:sldChg chg="add del">
        <pc:chgData name="Grus, Catherine" userId="0db24166-c993-4103-b583-a84dfe5f5daa" providerId="ADAL" clId="{61C011C3-584B-421B-857D-345979D364FB}" dt="2024-06-18T14:24:51.099" v="826" actId="47"/>
        <pc:sldMkLst>
          <pc:docMk/>
          <pc:sldMk cId="0" sldId="271"/>
        </pc:sldMkLst>
      </pc:sldChg>
      <pc:sldChg chg="add del modTransition">
        <pc:chgData name="Grus, Catherine" userId="0db24166-c993-4103-b583-a84dfe5f5daa" providerId="ADAL" clId="{61C011C3-584B-421B-857D-345979D364FB}" dt="2024-06-18T14:25:00.637" v="827" actId="47"/>
        <pc:sldMkLst>
          <pc:docMk/>
          <pc:sldMk cId="0" sldId="272"/>
        </pc:sldMkLst>
      </pc:sldChg>
      <pc:sldChg chg="addSp delSp modSp add mod setBg modClrScheme chgLayout">
        <pc:chgData name="Grus, Catherine" userId="0db24166-c993-4103-b583-a84dfe5f5daa" providerId="ADAL" clId="{61C011C3-584B-421B-857D-345979D364FB}" dt="2024-06-18T14:17:25.213" v="697" actId="478"/>
        <pc:sldMkLst>
          <pc:docMk/>
          <pc:sldMk cId="2305541360" sldId="279"/>
        </pc:sldMkLst>
        <pc:spChg chg="add del mod ord">
          <ac:chgData name="Grus, Catherine" userId="0db24166-c993-4103-b583-a84dfe5f5daa" providerId="ADAL" clId="{61C011C3-584B-421B-857D-345979D364FB}" dt="2024-06-18T14:17:13.708" v="696" actId="478"/>
          <ac:spMkLst>
            <pc:docMk/>
            <pc:sldMk cId="2305541360" sldId="279"/>
            <ac:spMk id="2" creationId="{6EAC4D38-30BC-BE74-1651-D86AEB6D2162}"/>
          </ac:spMkLst>
        </pc:spChg>
        <pc:spChg chg="add del mod ord">
          <ac:chgData name="Grus, Catherine" userId="0db24166-c993-4103-b583-a84dfe5f5daa" providerId="ADAL" clId="{61C011C3-584B-421B-857D-345979D364FB}" dt="2024-06-18T14:17:25.213" v="697" actId="478"/>
          <ac:spMkLst>
            <pc:docMk/>
            <pc:sldMk cId="2305541360" sldId="279"/>
            <ac:spMk id="5" creationId="{F895DE45-D405-4724-6C98-C8345E811B4C}"/>
          </ac:spMkLst>
        </pc:spChg>
      </pc:sldChg>
      <pc:sldChg chg="delSp modSp add mod setBg delDesignElem">
        <pc:chgData name="Grus, Catherine" userId="0db24166-c993-4103-b583-a84dfe5f5daa" providerId="ADAL" clId="{61C011C3-584B-421B-857D-345979D364FB}" dt="2024-06-13T19:54:08.550" v="143" actId="207"/>
        <pc:sldMkLst>
          <pc:docMk/>
          <pc:sldMk cId="3350908735" sldId="287"/>
        </pc:sldMkLst>
        <pc:spChg chg="mod">
          <ac:chgData name="Grus, Catherine" userId="0db24166-c993-4103-b583-a84dfe5f5daa" providerId="ADAL" clId="{61C011C3-584B-421B-857D-345979D364FB}" dt="2024-06-13T19:54:08.550" v="143" actId="207"/>
          <ac:spMkLst>
            <pc:docMk/>
            <pc:sldMk cId="3350908735" sldId="287"/>
            <ac:spMk id="2" creationId="{FC3EC0D6-1F1E-A24E-2AC5-47691D1F3C3C}"/>
          </ac:spMkLst>
        </pc:spChg>
        <pc:spChg chg="del">
          <ac:chgData name="Grus, Catherine" userId="0db24166-c993-4103-b583-a84dfe5f5daa" providerId="ADAL" clId="{61C011C3-584B-421B-857D-345979D364FB}" dt="2024-06-13T19:51:51.663" v="134"/>
          <ac:spMkLst>
            <pc:docMk/>
            <pc:sldMk cId="3350908735" sldId="287"/>
            <ac:spMk id="8" creationId="{907EF6B7-1338-4443-8C46-6A318D952DFD}"/>
          </ac:spMkLst>
        </pc:spChg>
        <pc:spChg chg="del">
          <ac:chgData name="Grus, Catherine" userId="0db24166-c993-4103-b583-a84dfe5f5daa" providerId="ADAL" clId="{61C011C3-584B-421B-857D-345979D364FB}" dt="2024-06-13T19:51:51.663" v="134"/>
          <ac:spMkLst>
            <pc:docMk/>
            <pc:sldMk cId="3350908735" sldId="287"/>
            <ac:spMk id="10" creationId="{DAAE4CDD-124C-4DCF-9584-B6033B545DD5}"/>
          </ac:spMkLst>
        </pc:spChg>
        <pc:spChg chg="del">
          <ac:chgData name="Grus, Catherine" userId="0db24166-c993-4103-b583-a84dfe5f5daa" providerId="ADAL" clId="{61C011C3-584B-421B-857D-345979D364FB}" dt="2024-06-13T19:51:51.663" v="134"/>
          <ac:spMkLst>
            <pc:docMk/>
            <pc:sldMk cId="3350908735" sldId="287"/>
            <ac:spMk id="12" creationId="{081E4A58-353D-44AE-B2FC-2A74E2E400F7}"/>
          </ac:spMkLst>
        </pc:spChg>
      </pc:sldChg>
      <pc:sldChg chg="delSp add setBg delDesignElem">
        <pc:chgData name="Grus, Catherine" userId="0db24166-c993-4103-b583-a84dfe5f5daa" providerId="ADAL" clId="{61C011C3-584B-421B-857D-345979D364FB}" dt="2024-06-13T19:51:51.663" v="134"/>
        <pc:sldMkLst>
          <pc:docMk/>
          <pc:sldMk cId="3637342908" sldId="295"/>
        </pc:sldMkLst>
        <pc:spChg chg="del">
          <ac:chgData name="Grus, Catherine" userId="0db24166-c993-4103-b583-a84dfe5f5daa" providerId="ADAL" clId="{61C011C3-584B-421B-857D-345979D364FB}" dt="2024-06-13T19:51:51.663" v="134"/>
          <ac:spMkLst>
            <pc:docMk/>
            <pc:sldMk cId="3637342908" sldId="295"/>
            <ac:spMk id="5127" creationId="{7301F447-EEF7-48F5-AF73-7566EE7F64AD}"/>
          </ac:spMkLst>
        </pc:spChg>
        <pc:spChg chg="del">
          <ac:chgData name="Grus, Catherine" userId="0db24166-c993-4103-b583-a84dfe5f5daa" providerId="ADAL" clId="{61C011C3-584B-421B-857D-345979D364FB}" dt="2024-06-13T19:51:51.663" v="134"/>
          <ac:spMkLst>
            <pc:docMk/>
            <pc:sldMk cId="3637342908" sldId="295"/>
            <ac:spMk id="5129" creationId="{F7117410-A2A4-4085-9ADC-46744551DBDE}"/>
          </ac:spMkLst>
        </pc:spChg>
        <pc:spChg chg="del">
          <ac:chgData name="Grus, Catherine" userId="0db24166-c993-4103-b583-a84dfe5f5daa" providerId="ADAL" clId="{61C011C3-584B-421B-857D-345979D364FB}" dt="2024-06-13T19:51:51.663" v="134"/>
          <ac:spMkLst>
            <pc:docMk/>
            <pc:sldMk cId="3637342908" sldId="295"/>
            <ac:spMk id="5131" creationId="{99F74EB5-E547-4FB4-95F5-BCC788F3C4A0}"/>
          </ac:spMkLst>
        </pc:spChg>
      </pc:sldChg>
      <pc:sldChg chg="add">
        <pc:chgData name="Grus, Catherine" userId="0db24166-c993-4103-b583-a84dfe5f5daa" providerId="ADAL" clId="{61C011C3-584B-421B-857D-345979D364FB}" dt="2024-06-13T19:51:51.663" v="134"/>
        <pc:sldMkLst>
          <pc:docMk/>
          <pc:sldMk cId="2078667554" sldId="300"/>
        </pc:sldMkLst>
      </pc:sldChg>
      <pc:sldChg chg="modSp mod">
        <pc:chgData name="Grus, Catherine" userId="0db24166-c993-4103-b583-a84dfe5f5daa" providerId="ADAL" clId="{61C011C3-584B-421B-857D-345979D364FB}" dt="2024-06-18T14:47:58.296" v="1019" actId="6549"/>
        <pc:sldMkLst>
          <pc:docMk/>
          <pc:sldMk cId="2083763161" sldId="325"/>
        </pc:sldMkLst>
        <pc:spChg chg="mod">
          <ac:chgData name="Grus, Catherine" userId="0db24166-c993-4103-b583-a84dfe5f5daa" providerId="ADAL" clId="{61C011C3-584B-421B-857D-345979D364FB}" dt="2024-06-18T14:47:58.296" v="1019" actId="6549"/>
          <ac:spMkLst>
            <pc:docMk/>
            <pc:sldMk cId="2083763161" sldId="325"/>
            <ac:spMk id="6" creationId="{00000000-0000-0000-0000-000000000000}"/>
          </ac:spMkLst>
        </pc:spChg>
      </pc:sldChg>
      <pc:sldChg chg="modSp mod ord modNotesTx">
        <pc:chgData name="Grus, Catherine" userId="0db24166-c993-4103-b583-a84dfe5f5daa" providerId="ADAL" clId="{61C011C3-584B-421B-857D-345979D364FB}" dt="2024-06-20T15:00:32.673" v="1108" actId="6549"/>
        <pc:sldMkLst>
          <pc:docMk/>
          <pc:sldMk cId="1061145659" sldId="656"/>
        </pc:sldMkLst>
        <pc:spChg chg="mod">
          <ac:chgData name="Grus, Catherine" userId="0db24166-c993-4103-b583-a84dfe5f5daa" providerId="ADAL" clId="{61C011C3-584B-421B-857D-345979D364FB}" dt="2024-06-20T15:00:24.845" v="1107" actId="12"/>
          <ac:spMkLst>
            <pc:docMk/>
            <pc:sldMk cId="1061145659" sldId="656"/>
            <ac:spMk id="2" creationId="{998FFC1C-FEC2-467F-AD4B-3267F0B973BA}"/>
          </ac:spMkLst>
        </pc:spChg>
      </pc:sldChg>
      <pc:sldChg chg="addSp modSp mod setBg modClrScheme chgLayout">
        <pc:chgData name="Grus, Catherine" userId="0db24166-c993-4103-b583-a84dfe5f5daa" providerId="ADAL" clId="{61C011C3-584B-421B-857D-345979D364FB}" dt="2024-06-18T13:15:10.046" v="173" actId="255"/>
        <pc:sldMkLst>
          <pc:docMk/>
          <pc:sldMk cId="1818806771" sldId="669"/>
        </pc:sldMkLst>
        <pc:spChg chg="mod ord">
          <ac:chgData name="Grus, Catherine" userId="0db24166-c993-4103-b583-a84dfe5f5daa" providerId="ADAL" clId="{61C011C3-584B-421B-857D-345979D364FB}" dt="2024-06-18T13:15:00.631" v="172" actId="26606"/>
          <ac:spMkLst>
            <pc:docMk/>
            <pc:sldMk cId="1818806771" sldId="669"/>
            <ac:spMk id="2" creationId="{BAB3DED7-1ADD-4F2D-85AB-4A19369A4332}"/>
          </ac:spMkLst>
        </pc:spChg>
        <pc:spChg chg="mod ord">
          <ac:chgData name="Grus, Catherine" userId="0db24166-c993-4103-b583-a84dfe5f5daa" providerId="ADAL" clId="{61C011C3-584B-421B-857D-345979D364FB}" dt="2024-06-18T13:15:10.046" v="173" actId="255"/>
          <ac:spMkLst>
            <pc:docMk/>
            <pc:sldMk cId="1818806771" sldId="669"/>
            <ac:spMk id="3" creationId="{DBB767C4-FBC6-484E-8329-4919C2476C7E}"/>
          </ac:spMkLst>
        </pc:spChg>
        <pc:spChg chg="mod ord">
          <ac:chgData name="Grus, Catherine" userId="0db24166-c993-4103-b583-a84dfe5f5daa" providerId="ADAL" clId="{61C011C3-584B-421B-857D-345979D364FB}" dt="2024-06-18T13:15:00.631" v="172" actId="26606"/>
          <ac:spMkLst>
            <pc:docMk/>
            <pc:sldMk cId="1818806771" sldId="669"/>
            <ac:spMk id="4" creationId="{E0598F55-CFF9-4E56-8CDD-6FA42CA7A254}"/>
          </ac:spMkLst>
        </pc:spChg>
        <pc:spChg chg="add">
          <ac:chgData name="Grus, Catherine" userId="0db24166-c993-4103-b583-a84dfe5f5daa" providerId="ADAL" clId="{61C011C3-584B-421B-857D-345979D364FB}" dt="2024-06-18T13:15:00.631" v="172" actId="26606"/>
          <ac:spMkLst>
            <pc:docMk/>
            <pc:sldMk cId="1818806771" sldId="669"/>
            <ac:spMk id="9" creationId="{09588DA8-065E-4F6F-8EFD-43104AB2E0CF}"/>
          </ac:spMkLst>
        </pc:spChg>
        <pc:spChg chg="add">
          <ac:chgData name="Grus, Catherine" userId="0db24166-c993-4103-b583-a84dfe5f5daa" providerId="ADAL" clId="{61C011C3-584B-421B-857D-345979D364FB}" dt="2024-06-18T13:15:00.631" v="172" actId="26606"/>
          <ac:spMkLst>
            <pc:docMk/>
            <pc:sldMk cId="1818806771" sldId="669"/>
            <ac:spMk id="11" creationId="{C4285719-470E-454C-AF62-8323075F1F5B}"/>
          </ac:spMkLst>
        </pc:spChg>
        <pc:spChg chg="add">
          <ac:chgData name="Grus, Catherine" userId="0db24166-c993-4103-b583-a84dfe5f5daa" providerId="ADAL" clId="{61C011C3-584B-421B-857D-345979D364FB}" dt="2024-06-18T13:15:00.631" v="172" actId="26606"/>
          <ac:spMkLst>
            <pc:docMk/>
            <pc:sldMk cId="1818806771" sldId="669"/>
            <ac:spMk id="13" creationId="{CD9FE4EF-C4D8-49A0-B2FF-81D8DB7D8A24}"/>
          </ac:spMkLst>
        </pc:spChg>
        <pc:spChg chg="add">
          <ac:chgData name="Grus, Catherine" userId="0db24166-c993-4103-b583-a84dfe5f5daa" providerId="ADAL" clId="{61C011C3-584B-421B-857D-345979D364FB}" dt="2024-06-18T13:15:00.631" v="172" actId="26606"/>
          <ac:spMkLst>
            <pc:docMk/>
            <pc:sldMk cId="1818806771" sldId="669"/>
            <ac:spMk id="15" creationId="{4300840D-0A0B-4512-BACA-B439D5B9C57C}"/>
          </ac:spMkLst>
        </pc:spChg>
        <pc:spChg chg="add">
          <ac:chgData name="Grus, Catherine" userId="0db24166-c993-4103-b583-a84dfe5f5daa" providerId="ADAL" clId="{61C011C3-584B-421B-857D-345979D364FB}" dt="2024-06-18T13:15:00.631" v="172" actId="26606"/>
          <ac:spMkLst>
            <pc:docMk/>
            <pc:sldMk cId="1818806771" sldId="669"/>
            <ac:spMk id="17" creationId="{D2B78728-A580-49A7-84F9-6EF6F583ADE0}"/>
          </ac:spMkLst>
        </pc:spChg>
        <pc:spChg chg="add">
          <ac:chgData name="Grus, Catherine" userId="0db24166-c993-4103-b583-a84dfe5f5daa" providerId="ADAL" clId="{61C011C3-584B-421B-857D-345979D364FB}" dt="2024-06-18T13:15:00.631" v="172" actId="26606"/>
          <ac:spMkLst>
            <pc:docMk/>
            <pc:sldMk cId="1818806771" sldId="669"/>
            <ac:spMk id="19" creationId="{38FAA1A1-D861-433F-88FA-1E9D6FD31D11}"/>
          </ac:spMkLst>
        </pc:spChg>
        <pc:spChg chg="add">
          <ac:chgData name="Grus, Catherine" userId="0db24166-c993-4103-b583-a84dfe5f5daa" providerId="ADAL" clId="{61C011C3-584B-421B-857D-345979D364FB}" dt="2024-06-18T13:15:00.631" v="172" actId="26606"/>
          <ac:spMkLst>
            <pc:docMk/>
            <pc:sldMk cId="1818806771" sldId="669"/>
            <ac:spMk id="21" creationId="{8D71EDA1-87BF-4D5D-AB79-F346FD19278A}"/>
          </ac:spMkLst>
        </pc:spChg>
      </pc:sldChg>
      <pc:sldChg chg="modSp mod">
        <pc:chgData name="Grus, Catherine" userId="0db24166-c993-4103-b583-a84dfe5f5daa" providerId="ADAL" clId="{61C011C3-584B-421B-857D-345979D364FB}" dt="2024-06-18T14:40:20.204" v="992" actId="6549"/>
        <pc:sldMkLst>
          <pc:docMk/>
          <pc:sldMk cId="1270302019" sldId="671"/>
        </pc:sldMkLst>
        <pc:spChg chg="mod">
          <ac:chgData name="Grus, Catherine" userId="0db24166-c993-4103-b583-a84dfe5f5daa" providerId="ADAL" clId="{61C011C3-584B-421B-857D-345979D364FB}" dt="2024-06-18T14:40:20.204" v="992" actId="6549"/>
          <ac:spMkLst>
            <pc:docMk/>
            <pc:sldMk cId="1270302019" sldId="671"/>
            <ac:spMk id="3" creationId="{75E60257-A593-4464-AF4F-AC4180932234}"/>
          </ac:spMkLst>
        </pc:spChg>
      </pc:sldChg>
      <pc:sldChg chg="modSp mod modClrScheme chgLayout modNotesTx">
        <pc:chgData name="Grus, Catherine" userId="0db24166-c993-4103-b583-a84dfe5f5daa" providerId="ADAL" clId="{61C011C3-584B-421B-857D-345979D364FB}" dt="2024-06-20T14:12:07.059" v="1042" actId="6549"/>
        <pc:sldMkLst>
          <pc:docMk/>
          <pc:sldMk cId="3953510976" sldId="673"/>
        </pc:sldMkLst>
        <pc:spChg chg="mod ord">
          <ac:chgData name="Grus, Catherine" userId="0db24166-c993-4103-b583-a84dfe5f5daa" providerId="ADAL" clId="{61C011C3-584B-421B-857D-345979D364FB}" dt="2024-06-18T13:52:29.928" v="546" actId="700"/>
          <ac:spMkLst>
            <pc:docMk/>
            <pc:sldMk cId="3953510976" sldId="673"/>
            <ac:spMk id="2" creationId="{857984F3-F035-4D0C-910E-2A2AD92A785B}"/>
          </ac:spMkLst>
        </pc:spChg>
        <pc:spChg chg="mod ord">
          <ac:chgData name="Grus, Catherine" userId="0db24166-c993-4103-b583-a84dfe5f5daa" providerId="ADAL" clId="{61C011C3-584B-421B-857D-345979D364FB}" dt="2024-06-18T13:52:29.928" v="546" actId="700"/>
          <ac:spMkLst>
            <pc:docMk/>
            <pc:sldMk cId="3953510976" sldId="673"/>
            <ac:spMk id="3" creationId="{59BC8E65-3905-42A8-BE0E-80FF58B1F297}"/>
          </ac:spMkLst>
        </pc:spChg>
      </pc:sldChg>
      <pc:sldChg chg="modSp mod modClrScheme chgLayout modNotesTx">
        <pc:chgData name="Grus, Catherine" userId="0db24166-c993-4103-b583-a84dfe5f5daa" providerId="ADAL" clId="{61C011C3-584B-421B-857D-345979D364FB}" dt="2024-06-20T15:08:23.044" v="1124" actId="6549"/>
        <pc:sldMkLst>
          <pc:docMk/>
          <pc:sldMk cId="1526020827" sldId="674"/>
        </pc:sldMkLst>
        <pc:spChg chg="mod ord">
          <ac:chgData name="Grus, Catherine" userId="0db24166-c993-4103-b583-a84dfe5f5daa" providerId="ADAL" clId="{61C011C3-584B-421B-857D-345979D364FB}" dt="2024-06-20T15:07:59.649" v="1120" actId="700"/>
          <ac:spMkLst>
            <pc:docMk/>
            <pc:sldMk cId="1526020827" sldId="674"/>
            <ac:spMk id="3" creationId="{3DDF19A2-2D53-40F6-A496-4F6A6F037216}"/>
          </ac:spMkLst>
        </pc:spChg>
        <pc:spChg chg="mod ord">
          <ac:chgData name="Grus, Catherine" userId="0db24166-c993-4103-b583-a84dfe5f5daa" providerId="ADAL" clId="{61C011C3-584B-421B-857D-345979D364FB}" dt="2024-06-20T15:08:23.044" v="1124" actId="6549"/>
          <ac:spMkLst>
            <pc:docMk/>
            <pc:sldMk cId="1526020827" sldId="674"/>
            <ac:spMk id="4" creationId="{9E25997B-E2A5-4F57-B09B-D655205AFF04}"/>
          </ac:spMkLst>
        </pc:spChg>
      </pc:sldChg>
      <pc:sldChg chg="del">
        <pc:chgData name="Grus, Catherine" userId="0db24166-c993-4103-b583-a84dfe5f5daa" providerId="ADAL" clId="{61C011C3-584B-421B-857D-345979D364FB}" dt="2024-06-18T13:27:59.381" v="247" actId="47"/>
        <pc:sldMkLst>
          <pc:docMk/>
          <pc:sldMk cId="3194683754" sldId="678"/>
        </pc:sldMkLst>
      </pc:sldChg>
      <pc:sldChg chg="modSp mod">
        <pc:chgData name="Grus, Catherine" userId="0db24166-c993-4103-b583-a84dfe5f5daa" providerId="ADAL" clId="{61C011C3-584B-421B-857D-345979D364FB}" dt="2024-06-20T14:12:27.577" v="1065" actId="20577"/>
        <pc:sldMkLst>
          <pc:docMk/>
          <pc:sldMk cId="2408395147" sldId="679"/>
        </pc:sldMkLst>
        <pc:spChg chg="mod">
          <ac:chgData name="Grus, Catherine" userId="0db24166-c993-4103-b583-a84dfe5f5daa" providerId="ADAL" clId="{61C011C3-584B-421B-857D-345979D364FB}" dt="2024-06-20T14:12:27.577" v="1065" actId="20577"/>
          <ac:spMkLst>
            <pc:docMk/>
            <pc:sldMk cId="2408395147" sldId="679"/>
            <ac:spMk id="2" creationId="{7E2DEFAD-602E-4F06-8AA0-98AFA6020CF4}"/>
          </ac:spMkLst>
        </pc:spChg>
      </pc:sldChg>
      <pc:sldChg chg="del">
        <pc:chgData name="Grus, Catherine" userId="0db24166-c993-4103-b583-a84dfe5f5daa" providerId="ADAL" clId="{61C011C3-584B-421B-857D-345979D364FB}" dt="2024-06-18T14:08:43.089" v="574" actId="47"/>
        <pc:sldMkLst>
          <pc:docMk/>
          <pc:sldMk cId="2605475596" sldId="680"/>
        </pc:sldMkLst>
      </pc:sldChg>
      <pc:sldChg chg="modSp mod modClrScheme chgLayout">
        <pc:chgData name="Grus, Catherine" userId="0db24166-c993-4103-b583-a84dfe5f5daa" providerId="ADAL" clId="{61C011C3-584B-421B-857D-345979D364FB}" dt="2024-06-18T14:09:48.848" v="575" actId="700"/>
        <pc:sldMkLst>
          <pc:docMk/>
          <pc:sldMk cId="607968612" sldId="681"/>
        </pc:sldMkLst>
        <pc:spChg chg="mod ord">
          <ac:chgData name="Grus, Catherine" userId="0db24166-c993-4103-b583-a84dfe5f5daa" providerId="ADAL" clId="{61C011C3-584B-421B-857D-345979D364FB}" dt="2024-06-18T14:09:48.848" v="575" actId="700"/>
          <ac:spMkLst>
            <pc:docMk/>
            <pc:sldMk cId="607968612" sldId="681"/>
            <ac:spMk id="2" creationId="{05E31650-94F3-41F1-BBE0-2941BE5414FE}"/>
          </ac:spMkLst>
        </pc:spChg>
        <pc:spChg chg="mod ord">
          <ac:chgData name="Grus, Catherine" userId="0db24166-c993-4103-b583-a84dfe5f5daa" providerId="ADAL" clId="{61C011C3-584B-421B-857D-345979D364FB}" dt="2024-06-18T14:09:48.848" v="575" actId="700"/>
          <ac:spMkLst>
            <pc:docMk/>
            <pc:sldMk cId="607968612" sldId="681"/>
            <ac:spMk id="3" creationId="{F32DA2E4-6DCE-4423-AB53-F5FD79674BD8}"/>
          </ac:spMkLst>
        </pc:spChg>
      </pc:sldChg>
      <pc:sldChg chg="modSp del mod">
        <pc:chgData name="Grus, Catherine" userId="0db24166-c993-4103-b583-a84dfe5f5daa" providerId="ADAL" clId="{61C011C3-584B-421B-857D-345979D364FB}" dt="2024-06-18T13:45:23.405" v="473" actId="47"/>
        <pc:sldMkLst>
          <pc:docMk/>
          <pc:sldMk cId="2788319152" sldId="765"/>
        </pc:sldMkLst>
        <pc:spChg chg="mod">
          <ac:chgData name="Grus, Catherine" userId="0db24166-c993-4103-b583-a84dfe5f5daa" providerId="ADAL" clId="{61C011C3-584B-421B-857D-345979D364FB}" dt="2024-06-18T13:45:18.318" v="472" actId="122"/>
          <ac:spMkLst>
            <pc:docMk/>
            <pc:sldMk cId="2788319152" sldId="765"/>
            <ac:spMk id="11" creationId="{4B380D7E-5C45-43BC-AA37-8BEA0108B4B2}"/>
          </ac:spMkLst>
        </pc:spChg>
      </pc:sldChg>
      <pc:sldChg chg="delSp mod">
        <pc:chgData name="Grus, Catherine" userId="0db24166-c993-4103-b583-a84dfe5f5daa" providerId="ADAL" clId="{61C011C3-584B-421B-857D-345979D364FB}" dt="2024-06-20T14:52:28.384" v="1099" actId="478"/>
        <pc:sldMkLst>
          <pc:docMk/>
          <pc:sldMk cId="4025548381" sldId="769"/>
        </pc:sldMkLst>
        <pc:spChg chg="del">
          <ac:chgData name="Grus, Catherine" userId="0db24166-c993-4103-b583-a84dfe5f5daa" providerId="ADAL" clId="{61C011C3-584B-421B-857D-345979D364FB}" dt="2024-06-20T14:52:28.384" v="1099" actId="478"/>
          <ac:spMkLst>
            <pc:docMk/>
            <pc:sldMk cId="4025548381" sldId="769"/>
            <ac:spMk id="4" creationId="{91FD20C0-D1E9-47ED-A65B-266A8385EBC1}"/>
          </ac:spMkLst>
        </pc:spChg>
      </pc:sldChg>
      <pc:sldChg chg="del">
        <pc:chgData name="Grus, Catherine" userId="0db24166-c993-4103-b583-a84dfe5f5daa" providerId="ADAL" clId="{61C011C3-584B-421B-857D-345979D364FB}" dt="2024-06-18T13:10:08.804" v="156" actId="47"/>
        <pc:sldMkLst>
          <pc:docMk/>
          <pc:sldMk cId="816959137" sldId="775"/>
        </pc:sldMkLst>
      </pc:sldChg>
      <pc:sldChg chg="modSp mod modClrScheme chgLayout">
        <pc:chgData name="Grus, Catherine" userId="0db24166-c993-4103-b583-a84dfe5f5daa" providerId="ADAL" clId="{61C011C3-584B-421B-857D-345979D364FB}" dt="2024-06-18T14:10:27.427" v="579" actId="207"/>
        <pc:sldMkLst>
          <pc:docMk/>
          <pc:sldMk cId="2171792793" sldId="1502"/>
        </pc:sldMkLst>
        <pc:spChg chg="mod ord">
          <ac:chgData name="Grus, Catherine" userId="0db24166-c993-4103-b583-a84dfe5f5daa" providerId="ADAL" clId="{61C011C3-584B-421B-857D-345979D364FB}" dt="2024-06-18T14:10:11.184" v="576" actId="700"/>
          <ac:spMkLst>
            <pc:docMk/>
            <pc:sldMk cId="2171792793" sldId="1502"/>
            <ac:spMk id="3" creationId="{BE3B01AB-33C3-4889-9A26-C86CC5406772}"/>
          </ac:spMkLst>
        </pc:spChg>
        <pc:spChg chg="mod ord">
          <ac:chgData name="Grus, Catherine" userId="0db24166-c993-4103-b583-a84dfe5f5daa" providerId="ADAL" clId="{61C011C3-584B-421B-857D-345979D364FB}" dt="2024-06-18T14:10:27.427" v="579" actId="207"/>
          <ac:spMkLst>
            <pc:docMk/>
            <pc:sldMk cId="2171792793" sldId="1502"/>
            <ac:spMk id="34" creationId="{59B9F067-D9DC-41E7-BE6D-288BAC991693}"/>
          </ac:spMkLst>
        </pc:spChg>
      </pc:sldChg>
      <pc:sldChg chg="addSp modSp mod setBg modClrScheme chgLayout">
        <pc:chgData name="Grus, Catherine" userId="0db24166-c993-4103-b583-a84dfe5f5daa" providerId="ADAL" clId="{61C011C3-584B-421B-857D-345979D364FB}" dt="2024-06-18T14:48:36.517" v="1021" actId="26606"/>
        <pc:sldMkLst>
          <pc:docMk/>
          <pc:sldMk cId="3119417499" sldId="1504"/>
        </pc:sldMkLst>
        <pc:spChg chg="mod ord">
          <ac:chgData name="Grus, Catherine" userId="0db24166-c993-4103-b583-a84dfe5f5daa" providerId="ADAL" clId="{61C011C3-584B-421B-857D-345979D364FB}" dt="2024-06-18T14:48:36.517" v="1021" actId="26606"/>
          <ac:spMkLst>
            <pc:docMk/>
            <pc:sldMk cId="3119417499" sldId="1504"/>
            <ac:spMk id="2" creationId="{1EE4E79A-7885-44AE-8849-AFAFA9D590D0}"/>
          </ac:spMkLst>
        </pc:spChg>
        <pc:spChg chg="mod ord">
          <ac:chgData name="Grus, Catherine" userId="0db24166-c993-4103-b583-a84dfe5f5daa" providerId="ADAL" clId="{61C011C3-584B-421B-857D-345979D364FB}" dt="2024-06-18T14:48:36.517" v="1021" actId="26606"/>
          <ac:spMkLst>
            <pc:docMk/>
            <pc:sldMk cId="3119417499" sldId="1504"/>
            <ac:spMk id="3" creationId="{264DDCBC-DD40-44D6-9F80-CA26197BA241}"/>
          </ac:spMkLst>
        </pc:spChg>
        <pc:spChg chg="add">
          <ac:chgData name="Grus, Catherine" userId="0db24166-c993-4103-b583-a84dfe5f5daa" providerId="ADAL" clId="{61C011C3-584B-421B-857D-345979D364FB}" dt="2024-06-18T14:48:36.517" v="1021" actId="26606"/>
          <ac:spMkLst>
            <pc:docMk/>
            <pc:sldMk cId="3119417499" sldId="1504"/>
            <ac:spMk id="8" creationId="{1B15ED52-F352-441B-82BF-E0EA34836D08}"/>
          </ac:spMkLst>
        </pc:spChg>
        <pc:spChg chg="add">
          <ac:chgData name="Grus, Catherine" userId="0db24166-c993-4103-b583-a84dfe5f5daa" providerId="ADAL" clId="{61C011C3-584B-421B-857D-345979D364FB}" dt="2024-06-18T14:48:36.517" v="1021" actId="26606"/>
          <ac:spMkLst>
            <pc:docMk/>
            <pc:sldMk cId="3119417499" sldId="1504"/>
            <ac:spMk id="10" creationId="{3B2E3793-BFE6-45A2-9B7B-E18844431C99}"/>
          </ac:spMkLst>
        </pc:spChg>
        <pc:spChg chg="add">
          <ac:chgData name="Grus, Catherine" userId="0db24166-c993-4103-b583-a84dfe5f5daa" providerId="ADAL" clId="{61C011C3-584B-421B-857D-345979D364FB}" dt="2024-06-18T14:48:36.517" v="1021" actId="26606"/>
          <ac:spMkLst>
            <pc:docMk/>
            <pc:sldMk cId="3119417499" sldId="1504"/>
            <ac:spMk id="12" creationId="{BC4C4868-CB8F-4AF9-9CDB-8108F2C19B67}"/>
          </ac:spMkLst>
        </pc:spChg>
        <pc:spChg chg="add">
          <ac:chgData name="Grus, Catherine" userId="0db24166-c993-4103-b583-a84dfe5f5daa" providerId="ADAL" clId="{61C011C3-584B-421B-857D-345979D364FB}" dt="2024-06-18T14:48:36.517" v="1021" actId="26606"/>
          <ac:spMkLst>
            <pc:docMk/>
            <pc:sldMk cId="3119417499" sldId="1504"/>
            <ac:spMk id="14" creationId="{375E0459-6403-40CD-989D-56A4407CA12E}"/>
          </ac:spMkLst>
        </pc:spChg>
        <pc:spChg chg="add">
          <ac:chgData name="Grus, Catherine" userId="0db24166-c993-4103-b583-a84dfe5f5daa" providerId="ADAL" clId="{61C011C3-584B-421B-857D-345979D364FB}" dt="2024-06-18T14:48:36.517" v="1021" actId="26606"/>
          <ac:spMkLst>
            <pc:docMk/>
            <pc:sldMk cId="3119417499" sldId="1504"/>
            <ac:spMk id="16" creationId="{53E5B1A8-3AC9-4BD1-9BBC-78CA94F2D1BA}"/>
          </ac:spMkLst>
        </pc:spChg>
      </pc:sldChg>
      <pc:sldChg chg="modNotesTx">
        <pc:chgData name="Grus, Catherine" userId="0db24166-c993-4103-b583-a84dfe5f5daa" providerId="ADAL" clId="{61C011C3-584B-421B-857D-345979D364FB}" dt="2024-06-20T14:13:20.495" v="1067" actId="6549"/>
        <pc:sldMkLst>
          <pc:docMk/>
          <pc:sldMk cId="2652815389" sldId="1508"/>
        </pc:sldMkLst>
      </pc:sldChg>
      <pc:sldChg chg="modSp mod">
        <pc:chgData name="Grus, Catherine" userId="0db24166-c993-4103-b583-a84dfe5f5daa" providerId="ADAL" clId="{61C011C3-584B-421B-857D-345979D364FB}" dt="2024-06-18T13:51:25.191" v="500"/>
        <pc:sldMkLst>
          <pc:docMk/>
          <pc:sldMk cId="3993905323" sldId="1514"/>
        </pc:sldMkLst>
        <pc:graphicFrameChg chg="mod">
          <ac:chgData name="Grus, Catherine" userId="0db24166-c993-4103-b583-a84dfe5f5daa" providerId="ADAL" clId="{61C011C3-584B-421B-857D-345979D364FB}" dt="2024-06-18T13:51:25.191" v="500"/>
          <ac:graphicFrameMkLst>
            <pc:docMk/>
            <pc:sldMk cId="3993905323" sldId="1514"/>
            <ac:graphicFrameMk id="6" creationId="{21CFA5B6-3A28-B989-666A-EB8618B94056}"/>
          </ac:graphicFrameMkLst>
        </pc:graphicFrameChg>
      </pc:sldChg>
      <pc:sldChg chg="addSp delSp modSp mod setBg modClrScheme chgLayout">
        <pc:chgData name="Grus, Catherine" userId="0db24166-c993-4103-b583-a84dfe5f5daa" providerId="ADAL" clId="{61C011C3-584B-421B-857D-345979D364FB}" dt="2024-06-18T14:13:43.130" v="637" actId="26606"/>
        <pc:sldMkLst>
          <pc:docMk/>
          <pc:sldMk cId="4165532263" sldId="1520"/>
        </pc:sldMkLst>
        <pc:spChg chg="add del mod ord">
          <ac:chgData name="Grus, Catherine" userId="0db24166-c993-4103-b583-a84dfe5f5daa" providerId="ADAL" clId="{61C011C3-584B-421B-857D-345979D364FB}" dt="2024-06-18T14:13:43.130" v="637" actId="26606"/>
          <ac:spMkLst>
            <pc:docMk/>
            <pc:sldMk cId="4165532263" sldId="1520"/>
            <ac:spMk id="2" creationId="{FF10C794-962A-47BE-9E97-0AB480590679}"/>
          </ac:spMkLst>
        </pc:spChg>
        <pc:spChg chg="mod ord">
          <ac:chgData name="Grus, Catherine" userId="0db24166-c993-4103-b583-a84dfe5f5daa" providerId="ADAL" clId="{61C011C3-584B-421B-857D-345979D364FB}" dt="2024-06-18T14:13:43.114" v="636" actId="26606"/>
          <ac:spMkLst>
            <pc:docMk/>
            <pc:sldMk cId="4165532263" sldId="1520"/>
            <ac:spMk id="3" creationId="{0BD2A6DF-3704-4F61-9A09-0A93DBD2B363}"/>
          </ac:spMkLst>
        </pc:spChg>
        <pc:spChg chg="add del">
          <ac:chgData name="Grus, Catherine" userId="0db24166-c993-4103-b583-a84dfe5f5daa" providerId="ADAL" clId="{61C011C3-584B-421B-857D-345979D364FB}" dt="2024-06-18T14:13:43.114" v="636" actId="26606"/>
          <ac:spMkLst>
            <pc:docMk/>
            <pc:sldMk cId="4165532263" sldId="1520"/>
            <ac:spMk id="9" creationId="{7517A47C-B2E5-4B79-8061-D74B1311AF6E}"/>
          </ac:spMkLst>
        </pc:spChg>
        <pc:spChg chg="add del">
          <ac:chgData name="Grus, Catherine" userId="0db24166-c993-4103-b583-a84dfe5f5daa" providerId="ADAL" clId="{61C011C3-584B-421B-857D-345979D364FB}" dt="2024-06-18T14:13:43.114" v="636" actId="26606"/>
          <ac:spMkLst>
            <pc:docMk/>
            <pc:sldMk cId="4165532263" sldId="1520"/>
            <ac:spMk id="11" creationId="{C505E780-2083-4CB5-A42A-5E0E2908ECC3}"/>
          </ac:spMkLst>
        </pc:spChg>
        <pc:spChg chg="add del">
          <ac:chgData name="Grus, Catherine" userId="0db24166-c993-4103-b583-a84dfe5f5daa" providerId="ADAL" clId="{61C011C3-584B-421B-857D-345979D364FB}" dt="2024-06-18T14:13:43.114" v="636" actId="26606"/>
          <ac:spMkLst>
            <pc:docMk/>
            <pc:sldMk cId="4165532263" sldId="1520"/>
            <ac:spMk id="13" creationId="{D2C0AE1C-0118-41AE-8A10-7CDCBF10E96F}"/>
          </ac:spMkLst>
        </pc:spChg>
        <pc:spChg chg="add del">
          <ac:chgData name="Grus, Catherine" userId="0db24166-c993-4103-b583-a84dfe5f5daa" providerId="ADAL" clId="{61C011C3-584B-421B-857D-345979D364FB}" dt="2024-06-18T14:13:43.114" v="636" actId="26606"/>
          <ac:spMkLst>
            <pc:docMk/>
            <pc:sldMk cId="4165532263" sldId="1520"/>
            <ac:spMk id="15" creationId="{463EEC44-1BA3-44ED-81FC-A644B04B2A44}"/>
          </ac:spMkLst>
        </pc:spChg>
        <pc:graphicFrameChg chg="add del">
          <ac:chgData name="Grus, Catherine" userId="0db24166-c993-4103-b583-a84dfe5f5daa" providerId="ADAL" clId="{61C011C3-584B-421B-857D-345979D364FB}" dt="2024-06-18T14:13:43.114" v="636" actId="26606"/>
          <ac:graphicFrameMkLst>
            <pc:docMk/>
            <pc:sldMk cId="4165532263" sldId="1520"/>
            <ac:graphicFrameMk id="5" creationId="{3C29CAEF-7ED4-DBC5-2D57-08AE9C5C8E84}"/>
          </ac:graphicFrameMkLst>
        </pc:graphicFrameChg>
        <pc:graphicFrameChg chg="add">
          <ac:chgData name="Grus, Catherine" userId="0db24166-c993-4103-b583-a84dfe5f5daa" providerId="ADAL" clId="{61C011C3-584B-421B-857D-345979D364FB}" dt="2024-06-18T14:13:43.130" v="637" actId="26606"/>
          <ac:graphicFrameMkLst>
            <pc:docMk/>
            <pc:sldMk cId="4165532263" sldId="1520"/>
            <ac:graphicFrameMk id="17" creationId="{0C2C86A0-5A57-083D-A52F-F5C3DFBCC050}"/>
          </ac:graphicFrameMkLst>
        </pc:graphicFrameChg>
      </pc:sldChg>
      <pc:sldChg chg="addSp delSp modSp mod setBg chgLayout">
        <pc:chgData name="Grus, Catherine" userId="0db24166-c993-4103-b583-a84dfe5f5daa" providerId="ADAL" clId="{61C011C3-584B-421B-857D-345979D364FB}" dt="2024-06-18T13:16:18.896" v="179" actId="26606"/>
        <pc:sldMkLst>
          <pc:docMk/>
          <pc:sldMk cId="3444799635" sldId="1522"/>
        </pc:sldMkLst>
        <pc:spChg chg="mod ord">
          <ac:chgData name="Grus, Catherine" userId="0db24166-c993-4103-b583-a84dfe5f5daa" providerId="ADAL" clId="{61C011C3-584B-421B-857D-345979D364FB}" dt="2024-06-18T13:16:18.896" v="179" actId="26606"/>
          <ac:spMkLst>
            <pc:docMk/>
            <pc:sldMk cId="3444799635" sldId="1522"/>
            <ac:spMk id="2" creationId="{BF87AAE4-8452-45E9-A380-E54C49D66E6C}"/>
          </ac:spMkLst>
        </pc:spChg>
        <pc:spChg chg="add del mod ord">
          <ac:chgData name="Grus, Catherine" userId="0db24166-c993-4103-b583-a84dfe5f5daa" providerId="ADAL" clId="{61C011C3-584B-421B-857D-345979D364FB}" dt="2024-06-18T13:15:36.581" v="175" actId="478"/>
          <ac:spMkLst>
            <pc:docMk/>
            <pc:sldMk cId="3444799635" sldId="1522"/>
            <ac:spMk id="3" creationId="{F8DED4A4-E0A5-5A37-6612-FB860C6D6B94}"/>
          </ac:spMkLst>
        </pc:spChg>
        <pc:spChg chg="add del">
          <ac:chgData name="Grus, Catherine" userId="0db24166-c993-4103-b583-a84dfe5f5daa" providerId="ADAL" clId="{61C011C3-584B-421B-857D-345979D364FB}" dt="2024-06-18T13:16:18.896" v="179" actId="26606"/>
          <ac:spMkLst>
            <pc:docMk/>
            <pc:sldMk cId="3444799635" sldId="1522"/>
            <ac:spMk id="7" creationId="{FFD48BC7-DC40-47DE-87EE-9F4B6ECB9ABB}"/>
          </ac:spMkLst>
        </pc:spChg>
        <pc:spChg chg="add del">
          <ac:chgData name="Grus, Catherine" userId="0db24166-c993-4103-b583-a84dfe5f5daa" providerId="ADAL" clId="{61C011C3-584B-421B-857D-345979D364FB}" dt="2024-06-18T13:16:18.896" v="179" actId="26606"/>
          <ac:spMkLst>
            <pc:docMk/>
            <pc:sldMk cId="3444799635" sldId="1522"/>
            <ac:spMk id="9" creationId="{E502BBC7-2C76-46F3-BC24-5985BC13DB88}"/>
          </ac:spMkLst>
        </pc:spChg>
        <pc:spChg chg="add del">
          <ac:chgData name="Grus, Catherine" userId="0db24166-c993-4103-b583-a84dfe5f5daa" providerId="ADAL" clId="{61C011C3-584B-421B-857D-345979D364FB}" dt="2024-06-18T13:16:18.896" v="179" actId="26606"/>
          <ac:spMkLst>
            <pc:docMk/>
            <pc:sldMk cId="3444799635" sldId="1522"/>
            <ac:spMk id="11" creationId="{C7F28D52-2A5F-4D23-81AE-7CB8B591C7AF}"/>
          </ac:spMkLst>
        </pc:spChg>
        <pc:spChg chg="add del">
          <ac:chgData name="Grus, Catherine" userId="0db24166-c993-4103-b583-a84dfe5f5daa" providerId="ADAL" clId="{61C011C3-584B-421B-857D-345979D364FB}" dt="2024-06-18T13:16:18.896" v="179" actId="26606"/>
          <ac:spMkLst>
            <pc:docMk/>
            <pc:sldMk cId="3444799635" sldId="1522"/>
            <ac:spMk id="13" creationId="{3629484E-3792-4B3D-89AD-7C8A1ED0E0D4}"/>
          </ac:spMkLst>
        </pc:spChg>
        <pc:spChg chg="add">
          <ac:chgData name="Grus, Catherine" userId="0db24166-c993-4103-b583-a84dfe5f5daa" providerId="ADAL" clId="{61C011C3-584B-421B-857D-345979D364FB}" dt="2024-06-18T13:16:18.896" v="179" actId="26606"/>
          <ac:spMkLst>
            <pc:docMk/>
            <pc:sldMk cId="3444799635" sldId="1522"/>
            <ac:spMk id="18" creationId="{4522B21E-B2B9-4C72-9A71-C87EFD137480}"/>
          </ac:spMkLst>
        </pc:spChg>
        <pc:spChg chg="add">
          <ac:chgData name="Grus, Catherine" userId="0db24166-c993-4103-b583-a84dfe5f5daa" providerId="ADAL" clId="{61C011C3-584B-421B-857D-345979D364FB}" dt="2024-06-18T13:16:18.896" v="179" actId="26606"/>
          <ac:spMkLst>
            <pc:docMk/>
            <pc:sldMk cId="3444799635" sldId="1522"/>
            <ac:spMk id="20" creationId="{5EB7D2A2-F448-44D4-938C-DC84CBCB3B1E}"/>
          </ac:spMkLst>
        </pc:spChg>
        <pc:spChg chg="add">
          <ac:chgData name="Grus, Catherine" userId="0db24166-c993-4103-b583-a84dfe5f5daa" providerId="ADAL" clId="{61C011C3-584B-421B-857D-345979D364FB}" dt="2024-06-18T13:16:18.896" v="179" actId="26606"/>
          <ac:spMkLst>
            <pc:docMk/>
            <pc:sldMk cId="3444799635" sldId="1522"/>
            <ac:spMk id="22" creationId="{871AEA07-1E14-44B4-8E55-64EF049CD66F}"/>
          </ac:spMkLst>
        </pc:spChg>
        <pc:cxnChg chg="add">
          <ac:chgData name="Grus, Catherine" userId="0db24166-c993-4103-b583-a84dfe5f5daa" providerId="ADAL" clId="{61C011C3-584B-421B-857D-345979D364FB}" dt="2024-06-18T13:16:18.896" v="179" actId="26606"/>
          <ac:cxnSpMkLst>
            <pc:docMk/>
            <pc:sldMk cId="3444799635" sldId="1522"/>
            <ac:cxnSpMk id="24" creationId="{F7C8EA93-3210-4C62-99E9-153C275E3A87}"/>
          </ac:cxnSpMkLst>
        </pc:cxnChg>
      </pc:sldChg>
      <pc:sldChg chg="addSp modSp mod setBg modClrScheme chgLayout modNotesTx">
        <pc:chgData name="Grus, Catherine" userId="0db24166-c993-4103-b583-a84dfe5f5daa" providerId="ADAL" clId="{61C011C3-584B-421B-857D-345979D364FB}" dt="2024-06-20T14:13:42.383" v="1068" actId="6549"/>
        <pc:sldMkLst>
          <pc:docMk/>
          <pc:sldMk cId="3371335586" sldId="1526"/>
        </pc:sldMkLst>
        <pc:spChg chg="mod ord">
          <ac:chgData name="Grus, Catherine" userId="0db24166-c993-4103-b583-a84dfe5f5daa" providerId="ADAL" clId="{61C011C3-584B-421B-857D-345979D364FB}" dt="2024-06-18T15:30:54.614" v="1026" actId="26606"/>
          <ac:spMkLst>
            <pc:docMk/>
            <pc:sldMk cId="3371335586" sldId="1526"/>
            <ac:spMk id="2" creationId="{737D8034-C7CC-4647-8E31-8CA729204573}"/>
          </ac:spMkLst>
        </pc:spChg>
        <pc:spChg chg="mod ord">
          <ac:chgData name="Grus, Catherine" userId="0db24166-c993-4103-b583-a84dfe5f5daa" providerId="ADAL" clId="{61C011C3-584B-421B-857D-345979D364FB}" dt="2024-06-18T15:31:11.274" v="1039" actId="20577"/>
          <ac:spMkLst>
            <pc:docMk/>
            <pc:sldMk cId="3371335586" sldId="1526"/>
            <ac:spMk id="3" creationId="{E0D8D889-3DA3-4434-9C63-386BC354E168}"/>
          </ac:spMkLst>
        </pc:spChg>
        <pc:grpChg chg="add">
          <ac:chgData name="Grus, Catherine" userId="0db24166-c993-4103-b583-a84dfe5f5daa" providerId="ADAL" clId="{61C011C3-584B-421B-857D-345979D364FB}" dt="2024-06-18T15:30:54.614" v="1026" actId="26606"/>
          <ac:grpSpMkLst>
            <pc:docMk/>
            <pc:sldMk cId="3371335586" sldId="1526"/>
            <ac:grpSpMk id="10" creationId="{16C73AF9-0D33-5C66-5D79-0D0129904B31}"/>
          </ac:grpSpMkLst>
        </pc:grpChg>
        <pc:picChg chg="add mod">
          <ac:chgData name="Grus, Catherine" userId="0db24166-c993-4103-b583-a84dfe5f5daa" providerId="ADAL" clId="{61C011C3-584B-421B-857D-345979D364FB}" dt="2024-06-18T15:30:54.614" v="1026" actId="26606"/>
          <ac:picMkLst>
            <pc:docMk/>
            <pc:sldMk cId="3371335586" sldId="1526"/>
            <ac:picMk id="5" creationId="{3DCD8B5E-0ADE-A32D-D8DE-2B047A855499}"/>
          </ac:picMkLst>
        </pc:picChg>
      </pc:sldChg>
      <pc:sldChg chg="modSp del mod">
        <pc:chgData name="Grus, Catherine" userId="0db24166-c993-4103-b583-a84dfe5f5daa" providerId="ADAL" clId="{61C011C3-584B-421B-857D-345979D364FB}" dt="2024-06-13T19:43:46.158" v="118" actId="2696"/>
        <pc:sldMkLst>
          <pc:docMk/>
          <pc:sldMk cId="3552164577" sldId="1531"/>
        </pc:sldMkLst>
        <pc:spChg chg="mod">
          <ac:chgData name="Grus, Catherine" userId="0db24166-c993-4103-b583-a84dfe5f5daa" providerId="ADAL" clId="{61C011C3-584B-421B-857D-345979D364FB}" dt="2024-06-13T19:42:54.580" v="113" actId="1076"/>
          <ac:spMkLst>
            <pc:docMk/>
            <pc:sldMk cId="3552164577" sldId="1531"/>
            <ac:spMk id="13" creationId="{ADE3D206-40E6-4247-87CF-77C116E700B8}"/>
          </ac:spMkLst>
        </pc:spChg>
      </pc:sldChg>
      <pc:sldChg chg="addSp delSp modSp mod modClrScheme chgLayout">
        <pc:chgData name="Grus, Catherine" userId="0db24166-c993-4103-b583-a84dfe5f5daa" providerId="ADAL" clId="{61C011C3-584B-421B-857D-345979D364FB}" dt="2024-06-18T14:45:35.269" v="1012" actId="255"/>
        <pc:sldMkLst>
          <pc:docMk/>
          <pc:sldMk cId="4260208166" sldId="1534"/>
        </pc:sldMkLst>
        <pc:spChg chg="mod ord">
          <ac:chgData name="Grus, Catherine" userId="0db24166-c993-4103-b583-a84dfe5f5daa" providerId="ADAL" clId="{61C011C3-584B-421B-857D-345979D364FB}" dt="2024-06-18T14:45:35.269" v="1012" actId="255"/>
          <ac:spMkLst>
            <pc:docMk/>
            <pc:sldMk cId="4260208166" sldId="1534"/>
            <ac:spMk id="2" creationId="{E6BF586B-B5FF-4EB4-A325-1941D03D8D8E}"/>
          </ac:spMkLst>
        </pc:spChg>
        <pc:spChg chg="add del mod ord">
          <ac:chgData name="Grus, Catherine" userId="0db24166-c993-4103-b583-a84dfe5f5daa" providerId="ADAL" clId="{61C011C3-584B-421B-857D-345979D364FB}" dt="2024-06-18T14:43:49.180" v="999" actId="478"/>
          <ac:spMkLst>
            <pc:docMk/>
            <pc:sldMk cId="4260208166" sldId="1534"/>
            <ac:spMk id="3" creationId="{4ED59D59-95C1-B205-0D43-F096394AACA5}"/>
          </ac:spMkLst>
        </pc:spChg>
        <pc:spChg chg="del">
          <ac:chgData name="Grus, Catherine" userId="0db24166-c993-4103-b583-a84dfe5f5daa" providerId="ADAL" clId="{61C011C3-584B-421B-857D-345979D364FB}" dt="2024-06-18T14:43:36.012" v="997" actId="478"/>
          <ac:spMkLst>
            <pc:docMk/>
            <pc:sldMk cId="4260208166" sldId="1534"/>
            <ac:spMk id="4" creationId="{F4244E74-1AD7-4FA7-9009-CBFD3589407C}"/>
          </ac:spMkLst>
        </pc:spChg>
        <pc:spChg chg="add mod">
          <ac:chgData name="Grus, Catherine" userId="0db24166-c993-4103-b583-a84dfe5f5daa" providerId="ADAL" clId="{61C011C3-584B-421B-857D-345979D364FB}" dt="2024-06-18T14:45:03.032" v="1004" actId="1076"/>
          <ac:spMkLst>
            <pc:docMk/>
            <pc:sldMk cId="4260208166" sldId="1534"/>
            <ac:spMk id="5" creationId="{ED2C817D-F9F1-F5AB-1C13-6D4FED624D96}"/>
          </ac:spMkLst>
        </pc:spChg>
        <pc:graphicFrameChg chg="mod ord">
          <ac:chgData name="Grus, Catherine" userId="0db24166-c993-4103-b583-a84dfe5f5daa" providerId="ADAL" clId="{61C011C3-584B-421B-857D-345979D364FB}" dt="2024-06-18T14:43:42.293" v="998" actId="700"/>
          <ac:graphicFrameMkLst>
            <pc:docMk/>
            <pc:sldMk cId="4260208166" sldId="1534"/>
            <ac:graphicFrameMk id="6" creationId="{42097FF2-279A-4061-A428-E3536E2CA9D2}"/>
          </ac:graphicFrameMkLst>
        </pc:graphicFrameChg>
      </pc:sldChg>
      <pc:sldChg chg="modSp del mod">
        <pc:chgData name="Grus, Catherine" userId="0db24166-c993-4103-b583-a84dfe5f5daa" providerId="ADAL" clId="{61C011C3-584B-421B-857D-345979D364FB}" dt="2024-06-18T13:23:16.427" v="213" actId="47"/>
        <pc:sldMkLst>
          <pc:docMk/>
          <pc:sldMk cId="692528377" sldId="1540"/>
        </pc:sldMkLst>
        <pc:spChg chg="mod">
          <ac:chgData name="Grus, Catherine" userId="0db24166-c993-4103-b583-a84dfe5f5daa" providerId="ADAL" clId="{61C011C3-584B-421B-857D-345979D364FB}" dt="2024-06-18T13:22:21.761" v="210" actId="1076"/>
          <ac:spMkLst>
            <pc:docMk/>
            <pc:sldMk cId="692528377" sldId="1540"/>
            <ac:spMk id="5" creationId="{207C01DD-A318-FB40-771F-A945493C8BE4}"/>
          </ac:spMkLst>
        </pc:spChg>
      </pc:sldChg>
      <pc:sldChg chg="del">
        <pc:chgData name="Grus, Catherine" userId="0db24166-c993-4103-b583-a84dfe5f5daa" providerId="ADAL" clId="{61C011C3-584B-421B-857D-345979D364FB}" dt="2024-06-18T13:23:42.067" v="214" actId="47"/>
        <pc:sldMkLst>
          <pc:docMk/>
          <pc:sldMk cId="1663050937" sldId="1542"/>
        </pc:sldMkLst>
      </pc:sldChg>
      <pc:sldChg chg="del">
        <pc:chgData name="Grus, Catherine" userId="0db24166-c993-4103-b583-a84dfe5f5daa" providerId="ADAL" clId="{61C011C3-584B-421B-857D-345979D364FB}" dt="2024-06-13T19:47:14.582" v="121" actId="47"/>
        <pc:sldMkLst>
          <pc:docMk/>
          <pc:sldMk cId="74641569" sldId="1545"/>
        </pc:sldMkLst>
      </pc:sldChg>
      <pc:sldChg chg="del">
        <pc:chgData name="Grus, Catherine" userId="0db24166-c993-4103-b583-a84dfe5f5daa" providerId="ADAL" clId="{61C011C3-584B-421B-857D-345979D364FB}" dt="2024-06-18T14:28:16.508" v="848" actId="47"/>
        <pc:sldMkLst>
          <pc:docMk/>
          <pc:sldMk cId="353987821" sldId="1546"/>
        </pc:sldMkLst>
      </pc:sldChg>
      <pc:sldChg chg="modSp mod modClrScheme chgLayout">
        <pc:chgData name="Grus, Catherine" userId="0db24166-c993-4103-b583-a84dfe5f5daa" providerId="ADAL" clId="{61C011C3-584B-421B-857D-345979D364FB}" dt="2024-06-18T14:28:41.617" v="850" actId="255"/>
        <pc:sldMkLst>
          <pc:docMk/>
          <pc:sldMk cId="3587531037" sldId="1547"/>
        </pc:sldMkLst>
        <pc:spChg chg="mod ord">
          <ac:chgData name="Grus, Catherine" userId="0db24166-c993-4103-b583-a84dfe5f5daa" providerId="ADAL" clId="{61C011C3-584B-421B-857D-345979D364FB}" dt="2024-06-18T14:28:41.617" v="850" actId="255"/>
          <ac:spMkLst>
            <pc:docMk/>
            <pc:sldMk cId="3587531037" sldId="1547"/>
            <ac:spMk id="2" creationId="{400F0AA7-F076-55F7-A4AF-615730057225}"/>
          </ac:spMkLst>
        </pc:spChg>
        <pc:spChg chg="mod ord">
          <ac:chgData name="Grus, Catherine" userId="0db24166-c993-4103-b583-a84dfe5f5daa" providerId="ADAL" clId="{61C011C3-584B-421B-857D-345979D364FB}" dt="2024-06-18T14:28:27.606" v="849" actId="700"/>
          <ac:spMkLst>
            <pc:docMk/>
            <pc:sldMk cId="3587531037" sldId="1547"/>
            <ac:spMk id="3" creationId="{5260DD84-83D1-B104-E855-484CD28D18D4}"/>
          </ac:spMkLst>
        </pc:spChg>
      </pc:sldChg>
      <pc:sldChg chg="addSp delSp modSp mod setBg chgLayout">
        <pc:chgData name="Grus, Catherine" userId="0db24166-c993-4103-b583-a84dfe5f5daa" providerId="ADAL" clId="{61C011C3-584B-421B-857D-345979D364FB}" dt="2024-06-18T13:24:04.222" v="215" actId="478"/>
        <pc:sldMkLst>
          <pc:docMk/>
          <pc:sldMk cId="649969116" sldId="1548"/>
        </pc:sldMkLst>
        <pc:spChg chg="mod ord">
          <ac:chgData name="Grus, Catherine" userId="0db24166-c993-4103-b583-a84dfe5f5daa" providerId="ADAL" clId="{61C011C3-584B-421B-857D-345979D364FB}" dt="2024-06-18T13:17:42.488" v="184" actId="26606"/>
          <ac:spMkLst>
            <pc:docMk/>
            <pc:sldMk cId="649969116" sldId="1548"/>
            <ac:spMk id="2" creationId="{BF87AAE4-8452-45E9-A380-E54C49D66E6C}"/>
          </ac:spMkLst>
        </pc:spChg>
        <pc:spChg chg="add del mod ord">
          <ac:chgData name="Grus, Catherine" userId="0db24166-c993-4103-b583-a84dfe5f5daa" providerId="ADAL" clId="{61C011C3-584B-421B-857D-345979D364FB}" dt="2024-06-18T13:24:04.222" v="215" actId="478"/>
          <ac:spMkLst>
            <pc:docMk/>
            <pc:sldMk cId="649969116" sldId="1548"/>
            <ac:spMk id="3" creationId="{B7AD056F-7CBB-4C6B-FAA1-60674CE8DD2A}"/>
          </ac:spMkLst>
        </pc:spChg>
        <pc:spChg chg="add del">
          <ac:chgData name="Grus, Catherine" userId="0db24166-c993-4103-b583-a84dfe5f5daa" providerId="ADAL" clId="{61C011C3-584B-421B-857D-345979D364FB}" dt="2024-06-18T13:17:42.488" v="184" actId="26606"/>
          <ac:spMkLst>
            <pc:docMk/>
            <pc:sldMk cId="649969116" sldId="1548"/>
            <ac:spMk id="8" creationId="{9095C1F4-AE7F-44E4-8693-40D3D6831140}"/>
          </ac:spMkLst>
        </pc:spChg>
        <pc:spChg chg="add del">
          <ac:chgData name="Grus, Catherine" userId="0db24166-c993-4103-b583-a84dfe5f5daa" providerId="ADAL" clId="{61C011C3-584B-421B-857D-345979D364FB}" dt="2024-06-18T13:17:42.488" v="184" actId="26606"/>
          <ac:spMkLst>
            <pc:docMk/>
            <pc:sldMk cId="649969116" sldId="1548"/>
            <ac:spMk id="14" creationId="{871AEA07-1E14-44B4-8E55-64EF049CD66F}"/>
          </ac:spMkLst>
        </pc:spChg>
        <pc:spChg chg="add">
          <ac:chgData name="Grus, Catherine" userId="0db24166-c993-4103-b583-a84dfe5f5daa" providerId="ADAL" clId="{61C011C3-584B-421B-857D-345979D364FB}" dt="2024-06-18T13:17:42.488" v="184" actId="26606"/>
          <ac:spMkLst>
            <pc:docMk/>
            <pc:sldMk cId="649969116" sldId="1548"/>
            <ac:spMk id="19" creationId="{4522B21E-B2B9-4C72-9A71-C87EFD137480}"/>
          </ac:spMkLst>
        </pc:spChg>
        <pc:spChg chg="add">
          <ac:chgData name="Grus, Catherine" userId="0db24166-c993-4103-b583-a84dfe5f5daa" providerId="ADAL" clId="{61C011C3-584B-421B-857D-345979D364FB}" dt="2024-06-18T13:17:42.488" v="184" actId="26606"/>
          <ac:spMkLst>
            <pc:docMk/>
            <pc:sldMk cId="649969116" sldId="1548"/>
            <ac:spMk id="21" creationId="{5EB7D2A2-F448-44D4-938C-DC84CBCB3B1E}"/>
          </ac:spMkLst>
        </pc:spChg>
        <pc:spChg chg="add">
          <ac:chgData name="Grus, Catherine" userId="0db24166-c993-4103-b583-a84dfe5f5daa" providerId="ADAL" clId="{61C011C3-584B-421B-857D-345979D364FB}" dt="2024-06-18T13:17:42.488" v="184" actId="26606"/>
          <ac:spMkLst>
            <pc:docMk/>
            <pc:sldMk cId="649969116" sldId="1548"/>
            <ac:spMk id="23" creationId="{871AEA07-1E14-44B4-8E55-64EF049CD66F}"/>
          </ac:spMkLst>
        </pc:spChg>
        <pc:grpChg chg="add del">
          <ac:chgData name="Grus, Catherine" userId="0db24166-c993-4103-b583-a84dfe5f5daa" providerId="ADAL" clId="{61C011C3-584B-421B-857D-345979D364FB}" dt="2024-06-18T13:17:42.488" v="184" actId="26606"/>
          <ac:grpSpMkLst>
            <pc:docMk/>
            <pc:sldMk cId="649969116" sldId="1548"/>
            <ac:grpSpMk id="10" creationId="{8734DDD3-F723-4DD3-8ABE-EC0B2AC87D74}"/>
          </ac:grpSpMkLst>
        </pc:grpChg>
        <pc:cxnChg chg="add">
          <ac:chgData name="Grus, Catherine" userId="0db24166-c993-4103-b583-a84dfe5f5daa" providerId="ADAL" clId="{61C011C3-584B-421B-857D-345979D364FB}" dt="2024-06-18T13:17:42.488" v="184" actId="26606"/>
          <ac:cxnSpMkLst>
            <pc:docMk/>
            <pc:sldMk cId="649969116" sldId="1548"/>
            <ac:cxnSpMk id="25" creationId="{F7C8EA93-3210-4C62-99E9-153C275E3A87}"/>
          </ac:cxnSpMkLst>
        </pc:cxnChg>
      </pc:sldChg>
      <pc:sldChg chg="addSp delSp modSp mod setBg addAnim delAnim chgLayout">
        <pc:chgData name="Grus, Catherine" userId="0db24166-c993-4103-b583-a84dfe5f5daa" providerId="ADAL" clId="{61C011C3-584B-421B-857D-345979D364FB}" dt="2024-06-18T13:19:34.275" v="193" actId="1076"/>
        <pc:sldMkLst>
          <pc:docMk/>
          <pc:sldMk cId="3134913812" sldId="1549"/>
        </pc:sldMkLst>
        <pc:spChg chg="mod ord">
          <ac:chgData name="Grus, Catherine" userId="0db24166-c993-4103-b583-a84dfe5f5daa" providerId="ADAL" clId="{61C011C3-584B-421B-857D-345979D364FB}" dt="2024-06-18T13:19:34.275" v="193" actId="1076"/>
          <ac:spMkLst>
            <pc:docMk/>
            <pc:sldMk cId="3134913812" sldId="1549"/>
            <ac:spMk id="2" creationId="{BF87AAE4-8452-45E9-A380-E54C49D66E6C}"/>
          </ac:spMkLst>
        </pc:spChg>
        <pc:spChg chg="add del mod ord">
          <ac:chgData name="Grus, Catherine" userId="0db24166-c993-4103-b583-a84dfe5f5daa" providerId="ADAL" clId="{61C011C3-584B-421B-857D-345979D364FB}" dt="2024-06-18T13:19:29.197" v="192" actId="478"/>
          <ac:spMkLst>
            <pc:docMk/>
            <pc:sldMk cId="3134913812" sldId="1549"/>
            <ac:spMk id="3" creationId="{AFC8A1FC-0080-3DE9-C6D0-8DF30AC0FE26}"/>
          </ac:spMkLst>
        </pc:spChg>
        <pc:spChg chg="add del">
          <ac:chgData name="Grus, Catherine" userId="0db24166-c993-4103-b583-a84dfe5f5daa" providerId="ADAL" clId="{61C011C3-584B-421B-857D-345979D364FB}" dt="2024-06-18T13:19:22.318" v="190" actId="26606"/>
          <ac:spMkLst>
            <pc:docMk/>
            <pc:sldMk cId="3134913812" sldId="1549"/>
            <ac:spMk id="8" creationId="{9C7E0A2C-7C0A-4AAC-B3B0-6C12B2EBAE05}"/>
          </ac:spMkLst>
        </pc:spChg>
        <pc:spChg chg="add del">
          <ac:chgData name="Grus, Catherine" userId="0db24166-c993-4103-b583-a84dfe5f5daa" providerId="ADAL" clId="{61C011C3-584B-421B-857D-345979D364FB}" dt="2024-06-18T13:19:22.318" v="190" actId="26606"/>
          <ac:spMkLst>
            <pc:docMk/>
            <pc:sldMk cId="3134913812" sldId="1549"/>
            <ac:spMk id="10" creationId="{5EB7D2A2-F448-44D4-938C-DC84CBCB3B1E}"/>
          </ac:spMkLst>
        </pc:spChg>
        <pc:spChg chg="add del">
          <ac:chgData name="Grus, Catherine" userId="0db24166-c993-4103-b583-a84dfe5f5daa" providerId="ADAL" clId="{61C011C3-584B-421B-857D-345979D364FB}" dt="2024-06-18T13:19:22.318" v="190" actId="26606"/>
          <ac:spMkLst>
            <pc:docMk/>
            <pc:sldMk cId="3134913812" sldId="1549"/>
            <ac:spMk id="12" creationId="{871AEA07-1E14-44B4-8E55-64EF049CD66F}"/>
          </ac:spMkLst>
        </pc:spChg>
        <pc:spChg chg="add">
          <ac:chgData name="Grus, Catherine" userId="0db24166-c993-4103-b583-a84dfe5f5daa" providerId="ADAL" clId="{61C011C3-584B-421B-857D-345979D364FB}" dt="2024-06-18T13:19:22.336" v="191" actId="26606"/>
          <ac:spMkLst>
            <pc:docMk/>
            <pc:sldMk cId="3134913812" sldId="1549"/>
            <ac:spMk id="16" creationId="{B0EE8A42-107A-4D4C-8D56-BBAE95C7FC0D}"/>
          </ac:spMkLst>
        </pc:spChg>
        <pc:spChg chg="add">
          <ac:chgData name="Grus, Catherine" userId="0db24166-c993-4103-b583-a84dfe5f5daa" providerId="ADAL" clId="{61C011C3-584B-421B-857D-345979D364FB}" dt="2024-06-18T13:19:22.336" v="191" actId="26606"/>
          <ac:spMkLst>
            <pc:docMk/>
            <pc:sldMk cId="3134913812" sldId="1549"/>
            <ac:spMk id="17" creationId="{A7895A40-19A4-42D6-9D30-DBC1E8002635}"/>
          </ac:spMkLst>
        </pc:spChg>
        <pc:spChg chg="add">
          <ac:chgData name="Grus, Catherine" userId="0db24166-c993-4103-b583-a84dfe5f5daa" providerId="ADAL" clId="{61C011C3-584B-421B-857D-345979D364FB}" dt="2024-06-18T13:19:22.336" v="191" actId="26606"/>
          <ac:spMkLst>
            <pc:docMk/>
            <pc:sldMk cId="3134913812" sldId="1549"/>
            <ac:spMk id="18" creationId="{02F429C4-ABC9-46FC-818A-B5429CDE4A96}"/>
          </ac:spMkLst>
        </pc:spChg>
        <pc:spChg chg="add">
          <ac:chgData name="Grus, Catherine" userId="0db24166-c993-4103-b583-a84dfe5f5daa" providerId="ADAL" clId="{61C011C3-584B-421B-857D-345979D364FB}" dt="2024-06-18T13:19:22.336" v="191" actId="26606"/>
          <ac:spMkLst>
            <pc:docMk/>
            <pc:sldMk cId="3134913812" sldId="1549"/>
            <ac:spMk id="19" creationId="{2CEF98E4-3709-4952-8F42-2305CCE34FA3}"/>
          </ac:spMkLst>
        </pc:spChg>
        <pc:spChg chg="add">
          <ac:chgData name="Grus, Catherine" userId="0db24166-c993-4103-b583-a84dfe5f5daa" providerId="ADAL" clId="{61C011C3-584B-421B-857D-345979D364FB}" dt="2024-06-18T13:19:22.336" v="191" actId="26606"/>
          <ac:spMkLst>
            <pc:docMk/>
            <pc:sldMk cId="3134913812" sldId="1549"/>
            <ac:spMk id="20" creationId="{F10BCCF5-D685-47FF-B675-647EAEB72C8E}"/>
          </ac:spMkLst>
        </pc:spChg>
        <pc:cxnChg chg="add del">
          <ac:chgData name="Grus, Catherine" userId="0db24166-c993-4103-b583-a84dfe5f5daa" providerId="ADAL" clId="{61C011C3-584B-421B-857D-345979D364FB}" dt="2024-06-18T13:19:22.318" v="190" actId="26606"/>
          <ac:cxnSpMkLst>
            <pc:docMk/>
            <pc:sldMk cId="3134913812" sldId="1549"/>
            <ac:cxnSpMk id="14" creationId="{F7C8EA93-3210-4C62-99E9-153C275E3A87}"/>
          </ac:cxnSpMkLst>
        </pc:cxnChg>
      </pc:sldChg>
      <pc:sldChg chg="addSp delSp modSp mod setBg chgLayout">
        <pc:chgData name="Grus, Catherine" userId="0db24166-c993-4103-b583-a84dfe5f5daa" providerId="ADAL" clId="{61C011C3-584B-421B-857D-345979D364FB}" dt="2024-06-18T13:20:28.772" v="199" actId="1076"/>
        <pc:sldMkLst>
          <pc:docMk/>
          <pc:sldMk cId="374589434" sldId="1550"/>
        </pc:sldMkLst>
        <pc:spChg chg="mod ord">
          <ac:chgData name="Grus, Catherine" userId="0db24166-c993-4103-b583-a84dfe5f5daa" providerId="ADAL" clId="{61C011C3-584B-421B-857D-345979D364FB}" dt="2024-06-18T13:20:28.772" v="199" actId="1076"/>
          <ac:spMkLst>
            <pc:docMk/>
            <pc:sldMk cId="374589434" sldId="1550"/>
            <ac:spMk id="2" creationId="{BF87AAE4-8452-45E9-A380-E54C49D66E6C}"/>
          </ac:spMkLst>
        </pc:spChg>
        <pc:spChg chg="add del mod ord">
          <ac:chgData name="Grus, Catherine" userId="0db24166-c993-4103-b583-a84dfe5f5daa" providerId="ADAL" clId="{61C011C3-584B-421B-857D-345979D364FB}" dt="2024-06-18T13:20:25.117" v="198" actId="478"/>
          <ac:spMkLst>
            <pc:docMk/>
            <pc:sldMk cId="374589434" sldId="1550"/>
            <ac:spMk id="3" creationId="{C0FF01AB-8120-A58F-B659-11BA37A9D694}"/>
          </ac:spMkLst>
        </pc:spChg>
        <pc:spChg chg="add">
          <ac:chgData name="Grus, Catherine" userId="0db24166-c993-4103-b583-a84dfe5f5daa" providerId="ADAL" clId="{61C011C3-584B-421B-857D-345979D364FB}" dt="2024-06-18T13:20:19.138" v="197" actId="26606"/>
          <ac:spMkLst>
            <pc:docMk/>
            <pc:sldMk cId="374589434" sldId="1550"/>
            <ac:spMk id="8" creationId="{A7895A40-19A4-42D6-9D30-DBC1E8002635}"/>
          </ac:spMkLst>
        </pc:spChg>
        <pc:spChg chg="add">
          <ac:chgData name="Grus, Catherine" userId="0db24166-c993-4103-b583-a84dfe5f5daa" providerId="ADAL" clId="{61C011C3-584B-421B-857D-345979D364FB}" dt="2024-06-18T13:20:19.138" v="197" actId="26606"/>
          <ac:spMkLst>
            <pc:docMk/>
            <pc:sldMk cId="374589434" sldId="1550"/>
            <ac:spMk id="10" creationId="{02F429C4-ABC9-46FC-818A-B5429CDE4A96}"/>
          </ac:spMkLst>
        </pc:spChg>
        <pc:spChg chg="add">
          <ac:chgData name="Grus, Catherine" userId="0db24166-c993-4103-b583-a84dfe5f5daa" providerId="ADAL" clId="{61C011C3-584B-421B-857D-345979D364FB}" dt="2024-06-18T13:20:19.138" v="197" actId="26606"/>
          <ac:spMkLst>
            <pc:docMk/>
            <pc:sldMk cId="374589434" sldId="1550"/>
            <ac:spMk id="12" creationId="{2CEF98E4-3709-4952-8F42-2305CCE34FA3}"/>
          </ac:spMkLst>
        </pc:spChg>
        <pc:spChg chg="add">
          <ac:chgData name="Grus, Catherine" userId="0db24166-c993-4103-b583-a84dfe5f5daa" providerId="ADAL" clId="{61C011C3-584B-421B-857D-345979D364FB}" dt="2024-06-18T13:20:19.138" v="197" actId="26606"/>
          <ac:spMkLst>
            <pc:docMk/>
            <pc:sldMk cId="374589434" sldId="1550"/>
            <ac:spMk id="14" creationId="{F10BCCF5-D685-47FF-B675-647EAEB72C8E}"/>
          </ac:spMkLst>
        </pc:spChg>
        <pc:spChg chg="add">
          <ac:chgData name="Grus, Catherine" userId="0db24166-c993-4103-b583-a84dfe5f5daa" providerId="ADAL" clId="{61C011C3-584B-421B-857D-345979D364FB}" dt="2024-06-18T13:20:19.138" v="197" actId="26606"/>
          <ac:spMkLst>
            <pc:docMk/>
            <pc:sldMk cId="374589434" sldId="1550"/>
            <ac:spMk id="16" creationId="{B0EE8A42-107A-4D4C-8D56-BBAE95C7FC0D}"/>
          </ac:spMkLst>
        </pc:spChg>
      </pc:sldChg>
      <pc:sldChg chg="modNotesTx">
        <pc:chgData name="Grus, Catherine" userId="0db24166-c993-4103-b583-a84dfe5f5daa" providerId="ADAL" clId="{61C011C3-584B-421B-857D-345979D364FB}" dt="2024-06-20T14:11:30.986" v="1040" actId="6549"/>
        <pc:sldMkLst>
          <pc:docMk/>
          <pc:sldMk cId="658419622" sldId="1551"/>
        </pc:sldMkLst>
      </pc:sldChg>
      <pc:sldChg chg="addSp delSp modSp mod">
        <pc:chgData name="Grus, Catherine" userId="0db24166-c993-4103-b583-a84dfe5f5daa" providerId="ADAL" clId="{61C011C3-584B-421B-857D-345979D364FB}" dt="2024-06-18T14:29:58.712" v="857" actId="1076"/>
        <pc:sldMkLst>
          <pc:docMk/>
          <pc:sldMk cId="618139364" sldId="1552"/>
        </pc:sldMkLst>
        <pc:picChg chg="add mod">
          <ac:chgData name="Grus, Catherine" userId="0db24166-c993-4103-b583-a84dfe5f5daa" providerId="ADAL" clId="{61C011C3-584B-421B-857D-345979D364FB}" dt="2024-06-18T14:29:58.712" v="857" actId="1076"/>
          <ac:picMkLst>
            <pc:docMk/>
            <pc:sldMk cId="618139364" sldId="1552"/>
            <ac:picMk id="4" creationId="{1CF14259-5524-611D-626D-B832ED81FAB1}"/>
          </ac:picMkLst>
        </pc:picChg>
        <pc:picChg chg="del">
          <ac:chgData name="Grus, Catherine" userId="0db24166-c993-4103-b583-a84dfe5f5daa" providerId="ADAL" clId="{61C011C3-584B-421B-857D-345979D364FB}" dt="2024-06-18T14:29:33.155" v="851" actId="478"/>
          <ac:picMkLst>
            <pc:docMk/>
            <pc:sldMk cId="618139364" sldId="1552"/>
            <ac:picMk id="6" creationId="{D8E90509-6137-D7AE-106B-2510F3FA9567}"/>
          </ac:picMkLst>
        </pc:picChg>
      </pc:sldChg>
      <pc:sldChg chg="modSp mod modClrScheme chgLayout">
        <pc:chgData name="Grus, Catherine" userId="0db24166-c993-4103-b583-a84dfe5f5daa" providerId="ADAL" clId="{61C011C3-584B-421B-857D-345979D364FB}" dt="2024-06-18T13:21:38.853" v="208" actId="20577"/>
        <pc:sldMkLst>
          <pc:docMk/>
          <pc:sldMk cId="798994842" sldId="1553"/>
        </pc:sldMkLst>
        <pc:spChg chg="mod ord">
          <ac:chgData name="Grus, Catherine" userId="0db24166-c993-4103-b583-a84dfe5f5daa" providerId="ADAL" clId="{61C011C3-584B-421B-857D-345979D364FB}" dt="2024-06-18T13:21:28.376" v="201" actId="27636"/>
          <ac:spMkLst>
            <pc:docMk/>
            <pc:sldMk cId="798994842" sldId="1553"/>
            <ac:spMk id="2" creationId="{1D1D08B5-F341-4561-A09A-94FBB35E6159}"/>
          </ac:spMkLst>
        </pc:spChg>
        <pc:spChg chg="mod ord">
          <ac:chgData name="Grus, Catherine" userId="0db24166-c993-4103-b583-a84dfe5f5daa" providerId="ADAL" clId="{61C011C3-584B-421B-857D-345979D364FB}" dt="2024-06-18T13:21:38.853" v="208" actId="20577"/>
          <ac:spMkLst>
            <pc:docMk/>
            <pc:sldMk cId="798994842" sldId="1553"/>
            <ac:spMk id="3" creationId="{7CF1B71D-2263-48EE-A56C-E54D1A1B1B9C}"/>
          </ac:spMkLst>
        </pc:spChg>
        <pc:spChg chg="mod ord">
          <ac:chgData name="Grus, Catherine" userId="0db24166-c993-4103-b583-a84dfe5f5daa" providerId="ADAL" clId="{61C011C3-584B-421B-857D-345979D364FB}" dt="2024-06-18T13:21:28.366" v="200" actId="700"/>
          <ac:spMkLst>
            <pc:docMk/>
            <pc:sldMk cId="798994842" sldId="1553"/>
            <ac:spMk id="4" creationId="{6C57986A-D162-4945-BEC9-6DEA96CCABC2}"/>
          </ac:spMkLst>
        </pc:spChg>
      </pc:sldChg>
      <pc:sldChg chg="addSp delSp modSp mod setBg modClrScheme chgLayout">
        <pc:chgData name="Grus, Catherine" userId="0db24166-c993-4103-b583-a84dfe5f5daa" providerId="ADAL" clId="{61C011C3-584B-421B-857D-345979D364FB}" dt="2024-06-20T14:58:56.820" v="1103" actId="14100"/>
        <pc:sldMkLst>
          <pc:docMk/>
          <pc:sldMk cId="2019361937" sldId="1554"/>
        </pc:sldMkLst>
        <pc:spChg chg="add del mod ord">
          <ac:chgData name="Grus, Catherine" userId="0db24166-c993-4103-b583-a84dfe5f5daa" providerId="ADAL" clId="{61C011C3-584B-421B-857D-345979D364FB}" dt="2024-06-20T14:21:04.467" v="1072" actId="478"/>
          <ac:spMkLst>
            <pc:docMk/>
            <pc:sldMk cId="2019361937" sldId="1554"/>
            <ac:spMk id="2" creationId="{11D46810-6E9F-FDBA-60A8-00E3DD171B56}"/>
          </ac:spMkLst>
        </pc:spChg>
        <pc:spChg chg="add del mod ord">
          <ac:chgData name="Grus, Catherine" userId="0db24166-c993-4103-b583-a84dfe5f5daa" providerId="ADAL" clId="{61C011C3-584B-421B-857D-345979D364FB}" dt="2024-06-20T14:21:10.686" v="1073" actId="478"/>
          <ac:spMkLst>
            <pc:docMk/>
            <pc:sldMk cId="2019361937" sldId="1554"/>
            <ac:spMk id="3" creationId="{DA6B7F71-41A6-03E4-1506-6B854E14B083}"/>
          </ac:spMkLst>
        </pc:spChg>
        <pc:spChg chg="add del mod">
          <ac:chgData name="Grus, Catherine" userId="0db24166-c993-4103-b583-a84dfe5f5daa" providerId="ADAL" clId="{61C011C3-584B-421B-857D-345979D364FB}" dt="2024-06-20T14:24:56.717" v="1077"/>
          <ac:spMkLst>
            <pc:docMk/>
            <pc:sldMk cId="2019361937" sldId="1554"/>
            <ac:spMk id="4" creationId="{D3F72E98-2FEF-11AA-3CEA-91C89A8417A9}"/>
          </ac:spMkLst>
        </pc:spChg>
        <pc:spChg chg="add del mod">
          <ac:chgData name="Grus, Catherine" userId="0db24166-c993-4103-b583-a84dfe5f5daa" providerId="ADAL" clId="{61C011C3-584B-421B-857D-345979D364FB}" dt="2024-06-20T14:25:40.369" v="1080" actId="478"/>
          <ac:spMkLst>
            <pc:docMk/>
            <pc:sldMk cId="2019361937" sldId="1554"/>
            <ac:spMk id="6" creationId="{EF65EE97-7A96-7B8B-FC03-E5489086F8E4}"/>
          </ac:spMkLst>
        </pc:spChg>
        <pc:spChg chg="add mod ord">
          <ac:chgData name="Grus, Catherine" userId="0db24166-c993-4103-b583-a84dfe5f5daa" providerId="ADAL" clId="{61C011C3-584B-421B-857D-345979D364FB}" dt="2024-06-20T14:58:26.152" v="1101" actId="700"/>
          <ac:spMkLst>
            <pc:docMk/>
            <pc:sldMk cId="2019361937" sldId="1554"/>
            <ac:spMk id="7" creationId="{798A4AEC-BAAF-FF28-6218-AB27D5255235}"/>
          </ac:spMkLst>
        </pc:spChg>
        <pc:spChg chg="add del mod ord">
          <ac:chgData name="Grus, Catherine" userId="0db24166-c993-4103-b583-a84dfe5f5daa" providerId="ADAL" clId="{61C011C3-584B-421B-857D-345979D364FB}" dt="2024-06-20T14:28:12.828" v="1095" actId="478"/>
          <ac:spMkLst>
            <pc:docMk/>
            <pc:sldMk cId="2019361937" sldId="1554"/>
            <ac:spMk id="8" creationId="{E4AA902C-FFC9-16E3-FC72-84D5398304B2}"/>
          </ac:spMkLst>
        </pc:spChg>
        <pc:spChg chg="add del mod ord">
          <ac:chgData name="Grus, Catherine" userId="0db24166-c993-4103-b583-a84dfe5f5daa" providerId="ADAL" clId="{61C011C3-584B-421B-857D-345979D364FB}" dt="2024-06-20T14:58:26.152" v="1101" actId="700"/>
          <ac:spMkLst>
            <pc:docMk/>
            <pc:sldMk cId="2019361937" sldId="1554"/>
            <ac:spMk id="9" creationId="{A648C3D8-CAE1-911F-0093-417305358CFA}"/>
          </ac:spMkLst>
        </pc:spChg>
        <pc:spChg chg="add del">
          <ac:chgData name="Grus, Catherine" userId="0db24166-c993-4103-b583-a84dfe5f5daa" providerId="ADAL" clId="{61C011C3-584B-421B-857D-345979D364FB}" dt="2024-06-20T14:27:28.565" v="1089" actId="26606"/>
          <ac:spMkLst>
            <pc:docMk/>
            <pc:sldMk cId="2019361937" sldId="1554"/>
            <ac:spMk id="13" creationId="{04812C46-200A-4DEB-A05E-3ED6C68C2387}"/>
          </ac:spMkLst>
        </pc:spChg>
        <pc:spChg chg="add del">
          <ac:chgData name="Grus, Catherine" userId="0db24166-c993-4103-b583-a84dfe5f5daa" providerId="ADAL" clId="{61C011C3-584B-421B-857D-345979D364FB}" dt="2024-06-20T14:27:28.565" v="1089" actId="26606"/>
          <ac:spMkLst>
            <pc:docMk/>
            <pc:sldMk cId="2019361937" sldId="1554"/>
            <ac:spMk id="15" creationId="{D1EA859B-E555-4109-94F3-6700E046E008}"/>
          </ac:spMkLst>
        </pc:spChg>
        <pc:picChg chg="mod">
          <ac:chgData name="Grus, Catherine" userId="0db24166-c993-4103-b583-a84dfe5f5daa" providerId="ADAL" clId="{61C011C3-584B-421B-857D-345979D364FB}" dt="2024-06-20T14:58:56.820" v="1103" actId="14100"/>
          <ac:picMkLst>
            <pc:docMk/>
            <pc:sldMk cId="2019361937" sldId="1554"/>
            <ac:picMk id="5" creationId="{7AC43145-EBD7-494E-161E-097FCEE4D3A7}"/>
          </ac:picMkLst>
        </pc:picChg>
      </pc:sldChg>
      <pc:sldChg chg="delSp modSp mod">
        <pc:chgData name="Grus, Catherine" userId="0db24166-c993-4103-b583-a84dfe5f5daa" providerId="ADAL" clId="{61C011C3-584B-421B-857D-345979D364FB}" dt="2024-06-20T15:02:21.453" v="1112" actId="478"/>
        <pc:sldMkLst>
          <pc:docMk/>
          <pc:sldMk cId="2157489828" sldId="1555"/>
        </pc:sldMkLst>
        <pc:spChg chg="mod">
          <ac:chgData name="Grus, Catherine" userId="0db24166-c993-4103-b583-a84dfe5f5daa" providerId="ADAL" clId="{61C011C3-584B-421B-857D-345979D364FB}" dt="2024-06-20T15:02:17.578" v="1111" actId="255"/>
          <ac:spMkLst>
            <pc:docMk/>
            <pc:sldMk cId="2157489828" sldId="1555"/>
            <ac:spMk id="2" creationId="{ED5DF521-2A45-0CD9-7661-591214820623}"/>
          </ac:spMkLst>
        </pc:spChg>
        <pc:picChg chg="del">
          <ac:chgData name="Grus, Catherine" userId="0db24166-c993-4103-b583-a84dfe5f5daa" providerId="ADAL" clId="{61C011C3-584B-421B-857D-345979D364FB}" dt="2024-06-20T15:02:21.453" v="1112" actId="478"/>
          <ac:picMkLst>
            <pc:docMk/>
            <pc:sldMk cId="2157489828" sldId="1555"/>
            <ac:picMk id="4" creationId="{8532244E-FA3A-1D19-2539-479F65F351D4}"/>
          </ac:picMkLst>
        </pc:picChg>
      </pc:sldChg>
      <pc:sldChg chg="del">
        <pc:chgData name="Grus, Catherine" userId="0db24166-c993-4103-b583-a84dfe5f5daa" providerId="ADAL" clId="{61C011C3-584B-421B-857D-345979D364FB}" dt="2024-06-13T19:47:58.008" v="126" actId="47"/>
        <pc:sldMkLst>
          <pc:docMk/>
          <pc:sldMk cId="656292051" sldId="1556"/>
        </pc:sldMkLst>
      </pc:sldChg>
      <pc:sldChg chg="addSp modSp new mod ord modNotesTx">
        <pc:chgData name="Grus, Catherine" userId="0db24166-c993-4103-b583-a84dfe5f5daa" providerId="ADAL" clId="{61C011C3-584B-421B-857D-345979D364FB}" dt="2024-06-20T14:12:38.620" v="1066" actId="20577"/>
        <pc:sldMkLst>
          <pc:docMk/>
          <pc:sldMk cId="2089638990" sldId="1557"/>
        </pc:sldMkLst>
        <pc:spChg chg="mod">
          <ac:chgData name="Grus, Catherine" userId="0db24166-c993-4103-b583-a84dfe5f5daa" providerId="ADAL" clId="{61C011C3-584B-421B-857D-345979D364FB}" dt="2024-06-20T14:12:38.620" v="1066" actId="20577"/>
          <ac:spMkLst>
            <pc:docMk/>
            <pc:sldMk cId="2089638990" sldId="1557"/>
            <ac:spMk id="3" creationId="{C7C71F52-A104-FD07-067F-706D25457D48}"/>
          </ac:spMkLst>
        </pc:spChg>
        <pc:spChg chg="add mod">
          <ac:chgData name="Grus, Catherine" userId="0db24166-c993-4103-b583-a84dfe5f5daa" providerId="ADAL" clId="{61C011C3-584B-421B-857D-345979D364FB}" dt="2024-06-13T19:43:28.206" v="116" actId="255"/>
          <ac:spMkLst>
            <pc:docMk/>
            <pc:sldMk cId="2089638990" sldId="1557"/>
            <ac:spMk id="8" creationId="{43ED7D71-DB36-AB8E-5CF2-428CED75CF22}"/>
          </ac:spMkLst>
        </pc:spChg>
        <pc:picChg chg="add mod">
          <ac:chgData name="Grus, Catherine" userId="0db24166-c993-4103-b583-a84dfe5f5daa" providerId="ADAL" clId="{61C011C3-584B-421B-857D-345979D364FB}" dt="2024-06-13T19:41:07.765" v="89" actId="931"/>
          <ac:picMkLst>
            <pc:docMk/>
            <pc:sldMk cId="2089638990" sldId="1557"/>
            <ac:picMk id="5" creationId="{46A5CAFA-59E8-C1F0-0DC9-24C4E93C29E9}"/>
          </ac:picMkLst>
        </pc:picChg>
        <pc:picChg chg="add mod">
          <ac:chgData name="Grus, Catherine" userId="0db24166-c993-4103-b583-a84dfe5f5daa" providerId="ADAL" clId="{61C011C3-584B-421B-857D-345979D364FB}" dt="2024-06-13T19:43:37.311" v="117" actId="1076"/>
          <ac:picMkLst>
            <pc:docMk/>
            <pc:sldMk cId="2089638990" sldId="1557"/>
            <ac:picMk id="7" creationId="{0CBB361B-DC56-C6A7-3355-D48333487186}"/>
          </ac:picMkLst>
        </pc:picChg>
      </pc:sldChg>
      <pc:sldChg chg="addSp delSp modSp new mod">
        <pc:chgData name="Grus, Catherine" userId="0db24166-c993-4103-b583-a84dfe5f5daa" providerId="ADAL" clId="{61C011C3-584B-421B-857D-345979D364FB}" dt="2024-06-18T14:39:41.144" v="970" actId="478"/>
        <pc:sldMkLst>
          <pc:docMk/>
          <pc:sldMk cId="3243569102" sldId="1558"/>
        </pc:sldMkLst>
        <pc:spChg chg="del">
          <ac:chgData name="Grus, Catherine" userId="0db24166-c993-4103-b583-a84dfe5f5daa" providerId="ADAL" clId="{61C011C3-584B-421B-857D-345979D364FB}" dt="2024-06-18T14:39:41.144" v="970" actId="478"/>
          <ac:spMkLst>
            <pc:docMk/>
            <pc:sldMk cId="3243569102" sldId="1558"/>
            <ac:spMk id="2" creationId="{7234E8BD-16A4-0C7C-7C83-14A868AB5DD4}"/>
          </ac:spMkLst>
        </pc:spChg>
        <pc:spChg chg="mod">
          <ac:chgData name="Grus, Catherine" userId="0db24166-c993-4103-b583-a84dfe5f5daa" providerId="ADAL" clId="{61C011C3-584B-421B-857D-345979D364FB}" dt="2024-06-18T14:39:09.077" v="969" actId="313"/>
          <ac:spMkLst>
            <pc:docMk/>
            <pc:sldMk cId="3243569102" sldId="1558"/>
            <ac:spMk id="3" creationId="{420F60FB-C7E8-477C-DCF8-4C741DF21B3C}"/>
          </ac:spMkLst>
        </pc:spChg>
        <pc:picChg chg="add mod">
          <ac:chgData name="Grus, Catherine" userId="0db24166-c993-4103-b583-a84dfe5f5daa" providerId="ADAL" clId="{61C011C3-584B-421B-857D-345979D364FB}" dt="2024-06-13T19:47:46.911" v="125" actId="962"/>
          <ac:picMkLst>
            <pc:docMk/>
            <pc:sldMk cId="3243569102" sldId="1558"/>
            <ac:picMk id="5" creationId="{8B824041-E5E4-F99D-8D78-35CCB4A2AE1E}"/>
          </ac:picMkLst>
        </pc:picChg>
      </pc:sldChg>
      <pc:sldChg chg="modSp add mod setBg modClrScheme chgLayout">
        <pc:chgData name="Grus, Catherine" userId="0db24166-c993-4103-b583-a84dfe5f5daa" providerId="ADAL" clId="{61C011C3-584B-421B-857D-345979D364FB}" dt="2024-06-18T14:16:57.271" v="695" actId="1076"/>
        <pc:sldMkLst>
          <pc:docMk/>
          <pc:sldMk cId="606727607" sldId="1560"/>
        </pc:sldMkLst>
        <pc:spChg chg="mod ord">
          <ac:chgData name="Grus, Catherine" userId="0db24166-c993-4103-b583-a84dfe5f5daa" providerId="ADAL" clId="{61C011C3-584B-421B-857D-345979D364FB}" dt="2024-06-13T19:52:02.086" v="135" actId="700"/>
          <ac:spMkLst>
            <pc:docMk/>
            <pc:sldMk cId="606727607" sldId="1560"/>
            <ac:spMk id="2" creationId="{CEB2F246-7BEA-9FF2-3D26-B659EB926B91}"/>
          </ac:spMkLst>
        </pc:spChg>
        <pc:spChg chg="mod ord">
          <ac:chgData name="Grus, Catherine" userId="0db24166-c993-4103-b583-a84dfe5f5daa" providerId="ADAL" clId="{61C011C3-584B-421B-857D-345979D364FB}" dt="2024-06-18T14:16:57.271" v="695" actId="1076"/>
          <ac:spMkLst>
            <pc:docMk/>
            <pc:sldMk cId="606727607" sldId="1560"/>
            <ac:spMk id="3" creationId="{EC050FA7-1A14-074E-0A06-CB68B39E3801}"/>
          </ac:spMkLst>
        </pc:spChg>
        <pc:spChg chg="mod ord">
          <ac:chgData name="Grus, Catherine" userId="0db24166-c993-4103-b583-a84dfe5f5daa" providerId="ADAL" clId="{61C011C3-584B-421B-857D-345979D364FB}" dt="2024-06-13T19:52:02.086" v="135" actId="700"/>
          <ac:spMkLst>
            <pc:docMk/>
            <pc:sldMk cId="606727607" sldId="1560"/>
            <ac:spMk id="4" creationId="{9599DB9D-E648-7E1F-56B3-849F967C98EB}"/>
          </ac:spMkLst>
        </pc:spChg>
      </pc:sldChg>
      <pc:sldChg chg="add">
        <pc:chgData name="Grus, Catherine" userId="0db24166-c993-4103-b583-a84dfe5f5daa" providerId="ADAL" clId="{61C011C3-584B-421B-857D-345979D364FB}" dt="2024-06-13T19:51:51.663" v="134"/>
        <pc:sldMkLst>
          <pc:docMk/>
          <pc:sldMk cId="2062241592" sldId="1561"/>
        </pc:sldMkLst>
      </pc:sldChg>
      <pc:sldChg chg="addSp modSp add mod setBg modClrScheme chgLayout">
        <pc:chgData name="Grus, Catherine" userId="0db24166-c993-4103-b583-a84dfe5f5daa" providerId="ADAL" clId="{61C011C3-584B-421B-857D-345979D364FB}" dt="2024-06-18T14:15:15.944" v="682" actId="26606"/>
        <pc:sldMkLst>
          <pc:docMk/>
          <pc:sldMk cId="2338141402" sldId="1575"/>
        </pc:sldMkLst>
        <pc:spChg chg="mod ord">
          <ac:chgData name="Grus, Catherine" userId="0db24166-c993-4103-b583-a84dfe5f5daa" providerId="ADAL" clId="{61C011C3-584B-421B-857D-345979D364FB}" dt="2024-06-18T14:15:15.944" v="682" actId="26606"/>
          <ac:spMkLst>
            <pc:docMk/>
            <pc:sldMk cId="2338141402" sldId="1575"/>
            <ac:spMk id="2" creationId="{BF0D8B3E-B210-EF4A-3970-E747045748C1}"/>
          </ac:spMkLst>
        </pc:spChg>
        <pc:spChg chg="mod ord">
          <ac:chgData name="Grus, Catherine" userId="0db24166-c993-4103-b583-a84dfe5f5daa" providerId="ADAL" clId="{61C011C3-584B-421B-857D-345979D364FB}" dt="2024-06-18T14:15:15.944" v="682" actId="26606"/>
          <ac:spMkLst>
            <pc:docMk/>
            <pc:sldMk cId="2338141402" sldId="1575"/>
            <ac:spMk id="3" creationId="{0A86D439-CB72-E6CA-47CF-D6160EB97C93}"/>
          </ac:spMkLst>
        </pc:spChg>
        <pc:spChg chg="add">
          <ac:chgData name="Grus, Catherine" userId="0db24166-c993-4103-b583-a84dfe5f5daa" providerId="ADAL" clId="{61C011C3-584B-421B-857D-345979D364FB}" dt="2024-06-18T14:15:15.944" v="682" actId="26606"/>
          <ac:spMkLst>
            <pc:docMk/>
            <pc:sldMk cId="2338141402" sldId="1575"/>
            <ac:spMk id="8" creationId="{09588DA8-065E-4F6F-8EFD-43104AB2E0CF}"/>
          </ac:spMkLst>
        </pc:spChg>
        <pc:spChg chg="add">
          <ac:chgData name="Grus, Catherine" userId="0db24166-c993-4103-b583-a84dfe5f5daa" providerId="ADAL" clId="{61C011C3-584B-421B-857D-345979D364FB}" dt="2024-06-18T14:15:15.944" v="682" actId="26606"/>
          <ac:spMkLst>
            <pc:docMk/>
            <pc:sldMk cId="2338141402" sldId="1575"/>
            <ac:spMk id="10" creationId="{C4285719-470E-454C-AF62-8323075F1F5B}"/>
          </ac:spMkLst>
        </pc:spChg>
        <pc:spChg chg="add">
          <ac:chgData name="Grus, Catherine" userId="0db24166-c993-4103-b583-a84dfe5f5daa" providerId="ADAL" clId="{61C011C3-584B-421B-857D-345979D364FB}" dt="2024-06-18T14:15:15.944" v="682" actId="26606"/>
          <ac:spMkLst>
            <pc:docMk/>
            <pc:sldMk cId="2338141402" sldId="1575"/>
            <ac:spMk id="12" creationId="{CD9FE4EF-C4D8-49A0-B2FF-81D8DB7D8A24}"/>
          </ac:spMkLst>
        </pc:spChg>
        <pc:spChg chg="add">
          <ac:chgData name="Grus, Catherine" userId="0db24166-c993-4103-b583-a84dfe5f5daa" providerId="ADAL" clId="{61C011C3-584B-421B-857D-345979D364FB}" dt="2024-06-18T14:15:15.944" v="682" actId="26606"/>
          <ac:spMkLst>
            <pc:docMk/>
            <pc:sldMk cId="2338141402" sldId="1575"/>
            <ac:spMk id="14" creationId="{4300840D-0A0B-4512-BACA-B439D5B9C57C}"/>
          </ac:spMkLst>
        </pc:spChg>
        <pc:spChg chg="add">
          <ac:chgData name="Grus, Catherine" userId="0db24166-c993-4103-b583-a84dfe5f5daa" providerId="ADAL" clId="{61C011C3-584B-421B-857D-345979D364FB}" dt="2024-06-18T14:15:15.944" v="682" actId="26606"/>
          <ac:spMkLst>
            <pc:docMk/>
            <pc:sldMk cId="2338141402" sldId="1575"/>
            <ac:spMk id="16" creationId="{D2B78728-A580-49A7-84F9-6EF6F583ADE0}"/>
          </ac:spMkLst>
        </pc:spChg>
        <pc:spChg chg="add">
          <ac:chgData name="Grus, Catherine" userId="0db24166-c993-4103-b583-a84dfe5f5daa" providerId="ADAL" clId="{61C011C3-584B-421B-857D-345979D364FB}" dt="2024-06-18T14:15:15.944" v="682" actId="26606"/>
          <ac:spMkLst>
            <pc:docMk/>
            <pc:sldMk cId="2338141402" sldId="1575"/>
            <ac:spMk id="18" creationId="{38FAA1A1-D861-433F-88FA-1E9D6FD31D11}"/>
          </ac:spMkLst>
        </pc:spChg>
        <pc:spChg chg="add">
          <ac:chgData name="Grus, Catherine" userId="0db24166-c993-4103-b583-a84dfe5f5daa" providerId="ADAL" clId="{61C011C3-584B-421B-857D-345979D364FB}" dt="2024-06-18T14:15:15.944" v="682" actId="26606"/>
          <ac:spMkLst>
            <pc:docMk/>
            <pc:sldMk cId="2338141402" sldId="1575"/>
            <ac:spMk id="20" creationId="{8D71EDA1-87BF-4D5D-AB79-F346FD19278A}"/>
          </ac:spMkLst>
        </pc:spChg>
      </pc:sldChg>
      <pc:sldChg chg="delSp modSp add mod setBg delDesignElem">
        <pc:chgData name="Grus, Catherine" userId="0db24166-c993-4103-b583-a84dfe5f5daa" providerId="ADAL" clId="{61C011C3-584B-421B-857D-345979D364FB}" dt="2024-06-13T19:52:37.753" v="139" actId="207"/>
        <pc:sldMkLst>
          <pc:docMk/>
          <pc:sldMk cId="4249358812" sldId="1576"/>
        </pc:sldMkLst>
        <pc:spChg chg="mod">
          <ac:chgData name="Grus, Catherine" userId="0db24166-c993-4103-b583-a84dfe5f5daa" providerId="ADAL" clId="{61C011C3-584B-421B-857D-345979D364FB}" dt="2024-06-13T19:52:37.753" v="139" actId="207"/>
          <ac:spMkLst>
            <pc:docMk/>
            <pc:sldMk cId="4249358812" sldId="1576"/>
            <ac:spMk id="2" creationId="{FD060FBB-C9CA-0646-A920-35FA8F110063}"/>
          </ac:spMkLst>
        </pc:spChg>
        <pc:spChg chg="del">
          <ac:chgData name="Grus, Catherine" userId="0db24166-c993-4103-b583-a84dfe5f5daa" providerId="ADAL" clId="{61C011C3-584B-421B-857D-345979D364FB}" dt="2024-06-13T19:51:51.663" v="134"/>
          <ac:spMkLst>
            <pc:docMk/>
            <pc:sldMk cId="4249358812" sldId="1576"/>
            <ac:spMk id="11" creationId="{A8384FB5-9ADC-4DDC-881B-597D56F5B15D}"/>
          </ac:spMkLst>
        </pc:spChg>
        <pc:spChg chg="del">
          <ac:chgData name="Grus, Catherine" userId="0db24166-c993-4103-b583-a84dfe5f5daa" providerId="ADAL" clId="{61C011C3-584B-421B-857D-345979D364FB}" dt="2024-06-13T19:51:51.663" v="134"/>
          <ac:spMkLst>
            <pc:docMk/>
            <pc:sldMk cId="4249358812" sldId="1576"/>
            <ac:spMk id="13" creationId="{1199E1B1-A8C0-4FE8-A5A8-1CB41D69F857}"/>
          </ac:spMkLst>
        </pc:spChg>
        <pc:spChg chg="del">
          <ac:chgData name="Grus, Catherine" userId="0db24166-c993-4103-b583-a84dfe5f5daa" providerId="ADAL" clId="{61C011C3-584B-421B-857D-345979D364FB}" dt="2024-06-13T19:51:51.663" v="134"/>
          <ac:spMkLst>
            <pc:docMk/>
            <pc:sldMk cId="4249358812" sldId="1576"/>
            <ac:spMk id="15" creationId="{84A8DE83-DE75-4B41-9DB4-A7EC0B0DEC0B}"/>
          </ac:spMkLst>
        </pc:spChg>
        <pc:spChg chg="del">
          <ac:chgData name="Grus, Catherine" userId="0db24166-c993-4103-b583-a84dfe5f5daa" providerId="ADAL" clId="{61C011C3-584B-421B-857D-345979D364FB}" dt="2024-06-13T19:51:51.663" v="134"/>
          <ac:spMkLst>
            <pc:docMk/>
            <pc:sldMk cId="4249358812" sldId="1576"/>
            <ac:spMk id="17" creationId="{A7009A0A-BEF5-4EAC-AF15-E4F9F002E239}"/>
          </ac:spMkLst>
        </pc:spChg>
      </pc:sldChg>
      <pc:sldChg chg="modSp add mod">
        <pc:chgData name="Grus, Catherine" userId="0db24166-c993-4103-b583-a84dfe5f5daa" providerId="ADAL" clId="{61C011C3-584B-421B-857D-345979D364FB}" dt="2024-06-13T19:52:02.173" v="136" actId="27636"/>
        <pc:sldMkLst>
          <pc:docMk/>
          <pc:sldMk cId="3458042658" sldId="1577"/>
        </pc:sldMkLst>
        <pc:spChg chg="mod">
          <ac:chgData name="Grus, Catherine" userId="0db24166-c993-4103-b583-a84dfe5f5daa" providerId="ADAL" clId="{61C011C3-584B-421B-857D-345979D364FB}" dt="2024-06-13T19:52:02.173" v="136" actId="27636"/>
          <ac:spMkLst>
            <pc:docMk/>
            <pc:sldMk cId="3458042658" sldId="1577"/>
            <ac:spMk id="2" creationId="{35B4E55F-34C3-CDEB-AE08-B5D91C3EBD1F}"/>
          </ac:spMkLst>
        </pc:spChg>
        <pc:spChg chg="mod">
          <ac:chgData name="Grus, Catherine" userId="0db24166-c993-4103-b583-a84dfe5f5daa" providerId="ADAL" clId="{61C011C3-584B-421B-857D-345979D364FB}" dt="2024-06-13T19:51:51.663" v="134"/>
          <ac:spMkLst>
            <pc:docMk/>
            <pc:sldMk cId="3458042658" sldId="1577"/>
            <ac:spMk id="4" creationId="{B8B11F7A-3204-AE13-F8C9-CE5BCF95D920}"/>
          </ac:spMkLst>
        </pc:spChg>
      </pc:sldChg>
      <pc:sldChg chg="add ord">
        <pc:chgData name="Grus, Catherine" userId="0db24166-c993-4103-b583-a84dfe5f5daa" providerId="ADAL" clId="{61C011C3-584B-421B-857D-345979D364FB}" dt="2024-06-18T14:30:50.463" v="859"/>
        <pc:sldMkLst>
          <pc:docMk/>
          <pc:sldMk cId="4079388577" sldId="1578"/>
        </pc:sldMkLst>
      </pc:sldChg>
      <pc:sldChg chg="add del">
        <pc:chgData name="Grus, Catherine" userId="0db24166-c993-4103-b583-a84dfe5f5daa" providerId="ADAL" clId="{61C011C3-584B-421B-857D-345979D364FB}" dt="2024-06-18T14:25:28.732" v="828" actId="47"/>
        <pc:sldMkLst>
          <pc:docMk/>
          <pc:sldMk cId="0" sldId="1579"/>
        </pc:sldMkLst>
      </pc:sldChg>
      <pc:sldChg chg="addSp del delDesignElem">
        <pc:chgData name="Grus, Catherine" userId="0db24166-c993-4103-b583-a84dfe5f5daa" providerId="ADAL" clId="{61C011C3-584B-421B-857D-345979D364FB}" dt="2024-06-18T13:23:02.629" v="212"/>
        <pc:sldMkLst>
          <pc:docMk/>
          <pc:sldMk cId="12541787" sldId="1580"/>
        </pc:sldMkLst>
        <pc:spChg chg="add">
          <ac:chgData name="Grus, Catherine" userId="0db24166-c993-4103-b583-a84dfe5f5daa" providerId="ADAL" clId="{61C011C3-584B-421B-857D-345979D364FB}" dt="2024-06-18T13:23:02.629" v="212"/>
          <ac:spMkLst>
            <pc:docMk/>
            <pc:sldMk cId="12541787" sldId="1580"/>
            <ac:spMk id="7" creationId="{01D0AF59-99C3-4251-AB9A-C966C6AD4400}"/>
          </ac:spMkLst>
        </pc:spChg>
        <pc:spChg chg="add">
          <ac:chgData name="Grus, Catherine" userId="0db24166-c993-4103-b583-a84dfe5f5daa" providerId="ADAL" clId="{61C011C3-584B-421B-857D-345979D364FB}" dt="2024-06-18T13:23:02.629" v="212"/>
          <ac:spMkLst>
            <pc:docMk/>
            <pc:sldMk cId="12541787" sldId="1580"/>
            <ac:spMk id="8" creationId="{1855405F-37A2-4869-9154-F8BE3BECE6C3}"/>
          </ac:spMkLst>
        </pc:spChg>
      </pc:sldChg>
      <pc:sldChg chg="modSp mod">
        <pc:chgData name="Grus, Catherine" userId="0db24166-c993-4103-b583-a84dfe5f5daa" providerId="ADAL" clId="{61C011C3-584B-421B-857D-345979D364FB}" dt="2024-06-20T14:30:42.900" v="1098" actId="33553"/>
        <pc:sldMkLst>
          <pc:docMk/>
          <pc:sldMk cId="2364431808" sldId="1580"/>
        </pc:sldMkLst>
        <pc:spChg chg="mod">
          <ac:chgData name="Grus, Catherine" userId="0db24166-c993-4103-b583-a84dfe5f5daa" providerId="ADAL" clId="{61C011C3-584B-421B-857D-345979D364FB}" dt="2024-06-20T14:30:42.900" v="1098" actId="33553"/>
          <ac:spMkLst>
            <pc:docMk/>
            <pc:sldMk cId="2364431808" sldId="1580"/>
            <ac:spMk id="5" creationId="{207C01DD-A318-FB40-771F-A945493C8BE4}"/>
          </ac:spMkLst>
        </pc:spChg>
      </pc:sldChg>
      <pc:sldChg chg="addSp delSp modSp new mod">
        <pc:chgData name="Grus, Catherine" userId="0db24166-c993-4103-b583-a84dfe5f5daa" providerId="ADAL" clId="{61C011C3-584B-421B-857D-345979D364FB}" dt="2024-06-20T14:11:53.017" v="1041" actId="478"/>
        <pc:sldMkLst>
          <pc:docMk/>
          <pc:sldMk cId="1878842079" sldId="1582"/>
        </pc:sldMkLst>
        <pc:spChg chg="del">
          <ac:chgData name="Grus, Catherine" userId="0db24166-c993-4103-b583-a84dfe5f5daa" providerId="ADAL" clId="{61C011C3-584B-421B-857D-345979D364FB}" dt="2024-06-20T14:11:53.017" v="1041" actId="478"/>
          <ac:spMkLst>
            <pc:docMk/>
            <pc:sldMk cId="1878842079" sldId="1582"/>
            <ac:spMk id="2" creationId="{D4628EF0-8995-8114-348A-2E2B356D64C7}"/>
          </ac:spMkLst>
        </pc:spChg>
        <pc:spChg chg="mod">
          <ac:chgData name="Grus, Catherine" userId="0db24166-c993-4103-b583-a84dfe5f5daa" providerId="ADAL" clId="{61C011C3-584B-421B-857D-345979D364FB}" dt="2024-06-18T13:45:12.461" v="471" actId="122"/>
          <ac:spMkLst>
            <pc:docMk/>
            <pc:sldMk cId="1878842079" sldId="1582"/>
            <ac:spMk id="3" creationId="{9C528756-1D3D-ECD6-4E25-6096324A8C15}"/>
          </ac:spMkLst>
        </pc:spChg>
        <pc:spChg chg="add mod">
          <ac:chgData name="Grus, Catherine" userId="0db24166-c993-4103-b583-a84dfe5f5daa" providerId="ADAL" clId="{61C011C3-584B-421B-857D-345979D364FB}" dt="2024-06-18T13:26:56.918" v="224" actId="1076"/>
          <ac:spMkLst>
            <pc:docMk/>
            <pc:sldMk cId="1878842079" sldId="1582"/>
            <ac:spMk id="6" creationId="{23126821-3CDD-E9EC-5E2E-B46BBE62D860}"/>
          </ac:spMkLst>
        </pc:spChg>
        <pc:picChg chg="add mod">
          <ac:chgData name="Grus, Catherine" userId="0db24166-c993-4103-b583-a84dfe5f5daa" providerId="ADAL" clId="{61C011C3-584B-421B-857D-345979D364FB}" dt="2024-06-18T13:45:05.195" v="470" actId="1076"/>
          <ac:picMkLst>
            <pc:docMk/>
            <pc:sldMk cId="1878842079" sldId="1582"/>
            <ac:picMk id="5" creationId="{5E661831-A938-881A-D854-5C18001C4114}"/>
          </ac:picMkLst>
        </pc:picChg>
      </pc:sldChg>
      <pc:sldChg chg="addSp delSp modSp new del mod">
        <pc:chgData name="Grus, Catherine" userId="0db24166-c993-4103-b583-a84dfe5f5daa" providerId="ADAL" clId="{61C011C3-584B-421B-857D-345979D364FB}" dt="2024-06-18T13:44:29.452" v="460" actId="47"/>
        <pc:sldMkLst>
          <pc:docMk/>
          <pc:sldMk cId="3397146899" sldId="1583"/>
        </pc:sldMkLst>
        <pc:spChg chg="del">
          <ac:chgData name="Grus, Catherine" userId="0db24166-c993-4103-b583-a84dfe5f5daa" providerId="ADAL" clId="{61C011C3-584B-421B-857D-345979D364FB}" dt="2024-06-18T13:30:51.180" v="252" actId="1957"/>
          <ac:spMkLst>
            <pc:docMk/>
            <pc:sldMk cId="3397146899" sldId="1583"/>
            <ac:spMk id="3" creationId="{901A2FCE-3BEE-8590-410E-AA6A81F49393}"/>
          </ac:spMkLst>
        </pc:spChg>
        <pc:graphicFrameChg chg="add mod">
          <ac:chgData name="Grus, Catherine" userId="0db24166-c993-4103-b583-a84dfe5f5daa" providerId="ADAL" clId="{61C011C3-584B-421B-857D-345979D364FB}" dt="2024-06-18T13:36:22.459" v="285"/>
          <ac:graphicFrameMkLst>
            <pc:docMk/>
            <pc:sldMk cId="3397146899" sldId="1583"/>
            <ac:graphicFrameMk id="6" creationId="{197D07C2-36C8-F221-26C3-ECD81327E453}"/>
          </ac:graphicFrameMkLst>
        </pc:graphicFrameChg>
      </pc:sldChg>
      <pc:sldChg chg="addSp delSp modSp new mod">
        <pc:chgData name="Grus, Catherine" userId="0db24166-c993-4103-b583-a84dfe5f5daa" providerId="ADAL" clId="{61C011C3-584B-421B-857D-345979D364FB}" dt="2024-06-18T13:45:41.128" v="492" actId="122"/>
        <pc:sldMkLst>
          <pc:docMk/>
          <pc:sldMk cId="1070732772" sldId="1584"/>
        </pc:sldMkLst>
        <pc:spChg chg="mod">
          <ac:chgData name="Grus, Catherine" userId="0db24166-c993-4103-b583-a84dfe5f5daa" providerId="ADAL" clId="{61C011C3-584B-421B-857D-345979D364FB}" dt="2024-06-18T13:45:41.128" v="492" actId="122"/>
          <ac:spMkLst>
            <pc:docMk/>
            <pc:sldMk cId="1070732772" sldId="1584"/>
            <ac:spMk id="3" creationId="{846AC475-DFE3-B626-73E1-CE70115083E9}"/>
          </ac:spMkLst>
        </pc:spChg>
        <pc:spChg chg="add mod">
          <ac:chgData name="Grus, Catherine" userId="0db24166-c993-4103-b583-a84dfe5f5daa" providerId="ADAL" clId="{61C011C3-584B-421B-857D-345979D364FB}" dt="2024-06-18T13:43:32.570" v="443" actId="1076"/>
          <ac:spMkLst>
            <pc:docMk/>
            <pc:sldMk cId="1070732772" sldId="1584"/>
            <ac:spMk id="10" creationId="{EC0480B6-E26B-E5EA-6BBF-6F6027D1D354}"/>
          </ac:spMkLst>
        </pc:spChg>
        <pc:picChg chg="add del mod">
          <ac:chgData name="Grus, Catherine" userId="0db24166-c993-4103-b583-a84dfe5f5daa" providerId="ADAL" clId="{61C011C3-584B-421B-857D-345979D364FB}" dt="2024-06-18T13:41:07.868" v="306" actId="478"/>
          <ac:picMkLst>
            <pc:docMk/>
            <pc:sldMk cId="1070732772" sldId="1584"/>
            <ac:picMk id="5" creationId="{5C386FD0-15FE-31FF-652B-19B45A2E62E5}"/>
          </ac:picMkLst>
        </pc:picChg>
        <pc:picChg chg="add del mod">
          <ac:chgData name="Grus, Catherine" userId="0db24166-c993-4103-b583-a84dfe5f5daa" providerId="ADAL" clId="{61C011C3-584B-421B-857D-345979D364FB}" dt="2024-06-18T13:41:33.101" v="310" actId="478"/>
          <ac:picMkLst>
            <pc:docMk/>
            <pc:sldMk cId="1070732772" sldId="1584"/>
            <ac:picMk id="7" creationId="{D964301B-68A2-7975-7FE7-7C32CD36A223}"/>
          </ac:picMkLst>
        </pc:picChg>
        <pc:picChg chg="add mod">
          <ac:chgData name="Grus, Catherine" userId="0db24166-c993-4103-b583-a84dfe5f5daa" providerId="ADAL" clId="{61C011C3-584B-421B-857D-345979D364FB}" dt="2024-06-18T13:42:11.199" v="329" actId="1076"/>
          <ac:picMkLst>
            <pc:docMk/>
            <pc:sldMk cId="1070732772" sldId="1584"/>
            <ac:picMk id="9" creationId="{A747CEFE-B14C-8F8C-BD4D-20037326FEB4}"/>
          </ac:picMkLst>
        </pc:picChg>
      </pc:sldChg>
      <pc:sldChg chg="modSp new mod">
        <pc:chgData name="Grus, Catherine" userId="0db24166-c993-4103-b583-a84dfe5f5daa" providerId="ADAL" clId="{61C011C3-584B-421B-857D-345979D364FB}" dt="2024-06-18T13:52:23.772" v="545" actId="6549"/>
        <pc:sldMkLst>
          <pc:docMk/>
          <pc:sldMk cId="1032201242" sldId="1585"/>
        </pc:sldMkLst>
        <pc:spChg chg="mod">
          <ac:chgData name="Grus, Catherine" userId="0db24166-c993-4103-b583-a84dfe5f5daa" providerId="ADAL" clId="{61C011C3-584B-421B-857D-345979D364FB}" dt="2024-06-18T13:52:23.772" v="545" actId="6549"/>
          <ac:spMkLst>
            <pc:docMk/>
            <pc:sldMk cId="1032201242" sldId="1585"/>
            <ac:spMk id="2" creationId="{6D86D155-D241-606A-85D2-D478E8B57A05}"/>
          </ac:spMkLst>
        </pc:spChg>
      </pc:sldChg>
      <pc:sldChg chg="addSp delSp modSp new mod">
        <pc:chgData name="Grus, Catherine" userId="0db24166-c993-4103-b583-a84dfe5f5daa" providerId="ADAL" clId="{61C011C3-584B-421B-857D-345979D364FB}" dt="2024-06-18T14:38:38.182" v="932" actId="122"/>
        <pc:sldMkLst>
          <pc:docMk/>
          <pc:sldMk cId="519582623" sldId="1586"/>
        </pc:sldMkLst>
        <pc:spChg chg="del">
          <ac:chgData name="Grus, Catherine" userId="0db24166-c993-4103-b583-a84dfe5f5daa" providerId="ADAL" clId="{61C011C3-584B-421B-857D-345979D364FB}" dt="2024-06-18T14:38:20.654" v="919" actId="478"/>
          <ac:spMkLst>
            <pc:docMk/>
            <pc:sldMk cId="519582623" sldId="1586"/>
            <ac:spMk id="2" creationId="{9690C270-47C8-089E-6B59-B7002C4DD302}"/>
          </ac:spMkLst>
        </pc:spChg>
        <pc:spChg chg="mod">
          <ac:chgData name="Grus, Catherine" userId="0db24166-c993-4103-b583-a84dfe5f5daa" providerId="ADAL" clId="{61C011C3-584B-421B-857D-345979D364FB}" dt="2024-06-18T14:38:38.182" v="932" actId="122"/>
          <ac:spMkLst>
            <pc:docMk/>
            <pc:sldMk cId="519582623" sldId="1586"/>
            <ac:spMk id="3" creationId="{1E01C08E-7184-9FF9-1CFA-48CCCB4BD5E3}"/>
          </ac:spMkLst>
        </pc:spChg>
        <pc:picChg chg="add mod">
          <ac:chgData name="Grus, Catherine" userId="0db24166-c993-4103-b583-a84dfe5f5daa" providerId="ADAL" clId="{61C011C3-584B-421B-857D-345979D364FB}" dt="2024-06-18T14:06:31.133" v="573" actId="1076"/>
          <ac:picMkLst>
            <pc:docMk/>
            <pc:sldMk cId="519582623" sldId="1586"/>
            <ac:picMk id="5" creationId="{0ECCA763-CE0E-4761-AB21-B4E2C43E1330}"/>
          </ac:picMkLst>
        </pc:picChg>
      </pc:sldChg>
      <pc:sldChg chg="addSp delSp modSp new mod setBg modClrScheme chgLayout">
        <pc:chgData name="Grus, Catherine" userId="0db24166-c993-4103-b583-a84dfe5f5daa" providerId="ADAL" clId="{61C011C3-584B-421B-857D-345979D364FB}" dt="2024-06-18T14:42:21.057" v="996" actId="14100"/>
        <pc:sldMkLst>
          <pc:docMk/>
          <pc:sldMk cId="2870939376" sldId="1587"/>
        </pc:sldMkLst>
        <pc:spChg chg="del mod ord">
          <ac:chgData name="Grus, Catherine" userId="0db24166-c993-4103-b583-a84dfe5f5daa" providerId="ADAL" clId="{61C011C3-584B-421B-857D-345979D364FB}" dt="2024-06-18T14:19:33.374" v="704" actId="700"/>
          <ac:spMkLst>
            <pc:docMk/>
            <pc:sldMk cId="2870939376" sldId="1587"/>
            <ac:spMk id="2" creationId="{23ACF210-D596-C858-A479-DB7CFABBF986}"/>
          </ac:spMkLst>
        </pc:spChg>
        <pc:spChg chg="del mod ord">
          <ac:chgData name="Grus, Catherine" userId="0db24166-c993-4103-b583-a84dfe5f5daa" providerId="ADAL" clId="{61C011C3-584B-421B-857D-345979D364FB}" dt="2024-06-18T14:19:33.374" v="704" actId="700"/>
          <ac:spMkLst>
            <pc:docMk/>
            <pc:sldMk cId="2870939376" sldId="1587"/>
            <ac:spMk id="3" creationId="{C7A0C499-D094-52FD-23B0-AE13950406C0}"/>
          </ac:spMkLst>
        </pc:spChg>
        <pc:spChg chg="add mod ord">
          <ac:chgData name="Grus, Catherine" userId="0db24166-c993-4103-b583-a84dfe5f5daa" providerId="ADAL" clId="{61C011C3-584B-421B-857D-345979D364FB}" dt="2024-06-18T14:42:02.945" v="994" actId="14100"/>
          <ac:spMkLst>
            <pc:docMk/>
            <pc:sldMk cId="2870939376" sldId="1587"/>
            <ac:spMk id="4" creationId="{20CDD116-416C-621A-1BDF-578E5AFF5C1F}"/>
          </ac:spMkLst>
        </pc:spChg>
        <pc:spChg chg="add mod ord">
          <ac:chgData name="Grus, Catherine" userId="0db24166-c993-4103-b583-a84dfe5f5daa" providerId="ADAL" clId="{61C011C3-584B-421B-857D-345979D364FB}" dt="2024-06-18T14:42:21.057" v="996" actId="14100"/>
          <ac:spMkLst>
            <pc:docMk/>
            <pc:sldMk cId="2870939376" sldId="1587"/>
            <ac:spMk id="5" creationId="{058A8A44-D6C9-D920-F374-9077704096FB}"/>
          </ac:spMkLst>
        </pc:spChg>
        <pc:spChg chg="add">
          <ac:chgData name="Grus, Catherine" userId="0db24166-c993-4103-b583-a84dfe5f5daa" providerId="ADAL" clId="{61C011C3-584B-421B-857D-345979D364FB}" dt="2024-06-18T14:20:36.357" v="806" actId="26606"/>
          <ac:spMkLst>
            <pc:docMk/>
            <pc:sldMk cId="2870939376" sldId="1587"/>
            <ac:spMk id="10" creationId="{934F1179-B481-4F9E-BCA3-AFB972070F83}"/>
          </ac:spMkLst>
        </pc:spChg>
        <pc:spChg chg="add">
          <ac:chgData name="Grus, Catherine" userId="0db24166-c993-4103-b583-a84dfe5f5daa" providerId="ADAL" clId="{61C011C3-584B-421B-857D-345979D364FB}" dt="2024-06-18T14:20:36.357" v="806" actId="26606"/>
          <ac:spMkLst>
            <pc:docMk/>
            <pc:sldMk cId="2870939376" sldId="1587"/>
            <ac:spMk id="12" creationId="{827DC2C4-B485-428A-BF4A-472D2967F47F}"/>
          </ac:spMkLst>
        </pc:spChg>
        <pc:spChg chg="add">
          <ac:chgData name="Grus, Catherine" userId="0db24166-c993-4103-b583-a84dfe5f5daa" providerId="ADAL" clId="{61C011C3-584B-421B-857D-345979D364FB}" dt="2024-06-18T14:20:36.357" v="806" actId="26606"/>
          <ac:spMkLst>
            <pc:docMk/>
            <pc:sldMk cId="2870939376" sldId="1587"/>
            <ac:spMk id="14" creationId="{EE04B5EB-F158-4507-90DD-BD23620C7CC9}"/>
          </ac:spMkLst>
        </pc:spChg>
      </pc:sldChg>
      <pc:sldMasterChg chg="modSldLayout">
        <pc:chgData name="Grus, Catherine" userId="0db24166-c993-4103-b583-a84dfe5f5daa" providerId="ADAL" clId="{61C011C3-584B-421B-857D-345979D364FB}" dt="2024-06-18T14:46:57.832" v="1018"/>
        <pc:sldMasterMkLst>
          <pc:docMk/>
          <pc:sldMasterMk cId="1775522917" sldId="2147483648"/>
        </pc:sldMasterMkLst>
        <pc:sldLayoutChg chg="delSp modSp mod">
          <pc:chgData name="Grus, Catherine" userId="0db24166-c993-4103-b583-a84dfe5f5daa" providerId="ADAL" clId="{61C011C3-584B-421B-857D-345979D364FB}" dt="2024-06-18T14:46:57.832" v="1018"/>
          <pc:sldLayoutMkLst>
            <pc:docMk/>
            <pc:sldMasterMk cId="1775522917" sldId="2147483648"/>
            <pc:sldLayoutMk cId="682083321" sldId="2147483687"/>
          </pc:sldLayoutMkLst>
          <pc:spChg chg="del mod">
            <ac:chgData name="Grus, Catherine" userId="0db24166-c993-4103-b583-a84dfe5f5daa" providerId="ADAL" clId="{61C011C3-584B-421B-857D-345979D364FB}" dt="2024-06-18T14:46:57.832" v="1018"/>
            <ac:spMkLst>
              <pc:docMk/>
              <pc:sldMasterMk cId="1775522917" sldId="2147483648"/>
              <pc:sldLayoutMk cId="682083321" sldId="2147483687"/>
              <ac:spMk id="2" creationId="{EEC5CB15-3A47-4F49-988D-56F7D7613363}"/>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apa750.sharepoint.com/sites/CPWARSharedFiles/Documents/CWS_2012/HSP%20Surveys/2021%20Survey%20of%20Health%20Service%20Psychologists/SurveyData/Data%20Analysis/2021%20HSP%20Summary%20Statistics_Formatting%20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384953581493764"/>
          <c:y val="2.3613065722778531E-2"/>
          <c:w val="0.67454112554412093"/>
          <c:h val="0.87097434170501464"/>
        </c:manualLayout>
      </c:layout>
      <c:lineChart>
        <c:grouping val="standard"/>
        <c:varyColors val="0"/>
        <c:ser>
          <c:idx val="11"/>
          <c:order val="0"/>
          <c:tx>
            <c:strRef>
              <c:f>'K:\CWS_2012\IHS\Report\[2017 APA Report Charts 05.14.18.xlsx]chart data'!$J$1</c:f>
              <c:strCache>
                <c:ptCount val="1"/>
                <c:pt idx="0">
                  <c:v>Demand (Address 20% Unmet Need)</c:v>
                </c:pt>
              </c:strCache>
            </c:strRef>
          </c:tx>
          <c:spPr>
            <a:ln w="38100">
              <a:solidFill>
                <a:schemeClr val="accent2"/>
              </a:solidFill>
            </a:ln>
          </c:spPr>
          <c:marker>
            <c:symbol val="none"/>
          </c:marker>
          <c:dLbls>
            <c:dLbl>
              <c:idx val="0"/>
              <c:layout>
                <c:manualLayout>
                  <c:x val="8.4515271643396134E-3"/>
                  <c:y val="2.22365584620132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7A-4ADE-AC78-9C2CAE8941C4}"/>
                </c:ext>
              </c:extLst>
            </c:dLbl>
            <c:dLbl>
              <c:idx val="15"/>
              <c:layout>
                <c:manualLayout>
                  <c:x val="-8.6548991343848053E-2"/>
                  <c:y val="7.4438040558651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7A-4ADE-AC78-9C2CAE8941C4}"/>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'K:\CWS_2012\IHS\Report\[2017 APA Report Charts 05.14.18.xlsx]chart data'!$J$2:$J$17</c:f>
              <c:numCache>
                <c:formatCode>General</c:formatCode>
                <c:ptCount val="16"/>
                <c:pt idx="0">
                  <c:v>114220</c:v>
                </c:pt>
                <c:pt idx="1">
                  <c:v>114720</c:v>
                </c:pt>
                <c:pt idx="2">
                  <c:v>115250</c:v>
                </c:pt>
                <c:pt idx="3">
                  <c:v>115720</c:v>
                </c:pt>
                <c:pt idx="4">
                  <c:v>116190</c:v>
                </c:pt>
                <c:pt idx="5">
                  <c:v>116680</c:v>
                </c:pt>
                <c:pt idx="6">
                  <c:v>117180</c:v>
                </c:pt>
                <c:pt idx="7">
                  <c:v>117630</c:v>
                </c:pt>
                <c:pt idx="8">
                  <c:v>118090</c:v>
                </c:pt>
                <c:pt idx="9">
                  <c:v>118540</c:v>
                </c:pt>
                <c:pt idx="10">
                  <c:v>118960</c:v>
                </c:pt>
                <c:pt idx="11">
                  <c:v>119380</c:v>
                </c:pt>
                <c:pt idx="12">
                  <c:v>119870</c:v>
                </c:pt>
                <c:pt idx="13">
                  <c:v>120350</c:v>
                </c:pt>
                <c:pt idx="14">
                  <c:v>120840</c:v>
                </c:pt>
                <c:pt idx="15">
                  <c:v>121340</c:v>
                </c:pt>
              </c:numCache>
            </c:numRef>
          </c:val>
          <c:smooth val="0"/>
          <c:extLst>
            <c:ext xmlns:c16="http://schemas.microsoft.com/office/drawing/2014/chart" uri="{C3380CC4-5D6E-409C-BE32-E72D297353CC}">
              <c16:uniqueId val="{00000002-4F7A-4ADE-AC78-9C2CAE8941C4}"/>
            </c:ext>
          </c:extLst>
        </c:ser>
        <c:ser>
          <c:idx val="1"/>
          <c:order val="1"/>
          <c:tx>
            <c:strRef>
              <c:f>'K:\CWS_2012\IHS\Report\[2017 APA Report Charts 05.14.18.xlsx]chart data'!$E$1</c:f>
              <c:strCache>
                <c:ptCount val="1"/>
                <c:pt idx="0">
                  <c:v>Supply (Baseline)</c:v>
                </c:pt>
              </c:strCache>
            </c:strRef>
          </c:tx>
          <c:spPr>
            <a:ln w="38100">
              <a:solidFill>
                <a:srgbClr val="0B2839">
                  <a:lumMod val="75000"/>
                  <a:lumOff val="25000"/>
                </a:srgbClr>
              </a:solidFill>
              <a:prstDash val="solid"/>
            </a:ln>
          </c:spPr>
          <c:marker>
            <c:symbol val="none"/>
          </c:marker>
          <c:dLbls>
            <c:dLbl>
              <c:idx val="0"/>
              <c:layout>
                <c:manualLayout>
                  <c:x val="0"/>
                  <c:y val="2.7585895310006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F7A-4ADE-AC78-9C2CAE8941C4}"/>
                </c:ext>
              </c:extLst>
            </c:dLbl>
            <c:dLbl>
              <c:idx val="15"/>
              <c:layout>
                <c:manualLayout>
                  <c:x val="-9.5151837620631702E-2"/>
                  <c:y val="-2.16892472786623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F7A-4ADE-AC78-9C2CAE8941C4}"/>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'K:\CWS_2012\IHS\Report\[2017 APA Report Charts 05.14.18.xlsx]chart data'!$A$2:$A$17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'K:\CWS_2012\IHS\Report\[2017 APA Report Charts 05.14.18.xlsx]chart data'!$E$2:$E$17</c:f>
              <c:numCache>
                <c:formatCode>General</c:formatCode>
                <c:ptCount val="16"/>
                <c:pt idx="0">
                  <c:v>95180</c:v>
                </c:pt>
                <c:pt idx="1">
                  <c:v>95475.335097165225</c:v>
                </c:pt>
                <c:pt idx="2">
                  <c:v>95868.496185072276</c:v>
                </c:pt>
                <c:pt idx="3">
                  <c:v>96473.257879301804</c:v>
                </c:pt>
                <c:pt idx="4">
                  <c:v>96795.435343922072</c:v>
                </c:pt>
                <c:pt idx="5">
                  <c:v>97283.048060960951</c:v>
                </c:pt>
                <c:pt idx="6">
                  <c:v>97925.715492115283</c:v>
                </c:pt>
                <c:pt idx="7">
                  <c:v>98557.061339190041</c:v>
                </c:pt>
                <c:pt idx="8">
                  <c:v>99471.873620061029</c:v>
                </c:pt>
                <c:pt idx="9">
                  <c:v>100226.78147111394</c:v>
                </c:pt>
                <c:pt idx="10">
                  <c:v>101197.12197482771</c:v>
                </c:pt>
                <c:pt idx="11">
                  <c:v>102293.37017560452</c:v>
                </c:pt>
                <c:pt idx="12">
                  <c:v>103496.52704081197</c:v>
                </c:pt>
                <c:pt idx="13">
                  <c:v>104781.9094911641</c:v>
                </c:pt>
                <c:pt idx="14">
                  <c:v>106093.87399021487</c:v>
                </c:pt>
                <c:pt idx="15">
                  <c:v>107410</c:v>
                </c:pt>
              </c:numCache>
            </c:numRef>
          </c:val>
          <c:smooth val="0"/>
          <c:extLst>
            <c:ext xmlns:c16="http://schemas.microsoft.com/office/drawing/2014/chart" uri="{C3380CC4-5D6E-409C-BE32-E72D297353CC}">
              <c16:uniqueId val="{00000005-4F7A-4ADE-AC78-9C2CAE8941C4}"/>
            </c:ext>
          </c:extLst>
        </c:ser>
        <c:dLbls>
          <c:showLegendKey val="0"/>
          <c:showVal val="0"/>
          <c:showCatName val="0"/>
          <c:showSerName val="0"/>
          <c:showPercent val="0"/>
          <c:showBubbleSize val="0"/>
        </c:dLbls>
        <c:smooth val="0"/>
        <c:axId val="137226112"/>
        <c:axId val="137248768"/>
      </c:lineChart>
      <c:catAx>
        <c:axId val="137226112"/>
        <c:scaling>
          <c:orientation val="minMax"/>
        </c:scaling>
        <c:delete val="0"/>
        <c:axPos val="b"/>
        <c:title>
          <c:tx>
            <c:rich>
              <a:bodyPr/>
              <a:lstStyle/>
              <a:p>
                <a:pPr>
                  <a:defRPr/>
                </a:pPr>
                <a:r>
                  <a:rPr lang="en-US"/>
                  <a:t>Year</a:t>
                </a:r>
              </a:p>
            </c:rich>
          </c:tx>
          <c:layout>
            <c:manualLayout>
              <c:xMode val="edge"/>
              <c:yMode val="edge"/>
              <c:x val="0.50068057452169656"/>
              <c:y val="0.94404790038363562"/>
            </c:manualLayout>
          </c:layout>
          <c:overlay val="0"/>
        </c:title>
        <c:numFmt formatCode="General" sourceLinked="1"/>
        <c:majorTickMark val="out"/>
        <c:minorTickMark val="none"/>
        <c:tickLblPos val="nextTo"/>
        <c:crossAx val="137248768"/>
        <c:crosses val="autoZero"/>
        <c:auto val="1"/>
        <c:lblAlgn val="ctr"/>
        <c:lblOffset val="100"/>
        <c:tickLblSkip val="5"/>
        <c:noMultiLvlLbl val="0"/>
      </c:catAx>
      <c:valAx>
        <c:axId val="137248768"/>
        <c:scaling>
          <c:orientation val="minMax"/>
          <c:min val="80000"/>
        </c:scaling>
        <c:delete val="0"/>
        <c:axPos val="l"/>
        <c:majorGridlines/>
        <c:title>
          <c:tx>
            <c:rich>
              <a:bodyPr rot="-5400000" vert="horz"/>
              <a:lstStyle/>
              <a:p>
                <a:pPr>
                  <a:defRPr/>
                </a:pPr>
                <a:r>
                  <a:rPr lang="en-US"/>
                  <a:t>Full-Time-Equivalent (FTE) Psychologists</a:t>
                </a:r>
              </a:p>
            </c:rich>
          </c:tx>
          <c:layout>
            <c:manualLayout>
              <c:xMode val="edge"/>
              <c:yMode val="edge"/>
              <c:x val="3.852601537450354E-3"/>
              <c:y val="0.21261565381250425"/>
            </c:manualLayout>
          </c:layout>
          <c:overlay val="0"/>
        </c:title>
        <c:numFmt formatCode="#,##0" sourceLinked="0"/>
        <c:majorTickMark val="out"/>
        <c:minorTickMark val="none"/>
        <c:tickLblPos val="nextTo"/>
        <c:crossAx val="137226112"/>
        <c:crosses val="autoZero"/>
        <c:crossBetween val="between"/>
      </c:valAx>
    </c:plotArea>
    <c:plotVisOnly val="1"/>
    <c:dispBlanksAs val="gap"/>
    <c:showDLblsOverMax val="0"/>
  </c:chart>
  <c:spPr>
    <a:ln w="12700">
      <a:solidFill>
        <a:sysClr val="window" lastClr="FFFFFF"/>
      </a:solidFill>
    </a:ln>
  </c:spPr>
  <c:txPr>
    <a:bodyPr/>
    <a:lstStyle/>
    <a:p>
      <a:pPr>
        <a:defRPr sz="1600" b="1">
          <a:latin typeface="+mn-lt"/>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E7231E"/>
              </a:solidFill>
              <a:ln w="19050">
                <a:solidFill>
                  <a:schemeClr val="lt1"/>
                </a:solidFill>
              </a:ln>
              <a:effectLst/>
            </c:spPr>
            <c:extLst>
              <c:ext xmlns:c16="http://schemas.microsoft.com/office/drawing/2014/chart" uri="{C3380CC4-5D6E-409C-BE32-E72D297353CC}">
                <c16:uniqueId val="{00000004-80B6-4C8D-B7DA-08DC246550F8}"/>
              </c:ext>
            </c:extLst>
          </c:dPt>
          <c:dPt>
            <c:idx val="1"/>
            <c:bubble3D val="0"/>
            <c:spPr>
              <a:solidFill>
                <a:srgbClr val="FFE738"/>
              </a:solidFill>
              <a:ln w="19050">
                <a:solidFill>
                  <a:schemeClr val="lt1"/>
                </a:solidFill>
              </a:ln>
              <a:effectLst/>
            </c:spPr>
            <c:extLst>
              <c:ext xmlns:c16="http://schemas.microsoft.com/office/drawing/2014/chart" uri="{C3380CC4-5D6E-409C-BE32-E72D297353CC}">
                <c16:uniqueId val="{00000003-80B6-4C8D-B7DA-08DC246550F8}"/>
              </c:ext>
            </c:extLst>
          </c:dPt>
          <c:dPt>
            <c:idx val="2"/>
            <c:bubble3D val="0"/>
            <c:spPr>
              <a:solidFill>
                <a:srgbClr val="00B18F"/>
              </a:solidFill>
              <a:ln w="19050">
                <a:solidFill>
                  <a:schemeClr val="lt1"/>
                </a:solidFill>
              </a:ln>
              <a:effectLst/>
            </c:spPr>
            <c:extLst>
              <c:ext xmlns:c16="http://schemas.microsoft.com/office/drawing/2014/chart" uri="{C3380CC4-5D6E-409C-BE32-E72D297353CC}">
                <c16:uniqueId val="{00000002-80B6-4C8D-B7DA-08DC246550F8}"/>
              </c:ext>
            </c:extLst>
          </c:dPt>
          <c:dPt>
            <c:idx val="3"/>
            <c:bubble3D val="0"/>
            <c:spPr>
              <a:solidFill>
                <a:srgbClr val="15BEF0"/>
              </a:solidFill>
              <a:ln w="19050">
                <a:solidFill>
                  <a:schemeClr val="lt1"/>
                </a:solidFill>
              </a:ln>
              <a:effectLst/>
            </c:spPr>
            <c:extLst>
              <c:ext xmlns:c16="http://schemas.microsoft.com/office/drawing/2014/chart" uri="{C3380CC4-5D6E-409C-BE32-E72D297353CC}">
                <c16:uniqueId val="{00000001-80B6-4C8D-B7DA-08DC246550F8}"/>
              </c:ext>
            </c:extLst>
          </c:dPt>
          <c:dLbls>
            <c:dLbl>
              <c:idx val="0"/>
              <c:layout>
                <c:manualLayout>
                  <c:x val="-1.5916365638243231E-2"/>
                  <c:y val="8.686889990910266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0B6-4C8D-B7DA-08DC246550F8}"/>
                </c:ext>
              </c:extLst>
            </c:dLbl>
            <c:dLbl>
              <c:idx val="1"/>
              <c:layout>
                <c:manualLayout>
                  <c:x val="-6.5126909539533359E-2"/>
                  <c:y val="0.18170668173556337"/>
                </c:manualLayout>
              </c:layout>
              <c:tx>
                <c:rich>
                  <a:bodyPr/>
                  <a:lstStyle/>
                  <a:p>
                    <a:fld id="{97BB1BBE-3C37-4E8D-8B45-E08F0AA7C68E}" type="VALUE">
                      <a:rPr lang="en-US">
                        <a:solidFill>
                          <a:srgbClr val="000000"/>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80B6-4C8D-B7DA-08DC246550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ProximaNova"/>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Psych doctorate</c:v>
                </c:pt>
                <c:pt idx="1">
                  <c:v>Psych master's</c:v>
                </c:pt>
                <c:pt idx="2">
                  <c:v>Higher degree in other field</c:v>
                </c:pt>
                <c:pt idx="3">
                  <c:v>No higher degree </c:v>
                </c:pt>
              </c:strCache>
            </c:strRef>
          </c:cat>
          <c:val>
            <c:numRef>
              <c:f>Sheet1!$B$2:$B$5</c:f>
              <c:numCache>
                <c:formatCode>0%</c:formatCode>
                <c:ptCount val="4"/>
                <c:pt idx="0">
                  <c:v>0.04</c:v>
                </c:pt>
                <c:pt idx="1">
                  <c:v>0.1</c:v>
                </c:pt>
                <c:pt idx="2">
                  <c:v>0.28999999999999998</c:v>
                </c:pt>
                <c:pt idx="3">
                  <c:v>0.56999999999999995</c:v>
                </c:pt>
              </c:numCache>
            </c:numRef>
          </c:val>
          <c:extLst>
            <c:ext xmlns:c16="http://schemas.microsoft.com/office/drawing/2014/chart" uri="{C3380CC4-5D6E-409C-BE32-E72D297353CC}">
              <c16:uniqueId val="{00000000-80B6-4C8D-B7DA-08DC246550F8}"/>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3200" b="0" i="0" u="none" strike="noStrike" kern="1200" baseline="0">
                <a:solidFill>
                  <a:srgbClr val="000000"/>
                </a:solidFill>
                <a:latin typeface="ProximaNova"/>
                <a:ea typeface="+mn-ea"/>
                <a:cs typeface="+mn-cs"/>
              </a:defRPr>
            </a:pPr>
            <a:endParaRPr lang="en-US"/>
          </a:p>
        </c:txPr>
      </c:legendEntry>
      <c:legendEntry>
        <c:idx val="1"/>
        <c:txPr>
          <a:bodyPr rot="0" spcFirstLastPara="1" vertOverflow="ellipsis" vert="horz" wrap="square" anchor="ctr" anchorCtr="1"/>
          <a:lstStyle/>
          <a:p>
            <a:pPr>
              <a:defRPr sz="3200" b="0" i="0" u="none" strike="noStrike" kern="1200" baseline="0">
                <a:solidFill>
                  <a:srgbClr val="000000"/>
                </a:solidFill>
                <a:latin typeface="ProximaNova"/>
                <a:ea typeface="+mn-ea"/>
                <a:cs typeface="+mn-cs"/>
              </a:defRPr>
            </a:pPr>
            <a:endParaRPr lang="en-US"/>
          </a:p>
        </c:txPr>
      </c:legendEntry>
      <c:legendEntry>
        <c:idx val="2"/>
        <c:txPr>
          <a:bodyPr rot="0" spcFirstLastPara="1" vertOverflow="ellipsis" vert="horz" wrap="square" anchor="ctr" anchorCtr="1"/>
          <a:lstStyle/>
          <a:p>
            <a:pPr>
              <a:defRPr sz="3200" b="0" i="0" u="none" strike="noStrike" kern="1200" baseline="0">
                <a:solidFill>
                  <a:srgbClr val="000000"/>
                </a:solidFill>
                <a:latin typeface="ProximaNova"/>
                <a:ea typeface="+mn-ea"/>
                <a:cs typeface="+mn-cs"/>
              </a:defRPr>
            </a:pPr>
            <a:endParaRPr lang="en-US"/>
          </a:p>
        </c:txPr>
      </c:legendEntry>
      <c:legendEntry>
        <c:idx val="3"/>
        <c:txPr>
          <a:bodyPr rot="0" spcFirstLastPara="1" vertOverflow="ellipsis" vert="horz" wrap="square" anchor="ctr" anchorCtr="1"/>
          <a:lstStyle/>
          <a:p>
            <a:pPr>
              <a:defRPr sz="3200" b="0" i="0" u="none" strike="noStrike" kern="1200" baseline="0">
                <a:solidFill>
                  <a:srgbClr val="000000"/>
                </a:solidFill>
                <a:latin typeface="ProximaNova"/>
                <a:ea typeface="+mn-ea"/>
                <a:cs typeface="+mn-cs"/>
              </a:defRPr>
            </a:pPr>
            <a:endParaRPr lang="en-US"/>
          </a:p>
        </c:txPr>
      </c:legendEntry>
      <c:layout>
        <c:manualLayout>
          <c:xMode val="edge"/>
          <c:yMode val="edge"/>
          <c:x val="0.67706910628106975"/>
          <c:y val="6.9055407795049701E-3"/>
          <c:w val="0.31601845132261691"/>
          <c:h val="0.99309445922049489"/>
        </c:manualLayout>
      </c:layout>
      <c:overlay val="0"/>
      <c:spPr>
        <a:solidFill>
          <a:schemeClr val="bg1"/>
        </a:solid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ProximaNova"/>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10786370044354"/>
          <c:y val="0.12968524109550356"/>
          <c:w val="0.50641732283464569"/>
          <c:h val="0.789201861130995"/>
        </c:manualLayout>
      </c:layout>
      <c:barChart>
        <c:barDir val="bar"/>
        <c:grouping val="clustered"/>
        <c:varyColors val="0"/>
        <c:ser>
          <c:idx val="0"/>
          <c:order val="0"/>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9F4E-4F2A-B245-0DDA824A6256}"/>
                </c:ext>
              </c:extLst>
            </c:dLbl>
            <c:dLbl>
              <c:idx val="9"/>
              <c:delete val="1"/>
              <c:extLst>
                <c:ext xmlns:c15="http://schemas.microsoft.com/office/drawing/2012/chart" uri="{CE6537A1-D6FC-4f65-9D91-7224C49458BB}"/>
                <c:ext xmlns:c16="http://schemas.microsoft.com/office/drawing/2014/chart" uri="{C3380CC4-5D6E-409C-BE32-E72D297353CC}">
                  <c16:uniqueId val="{00000002-9F4E-4F2A-B245-0DDA824A6256}"/>
                </c:ext>
              </c:extLst>
            </c:dLbl>
            <c:dLbl>
              <c:idx val="10"/>
              <c:delete val="1"/>
              <c:extLst>
                <c:ext xmlns:c15="http://schemas.microsoft.com/office/drawing/2012/chart" uri="{CE6537A1-D6FC-4f65-9D91-7224C49458BB}"/>
                <c:ext xmlns:c16="http://schemas.microsoft.com/office/drawing/2014/chart" uri="{C3380CC4-5D6E-409C-BE32-E72D297353CC}">
                  <c16:uniqueId val="{00000003-9F4E-4F2A-B245-0DDA824A6256}"/>
                </c:ext>
              </c:extLst>
            </c:dLbl>
            <c:dLbl>
              <c:idx val="11"/>
              <c:delete val="1"/>
              <c:extLst>
                <c:ext xmlns:c15="http://schemas.microsoft.com/office/drawing/2012/chart" uri="{CE6537A1-D6FC-4f65-9D91-7224C49458BB}"/>
                <c:ext xmlns:c16="http://schemas.microsoft.com/office/drawing/2014/chart" uri="{C3380CC4-5D6E-409C-BE32-E72D297353CC}">
                  <c16:uniqueId val="{00000004-9F4E-4F2A-B245-0DDA824A6256}"/>
                </c:ext>
              </c:extLst>
            </c:dLbl>
            <c:dLbl>
              <c:idx val="13"/>
              <c:delete val="1"/>
              <c:extLst>
                <c:ext xmlns:c15="http://schemas.microsoft.com/office/drawing/2012/chart" uri="{CE6537A1-D6FC-4f65-9D91-7224C49458BB}"/>
                <c:ext xmlns:c16="http://schemas.microsoft.com/office/drawing/2014/chart" uri="{C3380CC4-5D6E-409C-BE32-E72D297353CC}">
                  <c16:uniqueId val="{00000005-9F4E-4F2A-B245-0DDA824A6256}"/>
                </c:ext>
              </c:extLst>
            </c:dLbl>
            <c:dLbl>
              <c:idx val="15"/>
              <c:delete val="1"/>
              <c:extLst>
                <c:ext xmlns:c15="http://schemas.microsoft.com/office/drawing/2012/chart" uri="{CE6537A1-D6FC-4f65-9D91-7224C49458BB}"/>
                <c:ext xmlns:c16="http://schemas.microsoft.com/office/drawing/2014/chart" uri="{C3380CC4-5D6E-409C-BE32-E72D297353CC}">
                  <c16:uniqueId val="{00000006-9F4E-4F2A-B245-0DDA824A62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HSP Summary Statistics_Formatting Tables.xlsx]Practice Characteristics'!$B$34:$B$50</c:f>
              <c:strCache>
                <c:ptCount val="16"/>
                <c:pt idx="0">
                  <c:v>Clinical Child and Adolescent Psychology</c:v>
                </c:pt>
                <c:pt idx="1">
                  <c:v>Clinical Health Psychology</c:v>
                </c:pt>
                <c:pt idx="2">
                  <c:v>Clinical Neuropsychology</c:v>
                </c:pt>
                <c:pt idx="3">
                  <c:v>Clinical Psychology</c:v>
                </c:pt>
                <c:pt idx="4">
                  <c:v>Clinical Psychopharmacology</c:v>
                </c:pt>
                <c:pt idx="5">
                  <c:v>Counseling Psychology</c:v>
                </c:pt>
                <c:pt idx="6">
                  <c:v>Couple and Family Psychology</c:v>
                </c:pt>
                <c:pt idx="7">
                  <c:v>Forensic Psychology</c:v>
                </c:pt>
                <c:pt idx="8">
                  <c:v>Geropsychology</c:v>
                </c:pt>
                <c:pt idx="9">
                  <c:v>Group Psychology &amp; Group Psychotherapy</c:v>
                </c:pt>
                <c:pt idx="10">
                  <c:v>Industrial/Organizational Psychology</c:v>
                </c:pt>
                <c:pt idx="11">
                  <c:v>Police and Public Safety Psychology</c:v>
                </c:pt>
                <c:pt idx="12">
                  <c:v>Psychoanalysis</c:v>
                </c:pt>
                <c:pt idx="13">
                  <c:v>Rehabilitation Psychology</c:v>
                </c:pt>
                <c:pt idx="14">
                  <c:v>School Psychology</c:v>
                </c:pt>
                <c:pt idx="15">
                  <c:v>Serious Mental Illness Psychology</c:v>
                </c:pt>
              </c:strCache>
              <c:extLst/>
            </c:strRef>
          </c:cat>
          <c:val>
            <c:numRef>
              <c:f>'[2021 HSP Summary Statistics_Formatting Tables.xlsx]Practice Characteristics'!$D$34:$D$50</c:f>
              <c:numCache>
                <c:formatCode>0%</c:formatCode>
                <c:ptCount val="16"/>
                <c:pt idx="0">
                  <c:v>0.10841836734693877</c:v>
                </c:pt>
                <c:pt idx="1">
                  <c:v>8.2908163265306117E-2</c:v>
                </c:pt>
                <c:pt idx="2">
                  <c:v>5.4846938775510203E-2</c:v>
                </c:pt>
                <c:pt idx="3">
                  <c:v>0.43877551020408162</c:v>
                </c:pt>
                <c:pt idx="4">
                  <c:v>2.5510204081632651E-3</c:v>
                </c:pt>
                <c:pt idx="5">
                  <c:v>0.10204081632653061</c:v>
                </c:pt>
                <c:pt idx="6">
                  <c:v>1.6581632653061226E-2</c:v>
                </c:pt>
                <c:pt idx="7">
                  <c:v>2.6785714285714284E-2</c:v>
                </c:pt>
                <c:pt idx="8">
                  <c:v>1.1479591836734694E-2</c:v>
                </c:pt>
                <c:pt idx="9">
                  <c:v>2.5510204081632651E-3</c:v>
                </c:pt>
                <c:pt idx="10">
                  <c:v>2.5510204081632651E-3</c:v>
                </c:pt>
                <c:pt idx="11">
                  <c:v>3.8265306122448979E-3</c:v>
                </c:pt>
                <c:pt idx="12">
                  <c:v>1.913265306122449E-2</c:v>
                </c:pt>
                <c:pt idx="13">
                  <c:v>3.8265306122448979E-3</c:v>
                </c:pt>
                <c:pt idx="14">
                  <c:v>1.5306122448979591E-2</c:v>
                </c:pt>
                <c:pt idx="15">
                  <c:v>3.8265306122448979E-3</c:v>
                </c:pt>
              </c:numCache>
              <c:extLst/>
            </c:numRef>
          </c:val>
          <c:extLst>
            <c:ext xmlns:c16="http://schemas.microsoft.com/office/drawing/2014/chart" uri="{C3380CC4-5D6E-409C-BE32-E72D297353CC}">
              <c16:uniqueId val="{00000000-9F4E-4F2A-B245-0DDA824A6256}"/>
            </c:ext>
          </c:extLst>
        </c:ser>
        <c:dLbls>
          <c:showLegendKey val="0"/>
          <c:showVal val="0"/>
          <c:showCatName val="0"/>
          <c:showSerName val="0"/>
          <c:showPercent val="0"/>
          <c:showBubbleSize val="0"/>
        </c:dLbls>
        <c:gapWidth val="182"/>
        <c:axId val="1376226095"/>
        <c:axId val="1373073807"/>
      </c:barChart>
      <c:catAx>
        <c:axId val="13762260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73073807"/>
        <c:crosses val="autoZero"/>
        <c:auto val="1"/>
        <c:lblAlgn val="ctr"/>
        <c:lblOffset val="100"/>
        <c:noMultiLvlLbl val="0"/>
      </c:catAx>
      <c:valAx>
        <c:axId val="1373073807"/>
        <c:scaling>
          <c:orientation val="minMax"/>
        </c:scaling>
        <c:delete val="1"/>
        <c:axPos val="t"/>
        <c:numFmt formatCode="0%" sourceLinked="1"/>
        <c:majorTickMark val="none"/>
        <c:minorTickMark val="none"/>
        <c:tickLblPos val="nextTo"/>
        <c:crossAx val="1376226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34.png"/><Relationship Id="rId6" Type="http://schemas.openxmlformats.org/officeDocument/2006/relationships/image" Target="../media/image45.svg"/><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34.png"/><Relationship Id="rId6" Type="http://schemas.openxmlformats.org/officeDocument/2006/relationships/image" Target="../media/image45.svg"/><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DC075-F88F-4B88-B20B-08D8D314F5A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DB904E3-37FE-4699-8EE9-37646C86AE29}">
      <dgm:prSet/>
      <dgm:spPr/>
      <dgm:t>
        <a:bodyPr/>
        <a:lstStyle/>
        <a:p>
          <a:r>
            <a:rPr lang="en-US" b="1"/>
            <a:t>Knowledge Production: </a:t>
          </a:r>
          <a:r>
            <a:rPr lang="en-US"/>
            <a:t>Integrate the use of equitable and inclusive approaches to advance racially-conscious knowledge production  and scholarship.</a:t>
          </a:r>
        </a:p>
      </dgm:t>
    </dgm:pt>
    <dgm:pt modelId="{6FC6E7DC-CE14-4B86-8E43-ED630E21F01F}" type="parTrans" cxnId="{A569F9CD-2562-4540-9F6F-75420ADF4856}">
      <dgm:prSet/>
      <dgm:spPr/>
      <dgm:t>
        <a:bodyPr/>
        <a:lstStyle/>
        <a:p>
          <a:endParaRPr lang="en-US"/>
        </a:p>
      </dgm:t>
    </dgm:pt>
    <dgm:pt modelId="{90C3FF13-A58A-4015-92CA-53B10581397D}" type="sibTrans" cxnId="{A569F9CD-2562-4540-9F6F-75420ADF4856}">
      <dgm:prSet/>
      <dgm:spPr/>
      <dgm:t>
        <a:bodyPr/>
        <a:lstStyle/>
        <a:p>
          <a:endParaRPr lang="en-US"/>
        </a:p>
      </dgm:t>
    </dgm:pt>
    <dgm:pt modelId="{1EC01E80-8D51-436C-BEF8-DA0352F3AF30}">
      <dgm:prSet/>
      <dgm:spPr/>
      <dgm:t>
        <a:bodyPr/>
        <a:lstStyle/>
        <a:p>
          <a:r>
            <a:rPr lang="en-US" b="1"/>
            <a:t>Health:</a:t>
          </a:r>
          <a:r>
            <a:rPr lang="en-US"/>
            <a:t> Utilize the full breadth of the field of psychology to promote, contribute, and advance health equity  in communities of color. </a:t>
          </a:r>
        </a:p>
      </dgm:t>
    </dgm:pt>
    <dgm:pt modelId="{4002A6E2-DEF6-4303-857D-B5E7F1D0953D}" type="parTrans" cxnId="{D32EB5E7-95B7-4604-86F4-7349654ABBA0}">
      <dgm:prSet/>
      <dgm:spPr/>
      <dgm:t>
        <a:bodyPr/>
        <a:lstStyle/>
        <a:p>
          <a:endParaRPr lang="en-US"/>
        </a:p>
      </dgm:t>
    </dgm:pt>
    <dgm:pt modelId="{A7610513-0CB9-44E7-8E01-BFFA85F80456}" type="sibTrans" cxnId="{D32EB5E7-95B7-4604-86F4-7349654ABBA0}">
      <dgm:prSet/>
      <dgm:spPr/>
      <dgm:t>
        <a:bodyPr/>
        <a:lstStyle/>
        <a:p>
          <a:endParaRPr lang="en-US"/>
        </a:p>
      </dgm:t>
    </dgm:pt>
    <dgm:pt modelId="{72A7D92E-06E5-4374-A21A-8F228F4A87F6}">
      <dgm:prSet/>
      <dgm:spPr/>
      <dgm:t>
        <a:bodyPr/>
        <a:lstStyle/>
        <a:p>
          <a:r>
            <a:rPr lang="en-US" b="1"/>
            <a:t>APA/Workforce: </a:t>
          </a:r>
          <a:r>
            <a:rPr lang="en-US"/>
            <a:t>Efforts that promote an equitable, diverse, and inclusive work environment within APA staff, the association at-large, and the broader psychology workforce, and serve as an exemplar for using EDI principles as foundational to fostering psychologically healthy workplaces. </a:t>
          </a:r>
        </a:p>
      </dgm:t>
    </dgm:pt>
    <dgm:pt modelId="{DE37B773-7648-4D2B-AE82-56BFC1C18064}" type="parTrans" cxnId="{4A36B738-530C-46E3-88E1-A09C4ED389DB}">
      <dgm:prSet/>
      <dgm:spPr/>
      <dgm:t>
        <a:bodyPr/>
        <a:lstStyle/>
        <a:p>
          <a:endParaRPr lang="en-US"/>
        </a:p>
      </dgm:t>
    </dgm:pt>
    <dgm:pt modelId="{64768ADC-403F-487C-8CD5-56D27F239889}" type="sibTrans" cxnId="{4A36B738-530C-46E3-88E1-A09C4ED389DB}">
      <dgm:prSet/>
      <dgm:spPr/>
      <dgm:t>
        <a:bodyPr/>
        <a:lstStyle/>
        <a:p>
          <a:endParaRPr lang="en-US"/>
        </a:p>
      </dgm:t>
    </dgm:pt>
    <dgm:pt modelId="{1519ECB9-F2A7-450E-AB5E-D0E1252739CD}">
      <dgm:prSet/>
      <dgm:spPr/>
      <dgm:t>
        <a:bodyPr/>
        <a:lstStyle/>
        <a:p>
          <a:r>
            <a:rPr lang="en-US" b="1"/>
            <a:t>Educational Equity: </a:t>
          </a:r>
          <a:r>
            <a:rPr lang="en-US"/>
            <a:t>Efforts that work to address racial inequities within learning institutions of all levels and promote racially conscious and equitable training to open pathways for students of color in pursuit of careers in psychology.</a:t>
          </a:r>
        </a:p>
      </dgm:t>
    </dgm:pt>
    <dgm:pt modelId="{D2690FC3-2482-4CC6-8FBE-24F8643C3842}" type="parTrans" cxnId="{33D0658C-48B6-4FCC-BB20-1C050AD52539}">
      <dgm:prSet/>
      <dgm:spPr/>
      <dgm:t>
        <a:bodyPr/>
        <a:lstStyle/>
        <a:p>
          <a:endParaRPr lang="en-US"/>
        </a:p>
      </dgm:t>
    </dgm:pt>
    <dgm:pt modelId="{008476C0-D391-4A28-9745-C4FAC284371C}" type="sibTrans" cxnId="{33D0658C-48B6-4FCC-BB20-1C050AD52539}">
      <dgm:prSet/>
      <dgm:spPr/>
      <dgm:t>
        <a:bodyPr/>
        <a:lstStyle/>
        <a:p>
          <a:endParaRPr lang="en-US"/>
        </a:p>
      </dgm:t>
    </dgm:pt>
    <dgm:pt modelId="{29B72340-01EB-4BF5-9392-0951C10069D2}" type="pres">
      <dgm:prSet presAssocID="{546DC075-F88F-4B88-B20B-08D8D314F5A0}" presName="vert0" presStyleCnt="0">
        <dgm:presLayoutVars>
          <dgm:dir/>
          <dgm:animOne val="branch"/>
          <dgm:animLvl val="lvl"/>
        </dgm:presLayoutVars>
      </dgm:prSet>
      <dgm:spPr/>
      <dgm:t>
        <a:bodyPr/>
        <a:lstStyle/>
        <a:p>
          <a:endParaRPr lang="en-US"/>
        </a:p>
      </dgm:t>
    </dgm:pt>
    <dgm:pt modelId="{86C374A9-8854-47F5-9756-4C7EF03627F1}" type="pres">
      <dgm:prSet presAssocID="{0DB904E3-37FE-4699-8EE9-37646C86AE29}" presName="thickLine" presStyleLbl="alignNode1" presStyleIdx="0" presStyleCnt="4"/>
      <dgm:spPr/>
    </dgm:pt>
    <dgm:pt modelId="{49B86ABC-3DB9-4AC0-BA50-B52BEB04F8E3}" type="pres">
      <dgm:prSet presAssocID="{0DB904E3-37FE-4699-8EE9-37646C86AE29}" presName="horz1" presStyleCnt="0"/>
      <dgm:spPr/>
    </dgm:pt>
    <dgm:pt modelId="{D742DADA-ED43-4DFA-A860-FE0CA08567E9}" type="pres">
      <dgm:prSet presAssocID="{0DB904E3-37FE-4699-8EE9-37646C86AE29}" presName="tx1" presStyleLbl="revTx" presStyleIdx="0" presStyleCnt="4"/>
      <dgm:spPr/>
      <dgm:t>
        <a:bodyPr/>
        <a:lstStyle/>
        <a:p>
          <a:endParaRPr lang="en-US"/>
        </a:p>
      </dgm:t>
    </dgm:pt>
    <dgm:pt modelId="{5A2CB566-0798-4B9F-B7B1-FC1F1556B333}" type="pres">
      <dgm:prSet presAssocID="{0DB904E3-37FE-4699-8EE9-37646C86AE29}" presName="vert1" presStyleCnt="0"/>
      <dgm:spPr/>
    </dgm:pt>
    <dgm:pt modelId="{DE044094-53C0-4511-9E5C-155CD83AE343}" type="pres">
      <dgm:prSet presAssocID="{1EC01E80-8D51-436C-BEF8-DA0352F3AF30}" presName="thickLine" presStyleLbl="alignNode1" presStyleIdx="1" presStyleCnt="4"/>
      <dgm:spPr/>
    </dgm:pt>
    <dgm:pt modelId="{7C438BBE-7C57-40A0-BCB2-03986C09C0D0}" type="pres">
      <dgm:prSet presAssocID="{1EC01E80-8D51-436C-BEF8-DA0352F3AF30}" presName="horz1" presStyleCnt="0"/>
      <dgm:spPr/>
    </dgm:pt>
    <dgm:pt modelId="{BB4D4CA2-25EE-4B0E-9C77-AD04AC3E595D}" type="pres">
      <dgm:prSet presAssocID="{1EC01E80-8D51-436C-BEF8-DA0352F3AF30}" presName="tx1" presStyleLbl="revTx" presStyleIdx="1" presStyleCnt="4"/>
      <dgm:spPr/>
      <dgm:t>
        <a:bodyPr/>
        <a:lstStyle/>
        <a:p>
          <a:endParaRPr lang="en-US"/>
        </a:p>
      </dgm:t>
    </dgm:pt>
    <dgm:pt modelId="{8B9024A7-1F9C-4CB0-B3DC-6074E27E4C66}" type="pres">
      <dgm:prSet presAssocID="{1EC01E80-8D51-436C-BEF8-DA0352F3AF30}" presName="vert1" presStyleCnt="0"/>
      <dgm:spPr/>
    </dgm:pt>
    <dgm:pt modelId="{1DADB63B-A417-4D2D-B8F0-C535990A35D7}" type="pres">
      <dgm:prSet presAssocID="{72A7D92E-06E5-4374-A21A-8F228F4A87F6}" presName="thickLine" presStyleLbl="alignNode1" presStyleIdx="2" presStyleCnt="4"/>
      <dgm:spPr/>
    </dgm:pt>
    <dgm:pt modelId="{5602F68A-AA47-432E-8E32-4695BB880D10}" type="pres">
      <dgm:prSet presAssocID="{72A7D92E-06E5-4374-A21A-8F228F4A87F6}" presName="horz1" presStyleCnt="0"/>
      <dgm:spPr/>
    </dgm:pt>
    <dgm:pt modelId="{9B125CAA-7234-4698-A8EC-81E67B286240}" type="pres">
      <dgm:prSet presAssocID="{72A7D92E-06E5-4374-A21A-8F228F4A87F6}" presName="tx1" presStyleLbl="revTx" presStyleIdx="2" presStyleCnt="4"/>
      <dgm:spPr/>
      <dgm:t>
        <a:bodyPr/>
        <a:lstStyle/>
        <a:p>
          <a:endParaRPr lang="en-US"/>
        </a:p>
      </dgm:t>
    </dgm:pt>
    <dgm:pt modelId="{7DF3DBDA-84F4-4158-9452-A032082DF05B}" type="pres">
      <dgm:prSet presAssocID="{72A7D92E-06E5-4374-A21A-8F228F4A87F6}" presName="vert1" presStyleCnt="0"/>
      <dgm:spPr/>
    </dgm:pt>
    <dgm:pt modelId="{A35080A0-8B43-4680-8D02-51A3F381631B}" type="pres">
      <dgm:prSet presAssocID="{1519ECB9-F2A7-450E-AB5E-D0E1252739CD}" presName="thickLine" presStyleLbl="alignNode1" presStyleIdx="3" presStyleCnt="4"/>
      <dgm:spPr/>
    </dgm:pt>
    <dgm:pt modelId="{A67E6453-B7EF-495B-B609-3CC35BF80FF7}" type="pres">
      <dgm:prSet presAssocID="{1519ECB9-F2A7-450E-AB5E-D0E1252739CD}" presName="horz1" presStyleCnt="0"/>
      <dgm:spPr/>
    </dgm:pt>
    <dgm:pt modelId="{5D5AAAD2-6811-4018-8FEC-F9ADE665CE17}" type="pres">
      <dgm:prSet presAssocID="{1519ECB9-F2A7-450E-AB5E-D0E1252739CD}" presName="tx1" presStyleLbl="revTx" presStyleIdx="3" presStyleCnt="4"/>
      <dgm:spPr/>
      <dgm:t>
        <a:bodyPr/>
        <a:lstStyle/>
        <a:p>
          <a:endParaRPr lang="en-US"/>
        </a:p>
      </dgm:t>
    </dgm:pt>
    <dgm:pt modelId="{A4D3949F-F144-480C-9292-86F631BA1452}" type="pres">
      <dgm:prSet presAssocID="{1519ECB9-F2A7-450E-AB5E-D0E1252739CD}" presName="vert1" presStyleCnt="0"/>
      <dgm:spPr/>
    </dgm:pt>
  </dgm:ptLst>
  <dgm:cxnLst>
    <dgm:cxn modelId="{4A36B738-530C-46E3-88E1-A09C4ED389DB}" srcId="{546DC075-F88F-4B88-B20B-08D8D314F5A0}" destId="{72A7D92E-06E5-4374-A21A-8F228F4A87F6}" srcOrd="2" destOrd="0" parTransId="{DE37B773-7648-4D2B-AE82-56BFC1C18064}" sibTransId="{64768ADC-403F-487C-8CD5-56D27F239889}"/>
    <dgm:cxn modelId="{D95A80DD-536F-4E93-809C-1343580CDB4B}" type="presOf" srcId="{546DC075-F88F-4B88-B20B-08D8D314F5A0}" destId="{29B72340-01EB-4BF5-9392-0951C10069D2}" srcOrd="0" destOrd="0" presId="urn:microsoft.com/office/officeart/2008/layout/LinedList"/>
    <dgm:cxn modelId="{A569F9CD-2562-4540-9F6F-75420ADF4856}" srcId="{546DC075-F88F-4B88-B20B-08D8D314F5A0}" destId="{0DB904E3-37FE-4699-8EE9-37646C86AE29}" srcOrd="0" destOrd="0" parTransId="{6FC6E7DC-CE14-4B86-8E43-ED630E21F01F}" sibTransId="{90C3FF13-A58A-4015-92CA-53B10581397D}"/>
    <dgm:cxn modelId="{E2785EF1-592A-4FA5-B6CB-769D9C036B05}" type="presOf" srcId="{0DB904E3-37FE-4699-8EE9-37646C86AE29}" destId="{D742DADA-ED43-4DFA-A860-FE0CA08567E9}" srcOrd="0" destOrd="0" presId="urn:microsoft.com/office/officeart/2008/layout/LinedList"/>
    <dgm:cxn modelId="{33D0658C-48B6-4FCC-BB20-1C050AD52539}" srcId="{546DC075-F88F-4B88-B20B-08D8D314F5A0}" destId="{1519ECB9-F2A7-450E-AB5E-D0E1252739CD}" srcOrd="3" destOrd="0" parTransId="{D2690FC3-2482-4CC6-8FBE-24F8643C3842}" sibTransId="{008476C0-D391-4A28-9745-C4FAC284371C}"/>
    <dgm:cxn modelId="{28C40AB5-454D-484E-80C7-AB0263F85E26}" type="presOf" srcId="{1519ECB9-F2A7-450E-AB5E-D0E1252739CD}" destId="{5D5AAAD2-6811-4018-8FEC-F9ADE665CE17}" srcOrd="0" destOrd="0" presId="urn:microsoft.com/office/officeart/2008/layout/LinedList"/>
    <dgm:cxn modelId="{4CA0F971-4A2E-4A6B-9509-3B906206FE3F}" type="presOf" srcId="{1EC01E80-8D51-436C-BEF8-DA0352F3AF30}" destId="{BB4D4CA2-25EE-4B0E-9C77-AD04AC3E595D}" srcOrd="0" destOrd="0" presId="urn:microsoft.com/office/officeart/2008/layout/LinedList"/>
    <dgm:cxn modelId="{E9B2526A-BBB6-46DF-B7D3-D94C1DA9F870}" type="presOf" srcId="{72A7D92E-06E5-4374-A21A-8F228F4A87F6}" destId="{9B125CAA-7234-4698-A8EC-81E67B286240}" srcOrd="0" destOrd="0" presId="urn:microsoft.com/office/officeart/2008/layout/LinedList"/>
    <dgm:cxn modelId="{D32EB5E7-95B7-4604-86F4-7349654ABBA0}" srcId="{546DC075-F88F-4B88-B20B-08D8D314F5A0}" destId="{1EC01E80-8D51-436C-BEF8-DA0352F3AF30}" srcOrd="1" destOrd="0" parTransId="{4002A6E2-DEF6-4303-857D-B5E7F1D0953D}" sibTransId="{A7610513-0CB9-44E7-8E01-BFFA85F80456}"/>
    <dgm:cxn modelId="{AEF86019-A833-41B2-A346-C87C8775AC06}" type="presParOf" srcId="{29B72340-01EB-4BF5-9392-0951C10069D2}" destId="{86C374A9-8854-47F5-9756-4C7EF03627F1}" srcOrd="0" destOrd="0" presId="urn:microsoft.com/office/officeart/2008/layout/LinedList"/>
    <dgm:cxn modelId="{189EF3E6-FB9E-4CED-A5D4-66CF23E2F093}" type="presParOf" srcId="{29B72340-01EB-4BF5-9392-0951C10069D2}" destId="{49B86ABC-3DB9-4AC0-BA50-B52BEB04F8E3}" srcOrd="1" destOrd="0" presId="urn:microsoft.com/office/officeart/2008/layout/LinedList"/>
    <dgm:cxn modelId="{3CACAB73-C4B2-4109-BE76-27F6DBDE0845}" type="presParOf" srcId="{49B86ABC-3DB9-4AC0-BA50-B52BEB04F8E3}" destId="{D742DADA-ED43-4DFA-A860-FE0CA08567E9}" srcOrd="0" destOrd="0" presId="urn:microsoft.com/office/officeart/2008/layout/LinedList"/>
    <dgm:cxn modelId="{6D216467-21C9-480D-9AA6-709E789B3A76}" type="presParOf" srcId="{49B86ABC-3DB9-4AC0-BA50-B52BEB04F8E3}" destId="{5A2CB566-0798-4B9F-B7B1-FC1F1556B333}" srcOrd="1" destOrd="0" presId="urn:microsoft.com/office/officeart/2008/layout/LinedList"/>
    <dgm:cxn modelId="{A02D7881-E13E-4CF6-AD65-29D66951A60B}" type="presParOf" srcId="{29B72340-01EB-4BF5-9392-0951C10069D2}" destId="{DE044094-53C0-4511-9E5C-155CD83AE343}" srcOrd="2" destOrd="0" presId="urn:microsoft.com/office/officeart/2008/layout/LinedList"/>
    <dgm:cxn modelId="{1AECDBB2-2784-4CA2-914C-4500B744AC71}" type="presParOf" srcId="{29B72340-01EB-4BF5-9392-0951C10069D2}" destId="{7C438BBE-7C57-40A0-BCB2-03986C09C0D0}" srcOrd="3" destOrd="0" presId="urn:microsoft.com/office/officeart/2008/layout/LinedList"/>
    <dgm:cxn modelId="{326F8E60-2409-4268-8C27-E328AC889D14}" type="presParOf" srcId="{7C438BBE-7C57-40A0-BCB2-03986C09C0D0}" destId="{BB4D4CA2-25EE-4B0E-9C77-AD04AC3E595D}" srcOrd="0" destOrd="0" presId="urn:microsoft.com/office/officeart/2008/layout/LinedList"/>
    <dgm:cxn modelId="{D469AD49-4DB5-4221-917B-E3C053EF6979}" type="presParOf" srcId="{7C438BBE-7C57-40A0-BCB2-03986C09C0D0}" destId="{8B9024A7-1F9C-4CB0-B3DC-6074E27E4C66}" srcOrd="1" destOrd="0" presId="urn:microsoft.com/office/officeart/2008/layout/LinedList"/>
    <dgm:cxn modelId="{733C1448-9843-41A0-B300-3102AEAA81B0}" type="presParOf" srcId="{29B72340-01EB-4BF5-9392-0951C10069D2}" destId="{1DADB63B-A417-4D2D-B8F0-C535990A35D7}" srcOrd="4" destOrd="0" presId="urn:microsoft.com/office/officeart/2008/layout/LinedList"/>
    <dgm:cxn modelId="{4FAB79B5-30D4-4840-BDC0-5342014F1CBE}" type="presParOf" srcId="{29B72340-01EB-4BF5-9392-0951C10069D2}" destId="{5602F68A-AA47-432E-8E32-4695BB880D10}" srcOrd="5" destOrd="0" presId="urn:microsoft.com/office/officeart/2008/layout/LinedList"/>
    <dgm:cxn modelId="{90B0B746-5146-456B-9651-DD9FFDCD24B8}" type="presParOf" srcId="{5602F68A-AA47-432E-8E32-4695BB880D10}" destId="{9B125CAA-7234-4698-A8EC-81E67B286240}" srcOrd="0" destOrd="0" presId="urn:microsoft.com/office/officeart/2008/layout/LinedList"/>
    <dgm:cxn modelId="{D087AE08-CDE6-4FCC-8526-4D8748CD77CA}" type="presParOf" srcId="{5602F68A-AA47-432E-8E32-4695BB880D10}" destId="{7DF3DBDA-84F4-4158-9452-A032082DF05B}" srcOrd="1" destOrd="0" presId="urn:microsoft.com/office/officeart/2008/layout/LinedList"/>
    <dgm:cxn modelId="{FB18B925-62EB-4DCB-8C3C-F5E49A17F8A3}" type="presParOf" srcId="{29B72340-01EB-4BF5-9392-0951C10069D2}" destId="{A35080A0-8B43-4680-8D02-51A3F381631B}" srcOrd="6" destOrd="0" presId="urn:microsoft.com/office/officeart/2008/layout/LinedList"/>
    <dgm:cxn modelId="{C055BCCA-08EB-4D36-A0C8-9976B16169B1}" type="presParOf" srcId="{29B72340-01EB-4BF5-9392-0951C10069D2}" destId="{A67E6453-B7EF-495B-B609-3CC35BF80FF7}" srcOrd="7" destOrd="0" presId="urn:microsoft.com/office/officeart/2008/layout/LinedList"/>
    <dgm:cxn modelId="{38FCF24B-99D0-4F9E-AD49-72A960732B92}" type="presParOf" srcId="{A67E6453-B7EF-495B-B609-3CC35BF80FF7}" destId="{5D5AAAD2-6811-4018-8FEC-F9ADE665CE17}" srcOrd="0" destOrd="0" presId="urn:microsoft.com/office/officeart/2008/layout/LinedList"/>
    <dgm:cxn modelId="{4B97C2D0-1D21-4BB3-8F11-2040CB6C25FD}" type="presParOf" srcId="{A67E6453-B7EF-495B-B609-3CC35BF80FF7}" destId="{A4D3949F-F144-480C-9292-86F631BA14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F421B-635F-45B4-900C-77376AEFCBDB}" type="doc">
      <dgm:prSet loTypeId="urn:microsoft.com/office/officeart/2005/8/layout/target3" loCatId="list" qsTypeId="urn:microsoft.com/office/officeart/2005/8/quickstyle/3d2" qsCatId="3D" csTypeId="urn:microsoft.com/office/officeart/2005/8/colors/colorful2" csCatId="colorful" phldr="1"/>
      <dgm:spPr/>
      <dgm:t>
        <a:bodyPr/>
        <a:lstStyle/>
        <a:p>
          <a:endParaRPr lang="en-US"/>
        </a:p>
      </dgm:t>
    </dgm:pt>
    <dgm:pt modelId="{0EE7AD36-7643-44EC-986A-B3C66B0B8DCD}">
      <dgm:prSet phldrT="[Text]"/>
      <dgm:spPr/>
      <dgm:t>
        <a:bodyPr/>
        <a:lstStyle/>
        <a:p>
          <a:r>
            <a:rPr lang="en-US" dirty="0"/>
            <a:t>AI &amp; Society</a:t>
          </a:r>
        </a:p>
      </dgm:t>
    </dgm:pt>
    <dgm:pt modelId="{09467746-C690-425C-A8D7-0E777645775A}" type="parTrans" cxnId="{2570BEC5-4673-4859-9E74-752838300385}">
      <dgm:prSet/>
      <dgm:spPr/>
      <dgm:t>
        <a:bodyPr/>
        <a:lstStyle/>
        <a:p>
          <a:endParaRPr lang="en-US"/>
        </a:p>
      </dgm:t>
    </dgm:pt>
    <dgm:pt modelId="{1F00194D-C83C-45BC-93E5-2F2A6E09DDE5}" type="sibTrans" cxnId="{2570BEC5-4673-4859-9E74-752838300385}">
      <dgm:prSet/>
      <dgm:spPr/>
      <dgm:t>
        <a:bodyPr/>
        <a:lstStyle/>
        <a:p>
          <a:endParaRPr lang="en-US"/>
        </a:p>
      </dgm:t>
    </dgm:pt>
    <dgm:pt modelId="{567452CB-7BA9-4876-93E3-0A11C9D6BC0E}">
      <dgm:prSet phldrT="[Text]"/>
      <dgm:spPr/>
      <dgm:t>
        <a:bodyPr/>
        <a:lstStyle/>
        <a:p>
          <a:r>
            <a:rPr lang="en-US" dirty="0"/>
            <a:t>Help society deal with AI adoption</a:t>
          </a:r>
        </a:p>
      </dgm:t>
    </dgm:pt>
    <dgm:pt modelId="{1F038BB1-933F-48C4-9418-9E4909598180}" type="parTrans" cxnId="{D888B420-7A84-46AA-A73B-EEC60BD23A91}">
      <dgm:prSet/>
      <dgm:spPr/>
      <dgm:t>
        <a:bodyPr/>
        <a:lstStyle/>
        <a:p>
          <a:endParaRPr lang="en-US"/>
        </a:p>
      </dgm:t>
    </dgm:pt>
    <dgm:pt modelId="{A4A6657A-A817-42F3-84C8-5FF88E9C3E49}" type="sibTrans" cxnId="{D888B420-7A84-46AA-A73B-EEC60BD23A91}">
      <dgm:prSet/>
      <dgm:spPr/>
      <dgm:t>
        <a:bodyPr/>
        <a:lstStyle/>
        <a:p>
          <a:endParaRPr lang="en-US"/>
        </a:p>
      </dgm:t>
    </dgm:pt>
    <dgm:pt modelId="{07BE26F7-0C32-4456-9680-4416EC7E1144}">
      <dgm:prSet phldrT="[Text]"/>
      <dgm:spPr/>
      <dgm:t>
        <a:bodyPr/>
        <a:lstStyle/>
        <a:p>
          <a:r>
            <a:rPr lang="en-US" dirty="0"/>
            <a:t>Help society deal with AI implications and concerns</a:t>
          </a:r>
        </a:p>
      </dgm:t>
    </dgm:pt>
    <dgm:pt modelId="{3A21452B-F678-41FA-86C4-1B172C14E94A}" type="parTrans" cxnId="{43AA37A2-D356-4BF0-9DBF-8591899F3C29}">
      <dgm:prSet/>
      <dgm:spPr/>
      <dgm:t>
        <a:bodyPr/>
        <a:lstStyle/>
        <a:p>
          <a:endParaRPr lang="en-US"/>
        </a:p>
      </dgm:t>
    </dgm:pt>
    <dgm:pt modelId="{0C79C8AC-E848-4199-84E9-AEA09FAFCEB7}" type="sibTrans" cxnId="{43AA37A2-D356-4BF0-9DBF-8591899F3C29}">
      <dgm:prSet/>
      <dgm:spPr/>
      <dgm:t>
        <a:bodyPr/>
        <a:lstStyle/>
        <a:p>
          <a:endParaRPr lang="en-US"/>
        </a:p>
      </dgm:t>
    </dgm:pt>
    <dgm:pt modelId="{CB517461-AE82-4677-A25B-6D9DE470B106}">
      <dgm:prSet phldrT="[Text]"/>
      <dgm:spPr/>
      <dgm:t>
        <a:bodyPr/>
        <a:lstStyle/>
        <a:p>
          <a:r>
            <a:rPr lang="en-US" dirty="0"/>
            <a:t>AI &amp; Psychology</a:t>
          </a:r>
        </a:p>
      </dgm:t>
    </dgm:pt>
    <dgm:pt modelId="{F8102F45-E5A9-4721-8F05-D66C370DC9A5}" type="parTrans" cxnId="{0A17FD75-4034-4D1B-9CD9-A369A43AE36B}">
      <dgm:prSet/>
      <dgm:spPr/>
      <dgm:t>
        <a:bodyPr/>
        <a:lstStyle/>
        <a:p>
          <a:endParaRPr lang="en-US"/>
        </a:p>
      </dgm:t>
    </dgm:pt>
    <dgm:pt modelId="{41256BC5-9DA5-4669-A60E-25513B2A231C}" type="sibTrans" cxnId="{0A17FD75-4034-4D1B-9CD9-A369A43AE36B}">
      <dgm:prSet/>
      <dgm:spPr/>
      <dgm:t>
        <a:bodyPr/>
        <a:lstStyle/>
        <a:p>
          <a:endParaRPr lang="en-US"/>
        </a:p>
      </dgm:t>
    </dgm:pt>
    <dgm:pt modelId="{B42803E7-0982-4A6A-BD81-AA7E4B86950C}">
      <dgm:prSet phldrT="[Text]"/>
      <dgm:spPr/>
      <dgm:t>
        <a:bodyPr/>
        <a:lstStyle/>
        <a:p>
          <a:r>
            <a:rPr lang="en-US" dirty="0"/>
            <a:t>What psychologists need to know about AI</a:t>
          </a:r>
        </a:p>
      </dgm:t>
    </dgm:pt>
    <dgm:pt modelId="{BA8FA2BE-4321-4947-9D0E-3BF480C9A000}" type="parTrans" cxnId="{9983510D-410E-4918-938B-BEBB86BBFB28}">
      <dgm:prSet/>
      <dgm:spPr/>
      <dgm:t>
        <a:bodyPr/>
        <a:lstStyle/>
        <a:p>
          <a:endParaRPr lang="en-US"/>
        </a:p>
      </dgm:t>
    </dgm:pt>
    <dgm:pt modelId="{57D1FF3E-C768-4664-A13D-9BC51CA77933}" type="sibTrans" cxnId="{9983510D-410E-4918-938B-BEBB86BBFB28}">
      <dgm:prSet/>
      <dgm:spPr/>
      <dgm:t>
        <a:bodyPr/>
        <a:lstStyle/>
        <a:p>
          <a:endParaRPr lang="en-US"/>
        </a:p>
      </dgm:t>
    </dgm:pt>
    <dgm:pt modelId="{514C53F0-F11E-49B7-AB93-4BF51997EFBC}">
      <dgm:prSet phldrT="[Text]"/>
      <dgm:spPr/>
      <dgm:t>
        <a:bodyPr/>
        <a:lstStyle/>
        <a:p>
          <a:r>
            <a:rPr lang="en-US" dirty="0"/>
            <a:t>Creating that connection intentionally</a:t>
          </a:r>
        </a:p>
      </dgm:t>
    </dgm:pt>
    <dgm:pt modelId="{0B14D363-7999-42A9-8D99-4D216891329B}" type="parTrans" cxnId="{9685E7DC-E507-4677-BA2C-8E5FDF8B8B38}">
      <dgm:prSet/>
      <dgm:spPr/>
      <dgm:t>
        <a:bodyPr/>
        <a:lstStyle/>
        <a:p>
          <a:endParaRPr lang="en-US"/>
        </a:p>
      </dgm:t>
    </dgm:pt>
    <dgm:pt modelId="{1F697BCF-6EFF-443C-907A-F2F44FFF195C}" type="sibTrans" cxnId="{9685E7DC-E507-4677-BA2C-8E5FDF8B8B38}">
      <dgm:prSet/>
      <dgm:spPr/>
      <dgm:t>
        <a:bodyPr/>
        <a:lstStyle/>
        <a:p>
          <a:endParaRPr lang="en-US"/>
        </a:p>
      </dgm:t>
    </dgm:pt>
    <dgm:pt modelId="{C585D2D2-B7A9-45AE-A924-62F55F6EB93E}">
      <dgm:prSet phldrT="[Text]"/>
      <dgm:spPr/>
      <dgm:t>
        <a:bodyPr/>
        <a:lstStyle/>
        <a:p>
          <a:r>
            <a:rPr lang="en-US" dirty="0"/>
            <a:t>AI &amp; APA</a:t>
          </a:r>
        </a:p>
      </dgm:t>
    </dgm:pt>
    <dgm:pt modelId="{D9D9E666-6666-4AAB-94AC-E20415FE89DC}" type="parTrans" cxnId="{E5046A7E-0BA7-41DA-BD92-24669214C33E}">
      <dgm:prSet/>
      <dgm:spPr/>
      <dgm:t>
        <a:bodyPr/>
        <a:lstStyle/>
        <a:p>
          <a:endParaRPr lang="en-US"/>
        </a:p>
      </dgm:t>
    </dgm:pt>
    <dgm:pt modelId="{107F47C6-2CA3-4EFE-B70F-8CD7EEE4D20C}" type="sibTrans" cxnId="{E5046A7E-0BA7-41DA-BD92-24669214C33E}">
      <dgm:prSet/>
      <dgm:spPr/>
      <dgm:t>
        <a:bodyPr/>
        <a:lstStyle/>
        <a:p>
          <a:endParaRPr lang="en-US"/>
        </a:p>
      </dgm:t>
    </dgm:pt>
    <dgm:pt modelId="{7F9CE9B9-C991-4ED2-BE83-586F4B4FA679}">
      <dgm:prSet phldrT="[Text]"/>
      <dgm:spPr/>
      <dgm:t>
        <a:bodyPr/>
        <a:lstStyle/>
        <a:p>
          <a:r>
            <a:rPr lang="en-US" dirty="0"/>
            <a:t>Using AI for Improve Operations</a:t>
          </a:r>
        </a:p>
      </dgm:t>
    </dgm:pt>
    <dgm:pt modelId="{6D55E8F2-9B13-478C-8D65-4AE7FCC14177}" type="parTrans" cxnId="{A2B55EC6-1DA0-4141-93AB-5B82E73A5159}">
      <dgm:prSet/>
      <dgm:spPr/>
      <dgm:t>
        <a:bodyPr/>
        <a:lstStyle/>
        <a:p>
          <a:endParaRPr lang="en-US"/>
        </a:p>
      </dgm:t>
    </dgm:pt>
    <dgm:pt modelId="{7FE5435A-AD13-4A94-BA23-F0217CE8000A}" type="sibTrans" cxnId="{A2B55EC6-1DA0-4141-93AB-5B82E73A5159}">
      <dgm:prSet/>
      <dgm:spPr/>
      <dgm:t>
        <a:bodyPr/>
        <a:lstStyle/>
        <a:p>
          <a:endParaRPr lang="en-US"/>
        </a:p>
      </dgm:t>
    </dgm:pt>
    <dgm:pt modelId="{F78B4606-320C-43DF-9EAF-BD8740A92339}">
      <dgm:prSet phldrT="[Text]"/>
      <dgm:spPr/>
      <dgm:t>
        <a:bodyPr/>
        <a:lstStyle/>
        <a:p>
          <a:r>
            <a:rPr lang="en-US" dirty="0"/>
            <a:t>Using AI for game-changing opportunities.</a:t>
          </a:r>
        </a:p>
      </dgm:t>
    </dgm:pt>
    <dgm:pt modelId="{DAFC17B4-BDF2-4F05-A920-BCD30CDBA71D}" type="parTrans" cxnId="{114C0694-52C8-4081-A6F9-7AFB3468C829}">
      <dgm:prSet/>
      <dgm:spPr/>
      <dgm:t>
        <a:bodyPr/>
        <a:lstStyle/>
        <a:p>
          <a:endParaRPr lang="en-US"/>
        </a:p>
      </dgm:t>
    </dgm:pt>
    <dgm:pt modelId="{5158A1F9-37BC-4701-B570-DF689369351C}" type="sibTrans" cxnId="{114C0694-52C8-4081-A6F9-7AFB3468C829}">
      <dgm:prSet/>
      <dgm:spPr/>
      <dgm:t>
        <a:bodyPr/>
        <a:lstStyle/>
        <a:p>
          <a:endParaRPr lang="en-US"/>
        </a:p>
      </dgm:t>
    </dgm:pt>
    <dgm:pt modelId="{3547C798-1645-4991-8BFC-991604709EF5}">
      <dgm:prSet phldrT="[Text]"/>
      <dgm:spPr/>
      <dgm:t>
        <a:bodyPr/>
        <a:lstStyle/>
        <a:p>
          <a:r>
            <a:rPr lang="en-US" dirty="0"/>
            <a:t>What AI industry need to know about psychologist role in AI</a:t>
          </a:r>
        </a:p>
      </dgm:t>
    </dgm:pt>
    <dgm:pt modelId="{632382EC-7F2B-49D1-9A90-768BF1FCC2EA}" type="parTrans" cxnId="{B8A5A3BA-9F85-43C8-A467-535AA3614BD3}">
      <dgm:prSet/>
      <dgm:spPr/>
      <dgm:t>
        <a:bodyPr/>
        <a:lstStyle/>
        <a:p>
          <a:endParaRPr lang="en-US"/>
        </a:p>
      </dgm:t>
    </dgm:pt>
    <dgm:pt modelId="{6225A98A-9CA8-4FCD-A1E6-0DE86A514270}" type="sibTrans" cxnId="{B8A5A3BA-9F85-43C8-A467-535AA3614BD3}">
      <dgm:prSet/>
      <dgm:spPr/>
      <dgm:t>
        <a:bodyPr/>
        <a:lstStyle/>
        <a:p>
          <a:endParaRPr lang="en-US"/>
        </a:p>
      </dgm:t>
    </dgm:pt>
    <dgm:pt modelId="{A23CCFA6-F74E-492C-8805-E5906133A20B}">
      <dgm:prSet phldrT="[Text]"/>
      <dgm:spPr/>
      <dgm:t>
        <a:bodyPr/>
        <a:lstStyle/>
        <a:p>
          <a:r>
            <a:rPr lang="en-US" dirty="0"/>
            <a:t>Impact on directorates’ priorities</a:t>
          </a:r>
        </a:p>
      </dgm:t>
    </dgm:pt>
    <dgm:pt modelId="{352C71D2-04FA-433C-AE06-C95567992402}" type="parTrans" cxnId="{DB7809C5-1098-4CB8-9F10-C24D42B50729}">
      <dgm:prSet/>
      <dgm:spPr/>
      <dgm:t>
        <a:bodyPr/>
        <a:lstStyle/>
        <a:p>
          <a:endParaRPr lang="en-US"/>
        </a:p>
      </dgm:t>
    </dgm:pt>
    <dgm:pt modelId="{2030410F-1B88-49EE-A5D0-FE92E2915279}" type="sibTrans" cxnId="{DB7809C5-1098-4CB8-9F10-C24D42B50729}">
      <dgm:prSet/>
      <dgm:spPr/>
      <dgm:t>
        <a:bodyPr/>
        <a:lstStyle/>
        <a:p>
          <a:endParaRPr lang="en-US"/>
        </a:p>
      </dgm:t>
    </dgm:pt>
    <dgm:pt modelId="{4FADD487-80BE-47FD-B6D5-EE4C9D8871ED}">
      <dgm:prSet phldrT="[Text]"/>
      <dgm:spPr/>
      <dgm:t>
        <a:bodyPr/>
        <a:lstStyle/>
        <a:p>
          <a:r>
            <a:rPr lang="en-US" dirty="0"/>
            <a:t>Impact on all aspects of psychology</a:t>
          </a:r>
        </a:p>
      </dgm:t>
    </dgm:pt>
    <dgm:pt modelId="{294D4D00-D4DC-46E2-8F62-7BFEAC7FD4CF}" type="parTrans" cxnId="{8BAABC81-177A-42BC-8739-054EAAE1AE27}">
      <dgm:prSet/>
      <dgm:spPr/>
      <dgm:t>
        <a:bodyPr/>
        <a:lstStyle/>
        <a:p>
          <a:endParaRPr lang="en-US"/>
        </a:p>
      </dgm:t>
    </dgm:pt>
    <dgm:pt modelId="{4D24C1CB-51E0-40FF-99E9-E9D75643DB93}" type="sibTrans" cxnId="{8BAABC81-177A-42BC-8739-054EAAE1AE27}">
      <dgm:prSet/>
      <dgm:spPr/>
      <dgm:t>
        <a:bodyPr/>
        <a:lstStyle/>
        <a:p>
          <a:endParaRPr lang="en-US"/>
        </a:p>
      </dgm:t>
    </dgm:pt>
    <dgm:pt modelId="{255D90D2-FEA1-4A28-93DB-5762EAB3C550}" type="pres">
      <dgm:prSet presAssocID="{1E9F421B-635F-45B4-900C-77376AEFCBDB}" presName="Name0" presStyleCnt="0">
        <dgm:presLayoutVars>
          <dgm:chMax val="7"/>
          <dgm:dir/>
          <dgm:animLvl val="lvl"/>
          <dgm:resizeHandles val="exact"/>
        </dgm:presLayoutVars>
      </dgm:prSet>
      <dgm:spPr/>
      <dgm:t>
        <a:bodyPr/>
        <a:lstStyle/>
        <a:p>
          <a:endParaRPr lang="en-US"/>
        </a:p>
      </dgm:t>
    </dgm:pt>
    <dgm:pt modelId="{C9234FCD-EED8-4B3D-A171-C8FCB4DC9FCF}" type="pres">
      <dgm:prSet presAssocID="{0EE7AD36-7643-44EC-986A-B3C66B0B8DCD}" presName="circle1" presStyleLbl="node1" presStyleIdx="0" presStyleCnt="3"/>
      <dgm:spPr/>
    </dgm:pt>
    <dgm:pt modelId="{FB6A7151-7911-460F-A0E3-AB44AE326B29}" type="pres">
      <dgm:prSet presAssocID="{0EE7AD36-7643-44EC-986A-B3C66B0B8DCD}" presName="space" presStyleCnt="0"/>
      <dgm:spPr/>
    </dgm:pt>
    <dgm:pt modelId="{5C81445D-667C-428F-A71A-03ACB99B0A9D}" type="pres">
      <dgm:prSet presAssocID="{0EE7AD36-7643-44EC-986A-B3C66B0B8DCD}" presName="rect1" presStyleLbl="alignAcc1" presStyleIdx="0" presStyleCnt="3"/>
      <dgm:spPr/>
      <dgm:t>
        <a:bodyPr/>
        <a:lstStyle/>
        <a:p>
          <a:endParaRPr lang="en-US"/>
        </a:p>
      </dgm:t>
    </dgm:pt>
    <dgm:pt modelId="{FAB631F6-5084-4335-ABC4-BDCAA9715D88}" type="pres">
      <dgm:prSet presAssocID="{CB517461-AE82-4677-A25B-6D9DE470B106}" presName="vertSpace2" presStyleLbl="node1" presStyleIdx="0" presStyleCnt="3"/>
      <dgm:spPr/>
    </dgm:pt>
    <dgm:pt modelId="{9E53D90C-CE05-4ECA-88E1-17F1C02E83D7}" type="pres">
      <dgm:prSet presAssocID="{CB517461-AE82-4677-A25B-6D9DE470B106}" presName="circle2" presStyleLbl="node1" presStyleIdx="1" presStyleCnt="3"/>
      <dgm:spPr/>
    </dgm:pt>
    <dgm:pt modelId="{A91F020C-B152-45A3-9403-D17140CC3644}" type="pres">
      <dgm:prSet presAssocID="{CB517461-AE82-4677-A25B-6D9DE470B106}" presName="rect2" presStyleLbl="alignAcc1" presStyleIdx="1" presStyleCnt="3"/>
      <dgm:spPr/>
      <dgm:t>
        <a:bodyPr/>
        <a:lstStyle/>
        <a:p>
          <a:endParaRPr lang="en-US"/>
        </a:p>
      </dgm:t>
    </dgm:pt>
    <dgm:pt modelId="{36D506A9-1446-44A2-A6C6-1170B26B0485}" type="pres">
      <dgm:prSet presAssocID="{C585D2D2-B7A9-45AE-A924-62F55F6EB93E}" presName="vertSpace3" presStyleLbl="node1" presStyleIdx="1" presStyleCnt="3"/>
      <dgm:spPr/>
    </dgm:pt>
    <dgm:pt modelId="{FBB5F552-2349-4E78-BE52-55785E900E88}" type="pres">
      <dgm:prSet presAssocID="{C585D2D2-B7A9-45AE-A924-62F55F6EB93E}" presName="circle3" presStyleLbl="node1" presStyleIdx="2" presStyleCnt="3"/>
      <dgm:spPr/>
    </dgm:pt>
    <dgm:pt modelId="{9681C9FA-5333-422F-BC62-171B89E0D158}" type="pres">
      <dgm:prSet presAssocID="{C585D2D2-B7A9-45AE-A924-62F55F6EB93E}" presName="rect3" presStyleLbl="alignAcc1" presStyleIdx="2" presStyleCnt="3"/>
      <dgm:spPr/>
      <dgm:t>
        <a:bodyPr/>
        <a:lstStyle/>
        <a:p>
          <a:endParaRPr lang="en-US"/>
        </a:p>
      </dgm:t>
    </dgm:pt>
    <dgm:pt modelId="{087B0D8F-AD28-46C2-9E27-0B9CB2212307}" type="pres">
      <dgm:prSet presAssocID="{0EE7AD36-7643-44EC-986A-B3C66B0B8DCD}" presName="rect1ParTx" presStyleLbl="alignAcc1" presStyleIdx="2" presStyleCnt="3">
        <dgm:presLayoutVars>
          <dgm:chMax val="1"/>
          <dgm:bulletEnabled val="1"/>
        </dgm:presLayoutVars>
      </dgm:prSet>
      <dgm:spPr/>
      <dgm:t>
        <a:bodyPr/>
        <a:lstStyle/>
        <a:p>
          <a:endParaRPr lang="en-US"/>
        </a:p>
      </dgm:t>
    </dgm:pt>
    <dgm:pt modelId="{6035AEF6-FCE5-4906-8C61-0E5F2DB59B83}" type="pres">
      <dgm:prSet presAssocID="{0EE7AD36-7643-44EC-986A-B3C66B0B8DCD}" presName="rect1ChTx" presStyleLbl="alignAcc1" presStyleIdx="2" presStyleCnt="3">
        <dgm:presLayoutVars>
          <dgm:bulletEnabled val="1"/>
        </dgm:presLayoutVars>
      </dgm:prSet>
      <dgm:spPr/>
      <dgm:t>
        <a:bodyPr/>
        <a:lstStyle/>
        <a:p>
          <a:endParaRPr lang="en-US"/>
        </a:p>
      </dgm:t>
    </dgm:pt>
    <dgm:pt modelId="{63F7A184-0B7C-40BF-8E94-5F3D113B2CFB}" type="pres">
      <dgm:prSet presAssocID="{CB517461-AE82-4677-A25B-6D9DE470B106}" presName="rect2ParTx" presStyleLbl="alignAcc1" presStyleIdx="2" presStyleCnt="3">
        <dgm:presLayoutVars>
          <dgm:chMax val="1"/>
          <dgm:bulletEnabled val="1"/>
        </dgm:presLayoutVars>
      </dgm:prSet>
      <dgm:spPr/>
      <dgm:t>
        <a:bodyPr/>
        <a:lstStyle/>
        <a:p>
          <a:endParaRPr lang="en-US"/>
        </a:p>
      </dgm:t>
    </dgm:pt>
    <dgm:pt modelId="{62B21AE7-BB70-4851-9D20-A1449C028C13}" type="pres">
      <dgm:prSet presAssocID="{CB517461-AE82-4677-A25B-6D9DE470B106}" presName="rect2ChTx" presStyleLbl="alignAcc1" presStyleIdx="2" presStyleCnt="3">
        <dgm:presLayoutVars>
          <dgm:bulletEnabled val="1"/>
        </dgm:presLayoutVars>
      </dgm:prSet>
      <dgm:spPr/>
      <dgm:t>
        <a:bodyPr/>
        <a:lstStyle/>
        <a:p>
          <a:endParaRPr lang="en-US"/>
        </a:p>
      </dgm:t>
    </dgm:pt>
    <dgm:pt modelId="{026D9A8A-64A1-4C7B-BF95-41E86399C083}" type="pres">
      <dgm:prSet presAssocID="{C585D2D2-B7A9-45AE-A924-62F55F6EB93E}" presName="rect3ParTx" presStyleLbl="alignAcc1" presStyleIdx="2" presStyleCnt="3">
        <dgm:presLayoutVars>
          <dgm:chMax val="1"/>
          <dgm:bulletEnabled val="1"/>
        </dgm:presLayoutVars>
      </dgm:prSet>
      <dgm:spPr/>
      <dgm:t>
        <a:bodyPr/>
        <a:lstStyle/>
        <a:p>
          <a:endParaRPr lang="en-US"/>
        </a:p>
      </dgm:t>
    </dgm:pt>
    <dgm:pt modelId="{478DC523-46D8-4CFA-9548-1C5248AD7D9D}" type="pres">
      <dgm:prSet presAssocID="{C585D2D2-B7A9-45AE-A924-62F55F6EB93E}" presName="rect3ChTx" presStyleLbl="alignAcc1" presStyleIdx="2" presStyleCnt="3">
        <dgm:presLayoutVars>
          <dgm:bulletEnabled val="1"/>
        </dgm:presLayoutVars>
      </dgm:prSet>
      <dgm:spPr/>
      <dgm:t>
        <a:bodyPr/>
        <a:lstStyle/>
        <a:p>
          <a:endParaRPr lang="en-US"/>
        </a:p>
      </dgm:t>
    </dgm:pt>
  </dgm:ptLst>
  <dgm:cxnLst>
    <dgm:cxn modelId="{3A62561D-3FAC-4C5E-9942-391CCDA06448}" type="presOf" srcId="{F78B4606-320C-43DF-9EAF-BD8740A92339}" destId="{478DC523-46D8-4CFA-9548-1C5248AD7D9D}" srcOrd="0" destOrd="1" presId="urn:microsoft.com/office/officeart/2005/8/layout/target3"/>
    <dgm:cxn modelId="{114C0694-52C8-4081-A6F9-7AFB3468C829}" srcId="{C585D2D2-B7A9-45AE-A924-62F55F6EB93E}" destId="{F78B4606-320C-43DF-9EAF-BD8740A92339}" srcOrd="1" destOrd="0" parTransId="{DAFC17B4-BDF2-4F05-A920-BCD30CDBA71D}" sibTransId="{5158A1F9-37BC-4701-B570-DF689369351C}"/>
    <dgm:cxn modelId="{2ECC1447-2601-4150-8CA3-8D8A25D34BBA}" type="presOf" srcId="{4FADD487-80BE-47FD-B6D5-EE4C9D8871ED}" destId="{62B21AE7-BB70-4851-9D20-A1449C028C13}" srcOrd="0" destOrd="3" presId="urn:microsoft.com/office/officeart/2005/8/layout/target3"/>
    <dgm:cxn modelId="{A85F5AF7-988F-494B-A6A8-09863A5F1578}" type="presOf" srcId="{07BE26F7-0C32-4456-9680-4416EC7E1144}" destId="{6035AEF6-FCE5-4906-8C61-0E5F2DB59B83}" srcOrd="0" destOrd="1" presId="urn:microsoft.com/office/officeart/2005/8/layout/target3"/>
    <dgm:cxn modelId="{BEF7CBAA-D501-48D7-91D1-1A7C2AB9D8F5}" type="presOf" srcId="{C585D2D2-B7A9-45AE-A924-62F55F6EB93E}" destId="{026D9A8A-64A1-4C7B-BF95-41E86399C083}" srcOrd="1" destOrd="0" presId="urn:microsoft.com/office/officeart/2005/8/layout/target3"/>
    <dgm:cxn modelId="{BFCF2737-4E8F-44C2-B32B-F88E200090EB}" type="presOf" srcId="{1E9F421B-635F-45B4-900C-77376AEFCBDB}" destId="{255D90D2-FEA1-4A28-93DB-5762EAB3C550}" srcOrd="0" destOrd="0" presId="urn:microsoft.com/office/officeart/2005/8/layout/target3"/>
    <dgm:cxn modelId="{8BAABC81-177A-42BC-8739-054EAAE1AE27}" srcId="{CB517461-AE82-4677-A25B-6D9DE470B106}" destId="{4FADD487-80BE-47FD-B6D5-EE4C9D8871ED}" srcOrd="3" destOrd="0" parTransId="{294D4D00-D4DC-46E2-8F62-7BFEAC7FD4CF}" sibTransId="{4D24C1CB-51E0-40FF-99E9-E9D75643DB93}"/>
    <dgm:cxn modelId="{0A17FD75-4034-4D1B-9CD9-A369A43AE36B}" srcId="{1E9F421B-635F-45B4-900C-77376AEFCBDB}" destId="{CB517461-AE82-4677-A25B-6D9DE470B106}" srcOrd="1" destOrd="0" parTransId="{F8102F45-E5A9-4721-8F05-D66C370DC9A5}" sibTransId="{41256BC5-9DA5-4669-A60E-25513B2A231C}"/>
    <dgm:cxn modelId="{977AF3B9-9488-4CBB-8F88-A64D5327D1CB}" type="presOf" srcId="{A23CCFA6-F74E-492C-8805-E5906133A20B}" destId="{478DC523-46D8-4CFA-9548-1C5248AD7D9D}" srcOrd="0" destOrd="2" presId="urn:microsoft.com/office/officeart/2005/8/layout/target3"/>
    <dgm:cxn modelId="{9983510D-410E-4918-938B-BEBB86BBFB28}" srcId="{CB517461-AE82-4677-A25B-6D9DE470B106}" destId="{B42803E7-0982-4A6A-BD81-AA7E4B86950C}" srcOrd="0" destOrd="0" parTransId="{BA8FA2BE-4321-4947-9D0E-3BF480C9A000}" sibTransId="{57D1FF3E-C768-4664-A13D-9BC51CA77933}"/>
    <dgm:cxn modelId="{705AC2A2-F76B-4164-AA7E-64830F141187}" type="presOf" srcId="{514C53F0-F11E-49B7-AB93-4BF51997EFBC}" destId="{62B21AE7-BB70-4851-9D20-A1449C028C13}" srcOrd="0" destOrd="2" presId="urn:microsoft.com/office/officeart/2005/8/layout/target3"/>
    <dgm:cxn modelId="{2570BEC5-4673-4859-9E74-752838300385}" srcId="{1E9F421B-635F-45B4-900C-77376AEFCBDB}" destId="{0EE7AD36-7643-44EC-986A-B3C66B0B8DCD}" srcOrd="0" destOrd="0" parTransId="{09467746-C690-425C-A8D7-0E777645775A}" sibTransId="{1F00194D-C83C-45BC-93E5-2F2A6E09DDE5}"/>
    <dgm:cxn modelId="{469A7367-C5E0-4B4E-86E2-EC51A2525E91}" type="presOf" srcId="{3547C798-1645-4991-8BFC-991604709EF5}" destId="{62B21AE7-BB70-4851-9D20-A1449C028C13}" srcOrd="0" destOrd="1" presId="urn:microsoft.com/office/officeart/2005/8/layout/target3"/>
    <dgm:cxn modelId="{EE6FB5D0-C88F-44CF-A3E1-60CF39BCBEA1}" type="presOf" srcId="{0EE7AD36-7643-44EC-986A-B3C66B0B8DCD}" destId="{087B0D8F-AD28-46C2-9E27-0B9CB2212307}" srcOrd="1" destOrd="0" presId="urn:microsoft.com/office/officeart/2005/8/layout/target3"/>
    <dgm:cxn modelId="{AD7C36F5-8D58-4B53-9105-13DBCF49E31B}" type="presOf" srcId="{CB517461-AE82-4677-A25B-6D9DE470B106}" destId="{A91F020C-B152-45A3-9403-D17140CC3644}" srcOrd="0" destOrd="0" presId="urn:microsoft.com/office/officeart/2005/8/layout/target3"/>
    <dgm:cxn modelId="{43AA37A2-D356-4BF0-9DBF-8591899F3C29}" srcId="{0EE7AD36-7643-44EC-986A-B3C66B0B8DCD}" destId="{07BE26F7-0C32-4456-9680-4416EC7E1144}" srcOrd="1" destOrd="0" parTransId="{3A21452B-F678-41FA-86C4-1B172C14E94A}" sibTransId="{0C79C8AC-E848-4199-84E9-AEA09FAFCEB7}"/>
    <dgm:cxn modelId="{DB7809C5-1098-4CB8-9F10-C24D42B50729}" srcId="{C585D2D2-B7A9-45AE-A924-62F55F6EB93E}" destId="{A23CCFA6-F74E-492C-8805-E5906133A20B}" srcOrd="2" destOrd="0" parTransId="{352C71D2-04FA-433C-AE06-C95567992402}" sibTransId="{2030410F-1B88-49EE-A5D0-FE92E2915279}"/>
    <dgm:cxn modelId="{065A7AB0-D102-4587-9204-2906B08256F9}" type="presOf" srcId="{C585D2D2-B7A9-45AE-A924-62F55F6EB93E}" destId="{9681C9FA-5333-422F-BC62-171B89E0D158}" srcOrd="0" destOrd="0" presId="urn:microsoft.com/office/officeart/2005/8/layout/target3"/>
    <dgm:cxn modelId="{A6D9F7A7-94E7-463C-BCDE-1F43C7A6AF04}" type="presOf" srcId="{CB517461-AE82-4677-A25B-6D9DE470B106}" destId="{63F7A184-0B7C-40BF-8E94-5F3D113B2CFB}" srcOrd="1" destOrd="0" presId="urn:microsoft.com/office/officeart/2005/8/layout/target3"/>
    <dgm:cxn modelId="{64EC0B26-0EA0-4473-91DE-F421FCBBE742}" type="presOf" srcId="{0EE7AD36-7643-44EC-986A-B3C66B0B8DCD}" destId="{5C81445D-667C-428F-A71A-03ACB99B0A9D}" srcOrd="0" destOrd="0" presId="urn:microsoft.com/office/officeart/2005/8/layout/target3"/>
    <dgm:cxn modelId="{E5046A7E-0BA7-41DA-BD92-24669214C33E}" srcId="{1E9F421B-635F-45B4-900C-77376AEFCBDB}" destId="{C585D2D2-B7A9-45AE-A924-62F55F6EB93E}" srcOrd="2" destOrd="0" parTransId="{D9D9E666-6666-4AAB-94AC-E20415FE89DC}" sibTransId="{107F47C6-2CA3-4EFE-B70F-8CD7EEE4D20C}"/>
    <dgm:cxn modelId="{D5B161BF-C0BD-4A85-8362-B7CBF7BD078A}" type="presOf" srcId="{7F9CE9B9-C991-4ED2-BE83-586F4B4FA679}" destId="{478DC523-46D8-4CFA-9548-1C5248AD7D9D}" srcOrd="0" destOrd="0" presId="urn:microsoft.com/office/officeart/2005/8/layout/target3"/>
    <dgm:cxn modelId="{D888B420-7A84-46AA-A73B-EEC60BD23A91}" srcId="{0EE7AD36-7643-44EC-986A-B3C66B0B8DCD}" destId="{567452CB-7BA9-4876-93E3-0A11C9D6BC0E}" srcOrd="0" destOrd="0" parTransId="{1F038BB1-933F-48C4-9418-9E4909598180}" sibTransId="{A4A6657A-A817-42F3-84C8-5FF88E9C3E49}"/>
    <dgm:cxn modelId="{9685E7DC-E507-4677-BA2C-8E5FDF8B8B38}" srcId="{CB517461-AE82-4677-A25B-6D9DE470B106}" destId="{514C53F0-F11E-49B7-AB93-4BF51997EFBC}" srcOrd="2" destOrd="0" parTransId="{0B14D363-7999-42A9-8D99-4D216891329B}" sibTransId="{1F697BCF-6EFF-443C-907A-F2F44FFF195C}"/>
    <dgm:cxn modelId="{077C2AC4-3FE0-48EB-9100-D51AED01D6CD}" type="presOf" srcId="{B42803E7-0982-4A6A-BD81-AA7E4B86950C}" destId="{62B21AE7-BB70-4851-9D20-A1449C028C13}" srcOrd="0" destOrd="0" presId="urn:microsoft.com/office/officeart/2005/8/layout/target3"/>
    <dgm:cxn modelId="{B8A5A3BA-9F85-43C8-A467-535AA3614BD3}" srcId="{CB517461-AE82-4677-A25B-6D9DE470B106}" destId="{3547C798-1645-4991-8BFC-991604709EF5}" srcOrd="1" destOrd="0" parTransId="{632382EC-7F2B-49D1-9A90-768BF1FCC2EA}" sibTransId="{6225A98A-9CA8-4FCD-A1E6-0DE86A514270}"/>
    <dgm:cxn modelId="{425BE363-D076-46C2-BBE5-B398D4E11D1F}" type="presOf" srcId="{567452CB-7BA9-4876-93E3-0A11C9D6BC0E}" destId="{6035AEF6-FCE5-4906-8C61-0E5F2DB59B83}" srcOrd="0" destOrd="0" presId="urn:microsoft.com/office/officeart/2005/8/layout/target3"/>
    <dgm:cxn modelId="{A2B55EC6-1DA0-4141-93AB-5B82E73A5159}" srcId="{C585D2D2-B7A9-45AE-A924-62F55F6EB93E}" destId="{7F9CE9B9-C991-4ED2-BE83-586F4B4FA679}" srcOrd="0" destOrd="0" parTransId="{6D55E8F2-9B13-478C-8D65-4AE7FCC14177}" sibTransId="{7FE5435A-AD13-4A94-BA23-F0217CE8000A}"/>
    <dgm:cxn modelId="{B3F91F2C-763E-4CDE-AE48-CD80C61DD806}" type="presParOf" srcId="{255D90D2-FEA1-4A28-93DB-5762EAB3C550}" destId="{C9234FCD-EED8-4B3D-A171-C8FCB4DC9FCF}" srcOrd="0" destOrd="0" presId="urn:microsoft.com/office/officeart/2005/8/layout/target3"/>
    <dgm:cxn modelId="{1270FB88-AF6E-45A5-BF16-0E361200FE40}" type="presParOf" srcId="{255D90D2-FEA1-4A28-93DB-5762EAB3C550}" destId="{FB6A7151-7911-460F-A0E3-AB44AE326B29}" srcOrd="1" destOrd="0" presId="urn:microsoft.com/office/officeart/2005/8/layout/target3"/>
    <dgm:cxn modelId="{5B7A653A-BD1B-49F0-9AEE-3D026CC10377}" type="presParOf" srcId="{255D90D2-FEA1-4A28-93DB-5762EAB3C550}" destId="{5C81445D-667C-428F-A71A-03ACB99B0A9D}" srcOrd="2" destOrd="0" presId="urn:microsoft.com/office/officeart/2005/8/layout/target3"/>
    <dgm:cxn modelId="{E5888BEE-F97B-4EA4-B7D7-7A4A2E285BF7}" type="presParOf" srcId="{255D90D2-FEA1-4A28-93DB-5762EAB3C550}" destId="{FAB631F6-5084-4335-ABC4-BDCAA9715D88}" srcOrd="3" destOrd="0" presId="urn:microsoft.com/office/officeart/2005/8/layout/target3"/>
    <dgm:cxn modelId="{B655F76C-5111-4343-8BE7-74694CBFE8E6}" type="presParOf" srcId="{255D90D2-FEA1-4A28-93DB-5762EAB3C550}" destId="{9E53D90C-CE05-4ECA-88E1-17F1C02E83D7}" srcOrd="4" destOrd="0" presId="urn:microsoft.com/office/officeart/2005/8/layout/target3"/>
    <dgm:cxn modelId="{9A743E7E-FD36-4AE7-AEAE-0D6754F91701}" type="presParOf" srcId="{255D90D2-FEA1-4A28-93DB-5762EAB3C550}" destId="{A91F020C-B152-45A3-9403-D17140CC3644}" srcOrd="5" destOrd="0" presId="urn:microsoft.com/office/officeart/2005/8/layout/target3"/>
    <dgm:cxn modelId="{FE108D3B-3650-4F1A-AA11-1FE263214D24}" type="presParOf" srcId="{255D90D2-FEA1-4A28-93DB-5762EAB3C550}" destId="{36D506A9-1446-44A2-A6C6-1170B26B0485}" srcOrd="6" destOrd="0" presId="urn:microsoft.com/office/officeart/2005/8/layout/target3"/>
    <dgm:cxn modelId="{92E058A5-AEFC-488D-862C-AC7FE1F0610F}" type="presParOf" srcId="{255D90D2-FEA1-4A28-93DB-5762EAB3C550}" destId="{FBB5F552-2349-4E78-BE52-55785E900E88}" srcOrd="7" destOrd="0" presId="urn:microsoft.com/office/officeart/2005/8/layout/target3"/>
    <dgm:cxn modelId="{EF1C29C8-2E3E-4623-96F3-D7097B29608D}" type="presParOf" srcId="{255D90D2-FEA1-4A28-93DB-5762EAB3C550}" destId="{9681C9FA-5333-422F-BC62-171B89E0D158}" srcOrd="8" destOrd="0" presId="urn:microsoft.com/office/officeart/2005/8/layout/target3"/>
    <dgm:cxn modelId="{E8A11E60-4789-4182-A858-965729EB4C6E}" type="presParOf" srcId="{255D90D2-FEA1-4A28-93DB-5762EAB3C550}" destId="{087B0D8F-AD28-46C2-9E27-0B9CB2212307}" srcOrd="9" destOrd="0" presId="urn:microsoft.com/office/officeart/2005/8/layout/target3"/>
    <dgm:cxn modelId="{9B31C52B-DB67-49C4-BF7D-7C2F79F96C11}" type="presParOf" srcId="{255D90D2-FEA1-4A28-93DB-5762EAB3C550}" destId="{6035AEF6-FCE5-4906-8C61-0E5F2DB59B83}" srcOrd="10" destOrd="0" presId="urn:microsoft.com/office/officeart/2005/8/layout/target3"/>
    <dgm:cxn modelId="{469B396F-CC58-4E1E-B464-105AF455C7D3}" type="presParOf" srcId="{255D90D2-FEA1-4A28-93DB-5762EAB3C550}" destId="{63F7A184-0B7C-40BF-8E94-5F3D113B2CFB}" srcOrd="11" destOrd="0" presId="urn:microsoft.com/office/officeart/2005/8/layout/target3"/>
    <dgm:cxn modelId="{9EF2EF85-600E-46F5-BE76-490E2C006144}" type="presParOf" srcId="{255D90D2-FEA1-4A28-93DB-5762EAB3C550}" destId="{62B21AE7-BB70-4851-9D20-A1449C028C13}" srcOrd="12" destOrd="0" presId="urn:microsoft.com/office/officeart/2005/8/layout/target3"/>
    <dgm:cxn modelId="{FBBFDD89-38D3-44DE-BF85-0EA4B424BE56}" type="presParOf" srcId="{255D90D2-FEA1-4A28-93DB-5762EAB3C550}" destId="{026D9A8A-64A1-4C7B-BF95-41E86399C083}" srcOrd="13" destOrd="0" presId="urn:microsoft.com/office/officeart/2005/8/layout/target3"/>
    <dgm:cxn modelId="{770AFDAD-8081-4413-9BBC-0D253B3536A0}" type="presParOf" srcId="{255D90D2-FEA1-4A28-93DB-5762EAB3C550}" destId="{478DC523-46D8-4CFA-9548-1C5248AD7D9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64E28-29EE-43E8-910A-13E97905A5B4}" type="doc">
      <dgm:prSet loTypeId="urn:microsoft.com/office/officeart/2005/8/layout/hProcess9" loCatId="process" qsTypeId="urn:microsoft.com/office/officeart/2005/8/quickstyle/3d2" qsCatId="3D" csTypeId="urn:microsoft.com/office/officeart/2005/8/colors/colorful1" csCatId="colorful" phldr="1"/>
      <dgm:spPr/>
    </dgm:pt>
    <dgm:pt modelId="{25DB06DB-6E97-4EA5-90F5-8A9C188EF513}">
      <dgm:prSet phldrT="[Text]"/>
      <dgm:spPr/>
      <dgm:t>
        <a:bodyPr/>
        <a:lstStyle/>
        <a:p>
          <a:r>
            <a:rPr lang="en-US" dirty="0"/>
            <a:t>Calculates </a:t>
          </a:r>
        </a:p>
        <a:p>
          <a:r>
            <a:rPr lang="en-US" dirty="0"/>
            <a:t>Organizes</a:t>
          </a:r>
        </a:p>
        <a:p>
          <a:r>
            <a:rPr lang="en-US" dirty="0"/>
            <a:t>Surveils </a:t>
          </a:r>
        </a:p>
        <a:p>
          <a:r>
            <a:rPr lang="en-US" dirty="0"/>
            <a:t>Monitors </a:t>
          </a:r>
        </a:p>
        <a:p>
          <a:r>
            <a:rPr lang="en-US" dirty="0"/>
            <a:t>Corrects</a:t>
          </a:r>
        </a:p>
        <a:p>
          <a:r>
            <a:rPr lang="en-US" dirty="0"/>
            <a:t>Reminds</a:t>
          </a:r>
        </a:p>
      </dgm:t>
    </dgm:pt>
    <dgm:pt modelId="{7047FDF3-91ED-48F0-BDF1-F2CEDEFFBBAE}" type="parTrans" cxnId="{77433807-DA45-4AFC-94C1-5573D29CC000}">
      <dgm:prSet/>
      <dgm:spPr/>
      <dgm:t>
        <a:bodyPr/>
        <a:lstStyle/>
        <a:p>
          <a:endParaRPr lang="en-US"/>
        </a:p>
      </dgm:t>
    </dgm:pt>
    <dgm:pt modelId="{54FF6D40-F0EE-4527-BC10-FF531E5A2082}" type="sibTrans" cxnId="{77433807-DA45-4AFC-94C1-5573D29CC000}">
      <dgm:prSet/>
      <dgm:spPr/>
      <dgm:t>
        <a:bodyPr/>
        <a:lstStyle/>
        <a:p>
          <a:endParaRPr lang="en-US"/>
        </a:p>
      </dgm:t>
    </dgm:pt>
    <dgm:pt modelId="{C0C20E0E-E8BA-49EB-A2AA-5CAC66FA2F23}">
      <dgm:prSet phldrT="[Text]"/>
      <dgm:spPr>
        <a:solidFill>
          <a:schemeClr val="accent1">
            <a:lumMod val="75000"/>
          </a:schemeClr>
        </a:solidFill>
      </dgm:spPr>
      <dgm:t>
        <a:bodyPr/>
        <a:lstStyle/>
        <a:p>
          <a:r>
            <a:rPr lang="en-US" dirty="0"/>
            <a:t>Teaches </a:t>
          </a:r>
        </a:p>
        <a:p>
          <a:r>
            <a:rPr lang="en-US" dirty="0"/>
            <a:t>Advises</a:t>
          </a:r>
        </a:p>
        <a:p>
          <a:r>
            <a:rPr lang="en-US" dirty="0"/>
            <a:t>Confidant</a:t>
          </a:r>
        </a:p>
        <a:p>
          <a:r>
            <a:rPr lang="en-US" dirty="0"/>
            <a:t>Decides</a:t>
          </a:r>
        </a:p>
        <a:p>
          <a:r>
            <a:rPr lang="en-US" dirty="0"/>
            <a:t>Supervises</a:t>
          </a:r>
        </a:p>
        <a:p>
          <a:r>
            <a:rPr lang="en-US" dirty="0"/>
            <a:t>Co-Create</a:t>
          </a:r>
        </a:p>
      </dgm:t>
    </dgm:pt>
    <dgm:pt modelId="{D37BD3C6-20BE-4186-928C-978DE35DC615}" type="parTrans" cxnId="{4428FD31-3F76-428D-B93D-85EB5F5F1B66}">
      <dgm:prSet/>
      <dgm:spPr/>
      <dgm:t>
        <a:bodyPr/>
        <a:lstStyle/>
        <a:p>
          <a:endParaRPr lang="en-US"/>
        </a:p>
      </dgm:t>
    </dgm:pt>
    <dgm:pt modelId="{DD7557C7-5999-4966-B74B-65FB55BC5070}" type="sibTrans" cxnId="{4428FD31-3F76-428D-B93D-85EB5F5F1B66}">
      <dgm:prSet/>
      <dgm:spPr/>
      <dgm:t>
        <a:bodyPr/>
        <a:lstStyle/>
        <a:p>
          <a:endParaRPr lang="en-US"/>
        </a:p>
      </dgm:t>
    </dgm:pt>
    <dgm:pt modelId="{6424FFB8-9526-4B64-8FF2-A7242CCEBDBB}" type="pres">
      <dgm:prSet presAssocID="{CCB64E28-29EE-43E8-910A-13E97905A5B4}" presName="CompostProcess" presStyleCnt="0">
        <dgm:presLayoutVars>
          <dgm:dir/>
          <dgm:resizeHandles val="exact"/>
        </dgm:presLayoutVars>
      </dgm:prSet>
      <dgm:spPr/>
    </dgm:pt>
    <dgm:pt modelId="{CD4FA0B1-3A76-437F-97E2-7A2736253FE8}" type="pres">
      <dgm:prSet presAssocID="{CCB64E28-29EE-43E8-910A-13E97905A5B4}" presName="arrow" presStyleLbl="bgShp" presStyleIdx="0" presStyleCnt="1" custLinFactNeighborX="23193" custLinFactNeighborY="-1972"/>
      <dgm:spPr/>
    </dgm:pt>
    <dgm:pt modelId="{4A09724F-EB0B-4094-AD68-5478591D1BC6}" type="pres">
      <dgm:prSet presAssocID="{CCB64E28-29EE-43E8-910A-13E97905A5B4}" presName="linearProcess" presStyleCnt="0"/>
      <dgm:spPr/>
    </dgm:pt>
    <dgm:pt modelId="{497D914E-A09E-44E7-A460-D7028FB9048D}" type="pres">
      <dgm:prSet presAssocID="{25DB06DB-6E97-4EA5-90F5-8A9C188EF513}" presName="textNode" presStyleLbl="node1" presStyleIdx="0" presStyleCnt="2">
        <dgm:presLayoutVars>
          <dgm:bulletEnabled val="1"/>
        </dgm:presLayoutVars>
      </dgm:prSet>
      <dgm:spPr/>
      <dgm:t>
        <a:bodyPr/>
        <a:lstStyle/>
        <a:p>
          <a:endParaRPr lang="en-US"/>
        </a:p>
      </dgm:t>
    </dgm:pt>
    <dgm:pt modelId="{11EC00EA-1A71-4AA8-9040-F499E992DAA5}" type="pres">
      <dgm:prSet presAssocID="{54FF6D40-F0EE-4527-BC10-FF531E5A2082}" presName="sibTrans" presStyleCnt="0"/>
      <dgm:spPr/>
    </dgm:pt>
    <dgm:pt modelId="{F4C88B5A-2450-450A-861E-19268C36E731}" type="pres">
      <dgm:prSet presAssocID="{C0C20E0E-E8BA-49EB-A2AA-5CAC66FA2F23}" presName="textNode" presStyleLbl="node1" presStyleIdx="1" presStyleCnt="2">
        <dgm:presLayoutVars>
          <dgm:bulletEnabled val="1"/>
        </dgm:presLayoutVars>
      </dgm:prSet>
      <dgm:spPr/>
      <dgm:t>
        <a:bodyPr/>
        <a:lstStyle/>
        <a:p>
          <a:endParaRPr lang="en-US"/>
        </a:p>
      </dgm:t>
    </dgm:pt>
  </dgm:ptLst>
  <dgm:cxnLst>
    <dgm:cxn modelId="{77433807-DA45-4AFC-94C1-5573D29CC000}" srcId="{CCB64E28-29EE-43E8-910A-13E97905A5B4}" destId="{25DB06DB-6E97-4EA5-90F5-8A9C188EF513}" srcOrd="0" destOrd="0" parTransId="{7047FDF3-91ED-48F0-BDF1-F2CEDEFFBBAE}" sibTransId="{54FF6D40-F0EE-4527-BC10-FF531E5A2082}"/>
    <dgm:cxn modelId="{9D7D4179-C1DC-4956-BF4D-C1E639170485}" type="presOf" srcId="{CCB64E28-29EE-43E8-910A-13E97905A5B4}" destId="{6424FFB8-9526-4B64-8FF2-A7242CCEBDBB}" srcOrd="0" destOrd="0" presId="urn:microsoft.com/office/officeart/2005/8/layout/hProcess9"/>
    <dgm:cxn modelId="{15145D06-59C6-4482-A0EC-8A24B698F66F}" type="presOf" srcId="{C0C20E0E-E8BA-49EB-A2AA-5CAC66FA2F23}" destId="{F4C88B5A-2450-450A-861E-19268C36E731}" srcOrd="0" destOrd="0" presId="urn:microsoft.com/office/officeart/2005/8/layout/hProcess9"/>
    <dgm:cxn modelId="{4428FD31-3F76-428D-B93D-85EB5F5F1B66}" srcId="{CCB64E28-29EE-43E8-910A-13E97905A5B4}" destId="{C0C20E0E-E8BA-49EB-A2AA-5CAC66FA2F23}" srcOrd="1" destOrd="0" parTransId="{D37BD3C6-20BE-4186-928C-978DE35DC615}" sibTransId="{DD7557C7-5999-4966-B74B-65FB55BC5070}"/>
    <dgm:cxn modelId="{89FE2153-B5BD-43C5-BD33-68DC444131ED}" type="presOf" srcId="{25DB06DB-6E97-4EA5-90F5-8A9C188EF513}" destId="{497D914E-A09E-44E7-A460-D7028FB9048D}" srcOrd="0" destOrd="0" presId="urn:microsoft.com/office/officeart/2005/8/layout/hProcess9"/>
    <dgm:cxn modelId="{AE98FAA0-6698-4192-A0BB-1966CD474108}" type="presParOf" srcId="{6424FFB8-9526-4B64-8FF2-A7242CCEBDBB}" destId="{CD4FA0B1-3A76-437F-97E2-7A2736253FE8}" srcOrd="0" destOrd="0" presId="urn:microsoft.com/office/officeart/2005/8/layout/hProcess9"/>
    <dgm:cxn modelId="{B259FB06-EFAF-49EC-BF6B-09E49FE917FD}" type="presParOf" srcId="{6424FFB8-9526-4B64-8FF2-A7242CCEBDBB}" destId="{4A09724F-EB0B-4094-AD68-5478591D1BC6}" srcOrd="1" destOrd="0" presId="urn:microsoft.com/office/officeart/2005/8/layout/hProcess9"/>
    <dgm:cxn modelId="{0AD25274-2F6F-4ABF-9DFD-AB1BCA4FE52C}" type="presParOf" srcId="{4A09724F-EB0B-4094-AD68-5478591D1BC6}" destId="{497D914E-A09E-44E7-A460-D7028FB9048D}" srcOrd="0" destOrd="0" presId="urn:microsoft.com/office/officeart/2005/8/layout/hProcess9"/>
    <dgm:cxn modelId="{A9B01DA9-B26C-4355-A7A9-5387C372FA2C}" type="presParOf" srcId="{4A09724F-EB0B-4094-AD68-5478591D1BC6}" destId="{11EC00EA-1A71-4AA8-9040-F499E992DAA5}" srcOrd="1" destOrd="0" presId="urn:microsoft.com/office/officeart/2005/8/layout/hProcess9"/>
    <dgm:cxn modelId="{412A13CE-D454-4F49-B680-055D74C6CE39}" type="presParOf" srcId="{4A09724F-EB0B-4094-AD68-5478591D1BC6}" destId="{F4C88B5A-2450-450A-861E-19268C36E73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1A1E95-3FF7-41E8-913D-F2DF49686C1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7A2EC94-19AE-4749-8EC0-3CD7D8B01B63}">
      <dgm:prSet/>
      <dgm:spPr/>
      <dgm:t>
        <a:bodyPr/>
        <a:lstStyle/>
        <a:p>
          <a:pPr>
            <a:lnSpc>
              <a:spcPct val="100000"/>
            </a:lnSpc>
            <a:defRPr b="1"/>
          </a:pPr>
          <a:r>
            <a:rPr lang="en-US"/>
            <a:t>Personal Tutor</a:t>
          </a:r>
        </a:p>
      </dgm:t>
    </dgm:pt>
    <dgm:pt modelId="{4F91299A-C269-4B45-9EB0-48B5E005E0F3}" type="parTrans" cxnId="{91B3C7EB-4AA6-46BF-B89A-A02D12E66505}">
      <dgm:prSet/>
      <dgm:spPr/>
      <dgm:t>
        <a:bodyPr/>
        <a:lstStyle/>
        <a:p>
          <a:endParaRPr lang="en-US"/>
        </a:p>
      </dgm:t>
    </dgm:pt>
    <dgm:pt modelId="{E9DFAFB0-D3C2-4DD7-97FB-7CACE75D036D}" type="sibTrans" cxnId="{91B3C7EB-4AA6-46BF-B89A-A02D12E66505}">
      <dgm:prSet/>
      <dgm:spPr/>
      <dgm:t>
        <a:bodyPr/>
        <a:lstStyle/>
        <a:p>
          <a:endParaRPr lang="en-US"/>
        </a:p>
      </dgm:t>
    </dgm:pt>
    <dgm:pt modelId="{000FDE0B-B592-4A9F-96EF-1960EBD20B62}">
      <dgm:prSet/>
      <dgm:spPr/>
      <dgm:t>
        <a:bodyPr/>
        <a:lstStyle/>
        <a:p>
          <a:pPr>
            <a:lnSpc>
              <a:spcPct val="100000"/>
            </a:lnSpc>
          </a:pPr>
          <a:r>
            <a:rPr lang="en-US"/>
            <a:t>Concept clarification</a:t>
          </a:r>
        </a:p>
      </dgm:t>
    </dgm:pt>
    <dgm:pt modelId="{1C86D1A3-847F-4A44-AC48-D729DAB84A3F}" type="parTrans" cxnId="{1538582F-1DD1-4FA2-A097-26EDFAB1D7CC}">
      <dgm:prSet/>
      <dgm:spPr/>
      <dgm:t>
        <a:bodyPr/>
        <a:lstStyle/>
        <a:p>
          <a:endParaRPr lang="en-US"/>
        </a:p>
      </dgm:t>
    </dgm:pt>
    <dgm:pt modelId="{2946BB63-71D7-48B3-BF54-C1A373500226}" type="sibTrans" cxnId="{1538582F-1DD1-4FA2-A097-26EDFAB1D7CC}">
      <dgm:prSet/>
      <dgm:spPr/>
      <dgm:t>
        <a:bodyPr/>
        <a:lstStyle/>
        <a:p>
          <a:endParaRPr lang="en-US"/>
        </a:p>
      </dgm:t>
    </dgm:pt>
    <dgm:pt modelId="{708EB3AF-7859-495D-A143-C046C8935DED}">
      <dgm:prSet/>
      <dgm:spPr/>
      <dgm:t>
        <a:bodyPr/>
        <a:lstStyle/>
        <a:p>
          <a:pPr>
            <a:lnSpc>
              <a:spcPct val="100000"/>
            </a:lnSpc>
          </a:pPr>
          <a:r>
            <a:rPr lang="en-US"/>
            <a:t>Article summary</a:t>
          </a:r>
        </a:p>
      </dgm:t>
    </dgm:pt>
    <dgm:pt modelId="{427236F9-82B7-4A37-842E-63B5C987905C}" type="parTrans" cxnId="{36EFD55B-4328-4F7D-BCFB-3825F7A9F12E}">
      <dgm:prSet/>
      <dgm:spPr/>
      <dgm:t>
        <a:bodyPr/>
        <a:lstStyle/>
        <a:p>
          <a:endParaRPr lang="en-US"/>
        </a:p>
      </dgm:t>
    </dgm:pt>
    <dgm:pt modelId="{998FA278-89AC-469F-BDD1-27DAB3CABD51}" type="sibTrans" cxnId="{36EFD55B-4328-4F7D-BCFB-3825F7A9F12E}">
      <dgm:prSet/>
      <dgm:spPr/>
      <dgm:t>
        <a:bodyPr/>
        <a:lstStyle/>
        <a:p>
          <a:endParaRPr lang="en-US"/>
        </a:p>
      </dgm:t>
    </dgm:pt>
    <dgm:pt modelId="{6B43E791-0E23-43A5-AAFE-71CB6D7BD60C}">
      <dgm:prSet/>
      <dgm:spPr/>
      <dgm:t>
        <a:bodyPr/>
        <a:lstStyle/>
        <a:p>
          <a:pPr>
            <a:lnSpc>
              <a:spcPct val="100000"/>
            </a:lnSpc>
          </a:pPr>
          <a:r>
            <a:rPr lang="en-US"/>
            <a:t>Real word application</a:t>
          </a:r>
        </a:p>
      </dgm:t>
    </dgm:pt>
    <dgm:pt modelId="{6F974F36-5528-4D2F-A8BE-8D851D0E4BDE}" type="parTrans" cxnId="{FB6A227C-E631-45CE-A6D2-EA575CF847A4}">
      <dgm:prSet/>
      <dgm:spPr/>
      <dgm:t>
        <a:bodyPr/>
        <a:lstStyle/>
        <a:p>
          <a:endParaRPr lang="en-US"/>
        </a:p>
      </dgm:t>
    </dgm:pt>
    <dgm:pt modelId="{242D7B16-4310-49D0-AB38-651FF259347B}" type="sibTrans" cxnId="{FB6A227C-E631-45CE-A6D2-EA575CF847A4}">
      <dgm:prSet/>
      <dgm:spPr/>
      <dgm:t>
        <a:bodyPr/>
        <a:lstStyle/>
        <a:p>
          <a:endParaRPr lang="en-US"/>
        </a:p>
      </dgm:t>
    </dgm:pt>
    <dgm:pt modelId="{A9BD4AE4-7193-450D-A557-398A2EF46BAC}">
      <dgm:prSet/>
      <dgm:spPr/>
      <dgm:t>
        <a:bodyPr/>
        <a:lstStyle/>
        <a:p>
          <a:pPr>
            <a:lnSpc>
              <a:spcPct val="100000"/>
            </a:lnSpc>
            <a:defRPr b="1"/>
          </a:pPr>
          <a:r>
            <a:rPr lang="en-US"/>
            <a:t>Brainstorming</a:t>
          </a:r>
        </a:p>
      </dgm:t>
    </dgm:pt>
    <dgm:pt modelId="{B62E84E1-8D2B-4E15-BFBE-534CD832CFE9}" type="parTrans" cxnId="{833FF2FD-36E4-40C9-975D-DCA126E78D4A}">
      <dgm:prSet/>
      <dgm:spPr/>
      <dgm:t>
        <a:bodyPr/>
        <a:lstStyle/>
        <a:p>
          <a:endParaRPr lang="en-US"/>
        </a:p>
      </dgm:t>
    </dgm:pt>
    <dgm:pt modelId="{5697E60B-3301-470B-899D-0EC72D1A647E}" type="sibTrans" cxnId="{833FF2FD-36E4-40C9-975D-DCA126E78D4A}">
      <dgm:prSet/>
      <dgm:spPr/>
      <dgm:t>
        <a:bodyPr/>
        <a:lstStyle/>
        <a:p>
          <a:endParaRPr lang="en-US"/>
        </a:p>
      </dgm:t>
    </dgm:pt>
    <dgm:pt modelId="{E47AEE78-06E2-4332-94E2-E68EFD36C999}">
      <dgm:prSet/>
      <dgm:spPr/>
      <dgm:t>
        <a:bodyPr/>
        <a:lstStyle/>
        <a:p>
          <a:pPr>
            <a:lnSpc>
              <a:spcPct val="100000"/>
            </a:lnSpc>
          </a:pPr>
          <a:r>
            <a:rPr lang="en-US"/>
            <a:t>Provide talking points for discussion facilitation</a:t>
          </a:r>
        </a:p>
      </dgm:t>
    </dgm:pt>
    <dgm:pt modelId="{97D656C3-13FB-4CF0-966D-C1DC4F7EDDE4}" type="parTrans" cxnId="{4A913541-FC22-4D43-8965-7DAC6EC99127}">
      <dgm:prSet/>
      <dgm:spPr/>
      <dgm:t>
        <a:bodyPr/>
        <a:lstStyle/>
        <a:p>
          <a:endParaRPr lang="en-US"/>
        </a:p>
      </dgm:t>
    </dgm:pt>
    <dgm:pt modelId="{DA20BD90-B7ED-4F9E-A91C-67FA5FCCDE47}" type="sibTrans" cxnId="{4A913541-FC22-4D43-8965-7DAC6EC99127}">
      <dgm:prSet/>
      <dgm:spPr/>
      <dgm:t>
        <a:bodyPr/>
        <a:lstStyle/>
        <a:p>
          <a:endParaRPr lang="en-US"/>
        </a:p>
      </dgm:t>
    </dgm:pt>
    <dgm:pt modelId="{D62A7547-CA1F-4F24-BD71-BDCCD5842B63}">
      <dgm:prSet/>
      <dgm:spPr/>
      <dgm:t>
        <a:bodyPr/>
        <a:lstStyle/>
        <a:p>
          <a:pPr>
            <a:lnSpc>
              <a:spcPct val="100000"/>
            </a:lnSpc>
            <a:defRPr b="1"/>
          </a:pPr>
          <a:r>
            <a:rPr lang="en-US"/>
            <a:t>Exam preparation </a:t>
          </a:r>
        </a:p>
      </dgm:t>
    </dgm:pt>
    <dgm:pt modelId="{8C405FA5-7FD2-40E2-898A-A0A9B39496BF}" type="parTrans" cxnId="{F03C4CE6-E6E8-4298-96BB-AD798350D596}">
      <dgm:prSet/>
      <dgm:spPr/>
      <dgm:t>
        <a:bodyPr/>
        <a:lstStyle/>
        <a:p>
          <a:endParaRPr lang="en-US"/>
        </a:p>
      </dgm:t>
    </dgm:pt>
    <dgm:pt modelId="{FEFB4EFE-C0BF-469D-8144-01DC361639B1}" type="sibTrans" cxnId="{F03C4CE6-E6E8-4298-96BB-AD798350D596}">
      <dgm:prSet/>
      <dgm:spPr/>
      <dgm:t>
        <a:bodyPr/>
        <a:lstStyle/>
        <a:p>
          <a:endParaRPr lang="en-US"/>
        </a:p>
      </dgm:t>
    </dgm:pt>
    <dgm:pt modelId="{D93EC718-0869-4FA1-B622-DB60028FDA55}">
      <dgm:prSet/>
      <dgm:spPr/>
      <dgm:t>
        <a:bodyPr/>
        <a:lstStyle/>
        <a:p>
          <a:pPr>
            <a:lnSpc>
              <a:spcPct val="100000"/>
            </a:lnSpc>
          </a:pPr>
          <a:r>
            <a:rPr lang="en-US"/>
            <a:t>Generate practice questions</a:t>
          </a:r>
        </a:p>
      </dgm:t>
    </dgm:pt>
    <dgm:pt modelId="{42D0CD5E-F450-4844-858C-E08BB4E8ED57}" type="parTrans" cxnId="{B656DDAA-16F1-4104-BF0D-4E960576BE0F}">
      <dgm:prSet/>
      <dgm:spPr/>
      <dgm:t>
        <a:bodyPr/>
        <a:lstStyle/>
        <a:p>
          <a:endParaRPr lang="en-US"/>
        </a:p>
      </dgm:t>
    </dgm:pt>
    <dgm:pt modelId="{8B948FB8-7D23-45EB-8C33-7FD52C082D68}" type="sibTrans" cxnId="{B656DDAA-16F1-4104-BF0D-4E960576BE0F}">
      <dgm:prSet/>
      <dgm:spPr/>
      <dgm:t>
        <a:bodyPr/>
        <a:lstStyle/>
        <a:p>
          <a:endParaRPr lang="en-US"/>
        </a:p>
      </dgm:t>
    </dgm:pt>
    <dgm:pt modelId="{D07D2FFE-95FE-4D69-912F-6CD4FA49ED08}">
      <dgm:prSet/>
      <dgm:spPr/>
      <dgm:t>
        <a:bodyPr/>
        <a:lstStyle/>
        <a:p>
          <a:pPr>
            <a:lnSpc>
              <a:spcPct val="100000"/>
            </a:lnSpc>
            <a:defRPr b="1"/>
          </a:pPr>
          <a:r>
            <a:rPr lang="en-US"/>
            <a:t>Writing coach</a:t>
          </a:r>
        </a:p>
      </dgm:t>
    </dgm:pt>
    <dgm:pt modelId="{54870A02-C4C2-4215-BA4A-5580D73087A3}" type="parTrans" cxnId="{B301D029-5653-4DEB-923F-0924F40B65C6}">
      <dgm:prSet/>
      <dgm:spPr/>
      <dgm:t>
        <a:bodyPr/>
        <a:lstStyle/>
        <a:p>
          <a:endParaRPr lang="en-US"/>
        </a:p>
      </dgm:t>
    </dgm:pt>
    <dgm:pt modelId="{671BF448-C77D-4EF5-B629-D923320EF8E5}" type="sibTrans" cxnId="{B301D029-5653-4DEB-923F-0924F40B65C6}">
      <dgm:prSet/>
      <dgm:spPr/>
      <dgm:t>
        <a:bodyPr/>
        <a:lstStyle/>
        <a:p>
          <a:endParaRPr lang="en-US"/>
        </a:p>
      </dgm:t>
    </dgm:pt>
    <dgm:pt modelId="{76D47F07-DBEA-42D3-BF2F-B7129B7DC854}">
      <dgm:prSet/>
      <dgm:spPr/>
      <dgm:t>
        <a:bodyPr/>
        <a:lstStyle/>
        <a:p>
          <a:pPr>
            <a:lnSpc>
              <a:spcPct val="100000"/>
            </a:lnSpc>
          </a:pPr>
          <a:r>
            <a:rPr lang="en-US"/>
            <a:t>Grammar and style checks</a:t>
          </a:r>
        </a:p>
      </dgm:t>
    </dgm:pt>
    <dgm:pt modelId="{5114F930-4FB8-40DB-83D3-5AA0605D75B3}" type="parTrans" cxnId="{E0600BC5-423F-48BA-8577-24CDF5205DDB}">
      <dgm:prSet/>
      <dgm:spPr/>
      <dgm:t>
        <a:bodyPr/>
        <a:lstStyle/>
        <a:p>
          <a:endParaRPr lang="en-US"/>
        </a:p>
      </dgm:t>
    </dgm:pt>
    <dgm:pt modelId="{8B2B98A4-5186-4743-8886-161FDF3C4F27}" type="sibTrans" cxnId="{E0600BC5-423F-48BA-8577-24CDF5205DDB}">
      <dgm:prSet/>
      <dgm:spPr/>
      <dgm:t>
        <a:bodyPr/>
        <a:lstStyle/>
        <a:p>
          <a:endParaRPr lang="en-US"/>
        </a:p>
      </dgm:t>
    </dgm:pt>
    <dgm:pt modelId="{EF0E0DAD-B308-48C9-A3C0-3904DA44D1FA}">
      <dgm:prSet/>
      <dgm:spPr/>
      <dgm:t>
        <a:bodyPr/>
        <a:lstStyle/>
        <a:p>
          <a:pPr>
            <a:lnSpc>
              <a:spcPct val="100000"/>
            </a:lnSpc>
          </a:pPr>
          <a:r>
            <a:rPr lang="en-US"/>
            <a:t>Argument strengthening</a:t>
          </a:r>
        </a:p>
      </dgm:t>
    </dgm:pt>
    <dgm:pt modelId="{BDF5AFB7-8AB0-494F-8B37-0CCC3AA639FD}" type="parTrans" cxnId="{65565577-4307-4F3F-9C24-4F3F5DA2400C}">
      <dgm:prSet/>
      <dgm:spPr/>
      <dgm:t>
        <a:bodyPr/>
        <a:lstStyle/>
        <a:p>
          <a:endParaRPr lang="en-US"/>
        </a:p>
      </dgm:t>
    </dgm:pt>
    <dgm:pt modelId="{8ED2E198-8320-4384-9A87-64BE1AEE1BB8}" type="sibTrans" cxnId="{65565577-4307-4F3F-9C24-4F3F5DA2400C}">
      <dgm:prSet/>
      <dgm:spPr/>
      <dgm:t>
        <a:bodyPr/>
        <a:lstStyle/>
        <a:p>
          <a:endParaRPr lang="en-US"/>
        </a:p>
      </dgm:t>
    </dgm:pt>
    <dgm:pt modelId="{2B433B80-3647-4D64-878E-D11FD3888556}">
      <dgm:prSet/>
      <dgm:spPr/>
      <dgm:t>
        <a:bodyPr/>
        <a:lstStyle/>
        <a:p>
          <a:pPr>
            <a:lnSpc>
              <a:spcPct val="100000"/>
            </a:lnSpc>
          </a:pPr>
          <a:r>
            <a:rPr lang="en-US"/>
            <a:t>Revision strategies</a:t>
          </a:r>
        </a:p>
      </dgm:t>
    </dgm:pt>
    <dgm:pt modelId="{22ABC697-9B0E-436D-83A5-764F2561C9BF}" type="parTrans" cxnId="{0A3E2EEB-F2F2-44C9-8BC0-2EE9D413825B}">
      <dgm:prSet/>
      <dgm:spPr/>
      <dgm:t>
        <a:bodyPr/>
        <a:lstStyle/>
        <a:p>
          <a:endParaRPr lang="en-US"/>
        </a:p>
      </dgm:t>
    </dgm:pt>
    <dgm:pt modelId="{2AC2B5A4-978E-4E93-BFD3-A12A471E261F}" type="sibTrans" cxnId="{0A3E2EEB-F2F2-44C9-8BC0-2EE9D413825B}">
      <dgm:prSet/>
      <dgm:spPr/>
      <dgm:t>
        <a:bodyPr/>
        <a:lstStyle/>
        <a:p>
          <a:endParaRPr lang="en-US"/>
        </a:p>
      </dgm:t>
    </dgm:pt>
    <dgm:pt modelId="{B1A09F9B-A5D2-4789-81DB-032A3054777F}">
      <dgm:prSet/>
      <dgm:spPr/>
      <dgm:t>
        <a:bodyPr/>
        <a:lstStyle/>
        <a:p>
          <a:pPr>
            <a:lnSpc>
              <a:spcPct val="100000"/>
            </a:lnSpc>
            <a:defRPr b="1"/>
          </a:pPr>
          <a:r>
            <a:rPr lang="en-US"/>
            <a:t>Stats tutor</a:t>
          </a:r>
        </a:p>
      </dgm:t>
    </dgm:pt>
    <dgm:pt modelId="{EA801ED3-7687-46F9-BCBF-F7AA0E33FE28}" type="parTrans" cxnId="{D05324D1-0012-4B12-889D-2D8BED942D2C}">
      <dgm:prSet/>
      <dgm:spPr/>
      <dgm:t>
        <a:bodyPr/>
        <a:lstStyle/>
        <a:p>
          <a:endParaRPr lang="en-US"/>
        </a:p>
      </dgm:t>
    </dgm:pt>
    <dgm:pt modelId="{49AC3606-5D5A-497E-BAE8-E488DE0A77E8}" type="sibTrans" cxnId="{D05324D1-0012-4B12-889D-2D8BED942D2C}">
      <dgm:prSet/>
      <dgm:spPr/>
      <dgm:t>
        <a:bodyPr/>
        <a:lstStyle/>
        <a:p>
          <a:endParaRPr lang="en-US"/>
        </a:p>
      </dgm:t>
    </dgm:pt>
    <dgm:pt modelId="{6BDCF8EA-766A-45E6-B4E8-81D9B4468F1C}">
      <dgm:prSet/>
      <dgm:spPr/>
      <dgm:t>
        <a:bodyPr/>
        <a:lstStyle/>
        <a:p>
          <a:pPr>
            <a:lnSpc>
              <a:spcPct val="100000"/>
            </a:lnSpc>
          </a:pPr>
          <a:r>
            <a:rPr lang="en-US" dirty="0"/>
            <a:t>Selecting the correct analysis</a:t>
          </a:r>
        </a:p>
      </dgm:t>
    </dgm:pt>
    <dgm:pt modelId="{271DBA3F-C4A9-4491-B8CF-3B1EAE31C93A}" type="parTrans" cxnId="{27B93969-64DE-4EF0-80BA-7768DA8BA217}">
      <dgm:prSet/>
      <dgm:spPr/>
      <dgm:t>
        <a:bodyPr/>
        <a:lstStyle/>
        <a:p>
          <a:endParaRPr lang="en-US"/>
        </a:p>
      </dgm:t>
    </dgm:pt>
    <dgm:pt modelId="{6164D1D5-2220-4B07-BD11-8B8AB877753D}" type="sibTrans" cxnId="{27B93969-64DE-4EF0-80BA-7768DA8BA217}">
      <dgm:prSet/>
      <dgm:spPr/>
      <dgm:t>
        <a:bodyPr/>
        <a:lstStyle/>
        <a:p>
          <a:endParaRPr lang="en-US"/>
        </a:p>
      </dgm:t>
    </dgm:pt>
    <dgm:pt modelId="{51B0027B-C8F3-486B-A6FF-C13A3C2A6368}" type="pres">
      <dgm:prSet presAssocID="{951A1E95-3FF7-41E8-913D-F2DF49686C1A}" presName="root" presStyleCnt="0">
        <dgm:presLayoutVars>
          <dgm:dir/>
          <dgm:resizeHandles val="exact"/>
        </dgm:presLayoutVars>
      </dgm:prSet>
      <dgm:spPr/>
      <dgm:t>
        <a:bodyPr/>
        <a:lstStyle/>
        <a:p>
          <a:endParaRPr lang="en-US"/>
        </a:p>
      </dgm:t>
    </dgm:pt>
    <dgm:pt modelId="{205B0024-276C-459C-AC06-2FBA413AE761}" type="pres">
      <dgm:prSet presAssocID="{17A2EC94-19AE-4749-8EC0-3CD7D8B01B63}" presName="compNode" presStyleCnt="0"/>
      <dgm:spPr/>
    </dgm:pt>
    <dgm:pt modelId="{9F09B630-402E-4617-8446-AABD6A7AED0E}" type="pres">
      <dgm:prSet presAssocID="{17A2EC94-19AE-4749-8EC0-3CD7D8B01B63}"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Document"/>
        </a:ext>
      </dgm:extLst>
    </dgm:pt>
    <dgm:pt modelId="{45044107-0001-4C89-93BC-ADAF031B99EA}" type="pres">
      <dgm:prSet presAssocID="{17A2EC94-19AE-4749-8EC0-3CD7D8B01B63}" presName="iconSpace" presStyleCnt="0"/>
      <dgm:spPr/>
    </dgm:pt>
    <dgm:pt modelId="{56BC5735-2658-492E-AEF3-F4E8B46F1228}" type="pres">
      <dgm:prSet presAssocID="{17A2EC94-19AE-4749-8EC0-3CD7D8B01B63}" presName="parTx" presStyleLbl="revTx" presStyleIdx="0" presStyleCnt="10">
        <dgm:presLayoutVars>
          <dgm:chMax val="0"/>
          <dgm:chPref val="0"/>
        </dgm:presLayoutVars>
      </dgm:prSet>
      <dgm:spPr/>
      <dgm:t>
        <a:bodyPr/>
        <a:lstStyle/>
        <a:p>
          <a:endParaRPr lang="en-US"/>
        </a:p>
      </dgm:t>
    </dgm:pt>
    <dgm:pt modelId="{9F7142D1-34C9-47A5-9C3C-4225958D55C1}" type="pres">
      <dgm:prSet presAssocID="{17A2EC94-19AE-4749-8EC0-3CD7D8B01B63}" presName="txSpace" presStyleCnt="0"/>
      <dgm:spPr/>
    </dgm:pt>
    <dgm:pt modelId="{B5DD412D-6C65-4D11-81E8-BAA0FF83488D}" type="pres">
      <dgm:prSet presAssocID="{17A2EC94-19AE-4749-8EC0-3CD7D8B01B63}" presName="desTx" presStyleLbl="revTx" presStyleIdx="1" presStyleCnt="10">
        <dgm:presLayoutVars/>
      </dgm:prSet>
      <dgm:spPr/>
      <dgm:t>
        <a:bodyPr/>
        <a:lstStyle/>
        <a:p>
          <a:endParaRPr lang="en-US"/>
        </a:p>
      </dgm:t>
    </dgm:pt>
    <dgm:pt modelId="{EB957B9C-9A5D-4417-A0C0-0DB82A62D8E0}" type="pres">
      <dgm:prSet presAssocID="{E9DFAFB0-D3C2-4DD7-97FB-7CACE75D036D}" presName="sibTrans" presStyleCnt="0"/>
      <dgm:spPr/>
    </dgm:pt>
    <dgm:pt modelId="{256A4A10-40B1-4281-B57B-46042020B30C}" type="pres">
      <dgm:prSet presAssocID="{A9BD4AE4-7193-450D-A557-398A2EF46BAC}" presName="compNode" presStyleCnt="0"/>
      <dgm:spPr/>
    </dgm:pt>
    <dgm:pt modelId="{9AA73C34-8281-4181-9635-49C0BBB2D4D3}" type="pres">
      <dgm:prSet presAssocID="{A9BD4AE4-7193-450D-A557-398A2EF46BAC}"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hat"/>
        </a:ext>
      </dgm:extLst>
    </dgm:pt>
    <dgm:pt modelId="{0579379E-C421-460F-A941-3445222137DD}" type="pres">
      <dgm:prSet presAssocID="{A9BD4AE4-7193-450D-A557-398A2EF46BAC}" presName="iconSpace" presStyleCnt="0"/>
      <dgm:spPr/>
    </dgm:pt>
    <dgm:pt modelId="{4B08C427-DA56-4E14-BB25-DEB7D4DF602B}" type="pres">
      <dgm:prSet presAssocID="{A9BD4AE4-7193-450D-A557-398A2EF46BAC}" presName="parTx" presStyleLbl="revTx" presStyleIdx="2" presStyleCnt="10">
        <dgm:presLayoutVars>
          <dgm:chMax val="0"/>
          <dgm:chPref val="0"/>
        </dgm:presLayoutVars>
      </dgm:prSet>
      <dgm:spPr/>
      <dgm:t>
        <a:bodyPr/>
        <a:lstStyle/>
        <a:p>
          <a:endParaRPr lang="en-US"/>
        </a:p>
      </dgm:t>
    </dgm:pt>
    <dgm:pt modelId="{6CA0DA61-9260-407E-8CD6-6B0BA0806EFD}" type="pres">
      <dgm:prSet presAssocID="{A9BD4AE4-7193-450D-A557-398A2EF46BAC}" presName="txSpace" presStyleCnt="0"/>
      <dgm:spPr/>
    </dgm:pt>
    <dgm:pt modelId="{C9EAC243-3546-4126-901E-41BC09A96038}" type="pres">
      <dgm:prSet presAssocID="{A9BD4AE4-7193-450D-A557-398A2EF46BAC}" presName="desTx" presStyleLbl="revTx" presStyleIdx="3" presStyleCnt="10">
        <dgm:presLayoutVars/>
      </dgm:prSet>
      <dgm:spPr/>
      <dgm:t>
        <a:bodyPr/>
        <a:lstStyle/>
        <a:p>
          <a:endParaRPr lang="en-US"/>
        </a:p>
      </dgm:t>
    </dgm:pt>
    <dgm:pt modelId="{26D2AB87-278E-4241-813D-49B39590BBF5}" type="pres">
      <dgm:prSet presAssocID="{5697E60B-3301-470B-899D-0EC72D1A647E}" presName="sibTrans" presStyleCnt="0"/>
      <dgm:spPr/>
    </dgm:pt>
    <dgm:pt modelId="{3813575A-A3CF-42F2-ADEF-ECD9E00E0230}" type="pres">
      <dgm:prSet presAssocID="{D62A7547-CA1F-4F24-BD71-BDCCD5842B63}" presName="compNode" presStyleCnt="0"/>
      <dgm:spPr/>
    </dgm:pt>
    <dgm:pt modelId="{F1A651AE-5ADF-4547-9A5F-B2779DE02F06}" type="pres">
      <dgm:prSet presAssocID="{D62A7547-CA1F-4F24-BD71-BDCCD5842B63}"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Head with Gears"/>
        </a:ext>
      </dgm:extLst>
    </dgm:pt>
    <dgm:pt modelId="{58C3B93A-CE9B-4633-9C0B-3DA202BACE79}" type="pres">
      <dgm:prSet presAssocID="{D62A7547-CA1F-4F24-BD71-BDCCD5842B63}" presName="iconSpace" presStyleCnt="0"/>
      <dgm:spPr/>
    </dgm:pt>
    <dgm:pt modelId="{9F18ED74-A6A5-4439-AF43-830BBA6BCA75}" type="pres">
      <dgm:prSet presAssocID="{D62A7547-CA1F-4F24-BD71-BDCCD5842B63}" presName="parTx" presStyleLbl="revTx" presStyleIdx="4" presStyleCnt="10">
        <dgm:presLayoutVars>
          <dgm:chMax val="0"/>
          <dgm:chPref val="0"/>
        </dgm:presLayoutVars>
      </dgm:prSet>
      <dgm:spPr/>
      <dgm:t>
        <a:bodyPr/>
        <a:lstStyle/>
        <a:p>
          <a:endParaRPr lang="en-US"/>
        </a:p>
      </dgm:t>
    </dgm:pt>
    <dgm:pt modelId="{4216554D-0C5C-4A7C-820A-498600CB6865}" type="pres">
      <dgm:prSet presAssocID="{D62A7547-CA1F-4F24-BD71-BDCCD5842B63}" presName="txSpace" presStyleCnt="0"/>
      <dgm:spPr/>
    </dgm:pt>
    <dgm:pt modelId="{55BC10DF-B266-4338-BDA8-6A0765A707BA}" type="pres">
      <dgm:prSet presAssocID="{D62A7547-CA1F-4F24-BD71-BDCCD5842B63}" presName="desTx" presStyleLbl="revTx" presStyleIdx="5" presStyleCnt="10">
        <dgm:presLayoutVars/>
      </dgm:prSet>
      <dgm:spPr/>
      <dgm:t>
        <a:bodyPr/>
        <a:lstStyle/>
        <a:p>
          <a:endParaRPr lang="en-US"/>
        </a:p>
      </dgm:t>
    </dgm:pt>
    <dgm:pt modelId="{A5A43BAD-4407-4197-8FC7-750F7F50FB4F}" type="pres">
      <dgm:prSet presAssocID="{FEFB4EFE-C0BF-469D-8144-01DC361639B1}" presName="sibTrans" presStyleCnt="0"/>
      <dgm:spPr/>
    </dgm:pt>
    <dgm:pt modelId="{1FEDEE68-5F68-43DC-AEE5-DBD289353861}" type="pres">
      <dgm:prSet presAssocID="{D07D2FFE-95FE-4D69-912F-6CD4FA49ED08}" presName="compNode" presStyleCnt="0"/>
      <dgm:spPr/>
    </dgm:pt>
    <dgm:pt modelId="{041CE7C7-BFE4-490B-BDDE-CCD55B053DAB}" type="pres">
      <dgm:prSet presAssocID="{D07D2FFE-95FE-4D69-912F-6CD4FA49ED0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Pencil"/>
        </a:ext>
      </dgm:extLst>
    </dgm:pt>
    <dgm:pt modelId="{D872F512-C971-4412-8A50-C4638C00A921}" type="pres">
      <dgm:prSet presAssocID="{D07D2FFE-95FE-4D69-912F-6CD4FA49ED08}" presName="iconSpace" presStyleCnt="0"/>
      <dgm:spPr/>
    </dgm:pt>
    <dgm:pt modelId="{0A1E179B-1F83-4EC9-9E14-87DEAD5A120B}" type="pres">
      <dgm:prSet presAssocID="{D07D2FFE-95FE-4D69-912F-6CD4FA49ED08}" presName="parTx" presStyleLbl="revTx" presStyleIdx="6" presStyleCnt="10">
        <dgm:presLayoutVars>
          <dgm:chMax val="0"/>
          <dgm:chPref val="0"/>
        </dgm:presLayoutVars>
      </dgm:prSet>
      <dgm:spPr/>
      <dgm:t>
        <a:bodyPr/>
        <a:lstStyle/>
        <a:p>
          <a:endParaRPr lang="en-US"/>
        </a:p>
      </dgm:t>
    </dgm:pt>
    <dgm:pt modelId="{400B56F4-318D-4372-AD27-02DBCF8F166C}" type="pres">
      <dgm:prSet presAssocID="{D07D2FFE-95FE-4D69-912F-6CD4FA49ED08}" presName="txSpace" presStyleCnt="0"/>
      <dgm:spPr/>
    </dgm:pt>
    <dgm:pt modelId="{9870D1F5-B145-4B9B-9F3B-42A55203A14A}" type="pres">
      <dgm:prSet presAssocID="{D07D2FFE-95FE-4D69-912F-6CD4FA49ED08}" presName="desTx" presStyleLbl="revTx" presStyleIdx="7" presStyleCnt="10">
        <dgm:presLayoutVars/>
      </dgm:prSet>
      <dgm:spPr/>
      <dgm:t>
        <a:bodyPr/>
        <a:lstStyle/>
        <a:p>
          <a:endParaRPr lang="en-US"/>
        </a:p>
      </dgm:t>
    </dgm:pt>
    <dgm:pt modelId="{F6E41AAF-D1A7-471B-8A72-15D2E87AFF58}" type="pres">
      <dgm:prSet presAssocID="{671BF448-C77D-4EF5-B629-D923320EF8E5}" presName="sibTrans" presStyleCnt="0"/>
      <dgm:spPr/>
    </dgm:pt>
    <dgm:pt modelId="{6AF145F3-B0BA-4A4E-9B14-2D2751CC642A}" type="pres">
      <dgm:prSet presAssocID="{B1A09F9B-A5D2-4789-81DB-032A3054777F}" presName="compNode" presStyleCnt="0"/>
      <dgm:spPr/>
    </dgm:pt>
    <dgm:pt modelId="{B6B2EE7C-FD0B-4CA6-885C-894F1D64F2CD}" type="pres">
      <dgm:prSet presAssocID="{B1A09F9B-A5D2-4789-81DB-032A3054777F}"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Bar chart"/>
        </a:ext>
      </dgm:extLst>
    </dgm:pt>
    <dgm:pt modelId="{9E7EDCA3-7F90-4868-A08D-0AD6FFE6C048}" type="pres">
      <dgm:prSet presAssocID="{B1A09F9B-A5D2-4789-81DB-032A3054777F}" presName="iconSpace" presStyleCnt="0"/>
      <dgm:spPr/>
    </dgm:pt>
    <dgm:pt modelId="{2B69F242-883C-427C-A2E8-D1CA8B27E1ED}" type="pres">
      <dgm:prSet presAssocID="{B1A09F9B-A5D2-4789-81DB-032A3054777F}" presName="parTx" presStyleLbl="revTx" presStyleIdx="8" presStyleCnt="10">
        <dgm:presLayoutVars>
          <dgm:chMax val="0"/>
          <dgm:chPref val="0"/>
        </dgm:presLayoutVars>
      </dgm:prSet>
      <dgm:spPr/>
      <dgm:t>
        <a:bodyPr/>
        <a:lstStyle/>
        <a:p>
          <a:endParaRPr lang="en-US"/>
        </a:p>
      </dgm:t>
    </dgm:pt>
    <dgm:pt modelId="{DEC6D8E1-709A-46B0-9395-D6ACA2A74BA1}" type="pres">
      <dgm:prSet presAssocID="{B1A09F9B-A5D2-4789-81DB-032A3054777F}" presName="txSpace" presStyleCnt="0"/>
      <dgm:spPr/>
    </dgm:pt>
    <dgm:pt modelId="{7BC0FB43-332E-4828-B512-63C48F31142F}" type="pres">
      <dgm:prSet presAssocID="{B1A09F9B-A5D2-4789-81DB-032A3054777F}" presName="desTx" presStyleLbl="revTx" presStyleIdx="9" presStyleCnt="10">
        <dgm:presLayoutVars/>
      </dgm:prSet>
      <dgm:spPr/>
      <dgm:t>
        <a:bodyPr/>
        <a:lstStyle/>
        <a:p>
          <a:endParaRPr lang="en-US"/>
        </a:p>
      </dgm:t>
    </dgm:pt>
  </dgm:ptLst>
  <dgm:cxnLst>
    <dgm:cxn modelId="{6988F3F2-B508-4D88-82DB-9DD66B98A6F7}" type="presOf" srcId="{76D47F07-DBEA-42D3-BF2F-B7129B7DC854}" destId="{9870D1F5-B145-4B9B-9F3B-42A55203A14A}" srcOrd="0" destOrd="0" presId="urn:microsoft.com/office/officeart/2018/2/layout/IconLabelDescriptionList"/>
    <dgm:cxn modelId="{A563E568-B975-43B2-B5C0-CD9E0697A97F}" type="presOf" srcId="{D07D2FFE-95FE-4D69-912F-6CD4FA49ED08}" destId="{0A1E179B-1F83-4EC9-9E14-87DEAD5A120B}" srcOrd="0" destOrd="0" presId="urn:microsoft.com/office/officeart/2018/2/layout/IconLabelDescriptionList"/>
    <dgm:cxn modelId="{D05324D1-0012-4B12-889D-2D8BED942D2C}" srcId="{951A1E95-3FF7-41E8-913D-F2DF49686C1A}" destId="{B1A09F9B-A5D2-4789-81DB-032A3054777F}" srcOrd="4" destOrd="0" parTransId="{EA801ED3-7687-46F9-BCBF-F7AA0E33FE28}" sibTransId="{49AC3606-5D5A-497E-BAE8-E488DE0A77E8}"/>
    <dgm:cxn modelId="{ADA0953E-C2BC-411E-8D63-A88B983250C7}" type="presOf" srcId="{E47AEE78-06E2-4332-94E2-E68EFD36C999}" destId="{C9EAC243-3546-4126-901E-41BC09A96038}" srcOrd="0" destOrd="0" presId="urn:microsoft.com/office/officeart/2018/2/layout/IconLabelDescriptionList"/>
    <dgm:cxn modelId="{AB8D61CA-E4FE-4458-8E6D-65B8E0962033}" type="presOf" srcId="{6B43E791-0E23-43A5-AAFE-71CB6D7BD60C}" destId="{B5DD412D-6C65-4D11-81E8-BAA0FF83488D}" srcOrd="0" destOrd="2" presId="urn:microsoft.com/office/officeart/2018/2/layout/IconLabelDescriptionList"/>
    <dgm:cxn modelId="{6A36ADB8-E9B5-473A-8FF6-90C229F64710}" type="presOf" srcId="{17A2EC94-19AE-4749-8EC0-3CD7D8B01B63}" destId="{56BC5735-2658-492E-AEF3-F4E8B46F1228}" srcOrd="0" destOrd="0" presId="urn:microsoft.com/office/officeart/2018/2/layout/IconLabelDescriptionList"/>
    <dgm:cxn modelId="{A48D4E4D-9A0E-40AD-AADB-D7E804E98A12}" type="presOf" srcId="{708EB3AF-7859-495D-A143-C046C8935DED}" destId="{B5DD412D-6C65-4D11-81E8-BAA0FF83488D}" srcOrd="0" destOrd="1" presId="urn:microsoft.com/office/officeart/2018/2/layout/IconLabelDescriptionList"/>
    <dgm:cxn modelId="{4A5892BE-8A56-4123-8443-3A0AFF878F97}" type="presOf" srcId="{D93EC718-0869-4FA1-B622-DB60028FDA55}" destId="{55BC10DF-B266-4338-BDA8-6A0765A707BA}" srcOrd="0" destOrd="0" presId="urn:microsoft.com/office/officeart/2018/2/layout/IconLabelDescriptionList"/>
    <dgm:cxn modelId="{65565577-4307-4F3F-9C24-4F3F5DA2400C}" srcId="{D07D2FFE-95FE-4D69-912F-6CD4FA49ED08}" destId="{EF0E0DAD-B308-48C9-A3C0-3904DA44D1FA}" srcOrd="1" destOrd="0" parTransId="{BDF5AFB7-8AB0-494F-8B37-0CCC3AA639FD}" sibTransId="{8ED2E198-8320-4384-9A87-64BE1AEE1BB8}"/>
    <dgm:cxn modelId="{57BD2854-20CD-4CFA-9356-4336A8066CD9}" type="presOf" srcId="{6BDCF8EA-766A-45E6-B4E8-81D9B4468F1C}" destId="{7BC0FB43-332E-4828-B512-63C48F31142F}" srcOrd="0" destOrd="0" presId="urn:microsoft.com/office/officeart/2018/2/layout/IconLabelDescriptionList"/>
    <dgm:cxn modelId="{1538582F-1DD1-4FA2-A097-26EDFAB1D7CC}" srcId="{17A2EC94-19AE-4749-8EC0-3CD7D8B01B63}" destId="{000FDE0B-B592-4A9F-96EF-1960EBD20B62}" srcOrd="0" destOrd="0" parTransId="{1C86D1A3-847F-4A44-AC48-D729DAB84A3F}" sibTransId="{2946BB63-71D7-48B3-BF54-C1A373500226}"/>
    <dgm:cxn modelId="{E0600BC5-423F-48BA-8577-24CDF5205DDB}" srcId="{D07D2FFE-95FE-4D69-912F-6CD4FA49ED08}" destId="{76D47F07-DBEA-42D3-BF2F-B7129B7DC854}" srcOrd="0" destOrd="0" parTransId="{5114F930-4FB8-40DB-83D3-5AA0605D75B3}" sibTransId="{8B2B98A4-5186-4743-8886-161FDF3C4F27}"/>
    <dgm:cxn modelId="{36EFD55B-4328-4F7D-BCFB-3825F7A9F12E}" srcId="{17A2EC94-19AE-4749-8EC0-3CD7D8B01B63}" destId="{708EB3AF-7859-495D-A143-C046C8935DED}" srcOrd="1" destOrd="0" parTransId="{427236F9-82B7-4A37-842E-63B5C987905C}" sibTransId="{998FA278-89AC-469F-BDD1-27DAB3CABD51}"/>
    <dgm:cxn modelId="{B656DDAA-16F1-4104-BF0D-4E960576BE0F}" srcId="{D62A7547-CA1F-4F24-BD71-BDCCD5842B63}" destId="{D93EC718-0869-4FA1-B622-DB60028FDA55}" srcOrd="0" destOrd="0" parTransId="{42D0CD5E-F450-4844-858C-E08BB4E8ED57}" sibTransId="{8B948FB8-7D23-45EB-8C33-7FD52C082D68}"/>
    <dgm:cxn modelId="{BA2F1045-8F9C-4267-93BB-4D873ABA50A9}" type="presOf" srcId="{000FDE0B-B592-4A9F-96EF-1960EBD20B62}" destId="{B5DD412D-6C65-4D11-81E8-BAA0FF83488D}" srcOrd="0" destOrd="0" presId="urn:microsoft.com/office/officeart/2018/2/layout/IconLabelDescriptionList"/>
    <dgm:cxn modelId="{4A913541-FC22-4D43-8965-7DAC6EC99127}" srcId="{A9BD4AE4-7193-450D-A557-398A2EF46BAC}" destId="{E47AEE78-06E2-4332-94E2-E68EFD36C999}" srcOrd="0" destOrd="0" parTransId="{97D656C3-13FB-4CF0-966D-C1DC4F7EDDE4}" sibTransId="{DA20BD90-B7ED-4F9E-A91C-67FA5FCCDE47}"/>
    <dgm:cxn modelId="{C4684752-6BC9-4A31-BDF1-01030B24E9CD}" type="presOf" srcId="{2B433B80-3647-4D64-878E-D11FD3888556}" destId="{9870D1F5-B145-4B9B-9F3B-42A55203A14A}" srcOrd="0" destOrd="2" presId="urn:microsoft.com/office/officeart/2018/2/layout/IconLabelDescriptionList"/>
    <dgm:cxn modelId="{27B93969-64DE-4EF0-80BA-7768DA8BA217}" srcId="{B1A09F9B-A5D2-4789-81DB-032A3054777F}" destId="{6BDCF8EA-766A-45E6-B4E8-81D9B4468F1C}" srcOrd="0" destOrd="0" parTransId="{271DBA3F-C4A9-4491-B8CF-3B1EAE31C93A}" sibTransId="{6164D1D5-2220-4B07-BD11-8B8AB877753D}"/>
    <dgm:cxn modelId="{240EF751-9ED6-4A24-A9DF-F2F384E53281}" type="presOf" srcId="{D62A7547-CA1F-4F24-BD71-BDCCD5842B63}" destId="{9F18ED74-A6A5-4439-AF43-830BBA6BCA75}" srcOrd="0" destOrd="0" presId="urn:microsoft.com/office/officeart/2018/2/layout/IconLabelDescriptionList"/>
    <dgm:cxn modelId="{833FF2FD-36E4-40C9-975D-DCA126E78D4A}" srcId="{951A1E95-3FF7-41E8-913D-F2DF49686C1A}" destId="{A9BD4AE4-7193-450D-A557-398A2EF46BAC}" srcOrd="1" destOrd="0" parTransId="{B62E84E1-8D2B-4E15-BFBE-534CD832CFE9}" sibTransId="{5697E60B-3301-470B-899D-0EC72D1A647E}"/>
    <dgm:cxn modelId="{1B65E272-3443-4A32-B504-5F6FFB8A6AEA}" type="presOf" srcId="{EF0E0DAD-B308-48C9-A3C0-3904DA44D1FA}" destId="{9870D1F5-B145-4B9B-9F3B-42A55203A14A}" srcOrd="0" destOrd="1" presId="urn:microsoft.com/office/officeart/2018/2/layout/IconLabelDescriptionList"/>
    <dgm:cxn modelId="{B301D029-5653-4DEB-923F-0924F40B65C6}" srcId="{951A1E95-3FF7-41E8-913D-F2DF49686C1A}" destId="{D07D2FFE-95FE-4D69-912F-6CD4FA49ED08}" srcOrd="3" destOrd="0" parTransId="{54870A02-C4C2-4215-BA4A-5580D73087A3}" sibTransId="{671BF448-C77D-4EF5-B629-D923320EF8E5}"/>
    <dgm:cxn modelId="{91B3C7EB-4AA6-46BF-B89A-A02D12E66505}" srcId="{951A1E95-3FF7-41E8-913D-F2DF49686C1A}" destId="{17A2EC94-19AE-4749-8EC0-3CD7D8B01B63}" srcOrd="0" destOrd="0" parTransId="{4F91299A-C269-4B45-9EB0-48B5E005E0F3}" sibTransId="{E9DFAFB0-D3C2-4DD7-97FB-7CACE75D036D}"/>
    <dgm:cxn modelId="{FB6A227C-E631-45CE-A6D2-EA575CF847A4}" srcId="{17A2EC94-19AE-4749-8EC0-3CD7D8B01B63}" destId="{6B43E791-0E23-43A5-AAFE-71CB6D7BD60C}" srcOrd="2" destOrd="0" parTransId="{6F974F36-5528-4D2F-A8BE-8D851D0E4BDE}" sibTransId="{242D7B16-4310-49D0-AB38-651FF259347B}"/>
    <dgm:cxn modelId="{FA48FA0D-9638-4F6C-96FC-2D5843DC1E25}" type="presOf" srcId="{951A1E95-3FF7-41E8-913D-F2DF49686C1A}" destId="{51B0027B-C8F3-486B-A6FF-C13A3C2A6368}" srcOrd="0" destOrd="0" presId="urn:microsoft.com/office/officeart/2018/2/layout/IconLabelDescriptionList"/>
    <dgm:cxn modelId="{F03C4CE6-E6E8-4298-96BB-AD798350D596}" srcId="{951A1E95-3FF7-41E8-913D-F2DF49686C1A}" destId="{D62A7547-CA1F-4F24-BD71-BDCCD5842B63}" srcOrd="2" destOrd="0" parTransId="{8C405FA5-7FD2-40E2-898A-A0A9B39496BF}" sibTransId="{FEFB4EFE-C0BF-469D-8144-01DC361639B1}"/>
    <dgm:cxn modelId="{0A3E2EEB-F2F2-44C9-8BC0-2EE9D413825B}" srcId="{D07D2FFE-95FE-4D69-912F-6CD4FA49ED08}" destId="{2B433B80-3647-4D64-878E-D11FD3888556}" srcOrd="2" destOrd="0" parTransId="{22ABC697-9B0E-436D-83A5-764F2561C9BF}" sibTransId="{2AC2B5A4-978E-4E93-BFD3-A12A471E261F}"/>
    <dgm:cxn modelId="{2814E727-0A0D-457F-A0BC-98B368597E97}" type="presOf" srcId="{B1A09F9B-A5D2-4789-81DB-032A3054777F}" destId="{2B69F242-883C-427C-A2E8-D1CA8B27E1ED}" srcOrd="0" destOrd="0" presId="urn:microsoft.com/office/officeart/2018/2/layout/IconLabelDescriptionList"/>
    <dgm:cxn modelId="{0984DEB9-E467-4452-ACDA-D7BF871696ED}" type="presOf" srcId="{A9BD4AE4-7193-450D-A557-398A2EF46BAC}" destId="{4B08C427-DA56-4E14-BB25-DEB7D4DF602B}" srcOrd="0" destOrd="0" presId="urn:microsoft.com/office/officeart/2018/2/layout/IconLabelDescriptionList"/>
    <dgm:cxn modelId="{658DDF45-A42E-402D-82A6-1D2601A54083}" type="presParOf" srcId="{51B0027B-C8F3-486B-A6FF-C13A3C2A6368}" destId="{205B0024-276C-459C-AC06-2FBA413AE761}" srcOrd="0" destOrd="0" presId="urn:microsoft.com/office/officeart/2018/2/layout/IconLabelDescriptionList"/>
    <dgm:cxn modelId="{34B1EAA1-D61A-4F7F-B609-7B30E7482BAC}" type="presParOf" srcId="{205B0024-276C-459C-AC06-2FBA413AE761}" destId="{9F09B630-402E-4617-8446-AABD6A7AED0E}" srcOrd="0" destOrd="0" presId="urn:microsoft.com/office/officeart/2018/2/layout/IconLabelDescriptionList"/>
    <dgm:cxn modelId="{035DF6B6-6947-4445-B9A0-1B05B270EB40}" type="presParOf" srcId="{205B0024-276C-459C-AC06-2FBA413AE761}" destId="{45044107-0001-4C89-93BC-ADAF031B99EA}" srcOrd="1" destOrd="0" presId="urn:microsoft.com/office/officeart/2018/2/layout/IconLabelDescriptionList"/>
    <dgm:cxn modelId="{A124FEA4-CE0D-44BF-9A2F-DC5D086E0A1E}" type="presParOf" srcId="{205B0024-276C-459C-AC06-2FBA413AE761}" destId="{56BC5735-2658-492E-AEF3-F4E8B46F1228}" srcOrd="2" destOrd="0" presId="urn:microsoft.com/office/officeart/2018/2/layout/IconLabelDescriptionList"/>
    <dgm:cxn modelId="{849EEC1E-3B99-4EA6-89D8-7EA4C8097DEA}" type="presParOf" srcId="{205B0024-276C-459C-AC06-2FBA413AE761}" destId="{9F7142D1-34C9-47A5-9C3C-4225958D55C1}" srcOrd="3" destOrd="0" presId="urn:microsoft.com/office/officeart/2018/2/layout/IconLabelDescriptionList"/>
    <dgm:cxn modelId="{5D8EB190-120F-4A4B-93A1-D7D00BB60A97}" type="presParOf" srcId="{205B0024-276C-459C-AC06-2FBA413AE761}" destId="{B5DD412D-6C65-4D11-81E8-BAA0FF83488D}" srcOrd="4" destOrd="0" presId="urn:microsoft.com/office/officeart/2018/2/layout/IconLabelDescriptionList"/>
    <dgm:cxn modelId="{78634681-7C32-4558-AC41-ABCA1B87941D}" type="presParOf" srcId="{51B0027B-C8F3-486B-A6FF-C13A3C2A6368}" destId="{EB957B9C-9A5D-4417-A0C0-0DB82A62D8E0}" srcOrd="1" destOrd="0" presId="urn:microsoft.com/office/officeart/2018/2/layout/IconLabelDescriptionList"/>
    <dgm:cxn modelId="{ADD1E71A-E4E6-4AC1-B806-FEA669009E03}" type="presParOf" srcId="{51B0027B-C8F3-486B-A6FF-C13A3C2A6368}" destId="{256A4A10-40B1-4281-B57B-46042020B30C}" srcOrd="2" destOrd="0" presId="urn:microsoft.com/office/officeart/2018/2/layout/IconLabelDescriptionList"/>
    <dgm:cxn modelId="{CD12B7C8-FB9E-40C6-B0C2-4C9C68D547E8}" type="presParOf" srcId="{256A4A10-40B1-4281-B57B-46042020B30C}" destId="{9AA73C34-8281-4181-9635-49C0BBB2D4D3}" srcOrd="0" destOrd="0" presId="urn:microsoft.com/office/officeart/2018/2/layout/IconLabelDescriptionList"/>
    <dgm:cxn modelId="{A393CBF8-C466-40A6-B6E3-6510FEE156CC}" type="presParOf" srcId="{256A4A10-40B1-4281-B57B-46042020B30C}" destId="{0579379E-C421-460F-A941-3445222137DD}" srcOrd="1" destOrd="0" presId="urn:microsoft.com/office/officeart/2018/2/layout/IconLabelDescriptionList"/>
    <dgm:cxn modelId="{8197B112-1279-455C-86C4-0ED0E3FD363A}" type="presParOf" srcId="{256A4A10-40B1-4281-B57B-46042020B30C}" destId="{4B08C427-DA56-4E14-BB25-DEB7D4DF602B}" srcOrd="2" destOrd="0" presId="urn:microsoft.com/office/officeart/2018/2/layout/IconLabelDescriptionList"/>
    <dgm:cxn modelId="{469EE34B-88B4-417E-89CA-1CA6037061DC}" type="presParOf" srcId="{256A4A10-40B1-4281-B57B-46042020B30C}" destId="{6CA0DA61-9260-407E-8CD6-6B0BA0806EFD}" srcOrd="3" destOrd="0" presId="urn:microsoft.com/office/officeart/2018/2/layout/IconLabelDescriptionList"/>
    <dgm:cxn modelId="{5F57259C-7D0F-411F-851B-56DB0DB1E3F4}" type="presParOf" srcId="{256A4A10-40B1-4281-B57B-46042020B30C}" destId="{C9EAC243-3546-4126-901E-41BC09A96038}" srcOrd="4" destOrd="0" presId="urn:microsoft.com/office/officeart/2018/2/layout/IconLabelDescriptionList"/>
    <dgm:cxn modelId="{29466E29-7A32-4864-BEEC-0F69DEE06CFB}" type="presParOf" srcId="{51B0027B-C8F3-486B-A6FF-C13A3C2A6368}" destId="{26D2AB87-278E-4241-813D-49B39590BBF5}" srcOrd="3" destOrd="0" presId="urn:microsoft.com/office/officeart/2018/2/layout/IconLabelDescriptionList"/>
    <dgm:cxn modelId="{A1915812-27D2-4E61-BD03-855CE220ED03}" type="presParOf" srcId="{51B0027B-C8F3-486B-A6FF-C13A3C2A6368}" destId="{3813575A-A3CF-42F2-ADEF-ECD9E00E0230}" srcOrd="4" destOrd="0" presId="urn:microsoft.com/office/officeart/2018/2/layout/IconLabelDescriptionList"/>
    <dgm:cxn modelId="{94DD7601-831C-44E2-9F7A-FC91EEC86C3F}" type="presParOf" srcId="{3813575A-A3CF-42F2-ADEF-ECD9E00E0230}" destId="{F1A651AE-5ADF-4547-9A5F-B2779DE02F06}" srcOrd="0" destOrd="0" presId="urn:microsoft.com/office/officeart/2018/2/layout/IconLabelDescriptionList"/>
    <dgm:cxn modelId="{623F3072-81A9-4490-89AB-B25C81A07F6E}" type="presParOf" srcId="{3813575A-A3CF-42F2-ADEF-ECD9E00E0230}" destId="{58C3B93A-CE9B-4633-9C0B-3DA202BACE79}" srcOrd="1" destOrd="0" presId="urn:microsoft.com/office/officeart/2018/2/layout/IconLabelDescriptionList"/>
    <dgm:cxn modelId="{78B765A6-9738-451B-BC15-2B791768E612}" type="presParOf" srcId="{3813575A-A3CF-42F2-ADEF-ECD9E00E0230}" destId="{9F18ED74-A6A5-4439-AF43-830BBA6BCA75}" srcOrd="2" destOrd="0" presId="urn:microsoft.com/office/officeart/2018/2/layout/IconLabelDescriptionList"/>
    <dgm:cxn modelId="{E8CA3112-ECF4-4D14-B84C-496D58DCC468}" type="presParOf" srcId="{3813575A-A3CF-42F2-ADEF-ECD9E00E0230}" destId="{4216554D-0C5C-4A7C-820A-498600CB6865}" srcOrd="3" destOrd="0" presId="urn:microsoft.com/office/officeart/2018/2/layout/IconLabelDescriptionList"/>
    <dgm:cxn modelId="{C1228FDE-5F0E-4C32-B80C-D504690805B5}" type="presParOf" srcId="{3813575A-A3CF-42F2-ADEF-ECD9E00E0230}" destId="{55BC10DF-B266-4338-BDA8-6A0765A707BA}" srcOrd="4" destOrd="0" presId="urn:microsoft.com/office/officeart/2018/2/layout/IconLabelDescriptionList"/>
    <dgm:cxn modelId="{71E55512-DE7C-4153-AD1E-C836C74338C2}" type="presParOf" srcId="{51B0027B-C8F3-486B-A6FF-C13A3C2A6368}" destId="{A5A43BAD-4407-4197-8FC7-750F7F50FB4F}" srcOrd="5" destOrd="0" presId="urn:microsoft.com/office/officeart/2018/2/layout/IconLabelDescriptionList"/>
    <dgm:cxn modelId="{23851AA7-41E7-43C0-986C-CA921131137E}" type="presParOf" srcId="{51B0027B-C8F3-486B-A6FF-C13A3C2A6368}" destId="{1FEDEE68-5F68-43DC-AEE5-DBD289353861}" srcOrd="6" destOrd="0" presId="urn:microsoft.com/office/officeart/2018/2/layout/IconLabelDescriptionList"/>
    <dgm:cxn modelId="{BB35C56B-FCF7-47A1-BB38-6501DB97E925}" type="presParOf" srcId="{1FEDEE68-5F68-43DC-AEE5-DBD289353861}" destId="{041CE7C7-BFE4-490B-BDDE-CCD55B053DAB}" srcOrd="0" destOrd="0" presId="urn:microsoft.com/office/officeart/2018/2/layout/IconLabelDescriptionList"/>
    <dgm:cxn modelId="{46F9F8BA-CC66-441E-BA36-02E5A7EF9051}" type="presParOf" srcId="{1FEDEE68-5F68-43DC-AEE5-DBD289353861}" destId="{D872F512-C971-4412-8A50-C4638C00A921}" srcOrd="1" destOrd="0" presId="urn:microsoft.com/office/officeart/2018/2/layout/IconLabelDescriptionList"/>
    <dgm:cxn modelId="{3214F204-AE84-4182-9B05-0BAE04BDF702}" type="presParOf" srcId="{1FEDEE68-5F68-43DC-AEE5-DBD289353861}" destId="{0A1E179B-1F83-4EC9-9E14-87DEAD5A120B}" srcOrd="2" destOrd="0" presId="urn:microsoft.com/office/officeart/2018/2/layout/IconLabelDescriptionList"/>
    <dgm:cxn modelId="{02087297-FD21-4DB5-86C6-D70F62AFF2CA}" type="presParOf" srcId="{1FEDEE68-5F68-43DC-AEE5-DBD289353861}" destId="{400B56F4-318D-4372-AD27-02DBCF8F166C}" srcOrd="3" destOrd="0" presId="urn:microsoft.com/office/officeart/2018/2/layout/IconLabelDescriptionList"/>
    <dgm:cxn modelId="{96723D02-4B25-437D-AD6F-D1E863F579EE}" type="presParOf" srcId="{1FEDEE68-5F68-43DC-AEE5-DBD289353861}" destId="{9870D1F5-B145-4B9B-9F3B-42A55203A14A}" srcOrd="4" destOrd="0" presId="urn:microsoft.com/office/officeart/2018/2/layout/IconLabelDescriptionList"/>
    <dgm:cxn modelId="{600DCD6E-BA8F-4F1F-B1D5-B81D721C3981}" type="presParOf" srcId="{51B0027B-C8F3-486B-A6FF-C13A3C2A6368}" destId="{F6E41AAF-D1A7-471B-8A72-15D2E87AFF58}" srcOrd="7" destOrd="0" presId="urn:microsoft.com/office/officeart/2018/2/layout/IconLabelDescriptionList"/>
    <dgm:cxn modelId="{CBDF4B07-D768-4500-938E-FC951B1FA55B}" type="presParOf" srcId="{51B0027B-C8F3-486B-A6FF-C13A3C2A6368}" destId="{6AF145F3-B0BA-4A4E-9B14-2D2751CC642A}" srcOrd="8" destOrd="0" presId="urn:microsoft.com/office/officeart/2018/2/layout/IconLabelDescriptionList"/>
    <dgm:cxn modelId="{96E42323-D874-4D2F-85F5-46BE49F15AC4}" type="presParOf" srcId="{6AF145F3-B0BA-4A4E-9B14-2D2751CC642A}" destId="{B6B2EE7C-FD0B-4CA6-885C-894F1D64F2CD}" srcOrd="0" destOrd="0" presId="urn:microsoft.com/office/officeart/2018/2/layout/IconLabelDescriptionList"/>
    <dgm:cxn modelId="{4AC69500-E69E-4BA6-9C35-46C97A88613F}" type="presParOf" srcId="{6AF145F3-B0BA-4A4E-9B14-2D2751CC642A}" destId="{9E7EDCA3-7F90-4868-A08D-0AD6FFE6C048}" srcOrd="1" destOrd="0" presId="urn:microsoft.com/office/officeart/2018/2/layout/IconLabelDescriptionList"/>
    <dgm:cxn modelId="{97515F7C-7771-49BB-B5E5-9D9ED498B7EA}" type="presParOf" srcId="{6AF145F3-B0BA-4A4E-9B14-2D2751CC642A}" destId="{2B69F242-883C-427C-A2E8-D1CA8B27E1ED}" srcOrd="2" destOrd="0" presId="urn:microsoft.com/office/officeart/2018/2/layout/IconLabelDescriptionList"/>
    <dgm:cxn modelId="{4A695428-70DF-4949-8C39-B901EF0B4200}" type="presParOf" srcId="{6AF145F3-B0BA-4A4E-9B14-2D2751CC642A}" destId="{DEC6D8E1-709A-46B0-9395-D6ACA2A74BA1}" srcOrd="3" destOrd="0" presId="urn:microsoft.com/office/officeart/2018/2/layout/IconLabelDescriptionList"/>
    <dgm:cxn modelId="{63A5A01A-7651-4C3E-8A09-96F3008809C8}" type="presParOf" srcId="{6AF145F3-B0BA-4A4E-9B14-2D2751CC642A}" destId="{7BC0FB43-332E-4828-B512-63C48F31142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ADB187-E477-4D7C-8255-9EA3A423EB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296A86-892F-4651-82F8-2016301BB095}">
      <dgm:prSet/>
      <dgm:spPr/>
      <dgm:t>
        <a:bodyPr/>
        <a:lstStyle/>
        <a:p>
          <a:pPr>
            <a:lnSpc>
              <a:spcPct val="100000"/>
            </a:lnSpc>
          </a:pPr>
          <a:r>
            <a:rPr lang="en-US" dirty="0"/>
            <a:t>Conducted in order to provide a glimpse into the field’s probable future </a:t>
          </a:r>
          <a:r>
            <a:rPr lang="en-US" b="1" dirty="0"/>
            <a:t>10 years from now.</a:t>
          </a:r>
          <a:r>
            <a:rPr lang="en-US" dirty="0"/>
            <a:t>  </a:t>
          </a:r>
        </a:p>
      </dgm:t>
    </dgm:pt>
    <dgm:pt modelId="{6866CB89-AFD7-4008-8878-783B41AD85DF}" type="parTrans" cxnId="{C542F9FE-A558-455F-9F0C-CE3C951AA717}">
      <dgm:prSet/>
      <dgm:spPr/>
      <dgm:t>
        <a:bodyPr/>
        <a:lstStyle/>
        <a:p>
          <a:endParaRPr lang="en-US"/>
        </a:p>
      </dgm:t>
    </dgm:pt>
    <dgm:pt modelId="{6336A9D9-A7BE-4240-9A9E-2D8CD5D4A3A5}" type="sibTrans" cxnId="{C542F9FE-A558-455F-9F0C-CE3C951AA717}">
      <dgm:prSet/>
      <dgm:spPr/>
      <dgm:t>
        <a:bodyPr/>
        <a:lstStyle/>
        <a:p>
          <a:endParaRPr lang="en-US"/>
        </a:p>
      </dgm:t>
    </dgm:pt>
    <dgm:pt modelId="{ABAB1A50-7D67-485F-B8BC-356B24C45BBA}">
      <dgm:prSet/>
      <dgm:spPr/>
      <dgm:t>
        <a:bodyPr/>
        <a:lstStyle/>
        <a:p>
          <a:pPr>
            <a:lnSpc>
              <a:spcPct val="100000"/>
            </a:lnSpc>
          </a:pPr>
          <a:r>
            <a:rPr lang="en-US"/>
            <a:t>Master’s level providers with psychology degrees will increase their contribution to psychology more than other providers</a:t>
          </a:r>
        </a:p>
      </dgm:t>
    </dgm:pt>
    <dgm:pt modelId="{39820B3C-DE70-4B1D-88E5-34B31FE3BC25}" type="parTrans" cxnId="{9AD08F8E-FAC1-48CB-8584-40D9BB7C5491}">
      <dgm:prSet/>
      <dgm:spPr/>
      <dgm:t>
        <a:bodyPr/>
        <a:lstStyle/>
        <a:p>
          <a:endParaRPr lang="en-US"/>
        </a:p>
      </dgm:t>
    </dgm:pt>
    <dgm:pt modelId="{5D694829-6E8E-467E-BE35-6C2093630D23}" type="sibTrans" cxnId="{9AD08F8E-FAC1-48CB-8584-40D9BB7C5491}">
      <dgm:prSet/>
      <dgm:spPr/>
      <dgm:t>
        <a:bodyPr/>
        <a:lstStyle/>
        <a:p>
          <a:endParaRPr lang="en-US"/>
        </a:p>
      </dgm:t>
    </dgm:pt>
    <dgm:pt modelId="{804FDFF9-046F-434B-83C2-30C61869720C}">
      <dgm:prSet/>
      <dgm:spPr/>
      <dgm:t>
        <a:bodyPr/>
        <a:lstStyle/>
        <a:p>
          <a:pPr>
            <a:lnSpc>
              <a:spcPct val="100000"/>
            </a:lnSpc>
          </a:pPr>
          <a:r>
            <a:rPr lang="en-US"/>
            <a:t>Telehealth will increase more than other modalities</a:t>
          </a:r>
        </a:p>
      </dgm:t>
    </dgm:pt>
    <dgm:pt modelId="{26879CAD-877E-4927-8F1B-0169101AEBCC}" type="parTrans" cxnId="{2C06DB32-1C54-4889-BC23-5897915D4E30}">
      <dgm:prSet/>
      <dgm:spPr/>
      <dgm:t>
        <a:bodyPr/>
        <a:lstStyle/>
        <a:p>
          <a:endParaRPr lang="en-US"/>
        </a:p>
      </dgm:t>
    </dgm:pt>
    <dgm:pt modelId="{E70F8371-4C6F-4B13-836C-FFB89FE24CA8}" type="sibTrans" cxnId="{2C06DB32-1C54-4889-BC23-5897915D4E30}">
      <dgm:prSet/>
      <dgm:spPr/>
      <dgm:t>
        <a:bodyPr/>
        <a:lstStyle/>
        <a:p>
          <a:endParaRPr lang="en-US"/>
        </a:p>
      </dgm:t>
    </dgm:pt>
    <dgm:pt modelId="{08CA17AB-3BAE-453E-AC0D-9BD981003E32}">
      <dgm:prSet/>
      <dgm:spPr/>
      <dgm:t>
        <a:bodyPr/>
        <a:lstStyle/>
        <a:p>
          <a:pPr>
            <a:lnSpc>
              <a:spcPct val="100000"/>
            </a:lnSpc>
          </a:pPr>
          <a:r>
            <a:rPr lang="en-US"/>
            <a:t>Specialization, supervision, leadership, and consultation differentiate master’s and doctoral</a:t>
          </a:r>
        </a:p>
      </dgm:t>
    </dgm:pt>
    <dgm:pt modelId="{2510A713-95CC-464E-B282-B90CE9F08EA4}" type="parTrans" cxnId="{E4D9D045-53C1-4E90-A3CB-E9CF45D8261B}">
      <dgm:prSet/>
      <dgm:spPr/>
      <dgm:t>
        <a:bodyPr/>
        <a:lstStyle/>
        <a:p>
          <a:endParaRPr lang="en-US"/>
        </a:p>
      </dgm:t>
    </dgm:pt>
    <dgm:pt modelId="{C0D64D4C-83CE-4DEC-AD29-571EAB30CB77}" type="sibTrans" cxnId="{E4D9D045-53C1-4E90-A3CB-E9CF45D8261B}">
      <dgm:prSet/>
      <dgm:spPr/>
      <dgm:t>
        <a:bodyPr/>
        <a:lstStyle/>
        <a:p>
          <a:endParaRPr lang="en-US"/>
        </a:p>
      </dgm:t>
    </dgm:pt>
    <dgm:pt modelId="{9EA6BE68-9239-4A80-ADF6-26FDD37C58BE}">
      <dgm:prSet/>
      <dgm:spPr/>
      <dgm:t>
        <a:bodyPr/>
        <a:lstStyle/>
        <a:p>
          <a:pPr>
            <a:lnSpc>
              <a:spcPct val="100000"/>
            </a:lnSpc>
          </a:pPr>
          <a:r>
            <a:rPr lang="en-US"/>
            <a:t>Training will include more emphasis on technology and EDI</a:t>
          </a:r>
        </a:p>
      </dgm:t>
    </dgm:pt>
    <dgm:pt modelId="{5B8F45C2-E7B5-4CBA-A508-7581E6B7FB1C}" type="parTrans" cxnId="{BAC83FC8-A1FA-4145-BB98-84CED12E6B4E}">
      <dgm:prSet/>
      <dgm:spPr/>
      <dgm:t>
        <a:bodyPr/>
        <a:lstStyle/>
        <a:p>
          <a:endParaRPr lang="en-US"/>
        </a:p>
      </dgm:t>
    </dgm:pt>
    <dgm:pt modelId="{218670ED-1E23-4706-BB9A-C85DC5FF46DF}" type="sibTrans" cxnId="{BAC83FC8-A1FA-4145-BB98-84CED12E6B4E}">
      <dgm:prSet/>
      <dgm:spPr/>
      <dgm:t>
        <a:bodyPr/>
        <a:lstStyle/>
        <a:p>
          <a:endParaRPr lang="en-US"/>
        </a:p>
      </dgm:t>
    </dgm:pt>
    <dgm:pt modelId="{7187919F-C1EE-49A9-B4B1-80BE8F82AB3E}">
      <dgm:prSet/>
      <dgm:spPr/>
      <dgm:t>
        <a:bodyPr/>
        <a:lstStyle/>
        <a:p>
          <a:pPr>
            <a:lnSpc>
              <a:spcPct val="100000"/>
            </a:lnSpc>
          </a:pPr>
          <a:r>
            <a:rPr lang="en-US"/>
            <a:t>More psychologists will work in integrated care, fewer in independent private practice</a:t>
          </a:r>
        </a:p>
      </dgm:t>
    </dgm:pt>
    <dgm:pt modelId="{41FF27EB-82DF-4B9C-833B-A3C49CFFDE2A}" type="parTrans" cxnId="{134ED2F4-96E5-446E-B220-3E03FB044612}">
      <dgm:prSet/>
      <dgm:spPr/>
      <dgm:t>
        <a:bodyPr/>
        <a:lstStyle/>
        <a:p>
          <a:endParaRPr lang="en-US"/>
        </a:p>
      </dgm:t>
    </dgm:pt>
    <dgm:pt modelId="{9A94A5CF-8596-4C7D-8F81-E1FD79C5100D}" type="sibTrans" cxnId="{134ED2F4-96E5-446E-B220-3E03FB044612}">
      <dgm:prSet/>
      <dgm:spPr/>
      <dgm:t>
        <a:bodyPr/>
        <a:lstStyle/>
        <a:p>
          <a:endParaRPr lang="en-US"/>
        </a:p>
      </dgm:t>
    </dgm:pt>
    <dgm:pt modelId="{408EF8E3-7F02-4376-9755-952000F02B5A}" type="pres">
      <dgm:prSet presAssocID="{1FADB187-E477-4D7C-8255-9EA3A423EB81}" presName="root" presStyleCnt="0">
        <dgm:presLayoutVars>
          <dgm:dir/>
          <dgm:resizeHandles val="exact"/>
        </dgm:presLayoutVars>
      </dgm:prSet>
      <dgm:spPr/>
      <dgm:t>
        <a:bodyPr/>
        <a:lstStyle/>
        <a:p>
          <a:endParaRPr lang="en-US"/>
        </a:p>
      </dgm:t>
    </dgm:pt>
    <dgm:pt modelId="{E81A7877-371D-4951-AEA4-4D2540930753}" type="pres">
      <dgm:prSet presAssocID="{65296A86-892F-4651-82F8-2016301BB095}" presName="compNode" presStyleCnt="0"/>
      <dgm:spPr/>
    </dgm:pt>
    <dgm:pt modelId="{68C96338-7A9C-4C6A-94A1-7EC2D99DFB3D}" type="pres">
      <dgm:prSet presAssocID="{65296A86-892F-4651-82F8-2016301BB095}" presName="bgRect" presStyleLbl="bgShp" presStyleIdx="0" presStyleCnt="6"/>
      <dgm:spPr/>
    </dgm:pt>
    <dgm:pt modelId="{4A7E43AF-87E2-49EC-9EF3-E7F3C83810A0}" type="pres">
      <dgm:prSet presAssocID="{65296A86-892F-4651-82F8-2016301BB095}"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Detective"/>
        </a:ext>
      </dgm:extLst>
    </dgm:pt>
    <dgm:pt modelId="{96548D81-4DD4-45E3-B430-AA544C9D6A98}" type="pres">
      <dgm:prSet presAssocID="{65296A86-892F-4651-82F8-2016301BB095}" presName="spaceRect" presStyleCnt="0"/>
      <dgm:spPr/>
    </dgm:pt>
    <dgm:pt modelId="{4EF2A7F5-D8C9-4997-93C3-9FFA143EAAE8}" type="pres">
      <dgm:prSet presAssocID="{65296A86-892F-4651-82F8-2016301BB095}" presName="parTx" presStyleLbl="revTx" presStyleIdx="0" presStyleCnt="6">
        <dgm:presLayoutVars>
          <dgm:chMax val="0"/>
          <dgm:chPref val="0"/>
        </dgm:presLayoutVars>
      </dgm:prSet>
      <dgm:spPr/>
      <dgm:t>
        <a:bodyPr/>
        <a:lstStyle/>
        <a:p>
          <a:endParaRPr lang="en-US"/>
        </a:p>
      </dgm:t>
    </dgm:pt>
    <dgm:pt modelId="{ADEE15F2-52D1-49C9-B07E-164212AA4AD0}" type="pres">
      <dgm:prSet presAssocID="{6336A9D9-A7BE-4240-9A9E-2D8CD5D4A3A5}" presName="sibTrans" presStyleCnt="0"/>
      <dgm:spPr/>
    </dgm:pt>
    <dgm:pt modelId="{443B17F8-F814-4F1F-B85C-81F43D8CFD6D}" type="pres">
      <dgm:prSet presAssocID="{ABAB1A50-7D67-485F-B8BC-356B24C45BBA}" presName="compNode" presStyleCnt="0"/>
      <dgm:spPr/>
    </dgm:pt>
    <dgm:pt modelId="{920FB06B-2DCB-4E67-93DC-3DBDBFA19498}" type="pres">
      <dgm:prSet presAssocID="{ABAB1A50-7D67-485F-B8BC-356B24C45BBA}" presName="bgRect" presStyleLbl="bgShp" presStyleIdx="1" presStyleCnt="6"/>
      <dgm:spPr/>
    </dgm:pt>
    <dgm:pt modelId="{32F07289-AD67-4B39-AA7F-34BCB33AFEB8}" type="pres">
      <dgm:prSet presAssocID="{ABAB1A50-7D67-485F-B8BC-356B24C45BBA}"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9169981D-196B-4143-BC85-4FA2967B3C12}" type="pres">
      <dgm:prSet presAssocID="{ABAB1A50-7D67-485F-B8BC-356B24C45BBA}" presName="spaceRect" presStyleCnt="0"/>
      <dgm:spPr/>
    </dgm:pt>
    <dgm:pt modelId="{65070EDE-982D-48DC-8973-0D8E44AF6BAC}" type="pres">
      <dgm:prSet presAssocID="{ABAB1A50-7D67-485F-B8BC-356B24C45BBA}" presName="parTx" presStyleLbl="revTx" presStyleIdx="1" presStyleCnt="6">
        <dgm:presLayoutVars>
          <dgm:chMax val="0"/>
          <dgm:chPref val="0"/>
        </dgm:presLayoutVars>
      </dgm:prSet>
      <dgm:spPr/>
      <dgm:t>
        <a:bodyPr/>
        <a:lstStyle/>
        <a:p>
          <a:endParaRPr lang="en-US"/>
        </a:p>
      </dgm:t>
    </dgm:pt>
    <dgm:pt modelId="{AE6BBFA1-DE6E-412F-837D-098D57228763}" type="pres">
      <dgm:prSet presAssocID="{5D694829-6E8E-467E-BE35-6C2093630D23}" presName="sibTrans" presStyleCnt="0"/>
      <dgm:spPr/>
    </dgm:pt>
    <dgm:pt modelId="{822E18DE-0AF9-4940-A7B5-173B2A5B2CEE}" type="pres">
      <dgm:prSet presAssocID="{804FDFF9-046F-434B-83C2-30C61869720C}" presName="compNode" presStyleCnt="0"/>
      <dgm:spPr/>
    </dgm:pt>
    <dgm:pt modelId="{E22283F3-BD75-4DB4-9693-4C089F552FF7}" type="pres">
      <dgm:prSet presAssocID="{804FDFF9-046F-434B-83C2-30C61869720C}" presName="bgRect" presStyleLbl="bgShp" presStyleIdx="2" presStyleCnt="6"/>
      <dgm:spPr/>
    </dgm:pt>
    <dgm:pt modelId="{4D83EAEC-4292-4F53-8649-B20B9FA8236F}" type="pres">
      <dgm:prSet presAssocID="{804FDFF9-046F-434B-83C2-30C61869720C}"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mart Phone"/>
        </a:ext>
      </dgm:extLst>
    </dgm:pt>
    <dgm:pt modelId="{6D8CD1F2-2E9F-478F-9861-569FF00D54EB}" type="pres">
      <dgm:prSet presAssocID="{804FDFF9-046F-434B-83C2-30C61869720C}" presName="spaceRect" presStyleCnt="0"/>
      <dgm:spPr/>
    </dgm:pt>
    <dgm:pt modelId="{CC2F6F41-6215-445F-BC2F-9D727F617E59}" type="pres">
      <dgm:prSet presAssocID="{804FDFF9-046F-434B-83C2-30C61869720C}" presName="parTx" presStyleLbl="revTx" presStyleIdx="2" presStyleCnt="6">
        <dgm:presLayoutVars>
          <dgm:chMax val="0"/>
          <dgm:chPref val="0"/>
        </dgm:presLayoutVars>
      </dgm:prSet>
      <dgm:spPr/>
      <dgm:t>
        <a:bodyPr/>
        <a:lstStyle/>
        <a:p>
          <a:endParaRPr lang="en-US"/>
        </a:p>
      </dgm:t>
    </dgm:pt>
    <dgm:pt modelId="{9974CBC5-436D-40AF-B64F-121074E86510}" type="pres">
      <dgm:prSet presAssocID="{E70F8371-4C6F-4B13-836C-FFB89FE24CA8}" presName="sibTrans" presStyleCnt="0"/>
      <dgm:spPr/>
    </dgm:pt>
    <dgm:pt modelId="{1BF22517-673A-4B52-93A1-38AE161E3CDC}" type="pres">
      <dgm:prSet presAssocID="{08CA17AB-3BAE-453E-AC0D-9BD981003E32}" presName="compNode" presStyleCnt="0"/>
      <dgm:spPr/>
    </dgm:pt>
    <dgm:pt modelId="{45B74547-883B-4531-9134-1B908DF3C64E}" type="pres">
      <dgm:prSet presAssocID="{08CA17AB-3BAE-453E-AC0D-9BD981003E32}" presName="bgRect" presStyleLbl="bgShp" presStyleIdx="3" presStyleCnt="6"/>
      <dgm:spPr/>
    </dgm:pt>
    <dgm:pt modelId="{6F4727C5-F09C-422E-8600-189A31FE31EF}" type="pres">
      <dgm:prSet presAssocID="{08CA17AB-3BAE-453E-AC0D-9BD981003E32}"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Graduation Cap"/>
        </a:ext>
      </dgm:extLst>
    </dgm:pt>
    <dgm:pt modelId="{74F37903-39CA-495C-9194-DA5E91FB537C}" type="pres">
      <dgm:prSet presAssocID="{08CA17AB-3BAE-453E-AC0D-9BD981003E32}" presName="spaceRect" presStyleCnt="0"/>
      <dgm:spPr/>
    </dgm:pt>
    <dgm:pt modelId="{F2E0B751-BF26-4DC1-95F0-80D6452025C2}" type="pres">
      <dgm:prSet presAssocID="{08CA17AB-3BAE-453E-AC0D-9BD981003E32}" presName="parTx" presStyleLbl="revTx" presStyleIdx="3" presStyleCnt="6">
        <dgm:presLayoutVars>
          <dgm:chMax val="0"/>
          <dgm:chPref val="0"/>
        </dgm:presLayoutVars>
      </dgm:prSet>
      <dgm:spPr/>
      <dgm:t>
        <a:bodyPr/>
        <a:lstStyle/>
        <a:p>
          <a:endParaRPr lang="en-US"/>
        </a:p>
      </dgm:t>
    </dgm:pt>
    <dgm:pt modelId="{40F80444-DAE2-46ED-A0A6-7E3F89C69F22}" type="pres">
      <dgm:prSet presAssocID="{C0D64D4C-83CE-4DEC-AD29-571EAB30CB77}" presName="sibTrans" presStyleCnt="0"/>
      <dgm:spPr/>
    </dgm:pt>
    <dgm:pt modelId="{95A82E3B-46A7-4502-8D37-B2C386C01C88}" type="pres">
      <dgm:prSet presAssocID="{9EA6BE68-9239-4A80-ADF6-26FDD37C58BE}" presName="compNode" presStyleCnt="0"/>
      <dgm:spPr/>
    </dgm:pt>
    <dgm:pt modelId="{FDDF55EF-1792-4E42-97B5-BD6B77F75A55}" type="pres">
      <dgm:prSet presAssocID="{9EA6BE68-9239-4A80-ADF6-26FDD37C58BE}" presName="bgRect" presStyleLbl="bgShp" presStyleIdx="4" presStyleCnt="6"/>
      <dgm:spPr/>
    </dgm:pt>
    <dgm:pt modelId="{CEB5EB02-2EDC-4F3C-9B23-8310841743A6}" type="pres">
      <dgm:prSet presAssocID="{9EA6BE68-9239-4A80-ADF6-26FDD37C58BE}"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Teacher"/>
        </a:ext>
      </dgm:extLst>
    </dgm:pt>
    <dgm:pt modelId="{CB23FED2-914C-46B5-AD62-0E156CDF9217}" type="pres">
      <dgm:prSet presAssocID="{9EA6BE68-9239-4A80-ADF6-26FDD37C58BE}" presName="spaceRect" presStyleCnt="0"/>
      <dgm:spPr/>
    </dgm:pt>
    <dgm:pt modelId="{7A36EA68-35AA-4B34-803E-CD891A4B2BA9}" type="pres">
      <dgm:prSet presAssocID="{9EA6BE68-9239-4A80-ADF6-26FDD37C58BE}" presName="parTx" presStyleLbl="revTx" presStyleIdx="4" presStyleCnt="6">
        <dgm:presLayoutVars>
          <dgm:chMax val="0"/>
          <dgm:chPref val="0"/>
        </dgm:presLayoutVars>
      </dgm:prSet>
      <dgm:spPr/>
      <dgm:t>
        <a:bodyPr/>
        <a:lstStyle/>
        <a:p>
          <a:endParaRPr lang="en-US"/>
        </a:p>
      </dgm:t>
    </dgm:pt>
    <dgm:pt modelId="{E68E355F-EA8D-458C-B8D4-FFA8899A7591}" type="pres">
      <dgm:prSet presAssocID="{218670ED-1E23-4706-BB9A-C85DC5FF46DF}" presName="sibTrans" presStyleCnt="0"/>
      <dgm:spPr/>
    </dgm:pt>
    <dgm:pt modelId="{72704690-2381-472C-BE58-535F752A4952}" type="pres">
      <dgm:prSet presAssocID="{7187919F-C1EE-49A9-B4B1-80BE8F82AB3E}" presName="compNode" presStyleCnt="0"/>
      <dgm:spPr/>
    </dgm:pt>
    <dgm:pt modelId="{F3E63549-7E56-4408-BFD1-19742B16C5F8}" type="pres">
      <dgm:prSet presAssocID="{7187919F-C1EE-49A9-B4B1-80BE8F82AB3E}" presName="bgRect" presStyleLbl="bgShp" presStyleIdx="5" presStyleCnt="6"/>
      <dgm:spPr/>
    </dgm:pt>
    <dgm:pt modelId="{D4F3AE27-0720-4AEE-9949-CD634B8EBB61}" type="pres">
      <dgm:prSet presAssocID="{7187919F-C1EE-49A9-B4B1-80BE8F82AB3E}"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DA102504-2B8A-46BF-8D3B-B88745C6D173}" type="pres">
      <dgm:prSet presAssocID="{7187919F-C1EE-49A9-B4B1-80BE8F82AB3E}" presName="spaceRect" presStyleCnt="0"/>
      <dgm:spPr/>
    </dgm:pt>
    <dgm:pt modelId="{93F87934-B28E-47DF-A3F1-21809993CAFC}" type="pres">
      <dgm:prSet presAssocID="{7187919F-C1EE-49A9-B4B1-80BE8F82AB3E}" presName="parTx" presStyleLbl="revTx" presStyleIdx="5" presStyleCnt="6">
        <dgm:presLayoutVars>
          <dgm:chMax val="0"/>
          <dgm:chPref val="0"/>
        </dgm:presLayoutVars>
      </dgm:prSet>
      <dgm:spPr/>
      <dgm:t>
        <a:bodyPr/>
        <a:lstStyle/>
        <a:p>
          <a:endParaRPr lang="en-US"/>
        </a:p>
      </dgm:t>
    </dgm:pt>
  </dgm:ptLst>
  <dgm:cxnLst>
    <dgm:cxn modelId="{4C275C2A-0684-4179-8566-8469EA87F5BA}" type="presOf" srcId="{9EA6BE68-9239-4A80-ADF6-26FDD37C58BE}" destId="{7A36EA68-35AA-4B34-803E-CD891A4B2BA9}" srcOrd="0" destOrd="0" presId="urn:microsoft.com/office/officeart/2018/2/layout/IconVerticalSolidList"/>
    <dgm:cxn modelId="{8F9F0F21-D9DC-41CD-8DB3-2E627F6664C9}" type="presOf" srcId="{08CA17AB-3BAE-453E-AC0D-9BD981003E32}" destId="{F2E0B751-BF26-4DC1-95F0-80D6452025C2}" srcOrd="0" destOrd="0" presId="urn:microsoft.com/office/officeart/2018/2/layout/IconVerticalSolidList"/>
    <dgm:cxn modelId="{21008B43-84C6-435E-80C2-BB4862BF5E38}" type="presOf" srcId="{1FADB187-E477-4D7C-8255-9EA3A423EB81}" destId="{408EF8E3-7F02-4376-9755-952000F02B5A}" srcOrd="0" destOrd="0" presId="urn:microsoft.com/office/officeart/2018/2/layout/IconVerticalSolidList"/>
    <dgm:cxn modelId="{C542F9FE-A558-455F-9F0C-CE3C951AA717}" srcId="{1FADB187-E477-4D7C-8255-9EA3A423EB81}" destId="{65296A86-892F-4651-82F8-2016301BB095}" srcOrd="0" destOrd="0" parTransId="{6866CB89-AFD7-4008-8878-783B41AD85DF}" sibTransId="{6336A9D9-A7BE-4240-9A9E-2D8CD5D4A3A5}"/>
    <dgm:cxn modelId="{9AD08F8E-FAC1-48CB-8584-40D9BB7C5491}" srcId="{1FADB187-E477-4D7C-8255-9EA3A423EB81}" destId="{ABAB1A50-7D67-485F-B8BC-356B24C45BBA}" srcOrd="1" destOrd="0" parTransId="{39820B3C-DE70-4B1D-88E5-34B31FE3BC25}" sibTransId="{5D694829-6E8E-467E-BE35-6C2093630D23}"/>
    <dgm:cxn modelId="{5B53AE4B-6134-4E9F-8032-E98658AEA565}" type="presOf" srcId="{65296A86-892F-4651-82F8-2016301BB095}" destId="{4EF2A7F5-D8C9-4997-93C3-9FFA143EAAE8}" srcOrd="0" destOrd="0" presId="urn:microsoft.com/office/officeart/2018/2/layout/IconVerticalSolidList"/>
    <dgm:cxn modelId="{23D3B62B-77B8-4F11-AB40-4DBA96FEFE2B}" type="presOf" srcId="{ABAB1A50-7D67-485F-B8BC-356B24C45BBA}" destId="{65070EDE-982D-48DC-8973-0D8E44AF6BAC}" srcOrd="0" destOrd="0" presId="urn:microsoft.com/office/officeart/2018/2/layout/IconVerticalSolidList"/>
    <dgm:cxn modelId="{E4D9D045-53C1-4E90-A3CB-E9CF45D8261B}" srcId="{1FADB187-E477-4D7C-8255-9EA3A423EB81}" destId="{08CA17AB-3BAE-453E-AC0D-9BD981003E32}" srcOrd="3" destOrd="0" parTransId="{2510A713-95CC-464E-B282-B90CE9F08EA4}" sibTransId="{C0D64D4C-83CE-4DEC-AD29-571EAB30CB77}"/>
    <dgm:cxn modelId="{BAC83FC8-A1FA-4145-BB98-84CED12E6B4E}" srcId="{1FADB187-E477-4D7C-8255-9EA3A423EB81}" destId="{9EA6BE68-9239-4A80-ADF6-26FDD37C58BE}" srcOrd="4" destOrd="0" parTransId="{5B8F45C2-E7B5-4CBA-A508-7581E6B7FB1C}" sibTransId="{218670ED-1E23-4706-BB9A-C85DC5FF46DF}"/>
    <dgm:cxn modelId="{134ED2F4-96E5-446E-B220-3E03FB044612}" srcId="{1FADB187-E477-4D7C-8255-9EA3A423EB81}" destId="{7187919F-C1EE-49A9-B4B1-80BE8F82AB3E}" srcOrd="5" destOrd="0" parTransId="{41FF27EB-82DF-4B9C-833B-A3C49CFFDE2A}" sibTransId="{9A94A5CF-8596-4C7D-8F81-E1FD79C5100D}"/>
    <dgm:cxn modelId="{ED9223FB-9BEF-4D76-BD40-410DC286D326}" type="presOf" srcId="{804FDFF9-046F-434B-83C2-30C61869720C}" destId="{CC2F6F41-6215-445F-BC2F-9D727F617E59}" srcOrd="0" destOrd="0" presId="urn:microsoft.com/office/officeart/2018/2/layout/IconVerticalSolidList"/>
    <dgm:cxn modelId="{2C06DB32-1C54-4889-BC23-5897915D4E30}" srcId="{1FADB187-E477-4D7C-8255-9EA3A423EB81}" destId="{804FDFF9-046F-434B-83C2-30C61869720C}" srcOrd="2" destOrd="0" parTransId="{26879CAD-877E-4927-8F1B-0169101AEBCC}" sibTransId="{E70F8371-4C6F-4B13-836C-FFB89FE24CA8}"/>
    <dgm:cxn modelId="{0B3C9FD8-CC34-43CE-927E-CEE2A662B67B}" type="presOf" srcId="{7187919F-C1EE-49A9-B4B1-80BE8F82AB3E}" destId="{93F87934-B28E-47DF-A3F1-21809993CAFC}" srcOrd="0" destOrd="0" presId="urn:microsoft.com/office/officeart/2018/2/layout/IconVerticalSolidList"/>
    <dgm:cxn modelId="{A9D9077F-A3EF-41D5-918D-EA9753E1B9B4}" type="presParOf" srcId="{408EF8E3-7F02-4376-9755-952000F02B5A}" destId="{E81A7877-371D-4951-AEA4-4D2540930753}" srcOrd="0" destOrd="0" presId="urn:microsoft.com/office/officeart/2018/2/layout/IconVerticalSolidList"/>
    <dgm:cxn modelId="{EFBA8FD1-8D5A-4C52-8495-1A282D852C93}" type="presParOf" srcId="{E81A7877-371D-4951-AEA4-4D2540930753}" destId="{68C96338-7A9C-4C6A-94A1-7EC2D99DFB3D}" srcOrd="0" destOrd="0" presId="urn:microsoft.com/office/officeart/2018/2/layout/IconVerticalSolidList"/>
    <dgm:cxn modelId="{A5DEE0B2-917A-4175-A627-5D78BFB1735C}" type="presParOf" srcId="{E81A7877-371D-4951-AEA4-4D2540930753}" destId="{4A7E43AF-87E2-49EC-9EF3-E7F3C83810A0}" srcOrd="1" destOrd="0" presId="urn:microsoft.com/office/officeart/2018/2/layout/IconVerticalSolidList"/>
    <dgm:cxn modelId="{5FD4FB9D-A8BC-4D9B-B00D-CFA87431D85B}" type="presParOf" srcId="{E81A7877-371D-4951-AEA4-4D2540930753}" destId="{96548D81-4DD4-45E3-B430-AA544C9D6A98}" srcOrd="2" destOrd="0" presId="urn:microsoft.com/office/officeart/2018/2/layout/IconVerticalSolidList"/>
    <dgm:cxn modelId="{C9DC3E73-B736-4B1C-BD28-4295718BBEB0}" type="presParOf" srcId="{E81A7877-371D-4951-AEA4-4D2540930753}" destId="{4EF2A7F5-D8C9-4997-93C3-9FFA143EAAE8}" srcOrd="3" destOrd="0" presId="urn:microsoft.com/office/officeart/2018/2/layout/IconVerticalSolidList"/>
    <dgm:cxn modelId="{F36C3674-C7B2-4555-9A5F-29D722B48327}" type="presParOf" srcId="{408EF8E3-7F02-4376-9755-952000F02B5A}" destId="{ADEE15F2-52D1-49C9-B07E-164212AA4AD0}" srcOrd="1" destOrd="0" presId="urn:microsoft.com/office/officeart/2018/2/layout/IconVerticalSolidList"/>
    <dgm:cxn modelId="{D1840F56-83F1-4F03-9C83-7772C2852F36}" type="presParOf" srcId="{408EF8E3-7F02-4376-9755-952000F02B5A}" destId="{443B17F8-F814-4F1F-B85C-81F43D8CFD6D}" srcOrd="2" destOrd="0" presId="urn:microsoft.com/office/officeart/2018/2/layout/IconVerticalSolidList"/>
    <dgm:cxn modelId="{E8D8A826-9B40-4E62-BEDC-5D2C8B733A1F}" type="presParOf" srcId="{443B17F8-F814-4F1F-B85C-81F43D8CFD6D}" destId="{920FB06B-2DCB-4E67-93DC-3DBDBFA19498}" srcOrd="0" destOrd="0" presId="urn:microsoft.com/office/officeart/2018/2/layout/IconVerticalSolidList"/>
    <dgm:cxn modelId="{14D95B3B-5BDB-4518-85C3-C2BCC62F86F6}" type="presParOf" srcId="{443B17F8-F814-4F1F-B85C-81F43D8CFD6D}" destId="{32F07289-AD67-4B39-AA7F-34BCB33AFEB8}" srcOrd="1" destOrd="0" presId="urn:microsoft.com/office/officeart/2018/2/layout/IconVerticalSolidList"/>
    <dgm:cxn modelId="{3DCE0472-19E4-448B-89CD-87FFC0BDAE7C}" type="presParOf" srcId="{443B17F8-F814-4F1F-B85C-81F43D8CFD6D}" destId="{9169981D-196B-4143-BC85-4FA2967B3C12}" srcOrd="2" destOrd="0" presId="urn:microsoft.com/office/officeart/2018/2/layout/IconVerticalSolidList"/>
    <dgm:cxn modelId="{11D0EB67-7E7C-4206-826F-87EF70259A78}" type="presParOf" srcId="{443B17F8-F814-4F1F-B85C-81F43D8CFD6D}" destId="{65070EDE-982D-48DC-8973-0D8E44AF6BAC}" srcOrd="3" destOrd="0" presId="urn:microsoft.com/office/officeart/2018/2/layout/IconVerticalSolidList"/>
    <dgm:cxn modelId="{99E4125E-E796-4479-8586-27B299530083}" type="presParOf" srcId="{408EF8E3-7F02-4376-9755-952000F02B5A}" destId="{AE6BBFA1-DE6E-412F-837D-098D57228763}" srcOrd="3" destOrd="0" presId="urn:microsoft.com/office/officeart/2018/2/layout/IconVerticalSolidList"/>
    <dgm:cxn modelId="{9AEEEB5A-9A90-48D2-B862-17B25AB6C10F}" type="presParOf" srcId="{408EF8E3-7F02-4376-9755-952000F02B5A}" destId="{822E18DE-0AF9-4940-A7B5-173B2A5B2CEE}" srcOrd="4" destOrd="0" presId="urn:microsoft.com/office/officeart/2018/2/layout/IconVerticalSolidList"/>
    <dgm:cxn modelId="{546049F6-920C-4E71-87C5-DED791837C73}" type="presParOf" srcId="{822E18DE-0AF9-4940-A7B5-173B2A5B2CEE}" destId="{E22283F3-BD75-4DB4-9693-4C089F552FF7}" srcOrd="0" destOrd="0" presId="urn:microsoft.com/office/officeart/2018/2/layout/IconVerticalSolidList"/>
    <dgm:cxn modelId="{E7E0E5B3-9130-49C9-9BFA-37B0512B00B5}" type="presParOf" srcId="{822E18DE-0AF9-4940-A7B5-173B2A5B2CEE}" destId="{4D83EAEC-4292-4F53-8649-B20B9FA8236F}" srcOrd="1" destOrd="0" presId="urn:microsoft.com/office/officeart/2018/2/layout/IconVerticalSolidList"/>
    <dgm:cxn modelId="{B1260F2D-6488-4461-93DE-FF93AAB69407}" type="presParOf" srcId="{822E18DE-0AF9-4940-A7B5-173B2A5B2CEE}" destId="{6D8CD1F2-2E9F-478F-9861-569FF00D54EB}" srcOrd="2" destOrd="0" presId="urn:microsoft.com/office/officeart/2018/2/layout/IconVerticalSolidList"/>
    <dgm:cxn modelId="{CDD7715F-09F7-495E-A480-DCC5AF9EA74D}" type="presParOf" srcId="{822E18DE-0AF9-4940-A7B5-173B2A5B2CEE}" destId="{CC2F6F41-6215-445F-BC2F-9D727F617E59}" srcOrd="3" destOrd="0" presId="urn:microsoft.com/office/officeart/2018/2/layout/IconVerticalSolidList"/>
    <dgm:cxn modelId="{BE675F50-18E0-492E-AB0E-42AF6E91904C}" type="presParOf" srcId="{408EF8E3-7F02-4376-9755-952000F02B5A}" destId="{9974CBC5-436D-40AF-B64F-121074E86510}" srcOrd="5" destOrd="0" presId="urn:microsoft.com/office/officeart/2018/2/layout/IconVerticalSolidList"/>
    <dgm:cxn modelId="{A0FC292C-F54A-4D60-8F7A-53410576BFEE}" type="presParOf" srcId="{408EF8E3-7F02-4376-9755-952000F02B5A}" destId="{1BF22517-673A-4B52-93A1-38AE161E3CDC}" srcOrd="6" destOrd="0" presId="urn:microsoft.com/office/officeart/2018/2/layout/IconVerticalSolidList"/>
    <dgm:cxn modelId="{2B2D2F50-39EB-4370-9CC7-33BBC32C14F8}" type="presParOf" srcId="{1BF22517-673A-4B52-93A1-38AE161E3CDC}" destId="{45B74547-883B-4531-9134-1B908DF3C64E}" srcOrd="0" destOrd="0" presId="urn:microsoft.com/office/officeart/2018/2/layout/IconVerticalSolidList"/>
    <dgm:cxn modelId="{ACE47D7A-5688-41EE-9E90-D787B461298C}" type="presParOf" srcId="{1BF22517-673A-4B52-93A1-38AE161E3CDC}" destId="{6F4727C5-F09C-422E-8600-189A31FE31EF}" srcOrd="1" destOrd="0" presId="urn:microsoft.com/office/officeart/2018/2/layout/IconVerticalSolidList"/>
    <dgm:cxn modelId="{4B205F55-A89E-4CB8-B66B-1CC189ACD83F}" type="presParOf" srcId="{1BF22517-673A-4B52-93A1-38AE161E3CDC}" destId="{74F37903-39CA-495C-9194-DA5E91FB537C}" srcOrd="2" destOrd="0" presId="urn:microsoft.com/office/officeart/2018/2/layout/IconVerticalSolidList"/>
    <dgm:cxn modelId="{58C00A11-D4F5-4C9A-B704-E213D920E0E0}" type="presParOf" srcId="{1BF22517-673A-4B52-93A1-38AE161E3CDC}" destId="{F2E0B751-BF26-4DC1-95F0-80D6452025C2}" srcOrd="3" destOrd="0" presId="urn:microsoft.com/office/officeart/2018/2/layout/IconVerticalSolidList"/>
    <dgm:cxn modelId="{7E8FE91A-C389-467D-9595-0358DB9186A6}" type="presParOf" srcId="{408EF8E3-7F02-4376-9755-952000F02B5A}" destId="{40F80444-DAE2-46ED-A0A6-7E3F89C69F22}" srcOrd="7" destOrd="0" presId="urn:microsoft.com/office/officeart/2018/2/layout/IconVerticalSolidList"/>
    <dgm:cxn modelId="{A8E40C11-E557-4D5C-8238-217086F72529}" type="presParOf" srcId="{408EF8E3-7F02-4376-9755-952000F02B5A}" destId="{95A82E3B-46A7-4502-8D37-B2C386C01C88}" srcOrd="8" destOrd="0" presId="urn:microsoft.com/office/officeart/2018/2/layout/IconVerticalSolidList"/>
    <dgm:cxn modelId="{F4CA531A-6C2A-4A48-9560-FCF81B89346B}" type="presParOf" srcId="{95A82E3B-46A7-4502-8D37-B2C386C01C88}" destId="{FDDF55EF-1792-4E42-97B5-BD6B77F75A55}" srcOrd="0" destOrd="0" presId="urn:microsoft.com/office/officeart/2018/2/layout/IconVerticalSolidList"/>
    <dgm:cxn modelId="{4CCB9893-50B6-4F90-9839-262F5303F299}" type="presParOf" srcId="{95A82E3B-46A7-4502-8D37-B2C386C01C88}" destId="{CEB5EB02-2EDC-4F3C-9B23-8310841743A6}" srcOrd="1" destOrd="0" presId="urn:microsoft.com/office/officeart/2018/2/layout/IconVerticalSolidList"/>
    <dgm:cxn modelId="{5AD5AACB-EA3A-40E0-A0FB-93CD72877816}" type="presParOf" srcId="{95A82E3B-46A7-4502-8D37-B2C386C01C88}" destId="{CB23FED2-914C-46B5-AD62-0E156CDF9217}" srcOrd="2" destOrd="0" presId="urn:microsoft.com/office/officeart/2018/2/layout/IconVerticalSolidList"/>
    <dgm:cxn modelId="{AA3E6A5F-411B-40FF-A717-C964E6756611}" type="presParOf" srcId="{95A82E3B-46A7-4502-8D37-B2C386C01C88}" destId="{7A36EA68-35AA-4B34-803E-CD891A4B2BA9}" srcOrd="3" destOrd="0" presId="urn:microsoft.com/office/officeart/2018/2/layout/IconVerticalSolidList"/>
    <dgm:cxn modelId="{FC756E0B-CF87-4F4D-A492-B47449E2D361}" type="presParOf" srcId="{408EF8E3-7F02-4376-9755-952000F02B5A}" destId="{E68E355F-EA8D-458C-B8D4-FFA8899A7591}" srcOrd="9" destOrd="0" presId="urn:microsoft.com/office/officeart/2018/2/layout/IconVerticalSolidList"/>
    <dgm:cxn modelId="{A2C4E106-CB1E-4427-8FB1-F2288F33FCA0}" type="presParOf" srcId="{408EF8E3-7F02-4376-9755-952000F02B5A}" destId="{72704690-2381-472C-BE58-535F752A4952}" srcOrd="10" destOrd="0" presId="urn:microsoft.com/office/officeart/2018/2/layout/IconVerticalSolidList"/>
    <dgm:cxn modelId="{923BEF14-ECC5-46EB-9A83-5B97268D3093}" type="presParOf" srcId="{72704690-2381-472C-BE58-535F752A4952}" destId="{F3E63549-7E56-4408-BFD1-19742B16C5F8}" srcOrd="0" destOrd="0" presId="urn:microsoft.com/office/officeart/2018/2/layout/IconVerticalSolidList"/>
    <dgm:cxn modelId="{326632D3-FEBB-4CF5-A56E-076AD9CF3DB9}" type="presParOf" srcId="{72704690-2381-472C-BE58-535F752A4952}" destId="{D4F3AE27-0720-4AEE-9949-CD634B8EBB61}" srcOrd="1" destOrd="0" presId="urn:microsoft.com/office/officeart/2018/2/layout/IconVerticalSolidList"/>
    <dgm:cxn modelId="{2F6172E8-B9B8-44E8-8E98-01145533BDF5}" type="presParOf" srcId="{72704690-2381-472C-BE58-535F752A4952}" destId="{DA102504-2B8A-46BF-8D3B-B88745C6D173}" srcOrd="2" destOrd="0" presId="urn:microsoft.com/office/officeart/2018/2/layout/IconVerticalSolidList"/>
    <dgm:cxn modelId="{E8B08D8E-AAD0-4668-9293-F6C6C046537F}" type="presParOf" srcId="{72704690-2381-472C-BE58-535F752A4952}" destId="{93F87934-B28E-47DF-A3F1-21809993CA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16C3DF-EE41-4C36-87DC-AEB965AE57BF}" type="doc">
      <dgm:prSet loTypeId="urn:microsoft.com/office/officeart/2005/8/layout/radial6" loCatId="relationship" qsTypeId="urn:microsoft.com/office/officeart/2005/8/quickstyle/3d2" qsCatId="3D" csTypeId="urn:microsoft.com/office/officeart/2005/8/colors/accent1_2" csCatId="accent1" phldr="1"/>
      <dgm:spPr/>
      <dgm:t>
        <a:bodyPr/>
        <a:lstStyle/>
        <a:p>
          <a:endParaRPr lang="en-US"/>
        </a:p>
      </dgm:t>
    </dgm:pt>
    <dgm:pt modelId="{20853B68-8A24-4A4D-B1CE-FEA3F8B7F9E6}">
      <dgm:prSet phldrT="[Text]"/>
      <dgm:spPr/>
      <dgm:t>
        <a:bodyPr/>
        <a:lstStyle/>
        <a:p>
          <a:pPr rtl="0"/>
          <a:r>
            <a:rPr lang="en-US"/>
            <a:t>Psychology as a </a:t>
          </a:r>
          <a:r>
            <a:rPr lang="en-US">
              <a:latin typeface="Arial" panose="020B0604020202020204"/>
            </a:rPr>
            <a:t/>
          </a:r>
          <a:br>
            <a:rPr lang="en-US">
              <a:latin typeface="Arial" panose="020B0604020202020204"/>
            </a:rPr>
          </a:br>
          <a:r>
            <a:rPr lang="en-US"/>
            <a:t>Multi-tiered Profession</a:t>
          </a:r>
        </a:p>
      </dgm:t>
    </dgm:pt>
    <dgm:pt modelId="{C04A098C-47E9-4717-BB9F-573F16153266}" type="parTrans" cxnId="{DDBB7DD9-147D-4DE1-8EB3-11D84DCA86FF}">
      <dgm:prSet/>
      <dgm:spPr/>
      <dgm:t>
        <a:bodyPr/>
        <a:lstStyle/>
        <a:p>
          <a:endParaRPr lang="en-US"/>
        </a:p>
      </dgm:t>
    </dgm:pt>
    <dgm:pt modelId="{9C22BDE3-9943-4E37-BDF4-41A0D9BD7518}" type="sibTrans" cxnId="{DDBB7DD9-147D-4DE1-8EB3-11D84DCA86FF}">
      <dgm:prSet/>
      <dgm:spPr/>
      <dgm:t>
        <a:bodyPr/>
        <a:lstStyle/>
        <a:p>
          <a:endParaRPr lang="en-US"/>
        </a:p>
      </dgm:t>
    </dgm:pt>
    <dgm:pt modelId="{4FA4CC6A-B016-48FA-9151-6D09474A3D19}">
      <dgm:prSet phldrT="[Text]"/>
      <dgm:spPr/>
      <dgm:t>
        <a:bodyPr/>
        <a:lstStyle/>
        <a:p>
          <a:r>
            <a:rPr lang="en-US"/>
            <a:t>Accreditation</a:t>
          </a:r>
        </a:p>
      </dgm:t>
    </dgm:pt>
    <dgm:pt modelId="{9755EB36-1F02-403A-ADA6-B5F6AF1F8FD3}" type="parTrans" cxnId="{73317D69-C961-476C-9F62-017C219D51ED}">
      <dgm:prSet/>
      <dgm:spPr/>
      <dgm:t>
        <a:bodyPr/>
        <a:lstStyle/>
        <a:p>
          <a:endParaRPr lang="en-US"/>
        </a:p>
      </dgm:t>
    </dgm:pt>
    <dgm:pt modelId="{138D60E6-20DC-4BC5-8354-5D0813948CAE}" type="sibTrans" cxnId="{73317D69-C961-476C-9F62-017C219D51ED}">
      <dgm:prSet/>
      <dgm:spPr/>
      <dgm:t>
        <a:bodyPr/>
        <a:lstStyle/>
        <a:p>
          <a:endParaRPr lang="en-US"/>
        </a:p>
      </dgm:t>
    </dgm:pt>
    <dgm:pt modelId="{BE64E372-D23B-40ED-BD63-7647F60F3557}">
      <dgm:prSet phldrT="[Text]"/>
      <dgm:spPr/>
      <dgm:t>
        <a:bodyPr/>
        <a:lstStyle/>
        <a:p>
          <a:r>
            <a:rPr lang="en-US"/>
            <a:t>Education and Training Competencies</a:t>
          </a:r>
        </a:p>
      </dgm:t>
    </dgm:pt>
    <dgm:pt modelId="{A036A848-3DAA-4745-9F3E-535E39045B58}" type="parTrans" cxnId="{43EE83B1-BC50-41DA-AF9F-C86886E23848}">
      <dgm:prSet/>
      <dgm:spPr/>
      <dgm:t>
        <a:bodyPr/>
        <a:lstStyle/>
        <a:p>
          <a:endParaRPr lang="en-US"/>
        </a:p>
      </dgm:t>
    </dgm:pt>
    <dgm:pt modelId="{3A69CCA5-647F-422E-93E4-3E1230A7904F}" type="sibTrans" cxnId="{43EE83B1-BC50-41DA-AF9F-C86886E23848}">
      <dgm:prSet/>
      <dgm:spPr/>
      <dgm:t>
        <a:bodyPr/>
        <a:lstStyle/>
        <a:p>
          <a:endParaRPr lang="en-US"/>
        </a:p>
      </dgm:t>
    </dgm:pt>
    <dgm:pt modelId="{48001322-54CE-410D-8572-D253616E4BD3}">
      <dgm:prSet phldrT="[Text]" phldr="1"/>
      <dgm:spPr/>
      <dgm:t>
        <a:bodyPr/>
        <a:lstStyle/>
        <a:p>
          <a:endParaRPr lang="en-US"/>
        </a:p>
      </dgm:t>
    </dgm:pt>
    <dgm:pt modelId="{4E6E0239-5FF9-49FF-93E4-F4DF50457046}" type="parTrans" cxnId="{F746995F-1B64-4733-B6A4-CC2BD4EA7804}">
      <dgm:prSet/>
      <dgm:spPr/>
      <dgm:t>
        <a:bodyPr/>
        <a:lstStyle/>
        <a:p>
          <a:endParaRPr lang="en-US"/>
        </a:p>
      </dgm:t>
    </dgm:pt>
    <dgm:pt modelId="{36C73958-1FDB-4F92-ADD7-D62B50CAB600}" type="sibTrans" cxnId="{F746995F-1B64-4733-B6A4-CC2BD4EA7804}">
      <dgm:prSet/>
      <dgm:spPr/>
      <dgm:t>
        <a:bodyPr/>
        <a:lstStyle/>
        <a:p>
          <a:endParaRPr lang="en-US"/>
        </a:p>
      </dgm:t>
    </dgm:pt>
    <dgm:pt modelId="{74B2E2BE-E372-4A9A-AA79-89D084BB5809}">
      <dgm:prSet phldrT="[Text]" phldr="1"/>
      <dgm:spPr/>
      <dgm:t>
        <a:bodyPr/>
        <a:lstStyle/>
        <a:p>
          <a:endParaRPr lang="en-US"/>
        </a:p>
      </dgm:t>
    </dgm:pt>
    <dgm:pt modelId="{3E3D929C-FD81-44F8-AE43-AED29D1FB387}" type="parTrans" cxnId="{7C41E2CC-DC43-40DA-99EC-D5D7D737FA67}">
      <dgm:prSet/>
      <dgm:spPr/>
      <dgm:t>
        <a:bodyPr/>
        <a:lstStyle/>
        <a:p>
          <a:endParaRPr lang="en-US"/>
        </a:p>
      </dgm:t>
    </dgm:pt>
    <dgm:pt modelId="{89F0999A-83F8-4C5B-A1A5-A74A4CD73B4E}" type="sibTrans" cxnId="{7C41E2CC-DC43-40DA-99EC-D5D7D737FA67}">
      <dgm:prSet/>
      <dgm:spPr/>
      <dgm:t>
        <a:bodyPr/>
        <a:lstStyle/>
        <a:p>
          <a:endParaRPr lang="en-US"/>
        </a:p>
      </dgm:t>
    </dgm:pt>
    <dgm:pt modelId="{51B7D1B0-F882-47C9-B760-29077C0FCF11}">
      <dgm:prSet phldrT="[Text]" phldr="1"/>
      <dgm:spPr/>
      <dgm:t>
        <a:bodyPr/>
        <a:lstStyle/>
        <a:p>
          <a:endParaRPr lang="en-US"/>
        </a:p>
      </dgm:t>
    </dgm:pt>
    <dgm:pt modelId="{7AC8C5E3-1BA0-4A73-8C17-827F9BCF5C64}" type="parTrans" cxnId="{98B2FD92-63E7-429E-9C9D-1A8580494A08}">
      <dgm:prSet/>
      <dgm:spPr/>
      <dgm:t>
        <a:bodyPr/>
        <a:lstStyle/>
        <a:p>
          <a:endParaRPr lang="en-US"/>
        </a:p>
      </dgm:t>
    </dgm:pt>
    <dgm:pt modelId="{80D4EAE4-5049-4B6A-9AEA-B77E3BA67F72}" type="sibTrans" cxnId="{98B2FD92-63E7-429E-9C9D-1A8580494A08}">
      <dgm:prSet/>
      <dgm:spPr/>
      <dgm:t>
        <a:bodyPr/>
        <a:lstStyle/>
        <a:p>
          <a:endParaRPr lang="en-US"/>
        </a:p>
      </dgm:t>
    </dgm:pt>
    <dgm:pt modelId="{2C8457AB-45EB-4406-A673-EE845CFDEDCA}">
      <dgm:prSet phldrT="[Text]" phldr="1"/>
      <dgm:spPr/>
      <dgm:t>
        <a:bodyPr/>
        <a:lstStyle/>
        <a:p>
          <a:endParaRPr lang="en-US"/>
        </a:p>
      </dgm:t>
    </dgm:pt>
    <dgm:pt modelId="{A32AEC92-F0A5-45D0-8E99-334B71758279}" type="parTrans" cxnId="{AF6EE85D-1FC3-4ACE-A3EE-A1C4670A5500}">
      <dgm:prSet/>
      <dgm:spPr/>
      <dgm:t>
        <a:bodyPr/>
        <a:lstStyle/>
        <a:p>
          <a:endParaRPr lang="en-US"/>
        </a:p>
      </dgm:t>
    </dgm:pt>
    <dgm:pt modelId="{4D7F4474-57FB-4DFB-B06B-F6E8485E8012}" type="sibTrans" cxnId="{AF6EE85D-1FC3-4ACE-A3EE-A1C4670A5500}">
      <dgm:prSet/>
      <dgm:spPr/>
      <dgm:t>
        <a:bodyPr/>
        <a:lstStyle/>
        <a:p>
          <a:endParaRPr lang="en-US"/>
        </a:p>
      </dgm:t>
    </dgm:pt>
    <dgm:pt modelId="{3CDAE57F-7656-4AB8-83BC-0162596D61A6}">
      <dgm:prSet phldrT="[Text]" phldr="1"/>
      <dgm:spPr/>
      <dgm:t>
        <a:bodyPr/>
        <a:lstStyle/>
        <a:p>
          <a:endParaRPr lang="en-US"/>
        </a:p>
      </dgm:t>
    </dgm:pt>
    <dgm:pt modelId="{3EB97254-16BC-44FF-993E-2DEC7F01F328}" type="parTrans" cxnId="{B6AED229-6A40-43C1-B7CE-BB5FDCF94BBF}">
      <dgm:prSet/>
      <dgm:spPr/>
      <dgm:t>
        <a:bodyPr/>
        <a:lstStyle/>
        <a:p>
          <a:endParaRPr lang="en-US"/>
        </a:p>
      </dgm:t>
    </dgm:pt>
    <dgm:pt modelId="{8A790012-3D04-42F1-AE43-17910010E616}" type="sibTrans" cxnId="{B6AED229-6A40-43C1-B7CE-BB5FDCF94BBF}">
      <dgm:prSet/>
      <dgm:spPr/>
      <dgm:t>
        <a:bodyPr/>
        <a:lstStyle/>
        <a:p>
          <a:endParaRPr lang="en-US"/>
        </a:p>
      </dgm:t>
    </dgm:pt>
    <dgm:pt modelId="{4F86AF4A-3093-48DE-8382-EC19D1819E2E}">
      <dgm:prSet phldrT="[Text]" phldr="1"/>
      <dgm:spPr/>
      <dgm:t>
        <a:bodyPr/>
        <a:lstStyle/>
        <a:p>
          <a:endParaRPr lang="en-US"/>
        </a:p>
      </dgm:t>
    </dgm:pt>
    <dgm:pt modelId="{50D6E373-9F94-4946-8722-3DC5B1C47663}" type="parTrans" cxnId="{347D2364-B8A2-4580-A84D-B8280BFD16F9}">
      <dgm:prSet/>
      <dgm:spPr/>
      <dgm:t>
        <a:bodyPr/>
        <a:lstStyle/>
        <a:p>
          <a:endParaRPr lang="en-US"/>
        </a:p>
      </dgm:t>
    </dgm:pt>
    <dgm:pt modelId="{57309233-53E9-4D4E-A372-532B53969BFF}" type="sibTrans" cxnId="{347D2364-B8A2-4580-A84D-B8280BFD16F9}">
      <dgm:prSet/>
      <dgm:spPr/>
      <dgm:t>
        <a:bodyPr/>
        <a:lstStyle/>
        <a:p>
          <a:endParaRPr lang="en-US"/>
        </a:p>
      </dgm:t>
    </dgm:pt>
    <dgm:pt modelId="{3D95AC53-C92F-4C4B-8C32-8B45F6D663FA}">
      <dgm:prSet phldrT="[Text]"/>
      <dgm:spPr/>
      <dgm:t>
        <a:bodyPr/>
        <a:lstStyle/>
        <a:p>
          <a:r>
            <a:rPr lang="en-US"/>
            <a:t>Define required training elements for </a:t>
          </a:r>
          <a:r>
            <a:rPr lang="en-US" b="1" u="sng"/>
            <a:t>Programs</a:t>
          </a:r>
        </a:p>
      </dgm:t>
    </dgm:pt>
    <dgm:pt modelId="{CC17E38A-2D68-46DA-80C4-D688A904C9E4}" type="parTrans" cxnId="{0A530250-7F1A-42C0-B6FE-F18223524B9A}">
      <dgm:prSet/>
      <dgm:spPr/>
      <dgm:t>
        <a:bodyPr/>
        <a:lstStyle/>
        <a:p>
          <a:endParaRPr lang="en-US"/>
        </a:p>
      </dgm:t>
    </dgm:pt>
    <dgm:pt modelId="{3F310B6E-C2D4-491C-A0AA-D169FE3CBA91}" type="sibTrans" cxnId="{0A530250-7F1A-42C0-B6FE-F18223524B9A}">
      <dgm:prSet/>
      <dgm:spPr/>
      <dgm:t>
        <a:bodyPr/>
        <a:lstStyle/>
        <a:p>
          <a:endParaRPr lang="en-US"/>
        </a:p>
      </dgm:t>
    </dgm:pt>
    <dgm:pt modelId="{56450972-B032-4B9A-A91D-480F7540A4FA}">
      <dgm:prSet phldrT="[Text]"/>
      <dgm:spPr/>
      <dgm:t>
        <a:bodyPr/>
        <a:lstStyle/>
        <a:p>
          <a:r>
            <a:rPr lang="en-US"/>
            <a:t>Guidance on expected learning outcomes for </a:t>
          </a:r>
          <a:r>
            <a:rPr lang="en-US" b="1" u="sng"/>
            <a:t>Students and Faculty</a:t>
          </a:r>
        </a:p>
      </dgm:t>
    </dgm:pt>
    <dgm:pt modelId="{6C4BEEEF-37E1-4D1E-983C-073DAD843633}" type="parTrans" cxnId="{98480C96-B1BB-450F-801A-34A8752B1608}">
      <dgm:prSet/>
      <dgm:spPr/>
      <dgm:t>
        <a:bodyPr/>
        <a:lstStyle/>
        <a:p>
          <a:endParaRPr lang="en-US"/>
        </a:p>
      </dgm:t>
    </dgm:pt>
    <dgm:pt modelId="{93A659FA-8604-49FE-934B-D04229A5C139}" type="sibTrans" cxnId="{98480C96-B1BB-450F-801A-34A8752B1608}">
      <dgm:prSet/>
      <dgm:spPr/>
      <dgm:t>
        <a:bodyPr/>
        <a:lstStyle/>
        <a:p>
          <a:endParaRPr lang="en-US"/>
        </a:p>
      </dgm:t>
    </dgm:pt>
    <dgm:pt modelId="{8EAE0C0E-0BE0-402D-8F38-D812E3BBB1DA}">
      <dgm:prSet phldrT="[Text]"/>
      <dgm:spPr/>
      <dgm:t>
        <a:bodyPr/>
        <a:lstStyle/>
        <a:p>
          <a:endParaRPr lang="en-US" b="1" u="sng"/>
        </a:p>
      </dgm:t>
    </dgm:pt>
    <dgm:pt modelId="{EC471FF3-C8B6-48ED-B9E8-7D32BEFA2AAE}" type="parTrans" cxnId="{496BBA59-0048-49A2-8657-2455C84581E6}">
      <dgm:prSet/>
      <dgm:spPr/>
      <dgm:t>
        <a:bodyPr/>
        <a:lstStyle/>
        <a:p>
          <a:endParaRPr lang="en-US"/>
        </a:p>
      </dgm:t>
    </dgm:pt>
    <dgm:pt modelId="{5B42444A-B24B-434B-8D69-04CA1ECD31B6}" type="sibTrans" cxnId="{496BBA59-0048-49A2-8657-2455C84581E6}">
      <dgm:prSet/>
      <dgm:spPr/>
      <dgm:t>
        <a:bodyPr/>
        <a:lstStyle/>
        <a:p>
          <a:endParaRPr lang="en-US"/>
        </a:p>
      </dgm:t>
    </dgm:pt>
    <dgm:pt modelId="{5CA818E8-760B-4083-8BB2-ECCF3AC4F908}">
      <dgm:prSet/>
      <dgm:spPr/>
      <dgm:t>
        <a:bodyPr/>
        <a:lstStyle/>
        <a:p>
          <a:r>
            <a:rPr lang="en-US"/>
            <a:t>Title and Scope of Practice</a:t>
          </a:r>
        </a:p>
      </dgm:t>
    </dgm:pt>
    <dgm:pt modelId="{B56B918F-D84D-4BA7-A8D4-CEA0CDC5ABE0}" type="parTrans" cxnId="{A64732C2-AF68-4661-ACFE-457C04078405}">
      <dgm:prSet/>
      <dgm:spPr/>
      <dgm:t>
        <a:bodyPr/>
        <a:lstStyle/>
        <a:p>
          <a:endParaRPr lang="en-US"/>
        </a:p>
      </dgm:t>
    </dgm:pt>
    <dgm:pt modelId="{401868CF-D001-4ABA-825B-8297E239C78A}" type="sibTrans" cxnId="{A64732C2-AF68-4661-ACFE-457C04078405}">
      <dgm:prSet/>
      <dgm:spPr/>
      <dgm:t>
        <a:bodyPr/>
        <a:lstStyle/>
        <a:p>
          <a:endParaRPr lang="en-US"/>
        </a:p>
      </dgm:t>
    </dgm:pt>
    <dgm:pt modelId="{3A03A6BB-741F-498E-9105-61C52656E3C4}">
      <dgm:prSet/>
      <dgm:spPr/>
      <dgm:t>
        <a:bodyPr/>
        <a:lstStyle/>
        <a:p>
          <a:r>
            <a:rPr lang="en-US"/>
            <a:t>What can be done and what title can be used for </a:t>
          </a:r>
          <a:r>
            <a:rPr lang="en-US" b="1" u="sng"/>
            <a:t>Practitioners</a:t>
          </a:r>
        </a:p>
      </dgm:t>
    </dgm:pt>
    <dgm:pt modelId="{7DC66844-1A01-416A-B000-01D29AC09719}" type="parTrans" cxnId="{92F5C488-D847-4FFB-ACE4-D11044388193}">
      <dgm:prSet/>
      <dgm:spPr/>
      <dgm:t>
        <a:bodyPr/>
        <a:lstStyle/>
        <a:p>
          <a:endParaRPr lang="en-US"/>
        </a:p>
      </dgm:t>
    </dgm:pt>
    <dgm:pt modelId="{DA4BAE55-E9F8-4730-946C-0D254F68D238}" type="sibTrans" cxnId="{92F5C488-D847-4FFB-ACE4-D11044388193}">
      <dgm:prSet/>
      <dgm:spPr/>
      <dgm:t>
        <a:bodyPr/>
        <a:lstStyle/>
        <a:p>
          <a:endParaRPr lang="en-US"/>
        </a:p>
      </dgm:t>
    </dgm:pt>
    <dgm:pt modelId="{4A65CAEF-F272-4353-88CD-6B46BA59079D}" type="pres">
      <dgm:prSet presAssocID="{5D16C3DF-EE41-4C36-87DC-AEB965AE57BF}" presName="Name0" presStyleCnt="0">
        <dgm:presLayoutVars>
          <dgm:chMax val="1"/>
          <dgm:dir/>
          <dgm:animLvl val="ctr"/>
          <dgm:resizeHandles val="exact"/>
        </dgm:presLayoutVars>
      </dgm:prSet>
      <dgm:spPr/>
      <dgm:t>
        <a:bodyPr/>
        <a:lstStyle/>
        <a:p>
          <a:endParaRPr lang="en-US"/>
        </a:p>
      </dgm:t>
    </dgm:pt>
    <dgm:pt modelId="{30CC57A4-2F41-4507-9E2B-EE8C8A221A5E}" type="pres">
      <dgm:prSet presAssocID="{20853B68-8A24-4A4D-B1CE-FEA3F8B7F9E6}" presName="centerShape" presStyleLbl="node0" presStyleIdx="0" presStyleCnt="1"/>
      <dgm:spPr/>
      <dgm:t>
        <a:bodyPr/>
        <a:lstStyle/>
        <a:p>
          <a:endParaRPr lang="en-US"/>
        </a:p>
      </dgm:t>
    </dgm:pt>
    <dgm:pt modelId="{E6BD3A74-8532-41B0-8825-FF985E5F9D45}" type="pres">
      <dgm:prSet presAssocID="{4FA4CC6A-B016-48FA-9151-6D09474A3D19}" presName="node" presStyleLbl="node1" presStyleIdx="0" presStyleCnt="3">
        <dgm:presLayoutVars>
          <dgm:bulletEnabled val="1"/>
        </dgm:presLayoutVars>
      </dgm:prSet>
      <dgm:spPr/>
      <dgm:t>
        <a:bodyPr/>
        <a:lstStyle/>
        <a:p>
          <a:endParaRPr lang="en-US"/>
        </a:p>
      </dgm:t>
    </dgm:pt>
    <dgm:pt modelId="{E4253730-0234-4EE0-99F8-2F27693DC431}" type="pres">
      <dgm:prSet presAssocID="{4FA4CC6A-B016-48FA-9151-6D09474A3D19}" presName="dummy" presStyleCnt="0"/>
      <dgm:spPr/>
    </dgm:pt>
    <dgm:pt modelId="{05B17EB9-4C90-4379-91FF-271D9C95A258}" type="pres">
      <dgm:prSet presAssocID="{138D60E6-20DC-4BC5-8354-5D0813948CAE}" presName="sibTrans" presStyleLbl="sibTrans2D1" presStyleIdx="0" presStyleCnt="3"/>
      <dgm:spPr/>
      <dgm:t>
        <a:bodyPr/>
        <a:lstStyle/>
        <a:p>
          <a:endParaRPr lang="en-US"/>
        </a:p>
      </dgm:t>
    </dgm:pt>
    <dgm:pt modelId="{EAB25E09-122B-4094-8AC3-CAA91DA2776D}" type="pres">
      <dgm:prSet presAssocID="{BE64E372-D23B-40ED-BD63-7647F60F3557}" presName="node" presStyleLbl="node1" presStyleIdx="1" presStyleCnt="3">
        <dgm:presLayoutVars>
          <dgm:bulletEnabled val="1"/>
        </dgm:presLayoutVars>
      </dgm:prSet>
      <dgm:spPr/>
      <dgm:t>
        <a:bodyPr/>
        <a:lstStyle/>
        <a:p>
          <a:endParaRPr lang="en-US"/>
        </a:p>
      </dgm:t>
    </dgm:pt>
    <dgm:pt modelId="{7364C243-FBD0-4B8F-9EAF-A2F13B9D4A95}" type="pres">
      <dgm:prSet presAssocID="{BE64E372-D23B-40ED-BD63-7647F60F3557}" presName="dummy" presStyleCnt="0"/>
      <dgm:spPr/>
    </dgm:pt>
    <dgm:pt modelId="{3A042B38-00E1-4ECC-AC53-E847F1AEF3E2}" type="pres">
      <dgm:prSet presAssocID="{3A69CCA5-647F-422E-93E4-3E1230A7904F}" presName="sibTrans" presStyleLbl="sibTrans2D1" presStyleIdx="1" presStyleCnt="3"/>
      <dgm:spPr/>
      <dgm:t>
        <a:bodyPr/>
        <a:lstStyle/>
        <a:p>
          <a:endParaRPr lang="en-US"/>
        </a:p>
      </dgm:t>
    </dgm:pt>
    <dgm:pt modelId="{9F805445-BDD5-490A-8521-B9729220A488}" type="pres">
      <dgm:prSet presAssocID="{5CA818E8-760B-4083-8BB2-ECCF3AC4F908}" presName="node" presStyleLbl="node1" presStyleIdx="2" presStyleCnt="3">
        <dgm:presLayoutVars>
          <dgm:bulletEnabled val="1"/>
        </dgm:presLayoutVars>
      </dgm:prSet>
      <dgm:spPr/>
      <dgm:t>
        <a:bodyPr/>
        <a:lstStyle/>
        <a:p>
          <a:endParaRPr lang="en-US"/>
        </a:p>
      </dgm:t>
    </dgm:pt>
    <dgm:pt modelId="{C0A14EA1-17C7-46D7-9CA9-1B3A3A2CCBEA}" type="pres">
      <dgm:prSet presAssocID="{5CA818E8-760B-4083-8BB2-ECCF3AC4F908}" presName="dummy" presStyleCnt="0"/>
      <dgm:spPr/>
    </dgm:pt>
    <dgm:pt modelId="{A2F8D253-9543-4916-8E71-A107F2BA3379}" type="pres">
      <dgm:prSet presAssocID="{401868CF-D001-4ABA-825B-8297E239C78A}" presName="sibTrans" presStyleLbl="sibTrans2D1" presStyleIdx="2" presStyleCnt="3"/>
      <dgm:spPr/>
      <dgm:t>
        <a:bodyPr/>
        <a:lstStyle/>
        <a:p>
          <a:endParaRPr lang="en-US"/>
        </a:p>
      </dgm:t>
    </dgm:pt>
  </dgm:ptLst>
  <dgm:cxnLst>
    <dgm:cxn modelId="{C481200E-2A7C-4BCB-914A-C361872B8856}" type="presOf" srcId="{56450972-B032-4B9A-A91D-480F7540A4FA}" destId="{EAB25E09-122B-4094-8AC3-CAA91DA2776D}" srcOrd="0" destOrd="1" presId="urn:microsoft.com/office/officeart/2005/8/layout/radial6"/>
    <dgm:cxn modelId="{98480C96-B1BB-450F-801A-34A8752B1608}" srcId="{BE64E372-D23B-40ED-BD63-7647F60F3557}" destId="{56450972-B032-4B9A-A91D-480F7540A4FA}" srcOrd="0" destOrd="0" parTransId="{6C4BEEEF-37E1-4D1E-983C-073DAD843633}" sibTransId="{93A659FA-8604-49FE-934B-D04229A5C139}"/>
    <dgm:cxn modelId="{98B2FD92-63E7-429E-9C9D-1A8580494A08}" srcId="{48001322-54CE-410D-8572-D253616E4BD3}" destId="{51B7D1B0-F882-47C9-B760-29077C0FCF11}" srcOrd="1" destOrd="0" parTransId="{7AC8C5E3-1BA0-4A73-8C17-827F9BCF5C64}" sibTransId="{80D4EAE4-5049-4B6A-9AEA-B77E3BA67F72}"/>
    <dgm:cxn modelId="{8AC8E8A2-6172-4261-AD83-0F0A6FD1B16D}" type="presOf" srcId="{BE64E372-D23B-40ED-BD63-7647F60F3557}" destId="{EAB25E09-122B-4094-8AC3-CAA91DA2776D}" srcOrd="0" destOrd="0" presId="urn:microsoft.com/office/officeart/2005/8/layout/radial6"/>
    <dgm:cxn modelId="{7C41E2CC-DC43-40DA-99EC-D5D7D737FA67}" srcId="{48001322-54CE-410D-8572-D253616E4BD3}" destId="{74B2E2BE-E372-4A9A-AA79-89D084BB5809}" srcOrd="0" destOrd="0" parTransId="{3E3D929C-FD81-44F8-AE43-AED29D1FB387}" sibTransId="{89F0999A-83F8-4C5B-A1A5-A74A4CD73B4E}"/>
    <dgm:cxn modelId="{755392BA-85E0-4EF2-9622-9597EE8B1BB9}" type="presOf" srcId="{3A69CCA5-647F-422E-93E4-3E1230A7904F}" destId="{3A042B38-00E1-4ECC-AC53-E847F1AEF3E2}" srcOrd="0" destOrd="0" presId="urn:microsoft.com/office/officeart/2005/8/layout/radial6"/>
    <dgm:cxn modelId="{43EE83B1-BC50-41DA-AF9F-C86886E23848}" srcId="{20853B68-8A24-4A4D-B1CE-FEA3F8B7F9E6}" destId="{BE64E372-D23B-40ED-BD63-7647F60F3557}" srcOrd="1" destOrd="0" parTransId="{A036A848-3DAA-4745-9F3E-535E39045B58}" sibTransId="{3A69CCA5-647F-422E-93E4-3E1230A7904F}"/>
    <dgm:cxn modelId="{BA938E07-4EA4-4FB7-99CF-3FE22FCC57D6}" type="presOf" srcId="{3D95AC53-C92F-4C4B-8C32-8B45F6D663FA}" destId="{E6BD3A74-8532-41B0-8825-FF985E5F9D45}" srcOrd="0" destOrd="1" presId="urn:microsoft.com/office/officeart/2005/8/layout/radial6"/>
    <dgm:cxn modelId="{F746995F-1B64-4733-B6A4-CC2BD4EA7804}" srcId="{5D16C3DF-EE41-4C36-87DC-AEB965AE57BF}" destId="{48001322-54CE-410D-8572-D253616E4BD3}" srcOrd="1" destOrd="0" parTransId="{4E6E0239-5FF9-49FF-93E4-F4DF50457046}" sibTransId="{36C73958-1FDB-4F92-ADD7-D62B50CAB600}"/>
    <dgm:cxn modelId="{AF6EE85D-1FC3-4ACE-A3EE-A1C4670A5500}" srcId="{5D16C3DF-EE41-4C36-87DC-AEB965AE57BF}" destId="{2C8457AB-45EB-4406-A673-EE845CFDEDCA}" srcOrd="2" destOrd="0" parTransId="{A32AEC92-F0A5-45D0-8E99-334B71758279}" sibTransId="{4D7F4474-57FB-4DFB-B06B-F6E8485E8012}"/>
    <dgm:cxn modelId="{A64732C2-AF68-4661-ACFE-457C04078405}" srcId="{20853B68-8A24-4A4D-B1CE-FEA3F8B7F9E6}" destId="{5CA818E8-760B-4083-8BB2-ECCF3AC4F908}" srcOrd="2" destOrd="0" parTransId="{B56B918F-D84D-4BA7-A8D4-CEA0CDC5ABE0}" sibTransId="{401868CF-D001-4ABA-825B-8297E239C78A}"/>
    <dgm:cxn modelId="{B2DA422A-2135-47EF-A64F-2D815ACA4086}" type="presOf" srcId="{5CA818E8-760B-4083-8BB2-ECCF3AC4F908}" destId="{9F805445-BDD5-490A-8521-B9729220A488}" srcOrd="0" destOrd="0" presId="urn:microsoft.com/office/officeart/2005/8/layout/radial6"/>
    <dgm:cxn modelId="{0A530250-7F1A-42C0-B6FE-F18223524B9A}" srcId="{4FA4CC6A-B016-48FA-9151-6D09474A3D19}" destId="{3D95AC53-C92F-4C4B-8C32-8B45F6D663FA}" srcOrd="0" destOrd="0" parTransId="{CC17E38A-2D68-46DA-80C4-D688A904C9E4}" sibTransId="{3F310B6E-C2D4-491C-A0AA-D169FE3CBA91}"/>
    <dgm:cxn modelId="{B569D107-D43C-4344-A17D-58F4349FE3D8}" type="presOf" srcId="{4FA4CC6A-B016-48FA-9151-6D09474A3D19}" destId="{E6BD3A74-8532-41B0-8825-FF985E5F9D45}" srcOrd="0" destOrd="0" presId="urn:microsoft.com/office/officeart/2005/8/layout/radial6"/>
    <dgm:cxn modelId="{496BBA59-0048-49A2-8657-2455C84581E6}" srcId="{BE64E372-D23B-40ED-BD63-7647F60F3557}" destId="{8EAE0C0E-0BE0-402D-8F38-D812E3BBB1DA}" srcOrd="1" destOrd="0" parTransId="{EC471FF3-C8B6-48ED-B9E8-7D32BEFA2AAE}" sibTransId="{5B42444A-B24B-434B-8D69-04CA1ECD31B6}"/>
    <dgm:cxn modelId="{92F5C488-D847-4FFB-ACE4-D11044388193}" srcId="{5CA818E8-760B-4083-8BB2-ECCF3AC4F908}" destId="{3A03A6BB-741F-498E-9105-61C52656E3C4}" srcOrd="0" destOrd="0" parTransId="{7DC66844-1A01-416A-B000-01D29AC09719}" sibTransId="{DA4BAE55-E9F8-4730-946C-0D254F68D238}"/>
    <dgm:cxn modelId="{1584A58E-05E6-4EB3-846F-4ACD67D77A57}" type="presOf" srcId="{3A03A6BB-741F-498E-9105-61C52656E3C4}" destId="{9F805445-BDD5-490A-8521-B9729220A488}" srcOrd="0" destOrd="1" presId="urn:microsoft.com/office/officeart/2005/8/layout/radial6"/>
    <dgm:cxn modelId="{B6AED229-6A40-43C1-B7CE-BB5FDCF94BBF}" srcId="{2C8457AB-45EB-4406-A673-EE845CFDEDCA}" destId="{3CDAE57F-7656-4AB8-83BC-0162596D61A6}" srcOrd="0" destOrd="0" parTransId="{3EB97254-16BC-44FF-993E-2DEC7F01F328}" sibTransId="{8A790012-3D04-42F1-AE43-17910010E616}"/>
    <dgm:cxn modelId="{347D2364-B8A2-4580-A84D-B8280BFD16F9}" srcId="{2C8457AB-45EB-4406-A673-EE845CFDEDCA}" destId="{4F86AF4A-3093-48DE-8382-EC19D1819E2E}" srcOrd="1" destOrd="0" parTransId="{50D6E373-9F94-4946-8722-3DC5B1C47663}" sibTransId="{57309233-53E9-4D4E-A372-532B53969BFF}"/>
    <dgm:cxn modelId="{C2817AC9-A3EB-4C89-A3FE-E70833A79E2E}" type="presOf" srcId="{401868CF-D001-4ABA-825B-8297E239C78A}" destId="{A2F8D253-9543-4916-8E71-A107F2BA3379}" srcOrd="0" destOrd="0" presId="urn:microsoft.com/office/officeart/2005/8/layout/radial6"/>
    <dgm:cxn modelId="{73317D69-C961-476C-9F62-017C219D51ED}" srcId="{20853B68-8A24-4A4D-B1CE-FEA3F8B7F9E6}" destId="{4FA4CC6A-B016-48FA-9151-6D09474A3D19}" srcOrd="0" destOrd="0" parTransId="{9755EB36-1F02-403A-ADA6-B5F6AF1F8FD3}" sibTransId="{138D60E6-20DC-4BC5-8354-5D0813948CAE}"/>
    <dgm:cxn modelId="{B123F553-FB9A-4C33-87CB-F783D38CEE93}" type="presOf" srcId="{5D16C3DF-EE41-4C36-87DC-AEB965AE57BF}" destId="{4A65CAEF-F272-4353-88CD-6B46BA59079D}" srcOrd="0" destOrd="0" presId="urn:microsoft.com/office/officeart/2005/8/layout/radial6"/>
    <dgm:cxn modelId="{DDBB7DD9-147D-4DE1-8EB3-11D84DCA86FF}" srcId="{5D16C3DF-EE41-4C36-87DC-AEB965AE57BF}" destId="{20853B68-8A24-4A4D-B1CE-FEA3F8B7F9E6}" srcOrd="0" destOrd="0" parTransId="{C04A098C-47E9-4717-BB9F-573F16153266}" sibTransId="{9C22BDE3-9943-4E37-BDF4-41A0D9BD7518}"/>
    <dgm:cxn modelId="{516774B2-23FF-411A-B445-3104C6DCC0F4}" type="presOf" srcId="{8EAE0C0E-0BE0-402D-8F38-D812E3BBB1DA}" destId="{EAB25E09-122B-4094-8AC3-CAA91DA2776D}" srcOrd="0" destOrd="2" presId="urn:microsoft.com/office/officeart/2005/8/layout/radial6"/>
    <dgm:cxn modelId="{B8226BD5-06A8-4683-9247-0C0F5D30E4FB}" type="presOf" srcId="{138D60E6-20DC-4BC5-8354-5D0813948CAE}" destId="{05B17EB9-4C90-4379-91FF-271D9C95A258}" srcOrd="0" destOrd="0" presId="urn:microsoft.com/office/officeart/2005/8/layout/radial6"/>
    <dgm:cxn modelId="{25D70EF8-00F5-4DD3-BFB8-D08C82D8BB7A}" type="presOf" srcId="{20853B68-8A24-4A4D-B1CE-FEA3F8B7F9E6}" destId="{30CC57A4-2F41-4507-9E2B-EE8C8A221A5E}" srcOrd="0" destOrd="0" presId="urn:microsoft.com/office/officeart/2005/8/layout/radial6"/>
    <dgm:cxn modelId="{E75EBAAB-660E-41D8-8175-1C8C92443B7E}" type="presParOf" srcId="{4A65CAEF-F272-4353-88CD-6B46BA59079D}" destId="{30CC57A4-2F41-4507-9E2B-EE8C8A221A5E}" srcOrd="0" destOrd="0" presId="urn:microsoft.com/office/officeart/2005/8/layout/radial6"/>
    <dgm:cxn modelId="{31785624-CEDC-40BE-9501-C26ED4BCA30B}" type="presParOf" srcId="{4A65CAEF-F272-4353-88CD-6B46BA59079D}" destId="{E6BD3A74-8532-41B0-8825-FF985E5F9D45}" srcOrd="1" destOrd="0" presId="urn:microsoft.com/office/officeart/2005/8/layout/radial6"/>
    <dgm:cxn modelId="{05CEDE44-9B43-42B0-B1E2-459E02DD7E37}" type="presParOf" srcId="{4A65CAEF-F272-4353-88CD-6B46BA59079D}" destId="{E4253730-0234-4EE0-99F8-2F27693DC431}" srcOrd="2" destOrd="0" presId="urn:microsoft.com/office/officeart/2005/8/layout/radial6"/>
    <dgm:cxn modelId="{0D6C283D-B613-40DA-AF8A-937A5F332712}" type="presParOf" srcId="{4A65CAEF-F272-4353-88CD-6B46BA59079D}" destId="{05B17EB9-4C90-4379-91FF-271D9C95A258}" srcOrd="3" destOrd="0" presId="urn:microsoft.com/office/officeart/2005/8/layout/radial6"/>
    <dgm:cxn modelId="{C96DE662-0CD8-4BDE-83C7-5D6D1F178E16}" type="presParOf" srcId="{4A65CAEF-F272-4353-88CD-6B46BA59079D}" destId="{EAB25E09-122B-4094-8AC3-CAA91DA2776D}" srcOrd="4" destOrd="0" presId="urn:microsoft.com/office/officeart/2005/8/layout/radial6"/>
    <dgm:cxn modelId="{70D9F5B8-0D0B-42D4-82EA-CC76DDF5664F}" type="presParOf" srcId="{4A65CAEF-F272-4353-88CD-6B46BA59079D}" destId="{7364C243-FBD0-4B8F-9EAF-A2F13B9D4A95}" srcOrd="5" destOrd="0" presId="urn:microsoft.com/office/officeart/2005/8/layout/radial6"/>
    <dgm:cxn modelId="{F8223B49-A06B-4B8A-AFE6-2FF79EDE300E}" type="presParOf" srcId="{4A65CAEF-F272-4353-88CD-6B46BA59079D}" destId="{3A042B38-00E1-4ECC-AC53-E847F1AEF3E2}" srcOrd="6" destOrd="0" presId="urn:microsoft.com/office/officeart/2005/8/layout/radial6"/>
    <dgm:cxn modelId="{5AE2149E-438A-4014-B1C5-6643A21FFA7E}" type="presParOf" srcId="{4A65CAEF-F272-4353-88CD-6B46BA59079D}" destId="{9F805445-BDD5-490A-8521-B9729220A488}" srcOrd="7" destOrd="0" presId="urn:microsoft.com/office/officeart/2005/8/layout/radial6"/>
    <dgm:cxn modelId="{FE241280-09AA-41A0-A788-6653ECDAF412}" type="presParOf" srcId="{4A65CAEF-F272-4353-88CD-6B46BA59079D}" destId="{C0A14EA1-17C7-46D7-9CA9-1B3A3A2CCBEA}" srcOrd="8" destOrd="0" presId="urn:microsoft.com/office/officeart/2005/8/layout/radial6"/>
    <dgm:cxn modelId="{22C12D78-CACB-4462-A6BD-0F8EF068FA0A}" type="presParOf" srcId="{4A65CAEF-F272-4353-88CD-6B46BA59079D}" destId="{A2F8D253-9543-4916-8E71-A107F2BA337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374A9-8854-47F5-9756-4C7EF03627F1}">
      <dsp:nvSpPr>
        <dsp:cNvPr id="0" name=""/>
        <dsp:cNvSpPr/>
      </dsp:nvSpPr>
      <dsp:spPr>
        <a:xfrm>
          <a:off x="0" y="0"/>
          <a:ext cx="10841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2DADA-ED43-4DFA-A860-FE0CA08567E9}">
      <dsp:nvSpPr>
        <dsp:cNvPr id="0" name=""/>
        <dsp:cNvSpPr/>
      </dsp:nvSpPr>
      <dsp:spPr>
        <a:xfrm>
          <a:off x="0" y="0"/>
          <a:ext cx="10841909" cy="115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a:t>Knowledge Production: </a:t>
          </a:r>
          <a:r>
            <a:rPr lang="en-US" sz="1900" kern="1200"/>
            <a:t>Integrate the use of equitable and inclusive approaches to advance racially-conscious knowledge production  and scholarship.</a:t>
          </a:r>
        </a:p>
      </dsp:txBody>
      <dsp:txXfrm>
        <a:off x="0" y="0"/>
        <a:ext cx="10841909" cy="1155223"/>
      </dsp:txXfrm>
    </dsp:sp>
    <dsp:sp modelId="{DE044094-53C0-4511-9E5C-155CD83AE343}">
      <dsp:nvSpPr>
        <dsp:cNvPr id="0" name=""/>
        <dsp:cNvSpPr/>
      </dsp:nvSpPr>
      <dsp:spPr>
        <a:xfrm>
          <a:off x="0" y="1155223"/>
          <a:ext cx="10841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D4CA2-25EE-4B0E-9C77-AD04AC3E595D}">
      <dsp:nvSpPr>
        <dsp:cNvPr id="0" name=""/>
        <dsp:cNvSpPr/>
      </dsp:nvSpPr>
      <dsp:spPr>
        <a:xfrm>
          <a:off x="0" y="1155223"/>
          <a:ext cx="10841909" cy="115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a:t>Health:</a:t>
          </a:r>
          <a:r>
            <a:rPr lang="en-US" sz="1900" kern="1200"/>
            <a:t> Utilize the full breadth of the field of psychology to promote, contribute, and advance health equity  in communities of color. </a:t>
          </a:r>
        </a:p>
      </dsp:txBody>
      <dsp:txXfrm>
        <a:off x="0" y="1155223"/>
        <a:ext cx="10841909" cy="1155223"/>
      </dsp:txXfrm>
    </dsp:sp>
    <dsp:sp modelId="{1DADB63B-A417-4D2D-B8F0-C535990A35D7}">
      <dsp:nvSpPr>
        <dsp:cNvPr id="0" name=""/>
        <dsp:cNvSpPr/>
      </dsp:nvSpPr>
      <dsp:spPr>
        <a:xfrm>
          <a:off x="0" y="2310447"/>
          <a:ext cx="10841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25CAA-7234-4698-A8EC-81E67B286240}">
      <dsp:nvSpPr>
        <dsp:cNvPr id="0" name=""/>
        <dsp:cNvSpPr/>
      </dsp:nvSpPr>
      <dsp:spPr>
        <a:xfrm>
          <a:off x="0" y="2310447"/>
          <a:ext cx="10841909" cy="115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a:t>APA/Workforce: </a:t>
          </a:r>
          <a:r>
            <a:rPr lang="en-US" sz="1900" kern="1200"/>
            <a:t>Efforts that promote an equitable, diverse, and inclusive work environment within APA staff, the association at-large, and the broader psychology workforce, and serve as an exemplar for using EDI principles as foundational to fostering psychologically healthy workplaces. </a:t>
          </a:r>
        </a:p>
      </dsp:txBody>
      <dsp:txXfrm>
        <a:off x="0" y="2310447"/>
        <a:ext cx="10841909" cy="1155223"/>
      </dsp:txXfrm>
    </dsp:sp>
    <dsp:sp modelId="{A35080A0-8B43-4680-8D02-51A3F381631B}">
      <dsp:nvSpPr>
        <dsp:cNvPr id="0" name=""/>
        <dsp:cNvSpPr/>
      </dsp:nvSpPr>
      <dsp:spPr>
        <a:xfrm>
          <a:off x="0" y="3465671"/>
          <a:ext cx="10841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AAAD2-6811-4018-8FEC-F9ADE665CE17}">
      <dsp:nvSpPr>
        <dsp:cNvPr id="0" name=""/>
        <dsp:cNvSpPr/>
      </dsp:nvSpPr>
      <dsp:spPr>
        <a:xfrm>
          <a:off x="0" y="3465671"/>
          <a:ext cx="10841909" cy="115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a:t>Educational Equity: </a:t>
          </a:r>
          <a:r>
            <a:rPr lang="en-US" sz="1900" kern="1200"/>
            <a:t>Efforts that work to address racial inequities within learning institutions of all levels and promote racially conscious and equitable training to open pathways for students of color in pursuit of careers in psychology.</a:t>
          </a:r>
        </a:p>
      </dsp:txBody>
      <dsp:txXfrm>
        <a:off x="0" y="3465671"/>
        <a:ext cx="10841909" cy="115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4FCD-EED8-4B3D-A171-C8FCB4DC9FCF}">
      <dsp:nvSpPr>
        <dsp:cNvPr id="0" name=""/>
        <dsp:cNvSpPr/>
      </dsp:nvSpPr>
      <dsp:spPr>
        <a:xfrm>
          <a:off x="0" y="270933"/>
          <a:ext cx="4876800" cy="4876800"/>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81445D-667C-428F-A71A-03ACB99B0A9D}">
      <dsp:nvSpPr>
        <dsp:cNvPr id="0" name=""/>
        <dsp:cNvSpPr/>
      </dsp:nvSpPr>
      <dsp:spPr>
        <a:xfrm>
          <a:off x="2438400" y="270933"/>
          <a:ext cx="5689599" cy="4876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AI &amp; Society</a:t>
          </a:r>
        </a:p>
      </dsp:txBody>
      <dsp:txXfrm>
        <a:off x="2438400" y="270933"/>
        <a:ext cx="2844799" cy="1463043"/>
      </dsp:txXfrm>
    </dsp:sp>
    <dsp:sp modelId="{9E53D90C-CE05-4ECA-88E1-17F1C02E83D7}">
      <dsp:nvSpPr>
        <dsp:cNvPr id="0" name=""/>
        <dsp:cNvSpPr/>
      </dsp:nvSpPr>
      <dsp:spPr>
        <a:xfrm>
          <a:off x="853441" y="1733976"/>
          <a:ext cx="3169916" cy="3169916"/>
        </a:xfrm>
        <a:prstGeom prst="pie">
          <a:avLst>
            <a:gd name="adj1" fmla="val 5400000"/>
            <a:gd name="adj2" fmla="val 16200000"/>
          </a:avLst>
        </a:prstGeom>
        <a:gradFill rotWithShape="0">
          <a:gsLst>
            <a:gs pos="0">
              <a:schemeClr val="accent2">
                <a:hueOff val="120715"/>
                <a:satOff val="-37449"/>
                <a:lumOff val="11176"/>
                <a:alphaOff val="0"/>
                <a:satMod val="103000"/>
                <a:lumMod val="102000"/>
                <a:tint val="94000"/>
              </a:schemeClr>
            </a:gs>
            <a:gs pos="50000">
              <a:schemeClr val="accent2">
                <a:hueOff val="120715"/>
                <a:satOff val="-37449"/>
                <a:lumOff val="11176"/>
                <a:alphaOff val="0"/>
                <a:satMod val="110000"/>
                <a:lumMod val="100000"/>
                <a:shade val="100000"/>
              </a:schemeClr>
            </a:gs>
            <a:gs pos="100000">
              <a:schemeClr val="accent2">
                <a:hueOff val="120715"/>
                <a:satOff val="-37449"/>
                <a:lumOff val="111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1F020C-B152-45A3-9403-D17140CC3644}">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6350" cap="flat" cmpd="sng" algn="ctr">
          <a:solidFill>
            <a:schemeClr val="accent2">
              <a:hueOff val="120715"/>
              <a:satOff val="-37449"/>
              <a:lumOff val="1117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AI &amp; Psychology</a:t>
          </a:r>
        </a:p>
      </dsp:txBody>
      <dsp:txXfrm>
        <a:off x="2438400" y="1733976"/>
        <a:ext cx="2844799" cy="1463038"/>
      </dsp:txXfrm>
    </dsp:sp>
    <dsp:sp modelId="{FBB5F552-2349-4E78-BE52-55785E900E88}">
      <dsp:nvSpPr>
        <dsp:cNvPr id="0" name=""/>
        <dsp:cNvSpPr/>
      </dsp:nvSpPr>
      <dsp:spPr>
        <a:xfrm>
          <a:off x="1706880" y="3197014"/>
          <a:ext cx="1463038" cy="1463038"/>
        </a:xfrm>
        <a:prstGeom prst="pie">
          <a:avLst>
            <a:gd name="adj1" fmla="val 5400000"/>
            <a:gd name="adj2" fmla="val 16200000"/>
          </a:avLst>
        </a:prstGeom>
        <a:gradFill rotWithShape="0">
          <a:gsLst>
            <a:gs pos="0">
              <a:schemeClr val="accent2">
                <a:hueOff val="241430"/>
                <a:satOff val="-74897"/>
                <a:lumOff val="22353"/>
                <a:alphaOff val="0"/>
                <a:satMod val="103000"/>
                <a:lumMod val="102000"/>
                <a:tint val="94000"/>
              </a:schemeClr>
            </a:gs>
            <a:gs pos="50000">
              <a:schemeClr val="accent2">
                <a:hueOff val="241430"/>
                <a:satOff val="-74897"/>
                <a:lumOff val="22353"/>
                <a:alphaOff val="0"/>
                <a:satMod val="110000"/>
                <a:lumMod val="100000"/>
                <a:shade val="100000"/>
              </a:schemeClr>
            </a:gs>
            <a:gs pos="100000">
              <a:schemeClr val="accent2">
                <a:hueOff val="241430"/>
                <a:satOff val="-74897"/>
                <a:lumOff val="2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81C9FA-5333-422F-BC62-171B89E0D158}">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6350" cap="flat" cmpd="sng" algn="ctr">
          <a:solidFill>
            <a:schemeClr val="accent2">
              <a:hueOff val="241430"/>
              <a:satOff val="-74897"/>
              <a:lumOff val="2235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AI &amp; APA</a:t>
          </a:r>
        </a:p>
      </dsp:txBody>
      <dsp:txXfrm>
        <a:off x="2438400" y="3197014"/>
        <a:ext cx="2844799" cy="1463038"/>
      </dsp:txXfrm>
    </dsp:sp>
    <dsp:sp modelId="{6035AEF6-FCE5-4906-8C61-0E5F2DB59B83}">
      <dsp:nvSpPr>
        <dsp:cNvPr id="0" name=""/>
        <dsp:cNvSpPr/>
      </dsp:nvSpPr>
      <dsp:spPr>
        <a:xfrm>
          <a:off x="5283200" y="270933"/>
          <a:ext cx="2844799" cy="1463043"/>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Help society deal with AI adoption</a:t>
          </a:r>
        </a:p>
        <a:p>
          <a:pPr marL="114300" lvl="1" indent="-114300" algn="l" defTabSz="577850">
            <a:lnSpc>
              <a:spcPct val="90000"/>
            </a:lnSpc>
            <a:spcBef>
              <a:spcPct val="0"/>
            </a:spcBef>
            <a:spcAft>
              <a:spcPct val="15000"/>
            </a:spcAft>
            <a:buChar char="••"/>
          </a:pPr>
          <a:r>
            <a:rPr lang="en-US" sz="1300" kern="1200" dirty="0"/>
            <a:t>Help society deal with AI implications and concerns</a:t>
          </a:r>
        </a:p>
      </dsp:txBody>
      <dsp:txXfrm>
        <a:off x="5283200" y="270933"/>
        <a:ext cx="2844799" cy="1463043"/>
      </dsp:txXfrm>
    </dsp:sp>
    <dsp:sp modelId="{62B21AE7-BB70-4851-9D20-A1449C028C13}">
      <dsp:nvSpPr>
        <dsp:cNvPr id="0" name=""/>
        <dsp:cNvSpPr/>
      </dsp:nvSpPr>
      <dsp:spPr>
        <a:xfrm>
          <a:off x="5283200" y="1733976"/>
          <a:ext cx="2844799" cy="1463038"/>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What psychologists need to know about AI</a:t>
          </a:r>
        </a:p>
        <a:p>
          <a:pPr marL="114300" lvl="1" indent="-114300" algn="l" defTabSz="577850">
            <a:lnSpc>
              <a:spcPct val="90000"/>
            </a:lnSpc>
            <a:spcBef>
              <a:spcPct val="0"/>
            </a:spcBef>
            <a:spcAft>
              <a:spcPct val="15000"/>
            </a:spcAft>
            <a:buChar char="••"/>
          </a:pPr>
          <a:r>
            <a:rPr lang="en-US" sz="1300" kern="1200" dirty="0"/>
            <a:t>What AI industry need to know about psychologist role in AI</a:t>
          </a:r>
        </a:p>
        <a:p>
          <a:pPr marL="114300" lvl="1" indent="-114300" algn="l" defTabSz="577850">
            <a:lnSpc>
              <a:spcPct val="90000"/>
            </a:lnSpc>
            <a:spcBef>
              <a:spcPct val="0"/>
            </a:spcBef>
            <a:spcAft>
              <a:spcPct val="15000"/>
            </a:spcAft>
            <a:buChar char="••"/>
          </a:pPr>
          <a:r>
            <a:rPr lang="en-US" sz="1300" kern="1200" dirty="0"/>
            <a:t>Creating that connection intentionally</a:t>
          </a:r>
        </a:p>
        <a:p>
          <a:pPr marL="114300" lvl="1" indent="-114300" algn="l" defTabSz="577850">
            <a:lnSpc>
              <a:spcPct val="90000"/>
            </a:lnSpc>
            <a:spcBef>
              <a:spcPct val="0"/>
            </a:spcBef>
            <a:spcAft>
              <a:spcPct val="15000"/>
            </a:spcAft>
            <a:buChar char="••"/>
          </a:pPr>
          <a:r>
            <a:rPr lang="en-US" sz="1300" kern="1200" dirty="0"/>
            <a:t>Impact on all aspects of psychology</a:t>
          </a:r>
        </a:p>
      </dsp:txBody>
      <dsp:txXfrm>
        <a:off x="5283200" y="1733976"/>
        <a:ext cx="2844799" cy="1463038"/>
      </dsp:txXfrm>
    </dsp:sp>
    <dsp:sp modelId="{478DC523-46D8-4CFA-9548-1C5248AD7D9D}">
      <dsp:nvSpPr>
        <dsp:cNvPr id="0" name=""/>
        <dsp:cNvSpPr/>
      </dsp:nvSpPr>
      <dsp:spPr>
        <a:xfrm>
          <a:off x="5283200" y="3197014"/>
          <a:ext cx="2844799" cy="1463038"/>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Using AI for Improve Operations</a:t>
          </a:r>
        </a:p>
        <a:p>
          <a:pPr marL="114300" lvl="1" indent="-114300" algn="l" defTabSz="577850">
            <a:lnSpc>
              <a:spcPct val="90000"/>
            </a:lnSpc>
            <a:spcBef>
              <a:spcPct val="0"/>
            </a:spcBef>
            <a:spcAft>
              <a:spcPct val="15000"/>
            </a:spcAft>
            <a:buChar char="••"/>
          </a:pPr>
          <a:r>
            <a:rPr lang="en-US" sz="1300" kern="1200" dirty="0"/>
            <a:t>Using AI for game-changing opportunities.</a:t>
          </a:r>
        </a:p>
        <a:p>
          <a:pPr marL="114300" lvl="1" indent="-114300" algn="l" defTabSz="577850">
            <a:lnSpc>
              <a:spcPct val="90000"/>
            </a:lnSpc>
            <a:spcBef>
              <a:spcPct val="0"/>
            </a:spcBef>
            <a:spcAft>
              <a:spcPct val="15000"/>
            </a:spcAft>
            <a:buChar char="••"/>
          </a:pPr>
          <a:r>
            <a:rPr lang="en-US" sz="1300" kern="1200" dirty="0"/>
            <a:t>Impact on directorates’ priorities</a:t>
          </a:r>
        </a:p>
      </dsp:txBody>
      <dsp:txXfrm>
        <a:off x="5283200" y="3197014"/>
        <a:ext cx="2844799" cy="1463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A0B1-3A76-437F-97E2-7A2736253FE8}">
      <dsp:nvSpPr>
        <dsp:cNvPr id="0" name=""/>
        <dsp:cNvSpPr/>
      </dsp:nvSpPr>
      <dsp:spPr>
        <a:xfrm>
          <a:off x="1277361" y="0"/>
          <a:ext cx="7238380" cy="3654184"/>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97D914E-A09E-44E7-A460-D7028FB9048D}">
      <dsp:nvSpPr>
        <dsp:cNvPr id="0" name=""/>
        <dsp:cNvSpPr/>
      </dsp:nvSpPr>
      <dsp:spPr>
        <a:xfrm>
          <a:off x="1514995" y="1096255"/>
          <a:ext cx="2554722" cy="146167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Calculates </a:t>
          </a:r>
        </a:p>
        <a:p>
          <a:pPr lvl="0" algn="ctr" defTabSz="488950">
            <a:lnSpc>
              <a:spcPct val="90000"/>
            </a:lnSpc>
            <a:spcBef>
              <a:spcPct val="0"/>
            </a:spcBef>
            <a:spcAft>
              <a:spcPct val="35000"/>
            </a:spcAft>
          </a:pPr>
          <a:r>
            <a:rPr lang="en-US" sz="1100" kern="1200" dirty="0"/>
            <a:t>Organizes</a:t>
          </a:r>
        </a:p>
        <a:p>
          <a:pPr lvl="0" algn="ctr" defTabSz="488950">
            <a:lnSpc>
              <a:spcPct val="90000"/>
            </a:lnSpc>
            <a:spcBef>
              <a:spcPct val="0"/>
            </a:spcBef>
            <a:spcAft>
              <a:spcPct val="35000"/>
            </a:spcAft>
          </a:pPr>
          <a:r>
            <a:rPr lang="en-US" sz="1100" kern="1200" dirty="0"/>
            <a:t>Surveils </a:t>
          </a:r>
        </a:p>
        <a:p>
          <a:pPr lvl="0" algn="ctr" defTabSz="488950">
            <a:lnSpc>
              <a:spcPct val="90000"/>
            </a:lnSpc>
            <a:spcBef>
              <a:spcPct val="0"/>
            </a:spcBef>
            <a:spcAft>
              <a:spcPct val="35000"/>
            </a:spcAft>
          </a:pPr>
          <a:r>
            <a:rPr lang="en-US" sz="1100" kern="1200" dirty="0"/>
            <a:t>Monitors </a:t>
          </a:r>
        </a:p>
        <a:p>
          <a:pPr lvl="0" algn="ctr" defTabSz="488950">
            <a:lnSpc>
              <a:spcPct val="90000"/>
            </a:lnSpc>
            <a:spcBef>
              <a:spcPct val="0"/>
            </a:spcBef>
            <a:spcAft>
              <a:spcPct val="35000"/>
            </a:spcAft>
          </a:pPr>
          <a:r>
            <a:rPr lang="en-US" sz="1100" kern="1200" dirty="0"/>
            <a:t>Corrects</a:t>
          </a:r>
        </a:p>
        <a:p>
          <a:pPr lvl="0" algn="ctr" defTabSz="488950">
            <a:lnSpc>
              <a:spcPct val="90000"/>
            </a:lnSpc>
            <a:spcBef>
              <a:spcPct val="0"/>
            </a:spcBef>
            <a:spcAft>
              <a:spcPct val="35000"/>
            </a:spcAft>
          </a:pPr>
          <a:r>
            <a:rPr lang="en-US" sz="1100" kern="1200" dirty="0"/>
            <a:t>Reminds</a:t>
          </a:r>
        </a:p>
      </dsp:txBody>
      <dsp:txXfrm>
        <a:off x="1586348" y="1167608"/>
        <a:ext cx="2412016" cy="1318967"/>
      </dsp:txXfrm>
    </dsp:sp>
    <dsp:sp modelId="{F4C88B5A-2450-450A-861E-19268C36E731}">
      <dsp:nvSpPr>
        <dsp:cNvPr id="0" name=""/>
        <dsp:cNvSpPr/>
      </dsp:nvSpPr>
      <dsp:spPr>
        <a:xfrm>
          <a:off x="4446023" y="1096255"/>
          <a:ext cx="2554722" cy="1461673"/>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Teaches </a:t>
          </a:r>
        </a:p>
        <a:p>
          <a:pPr lvl="0" algn="ctr" defTabSz="488950">
            <a:lnSpc>
              <a:spcPct val="90000"/>
            </a:lnSpc>
            <a:spcBef>
              <a:spcPct val="0"/>
            </a:spcBef>
            <a:spcAft>
              <a:spcPct val="35000"/>
            </a:spcAft>
          </a:pPr>
          <a:r>
            <a:rPr lang="en-US" sz="1100" kern="1200" dirty="0"/>
            <a:t>Advises</a:t>
          </a:r>
        </a:p>
        <a:p>
          <a:pPr lvl="0" algn="ctr" defTabSz="488950">
            <a:lnSpc>
              <a:spcPct val="90000"/>
            </a:lnSpc>
            <a:spcBef>
              <a:spcPct val="0"/>
            </a:spcBef>
            <a:spcAft>
              <a:spcPct val="35000"/>
            </a:spcAft>
          </a:pPr>
          <a:r>
            <a:rPr lang="en-US" sz="1100" kern="1200" dirty="0"/>
            <a:t>Confidant</a:t>
          </a:r>
        </a:p>
        <a:p>
          <a:pPr lvl="0" algn="ctr" defTabSz="488950">
            <a:lnSpc>
              <a:spcPct val="90000"/>
            </a:lnSpc>
            <a:spcBef>
              <a:spcPct val="0"/>
            </a:spcBef>
            <a:spcAft>
              <a:spcPct val="35000"/>
            </a:spcAft>
          </a:pPr>
          <a:r>
            <a:rPr lang="en-US" sz="1100" kern="1200" dirty="0"/>
            <a:t>Decides</a:t>
          </a:r>
        </a:p>
        <a:p>
          <a:pPr lvl="0" algn="ctr" defTabSz="488950">
            <a:lnSpc>
              <a:spcPct val="90000"/>
            </a:lnSpc>
            <a:spcBef>
              <a:spcPct val="0"/>
            </a:spcBef>
            <a:spcAft>
              <a:spcPct val="35000"/>
            </a:spcAft>
          </a:pPr>
          <a:r>
            <a:rPr lang="en-US" sz="1100" kern="1200" dirty="0"/>
            <a:t>Supervises</a:t>
          </a:r>
        </a:p>
        <a:p>
          <a:pPr lvl="0" algn="ctr" defTabSz="488950">
            <a:lnSpc>
              <a:spcPct val="90000"/>
            </a:lnSpc>
            <a:spcBef>
              <a:spcPct val="0"/>
            </a:spcBef>
            <a:spcAft>
              <a:spcPct val="35000"/>
            </a:spcAft>
          </a:pPr>
          <a:r>
            <a:rPr lang="en-US" sz="1100" kern="1200" dirty="0"/>
            <a:t>Co-Create</a:t>
          </a:r>
        </a:p>
      </dsp:txBody>
      <dsp:txXfrm>
        <a:off x="4517376" y="1167608"/>
        <a:ext cx="2412016" cy="1318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630-402E-4617-8446-AABD6A7AED0E}">
      <dsp:nvSpPr>
        <dsp:cNvPr id="0" name=""/>
        <dsp:cNvSpPr/>
      </dsp:nvSpPr>
      <dsp:spPr>
        <a:xfrm>
          <a:off x="4395" y="1270746"/>
          <a:ext cx="665191" cy="66519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C5735-2658-492E-AEF3-F4E8B46F1228}">
      <dsp:nvSpPr>
        <dsp:cNvPr id="0" name=""/>
        <dsp:cNvSpPr/>
      </dsp:nvSpPr>
      <dsp:spPr>
        <a:xfrm>
          <a:off x="4395" y="2025351"/>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defRPr b="1"/>
          </a:pPr>
          <a:r>
            <a:rPr lang="en-US" sz="1700" kern="1200"/>
            <a:t>Personal Tutor</a:t>
          </a:r>
        </a:p>
      </dsp:txBody>
      <dsp:txXfrm>
        <a:off x="4395" y="2025351"/>
        <a:ext cx="1900546" cy="285082"/>
      </dsp:txXfrm>
    </dsp:sp>
    <dsp:sp modelId="{B5DD412D-6C65-4D11-81E8-BAA0FF83488D}">
      <dsp:nvSpPr>
        <dsp:cNvPr id="0" name=""/>
        <dsp:cNvSpPr/>
      </dsp:nvSpPr>
      <dsp:spPr>
        <a:xfrm>
          <a:off x="4395" y="2352021"/>
          <a:ext cx="1900546" cy="9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100000"/>
            </a:lnSpc>
            <a:spcBef>
              <a:spcPct val="0"/>
            </a:spcBef>
            <a:spcAft>
              <a:spcPct val="35000"/>
            </a:spcAft>
          </a:pPr>
          <a:r>
            <a:rPr lang="en-US" sz="1300" kern="1200"/>
            <a:t>Concept clarification</a:t>
          </a:r>
        </a:p>
        <a:p>
          <a:pPr lvl="0" algn="l" defTabSz="577850">
            <a:lnSpc>
              <a:spcPct val="100000"/>
            </a:lnSpc>
            <a:spcBef>
              <a:spcPct val="0"/>
            </a:spcBef>
            <a:spcAft>
              <a:spcPct val="35000"/>
            </a:spcAft>
          </a:pPr>
          <a:r>
            <a:rPr lang="en-US" sz="1300" kern="1200"/>
            <a:t>Article summary</a:t>
          </a:r>
        </a:p>
        <a:p>
          <a:pPr lvl="0" algn="l" defTabSz="577850">
            <a:lnSpc>
              <a:spcPct val="100000"/>
            </a:lnSpc>
            <a:spcBef>
              <a:spcPct val="0"/>
            </a:spcBef>
            <a:spcAft>
              <a:spcPct val="35000"/>
            </a:spcAft>
          </a:pPr>
          <a:r>
            <a:rPr lang="en-US" sz="1300" kern="1200"/>
            <a:t>Real word application</a:t>
          </a:r>
        </a:p>
      </dsp:txBody>
      <dsp:txXfrm>
        <a:off x="4395" y="2352021"/>
        <a:ext cx="1900546" cy="998126"/>
      </dsp:txXfrm>
    </dsp:sp>
    <dsp:sp modelId="{9AA73C34-8281-4181-9635-49C0BBB2D4D3}">
      <dsp:nvSpPr>
        <dsp:cNvPr id="0" name=""/>
        <dsp:cNvSpPr/>
      </dsp:nvSpPr>
      <dsp:spPr>
        <a:xfrm>
          <a:off x="2237538" y="1270746"/>
          <a:ext cx="665191" cy="66519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8C427-DA56-4E14-BB25-DEB7D4DF602B}">
      <dsp:nvSpPr>
        <dsp:cNvPr id="0" name=""/>
        <dsp:cNvSpPr/>
      </dsp:nvSpPr>
      <dsp:spPr>
        <a:xfrm>
          <a:off x="2237538" y="2025351"/>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defRPr b="1"/>
          </a:pPr>
          <a:r>
            <a:rPr lang="en-US" sz="1700" kern="1200"/>
            <a:t>Brainstorming</a:t>
          </a:r>
        </a:p>
      </dsp:txBody>
      <dsp:txXfrm>
        <a:off x="2237538" y="2025351"/>
        <a:ext cx="1900546" cy="285082"/>
      </dsp:txXfrm>
    </dsp:sp>
    <dsp:sp modelId="{C9EAC243-3546-4126-901E-41BC09A96038}">
      <dsp:nvSpPr>
        <dsp:cNvPr id="0" name=""/>
        <dsp:cNvSpPr/>
      </dsp:nvSpPr>
      <dsp:spPr>
        <a:xfrm>
          <a:off x="2237538" y="2352021"/>
          <a:ext cx="1900546" cy="9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100000"/>
            </a:lnSpc>
            <a:spcBef>
              <a:spcPct val="0"/>
            </a:spcBef>
            <a:spcAft>
              <a:spcPct val="35000"/>
            </a:spcAft>
          </a:pPr>
          <a:r>
            <a:rPr lang="en-US" sz="1300" kern="1200"/>
            <a:t>Provide talking points for discussion facilitation</a:t>
          </a:r>
        </a:p>
      </dsp:txBody>
      <dsp:txXfrm>
        <a:off x="2237538" y="2352021"/>
        <a:ext cx="1900546" cy="998126"/>
      </dsp:txXfrm>
    </dsp:sp>
    <dsp:sp modelId="{F1A651AE-5ADF-4547-9A5F-B2779DE02F06}">
      <dsp:nvSpPr>
        <dsp:cNvPr id="0" name=""/>
        <dsp:cNvSpPr/>
      </dsp:nvSpPr>
      <dsp:spPr>
        <a:xfrm>
          <a:off x="4470681" y="1270746"/>
          <a:ext cx="665191" cy="66519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8ED74-A6A5-4439-AF43-830BBA6BCA75}">
      <dsp:nvSpPr>
        <dsp:cNvPr id="0" name=""/>
        <dsp:cNvSpPr/>
      </dsp:nvSpPr>
      <dsp:spPr>
        <a:xfrm>
          <a:off x="4470681" y="2025351"/>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defRPr b="1"/>
          </a:pPr>
          <a:r>
            <a:rPr lang="en-US" sz="1700" kern="1200"/>
            <a:t>Exam preparation </a:t>
          </a:r>
        </a:p>
      </dsp:txBody>
      <dsp:txXfrm>
        <a:off x="4470681" y="2025351"/>
        <a:ext cx="1900546" cy="285082"/>
      </dsp:txXfrm>
    </dsp:sp>
    <dsp:sp modelId="{55BC10DF-B266-4338-BDA8-6A0765A707BA}">
      <dsp:nvSpPr>
        <dsp:cNvPr id="0" name=""/>
        <dsp:cNvSpPr/>
      </dsp:nvSpPr>
      <dsp:spPr>
        <a:xfrm>
          <a:off x="4470681" y="2352021"/>
          <a:ext cx="1900546" cy="9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100000"/>
            </a:lnSpc>
            <a:spcBef>
              <a:spcPct val="0"/>
            </a:spcBef>
            <a:spcAft>
              <a:spcPct val="35000"/>
            </a:spcAft>
          </a:pPr>
          <a:r>
            <a:rPr lang="en-US" sz="1300" kern="1200"/>
            <a:t>Generate practice questions</a:t>
          </a:r>
        </a:p>
      </dsp:txBody>
      <dsp:txXfrm>
        <a:off x="4470681" y="2352021"/>
        <a:ext cx="1900546" cy="998126"/>
      </dsp:txXfrm>
    </dsp:sp>
    <dsp:sp modelId="{041CE7C7-BFE4-490B-BDDE-CCD55B053DAB}">
      <dsp:nvSpPr>
        <dsp:cNvPr id="0" name=""/>
        <dsp:cNvSpPr/>
      </dsp:nvSpPr>
      <dsp:spPr>
        <a:xfrm>
          <a:off x="6703823" y="1270746"/>
          <a:ext cx="665191" cy="665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E179B-1F83-4EC9-9E14-87DEAD5A120B}">
      <dsp:nvSpPr>
        <dsp:cNvPr id="0" name=""/>
        <dsp:cNvSpPr/>
      </dsp:nvSpPr>
      <dsp:spPr>
        <a:xfrm>
          <a:off x="6703823" y="2025351"/>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defRPr b="1"/>
          </a:pPr>
          <a:r>
            <a:rPr lang="en-US" sz="1700" kern="1200"/>
            <a:t>Writing coach</a:t>
          </a:r>
        </a:p>
      </dsp:txBody>
      <dsp:txXfrm>
        <a:off x="6703823" y="2025351"/>
        <a:ext cx="1900546" cy="285082"/>
      </dsp:txXfrm>
    </dsp:sp>
    <dsp:sp modelId="{9870D1F5-B145-4B9B-9F3B-42A55203A14A}">
      <dsp:nvSpPr>
        <dsp:cNvPr id="0" name=""/>
        <dsp:cNvSpPr/>
      </dsp:nvSpPr>
      <dsp:spPr>
        <a:xfrm>
          <a:off x="6703823" y="2352021"/>
          <a:ext cx="1900546" cy="9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100000"/>
            </a:lnSpc>
            <a:spcBef>
              <a:spcPct val="0"/>
            </a:spcBef>
            <a:spcAft>
              <a:spcPct val="35000"/>
            </a:spcAft>
          </a:pPr>
          <a:r>
            <a:rPr lang="en-US" sz="1300" kern="1200"/>
            <a:t>Grammar and style checks</a:t>
          </a:r>
        </a:p>
        <a:p>
          <a:pPr lvl="0" algn="l" defTabSz="577850">
            <a:lnSpc>
              <a:spcPct val="100000"/>
            </a:lnSpc>
            <a:spcBef>
              <a:spcPct val="0"/>
            </a:spcBef>
            <a:spcAft>
              <a:spcPct val="35000"/>
            </a:spcAft>
          </a:pPr>
          <a:r>
            <a:rPr lang="en-US" sz="1300" kern="1200"/>
            <a:t>Argument strengthening</a:t>
          </a:r>
        </a:p>
        <a:p>
          <a:pPr lvl="0" algn="l" defTabSz="577850">
            <a:lnSpc>
              <a:spcPct val="100000"/>
            </a:lnSpc>
            <a:spcBef>
              <a:spcPct val="0"/>
            </a:spcBef>
            <a:spcAft>
              <a:spcPct val="35000"/>
            </a:spcAft>
          </a:pPr>
          <a:r>
            <a:rPr lang="en-US" sz="1300" kern="1200"/>
            <a:t>Revision strategies</a:t>
          </a:r>
        </a:p>
      </dsp:txBody>
      <dsp:txXfrm>
        <a:off x="6703823" y="2352021"/>
        <a:ext cx="1900546" cy="998126"/>
      </dsp:txXfrm>
    </dsp:sp>
    <dsp:sp modelId="{B6B2EE7C-FD0B-4CA6-885C-894F1D64F2CD}">
      <dsp:nvSpPr>
        <dsp:cNvPr id="0" name=""/>
        <dsp:cNvSpPr/>
      </dsp:nvSpPr>
      <dsp:spPr>
        <a:xfrm>
          <a:off x="8936966" y="1270746"/>
          <a:ext cx="665191" cy="66519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9F242-883C-427C-A2E8-D1CA8B27E1ED}">
      <dsp:nvSpPr>
        <dsp:cNvPr id="0" name=""/>
        <dsp:cNvSpPr/>
      </dsp:nvSpPr>
      <dsp:spPr>
        <a:xfrm>
          <a:off x="8936966" y="2025351"/>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defRPr b="1"/>
          </a:pPr>
          <a:r>
            <a:rPr lang="en-US" sz="1700" kern="1200"/>
            <a:t>Stats tutor</a:t>
          </a:r>
        </a:p>
      </dsp:txBody>
      <dsp:txXfrm>
        <a:off x="8936966" y="2025351"/>
        <a:ext cx="1900546" cy="285082"/>
      </dsp:txXfrm>
    </dsp:sp>
    <dsp:sp modelId="{7BC0FB43-332E-4828-B512-63C48F31142F}">
      <dsp:nvSpPr>
        <dsp:cNvPr id="0" name=""/>
        <dsp:cNvSpPr/>
      </dsp:nvSpPr>
      <dsp:spPr>
        <a:xfrm>
          <a:off x="8936966" y="2352021"/>
          <a:ext cx="1900546" cy="9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100000"/>
            </a:lnSpc>
            <a:spcBef>
              <a:spcPct val="0"/>
            </a:spcBef>
            <a:spcAft>
              <a:spcPct val="35000"/>
            </a:spcAft>
          </a:pPr>
          <a:r>
            <a:rPr lang="en-US" sz="1300" kern="1200" dirty="0"/>
            <a:t>Selecting the correct analysis</a:t>
          </a:r>
        </a:p>
      </dsp:txBody>
      <dsp:txXfrm>
        <a:off x="8936966" y="2352021"/>
        <a:ext cx="1900546" cy="998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96338-7A9C-4C6A-94A1-7EC2D99DFB3D}">
      <dsp:nvSpPr>
        <dsp:cNvPr id="0" name=""/>
        <dsp:cNvSpPr/>
      </dsp:nvSpPr>
      <dsp:spPr>
        <a:xfrm>
          <a:off x="0" y="1501"/>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E43AF-87E2-49EC-9EF3-E7F3C83810A0}">
      <dsp:nvSpPr>
        <dsp:cNvPr id="0" name=""/>
        <dsp:cNvSpPr/>
      </dsp:nvSpPr>
      <dsp:spPr>
        <a:xfrm>
          <a:off x="193551" y="145465"/>
          <a:ext cx="351912" cy="35191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2A7F5-D8C9-4997-93C3-9FFA143EAAE8}">
      <dsp:nvSpPr>
        <dsp:cNvPr id="0" name=""/>
        <dsp:cNvSpPr/>
      </dsp:nvSpPr>
      <dsp:spPr>
        <a:xfrm>
          <a:off x="739016" y="1501"/>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dirty="0"/>
            <a:t>Conducted in order to provide a glimpse into the field’s probable future </a:t>
          </a:r>
          <a:r>
            <a:rPr lang="en-US" sz="1700" b="1" kern="1200" dirty="0"/>
            <a:t>10 years from now.</a:t>
          </a:r>
          <a:r>
            <a:rPr lang="en-US" sz="1700" kern="1200" dirty="0"/>
            <a:t>  </a:t>
          </a:r>
        </a:p>
      </dsp:txBody>
      <dsp:txXfrm>
        <a:off x="739016" y="1501"/>
        <a:ext cx="9776583" cy="639840"/>
      </dsp:txXfrm>
    </dsp:sp>
    <dsp:sp modelId="{920FB06B-2DCB-4E67-93DC-3DBDBFA19498}">
      <dsp:nvSpPr>
        <dsp:cNvPr id="0" name=""/>
        <dsp:cNvSpPr/>
      </dsp:nvSpPr>
      <dsp:spPr>
        <a:xfrm>
          <a:off x="0" y="801302"/>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07289-AD67-4B39-AA7F-34BCB33AFEB8}">
      <dsp:nvSpPr>
        <dsp:cNvPr id="0" name=""/>
        <dsp:cNvSpPr/>
      </dsp:nvSpPr>
      <dsp:spPr>
        <a:xfrm>
          <a:off x="193551" y="945266"/>
          <a:ext cx="351912" cy="35191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70EDE-982D-48DC-8973-0D8E44AF6BAC}">
      <dsp:nvSpPr>
        <dsp:cNvPr id="0" name=""/>
        <dsp:cNvSpPr/>
      </dsp:nvSpPr>
      <dsp:spPr>
        <a:xfrm>
          <a:off x="739016" y="801302"/>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a:t>Master’s level providers with psychology degrees will increase their contribution to psychology more than other providers</a:t>
          </a:r>
        </a:p>
      </dsp:txBody>
      <dsp:txXfrm>
        <a:off x="739016" y="801302"/>
        <a:ext cx="9776583" cy="639840"/>
      </dsp:txXfrm>
    </dsp:sp>
    <dsp:sp modelId="{E22283F3-BD75-4DB4-9693-4C089F552FF7}">
      <dsp:nvSpPr>
        <dsp:cNvPr id="0" name=""/>
        <dsp:cNvSpPr/>
      </dsp:nvSpPr>
      <dsp:spPr>
        <a:xfrm>
          <a:off x="0" y="1601103"/>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3EAEC-4292-4F53-8649-B20B9FA8236F}">
      <dsp:nvSpPr>
        <dsp:cNvPr id="0" name=""/>
        <dsp:cNvSpPr/>
      </dsp:nvSpPr>
      <dsp:spPr>
        <a:xfrm>
          <a:off x="193551" y="1745068"/>
          <a:ext cx="351912" cy="35191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F6F41-6215-445F-BC2F-9D727F617E59}">
      <dsp:nvSpPr>
        <dsp:cNvPr id="0" name=""/>
        <dsp:cNvSpPr/>
      </dsp:nvSpPr>
      <dsp:spPr>
        <a:xfrm>
          <a:off x="739016" y="1601103"/>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a:t>Telehealth will increase more than other modalities</a:t>
          </a:r>
        </a:p>
      </dsp:txBody>
      <dsp:txXfrm>
        <a:off x="739016" y="1601103"/>
        <a:ext cx="9776583" cy="639840"/>
      </dsp:txXfrm>
    </dsp:sp>
    <dsp:sp modelId="{45B74547-883B-4531-9134-1B908DF3C64E}">
      <dsp:nvSpPr>
        <dsp:cNvPr id="0" name=""/>
        <dsp:cNvSpPr/>
      </dsp:nvSpPr>
      <dsp:spPr>
        <a:xfrm>
          <a:off x="0" y="2400905"/>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727C5-F09C-422E-8600-189A31FE31EF}">
      <dsp:nvSpPr>
        <dsp:cNvPr id="0" name=""/>
        <dsp:cNvSpPr/>
      </dsp:nvSpPr>
      <dsp:spPr>
        <a:xfrm>
          <a:off x="193551" y="2544869"/>
          <a:ext cx="351912" cy="35191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0B751-BF26-4DC1-95F0-80D6452025C2}">
      <dsp:nvSpPr>
        <dsp:cNvPr id="0" name=""/>
        <dsp:cNvSpPr/>
      </dsp:nvSpPr>
      <dsp:spPr>
        <a:xfrm>
          <a:off x="739016" y="2400905"/>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a:t>Specialization, supervision, leadership, and consultation differentiate master’s and doctoral</a:t>
          </a:r>
        </a:p>
      </dsp:txBody>
      <dsp:txXfrm>
        <a:off x="739016" y="2400905"/>
        <a:ext cx="9776583" cy="639840"/>
      </dsp:txXfrm>
    </dsp:sp>
    <dsp:sp modelId="{FDDF55EF-1792-4E42-97B5-BD6B77F75A55}">
      <dsp:nvSpPr>
        <dsp:cNvPr id="0" name=""/>
        <dsp:cNvSpPr/>
      </dsp:nvSpPr>
      <dsp:spPr>
        <a:xfrm>
          <a:off x="0" y="3200706"/>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5EB02-2EDC-4F3C-9B23-8310841743A6}">
      <dsp:nvSpPr>
        <dsp:cNvPr id="0" name=""/>
        <dsp:cNvSpPr/>
      </dsp:nvSpPr>
      <dsp:spPr>
        <a:xfrm>
          <a:off x="193551" y="3344670"/>
          <a:ext cx="351912" cy="35191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6EA68-35AA-4B34-803E-CD891A4B2BA9}">
      <dsp:nvSpPr>
        <dsp:cNvPr id="0" name=""/>
        <dsp:cNvSpPr/>
      </dsp:nvSpPr>
      <dsp:spPr>
        <a:xfrm>
          <a:off x="739016" y="3200706"/>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a:t>Training will include more emphasis on technology and EDI</a:t>
          </a:r>
        </a:p>
      </dsp:txBody>
      <dsp:txXfrm>
        <a:off x="739016" y="3200706"/>
        <a:ext cx="9776583" cy="639840"/>
      </dsp:txXfrm>
    </dsp:sp>
    <dsp:sp modelId="{F3E63549-7E56-4408-BFD1-19742B16C5F8}">
      <dsp:nvSpPr>
        <dsp:cNvPr id="0" name=""/>
        <dsp:cNvSpPr/>
      </dsp:nvSpPr>
      <dsp:spPr>
        <a:xfrm>
          <a:off x="0" y="4000507"/>
          <a:ext cx="10515600" cy="639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3AE27-0720-4AEE-9949-CD634B8EBB61}">
      <dsp:nvSpPr>
        <dsp:cNvPr id="0" name=""/>
        <dsp:cNvSpPr/>
      </dsp:nvSpPr>
      <dsp:spPr>
        <a:xfrm>
          <a:off x="193551" y="4144471"/>
          <a:ext cx="351912" cy="351912"/>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87934-B28E-47DF-A3F1-21809993CAFC}">
      <dsp:nvSpPr>
        <dsp:cNvPr id="0" name=""/>
        <dsp:cNvSpPr/>
      </dsp:nvSpPr>
      <dsp:spPr>
        <a:xfrm>
          <a:off x="739016" y="4000507"/>
          <a:ext cx="9776583" cy="63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16" tIns="67716" rIns="67716" bIns="67716" numCol="1" spcCol="1270" anchor="ctr" anchorCtr="0">
          <a:noAutofit/>
        </a:bodyPr>
        <a:lstStyle/>
        <a:p>
          <a:pPr lvl="0" algn="l" defTabSz="755650">
            <a:lnSpc>
              <a:spcPct val="100000"/>
            </a:lnSpc>
            <a:spcBef>
              <a:spcPct val="0"/>
            </a:spcBef>
            <a:spcAft>
              <a:spcPct val="35000"/>
            </a:spcAft>
          </a:pPr>
          <a:r>
            <a:rPr lang="en-US" sz="1700" kern="1200"/>
            <a:t>More psychologists will work in integrated care, fewer in independent private practice</a:t>
          </a:r>
        </a:p>
      </dsp:txBody>
      <dsp:txXfrm>
        <a:off x="739016" y="4000507"/>
        <a:ext cx="9776583" cy="63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D253-9543-4916-8E71-A107F2BA3379}">
      <dsp:nvSpPr>
        <dsp:cNvPr id="0" name=""/>
        <dsp:cNvSpPr/>
      </dsp:nvSpPr>
      <dsp:spPr>
        <a:xfrm>
          <a:off x="3214820" y="863386"/>
          <a:ext cx="5766841" cy="5766841"/>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A042B38-00E1-4ECC-AC53-E847F1AEF3E2}">
      <dsp:nvSpPr>
        <dsp:cNvPr id="0" name=""/>
        <dsp:cNvSpPr/>
      </dsp:nvSpPr>
      <dsp:spPr>
        <a:xfrm>
          <a:off x="3214820" y="863386"/>
          <a:ext cx="5766841" cy="5766841"/>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B17EB9-4C90-4379-91FF-271D9C95A258}">
      <dsp:nvSpPr>
        <dsp:cNvPr id="0" name=""/>
        <dsp:cNvSpPr/>
      </dsp:nvSpPr>
      <dsp:spPr>
        <a:xfrm>
          <a:off x="3214820" y="863386"/>
          <a:ext cx="5766841" cy="5766841"/>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CC57A4-2F41-4507-9E2B-EE8C8A221A5E}">
      <dsp:nvSpPr>
        <dsp:cNvPr id="0" name=""/>
        <dsp:cNvSpPr/>
      </dsp:nvSpPr>
      <dsp:spPr>
        <a:xfrm>
          <a:off x="4770206" y="2418771"/>
          <a:ext cx="2656069" cy="26560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US" sz="2700" kern="1200"/>
            <a:t>Psychology as a </a:t>
          </a:r>
          <a:r>
            <a:rPr lang="en-US" sz="2700" kern="1200">
              <a:latin typeface="Arial" panose="020B0604020202020204"/>
            </a:rPr>
            <a:t/>
          </a:r>
          <a:br>
            <a:rPr lang="en-US" sz="2700" kern="1200">
              <a:latin typeface="Arial" panose="020B0604020202020204"/>
            </a:rPr>
          </a:br>
          <a:r>
            <a:rPr lang="en-US" sz="2700" kern="1200"/>
            <a:t>Multi-tiered Profession</a:t>
          </a:r>
        </a:p>
      </dsp:txBody>
      <dsp:txXfrm>
        <a:off x="5159178" y="2807743"/>
        <a:ext cx="1878125" cy="1878125"/>
      </dsp:txXfrm>
    </dsp:sp>
    <dsp:sp modelId="{E6BD3A74-8532-41B0-8825-FF985E5F9D45}">
      <dsp:nvSpPr>
        <dsp:cNvPr id="0" name=""/>
        <dsp:cNvSpPr/>
      </dsp:nvSpPr>
      <dsp:spPr>
        <a:xfrm>
          <a:off x="5168616" y="694"/>
          <a:ext cx="1859248" cy="185924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a:t>Accreditation</a:t>
          </a:r>
        </a:p>
        <a:p>
          <a:pPr marL="57150" lvl="1" indent="-57150" algn="l" defTabSz="400050">
            <a:lnSpc>
              <a:spcPct val="90000"/>
            </a:lnSpc>
            <a:spcBef>
              <a:spcPct val="0"/>
            </a:spcBef>
            <a:spcAft>
              <a:spcPct val="15000"/>
            </a:spcAft>
            <a:buChar char="••"/>
          </a:pPr>
          <a:r>
            <a:rPr lang="en-US" sz="900" kern="1200"/>
            <a:t>Define required training elements for </a:t>
          </a:r>
          <a:r>
            <a:rPr lang="en-US" sz="900" b="1" u="sng" kern="1200"/>
            <a:t>Programs</a:t>
          </a:r>
        </a:p>
      </dsp:txBody>
      <dsp:txXfrm>
        <a:off x="5440897" y="272975"/>
        <a:ext cx="1314686" cy="1314686"/>
      </dsp:txXfrm>
    </dsp:sp>
    <dsp:sp modelId="{EAB25E09-122B-4094-8AC3-CAA91DA2776D}">
      <dsp:nvSpPr>
        <dsp:cNvPr id="0" name=""/>
        <dsp:cNvSpPr/>
      </dsp:nvSpPr>
      <dsp:spPr>
        <a:xfrm>
          <a:off x="7607766" y="4225426"/>
          <a:ext cx="1859248" cy="185924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a:t>Education and Training Competencies</a:t>
          </a:r>
        </a:p>
        <a:p>
          <a:pPr marL="57150" lvl="1" indent="-57150" algn="l" defTabSz="400050">
            <a:lnSpc>
              <a:spcPct val="90000"/>
            </a:lnSpc>
            <a:spcBef>
              <a:spcPct val="0"/>
            </a:spcBef>
            <a:spcAft>
              <a:spcPct val="15000"/>
            </a:spcAft>
            <a:buChar char="••"/>
          </a:pPr>
          <a:r>
            <a:rPr lang="en-US" sz="900" kern="1200"/>
            <a:t>Guidance on expected learning outcomes for </a:t>
          </a:r>
          <a:r>
            <a:rPr lang="en-US" sz="900" b="1" u="sng" kern="1200"/>
            <a:t>Students and Faculty</a:t>
          </a:r>
        </a:p>
        <a:p>
          <a:pPr marL="57150" lvl="1" indent="-57150" algn="l" defTabSz="400050">
            <a:lnSpc>
              <a:spcPct val="90000"/>
            </a:lnSpc>
            <a:spcBef>
              <a:spcPct val="0"/>
            </a:spcBef>
            <a:spcAft>
              <a:spcPct val="15000"/>
            </a:spcAft>
            <a:buChar char="••"/>
          </a:pPr>
          <a:endParaRPr lang="en-US" sz="900" b="1" u="sng" kern="1200"/>
        </a:p>
      </dsp:txBody>
      <dsp:txXfrm>
        <a:off x="7880047" y="4497707"/>
        <a:ext cx="1314686" cy="1314686"/>
      </dsp:txXfrm>
    </dsp:sp>
    <dsp:sp modelId="{9F805445-BDD5-490A-8521-B9729220A488}">
      <dsp:nvSpPr>
        <dsp:cNvPr id="0" name=""/>
        <dsp:cNvSpPr/>
      </dsp:nvSpPr>
      <dsp:spPr>
        <a:xfrm>
          <a:off x="2729466" y="4225426"/>
          <a:ext cx="1859248" cy="185924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kern="1200"/>
            <a:t>Title and Scope of Practice</a:t>
          </a:r>
        </a:p>
        <a:p>
          <a:pPr marL="57150" lvl="1" indent="-57150" algn="l" defTabSz="400050">
            <a:lnSpc>
              <a:spcPct val="90000"/>
            </a:lnSpc>
            <a:spcBef>
              <a:spcPct val="0"/>
            </a:spcBef>
            <a:spcAft>
              <a:spcPct val="15000"/>
            </a:spcAft>
            <a:buChar char="••"/>
          </a:pPr>
          <a:r>
            <a:rPr lang="en-US" sz="900" kern="1200"/>
            <a:t>What can be done and what title can be used for </a:t>
          </a:r>
          <a:r>
            <a:rPr lang="en-US" sz="900" b="1" u="sng" kern="1200"/>
            <a:t>Practitioners</a:t>
          </a:r>
        </a:p>
      </dsp:txBody>
      <dsp:txXfrm>
        <a:off x="3001747" y="4497707"/>
        <a:ext cx="1314686" cy="13146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0.55289</cdr:x>
      <cdr:y>0.5</cdr:y>
    </cdr:from>
    <cdr:to>
      <cdr:x>0.85764</cdr:x>
      <cdr:y>0.6642</cdr:y>
    </cdr:to>
    <cdr:sp macro="" textlink="">
      <cdr:nvSpPr>
        <cdr:cNvPr id="2" name="TextBox 1">
          <a:extLst xmlns:a="http://schemas.openxmlformats.org/drawingml/2006/main">
            <a:ext uri="{FF2B5EF4-FFF2-40B4-BE49-F238E27FC236}">
              <a16:creationId xmlns:a16="http://schemas.microsoft.com/office/drawing/2014/main" id="{3B709EF0-3355-43FF-B04F-A7D43BB40485}"/>
            </a:ext>
          </a:extLst>
        </cdr:cNvPr>
        <cdr:cNvSpPr txBox="1"/>
      </cdr:nvSpPr>
      <cdr:spPr>
        <a:xfrm xmlns:a="http://schemas.openxmlformats.org/drawingml/2006/main">
          <a:off x="3995225" y="2784369"/>
          <a:ext cx="220218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latin typeface="Franklin Gothic Book" panose="020B0503020102020204" pitchFamily="34" charset="0"/>
            </a:rPr>
            <a:t>Supply (Baseline)</a:t>
          </a:r>
        </a:p>
      </cdr:txBody>
    </cdr:sp>
  </cdr:relSizeAnchor>
  <cdr:relSizeAnchor xmlns:cdr="http://schemas.openxmlformats.org/drawingml/2006/chartDrawing">
    <cdr:from>
      <cdr:x>0.37184</cdr:x>
      <cdr:y>0.15541</cdr:y>
    </cdr:from>
    <cdr:to>
      <cdr:x>0.80208</cdr:x>
      <cdr:y>0.31961</cdr:y>
    </cdr:to>
    <cdr:sp macro="" textlink="">
      <cdr:nvSpPr>
        <cdr:cNvPr id="3" name="TextBox 1">
          <a:extLst xmlns:a="http://schemas.openxmlformats.org/drawingml/2006/main">
            <a:ext uri="{FF2B5EF4-FFF2-40B4-BE49-F238E27FC236}">
              <a16:creationId xmlns:a16="http://schemas.microsoft.com/office/drawing/2014/main" id="{1B390A62-6839-4C01-BC2D-85C50E8DAF09}"/>
            </a:ext>
          </a:extLst>
        </cdr:cNvPr>
        <cdr:cNvSpPr txBox="1"/>
      </cdr:nvSpPr>
      <cdr:spPr>
        <a:xfrm xmlns:a="http://schemas.openxmlformats.org/drawingml/2006/main">
          <a:off x="2686930" y="865436"/>
          <a:ext cx="310896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latin typeface="Franklin Gothic Book" panose="020B0503020102020204" pitchFamily="34" charset="0"/>
            </a:rPr>
            <a:t>Demand </a:t>
          </a:r>
        </a:p>
        <a:p xmlns:a="http://schemas.openxmlformats.org/drawingml/2006/main">
          <a:r>
            <a:rPr lang="en-US" sz="2000" b="1" dirty="0">
              <a:latin typeface="Franklin Gothic Book" panose="020B0503020102020204" pitchFamily="34" charset="0"/>
            </a:rPr>
            <a:t>(Unmet Need + Utilization)</a:t>
          </a:r>
        </a:p>
      </cdr:txBody>
    </cdr:sp>
  </cdr:relSizeAnchor>
</c:userShapes>
</file>

<file path=ppt/drawings/drawing2.xml><?xml version="1.0" encoding="utf-8"?>
<c:userShapes xmlns:c="http://schemas.openxmlformats.org/drawingml/2006/chart">
  <cdr:relSizeAnchor xmlns:cdr="http://schemas.openxmlformats.org/drawingml/2006/chartDrawing">
    <cdr:from>
      <cdr:x>0.46101</cdr:x>
      <cdr:y>0.31674</cdr:y>
    </cdr:from>
    <cdr:to>
      <cdr:x>0.53899</cdr:x>
      <cdr:y>0.38362</cdr:y>
    </cdr:to>
    <cdr:sp macro="" textlink="">
      <cdr:nvSpPr>
        <cdr:cNvPr id="3" name="TextBox 2">
          <a:extLst xmlns:a="http://schemas.openxmlformats.org/drawingml/2006/main">
            <a:ext uri="{FF2B5EF4-FFF2-40B4-BE49-F238E27FC236}">
              <a16:creationId xmlns:a16="http://schemas.microsoft.com/office/drawing/2014/main" id="{B7D7C1ED-A367-06B7-6238-95F592EC1242}"/>
            </a:ext>
          </a:extLst>
        </cdr:cNvPr>
        <cdr:cNvSpPr txBox="1"/>
      </cdr:nvSpPr>
      <cdr:spPr>
        <a:xfrm xmlns:a="http://schemas.openxmlformats.org/drawingml/2006/main">
          <a:off x="3852041" y="1592821"/>
          <a:ext cx="651642" cy="336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&lt;1%</a:t>
          </a:r>
        </a:p>
      </cdr:txBody>
    </cdr:sp>
  </cdr:relSizeAnchor>
  <cdr:relSizeAnchor xmlns:cdr="http://schemas.openxmlformats.org/drawingml/2006/chartDrawing">
    <cdr:from>
      <cdr:x>0.46101</cdr:x>
      <cdr:y>0.66333</cdr:y>
    </cdr:from>
    <cdr:to>
      <cdr:x>0.53899</cdr:x>
      <cdr:y>0.73021</cdr:y>
    </cdr:to>
    <cdr:sp macro="" textlink="">
      <cdr:nvSpPr>
        <cdr:cNvPr id="4" name="TextBox 1">
          <a:extLst xmlns:a="http://schemas.openxmlformats.org/drawingml/2006/main">
            <a:ext uri="{FF2B5EF4-FFF2-40B4-BE49-F238E27FC236}">
              <a16:creationId xmlns:a16="http://schemas.microsoft.com/office/drawing/2014/main" id="{4A1F8D4E-BF62-B630-4ED5-202EE3F3F714}"/>
            </a:ext>
          </a:extLst>
        </cdr:cNvPr>
        <cdr:cNvSpPr txBox="1"/>
      </cdr:nvSpPr>
      <cdr:spPr>
        <a:xfrm xmlns:a="http://schemas.openxmlformats.org/drawingml/2006/main">
          <a:off x="3852041" y="3335786"/>
          <a:ext cx="651642" cy="33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&lt;1%</a:t>
          </a:r>
        </a:p>
      </cdr:txBody>
    </cdr:sp>
  </cdr:relSizeAnchor>
  <cdr:relSizeAnchor xmlns:cdr="http://schemas.openxmlformats.org/drawingml/2006/chartDrawing">
    <cdr:from>
      <cdr:x>0.46101</cdr:x>
      <cdr:y>0.56719</cdr:y>
    </cdr:from>
    <cdr:to>
      <cdr:x>0.53899</cdr:x>
      <cdr:y>0.63407</cdr:y>
    </cdr:to>
    <cdr:sp macro="" textlink="">
      <cdr:nvSpPr>
        <cdr:cNvPr id="5" name="TextBox 1">
          <a:extLst xmlns:a="http://schemas.openxmlformats.org/drawingml/2006/main">
            <a:ext uri="{FF2B5EF4-FFF2-40B4-BE49-F238E27FC236}">
              <a16:creationId xmlns:a16="http://schemas.microsoft.com/office/drawing/2014/main" id="{4A1F8D4E-BF62-B630-4ED5-202EE3F3F714}"/>
            </a:ext>
          </a:extLst>
        </cdr:cNvPr>
        <cdr:cNvSpPr txBox="1"/>
      </cdr:nvSpPr>
      <cdr:spPr>
        <a:xfrm xmlns:a="http://schemas.openxmlformats.org/drawingml/2006/main">
          <a:off x="3852041" y="2852310"/>
          <a:ext cx="651642" cy="33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&lt;1%</a:t>
          </a:r>
        </a:p>
      </cdr:txBody>
    </cdr:sp>
  </cdr:relSizeAnchor>
  <cdr:relSizeAnchor xmlns:cdr="http://schemas.openxmlformats.org/drawingml/2006/chartDrawing">
    <cdr:from>
      <cdr:x>0.46101</cdr:x>
      <cdr:y>0.61317</cdr:y>
    </cdr:from>
    <cdr:to>
      <cdr:x>0.53899</cdr:x>
      <cdr:y>0.68005</cdr:y>
    </cdr:to>
    <cdr:sp macro="" textlink="">
      <cdr:nvSpPr>
        <cdr:cNvPr id="6" name="TextBox 1">
          <a:extLst xmlns:a="http://schemas.openxmlformats.org/drawingml/2006/main">
            <a:ext uri="{FF2B5EF4-FFF2-40B4-BE49-F238E27FC236}">
              <a16:creationId xmlns:a16="http://schemas.microsoft.com/office/drawing/2014/main" id="{4A1F8D4E-BF62-B630-4ED5-202EE3F3F714}"/>
            </a:ext>
          </a:extLst>
        </cdr:cNvPr>
        <cdr:cNvSpPr txBox="1"/>
      </cdr:nvSpPr>
      <cdr:spPr>
        <a:xfrm xmlns:a="http://schemas.openxmlformats.org/drawingml/2006/main">
          <a:off x="3852041" y="3083538"/>
          <a:ext cx="651642" cy="33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&lt;1%</a:t>
          </a:r>
        </a:p>
      </cdr:txBody>
    </cdr:sp>
  </cdr:relSizeAnchor>
  <cdr:relSizeAnchor xmlns:cdr="http://schemas.openxmlformats.org/drawingml/2006/chartDrawing">
    <cdr:from>
      <cdr:x>0.46101</cdr:x>
      <cdr:y>0.86397</cdr:y>
    </cdr:from>
    <cdr:to>
      <cdr:x>0.53899</cdr:x>
      <cdr:y>0.93085</cdr:y>
    </cdr:to>
    <cdr:sp macro="" textlink="">
      <cdr:nvSpPr>
        <cdr:cNvPr id="7" name="TextBox 1">
          <a:extLst xmlns:a="http://schemas.openxmlformats.org/drawingml/2006/main">
            <a:ext uri="{FF2B5EF4-FFF2-40B4-BE49-F238E27FC236}">
              <a16:creationId xmlns:a16="http://schemas.microsoft.com/office/drawing/2014/main" id="{4A1F8D4E-BF62-B630-4ED5-202EE3F3F714}"/>
            </a:ext>
          </a:extLst>
        </cdr:cNvPr>
        <cdr:cNvSpPr txBox="1"/>
      </cdr:nvSpPr>
      <cdr:spPr>
        <a:xfrm xmlns:a="http://schemas.openxmlformats.org/drawingml/2006/main">
          <a:off x="3852041" y="4344780"/>
          <a:ext cx="651642" cy="33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&lt;1%</a:t>
          </a:r>
        </a:p>
      </cdr:txBody>
    </cdr:sp>
  </cdr:relSizeAnchor>
  <cdr:relSizeAnchor xmlns:cdr="http://schemas.openxmlformats.org/drawingml/2006/chartDrawing">
    <cdr:from>
      <cdr:x>0.46101</cdr:x>
      <cdr:y>0.75738</cdr:y>
    </cdr:from>
    <cdr:to>
      <cdr:x>0.53899</cdr:x>
      <cdr:y>0.82426</cdr:y>
    </cdr:to>
    <cdr:sp macro="" textlink="">
      <cdr:nvSpPr>
        <cdr:cNvPr id="8" name="TextBox 1">
          <a:extLst xmlns:a="http://schemas.openxmlformats.org/drawingml/2006/main">
            <a:ext uri="{FF2B5EF4-FFF2-40B4-BE49-F238E27FC236}">
              <a16:creationId xmlns:a16="http://schemas.microsoft.com/office/drawing/2014/main" id="{4A1F8D4E-BF62-B630-4ED5-202EE3F3F714}"/>
            </a:ext>
          </a:extLst>
        </cdr:cNvPr>
        <cdr:cNvSpPr txBox="1"/>
      </cdr:nvSpPr>
      <cdr:spPr>
        <a:xfrm xmlns:a="http://schemas.openxmlformats.org/drawingml/2006/main">
          <a:off x="3852041" y="3808752"/>
          <a:ext cx="651642" cy="33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&lt;1%</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3:58:26.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0,'368'20,"-244"-11,149-9,-107-3,565 3,-715 1,1 1,-1 1,1 0,30 11,38 7,-10-13,-36-5,65 14,177 33,-253-47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4A5C7-8D12-407F-BDC5-406C200D21C8}"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C1A0A-679C-4620-9ECF-4CA7FD5A96B7}" type="slidenum">
              <a:rPr lang="en-US" smtClean="0"/>
              <a:t>‹#›</a:t>
            </a:fld>
            <a:endParaRPr lang="en-US"/>
          </a:p>
        </p:txBody>
      </p:sp>
    </p:spTree>
    <p:extLst>
      <p:ext uri="{BB962C8B-B14F-4D97-AF65-F5344CB8AC3E}">
        <p14:creationId xmlns:p14="http://schemas.microsoft.com/office/powerpoint/2010/main" val="159968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p>
        </p:txBody>
      </p:sp>
      <p:sp>
        <p:nvSpPr>
          <p:cNvPr id="4" name="Slide Number Placeholder 3"/>
          <p:cNvSpPr>
            <a:spLocks noGrp="1"/>
          </p:cNvSpPr>
          <p:nvPr>
            <p:ph type="sldNum" sz="quarter" idx="10"/>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E70386D2-394B-4694-A1D5-6767972C93C2}"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73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30</a:t>
            </a:fld>
            <a:endParaRPr lang="en-US"/>
          </a:p>
        </p:txBody>
      </p:sp>
    </p:spTree>
    <p:extLst>
      <p:ext uri="{BB962C8B-B14F-4D97-AF65-F5344CB8AC3E}">
        <p14:creationId xmlns:p14="http://schemas.microsoft.com/office/powerpoint/2010/main" val="287513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50</a:t>
            </a:fld>
            <a:endParaRPr lang="en-US"/>
          </a:p>
        </p:txBody>
      </p:sp>
    </p:spTree>
    <p:extLst>
      <p:ext uri="{BB962C8B-B14F-4D97-AF65-F5344CB8AC3E}">
        <p14:creationId xmlns:p14="http://schemas.microsoft.com/office/powerpoint/2010/main" val="271357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Slide Image Placeholder 1">
            <a:extLst>
              <a:ext uri="{FF2B5EF4-FFF2-40B4-BE49-F238E27FC236}">
                <a16:creationId xmlns:a16="http://schemas.microsoft.com/office/drawing/2014/main" id="{77F5FB0A-A665-45B3-AB41-05C3B8C76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3555" name="Notes Placeholder 2">
            <a:extLst>
              <a:ext uri="{FF2B5EF4-FFF2-40B4-BE49-F238E27FC236}">
                <a16:creationId xmlns:a16="http://schemas.microsoft.com/office/drawing/2014/main" id="{E0871FBA-3DE0-48DA-BAE3-A713BA991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NEW PARADIGM – population health framework</a:t>
            </a:r>
          </a:p>
          <a:p>
            <a:r>
              <a:rPr lang="en-US" altLang="en-US"/>
              <a:t>	-Focuses on the entire population.</a:t>
            </a:r>
          </a:p>
          <a:p>
            <a:endParaRPr lang="en-US" altLang="en-US" b="1"/>
          </a:p>
          <a:p>
            <a:r>
              <a:rPr lang="en-US" altLang="en-US" b="1"/>
              <a:t>Goals differ depending on the portion of the population you are targeting.</a:t>
            </a:r>
          </a:p>
          <a:p>
            <a:endParaRPr lang="en-US" altLang="en-US" b="1"/>
          </a:p>
        </p:txBody>
      </p:sp>
      <p:sp>
        <p:nvSpPr>
          <p:cNvPr id="663556" name="Slide Number Placeholder 3">
            <a:extLst>
              <a:ext uri="{FF2B5EF4-FFF2-40B4-BE49-F238E27FC236}">
                <a16:creationId xmlns:a16="http://schemas.microsoft.com/office/drawing/2014/main" id="{031F2F5C-D745-4C55-8F95-86C7630715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78109C-7770-4A88-9A48-42DDA46A410A}"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113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54</a:t>
            </a:fld>
            <a:endParaRPr lang="en-US"/>
          </a:p>
        </p:txBody>
      </p:sp>
    </p:spTree>
    <p:extLst>
      <p:ext uri="{BB962C8B-B14F-4D97-AF65-F5344CB8AC3E}">
        <p14:creationId xmlns:p14="http://schemas.microsoft.com/office/powerpoint/2010/main" val="228813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55</a:t>
            </a:fld>
            <a:endParaRPr lang="en-US"/>
          </a:p>
        </p:txBody>
      </p:sp>
    </p:spTree>
    <p:extLst>
      <p:ext uri="{BB962C8B-B14F-4D97-AF65-F5344CB8AC3E}">
        <p14:creationId xmlns:p14="http://schemas.microsoft.com/office/powerpoint/2010/main" val="85848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700" b="1" dirty="0"/>
          </a:p>
        </p:txBody>
      </p:sp>
      <p:sp>
        <p:nvSpPr>
          <p:cNvPr id="4" name="Slide Number Placeholder 3"/>
          <p:cNvSpPr>
            <a:spLocks noGrp="1"/>
          </p:cNvSpPr>
          <p:nvPr>
            <p:ph type="sldNum" sz="quarter" idx="10"/>
          </p:nvPr>
        </p:nvSpPr>
        <p:spPr/>
        <p:txBody>
          <a:bodyPr/>
          <a:lstStyle/>
          <a:p>
            <a:fld id="{E70386D2-394B-4694-A1D5-6767972C93C2}" type="slidenum">
              <a:rPr lang="en-US" smtClean="0"/>
              <a:pPr/>
              <a:t>58</a:t>
            </a:fld>
            <a:endParaRPr lang="en-US"/>
          </a:p>
        </p:txBody>
      </p:sp>
    </p:spTree>
    <p:extLst>
      <p:ext uri="{BB962C8B-B14F-4D97-AF65-F5344CB8AC3E}">
        <p14:creationId xmlns:p14="http://schemas.microsoft.com/office/powerpoint/2010/main" val="88136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 in 7 go on to obtain a graduate degree in psych </a:t>
            </a:r>
          </a:p>
        </p:txBody>
      </p:sp>
      <p:sp>
        <p:nvSpPr>
          <p:cNvPr id="4" name="Slide Number Placeholder 3"/>
          <p:cNvSpPr>
            <a:spLocks noGrp="1"/>
          </p:cNvSpPr>
          <p:nvPr>
            <p:ph type="sldNum" sz="quarter" idx="5"/>
          </p:nvPr>
        </p:nvSpPr>
        <p:spPr/>
        <p:txBody>
          <a:bodyPr/>
          <a:lstStyle/>
          <a:p>
            <a:fld id="{A3CC1A0A-679C-4620-9ECF-4CA7FD5A96B7}" type="slidenum">
              <a:rPr lang="en-US" smtClean="0"/>
              <a:t>15</a:t>
            </a:fld>
            <a:endParaRPr lang="en-US"/>
          </a:p>
        </p:txBody>
      </p:sp>
    </p:spTree>
    <p:extLst>
      <p:ext uri="{BB962C8B-B14F-4D97-AF65-F5344CB8AC3E}">
        <p14:creationId xmlns:p14="http://schemas.microsoft.com/office/powerpoint/2010/main" val="62708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17</a:t>
            </a:fld>
            <a:endParaRPr lang="en-US"/>
          </a:p>
        </p:txBody>
      </p:sp>
    </p:spTree>
    <p:extLst>
      <p:ext uri="{BB962C8B-B14F-4D97-AF65-F5344CB8AC3E}">
        <p14:creationId xmlns:p14="http://schemas.microsoft.com/office/powerpoint/2010/main" val="183608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PAB primarily associate degrees but some bachelors</a:t>
            </a:r>
          </a:p>
        </p:txBody>
      </p:sp>
      <p:sp>
        <p:nvSpPr>
          <p:cNvPr id="4" name="Slide Number Placeholder 3"/>
          <p:cNvSpPr>
            <a:spLocks noGrp="1"/>
          </p:cNvSpPr>
          <p:nvPr>
            <p:ph type="sldNum" sz="quarter" idx="5"/>
          </p:nvPr>
        </p:nvSpPr>
        <p:spPr/>
        <p:txBody>
          <a:bodyPr/>
          <a:lstStyle/>
          <a:p>
            <a:fld id="{A3CC1A0A-679C-4620-9ECF-4CA7FD5A96B7}" type="slidenum">
              <a:rPr lang="en-US" smtClean="0"/>
              <a:t>20</a:t>
            </a:fld>
            <a:endParaRPr lang="en-US"/>
          </a:p>
        </p:txBody>
      </p:sp>
    </p:spTree>
    <p:extLst>
      <p:ext uri="{BB962C8B-B14F-4D97-AF65-F5344CB8AC3E}">
        <p14:creationId xmlns:p14="http://schemas.microsoft.com/office/powerpoint/2010/main" val="389065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A1D26"/>
                </a:solidFill>
                <a:latin typeface="Roboto" panose="02000000000000000000" pitchFamily="2" charset="0"/>
              </a:rPr>
              <a:t>In global survey of over 11,000 learners from 19 countries found that…  </a:t>
            </a:r>
            <a:r>
              <a:rPr lang="en-US" sz="1200" kern="1200" dirty="0">
                <a:solidFill>
                  <a:schemeClr val="bg1"/>
                </a:solidFill>
                <a:latin typeface="+mj-lt"/>
                <a:ea typeface="+mj-ea"/>
                <a:cs typeface="+mj-cs"/>
              </a:rPr>
              <a:t>Certificate and Credentialing </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22</a:t>
            </a:fld>
            <a:endParaRPr lang="en-US"/>
          </a:p>
        </p:txBody>
      </p:sp>
    </p:spTree>
    <p:extLst>
      <p:ext uri="{BB962C8B-B14F-4D97-AF65-F5344CB8AC3E}">
        <p14:creationId xmlns:p14="http://schemas.microsoft.com/office/powerpoint/2010/main" val="127589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Modules include:</a:t>
            </a:r>
          </a:p>
          <a:p>
            <a:pPr>
              <a:buFont typeface="Arial" panose="020B0604020202020204" pitchFamily="34" charset="0"/>
              <a:buChar char="•"/>
            </a:pPr>
            <a:r>
              <a:rPr lang="en-US" sz="1200" dirty="0">
                <a:solidFill>
                  <a:srgbClr val="FFFFFF"/>
                </a:solidFill>
                <a:latin typeface="+mn-lt"/>
                <a:cs typeface="+mn-cs"/>
              </a:rPr>
              <a:t>Module 1: Diversifying the HSP pipeline</a:t>
            </a:r>
          </a:p>
          <a:p>
            <a:pPr>
              <a:buFont typeface="Arial" panose="020B0604020202020204" pitchFamily="34" charset="0"/>
              <a:buChar char="•"/>
            </a:pPr>
            <a:r>
              <a:rPr lang="en-US" sz="1200" dirty="0">
                <a:solidFill>
                  <a:srgbClr val="FFFFFF"/>
                </a:solidFill>
                <a:latin typeface="+mn-lt"/>
                <a:cs typeface="+mn-cs"/>
              </a:rPr>
              <a:t>Module 2: Revisiting Our Program Structures With Increased Shared Governance </a:t>
            </a:r>
          </a:p>
          <a:p>
            <a:pPr>
              <a:buFont typeface="Arial" panose="020B0604020202020204" pitchFamily="34" charset="0"/>
              <a:buChar char="•"/>
            </a:pPr>
            <a:r>
              <a:rPr lang="en-US" sz="1200" dirty="0">
                <a:solidFill>
                  <a:srgbClr val="FFFFFF"/>
                </a:solidFill>
                <a:latin typeface="+mn-lt"/>
                <a:cs typeface="+mn-cs"/>
              </a:rPr>
              <a:t>Module 3: Liberating and Transforming Our Curriculum Toward Social Responsiveness Across All Levels of Training </a:t>
            </a:r>
          </a:p>
          <a:p>
            <a:pPr>
              <a:buFont typeface="Arial" panose="020B0604020202020204" pitchFamily="34" charset="0"/>
              <a:buChar char="•"/>
            </a:pPr>
            <a:r>
              <a:rPr lang="en-US" sz="1200" dirty="0">
                <a:solidFill>
                  <a:srgbClr val="FFFFFF"/>
                </a:solidFill>
                <a:latin typeface="+mn-lt"/>
                <a:cs typeface="+mn-cs"/>
              </a:rPr>
              <a:t>Module 4: Moving Toward Socially Responsive HSP Research Training </a:t>
            </a:r>
          </a:p>
          <a:p>
            <a:pPr>
              <a:buFont typeface="Arial" panose="020B0604020202020204" pitchFamily="34" charset="0"/>
              <a:buChar char="•"/>
            </a:pPr>
            <a:r>
              <a:rPr lang="en-US" sz="1200" dirty="0">
                <a:solidFill>
                  <a:srgbClr val="FFFFFF"/>
                </a:solidFill>
                <a:latin typeface="+mn-lt"/>
                <a:cs typeface="+mn-cs"/>
              </a:rPr>
              <a:t>Module 5: Socially Responsive Ethics and Professionalism </a:t>
            </a:r>
          </a:p>
          <a:p>
            <a:pPr>
              <a:buFont typeface="Arial" panose="020B0604020202020204" pitchFamily="34" charset="0"/>
              <a:buChar char="•"/>
            </a:pPr>
            <a:r>
              <a:rPr lang="en-US" sz="1200" dirty="0">
                <a:solidFill>
                  <a:srgbClr val="FFFFFF"/>
                </a:solidFill>
                <a:latin typeface="+mn-lt"/>
                <a:cs typeface="+mn-cs"/>
              </a:rPr>
              <a:t>Module 6: Social Justice and Advocacy </a:t>
            </a:r>
          </a:p>
          <a:p>
            <a:pPr>
              <a:buFont typeface="Arial" panose="020B0604020202020204" pitchFamily="34" charset="0"/>
              <a:buChar char="•"/>
            </a:pPr>
            <a:r>
              <a:rPr lang="en-US" sz="1200" dirty="0">
                <a:solidFill>
                  <a:srgbClr val="FFFFFF"/>
                </a:solidFill>
                <a:latin typeface="+mn-lt"/>
                <a:cs typeface="+mn-cs"/>
              </a:rPr>
              <a:t>Module 7: Community Engagement </a:t>
            </a:r>
          </a:p>
          <a:p>
            <a:pPr>
              <a:buFont typeface="Arial" panose="020B0604020202020204" pitchFamily="34" charset="0"/>
              <a:buChar char="•"/>
            </a:pPr>
            <a:r>
              <a:rPr lang="en-US" sz="1200" dirty="0">
                <a:solidFill>
                  <a:srgbClr val="FFFFFF"/>
                </a:solidFill>
                <a:latin typeface="+mn-lt"/>
                <a:cs typeface="+mn-cs"/>
              </a:rPr>
              <a:t>Module 8: Socially Responsive Evaluation of Students, Faculty and Supervisors </a:t>
            </a:r>
          </a:p>
          <a:p>
            <a:pPr>
              <a:buFont typeface="Arial" panose="020B0604020202020204" pitchFamily="34" charset="0"/>
              <a:buChar char="•"/>
            </a:pPr>
            <a:r>
              <a:rPr lang="en-US" sz="1200" dirty="0">
                <a:solidFill>
                  <a:srgbClr val="FFFFFF"/>
                </a:solidFill>
                <a:latin typeface="+mn-lt"/>
                <a:cs typeface="+mn-cs"/>
              </a:rPr>
              <a:t>Module 9: Lifelong Learning </a:t>
            </a:r>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25</a:t>
            </a:fld>
            <a:endParaRPr lang="en-US"/>
          </a:p>
        </p:txBody>
      </p:sp>
    </p:spTree>
    <p:extLst>
      <p:ext uri="{BB962C8B-B14F-4D97-AF65-F5344CB8AC3E}">
        <p14:creationId xmlns:p14="http://schemas.microsoft.com/office/powerpoint/2010/main" val="136663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27</a:t>
            </a:fld>
            <a:endParaRPr lang="en-US"/>
          </a:p>
        </p:txBody>
      </p:sp>
    </p:spTree>
    <p:extLst>
      <p:ext uri="{BB962C8B-B14F-4D97-AF65-F5344CB8AC3E}">
        <p14:creationId xmlns:p14="http://schemas.microsoft.com/office/powerpoint/2010/main" val="57544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28</a:t>
            </a:fld>
            <a:endParaRPr lang="en-US"/>
          </a:p>
        </p:txBody>
      </p:sp>
    </p:spTree>
    <p:extLst>
      <p:ext uri="{BB962C8B-B14F-4D97-AF65-F5344CB8AC3E}">
        <p14:creationId xmlns:p14="http://schemas.microsoft.com/office/powerpoint/2010/main" val="283349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C1A0A-679C-4620-9ECF-4CA7FD5A96B7}" type="slidenum">
              <a:rPr lang="en-US" smtClean="0"/>
              <a:t>29</a:t>
            </a:fld>
            <a:endParaRPr lang="en-US"/>
          </a:p>
        </p:txBody>
      </p:sp>
    </p:spTree>
    <p:extLst>
      <p:ext uri="{BB962C8B-B14F-4D97-AF65-F5344CB8AC3E}">
        <p14:creationId xmlns:p14="http://schemas.microsoft.com/office/powerpoint/2010/main" val="215035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BD4164-9D54-6141-8D67-71716622A005}"/>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a:solidFill>
                  <a:schemeClr val="accent1"/>
                </a:solidFill>
              </a:defRPr>
            </a:lvl1pPr>
          </a:lstStyle>
          <a:p>
            <a:pPr lvl="0"/>
            <a:r>
              <a:rPr lang="en-US" dirty="0"/>
              <a:t>Presentation Author Name and Credentials</a:t>
            </a:r>
          </a:p>
          <a:p>
            <a:pPr lvl="0"/>
            <a:r>
              <a:rPr lang="en-US" dirty="0"/>
              <a:t>Affiliation Goes Here</a:t>
            </a:r>
          </a:p>
        </p:txBody>
      </p:sp>
      <p:sp>
        <p:nvSpPr>
          <p:cNvPr id="12" name="Text Placeholder 5">
            <a:extLst>
              <a:ext uri="{FF2B5EF4-FFF2-40B4-BE49-F238E27FC236}">
                <a16:creationId xmlns:a16="http://schemas.microsoft.com/office/drawing/2014/main" id="{A288F02D-5D53-9E40-80DE-20D57E077214}"/>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sp>
        <p:nvSpPr>
          <p:cNvPr id="14" name="Text Placeholder 8">
            <a:extLst>
              <a:ext uri="{FF2B5EF4-FFF2-40B4-BE49-F238E27FC236}">
                <a16:creationId xmlns:a16="http://schemas.microsoft.com/office/drawing/2014/main" id="{2C59F218-E317-914A-8E2E-DDB4DD30341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stStyle>
          <a:p>
            <a:pPr lvl="0"/>
            <a:r>
              <a:rPr lang="en-US" dirty="0"/>
              <a:t>Office Information</a:t>
            </a:r>
          </a:p>
        </p:txBody>
      </p:sp>
    </p:spTree>
    <p:extLst>
      <p:ext uri="{BB962C8B-B14F-4D97-AF65-F5344CB8AC3E}">
        <p14:creationId xmlns:p14="http://schemas.microsoft.com/office/powerpoint/2010/main" val="425469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232422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2"/>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303560008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35257169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73149503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27652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14492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userDrawn="1"/>
        </p:nvPicPr>
        <p:blipFill>
          <a:blip r:embed="rId3"/>
          <a:stretch>
            <a:fillRect/>
          </a:stretch>
        </p:blipFill>
        <p:spPr>
          <a:xfrm>
            <a:off x="1284655" y="820713"/>
            <a:ext cx="2222500" cy="838200"/>
          </a:xfrm>
          <a:prstGeom prst="rect">
            <a:avLst/>
          </a:prstGeom>
        </p:spPr>
      </p:pic>
    </p:spTree>
    <p:extLst>
      <p:ext uri="{BB962C8B-B14F-4D97-AF65-F5344CB8AC3E}">
        <p14:creationId xmlns:p14="http://schemas.microsoft.com/office/powerpoint/2010/main" val="36560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userDrawn="1"/>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518879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rPr>
              <a:t>Affiliation Goes Here</a:t>
            </a:r>
          </a:p>
        </p:txBody>
      </p:sp>
      <p:sp>
        <p:nvSpPr>
          <p:cNvPr id="22" name="Text Placeholder 21">
            <a:extLst>
              <a:ext uri="{FF2B5EF4-FFF2-40B4-BE49-F238E27FC236}">
                <a16:creationId xmlns:a16="http://schemas.microsoft.com/office/drawing/2014/main" id="{A998B4F0-EAAB-3C49-9CCC-9C232021FE42}"/>
              </a:ext>
            </a:extLst>
          </p:cNvPr>
          <p:cNvSpPr>
            <a:spLocks noGrp="1"/>
          </p:cNvSpPr>
          <p:nvPr>
            <p:ph type="body" sz="quarter" idx="11" hasCustomPrompt="1"/>
          </p:nvPr>
        </p:nvSpPr>
        <p:spPr>
          <a:xfrm>
            <a:off x="1058548" y="4799692"/>
            <a:ext cx="10452413" cy="700464"/>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rPr>
              <a:t>Office Information</a:t>
            </a:r>
          </a:p>
        </p:txBody>
      </p:sp>
      <p:sp>
        <p:nvSpPr>
          <p:cNvPr id="24" name="Text Placeholder 23">
            <a:extLst>
              <a:ext uri="{FF2B5EF4-FFF2-40B4-BE49-F238E27FC236}">
                <a16:creationId xmlns:a16="http://schemas.microsoft.com/office/drawing/2014/main" id="{7D51FBEE-D220-834D-80B3-E37545084D74}"/>
              </a:ext>
            </a:extLst>
          </p:cNvPr>
          <p:cNvSpPr>
            <a:spLocks noGrp="1"/>
          </p:cNvSpPr>
          <p:nvPr>
            <p:ph type="body" sz="quarter" idx="12" hasCustomPrompt="1"/>
          </p:nvPr>
        </p:nvSpPr>
        <p:spPr>
          <a:xfrm>
            <a:off x="1058549" y="5922437"/>
            <a:ext cx="10452413" cy="31115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rPr>
              <a:t>DATE | PRESENTATION LOCATION</a:t>
            </a:r>
          </a:p>
        </p:txBody>
      </p:sp>
    </p:spTree>
    <p:extLst>
      <p:ext uri="{BB962C8B-B14F-4D97-AF65-F5344CB8AC3E}">
        <p14:creationId xmlns:p14="http://schemas.microsoft.com/office/powerpoint/2010/main" val="213958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5D0F-DB33-9D4E-BD9A-599B997C5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79616-D771-804C-A95F-3CDD4F9C0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2EAD0-BD31-7D44-A8D5-7886693A678F}"/>
              </a:ext>
            </a:extLst>
          </p:cNvPr>
          <p:cNvSpPr>
            <a:spLocks noGrp="1"/>
          </p:cNvSpPr>
          <p:nvPr>
            <p:ph type="dt" sz="half" idx="10"/>
          </p:nvPr>
        </p:nvSpPr>
        <p:spPr/>
        <p:txBody>
          <a:bodyPr/>
          <a:lstStyle/>
          <a:p>
            <a:fld id="{C583227D-680E-AB40-BF15-FFBF95946542}" type="datetimeFigureOut">
              <a:rPr lang="en-US" smtClean="0"/>
              <a:t>6/21/2024</a:t>
            </a:fld>
            <a:endParaRPr lang="en-US"/>
          </a:p>
        </p:txBody>
      </p:sp>
      <p:sp>
        <p:nvSpPr>
          <p:cNvPr id="5" name="Footer Placeholder 4">
            <a:extLst>
              <a:ext uri="{FF2B5EF4-FFF2-40B4-BE49-F238E27FC236}">
                <a16:creationId xmlns:a16="http://schemas.microsoft.com/office/drawing/2014/main" id="{135E3CD6-1D2F-7543-A8E2-A10C6D0DF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12A50-9BB0-C848-85D6-BB6C42C60D28}"/>
              </a:ext>
            </a:extLst>
          </p:cNvPr>
          <p:cNvSpPr>
            <a:spLocks noGrp="1"/>
          </p:cNvSpPr>
          <p:nvPr>
            <p:ph type="sldNum" sz="quarter" idx="12"/>
          </p:nvPr>
        </p:nvSpPr>
        <p:spPr/>
        <p:txBody>
          <a:bodyPr/>
          <a:lstStyle/>
          <a:p>
            <a:fld id="{B89F003D-3496-2141-A762-CF7275E612AD}" type="slidenum">
              <a:rPr lang="en-US" smtClean="0"/>
              <a:t>‹#›</a:t>
            </a:fld>
            <a:endParaRPr lang="en-US"/>
          </a:p>
        </p:txBody>
      </p:sp>
    </p:spTree>
    <p:extLst>
      <p:ext uri="{BB962C8B-B14F-4D97-AF65-F5344CB8AC3E}">
        <p14:creationId xmlns:p14="http://schemas.microsoft.com/office/powerpoint/2010/main" val="52665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Arial" panose="020B0604020202020204" pitchFamily="34" charset="0"/>
                <a:cs typeface="Arial" panose="020B0604020202020204" pitchFamily="34" charset="0"/>
              </a:defRPr>
            </a:lvl1pPr>
          </a:lstStyle>
          <a:p>
            <a:pPr lvl="0"/>
            <a:r>
              <a:rPr lang="en-US" dirty="0"/>
              <a:t>Office Information</a:t>
            </a:r>
          </a:p>
        </p:txBody>
      </p:sp>
      <p:sp>
        <p:nvSpPr>
          <p:cNvPr id="4" name="Text Placeholder 3">
            <a:extLst>
              <a:ext uri="{FF2B5EF4-FFF2-40B4-BE49-F238E27FC236}">
                <a16:creationId xmlns:a16="http://schemas.microsoft.com/office/drawing/2014/main" id="{02174EA9-E173-7E4B-A563-F07A0BCDAFF3}"/>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a:solidFill>
                  <a:schemeClr val="accent1"/>
                </a:solidFill>
              </a:defRPr>
            </a:lvl1pPr>
          </a:lstStyle>
          <a:p>
            <a:pPr lvl="0"/>
            <a:r>
              <a:rPr lang="en-US" dirty="0"/>
              <a:t>Presentation Author Name and Credentials</a:t>
            </a:r>
          </a:p>
          <a:p>
            <a:pPr lvl="0"/>
            <a:r>
              <a:rPr lang="en-US" dirty="0"/>
              <a:t>Affiliation Goes Here</a:t>
            </a:r>
          </a:p>
        </p:txBody>
      </p:sp>
    </p:spTree>
    <p:extLst>
      <p:ext uri="{BB962C8B-B14F-4D97-AF65-F5344CB8AC3E}">
        <p14:creationId xmlns:p14="http://schemas.microsoft.com/office/powerpoint/2010/main" val="160332660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08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09600" y="545911"/>
            <a:ext cx="10972800" cy="1143000"/>
          </a:xfrm>
        </p:spPr>
        <p:txBody>
          <a:bodyPr/>
          <a:lstStyle/>
          <a:p>
            <a:r>
              <a:rPr lang="en-US"/>
              <a:t>Click to edit Master title style</a:t>
            </a:r>
          </a:p>
        </p:txBody>
      </p:sp>
    </p:spTree>
    <p:extLst>
      <p:ext uri="{BB962C8B-B14F-4D97-AF65-F5344CB8AC3E}">
        <p14:creationId xmlns:p14="http://schemas.microsoft.com/office/powerpoint/2010/main" val="400024642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7765"/>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330">
                <a:solidFill>
                  <a:schemeClr val="tx1">
                    <a:tint val="75000"/>
                  </a:schemeClr>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7"/>
          <p:cNvSpPr>
            <a:spLocks noGrp="1"/>
          </p:cNvSpPr>
          <p:nvPr>
            <p:ph type="sldNum" sz="quarter" idx="11"/>
          </p:nvPr>
        </p:nvSpPr>
        <p:spPr>
          <a:xfrm>
            <a:off x="11391038" y="6356350"/>
            <a:ext cx="749301" cy="365125"/>
          </a:xfrm>
          <a:prstGeom prst="rect">
            <a:avLst/>
          </a:prstGeom>
        </p:spPr>
        <p:txBody>
          <a:bodyPr/>
          <a:lstStyle/>
          <a:p>
            <a:endParaRPr lang="en-US" dirty="0"/>
          </a:p>
        </p:txBody>
      </p:sp>
      <p:sp>
        <p:nvSpPr>
          <p:cNvPr id="9" name="Footer Placeholder 8"/>
          <p:cNvSpPr>
            <a:spLocks noGrp="1"/>
          </p:cNvSpPr>
          <p:nvPr>
            <p:ph type="ftr" sz="quarter" idx="12"/>
          </p:nvPr>
        </p:nvSpPr>
        <p:spPr/>
        <p:txBody>
          <a:bodyPr/>
          <a:lstStyle>
            <a:lvl1pPr>
              <a:defRPr sz="882"/>
            </a:lvl1pPr>
          </a:lstStyle>
          <a:p>
            <a:r>
              <a:rPr lang="en-US">
                <a:latin typeface="Futura Md BT" pitchFamily="34" charset="0"/>
              </a:rPr>
              <a:t>© American Psychological Association 2019 All Rights Reserved</a:t>
            </a:r>
            <a:endParaRPr lang="en-US" dirty="0"/>
          </a:p>
        </p:txBody>
      </p:sp>
    </p:spTree>
    <p:extLst>
      <p:ext uri="{BB962C8B-B14F-4D97-AF65-F5344CB8AC3E}">
        <p14:creationId xmlns:p14="http://schemas.microsoft.com/office/powerpoint/2010/main" val="121414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A94D-A2C9-4FB3-8784-851CAFE0F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E03A5-F3FC-00CB-49A7-53A5CFC5CA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BAF39-3DC5-5EC5-6F94-03E6E2981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B367D-0732-3EB0-312B-C9CEAAB8E7C7}"/>
              </a:ext>
            </a:extLst>
          </p:cNvPr>
          <p:cNvSpPr>
            <a:spLocks noGrp="1"/>
          </p:cNvSpPr>
          <p:nvPr>
            <p:ph type="dt" sz="half" idx="10"/>
          </p:nvPr>
        </p:nvSpPr>
        <p:spPr/>
        <p:txBody>
          <a:bodyPr/>
          <a:lstStyle/>
          <a:p>
            <a:fld id="{7B94C5DF-584A-49DB-86C4-9EB011C1FD55}" type="datetimeFigureOut">
              <a:rPr lang="en-US" smtClean="0"/>
              <a:t>6/21/2024</a:t>
            </a:fld>
            <a:endParaRPr lang="en-US"/>
          </a:p>
        </p:txBody>
      </p:sp>
      <p:sp>
        <p:nvSpPr>
          <p:cNvPr id="6" name="Footer Placeholder 5">
            <a:extLst>
              <a:ext uri="{FF2B5EF4-FFF2-40B4-BE49-F238E27FC236}">
                <a16:creationId xmlns:a16="http://schemas.microsoft.com/office/drawing/2014/main" id="{7D20CEDC-BCB4-769F-66D1-3A9EAE0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5743C-58A3-6B2B-AC2E-03F40A6070B8}"/>
              </a:ext>
            </a:extLst>
          </p:cNvPr>
          <p:cNvSpPr>
            <a:spLocks noGrp="1"/>
          </p:cNvSpPr>
          <p:nvPr>
            <p:ph type="sldNum" sz="quarter" idx="12"/>
          </p:nvPr>
        </p:nvSpPr>
        <p:spPr/>
        <p:txBody>
          <a:bodyPr/>
          <a:lstStyle/>
          <a:p>
            <a:fld id="{C46C113A-E6C5-406B-BDD0-4E9A9C9CB3F0}" type="slidenum">
              <a:rPr lang="en-US" smtClean="0"/>
              <a:t>‹#›</a:t>
            </a:fld>
            <a:endParaRPr lang="en-US"/>
          </a:p>
        </p:txBody>
      </p:sp>
    </p:spTree>
    <p:extLst>
      <p:ext uri="{BB962C8B-B14F-4D97-AF65-F5344CB8AC3E}">
        <p14:creationId xmlns:p14="http://schemas.microsoft.com/office/powerpoint/2010/main" val="2652305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5972" y="2121539"/>
            <a:ext cx="10320057"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1" y="3840480"/>
            <a:ext cx="8534399"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500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307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305809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9080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350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52879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40700545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177552291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3" r:id="rId4"/>
    <p:sldLayoutId id="2147483670" r:id="rId5"/>
    <p:sldLayoutId id="2147483669" r:id="rId6"/>
    <p:sldLayoutId id="2147483658" r:id="rId7"/>
    <p:sldLayoutId id="2147483664" r:id="rId8"/>
    <p:sldLayoutId id="2147483659" r:id="rId9"/>
    <p:sldLayoutId id="2147483665" r:id="rId10"/>
    <p:sldLayoutId id="2147483671" r:id="rId11"/>
    <p:sldLayoutId id="2147483660" r:id="rId12"/>
    <p:sldLayoutId id="2147483666" r:id="rId13"/>
    <p:sldLayoutId id="2147483657" r:id="rId14"/>
    <p:sldLayoutId id="2147483668" r:id="rId15"/>
    <p:sldLayoutId id="2147483661" r:id="rId16"/>
    <p:sldLayoutId id="2147483667" r:id="rId17"/>
    <p:sldLayoutId id="2147483684" r:id="rId18"/>
    <p:sldLayoutId id="2147483686" r:id="rId19"/>
    <p:sldLayoutId id="2147483687" r:id="rId20"/>
    <p:sldLayoutId id="2147483688" r:id="rId21"/>
    <p:sldLayoutId id="2147483690" r:id="rId22"/>
    <p:sldLayoutId id="2147483691" r:id="rId23"/>
    <p:sldLayoutId id="2147483692" r:id="rId24"/>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tmp"/><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cctcpsychology.wpenginepowered.com/wp-content/uploads/2021/05/CCTC_Socially-Responsive-HSP-Ed-Training_v7.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www.apa.org/monitor/2023/03/psychology-graduate-programs-gre" TargetMode="External"/><Relationship Id="rId3" Type="http://schemas.openxmlformats.org/officeDocument/2006/relationships/image" Target="../media/image21.tmp"/><Relationship Id="rId7" Type="http://schemas.openxmlformats.org/officeDocument/2006/relationships/hyperlink" Target="https://www2.ed.gov/about/offices/list/ocr/letters/colleague-20230814.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2.ed.gov/about/offices/list/ocr/letters/colleague-20230824.pdf" TargetMode="External"/><Relationship Id="rId5" Type="http://schemas.openxmlformats.org/officeDocument/2006/relationships/hyperlink" Target="https://sites.ed.gov/ous/files/2023/09/Diversity-and-Opportunity-in-Higher-Education.pdf" TargetMode="External"/><Relationship Id="rId4" Type="http://schemas.openxmlformats.org/officeDocument/2006/relationships/hyperlink" Target="https://www.apa.org/about/policy/statement-equitable-inclusive-student-admissio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2.ed.gov/documents/ai-report/ai-report.pdf" TargetMode="External"/><Relationship Id="rId2" Type="http://schemas.openxmlformats.org/officeDocument/2006/relationships/hyperlink" Target="https://www.apa.org/monitor/2023/06/chatgpt-learning-too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hyperlink" Target="https://www.apa.org/about/policy/population-health-statement.pdf" TargetMode="External"/><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975A716-59FD-7548-BD8A-DEFA206E04E7}"/>
              </a:ext>
            </a:extLst>
          </p:cNvPr>
          <p:cNvSpPr>
            <a:spLocks noGrp="1"/>
          </p:cNvSpPr>
          <p:nvPr>
            <p:ph type="body" sz="quarter" idx="13"/>
          </p:nvPr>
        </p:nvSpPr>
        <p:spPr/>
        <p:txBody>
          <a:bodyPr>
            <a:normAutofit/>
          </a:bodyPr>
          <a:lstStyle/>
          <a:p>
            <a:r>
              <a:rPr lang="en-US" dirty="0"/>
              <a:t>June 21, 2023	Trends in the Training Field: Adapting for Action</a:t>
            </a:r>
          </a:p>
        </p:txBody>
      </p:sp>
      <p:sp>
        <p:nvSpPr>
          <p:cNvPr id="2" name="Title 1"/>
          <p:cNvSpPr>
            <a:spLocks noGrp="1"/>
          </p:cNvSpPr>
          <p:nvPr>
            <p:ph type="ctrTitle"/>
          </p:nvPr>
        </p:nvSpPr>
        <p:spPr/>
        <p:txBody>
          <a:bodyPr>
            <a:normAutofit/>
          </a:bodyPr>
          <a:lstStyle/>
          <a:p>
            <a:r>
              <a:rPr lang="en-US" sz="4400" dirty="0"/>
              <a:t>Drivers of Change Impacting Education and Training in Health Service Psychology</a:t>
            </a:r>
          </a:p>
        </p:txBody>
      </p:sp>
      <p:sp>
        <p:nvSpPr>
          <p:cNvPr id="6" name="Text Placeholder 5">
            <a:extLst>
              <a:ext uri="{FF2B5EF4-FFF2-40B4-BE49-F238E27FC236}">
                <a16:creationId xmlns:a16="http://schemas.microsoft.com/office/drawing/2014/main" id="{85B31142-B0F0-2D4F-8FF0-A547E0B981C1}"/>
              </a:ext>
            </a:extLst>
          </p:cNvPr>
          <p:cNvSpPr>
            <a:spLocks noGrp="1"/>
          </p:cNvSpPr>
          <p:nvPr>
            <p:ph type="body" sz="quarter" idx="14"/>
          </p:nvPr>
        </p:nvSpPr>
        <p:spPr/>
        <p:txBody>
          <a:bodyPr/>
          <a:lstStyle/>
          <a:p>
            <a:r>
              <a:rPr lang="en-US" dirty="0"/>
              <a:t>American Psychological Association</a:t>
            </a:r>
          </a:p>
        </p:txBody>
      </p:sp>
      <p:sp>
        <p:nvSpPr>
          <p:cNvPr id="3" name="Text Placeholder 2">
            <a:extLst>
              <a:ext uri="{FF2B5EF4-FFF2-40B4-BE49-F238E27FC236}">
                <a16:creationId xmlns:a16="http://schemas.microsoft.com/office/drawing/2014/main" id="{76244DBF-3AA9-40E5-9B5B-DD221856C8F7}"/>
              </a:ext>
            </a:extLst>
          </p:cNvPr>
          <p:cNvSpPr>
            <a:spLocks noGrp="1"/>
          </p:cNvSpPr>
          <p:nvPr>
            <p:ph type="body" sz="quarter" idx="15"/>
          </p:nvPr>
        </p:nvSpPr>
        <p:spPr/>
        <p:txBody>
          <a:bodyPr/>
          <a:lstStyle/>
          <a:p>
            <a:r>
              <a:rPr lang="en-US" dirty="0"/>
              <a:t>Catherine Grus, PhD</a:t>
            </a:r>
          </a:p>
          <a:p>
            <a:r>
              <a:rPr lang="en-US" dirty="0"/>
              <a:t>Chief Education Officer</a:t>
            </a:r>
          </a:p>
          <a:p>
            <a:endParaRPr lang="en-US" dirty="0"/>
          </a:p>
        </p:txBody>
      </p:sp>
    </p:spTree>
    <p:extLst>
      <p:ext uri="{BB962C8B-B14F-4D97-AF65-F5344CB8AC3E}">
        <p14:creationId xmlns:p14="http://schemas.microsoft.com/office/powerpoint/2010/main" val="201670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7AAE4-8452-45E9-A380-E54C49D66E6C}"/>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3400" b="1" kern="1200">
                <a:solidFill>
                  <a:schemeClr val="tx1"/>
                </a:solidFill>
                <a:latin typeface="+mj-lt"/>
                <a:ea typeface="+mj-ea"/>
                <a:cs typeface="+mj-cs"/>
              </a:rPr>
              <a:t>Driver 2: The Future Psychology Workforce</a:t>
            </a:r>
            <a:br>
              <a:rPr lang="en-US" sz="3400" b="1" kern="1200">
                <a:solidFill>
                  <a:schemeClr val="tx1"/>
                </a:solidFill>
                <a:latin typeface="+mj-lt"/>
                <a:ea typeface="+mj-ea"/>
                <a:cs typeface="+mj-cs"/>
              </a:rPr>
            </a:br>
            <a:r>
              <a:rPr lang="en-US" sz="3400" b="1" kern="1200">
                <a:solidFill>
                  <a:schemeClr val="tx1"/>
                </a:solidFill>
                <a:latin typeface="+mj-lt"/>
                <a:ea typeface="+mj-ea"/>
                <a:cs typeface="+mj-cs"/>
              </a:rPr>
              <a:t/>
            </a:r>
            <a:br>
              <a:rPr lang="en-US" sz="3400" b="1" kern="1200">
                <a:solidFill>
                  <a:schemeClr val="tx1"/>
                </a:solidFill>
                <a:latin typeface="+mj-lt"/>
                <a:ea typeface="+mj-ea"/>
                <a:cs typeface="+mj-cs"/>
              </a:rPr>
            </a:br>
            <a:r>
              <a:rPr lang="en-US" sz="3400" b="1" kern="1200">
                <a:solidFill>
                  <a:schemeClr val="tx1"/>
                </a:solidFill>
                <a:latin typeface="+mj-lt"/>
                <a:ea typeface="+mj-ea"/>
                <a:cs typeface="+mj-cs"/>
              </a:rPr>
              <a:t>Key Point: Psychology remains a popular career option but efforts will be needed to ensure a future workforce</a:t>
            </a:r>
          </a:p>
        </p:txBody>
      </p:sp>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6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9CBE3F-79A8-4F8F-88D9-DAD03D0D28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6CDF64A-45C1-478D-861B-E71F728E4935}"/>
              </a:ext>
            </a:extLst>
          </p:cNvPr>
          <p:cNvSpPr>
            <a:spLocks noGrp="1"/>
          </p:cNvSpPr>
          <p:nvPr>
            <p:ph type="title"/>
          </p:nvPr>
        </p:nvSpPr>
        <p:spPr>
          <a:xfrm>
            <a:off x="1522030" y="1209220"/>
            <a:ext cx="9147940" cy="2337238"/>
          </a:xfrm>
        </p:spPr>
        <p:txBody>
          <a:bodyPr vert="horz" lIns="91440" tIns="45720" rIns="91440" bIns="45720" rtlCol="0" anchor="b">
            <a:normAutofit/>
          </a:bodyPr>
          <a:lstStyle/>
          <a:p>
            <a:r>
              <a:rPr lang="en-US" sz="5600" kern="1200">
                <a:solidFill>
                  <a:srgbClr val="FFFFFF"/>
                </a:solidFill>
                <a:latin typeface="+mj-lt"/>
                <a:ea typeface="+mj-ea"/>
                <a:cs typeface="+mj-cs"/>
              </a:rPr>
              <a:t>First, some good news</a:t>
            </a:r>
          </a:p>
        </p:txBody>
      </p:sp>
      <p:sp>
        <p:nvSpPr>
          <p:cNvPr id="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0282-9C6D-494D-B190-184A8939F253}"/>
              </a:ext>
            </a:extLst>
          </p:cNvPr>
          <p:cNvSpPr>
            <a:spLocks noGrp="1"/>
          </p:cNvSpPr>
          <p:nvPr>
            <p:ph type="title"/>
          </p:nvPr>
        </p:nvSpPr>
        <p:spPr/>
        <p:txBody>
          <a:bodyPr>
            <a:noAutofit/>
          </a:bodyPr>
          <a:lstStyle/>
          <a:p>
            <a:pPr algn="ctr"/>
            <a:r>
              <a:rPr lang="en-US" sz="4000" dirty="0"/>
              <a:t>Psychology in Higher Education - Now</a:t>
            </a:r>
          </a:p>
        </p:txBody>
      </p:sp>
      <p:pic>
        <p:nvPicPr>
          <p:cNvPr id="9" name="Content Placeholder 8" descr="Graphical user interface, application&#10;&#10;Description automatically generated">
            <a:extLst>
              <a:ext uri="{FF2B5EF4-FFF2-40B4-BE49-F238E27FC236}">
                <a16:creationId xmlns:a16="http://schemas.microsoft.com/office/drawing/2014/main" id="{48EACEEE-7CAC-4CA3-B7B3-92EEA6FFB71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012119" y="1767744"/>
            <a:ext cx="6523593" cy="502920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49D173E-5E8E-47BD-B163-0E5A9C55C93D}"/>
                  </a:ext>
                </a:extLst>
              </p14:cNvPr>
              <p14:cNvContentPartPr/>
              <p14:nvPr/>
            </p14:nvContentPartPr>
            <p14:xfrm>
              <a:off x="3276909" y="5142051"/>
              <a:ext cx="859680" cy="54720"/>
            </p14:xfrm>
          </p:contentPart>
        </mc:Choice>
        <mc:Fallback xmlns="">
          <p:pic>
            <p:nvPicPr>
              <p:cNvPr id="4" name="Ink 3">
                <a:extLst>
                  <a:ext uri="{FF2B5EF4-FFF2-40B4-BE49-F238E27FC236}">
                    <a16:creationId xmlns:a16="http://schemas.microsoft.com/office/drawing/2014/main" id="{D49D173E-5E8E-47BD-B163-0E5A9C55C93D}"/>
                  </a:ext>
                </a:extLst>
              </p:cNvPr>
              <p:cNvPicPr/>
              <p:nvPr/>
            </p:nvPicPr>
            <p:blipFill>
              <a:blip r:embed="rId4"/>
              <a:stretch>
                <a:fillRect/>
              </a:stretch>
            </p:blipFill>
            <p:spPr>
              <a:xfrm>
                <a:off x="3223269" y="5034051"/>
                <a:ext cx="967320" cy="270360"/>
              </a:xfrm>
              <a:prstGeom prst="rect">
                <a:avLst/>
              </a:prstGeom>
            </p:spPr>
          </p:pic>
        </mc:Fallback>
      </mc:AlternateContent>
    </p:spTree>
    <p:extLst>
      <p:ext uri="{BB962C8B-B14F-4D97-AF65-F5344CB8AC3E}">
        <p14:creationId xmlns:p14="http://schemas.microsoft.com/office/powerpoint/2010/main" val="209110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28756-1D3D-ECD6-4E25-6096324A8C15}"/>
              </a:ext>
            </a:extLst>
          </p:cNvPr>
          <p:cNvSpPr>
            <a:spLocks noGrp="1"/>
          </p:cNvSpPr>
          <p:nvPr>
            <p:ph type="title"/>
          </p:nvPr>
        </p:nvSpPr>
        <p:spPr/>
        <p:txBody>
          <a:bodyPr/>
          <a:lstStyle/>
          <a:p>
            <a:pPr algn="ctr"/>
            <a:r>
              <a:rPr lang="en-US" sz="4000" dirty="0"/>
              <a:t>Degrees Awarded</a:t>
            </a:r>
          </a:p>
        </p:txBody>
      </p:sp>
      <p:pic>
        <p:nvPicPr>
          <p:cNvPr id="5" name="Picture 4" descr="A graph showing the results of a degree&#10;&#10;Description automatically generated">
            <a:extLst>
              <a:ext uri="{FF2B5EF4-FFF2-40B4-BE49-F238E27FC236}">
                <a16:creationId xmlns:a16="http://schemas.microsoft.com/office/drawing/2014/main" id="{5E661831-A938-881A-D854-5C18001C4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79" y="2195816"/>
            <a:ext cx="11135146" cy="3383280"/>
          </a:xfrm>
          <a:prstGeom prst="rect">
            <a:avLst/>
          </a:prstGeom>
        </p:spPr>
      </p:pic>
      <p:sp>
        <p:nvSpPr>
          <p:cNvPr id="6" name="TextBox 5">
            <a:extLst>
              <a:ext uri="{FF2B5EF4-FFF2-40B4-BE49-F238E27FC236}">
                <a16:creationId xmlns:a16="http://schemas.microsoft.com/office/drawing/2014/main" id="{23126821-3CDD-E9EC-5E2E-B46BBE62D860}"/>
              </a:ext>
            </a:extLst>
          </p:cNvPr>
          <p:cNvSpPr txBox="1"/>
          <p:nvPr/>
        </p:nvSpPr>
        <p:spPr>
          <a:xfrm>
            <a:off x="226337" y="6292283"/>
            <a:ext cx="4454305" cy="400110"/>
          </a:xfrm>
          <a:prstGeom prst="rect">
            <a:avLst/>
          </a:prstGeom>
          <a:noFill/>
        </p:spPr>
        <p:txBody>
          <a:bodyPr wrap="square" rtlCol="0">
            <a:spAutoFit/>
          </a:bodyPr>
          <a:lstStyle/>
          <a:p>
            <a:r>
              <a:rPr lang="en-US" sz="1000" dirty="0"/>
              <a:t>Data Source: American Psychological Association; </a:t>
            </a:r>
          </a:p>
          <a:p>
            <a:r>
              <a:rPr lang="en-US" sz="1000" dirty="0"/>
              <a:t>Integrated Postsecondary Education Data System, Department of Education</a:t>
            </a:r>
          </a:p>
        </p:txBody>
      </p:sp>
    </p:spTree>
    <p:extLst>
      <p:ext uri="{BB962C8B-B14F-4D97-AF65-F5344CB8AC3E}">
        <p14:creationId xmlns:p14="http://schemas.microsoft.com/office/powerpoint/2010/main" val="18788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205BA-6AD5-3550-5E98-B4171E02A9B9}"/>
              </a:ext>
            </a:extLst>
          </p:cNvPr>
          <p:cNvSpPr>
            <a:spLocks noGrp="1"/>
          </p:cNvSpPr>
          <p:nvPr>
            <p:ph type="body" sz="quarter" idx="11"/>
          </p:nvPr>
        </p:nvSpPr>
        <p:spPr/>
        <p:txBody>
          <a:bodyPr/>
          <a:lstStyle/>
          <a:p>
            <a:endParaRPr lang="en-US" dirty="0"/>
          </a:p>
        </p:txBody>
      </p:sp>
      <p:sp>
        <p:nvSpPr>
          <p:cNvPr id="3" name="Title 2">
            <a:extLst>
              <a:ext uri="{FF2B5EF4-FFF2-40B4-BE49-F238E27FC236}">
                <a16:creationId xmlns:a16="http://schemas.microsoft.com/office/drawing/2014/main" id="{846AC475-DFE3-B626-73E1-CE70115083E9}"/>
              </a:ext>
            </a:extLst>
          </p:cNvPr>
          <p:cNvSpPr>
            <a:spLocks noGrp="1"/>
          </p:cNvSpPr>
          <p:nvPr>
            <p:ph type="title"/>
          </p:nvPr>
        </p:nvSpPr>
        <p:spPr/>
        <p:txBody>
          <a:bodyPr/>
          <a:lstStyle/>
          <a:p>
            <a:pPr algn="ctr"/>
            <a:r>
              <a:rPr lang="en-US" sz="4000" dirty="0"/>
              <a:t>Degrees Awarded by Race/Ethnicity</a:t>
            </a:r>
          </a:p>
        </p:txBody>
      </p:sp>
      <p:pic>
        <p:nvPicPr>
          <p:cNvPr id="9" name="Picture 8" descr="A screenshot of a table">
            <a:extLst>
              <a:ext uri="{FF2B5EF4-FFF2-40B4-BE49-F238E27FC236}">
                <a16:creationId xmlns:a16="http://schemas.microsoft.com/office/drawing/2014/main" id="{A747CEFE-B14C-8F8C-BD4D-20037326F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98" y="1443231"/>
            <a:ext cx="11142022" cy="5120640"/>
          </a:xfrm>
          <a:prstGeom prst="rect">
            <a:avLst/>
          </a:prstGeom>
        </p:spPr>
      </p:pic>
      <p:sp>
        <p:nvSpPr>
          <p:cNvPr id="10" name="TextBox 9">
            <a:extLst>
              <a:ext uri="{FF2B5EF4-FFF2-40B4-BE49-F238E27FC236}">
                <a16:creationId xmlns:a16="http://schemas.microsoft.com/office/drawing/2014/main" id="{EC0480B6-E26B-E5EA-6BBF-6F6027D1D354}"/>
              </a:ext>
            </a:extLst>
          </p:cNvPr>
          <p:cNvSpPr txBox="1"/>
          <p:nvPr/>
        </p:nvSpPr>
        <p:spPr>
          <a:xfrm>
            <a:off x="235389" y="6623744"/>
            <a:ext cx="6074876" cy="246221"/>
          </a:xfrm>
          <a:prstGeom prst="rect">
            <a:avLst/>
          </a:prstGeom>
          <a:noFill/>
        </p:spPr>
        <p:txBody>
          <a:bodyPr wrap="square" rtlCol="0">
            <a:spAutoFit/>
          </a:bodyPr>
          <a:lstStyle/>
          <a:p>
            <a:r>
              <a:rPr lang="en-US" sz="1000" dirty="0"/>
              <a:t>Source: American Psychological Association; Integrated Postsecondary Education Data System (IPEDS) </a:t>
            </a:r>
          </a:p>
        </p:txBody>
      </p:sp>
    </p:spTree>
    <p:extLst>
      <p:ext uri="{BB962C8B-B14F-4D97-AF65-F5344CB8AC3E}">
        <p14:creationId xmlns:p14="http://schemas.microsoft.com/office/powerpoint/2010/main" val="107073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BD62B-A4B7-32FF-6D92-7303BF1CCE1F}"/>
              </a:ext>
            </a:extLst>
          </p:cNvPr>
          <p:cNvSpPr>
            <a:spLocks noGrp="1"/>
          </p:cNvSpPr>
          <p:nvPr>
            <p:ph type="title"/>
          </p:nvPr>
        </p:nvSpPr>
        <p:spPr>
          <a:xfrm>
            <a:off x="621916" y="295564"/>
            <a:ext cx="11267425" cy="985479"/>
          </a:xfrm>
        </p:spPr>
        <p:txBody>
          <a:bodyPr/>
          <a:lstStyle/>
          <a:p>
            <a:r>
              <a:rPr lang="en-US" sz="4400" dirty="0">
                <a:latin typeface="ProximaNova"/>
              </a:rPr>
              <a:t>Degree Pathways</a:t>
            </a:r>
          </a:p>
        </p:txBody>
      </p:sp>
      <p:graphicFrame>
        <p:nvGraphicFramePr>
          <p:cNvPr id="6" name="Chart 5">
            <a:extLst>
              <a:ext uri="{FF2B5EF4-FFF2-40B4-BE49-F238E27FC236}">
                <a16:creationId xmlns:a16="http://schemas.microsoft.com/office/drawing/2014/main" id="{21CFA5B6-3A28-B989-666A-EB8618B94056}"/>
              </a:ext>
            </a:extLst>
          </p:cNvPr>
          <p:cNvGraphicFramePr/>
          <p:nvPr>
            <p:extLst>
              <p:ext uri="{D42A27DB-BD31-4B8C-83A1-F6EECF244321}">
                <p14:modId xmlns:p14="http://schemas.microsoft.com/office/powerpoint/2010/main" val="353630880"/>
              </p:ext>
            </p:extLst>
          </p:nvPr>
        </p:nvGraphicFramePr>
        <p:xfrm>
          <a:off x="486449" y="2291379"/>
          <a:ext cx="10858886" cy="36887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AA92D8C-8B2B-966D-91F7-703E1C09F872}"/>
              </a:ext>
            </a:extLst>
          </p:cNvPr>
          <p:cNvSpPr txBox="1"/>
          <p:nvPr/>
        </p:nvSpPr>
        <p:spPr>
          <a:xfrm>
            <a:off x="982133" y="1659467"/>
            <a:ext cx="4233467" cy="584775"/>
          </a:xfrm>
          <a:prstGeom prst="rect">
            <a:avLst/>
          </a:prstGeom>
          <a:noFill/>
        </p:spPr>
        <p:txBody>
          <a:bodyPr wrap="none" rtlCol="0">
            <a:spAutoFit/>
          </a:bodyPr>
          <a:lstStyle/>
          <a:p>
            <a:r>
              <a:rPr lang="en-US" sz="3200" dirty="0">
                <a:latin typeface="ProximaNova"/>
              </a:rPr>
              <a:t>3.7 Million Psych Majors</a:t>
            </a:r>
            <a:endParaRPr lang="en-US" sz="3200" dirty="0"/>
          </a:p>
        </p:txBody>
      </p:sp>
      <p:sp>
        <p:nvSpPr>
          <p:cNvPr id="4" name="TextBox 3">
            <a:extLst>
              <a:ext uri="{FF2B5EF4-FFF2-40B4-BE49-F238E27FC236}">
                <a16:creationId xmlns:a16="http://schemas.microsoft.com/office/drawing/2014/main" id="{CD2971DF-68A2-65FC-CE38-95D2233C147A}"/>
              </a:ext>
            </a:extLst>
          </p:cNvPr>
          <p:cNvSpPr txBox="1"/>
          <p:nvPr/>
        </p:nvSpPr>
        <p:spPr>
          <a:xfrm>
            <a:off x="846666" y="6087329"/>
            <a:ext cx="6301790" cy="369332"/>
          </a:xfrm>
          <a:prstGeom prst="rect">
            <a:avLst/>
          </a:prstGeom>
          <a:noFill/>
        </p:spPr>
        <p:txBody>
          <a:bodyPr wrap="none" rtlCol="0">
            <a:spAutoFit/>
          </a:bodyPr>
          <a:lstStyle/>
          <a:p>
            <a:r>
              <a:rPr lang="en-US" dirty="0"/>
              <a:t>https://www.apa.org/workforce/data-tools/degrees-pathways</a:t>
            </a:r>
          </a:p>
        </p:txBody>
      </p:sp>
    </p:spTree>
    <p:extLst>
      <p:ext uri="{BB962C8B-B14F-4D97-AF65-F5344CB8AC3E}">
        <p14:creationId xmlns:p14="http://schemas.microsoft.com/office/powerpoint/2010/main" val="399390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D155-D241-606A-85D2-D478E8B57A05}"/>
              </a:ext>
            </a:extLst>
          </p:cNvPr>
          <p:cNvSpPr>
            <a:spLocks noGrp="1"/>
          </p:cNvSpPr>
          <p:nvPr>
            <p:ph type="title"/>
          </p:nvPr>
        </p:nvSpPr>
        <p:spPr/>
        <p:txBody>
          <a:bodyPr>
            <a:normAutofit fontScale="90000"/>
          </a:bodyPr>
          <a:lstStyle/>
          <a:p>
            <a:r>
              <a:rPr lang="en-US" dirty="0"/>
              <a:t>and the news we need to be planning for,</a:t>
            </a:r>
          </a:p>
        </p:txBody>
      </p:sp>
    </p:spTree>
    <p:extLst>
      <p:ext uri="{BB962C8B-B14F-4D97-AF65-F5344CB8AC3E}">
        <p14:creationId xmlns:p14="http://schemas.microsoft.com/office/powerpoint/2010/main" val="103220124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984F3-F035-4D0C-910E-2A2AD92A785B}"/>
              </a:ext>
            </a:extLst>
          </p:cNvPr>
          <p:cNvSpPr>
            <a:spLocks noGrp="1"/>
          </p:cNvSpPr>
          <p:nvPr>
            <p:ph type="body" sz="quarter" idx="11"/>
          </p:nvPr>
        </p:nvSpPr>
        <p:spPr/>
        <p:txBody>
          <a:bodyPr/>
          <a:lstStyle/>
          <a:p>
            <a:r>
              <a:rPr lang="en-US" dirty="0"/>
              <a:t>Declines in US birth rates since 2008 mean there are fewer individuals who will enter into higher education</a:t>
            </a:r>
          </a:p>
          <a:p>
            <a:endParaRPr lang="en-US" dirty="0"/>
          </a:p>
          <a:p>
            <a:r>
              <a:rPr lang="en-US" dirty="0"/>
              <a:t>Without proactive efforts in a few years psychology could see dramatic drops in numbers of students studying psychology</a:t>
            </a:r>
          </a:p>
        </p:txBody>
      </p:sp>
      <p:sp>
        <p:nvSpPr>
          <p:cNvPr id="3" name="Title 2">
            <a:extLst>
              <a:ext uri="{FF2B5EF4-FFF2-40B4-BE49-F238E27FC236}">
                <a16:creationId xmlns:a16="http://schemas.microsoft.com/office/drawing/2014/main" id="{59BC8E65-3905-42A8-BE0E-80FF58B1F297}"/>
              </a:ext>
            </a:extLst>
          </p:cNvPr>
          <p:cNvSpPr>
            <a:spLocks noGrp="1"/>
          </p:cNvSpPr>
          <p:nvPr>
            <p:ph type="title"/>
          </p:nvPr>
        </p:nvSpPr>
        <p:spPr/>
        <p:txBody>
          <a:bodyPr/>
          <a:lstStyle/>
          <a:p>
            <a:r>
              <a:rPr lang="en-US" sz="4000" dirty="0"/>
              <a:t>Enrollment/Demographic Cliff</a:t>
            </a:r>
          </a:p>
        </p:txBody>
      </p:sp>
    </p:spTree>
    <p:extLst>
      <p:ext uri="{BB962C8B-B14F-4D97-AF65-F5344CB8AC3E}">
        <p14:creationId xmlns:p14="http://schemas.microsoft.com/office/powerpoint/2010/main" val="395351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EFAD-602E-4F06-8AA0-98AFA6020CF4}"/>
              </a:ext>
            </a:extLst>
          </p:cNvPr>
          <p:cNvSpPr>
            <a:spLocks noGrp="1"/>
          </p:cNvSpPr>
          <p:nvPr>
            <p:ph type="title"/>
          </p:nvPr>
        </p:nvSpPr>
        <p:spPr/>
        <p:txBody>
          <a:bodyPr/>
          <a:lstStyle/>
          <a:p>
            <a:r>
              <a:rPr lang="en-US" dirty="0"/>
              <a:t>Birth by Race/Ethnicity</a:t>
            </a:r>
          </a:p>
        </p:txBody>
      </p:sp>
      <p:pic>
        <p:nvPicPr>
          <p:cNvPr id="5" name="Content Placeholder 4" descr="Table&#10;&#10;Description automatically generated">
            <a:extLst>
              <a:ext uri="{FF2B5EF4-FFF2-40B4-BE49-F238E27FC236}">
                <a16:creationId xmlns:a16="http://schemas.microsoft.com/office/drawing/2014/main" id="{01DA7CF0-8571-420C-AF11-80EC2CD99E8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588273" y="1737360"/>
            <a:ext cx="9909382" cy="5120640"/>
          </a:xfrm>
        </p:spPr>
      </p:pic>
    </p:spTree>
    <p:extLst>
      <p:ext uri="{BB962C8B-B14F-4D97-AF65-F5344CB8AC3E}">
        <p14:creationId xmlns:p14="http://schemas.microsoft.com/office/powerpoint/2010/main" val="240839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1C08E-7184-9FF9-1CFA-48CCCB4BD5E3}"/>
              </a:ext>
            </a:extLst>
          </p:cNvPr>
          <p:cNvSpPr>
            <a:spLocks noGrp="1"/>
          </p:cNvSpPr>
          <p:nvPr>
            <p:ph type="title"/>
          </p:nvPr>
        </p:nvSpPr>
        <p:spPr/>
        <p:txBody>
          <a:bodyPr/>
          <a:lstStyle/>
          <a:p>
            <a:pPr algn="ctr"/>
            <a:r>
              <a:rPr lang="en-US" sz="4000" dirty="0"/>
              <a:t>Birth Rates</a:t>
            </a:r>
          </a:p>
        </p:txBody>
      </p:sp>
      <p:pic>
        <p:nvPicPr>
          <p:cNvPr id="5" name="Picture 4" descr="A graph showing the number of birth rate">
            <a:extLst>
              <a:ext uri="{FF2B5EF4-FFF2-40B4-BE49-F238E27FC236}">
                <a16:creationId xmlns:a16="http://schemas.microsoft.com/office/drawing/2014/main" id="{0ECCA763-CE0E-4761-AB21-B4E2C43E1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838" y="1554480"/>
            <a:ext cx="6768027" cy="5303520"/>
          </a:xfrm>
          <a:prstGeom prst="rect">
            <a:avLst/>
          </a:prstGeom>
        </p:spPr>
      </p:pic>
    </p:spTree>
    <p:extLst>
      <p:ext uri="{BB962C8B-B14F-4D97-AF65-F5344CB8AC3E}">
        <p14:creationId xmlns:p14="http://schemas.microsoft.com/office/powerpoint/2010/main" val="51958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96426" y="-3752116"/>
            <a:ext cx="8961120" cy="122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419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33D5C-2725-2793-97F1-38A89AC39A24}"/>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C7C71F52-A104-FD07-067F-706D25457D48}"/>
              </a:ext>
            </a:extLst>
          </p:cNvPr>
          <p:cNvSpPr>
            <a:spLocks noGrp="1"/>
          </p:cNvSpPr>
          <p:nvPr>
            <p:ph type="title"/>
          </p:nvPr>
        </p:nvSpPr>
        <p:spPr>
          <a:xfrm>
            <a:off x="186011" y="203457"/>
            <a:ext cx="11402425" cy="708990"/>
          </a:xfrm>
        </p:spPr>
        <p:txBody>
          <a:bodyPr/>
          <a:lstStyle/>
          <a:p>
            <a:pPr algn="ctr"/>
            <a:r>
              <a:rPr lang="en-US" sz="4000" dirty="0"/>
              <a:t>Spring 2024 Current Term Enrollment Estimates</a:t>
            </a:r>
          </a:p>
        </p:txBody>
      </p:sp>
      <p:pic>
        <p:nvPicPr>
          <p:cNvPr id="7" name="Picture 6" descr="A screenshot of a computer screen">
            <a:extLst>
              <a:ext uri="{FF2B5EF4-FFF2-40B4-BE49-F238E27FC236}">
                <a16:creationId xmlns:a16="http://schemas.microsoft.com/office/drawing/2014/main" id="{0CBB361B-DC56-C6A7-3355-D48333487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23" y="1459314"/>
            <a:ext cx="10107436" cy="5077534"/>
          </a:xfrm>
          <a:prstGeom prst="rect">
            <a:avLst/>
          </a:prstGeom>
        </p:spPr>
      </p:pic>
      <p:sp>
        <p:nvSpPr>
          <p:cNvPr id="8" name="TextBox 7">
            <a:extLst>
              <a:ext uri="{FF2B5EF4-FFF2-40B4-BE49-F238E27FC236}">
                <a16:creationId xmlns:a16="http://schemas.microsoft.com/office/drawing/2014/main" id="{43ED7D71-DB36-AB8E-5CF2-428CED75CF22}"/>
              </a:ext>
            </a:extLst>
          </p:cNvPr>
          <p:cNvSpPr txBox="1"/>
          <p:nvPr/>
        </p:nvSpPr>
        <p:spPr>
          <a:xfrm>
            <a:off x="674899" y="6654543"/>
            <a:ext cx="3580230" cy="246221"/>
          </a:xfrm>
          <a:prstGeom prst="rect">
            <a:avLst/>
          </a:prstGeom>
          <a:noFill/>
        </p:spPr>
        <p:txBody>
          <a:bodyPr wrap="square" rtlCol="0">
            <a:spAutoFit/>
          </a:bodyPr>
          <a:lstStyle/>
          <a:p>
            <a:r>
              <a:rPr lang="en-US" sz="1000" dirty="0"/>
              <a:t>Source: National Student Clearinghouse Research Center</a:t>
            </a:r>
          </a:p>
        </p:txBody>
      </p:sp>
    </p:spTree>
    <p:extLst>
      <p:ext uri="{BB962C8B-B14F-4D97-AF65-F5344CB8AC3E}">
        <p14:creationId xmlns:p14="http://schemas.microsoft.com/office/powerpoint/2010/main" val="208963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F60FB-C7E8-477C-DCF8-4C741DF21B3C}"/>
              </a:ext>
            </a:extLst>
          </p:cNvPr>
          <p:cNvSpPr>
            <a:spLocks noGrp="1"/>
          </p:cNvSpPr>
          <p:nvPr>
            <p:ph type="title"/>
          </p:nvPr>
        </p:nvSpPr>
        <p:spPr/>
        <p:txBody>
          <a:bodyPr/>
          <a:lstStyle/>
          <a:p>
            <a:r>
              <a:rPr lang="en-US" sz="4000" dirty="0"/>
              <a:t>Enrollments by Institution Type</a:t>
            </a:r>
          </a:p>
        </p:txBody>
      </p:sp>
      <p:pic>
        <p:nvPicPr>
          <p:cNvPr id="5" name="Picture 4" descr="A screenshot of a graph&#10;&#10;Description automatically generated">
            <a:extLst>
              <a:ext uri="{FF2B5EF4-FFF2-40B4-BE49-F238E27FC236}">
                <a16:creationId xmlns:a16="http://schemas.microsoft.com/office/drawing/2014/main" id="{8B824041-E5E4-F99D-8D78-35CCB4A2A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13" y="1123628"/>
            <a:ext cx="10374173" cy="4610743"/>
          </a:xfrm>
          <a:prstGeom prst="rect">
            <a:avLst/>
          </a:prstGeom>
        </p:spPr>
      </p:pic>
    </p:spTree>
    <p:extLst>
      <p:ext uri="{BB962C8B-B14F-4D97-AF65-F5344CB8AC3E}">
        <p14:creationId xmlns:p14="http://schemas.microsoft.com/office/powerpoint/2010/main" val="324356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3407B-D2B0-C9DE-362A-6437A8545F7A}"/>
              </a:ext>
            </a:extLst>
          </p:cNvPr>
          <p:cNvPicPr>
            <a:picLocks noChangeAspect="1"/>
          </p:cNvPicPr>
          <p:nvPr/>
        </p:nvPicPr>
        <p:blipFill>
          <a:blip r:embed="rId3"/>
          <a:stretch>
            <a:fillRect/>
          </a:stretch>
        </p:blipFill>
        <p:spPr>
          <a:xfrm>
            <a:off x="5977466" y="1710267"/>
            <a:ext cx="5046133" cy="4347693"/>
          </a:xfrm>
          <a:prstGeom prst="rect">
            <a:avLst/>
          </a:prstGeom>
        </p:spPr>
      </p:pic>
      <p:sp>
        <p:nvSpPr>
          <p:cNvPr id="4" name="Title 2">
            <a:extLst>
              <a:ext uri="{FF2B5EF4-FFF2-40B4-BE49-F238E27FC236}">
                <a16:creationId xmlns:a16="http://schemas.microsoft.com/office/drawing/2014/main" id="{0D8B1770-435C-8AFE-AFF0-DBA014BA6114}"/>
              </a:ext>
            </a:extLst>
          </p:cNvPr>
          <p:cNvSpPr>
            <a:spLocks noGrp="1"/>
          </p:cNvSpPr>
          <p:nvPr>
            <p:ph type="title"/>
          </p:nvPr>
        </p:nvSpPr>
        <p:spPr>
          <a:xfrm>
            <a:off x="674183" y="305289"/>
            <a:ext cx="10842625" cy="709613"/>
          </a:xfrm>
        </p:spPr>
        <p:txBody>
          <a:bodyPr/>
          <a:lstStyle/>
          <a:p>
            <a:r>
              <a:rPr lang="en-US" sz="4000" dirty="0"/>
              <a:t>Changing Educational Landscape: </a:t>
            </a:r>
            <a:br>
              <a:rPr lang="en-US" sz="4000" dirty="0"/>
            </a:br>
            <a:r>
              <a:rPr lang="en-US" sz="4000" dirty="0"/>
              <a:t>Growth in Alternative Educational Models </a:t>
            </a:r>
          </a:p>
        </p:txBody>
      </p:sp>
      <p:pic>
        <p:nvPicPr>
          <p:cNvPr id="7" name="Graphic 6" descr="Internet outline">
            <a:extLst>
              <a:ext uri="{FF2B5EF4-FFF2-40B4-BE49-F238E27FC236}">
                <a16:creationId xmlns:a16="http://schemas.microsoft.com/office/drawing/2014/main" id="{494429DD-85FE-511D-3444-B961CCB4C5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86000" y="2497667"/>
            <a:ext cx="2336800" cy="2336800"/>
          </a:xfrm>
          <a:prstGeom prst="rect">
            <a:avLst/>
          </a:prstGeom>
        </p:spPr>
      </p:pic>
      <p:sp>
        <p:nvSpPr>
          <p:cNvPr id="8" name="TextBox 7">
            <a:extLst>
              <a:ext uri="{FF2B5EF4-FFF2-40B4-BE49-F238E27FC236}">
                <a16:creationId xmlns:a16="http://schemas.microsoft.com/office/drawing/2014/main" id="{0EE12039-C702-EE3F-29DC-8179890601EE}"/>
              </a:ext>
            </a:extLst>
          </p:cNvPr>
          <p:cNvSpPr txBox="1"/>
          <p:nvPr/>
        </p:nvSpPr>
        <p:spPr>
          <a:xfrm>
            <a:off x="1029472" y="6194471"/>
            <a:ext cx="10132046" cy="358240"/>
          </a:xfrm>
          <a:prstGeom prst="rect">
            <a:avLst/>
          </a:prstGeom>
          <a:noFill/>
        </p:spPr>
        <p:txBody>
          <a:bodyPr wrap="square" rtlCol="0">
            <a:spAutoFit/>
          </a:bodyPr>
          <a:lstStyle/>
          <a:p>
            <a:pPr defTabSz="877824">
              <a:spcAft>
                <a:spcPts val="576"/>
              </a:spcAft>
            </a:pPr>
            <a:r>
              <a:rPr lang="en-US" sz="1728" kern="1200" dirty="0">
                <a:solidFill>
                  <a:schemeClr val="bg1"/>
                </a:solidFill>
                <a:latin typeface="ProximaNova"/>
              </a:rPr>
              <a:t>Wire, 2021</a:t>
            </a:r>
            <a:r>
              <a:rPr lang="en-US" sz="1728" kern="1200" baseline="30000" dirty="0">
                <a:solidFill>
                  <a:schemeClr val="bg1"/>
                </a:solidFill>
                <a:latin typeface="ProximaNova"/>
              </a:rPr>
              <a:t>; 2</a:t>
            </a:r>
            <a:r>
              <a:rPr lang="en-US" sz="1728" kern="1200" dirty="0">
                <a:solidFill>
                  <a:schemeClr val="bg1"/>
                </a:solidFill>
                <a:latin typeface="ProximaNova"/>
              </a:rPr>
              <a:t>Pearson, 2019</a:t>
            </a:r>
            <a:endParaRPr lang="en-US" dirty="0">
              <a:solidFill>
                <a:schemeClr val="bg1"/>
              </a:solidFill>
              <a:latin typeface="ProximaNova"/>
            </a:endParaRPr>
          </a:p>
        </p:txBody>
      </p:sp>
      <p:sp>
        <p:nvSpPr>
          <p:cNvPr id="9" name="TextBox 8">
            <a:extLst>
              <a:ext uri="{FF2B5EF4-FFF2-40B4-BE49-F238E27FC236}">
                <a16:creationId xmlns:a16="http://schemas.microsoft.com/office/drawing/2014/main" id="{DB2DE379-D3CD-6DBD-C933-57AB4A2FFF99}"/>
              </a:ext>
            </a:extLst>
          </p:cNvPr>
          <p:cNvSpPr txBox="1"/>
          <p:nvPr/>
        </p:nvSpPr>
        <p:spPr>
          <a:xfrm>
            <a:off x="293156" y="6314299"/>
            <a:ext cx="10132046" cy="400110"/>
          </a:xfrm>
          <a:prstGeom prst="rect">
            <a:avLst/>
          </a:prstGeom>
          <a:noFill/>
        </p:spPr>
        <p:txBody>
          <a:bodyPr wrap="square" rtlCol="0">
            <a:spAutoFit/>
          </a:bodyPr>
          <a:lstStyle/>
          <a:p>
            <a:pPr defTabSz="877824">
              <a:spcAft>
                <a:spcPts val="576"/>
              </a:spcAft>
            </a:pPr>
            <a:r>
              <a:rPr lang="en-US" sz="2000" kern="1200" baseline="30000" dirty="0">
                <a:latin typeface="ProximaNova"/>
              </a:rPr>
              <a:t>1</a:t>
            </a:r>
            <a:r>
              <a:rPr lang="en-US" sz="2000" kern="1200" dirty="0">
                <a:latin typeface="ProximaNova"/>
              </a:rPr>
              <a:t>Business Wire, 2021</a:t>
            </a:r>
            <a:r>
              <a:rPr lang="en-US" sz="2000" kern="1200" baseline="30000" dirty="0">
                <a:latin typeface="ProximaNova"/>
              </a:rPr>
              <a:t>; 2</a:t>
            </a:r>
            <a:r>
              <a:rPr lang="en-US" sz="2000" kern="1200" dirty="0">
                <a:latin typeface="ProximaNova"/>
              </a:rPr>
              <a:t>Pearson, 2019</a:t>
            </a:r>
            <a:endParaRPr lang="en-US" sz="2000" dirty="0">
              <a:latin typeface="ProximaNova"/>
            </a:endParaRPr>
          </a:p>
        </p:txBody>
      </p:sp>
    </p:spTree>
    <p:extLst>
      <p:ext uri="{BB962C8B-B14F-4D97-AF65-F5344CB8AC3E}">
        <p14:creationId xmlns:p14="http://schemas.microsoft.com/office/powerpoint/2010/main" val="369568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31650-94F3-41F1-BBE0-2941BE5414FE}"/>
              </a:ext>
            </a:extLst>
          </p:cNvPr>
          <p:cNvSpPr>
            <a:spLocks noGrp="1"/>
          </p:cNvSpPr>
          <p:nvPr>
            <p:ph type="body" sz="quarter" idx="11"/>
          </p:nvPr>
        </p:nvSpPr>
        <p:spPr/>
        <p:txBody>
          <a:bodyPr/>
          <a:lstStyle/>
          <a:p>
            <a:r>
              <a:rPr lang="en-US" dirty="0"/>
              <a:t>Affordability of higher education</a:t>
            </a:r>
          </a:p>
          <a:p>
            <a:endParaRPr lang="en-US" dirty="0"/>
          </a:p>
          <a:p>
            <a:r>
              <a:rPr lang="en-US" dirty="0"/>
              <a:t>COVID-19 pandemic</a:t>
            </a:r>
          </a:p>
        </p:txBody>
      </p:sp>
      <p:sp>
        <p:nvSpPr>
          <p:cNvPr id="3" name="Title 2">
            <a:extLst>
              <a:ext uri="{FF2B5EF4-FFF2-40B4-BE49-F238E27FC236}">
                <a16:creationId xmlns:a16="http://schemas.microsoft.com/office/drawing/2014/main" id="{F32DA2E4-6DCE-4423-AB53-F5FD79674BD8}"/>
              </a:ext>
            </a:extLst>
          </p:cNvPr>
          <p:cNvSpPr>
            <a:spLocks noGrp="1"/>
          </p:cNvSpPr>
          <p:nvPr>
            <p:ph type="title"/>
          </p:nvPr>
        </p:nvSpPr>
        <p:spPr/>
        <p:txBody>
          <a:bodyPr/>
          <a:lstStyle/>
          <a:p>
            <a:r>
              <a:rPr lang="en-US" sz="4000" dirty="0"/>
              <a:t>Other Factors to Consider</a:t>
            </a:r>
          </a:p>
        </p:txBody>
      </p:sp>
    </p:spTree>
    <p:extLst>
      <p:ext uri="{BB962C8B-B14F-4D97-AF65-F5344CB8AC3E}">
        <p14:creationId xmlns:p14="http://schemas.microsoft.com/office/powerpoint/2010/main" val="60796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7895A40-19A4-42D6-9D30-DBC1E8002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7AAE4-8452-45E9-A380-E54C49D66E6C}"/>
              </a:ext>
            </a:extLst>
          </p:cNvPr>
          <p:cNvSpPr>
            <a:spLocks noGrp="1"/>
          </p:cNvSpPr>
          <p:nvPr>
            <p:ph type="ctrTitle"/>
          </p:nvPr>
        </p:nvSpPr>
        <p:spPr>
          <a:xfrm>
            <a:off x="1140851" y="1842116"/>
            <a:ext cx="9910296" cy="2590027"/>
          </a:xfrm>
        </p:spPr>
        <p:txBody>
          <a:bodyPr vert="horz" lIns="91440" tIns="45720" rIns="91440" bIns="45720" rtlCol="0" anchor="t">
            <a:normAutofit/>
          </a:bodyPr>
          <a:lstStyle/>
          <a:p>
            <a:r>
              <a:rPr lang="en-US" b="1" kern="1200" dirty="0">
                <a:solidFill>
                  <a:schemeClr val="tx1"/>
                </a:solidFill>
                <a:latin typeface="+mj-lt"/>
                <a:ea typeface="+mj-ea"/>
                <a:cs typeface="+mj-cs"/>
              </a:rPr>
              <a:t>Driver 3: Education and Training</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Key Point: How and what we teach is evolving</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913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C580-43E6-4FB8-A80B-313E975020B3}"/>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sz="2800">
                <a:solidFill>
                  <a:srgbClr val="505C6F"/>
                </a:solidFill>
                <a:latin typeface="+mj-lt"/>
                <a:ea typeface="+mj-ea"/>
                <a:cs typeface="+mj-cs"/>
              </a:rPr>
              <a:t>CCTC Social Responsiveness Toolkit</a:t>
            </a:r>
            <a:br>
              <a:rPr lang="en-US" sz="2800">
                <a:solidFill>
                  <a:srgbClr val="505C6F"/>
                </a:solidFill>
                <a:latin typeface="+mj-lt"/>
                <a:ea typeface="+mj-ea"/>
                <a:cs typeface="+mj-cs"/>
              </a:rPr>
            </a:br>
            <a:endParaRPr lang="en-US" sz="2800">
              <a:solidFill>
                <a:srgbClr val="505C6F"/>
              </a:solidFill>
              <a:latin typeface="+mj-lt"/>
              <a:ea typeface="+mj-ea"/>
              <a:cs typeface="+mj-cs"/>
            </a:endParaRPr>
          </a:p>
        </p:txBody>
      </p:sp>
      <p:sp>
        <p:nvSpPr>
          <p:cNvPr id="3" name="Content Placeholder 2">
            <a:extLst>
              <a:ext uri="{FF2B5EF4-FFF2-40B4-BE49-F238E27FC236}">
                <a16:creationId xmlns:a16="http://schemas.microsoft.com/office/drawing/2014/main" id="{75E60257-A593-4464-AF4F-AC4180932234}"/>
              </a:ext>
            </a:extLst>
          </p:cNvPr>
          <p:cNvSpPr>
            <a:spLocks noGrp="1"/>
          </p:cNvSpPr>
          <p:nvPr>
            <p:ph type="body" sz="quarter" idx="11"/>
          </p:nvPr>
        </p:nvSpPr>
        <p:spPr>
          <a:xfrm>
            <a:off x="871220" y="2248823"/>
            <a:ext cx="6006192" cy="3928139"/>
          </a:xfrm>
        </p:spPr>
        <p:txBody>
          <a:bodyPr vert="horz" lIns="91440" tIns="45720" rIns="91440" bIns="45720" rtlCol="0">
            <a:normAutofit/>
          </a:bodyPr>
          <a:lstStyle/>
          <a:p>
            <a:pPr>
              <a:buFont typeface="Arial" panose="020B0604020202020204" pitchFamily="34" charset="0"/>
              <a:buChar char="•"/>
            </a:pPr>
            <a:r>
              <a:rPr lang="en-US" sz="2400" dirty="0">
                <a:solidFill>
                  <a:srgbClr val="505C6F"/>
                </a:solidFill>
                <a:latin typeface="+mn-lt"/>
                <a:cs typeface="+mn-cs"/>
              </a:rPr>
              <a:t>Social responsiveness toolkit</a:t>
            </a:r>
          </a:p>
          <a:p>
            <a:pPr>
              <a:buFont typeface="Arial" panose="020B0604020202020204" pitchFamily="34" charset="0"/>
              <a:buChar char="•"/>
            </a:pPr>
            <a:r>
              <a:rPr lang="en-US" sz="2400" dirty="0">
                <a:solidFill>
                  <a:srgbClr val="505C6F"/>
                </a:solidFill>
                <a:latin typeface="+mn-lt"/>
                <a:cs typeface="+mn-cs"/>
              </a:rPr>
              <a:t>9 modules provide strategies and resources for educators</a:t>
            </a:r>
          </a:p>
          <a:p>
            <a:pPr>
              <a:buFont typeface="Arial" panose="020B0604020202020204" pitchFamily="34" charset="0"/>
              <a:buChar char="•"/>
            </a:pPr>
            <a:r>
              <a:rPr lang="en-US" sz="2400" dirty="0">
                <a:solidFill>
                  <a:srgbClr val="505C6F"/>
                </a:solidFill>
                <a:latin typeface="+mn-lt"/>
                <a:cs typeface="+mn-cs"/>
              </a:rPr>
              <a:t>Special issues of TEPP and PPRP provide further support for enhancing socially responsive education and training</a:t>
            </a:r>
          </a:p>
          <a:p>
            <a:pPr>
              <a:buFont typeface="Arial" panose="020B0604020202020204" pitchFamily="34" charset="0"/>
              <a:buChar char="•"/>
            </a:pPr>
            <a:endParaRPr lang="en-US" sz="2400" dirty="0">
              <a:solidFill>
                <a:srgbClr val="505C6F"/>
              </a:solidFill>
              <a:latin typeface="+mn-lt"/>
              <a:cs typeface="+mn-cs"/>
            </a:endParaRPr>
          </a:p>
          <a:p>
            <a:pPr>
              <a:buFont typeface="Arial" panose="020B0604020202020204" pitchFamily="34" charset="0"/>
              <a:buChar char="•"/>
            </a:pPr>
            <a:r>
              <a:rPr lang="en-US" sz="2400" b="1" dirty="0">
                <a:solidFill>
                  <a:srgbClr val="505C6F"/>
                </a:solidFill>
                <a:latin typeface="+mn-lt"/>
                <a:cs typeface="+mn-cs"/>
                <a:hlinkClick r:id="rId3">
                  <a:extLst>
                    <a:ext uri="{A12FA001-AC4F-418D-AE19-62706E023703}">
                      <ahyp:hlinkClr xmlns:ahyp="http://schemas.microsoft.com/office/drawing/2018/hyperlinkcolor" xmlns="" val="tx"/>
                    </a:ext>
                  </a:extLst>
                </a:hlinkClick>
              </a:rPr>
              <a:t>Social Responsiveness Toolkit</a:t>
            </a:r>
            <a:endParaRPr lang="en-US" sz="2400" b="1" dirty="0">
              <a:solidFill>
                <a:srgbClr val="505C6F"/>
              </a:solidFill>
              <a:latin typeface="+mn-lt"/>
              <a:cs typeface="+mn-cs"/>
            </a:endParaRPr>
          </a:p>
        </p:txBody>
      </p:sp>
      <p:pic>
        <p:nvPicPr>
          <p:cNvPr id="5" name="Picture 4" descr="Diagram&#10;&#10;Description automatically generated">
            <a:extLst>
              <a:ext uri="{FF2B5EF4-FFF2-40B4-BE49-F238E27FC236}">
                <a16:creationId xmlns:a16="http://schemas.microsoft.com/office/drawing/2014/main" id="{1F558ACC-D8DB-4892-86BF-539BB4DBA7B9}"/>
              </a:ext>
            </a:extLst>
          </p:cNvPr>
          <p:cNvPicPr>
            <a:picLocks noChangeAspect="1"/>
          </p:cNvPicPr>
          <p:nvPr/>
        </p:nvPicPr>
        <p:blipFill rotWithShape="1">
          <a:blip r:embed="rId4"/>
          <a:srcRect r="5418" b="1"/>
          <a:stretch/>
        </p:blipFill>
        <p:spPr>
          <a:xfrm>
            <a:off x="7523826" y="862763"/>
            <a:ext cx="3788081" cy="5151142"/>
          </a:xfrm>
          <a:prstGeom prst="rect">
            <a:avLst/>
          </a:prstGeom>
        </p:spPr>
      </p:pic>
    </p:spTree>
    <p:extLst>
      <p:ext uri="{BB962C8B-B14F-4D97-AF65-F5344CB8AC3E}">
        <p14:creationId xmlns:p14="http://schemas.microsoft.com/office/powerpoint/2010/main" val="127030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a:extLst>
              <a:ext uri="{FF2B5EF4-FFF2-40B4-BE49-F238E27FC236}">
                <a16:creationId xmlns:a16="http://schemas.microsoft.com/office/drawing/2014/main" id="{59B9F067-D9DC-41E7-BE6D-288BAC991693}"/>
              </a:ext>
            </a:extLst>
          </p:cNvPr>
          <p:cNvSpPr>
            <a:spLocks noGrp="1"/>
          </p:cNvSpPr>
          <p:nvPr>
            <p:ph type="body" sz="quarter" idx="11"/>
          </p:nvPr>
        </p:nvSpPr>
        <p:spPr/>
        <p:txBody>
          <a:bodyPr vert="horz" lIns="91440" tIns="45720" rIns="91440" bIns="45720" rtlCol="0" anchor="ctr">
            <a:normAutofit/>
          </a:bodyPr>
          <a:lstStyle/>
          <a:p>
            <a:pPr>
              <a:buFont typeface="Arial" panose="020B0604020202020204" pitchFamily="34" charset="0"/>
              <a:buChar char="•"/>
            </a:pPr>
            <a:r>
              <a:rPr lang="en-US" sz="2000" dirty="0">
                <a:solidFill>
                  <a:schemeClr val="tx1"/>
                </a:solidFill>
                <a:latin typeface="+mn-lt"/>
                <a:cs typeface="+mn-cs"/>
              </a:rPr>
              <a:t>Module 1: Diversifying the HSP pipeline</a:t>
            </a:r>
          </a:p>
          <a:p>
            <a:pPr>
              <a:buFont typeface="Arial" panose="020B0604020202020204" pitchFamily="34" charset="0"/>
              <a:buChar char="•"/>
            </a:pPr>
            <a:r>
              <a:rPr lang="en-US" sz="2000" dirty="0">
                <a:solidFill>
                  <a:schemeClr val="tx1"/>
                </a:solidFill>
                <a:latin typeface="+mn-lt"/>
                <a:cs typeface="+mn-cs"/>
              </a:rPr>
              <a:t>Module 2: Revisiting Our Program Structures With Increased Shared Governance </a:t>
            </a:r>
          </a:p>
          <a:p>
            <a:pPr>
              <a:buFont typeface="Arial" panose="020B0604020202020204" pitchFamily="34" charset="0"/>
              <a:buChar char="•"/>
            </a:pPr>
            <a:r>
              <a:rPr lang="en-US" sz="2000" dirty="0">
                <a:solidFill>
                  <a:schemeClr val="tx1"/>
                </a:solidFill>
                <a:latin typeface="+mn-lt"/>
                <a:cs typeface="+mn-cs"/>
              </a:rPr>
              <a:t>Module 3: Liberating and Transforming Our Curriculum Toward Social Responsiveness Across All Levels of Training </a:t>
            </a:r>
          </a:p>
          <a:p>
            <a:pPr>
              <a:buFont typeface="Arial" panose="020B0604020202020204" pitchFamily="34" charset="0"/>
              <a:buChar char="•"/>
            </a:pPr>
            <a:r>
              <a:rPr lang="en-US" sz="2000" dirty="0">
                <a:solidFill>
                  <a:schemeClr val="tx1"/>
                </a:solidFill>
                <a:latin typeface="+mn-lt"/>
                <a:cs typeface="+mn-cs"/>
              </a:rPr>
              <a:t>Module 4: Moving Toward Socially Responsive HSP Research Training </a:t>
            </a:r>
          </a:p>
          <a:p>
            <a:pPr>
              <a:buFont typeface="Arial" panose="020B0604020202020204" pitchFamily="34" charset="0"/>
              <a:buChar char="•"/>
            </a:pPr>
            <a:r>
              <a:rPr lang="en-US" sz="2000" dirty="0">
                <a:solidFill>
                  <a:schemeClr val="tx1"/>
                </a:solidFill>
                <a:latin typeface="+mn-lt"/>
                <a:cs typeface="+mn-cs"/>
              </a:rPr>
              <a:t>Module 5: Socially Responsive Ethics and Professionalism </a:t>
            </a:r>
          </a:p>
          <a:p>
            <a:pPr>
              <a:buFont typeface="Arial" panose="020B0604020202020204" pitchFamily="34" charset="0"/>
              <a:buChar char="•"/>
            </a:pPr>
            <a:r>
              <a:rPr lang="en-US" sz="2000" dirty="0">
                <a:solidFill>
                  <a:schemeClr val="tx1"/>
                </a:solidFill>
                <a:latin typeface="+mn-lt"/>
                <a:cs typeface="+mn-cs"/>
              </a:rPr>
              <a:t>Module 6: Social Justice and Advocacy </a:t>
            </a:r>
          </a:p>
          <a:p>
            <a:pPr>
              <a:buFont typeface="Arial" panose="020B0604020202020204" pitchFamily="34" charset="0"/>
              <a:buChar char="•"/>
            </a:pPr>
            <a:r>
              <a:rPr lang="en-US" sz="2000" dirty="0">
                <a:solidFill>
                  <a:schemeClr val="tx1"/>
                </a:solidFill>
                <a:latin typeface="+mn-lt"/>
                <a:cs typeface="+mn-cs"/>
              </a:rPr>
              <a:t>Module 7: Community Engagement </a:t>
            </a:r>
          </a:p>
          <a:p>
            <a:pPr>
              <a:buFont typeface="Arial" panose="020B0604020202020204" pitchFamily="34" charset="0"/>
              <a:buChar char="•"/>
            </a:pPr>
            <a:r>
              <a:rPr lang="en-US" sz="2000" dirty="0">
                <a:solidFill>
                  <a:schemeClr val="tx1"/>
                </a:solidFill>
                <a:latin typeface="+mn-lt"/>
                <a:cs typeface="+mn-cs"/>
              </a:rPr>
              <a:t>Module 8: Socially Responsive Evaluation of Students, Faculty and Supervisors </a:t>
            </a:r>
          </a:p>
          <a:p>
            <a:pPr>
              <a:buFont typeface="Arial" panose="020B0604020202020204" pitchFamily="34" charset="0"/>
              <a:buChar char="•"/>
            </a:pPr>
            <a:r>
              <a:rPr lang="en-US" sz="2000" dirty="0">
                <a:solidFill>
                  <a:schemeClr val="tx1"/>
                </a:solidFill>
                <a:latin typeface="+mn-lt"/>
                <a:cs typeface="+mn-cs"/>
              </a:rPr>
              <a:t>Module 9: Lifelong Learning </a:t>
            </a:r>
          </a:p>
        </p:txBody>
      </p:sp>
      <p:sp>
        <p:nvSpPr>
          <p:cNvPr id="3" name="Title 2">
            <a:extLst>
              <a:ext uri="{FF2B5EF4-FFF2-40B4-BE49-F238E27FC236}">
                <a16:creationId xmlns:a16="http://schemas.microsoft.com/office/drawing/2014/main" id="{BE3B01AB-33C3-4889-9A26-C86CC5406772}"/>
              </a:ext>
            </a:extLst>
          </p:cNvPr>
          <p:cNvSpPr>
            <a:spLocks noGrp="1"/>
          </p:cNvSpPr>
          <p:nvPr>
            <p:ph type="title"/>
          </p:nvPr>
        </p:nvSpPr>
        <p:spPr/>
        <p:txBody>
          <a:bodyPr vert="horz" lIns="91440" tIns="45720" rIns="91440" bIns="45720" rtlCol="0" anchor="ctr">
            <a:normAutofit/>
          </a:bodyPr>
          <a:lstStyle/>
          <a:p>
            <a:r>
              <a:rPr lang="en-US" sz="3400" kern="1200">
                <a:solidFill>
                  <a:schemeClr val="tx1"/>
                </a:solidFill>
                <a:latin typeface="+mj-lt"/>
                <a:ea typeface="+mj-ea"/>
                <a:cs typeface="+mj-cs"/>
              </a:rPr>
              <a:t>CCTC Social Responsiveness Toolkit</a:t>
            </a:r>
          </a:p>
        </p:txBody>
      </p:sp>
    </p:spTree>
    <p:extLst>
      <p:ext uri="{BB962C8B-B14F-4D97-AF65-F5344CB8AC3E}">
        <p14:creationId xmlns:p14="http://schemas.microsoft.com/office/powerpoint/2010/main" val="217179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25997B-E2A5-4F57-B09B-D655205AFF04}"/>
              </a:ext>
            </a:extLst>
          </p:cNvPr>
          <p:cNvSpPr>
            <a:spLocks noGrp="1"/>
          </p:cNvSpPr>
          <p:nvPr>
            <p:ph type="body" sz="quarter" idx="11"/>
          </p:nvPr>
        </p:nvSpPr>
        <p:spPr/>
        <p:txBody>
          <a:bodyPr vert="horz" lIns="91440" tIns="45720" rIns="91440" bIns="45720" rtlCol="0" anchor="ctr">
            <a:normAutofit/>
          </a:bodyPr>
          <a:lstStyle/>
          <a:p>
            <a:pPr>
              <a:buFont typeface="Arial" panose="020B0604020202020204" pitchFamily="34" charset="0"/>
              <a:buChar char="•"/>
            </a:pPr>
            <a:r>
              <a:rPr lang="en-US" sz="2200" dirty="0">
                <a:solidFill>
                  <a:schemeClr val="tx1"/>
                </a:solidFill>
                <a:latin typeface="+mn-lt"/>
                <a:cs typeface="+mn-cs"/>
              </a:rPr>
              <a:t>Proposes actions that APA will undertake related</a:t>
            </a:r>
          </a:p>
        </p:txBody>
      </p:sp>
      <p:sp>
        <p:nvSpPr>
          <p:cNvPr id="3" name="Title 2">
            <a:extLst>
              <a:ext uri="{FF2B5EF4-FFF2-40B4-BE49-F238E27FC236}">
                <a16:creationId xmlns:a16="http://schemas.microsoft.com/office/drawing/2014/main" id="{3DDF19A2-2D53-40F6-A496-4F6A6F037216}"/>
              </a:ext>
            </a:extLst>
          </p:cNvPr>
          <p:cNvSpPr>
            <a:spLocks noGrp="1"/>
          </p:cNvSpPr>
          <p:nvPr>
            <p:ph type="title"/>
          </p:nvPr>
        </p:nvSpPr>
        <p:spPr/>
        <p:txBody>
          <a:bodyPr vert="horz" lIns="91440" tIns="45720" rIns="91440" bIns="45720" rtlCol="0" anchor="ctr">
            <a:normAutofit/>
          </a:bodyPr>
          <a:lstStyle/>
          <a:p>
            <a:r>
              <a:rPr lang="en-US" sz="4400" dirty="0">
                <a:solidFill>
                  <a:schemeClr val="bg1"/>
                </a:solidFill>
                <a:highlight>
                  <a:srgbClr val="000000"/>
                </a:highlight>
                <a:latin typeface="+mj-lt"/>
                <a:ea typeface="+mj-ea"/>
                <a:cs typeface="+mj-cs"/>
              </a:rPr>
              <a:t>APA Racial Equity Action Plan</a:t>
            </a:r>
          </a:p>
        </p:txBody>
      </p:sp>
      <p:pic>
        <p:nvPicPr>
          <p:cNvPr id="6" name="Picture 5">
            <a:extLst>
              <a:ext uri="{FF2B5EF4-FFF2-40B4-BE49-F238E27FC236}">
                <a16:creationId xmlns:a16="http://schemas.microsoft.com/office/drawing/2014/main" id="{02EB66E3-EE6F-4D8C-A655-708E1893A5A1}"/>
              </a:ext>
            </a:extLst>
          </p:cNvPr>
          <p:cNvPicPr>
            <a:picLocks noChangeAspect="1"/>
          </p:cNvPicPr>
          <p:nvPr/>
        </p:nvPicPr>
        <p:blipFill rotWithShape="1">
          <a:blip r:embed="rId3"/>
          <a:srcRect l="843" r="3316" b="-3"/>
          <a:stretch/>
        </p:blipFill>
        <p:spPr>
          <a:xfrm>
            <a:off x="841248" y="2516777"/>
            <a:ext cx="6236208" cy="3660185"/>
          </a:xfrm>
          <a:prstGeom prst="rect">
            <a:avLst/>
          </a:prstGeom>
        </p:spPr>
      </p:pic>
    </p:spTree>
    <p:extLst>
      <p:ext uri="{BB962C8B-B14F-4D97-AF65-F5344CB8AC3E}">
        <p14:creationId xmlns:p14="http://schemas.microsoft.com/office/powerpoint/2010/main" val="1526020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FCD756-DBFF-55B3-4DB9-E50BE3E4594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Racial Equity Action Plan </a:t>
            </a:r>
            <a:br>
              <a:rPr lang="en-US" sz="2400" kern="1200">
                <a:solidFill>
                  <a:srgbClr val="FFFFFF"/>
                </a:solidFill>
                <a:latin typeface="+mj-lt"/>
                <a:ea typeface="+mj-ea"/>
                <a:cs typeface="+mj-cs"/>
              </a:rPr>
            </a:br>
            <a:r>
              <a:rPr lang="en-US" sz="2400" kern="1200">
                <a:solidFill>
                  <a:srgbClr val="FFFFFF"/>
                </a:solidFill>
                <a:latin typeface="+mj-lt"/>
                <a:ea typeface="+mj-ea"/>
                <a:cs typeface="+mj-cs"/>
              </a:rPr>
              <a:t>August 2022</a:t>
            </a:r>
          </a:p>
        </p:txBody>
      </p:sp>
      <p:pic>
        <p:nvPicPr>
          <p:cNvPr id="4" name="Picture 3">
            <a:extLst>
              <a:ext uri="{FF2B5EF4-FFF2-40B4-BE49-F238E27FC236}">
                <a16:creationId xmlns:a16="http://schemas.microsoft.com/office/drawing/2014/main" id="{DF1A872C-9AF1-F304-2A01-BAED351293C6}"/>
              </a:ext>
            </a:extLst>
          </p:cNvPr>
          <p:cNvPicPr>
            <a:picLocks noChangeAspect="1"/>
          </p:cNvPicPr>
          <p:nvPr/>
        </p:nvPicPr>
        <p:blipFill>
          <a:blip r:embed="rId3"/>
          <a:stretch>
            <a:fillRect/>
          </a:stretch>
        </p:blipFill>
        <p:spPr>
          <a:xfrm>
            <a:off x="5382937" y="961812"/>
            <a:ext cx="4499525" cy="4930987"/>
          </a:xfrm>
          <a:prstGeom prst="rect">
            <a:avLst/>
          </a:prstGeom>
        </p:spPr>
      </p:pic>
      <p:sp>
        <p:nvSpPr>
          <p:cNvPr id="2" name="Slide Number Placeholder 1">
            <a:extLst>
              <a:ext uri="{FF2B5EF4-FFF2-40B4-BE49-F238E27FC236}">
                <a16:creationId xmlns:a16="http://schemas.microsoft.com/office/drawing/2014/main" id="{D1A86019-E9D3-D5AA-9EEC-95D33A01D7B6}"/>
              </a:ext>
            </a:extLst>
          </p:cNvPr>
          <p:cNvSpPr>
            <a:spLocks noGrp="1"/>
          </p:cNvSpPr>
          <p:nvPr>
            <p:ph type="sldNum" sz="quarter" idx="4294967295"/>
          </p:nvPr>
        </p:nvSpPr>
        <p:spPr>
          <a:xfrm>
            <a:off x="11310257" y="6356350"/>
            <a:ext cx="560009" cy="365125"/>
          </a:xfrm>
        </p:spPr>
        <p:txBody>
          <a:bodyPr vert="horz" lIns="91440" tIns="45720" rIns="91440" bIns="45720" rtlCol="0" anchor="ctr">
            <a:normAutofit/>
          </a:bodyPr>
          <a:lstStyle/>
          <a:p>
            <a:pPr>
              <a:spcAft>
                <a:spcPts val="600"/>
              </a:spcAft>
            </a:pPr>
            <a:fld id="{1BEBF2CC-CC66-4659-84FF-D1F53F6BAA93}" type="slidenum">
              <a:rPr lang="en-US">
                <a:solidFill>
                  <a:srgbClr val="898989"/>
                </a:solidFill>
                <a:latin typeface="+mn-lt"/>
                <a:cs typeface="+mn-cs"/>
              </a:rPr>
              <a:pPr>
                <a:spcAft>
                  <a:spcPts val="600"/>
                </a:spcAft>
              </a:pPr>
              <a:t>28</a:t>
            </a:fld>
            <a:endParaRPr lang="en-US">
              <a:solidFill>
                <a:srgbClr val="898989"/>
              </a:solidFill>
              <a:latin typeface="+mn-lt"/>
              <a:cs typeface="+mn-cs"/>
            </a:endParaRPr>
          </a:p>
        </p:txBody>
      </p:sp>
    </p:spTree>
    <p:extLst>
      <p:ext uri="{BB962C8B-B14F-4D97-AF65-F5344CB8AC3E}">
        <p14:creationId xmlns:p14="http://schemas.microsoft.com/office/powerpoint/2010/main" val="265281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2A6DF-3704-4F61-9A09-0A93DBD2B363}"/>
              </a:ext>
            </a:extLst>
          </p:cNvPr>
          <p:cNvSpPr>
            <a:spLocks noGrp="1"/>
          </p:cNvSpPr>
          <p:nvPr>
            <p:ph type="title"/>
          </p:nvPr>
        </p:nvSpPr>
        <p:spPr/>
        <p:txBody>
          <a:bodyPr/>
          <a:lstStyle/>
          <a:p>
            <a:r>
              <a:rPr lang="en-US" sz="4000">
                <a:solidFill>
                  <a:schemeClr val="tx1"/>
                </a:solidFill>
              </a:rPr>
              <a:t>Content Domains</a:t>
            </a:r>
            <a:endParaRPr lang="en-US" sz="4000" dirty="0">
              <a:solidFill>
                <a:schemeClr val="tx1"/>
              </a:solidFill>
            </a:endParaRPr>
          </a:p>
        </p:txBody>
      </p:sp>
      <p:graphicFrame>
        <p:nvGraphicFramePr>
          <p:cNvPr id="17" name="Text Placeholder 1">
            <a:extLst>
              <a:ext uri="{FF2B5EF4-FFF2-40B4-BE49-F238E27FC236}">
                <a16:creationId xmlns:a16="http://schemas.microsoft.com/office/drawing/2014/main" id="{0C2C86A0-5A57-083D-A52F-F5C3DFBCC050}"/>
              </a:ext>
            </a:extLst>
          </p:cNvPr>
          <p:cNvGraphicFramePr/>
          <p:nvPr/>
        </p:nvGraphicFramePr>
        <p:xfrm>
          <a:off x="674899" y="1577009"/>
          <a:ext cx="10841909" cy="462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53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3DED7-1ADD-4F2D-85AB-4A19369A433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Overview</a:t>
            </a:r>
          </a:p>
        </p:txBody>
      </p:sp>
      <p:sp>
        <p:nvSpPr>
          <p:cNvPr id="3" name="Content Placeholder 2">
            <a:extLst>
              <a:ext uri="{FF2B5EF4-FFF2-40B4-BE49-F238E27FC236}">
                <a16:creationId xmlns:a16="http://schemas.microsoft.com/office/drawing/2014/main" id="{DBB767C4-FBC6-484E-8329-4919C2476C7E}"/>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marL="0" marR="0">
              <a:spcBef>
                <a:spcPts val="0"/>
              </a:spcBef>
              <a:spcAft>
                <a:spcPts val="800"/>
              </a:spcAft>
              <a:buFont typeface="Arial" panose="020B0604020202020204" pitchFamily="34" charset="0"/>
              <a:buChar char="•"/>
            </a:pPr>
            <a:r>
              <a:rPr lang="en-US" dirty="0">
                <a:solidFill>
                  <a:schemeClr val="tx1"/>
                </a:solidFill>
                <a:latin typeface="+mn-lt"/>
                <a:cs typeface="+mn-cs"/>
              </a:rPr>
              <a:t>Drivers of change to consider in:</a:t>
            </a:r>
          </a:p>
          <a:p>
            <a:pPr lvl="1">
              <a:spcBef>
                <a:spcPts val="0"/>
              </a:spcBef>
              <a:spcAft>
                <a:spcPts val="800"/>
              </a:spcAft>
              <a:buFont typeface="Arial" panose="020B0604020202020204" pitchFamily="34" charset="0"/>
              <a:buChar char="•"/>
            </a:pPr>
            <a:r>
              <a:rPr lang="en-US" sz="3200" dirty="0">
                <a:solidFill>
                  <a:schemeClr val="tx1"/>
                </a:solidFill>
                <a:latin typeface="+mn-lt"/>
                <a:cs typeface="+mn-cs"/>
              </a:rPr>
              <a:t>the current psychology workforce</a:t>
            </a:r>
          </a:p>
          <a:p>
            <a:pPr lvl="1">
              <a:spcBef>
                <a:spcPts val="0"/>
              </a:spcBef>
              <a:spcAft>
                <a:spcPts val="800"/>
              </a:spcAft>
              <a:buFont typeface="Arial" panose="020B0604020202020204" pitchFamily="34" charset="0"/>
              <a:buChar char="•"/>
            </a:pPr>
            <a:r>
              <a:rPr lang="en-US" sz="3200" dirty="0">
                <a:solidFill>
                  <a:schemeClr val="tx1"/>
                </a:solidFill>
                <a:latin typeface="+mn-lt"/>
                <a:cs typeface="+mn-cs"/>
              </a:rPr>
              <a:t>the future psychology workforce</a:t>
            </a:r>
          </a:p>
          <a:p>
            <a:pPr lvl="1">
              <a:spcBef>
                <a:spcPts val="0"/>
              </a:spcBef>
              <a:spcAft>
                <a:spcPts val="800"/>
              </a:spcAft>
              <a:buFont typeface="Arial" panose="020B0604020202020204" pitchFamily="34" charset="0"/>
              <a:buChar char="•"/>
            </a:pPr>
            <a:r>
              <a:rPr lang="en-US" sz="3200" dirty="0">
                <a:solidFill>
                  <a:schemeClr val="tx1"/>
                </a:solidFill>
                <a:latin typeface="+mn-lt"/>
                <a:cs typeface="+mn-cs"/>
              </a:rPr>
              <a:t>education and training</a:t>
            </a:r>
          </a:p>
          <a:p>
            <a:pPr lvl="1">
              <a:spcBef>
                <a:spcPts val="0"/>
              </a:spcBef>
              <a:spcAft>
                <a:spcPts val="800"/>
              </a:spcAft>
              <a:buFont typeface="Arial" panose="020B0604020202020204" pitchFamily="34" charset="0"/>
              <a:buChar char="•"/>
            </a:pPr>
            <a:r>
              <a:rPr lang="en-US" sz="3200" dirty="0">
                <a:solidFill>
                  <a:schemeClr val="tx1"/>
                </a:solidFill>
                <a:latin typeface="+mn-lt"/>
                <a:cs typeface="+mn-cs"/>
              </a:rPr>
              <a:t>clinical practice</a:t>
            </a:r>
          </a:p>
        </p:txBody>
      </p:sp>
      <p:sp>
        <p:nvSpPr>
          <p:cNvPr id="4" name="Slide Number Placeholder 3">
            <a:extLst>
              <a:ext uri="{FF2B5EF4-FFF2-40B4-BE49-F238E27FC236}">
                <a16:creationId xmlns:a16="http://schemas.microsoft.com/office/drawing/2014/main" id="{E0598F55-CFF9-4E56-8CDD-6FA42CA7A254}"/>
              </a:ext>
            </a:extLst>
          </p:cNvPr>
          <p:cNvSpPr>
            <a:spLocks noGrp="1"/>
          </p:cNvSpPr>
          <p:nvPr>
            <p:ph type="sldNum" sz="quarter" idx="4294967295"/>
          </p:nvPr>
        </p:nvSpPr>
        <p:spPr>
          <a:xfrm>
            <a:off x="11704320" y="6455664"/>
            <a:ext cx="44805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8E7B9A2-A166-4DE4-96C3-CEAEA9C3F0C5}" type="slidenum">
              <a:rPr lang="en-US" sz="1100">
                <a:solidFill>
                  <a:schemeClr val="tx1">
                    <a:lumMod val="50000"/>
                    <a:lumOff val="50000"/>
                  </a:schemeClr>
                </a:solidFill>
                <a:latin typeface="+mn-lt"/>
              </a:rPr>
              <a:pPr>
                <a:spcAft>
                  <a:spcPts val="600"/>
                </a:spcAft>
              </a:pPr>
              <a:t>3</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181880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8D889-3DA3-4434-9C63-386BC354E168}"/>
              </a:ext>
            </a:extLst>
          </p:cNvPr>
          <p:cNvSpPr>
            <a:spLocks noGrp="1"/>
          </p:cNvSpPr>
          <p:nvPr>
            <p:ph type="title"/>
          </p:nvPr>
        </p:nvSpPr>
        <p:spPr>
          <a:xfrm>
            <a:off x="1617044" y="68199"/>
            <a:ext cx="9577137" cy="971330"/>
          </a:xfrm>
        </p:spPr>
        <p:txBody>
          <a:bodyPr vert="horz" lIns="91440" tIns="45720" rIns="91440" bIns="45720" rtlCol="0" anchor="b">
            <a:normAutofit/>
          </a:bodyPr>
          <a:lstStyle/>
          <a:p>
            <a:r>
              <a:rPr lang="en-US" sz="3200" kern="1200" dirty="0">
                <a:solidFill>
                  <a:schemeClr val="tx1"/>
                </a:solidFill>
                <a:latin typeface="+mj-lt"/>
                <a:ea typeface="+mj-ea"/>
                <a:cs typeface="+mj-cs"/>
              </a:rPr>
              <a:t>Supreme </a:t>
            </a:r>
            <a:r>
              <a:rPr lang="en-US" sz="3200" kern="1200">
                <a:solidFill>
                  <a:schemeClr val="tx1"/>
                </a:solidFill>
                <a:latin typeface="+mj-lt"/>
                <a:ea typeface="+mj-ea"/>
                <a:cs typeface="+mj-cs"/>
              </a:rPr>
              <a:t>Court Decision </a:t>
            </a:r>
            <a:r>
              <a:rPr lang="en-US" sz="3200" kern="1200" dirty="0">
                <a:solidFill>
                  <a:schemeClr val="tx1"/>
                </a:solidFill>
                <a:latin typeface="+mj-lt"/>
                <a:ea typeface="+mj-ea"/>
                <a:cs typeface="+mj-cs"/>
              </a:rPr>
              <a:t>– Race and Admissions</a:t>
            </a:r>
          </a:p>
        </p:txBody>
      </p:sp>
      <p:pic>
        <p:nvPicPr>
          <p:cNvPr id="5" name="Picture 4" descr="A close-up of a document&#10;&#10;Description automatically generated">
            <a:extLst>
              <a:ext uri="{FF2B5EF4-FFF2-40B4-BE49-F238E27FC236}">
                <a16:creationId xmlns:a16="http://schemas.microsoft.com/office/drawing/2014/main" id="{3DCD8B5E-0ADE-A32D-D8DE-2B047A855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14" y="2349924"/>
            <a:ext cx="4408730" cy="2050059"/>
          </a:xfrm>
          <a:prstGeom prst="rect">
            <a:avLst/>
          </a:prstGeom>
        </p:spPr>
      </p:pic>
      <p:sp>
        <p:nvSpPr>
          <p:cNvPr id="2" name="Text Placeholder 1">
            <a:extLst>
              <a:ext uri="{FF2B5EF4-FFF2-40B4-BE49-F238E27FC236}">
                <a16:creationId xmlns:a16="http://schemas.microsoft.com/office/drawing/2014/main" id="{737D8034-C7CC-4647-8E31-8CA729204573}"/>
              </a:ext>
            </a:extLst>
          </p:cNvPr>
          <p:cNvSpPr>
            <a:spLocks noGrp="1"/>
          </p:cNvSpPr>
          <p:nvPr>
            <p:ph type="body" sz="quarter" idx="11"/>
          </p:nvPr>
        </p:nvSpPr>
        <p:spPr>
          <a:xfrm>
            <a:off x="6103657" y="2533475"/>
            <a:ext cx="5219307" cy="3448225"/>
          </a:xfrm>
        </p:spPr>
        <p:txBody>
          <a:bodyPr vert="horz" lIns="91440" tIns="45720" rIns="91440" bIns="45720" rtlCol="0" anchor="t">
            <a:normAutofit/>
          </a:bodyPr>
          <a:lstStyle/>
          <a:p>
            <a:pPr marL="342900" marR="0" lvl="0" fontAlgn="ctr">
              <a:spcBef>
                <a:spcPts val="0"/>
              </a:spcBef>
              <a:spcAft>
                <a:spcPts val="800"/>
              </a:spcAft>
              <a:buFont typeface="Arial" panose="020B0604020202020204" pitchFamily="34" charset="0"/>
              <a:buChar char="•"/>
            </a:pPr>
            <a:r>
              <a:rPr lang="en-US" sz="1900" u="sng" dirty="0">
                <a:solidFill>
                  <a:schemeClr val="tx1"/>
                </a:solidFill>
                <a:effectLst/>
                <a:latin typeface="+mn-lt"/>
                <a:cs typeface="+mn-cs"/>
                <a:hlinkClick r:id="rId4"/>
              </a:rPr>
              <a:t>APA Policy Statement</a:t>
            </a:r>
            <a:endParaRPr lang="en-US" sz="1900" dirty="0">
              <a:solidFill>
                <a:schemeClr val="tx1"/>
              </a:solidFill>
              <a:effectLst/>
              <a:latin typeface="+mn-lt"/>
              <a:cs typeface="+mn-cs"/>
            </a:endParaRPr>
          </a:p>
          <a:p>
            <a:pPr marL="342900" marR="0" lvl="0" fontAlgn="ctr">
              <a:spcBef>
                <a:spcPts val="0"/>
              </a:spcBef>
              <a:spcAft>
                <a:spcPts val="800"/>
              </a:spcAft>
              <a:buFont typeface="Arial" panose="020B0604020202020204" pitchFamily="34" charset="0"/>
              <a:buChar char="•"/>
            </a:pPr>
            <a:r>
              <a:rPr lang="en-US" sz="1900" u="sng" dirty="0">
                <a:solidFill>
                  <a:schemeClr val="tx1"/>
                </a:solidFill>
                <a:effectLst/>
                <a:latin typeface="+mn-lt"/>
                <a:cs typeface="+mn-cs"/>
                <a:hlinkClick r:id="rId5"/>
              </a:rPr>
              <a:t>Dept of ED guidance to increase diversity and opportunity</a:t>
            </a:r>
            <a:endParaRPr lang="en-US" sz="1900" dirty="0">
              <a:solidFill>
                <a:schemeClr val="tx1"/>
              </a:solidFill>
              <a:effectLst/>
              <a:latin typeface="+mn-lt"/>
              <a:cs typeface="+mn-cs"/>
            </a:endParaRPr>
          </a:p>
          <a:p>
            <a:pPr marL="342900" marR="0" lvl="0" fontAlgn="ctr">
              <a:spcBef>
                <a:spcPts val="0"/>
              </a:spcBef>
              <a:spcAft>
                <a:spcPts val="800"/>
              </a:spcAft>
              <a:buFont typeface="Arial" panose="020B0604020202020204" pitchFamily="34" charset="0"/>
              <a:buChar char="•"/>
            </a:pPr>
            <a:r>
              <a:rPr lang="en-US" sz="1900" u="sng" dirty="0">
                <a:solidFill>
                  <a:schemeClr val="tx1"/>
                </a:solidFill>
                <a:effectLst/>
                <a:latin typeface="+mn-lt"/>
                <a:cs typeface="+mn-cs"/>
                <a:hlinkClick r:id="rId6"/>
              </a:rPr>
              <a:t>Dept of ED guidance on Tittle IV</a:t>
            </a:r>
            <a:endParaRPr lang="en-US" sz="1900" dirty="0">
              <a:solidFill>
                <a:schemeClr val="tx1"/>
              </a:solidFill>
              <a:effectLst/>
              <a:latin typeface="+mn-lt"/>
              <a:cs typeface="+mn-cs"/>
            </a:endParaRPr>
          </a:p>
          <a:p>
            <a:pPr marL="342900" marR="0" lvl="0" fontAlgn="ctr">
              <a:spcBef>
                <a:spcPts val="0"/>
              </a:spcBef>
              <a:spcAft>
                <a:spcPts val="800"/>
              </a:spcAft>
              <a:buFont typeface="Arial" panose="020B0604020202020204" pitchFamily="34" charset="0"/>
              <a:buChar char="•"/>
            </a:pPr>
            <a:r>
              <a:rPr lang="en-US" sz="1900" u="sng" dirty="0">
                <a:solidFill>
                  <a:schemeClr val="tx1"/>
                </a:solidFill>
                <a:effectLst/>
                <a:latin typeface="+mn-lt"/>
                <a:cs typeface="+mn-cs"/>
                <a:hlinkClick r:id="rId7"/>
              </a:rPr>
              <a:t>Dept of ED Dear Colleague letter post supreme court decision on race and admissions</a:t>
            </a:r>
            <a:endParaRPr lang="en-US" sz="1900" dirty="0">
              <a:solidFill>
                <a:schemeClr val="tx1"/>
              </a:solidFill>
              <a:effectLst/>
              <a:latin typeface="+mn-lt"/>
              <a:cs typeface="+mn-cs"/>
            </a:endParaRPr>
          </a:p>
          <a:p>
            <a:pPr marL="342900" marR="0" lvl="0" fontAlgn="ctr">
              <a:spcBef>
                <a:spcPts val="0"/>
              </a:spcBef>
              <a:spcAft>
                <a:spcPts val="0"/>
              </a:spcAft>
              <a:buFont typeface="Arial" panose="020B0604020202020204" pitchFamily="34" charset="0"/>
              <a:buChar char="•"/>
            </a:pPr>
            <a:r>
              <a:rPr lang="en-US" sz="1900" u="sng" dirty="0">
                <a:solidFill>
                  <a:schemeClr val="tx1"/>
                </a:solidFill>
                <a:effectLst/>
                <a:latin typeface="+mn-lt"/>
                <a:cs typeface="+mn-cs"/>
                <a:hlinkClick r:id="rId8"/>
              </a:rPr>
              <a:t>Use of the GRE in admissions Monitor Article</a:t>
            </a:r>
            <a:endParaRPr lang="en-US" sz="1900" dirty="0">
              <a:solidFill>
                <a:schemeClr val="tx1"/>
              </a:solidFill>
              <a:effectLst/>
              <a:latin typeface="+mn-lt"/>
              <a:cs typeface="+mn-cs"/>
            </a:endParaRPr>
          </a:p>
          <a:p>
            <a:pPr marL="0" marR="0">
              <a:spcBef>
                <a:spcPts val="0"/>
              </a:spcBef>
              <a:spcAft>
                <a:spcPts val="0"/>
              </a:spcAft>
              <a:buFont typeface="Arial" panose="020B0604020202020204" pitchFamily="34" charset="0"/>
              <a:buChar char="•"/>
            </a:pPr>
            <a:endParaRPr lang="en-US" sz="1900" dirty="0">
              <a:solidFill>
                <a:schemeClr val="tx1"/>
              </a:solidFill>
              <a:effectLst/>
              <a:latin typeface="+mn-lt"/>
              <a:cs typeface="+mn-cs"/>
            </a:endParaRPr>
          </a:p>
        </p:txBody>
      </p:sp>
      <p:grpSp>
        <p:nvGrpSpPr>
          <p:cNvPr id="10" name="Group 9">
            <a:extLst>
              <a:ext uri="{FF2B5EF4-FFF2-40B4-BE49-F238E27FC236}">
                <a16:creationId xmlns:a16="http://schemas.microsoft.com/office/drawing/2014/main" id="{16C73AF9-0D33-5C66-5D79-0D0129904B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ED96FD6F-5EE9-36C7-C200-3111EF6D0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A39BB2-02C1-8A8B-8021-68446E04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133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A86D439-CB72-E6CA-47CF-D6160EB97C9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Artificial Intelligence</a:t>
            </a:r>
          </a:p>
        </p:txBody>
      </p:sp>
      <p:sp>
        <p:nvSpPr>
          <p:cNvPr id="2" name="Text Placeholder 1">
            <a:extLst>
              <a:ext uri="{FF2B5EF4-FFF2-40B4-BE49-F238E27FC236}">
                <a16:creationId xmlns:a16="http://schemas.microsoft.com/office/drawing/2014/main" id="{BF0D8B3E-B210-EF4A-3970-E747045748C1}"/>
              </a:ext>
            </a:extLst>
          </p:cNvPr>
          <p:cNvSpPr>
            <a:spLocks noGrp="1"/>
          </p:cNvSpPr>
          <p:nvPr>
            <p:ph type="body" sz="quarter" idx="11"/>
          </p:nvPr>
        </p:nvSpPr>
        <p:spPr>
          <a:xfrm>
            <a:off x="4810259" y="649480"/>
            <a:ext cx="6555347" cy="5546047"/>
          </a:xfrm>
        </p:spPr>
        <p:txBody>
          <a:bodyPr vert="horz" lIns="91440" tIns="45720" rIns="91440" bIns="45720" rtlCol="0" anchor="ctr">
            <a:normAutofit/>
          </a:bodyPr>
          <a:lstStyle/>
          <a:p>
            <a:pPr marL="0">
              <a:buFont typeface="Arial" panose="020B0604020202020204" pitchFamily="34" charset="0"/>
              <a:buChar char="•"/>
            </a:pPr>
            <a:r>
              <a:rPr lang="en-US" sz="2000" dirty="0">
                <a:solidFill>
                  <a:schemeClr val="tx1"/>
                </a:solidFill>
                <a:latin typeface="+mn-lt"/>
                <a:cs typeface="+mn-cs"/>
              </a:rPr>
              <a:t>Acknowledgements:</a:t>
            </a:r>
          </a:p>
          <a:p>
            <a:pPr>
              <a:buFont typeface="Arial" panose="020B0604020202020204" pitchFamily="34" charset="0"/>
              <a:buChar char="•"/>
            </a:pPr>
            <a:r>
              <a:rPr lang="en-US" sz="2000" dirty="0">
                <a:solidFill>
                  <a:schemeClr val="tx1"/>
                </a:solidFill>
                <a:latin typeface="+mn-lt"/>
                <a:cs typeface="+mn-cs"/>
              </a:rPr>
              <a:t>Tony Habash, D.Sc., Chief Information Officer &amp; Chief Business Integration Officer</a:t>
            </a:r>
          </a:p>
          <a:p>
            <a:pPr>
              <a:buFont typeface="Arial" panose="020B0604020202020204" pitchFamily="34" charset="0"/>
              <a:buChar char="•"/>
            </a:pPr>
            <a:r>
              <a:rPr lang="en-US" sz="2000" dirty="0">
                <a:solidFill>
                  <a:schemeClr val="tx1"/>
                </a:solidFill>
                <a:latin typeface="+mn-lt"/>
                <a:cs typeface="+mn-cs"/>
              </a:rPr>
              <a:t>Lindsay Childress-Beatty, JD, PhD, Chief of Ethics</a:t>
            </a:r>
          </a:p>
          <a:p>
            <a:pPr>
              <a:buFont typeface="Arial" panose="020B0604020202020204" pitchFamily="34" charset="0"/>
              <a:buChar char="•"/>
            </a:pPr>
            <a:r>
              <a:rPr lang="en-US" sz="2000" dirty="0">
                <a:solidFill>
                  <a:schemeClr val="tx1"/>
                </a:solidFill>
                <a:latin typeface="+mn-lt"/>
                <a:cs typeface="+mn-cs"/>
              </a:rPr>
              <a:t>Jared Skillings, PhD, ABPP, Chief of Professional Practice</a:t>
            </a:r>
          </a:p>
        </p:txBody>
      </p:sp>
    </p:spTree>
    <p:extLst>
      <p:ext uri="{BB962C8B-B14F-4D97-AF65-F5344CB8AC3E}">
        <p14:creationId xmlns:p14="http://schemas.microsoft.com/office/powerpoint/2010/main" val="233814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AF2ECF2-C9B1-183F-DA62-7DEF049760FF}"/>
              </a:ext>
            </a:extLst>
          </p:cNvPr>
          <p:cNvGraphicFramePr/>
          <p:nvPr/>
        </p:nvGraphicFramePr>
        <p:xfrm>
          <a:off x="1265084" y="9187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C51B83F4-D9D0-465F-7F69-6DF204DD8D7B}"/>
              </a:ext>
            </a:extLst>
          </p:cNvPr>
          <p:cNvSpPr/>
          <p:nvPr/>
        </p:nvSpPr>
        <p:spPr>
          <a:xfrm>
            <a:off x="9466217" y="1180994"/>
            <a:ext cx="548640" cy="4894217"/>
          </a:xfrm>
          <a:prstGeom prst="rect">
            <a:avLst/>
          </a:prstGeom>
          <a:solidFill>
            <a:schemeClr val="accent4">
              <a:lumMod val="60000"/>
              <a:lumOff val="4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9D02836-B28A-A62F-015E-EC85CFDBB220}"/>
              </a:ext>
            </a:extLst>
          </p:cNvPr>
          <p:cNvSpPr txBox="1"/>
          <p:nvPr/>
        </p:nvSpPr>
        <p:spPr>
          <a:xfrm rot="5400000">
            <a:off x="9069977" y="3361510"/>
            <a:ext cx="1341119" cy="369332"/>
          </a:xfrm>
          <a:prstGeom prst="rect">
            <a:avLst/>
          </a:prstGeom>
          <a:noFill/>
        </p:spPr>
        <p:txBody>
          <a:bodyPr wrap="square" rtlCol="0">
            <a:spAutoFit/>
          </a:bodyPr>
          <a:lstStyle/>
          <a:p>
            <a:r>
              <a:rPr lang="en-US" dirty="0"/>
              <a:t>Advocacy</a:t>
            </a:r>
          </a:p>
        </p:txBody>
      </p:sp>
    </p:spTree>
    <p:extLst>
      <p:ext uri="{BB962C8B-B14F-4D97-AF65-F5344CB8AC3E}">
        <p14:creationId xmlns:p14="http://schemas.microsoft.com/office/powerpoint/2010/main" val="2078667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0D6-1F1E-A24E-2AC5-47691D1F3C3C}"/>
              </a:ext>
            </a:extLst>
          </p:cNvPr>
          <p:cNvSpPr>
            <a:spLocks noGrp="1"/>
          </p:cNvSpPr>
          <p:nvPr>
            <p:ph type="title"/>
          </p:nvPr>
        </p:nvSpPr>
        <p:spPr>
          <a:xfrm>
            <a:off x="686834" y="1153572"/>
            <a:ext cx="3200400" cy="4461163"/>
          </a:xfrm>
        </p:spPr>
        <p:txBody>
          <a:bodyPr>
            <a:normAutofit fontScale="90000"/>
          </a:bodyPr>
          <a:lstStyle/>
          <a:p>
            <a:r>
              <a:rPr lang="en-US" sz="3700" dirty="0">
                <a:latin typeface="+mn-lt"/>
              </a:rPr>
              <a:t>Psychologists have a significant role in designing AI (partnership between psychology and AI industry)</a:t>
            </a:r>
          </a:p>
        </p:txBody>
      </p:sp>
      <p:sp>
        <p:nvSpPr>
          <p:cNvPr id="3" name="Content Placeholder 2">
            <a:extLst>
              <a:ext uri="{FF2B5EF4-FFF2-40B4-BE49-F238E27FC236}">
                <a16:creationId xmlns:a16="http://schemas.microsoft.com/office/drawing/2014/main" id="{ED112DC7-0893-4790-E6AA-CC6F48A88734}"/>
              </a:ext>
            </a:extLst>
          </p:cNvPr>
          <p:cNvSpPr>
            <a:spLocks noGrp="1"/>
          </p:cNvSpPr>
          <p:nvPr>
            <p:ph idx="1"/>
          </p:nvPr>
        </p:nvSpPr>
        <p:spPr>
          <a:xfrm>
            <a:off x="4447308" y="591344"/>
            <a:ext cx="6906491" cy="5585619"/>
          </a:xfrm>
        </p:spPr>
        <p:txBody>
          <a:bodyPr anchor="ctr">
            <a:normAutofit/>
          </a:bodyPr>
          <a:lstStyle/>
          <a:p>
            <a:r>
              <a:rPr lang="en-US" sz="1800" dirty="0">
                <a:solidFill>
                  <a:srgbClr val="374151"/>
                </a:solidFill>
              </a:rPr>
              <a:t>Psychologists play a crucial role in h</a:t>
            </a:r>
            <a:r>
              <a:rPr kumimoji="0" lang="en-US" altLang="en-US" sz="1800" i="0" u="none" strike="noStrike" cap="none" normalizeH="0" baseline="0" dirty="0">
                <a:ln>
                  <a:noFill/>
                </a:ln>
                <a:effectLst/>
                <a:cs typeface="Times New Roman" panose="02020603050405020304" pitchFamily="18" charset="0"/>
              </a:rPr>
              <a:t>elping to develop ethical guidelines for generative AI</a:t>
            </a:r>
          </a:p>
          <a:p>
            <a:r>
              <a:rPr kumimoji="0" lang="en-US" altLang="en-US" sz="1800" i="0" u="none" strike="noStrike" cap="none" normalizeH="0" baseline="0" dirty="0">
                <a:ln>
                  <a:noFill/>
                </a:ln>
                <a:effectLst/>
                <a:cs typeface="Times New Roman" panose="02020603050405020304" pitchFamily="18" charset="0"/>
              </a:rPr>
              <a:t>Helping to design generative AI systems that are safe and effective based on psychologists’ understanding of human behavior.</a:t>
            </a:r>
          </a:p>
          <a:p>
            <a:r>
              <a:rPr kumimoji="0" lang="en-US" altLang="en-US" sz="1800" i="0" u="none" strike="noStrike" cap="none" normalizeH="0" baseline="0" dirty="0">
                <a:ln>
                  <a:noFill/>
                </a:ln>
                <a:effectLst/>
                <a:cs typeface="Times New Roman" panose="02020603050405020304" pitchFamily="18" charset="0"/>
              </a:rPr>
              <a:t>Help evaluate the impact of generative AI on individuals and society: Psychologists can lead and help research the impact of AI on society by providing insights into the psychological effects of generative AI.</a:t>
            </a:r>
          </a:p>
          <a:p>
            <a:r>
              <a:rPr lang="en-US" altLang="en-US" sz="1800" dirty="0">
                <a:cs typeface="Times New Roman" panose="02020603050405020304" pitchFamily="18" charset="0"/>
              </a:rPr>
              <a:t>Assessing and mitigating the EDI concerns that could be generated from AI algorithms.</a:t>
            </a:r>
          </a:p>
        </p:txBody>
      </p:sp>
    </p:spTree>
    <p:extLst>
      <p:ext uri="{BB962C8B-B14F-4D97-AF65-F5344CB8AC3E}">
        <p14:creationId xmlns:p14="http://schemas.microsoft.com/office/powerpoint/2010/main" val="3350908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2925-6E7E-0BBC-E034-6ED87A17A8ED}"/>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3400" kern="1200">
                <a:solidFill>
                  <a:schemeClr val="tx1"/>
                </a:solidFill>
                <a:latin typeface="+mj-lt"/>
                <a:ea typeface="+mj-ea"/>
                <a:cs typeface="+mj-cs"/>
              </a:rPr>
              <a:t>From What They Can Do for Us to What They Can Be for Us</a:t>
            </a:r>
          </a:p>
        </p:txBody>
      </p:sp>
      <p:graphicFrame>
        <p:nvGraphicFramePr>
          <p:cNvPr id="3" name="Diagram 2">
            <a:extLst>
              <a:ext uri="{FF2B5EF4-FFF2-40B4-BE49-F238E27FC236}">
                <a16:creationId xmlns:a16="http://schemas.microsoft.com/office/drawing/2014/main" id="{9FDC7EDB-4DF4-00FA-E715-C18BBF618E01}"/>
              </a:ext>
            </a:extLst>
          </p:cNvPr>
          <p:cNvGraphicFramePr/>
          <p:nvPr/>
        </p:nvGraphicFramePr>
        <p:xfrm>
          <a:off x="-695445" y="2177979"/>
          <a:ext cx="8515742" cy="3654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9D2A01DD-6204-B329-9DC0-E342B2D03E10}"/>
              </a:ext>
            </a:extLst>
          </p:cNvPr>
          <p:cNvSpPr/>
          <p:nvPr/>
        </p:nvSpPr>
        <p:spPr>
          <a:xfrm>
            <a:off x="1317538" y="3013791"/>
            <a:ext cx="1361285" cy="25771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spcAft>
                <a:spcPts val="600"/>
              </a:spcAft>
            </a:pPr>
            <a:r>
              <a:rPr lang="en-US" sz="1350" kern="1200">
                <a:solidFill>
                  <a:schemeClr val="tx1"/>
                </a:solidFill>
                <a:latin typeface="+mn-lt"/>
                <a:ea typeface="+mn-ea"/>
                <a:cs typeface="+mn-cs"/>
              </a:rPr>
              <a:t>Tool</a:t>
            </a:r>
            <a:endParaRPr lang="en-US">
              <a:solidFill>
                <a:schemeClr val="tx1"/>
              </a:solidFill>
            </a:endParaRPr>
          </a:p>
        </p:txBody>
      </p:sp>
      <p:sp>
        <p:nvSpPr>
          <p:cNvPr id="13" name="Rectangle 12">
            <a:extLst>
              <a:ext uri="{FF2B5EF4-FFF2-40B4-BE49-F238E27FC236}">
                <a16:creationId xmlns:a16="http://schemas.microsoft.com/office/drawing/2014/main" id="{84BA82F0-EAE1-2422-1B0A-4A698F22F111}"/>
              </a:ext>
            </a:extLst>
          </p:cNvPr>
          <p:cNvSpPr/>
          <p:nvPr/>
        </p:nvSpPr>
        <p:spPr>
          <a:xfrm>
            <a:off x="4315365" y="3009975"/>
            <a:ext cx="1361285" cy="25771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spcAft>
                <a:spcPts val="600"/>
              </a:spcAft>
            </a:pPr>
            <a:r>
              <a:rPr lang="en-US" sz="1350" kern="1200">
                <a:solidFill>
                  <a:schemeClr val="tx1"/>
                </a:solidFill>
                <a:latin typeface="+mn-lt"/>
                <a:ea typeface="+mn-ea"/>
                <a:cs typeface="+mn-cs"/>
              </a:rPr>
              <a:t>Teammate</a:t>
            </a:r>
            <a:endParaRPr lang="en-US">
              <a:solidFill>
                <a:schemeClr val="tx1"/>
              </a:solidFill>
            </a:endParaRPr>
          </a:p>
        </p:txBody>
      </p:sp>
      <p:pic>
        <p:nvPicPr>
          <p:cNvPr id="5124" name="Picture 4">
            <a:extLst>
              <a:ext uri="{FF2B5EF4-FFF2-40B4-BE49-F238E27FC236}">
                <a16:creationId xmlns:a16="http://schemas.microsoft.com/office/drawing/2014/main" id="{603D612A-4E00-3579-B485-FE56B1E66C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0297" y="3013791"/>
            <a:ext cx="4093029" cy="1982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10213F-36D3-1E68-9404-E6A99B6BA9B3}"/>
              </a:ext>
            </a:extLst>
          </p:cNvPr>
          <p:cNvSpPr txBox="1"/>
          <p:nvPr/>
        </p:nvSpPr>
        <p:spPr>
          <a:xfrm>
            <a:off x="-274689" y="5570425"/>
            <a:ext cx="6441358" cy="1200329"/>
          </a:xfrm>
          <a:prstGeom prst="rect">
            <a:avLst/>
          </a:prstGeom>
          <a:noFill/>
        </p:spPr>
        <p:txBody>
          <a:bodyPr wrap="square">
            <a:spAutoFit/>
          </a:bodyPr>
          <a:lstStyle/>
          <a:p>
            <a:pPr marL="914400" lvl="1" indent="-457200">
              <a:buFont typeface="+mj-lt"/>
              <a:buAutoNum type="arabicPeriod"/>
            </a:pPr>
            <a:r>
              <a:rPr lang="en-US" dirty="0"/>
              <a:t>The era of generative AI will shift human-machine relationships. </a:t>
            </a:r>
          </a:p>
          <a:p>
            <a:pPr marL="914400" lvl="1" indent="-457200">
              <a:buFont typeface="+mj-lt"/>
              <a:buAutoNum type="arabicPeriod"/>
            </a:pPr>
            <a:r>
              <a:rPr lang="en-US" dirty="0"/>
              <a:t>We need the machine and human experts to get these relationships right. </a:t>
            </a:r>
          </a:p>
        </p:txBody>
      </p:sp>
    </p:spTree>
    <p:extLst>
      <p:ext uri="{BB962C8B-B14F-4D97-AF65-F5344CB8AC3E}">
        <p14:creationId xmlns:p14="http://schemas.microsoft.com/office/powerpoint/2010/main" val="3637342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2F246-7BEA-9FF2-3D26-B659EB926B91}"/>
              </a:ext>
            </a:extLst>
          </p:cNvPr>
          <p:cNvSpPr>
            <a:spLocks noGrp="1"/>
          </p:cNvSpPr>
          <p:nvPr>
            <p:ph type="body" sz="quarter" idx="11"/>
          </p:nvPr>
        </p:nvSpPr>
        <p:spPr/>
        <p:txBody>
          <a:bodyPr>
            <a:normAutofit/>
          </a:bodyPr>
          <a:lstStyle/>
          <a:p>
            <a:r>
              <a:rPr lang="en-US" dirty="0">
                <a:solidFill>
                  <a:schemeClr val="tx1"/>
                </a:solidFill>
              </a:rPr>
              <a:t>Initial reactions</a:t>
            </a:r>
          </a:p>
          <a:p>
            <a:pPr lvl="1"/>
            <a:r>
              <a:rPr lang="en-US" dirty="0">
                <a:solidFill>
                  <a:schemeClr val="tx1"/>
                </a:solidFill>
              </a:rPr>
              <a:t>Concerns about ensuring academic integrity </a:t>
            </a:r>
          </a:p>
          <a:p>
            <a:pPr lvl="1"/>
            <a:r>
              <a:rPr lang="en-US" dirty="0">
                <a:solidFill>
                  <a:schemeClr val="tx1"/>
                </a:solidFill>
              </a:rPr>
              <a:t>Keep it out of the classroom</a:t>
            </a:r>
          </a:p>
          <a:p>
            <a:pPr lvl="1"/>
            <a:endParaRPr lang="en-US" dirty="0">
              <a:solidFill>
                <a:schemeClr val="tx1"/>
              </a:solidFill>
            </a:endParaRPr>
          </a:p>
          <a:p>
            <a:r>
              <a:rPr lang="en-US" dirty="0">
                <a:solidFill>
                  <a:schemeClr val="tx1"/>
                </a:solidFill>
              </a:rPr>
              <a:t>Current focus</a:t>
            </a:r>
          </a:p>
          <a:p>
            <a:pPr lvl="1"/>
            <a:r>
              <a:rPr lang="en-US" dirty="0">
                <a:solidFill>
                  <a:schemeClr val="tx1"/>
                </a:solidFill>
              </a:rPr>
              <a:t>How, not if, to integrate</a:t>
            </a:r>
          </a:p>
          <a:p>
            <a:pPr lvl="2"/>
            <a:r>
              <a:rPr lang="en-US" dirty="0">
                <a:solidFill>
                  <a:schemeClr val="tx1"/>
                </a:solidFill>
              </a:rPr>
              <a:t>Understanding what generative AI is and its limitations (e.g., bias)</a:t>
            </a:r>
          </a:p>
          <a:p>
            <a:pPr lvl="2"/>
            <a:r>
              <a:rPr lang="en-US" dirty="0">
                <a:solidFill>
                  <a:schemeClr val="tx1"/>
                </a:solidFill>
              </a:rPr>
              <a:t>Understanding responsible use by students, educators, researchers</a:t>
            </a:r>
          </a:p>
          <a:p>
            <a:pPr lvl="2"/>
            <a:r>
              <a:rPr lang="en-US" dirty="0">
                <a:solidFill>
                  <a:schemeClr val="tx1"/>
                </a:solidFill>
              </a:rPr>
              <a:t>Policy development</a:t>
            </a:r>
          </a:p>
          <a:p>
            <a:pPr lvl="1"/>
            <a:r>
              <a:rPr lang="en-US" dirty="0">
                <a:solidFill>
                  <a:schemeClr val="tx1"/>
                </a:solidFill>
              </a:rPr>
              <a:t>Career development considerations</a:t>
            </a:r>
          </a:p>
          <a:p>
            <a:pPr lvl="1"/>
            <a:endParaRPr lang="en-US" dirty="0"/>
          </a:p>
        </p:txBody>
      </p:sp>
      <p:sp>
        <p:nvSpPr>
          <p:cNvPr id="3" name="Title 2">
            <a:extLst>
              <a:ext uri="{FF2B5EF4-FFF2-40B4-BE49-F238E27FC236}">
                <a16:creationId xmlns:a16="http://schemas.microsoft.com/office/drawing/2014/main" id="{EC050FA7-1A14-074E-0A06-CB68B39E3801}"/>
              </a:ext>
            </a:extLst>
          </p:cNvPr>
          <p:cNvSpPr>
            <a:spLocks noGrp="1"/>
          </p:cNvSpPr>
          <p:nvPr>
            <p:ph type="title"/>
          </p:nvPr>
        </p:nvSpPr>
        <p:spPr>
          <a:xfrm>
            <a:off x="674898" y="216956"/>
            <a:ext cx="10841909" cy="708990"/>
          </a:xfrm>
        </p:spPr>
        <p:txBody>
          <a:bodyPr/>
          <a:lstStyle/>
          <a:p>
            <a:r>
              <a:rPr lang="en-US" sz="4000" b="0" dirty="0"/>
              <a:t>Generative AI and Education: One year+ since ChatGPT </a:t>
            </a:r>
          </a:p>
        </p:txBody>
      </p:sp>
      <p:sp>
        <p:nvSpPr>
          <p:cNvPr id="4" name="Slide Number Placeholder 3">
            <a:extLst>
              <a:ext uri="{FF2B5EF4-FFF2-40B4-BE49-F238E27FC236}">
                <a16:creationId xmlns:a16="http://schemas.microsoft.com/office/drawing/2014/main" id="{9599DB9D-E648-7E1F-56B3-849F967C98EB}"/>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E7B9A2-A166-4DE4-96C3-CEAEA9C3F0C5}" type="slidenum">
              <a:rPr lang="en-US" smtClean="0"/>
              <a:pPr/>
              <a:t>35</a:t>
            </a:fld>
            <a:endParaRPr lang="en-US" dirty="0"/>
          </a:p>
        </p:txBody>
      </p:sp>
    </p:spTree>
    <p:extLst>
      <p:ext uri="{BB962C8B-B14F-4D97-AF65-F5344CB8AC3E}">
        <p14:creationId xmlns:p14="http://schemas.microsoft.com/office/powerpoint/2010/main" val="606727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8FCA3-FDA7-9B21-0DFD-E809BB3C6702}"/>
              </a:ext>
            </a:extLst>
          </p:cNvPr>
          <p:cNvSpPr>
            <a:spLocks noGrp="1"/>
          </p:cNvSpPr>
          <p:nvPr>
            <p:ph type="title"/>
          </p:nvPr>
        </p:nvSpPr>
        <p:spPr/>
        <p:txBody>
          <a:bodyPr/>
          <a:lstStyle/>
          <a:p>
            <a:r>
              <a:rPr lang="en-US" b="0" dirty="0"/>
              <a:t>Generative AI in the Classroom</a:t>
            </a:r>
          </a:p>
        </p:txBody>
      </p:sp>
      <p:graphicFrame>
        <p:nvGraphicFramePr>
          <p:cNvPr id="5" name="Text Placeholder 1">
            <a:extLst>
              <a:ext uri="{FF2B5EF4-FFF2-40B4-BE49-F238E27FC236}">
                <a16:creationId xmlns:a16="http://schemas.microsoft.com/office/drawing/2014/main" id="{EE75B5CA-9D1B-37EC-3433-855CE724D701}"/>
              </a:ext>
            </a:extLst>
          </p:cNvPr>
          <p:cNvGraphicFramePr/>
          <p:nvPr/>
        </p:nvGraphicFramePr>
        <p:xfrm>
          <a:off x="674899" y="1577009"/>
          <a:ext cx="10841909" cy="4620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241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4F7E19-0F88-99C9-E9FD-7C7F2F8CEBFB}"/>
              </a:ext>
            </a:extLst>
          </p:cNvPr>
          <p:cNvSpPr txBox="1"/>
          <p:nvPr/>
        </p:nvSpPr>
        <p:spPr>
          <a:xfrm>
            <a:off x="1997825" y="533023"/>
            <a:ext cx="7808423" cy="646331"/>
          </a:xfrm>
          <a:prstGeom prst="rect">
            <a:avLst/>
          </a:prstGeom>
          <a:noFill/>
        </p:spPr>
        <p:txBody>
          <a:bodyPr wrap="square">
            <a:spAutoFit/>
          </a:bodyPr>
          <a:lstStyle/>
          <a:p>
            <a:pPr lvl="1" algn="ctr"/>
            <a:r>
              <a:rPr kumimoji="0" lang="en-US" sz="36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ETHICAL ISSUES FOR PSYCHOLOGISTS</a:t>
            </a:r>
            <a:endParaRPr lang="en-US" sz="36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4FC5647-23C1-7680-0357-E6459547468F}"/>
              </a:ext>
            </a:extLst>
          </p:cNvPr>
          <p:cNvSpPr txBox="1"/>
          <p:nvPr/>
        </p:nvSpPr>
        <p:spPr>
          <a:xfrm>
            <a:off x="260295" y="1684963"/>
            <a:ext cx="11283482" cy="4524315"/>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3200" u="sng" dirty="0">
                <a:effectLst/>
                <a:ea typeface="Calibri" panose="020F0502020204030204" pitchFamily="34" charset="0"/>
                <a:cs typeface="Calibri" panose="020F0502020204030204" pitchFamily="34" charset="0"/>
              </a:rPr>
              <a:t>Protecting Confidentiality/Privacy</a:t>
            </a:r>
            <a:r>
              <a:rPr lang="en-US" sz="3200" dirty="0"/>
              <a:t> – Do you know where the data are going?</a:t>
            </a:r>
            <a:endParaRPr lang="en-US" sz="3200" u="sng" dirty="0">
              <a:effectLst/>
              <a:ea typeface="Calibri" panose="020F0502020204030204" pitchFamily="34" charset="0"/>
              <a:cs typeface="Calibri" panose="020F0502020204030204" pitchFamily="34" charset="0"/>
            </a:endParaRPr>
          </a:p>
          <a:p>
            <a:endParaRPr lang="en-US" sz="3200" dirty="0">
              <a:ea typeface="Calibri" panose="020F0502020204030204" pitchFamily="34" charset="0"/>
            </a:endParaRPr>
          </a:p>
          <a:p>
            <a:pPr marL="457200" indent="-457200">
              <a:buFont typeface="Arial" panose="020B0604020202020204" pitchFamily="34" charset="0"/>
              <a:buChar char="•"/>
            </a:pPr>
            <a:r>
              <a:rPr lang="en-US" sz="3200" u="sng" dirty="0"/>
              <a:t>Gaining Adequate Competence</a:t>
            </a:r>
            <a:r>
              <a:rPr lang="en-US" sz="3200" dirty="0"/>
              <a:t> – Need for sophistication, especially in interdisciplinary arenas</a:t>
            </a:r>
          </a:p>
          <a:p>
            <a:pPr marL="457200" indent="-457200">
              <a:buFont typeface="Arial" panose="020B0604020202020204" pitchFamily="34" charset="0"/>
              <a:buChar char="•"/>
            </a:pPr>
            <a:endParaRPr lang="en-US" sz="3200" dirty="0"/>
          </a:p>
          <a:p>
            <a:pPr marL="457200" marR="0" lvl="0" indent="-457200">
              <a:spcBef>
                <a:spcPts val="0"/>
              </a:spcBef>
              <a:spcAft>
                <a:spcPts val="0"/>
              </a:spcAft>
              <a:buFont typeface="Arial" panose="020B0604020202020204" pitchFamily="34" charset="0"/>
              <a:buChar char="•"/>
            </a:pPr>
            <a:r>
              <a:rPr lang="en-US" sz="3200" u="sng" dirty="0">
                <a:ea typeface="Calibri" panose="020F0502020204030204" pitchFamily="34" charset="0"/>
              </a:rPr>
              <a:t>Responsibility for the S</a:t>
            </a:r>
            <a:r>
              <a:rPr lang="en-US" sz="3200" u="sng" dirty="0">
                <a:effectLst/>
                <a:ea typeface="Calibri" panose="020F0502020204030204" pitchFamily="34" charset="0"/>
              </a:rPr>
              <a:t>cientific Basis </a:t>
            </a:r>
            <a:r>
              <a:rPr lang="en-US" sz="3200" dirty="0">
                <a:effectLst/>
                <a:ea typeface="Calibri" panose="020F0502020204030204" pitchFamily="34" charset="0"/>
              </a:rPr>
              <a:t>– Augmenting human abilities, not replacing them.  The human remains the expert.</a:t>
            </a:r>
          </a:p>
          <a:p>
            <a:pPr marR="0" lvl="0">
              <a:spcBef>
                <a:spcPts val="0"/>
              </a:spcBef>
              <a:spcAft>
                <a:spcPts val="0"/>
              </a:spcAft>
            </a:pPr>
            <a:endParaRPr lang="en-US" sz="3200" dirty="0">
              <a:effectLst/>
              <a:ea typeface="Calibri" panose="020F0502020204030204" pitchFamily="34" charset="0"/>
            </a:endParaRPr>
          </a:p>
        </p:txBody>
      </p:sp>
    </p:spTree>
    <p:extLst>
      <p:ext uri="{BB962C8B-B14F-4D97-AF65-F5344CB8AC3E}">
        <p14:creationId xmlns:p14="http://schemas.microsoft.com/office/powerpoint/2010/main" val="2305541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0FBB-C9CA-0646-A920-35FA8F11006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spc="-100" dirty="0">
                <a:latin typeface="+mj-lt"/>
                <a:ea typeface="+mj-ea"/>
                <a:cs typeface="+mj-cs"/>
              </a:rPr>
              <a:t>P</a:t>
            </a:r>
            <a:r>
              <a:rPr lang="en-US" sz="3700" b="1" i="0" kern="1200" spc="-100" dirty="0">
                <a:effectLst/>
                <a:latin typeface="+mj-lt"/>
                <a:ea typeface="+mj-ea"/>
                <a:cs typeface="+mj-cs"/>
              </a:rPr>
              <a:t>otential Impact of Generative AI on Psychological Research</a:t>
            </a:r>
            <a:endParaRPr lang="en-US" sz="3700" b="1" kern="1200" spc="-100" dirty="0">
              <a:latin typeface="+mj-lt"/>
              <a:ea typeface="+mj-ea"/>
              <a:cs typeface="+mj-cs"/>
            </a:endParaRPr>
          </a:p>
        </p:txBody>
      </p:sp>
      <p:sp>
        <p:nvSpPr>
          <p:cNvPr id="3" name="TextBox 2">
            <a:extLst>
              <a:ext uri="{FF2B5EF4-FFF2-40B4-BE49-F238E27FC236}">
                <a16:creationId xmlns:a16="http://schemas.microsoft.com/office/drawing/2014/main" id="{5415ABA7-5692-E4F2-0262-C61DA27DA5E2}"/>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kern="1200">
                <a:solidFill>
                  <a:srgbClr val="FFFFFF"/>
                </a:solidFill>
                <a:latin typeface="+mn-lt"/>
                <a:ea typeface="+mn-ea"/>
                <a:cs typeface="+mn-cs"/>
              </a:rPr>
              <a:t>Source: ChatGPT</a:t>
            </a:r>
          </a:p>
        </p:txBody>
      </p:sp>
      <p:graphicFrame>
        <p:nvGraphicFramePr>
          <p:cNvPr id="6" name="Table 5">
            <a:extLst>
              <a:ext uri="{FF2B5EF4-FFF2-40B4-BE49-F238E27FC236}">
                <a16:creationId xmlns:a16="http://schemas.microsoft.com/office/drawing/2014/main" id="{5C1E4786-2587-094B-D137-02F0D82F6787}"/>
              </a:ext>
            </a:extLst>
          </p:cNvPr>
          <p:cNvGraphicFramePr>
            <a:graphicFrameLocks noGrp="1"/>
          </p:cNvGraphicFramePr>
          <p:nvPr/>
        </p:nvGraphicFramePr>
        <p:xfrm>
          <a:off x="1016963" y="1966293"/>
          <a:ext cx="10158075" cy="4647672"/>
        </p:xfrm>
        <a:graphic>
          <a:graphicData uri="http://schemas.openxmlformats.org/drawingml/2006/table">
            <a:tbl>
              <a:tblPr firstRow="1" bandRow="1"/>
              <a:tblGrid>
                <a:gridCol w="2763974">
                  <a:extLst>
                    <a:ext uri="{9D8B030D-6E8A-4147-A177-3AD203B41FA5}">
                      <a16:colId xmlns:a16="http://schemas.microsoft.com/office/drawing/2014/main" val="134230569"/>
                    </a:ext>
                  </a:extLst>
                </a:gridCol>
                <a:gridCol w="844778">
                  <a:extLst>
                    <a:ext uri="{9D8B030D-6E8A-4147-A177-3AD203B41FA5}">
                      <a16:colId xmlns:a16="http://schemas.microsoft.com/office/drawing/2014/main" val="1538430344"/>
                    </a:ext>
                  </a:extLst>
                </a:gridCol>
                <a:gridCol w="5704545">
                  <a:extLst>
                    <a:ext uri="{9D8B030D-6E8A-4147-A177-3AD203B41FA5}">
                      <a16:colId xmlns:a16="http://schemas.microsoft.com/office/drawing/2014/main" val="1682214978"/>
                    </a:ext>
                  </a:extLst>
                </a:gridCol>
                <a:gridCol w="844778">
                  <a:extLst>
                    <a:ext uri="{9D8B030D-6E8A-4147-A177-3AD203B41FA5}">
                      <a16:colId xmlns:a16="http://schemas.microsoft.com/office/drawing/2014/main" val="1333484642"/>
                    </a:ext>
                  </a:extLst>
                </a:gridCol>
              </a:tblGrid>
              <a:tr h="1669001">
                <a:tc>
                  <a:txBody>
                    <a:bodyPr/>
                    <a:lstStyle/>
                    <a:p>
                      <a:r>
                        <a:rPr lang="en-US" sz="2100" b="0" dirty="0">
                          <a:effectLst/>
                          <a:latin typeface="Google Sans"/>
                        </a:rPr>
                        <a:t>Increased access to information</a:t>
                      </a:r>
                    </a:p>
                  </a:txBody>
                  <a:tcPr marL="23938" marR="23938" marT="23938" marB="23938" anchor="ctr">
                    <a:lnL>
                      <a:noFill/>
                    </a:lnL>
                    <a:lnR>
                      <a:noFill/>
                    </a:lnR>
                    <a:lnT>
                      <a:noFill/>
                    </a:lnT>
                    <a:lnB>
                      <a:noFill/>
                    </a:lnB>
                  </a:tcPr>
                </a:tc>
                <a:tc>
                  <a:txBody>
                    <a:bodyPr/>
                    <a:lstStyle/>
                    <a:p>
                      <a:endParaRPr lang="en-US" sz="2100" b="0">
                        <a:effectLst/>
                        <a:latin typeface="Google Sans"/>
                      </a:endParaRPr>
                    </a:p>
                  </a:txBody>
                  <a:tcPr marL="23938" marR="23938" marT="23938" marB="23938" anchor="ctr">
                    <a:lnL>
                      <a:noFill/>
                    </a:lnL>
                    <a:lnR>
                      <a:noFill/>
                    </a:lnR>
                    <a:lnT>
                      <a:noFill/>
                    </a:lnT>
                    <a:lnB>
                      <a:noFill/>
                    </a:lnB>
                  </a:tcPr>
                </a:tc>
                <a:tc>
                  <a:txBody>
                    <a:bodyPr/>
                    <a:lstStyle/>
                    <a:p>
                      <a:r>
                        <a:rPr lang="en-US" sz="2100" b="0" dirty="0">
                          <a:effectLst/>
                          <a:latin typeface="Google Sans"/>
                        </a:rPr>
                        <a:t>Generative AI can be used to analyze large datasets of psychological data. This can help researchers to identify patterns and trends in the data and to develop new insights into human behavior and cognition.</a:t>
                      </a:r>
                    </a:p>
                    <a:p>
                      <a:endParaRPr lang="en-US" sz="2100" b="0" dirty="0">
                        <a:effectLst/>
                        <a:latin typeface="Google Sans"/>
                      </a:endParaRPr>
                    </a:p>
                  </a:txBody>
                  <a:tcPr marL="23938" marR="23938" marT="23938" marB="23938" anchor="ctr">
                    <a:lnL>
                      <a:noFill/>
                    </a:lnL>
                    <a:lnR>
                      <a:noFill/>
                    </a:lnR>
                    <a:lnT>
                      <a:noFill/>
                    </a:lnT>
                    <a:lnB>
                      <a:noFill/>
                    </a:lnB>
                  </a:tcPr>
                </a:tc>
                <a:tc>
                  <a:txBody>
                    <a:bodyPr/>
                    <a:lstStyle/>
                    <a:p>
                      <a:endParaRPr lang="en-US" sz="700" b="0" dirty="0">
                        <a:effectLst/>
                        <a:latin typeface="Google Sans"/>
                      </a:endParaRPr>
                    </a:p>
                  </a:txBody>
                  <a:tcPr marL="23938" marR="23938" marT="23938" marB="23938" anchor="ctr">
                    <a:lnL>
                      <a:noFill/>
                    </a:lnL>
                    <a:lnR>
                      <a:noFill/>
                    </a:lnR>
                    <a:lnT>
                      <a:noFill/>
                    </a:lnT>
                    <a:lnB>
                      <a:noFill/>
                    </a:lnB>
                  </a:tcPr>
                </a:tc>
                <a:extLst>
                  <a:ext uri="{0D108BD9-81ED-4DB2-BD59-A6C34878D82A}">
                    <a16:rowId xmlns:a16="http://schemas.microsoft.com/office/drawing/2014/main" val="629156027"/>
                  </a:ext>
                </a:extLst>
              </a:tr>
              <a:tr h="1350240">
                <a:tc>
                  <a:txBody>
                    <a:bodyPr/>
                    <a:lstStyle/>
                    <a:p>
                      <a:r>
                        <a:rPr lang="en-US" sz="2100" b="0">
                          <a:effectLst/>
                          <a:latin typeface="Google Sans"/>
                        </a:rPr>
                        <a:t>Enhanced creativity</a:t>
                      </a:r>
                    </a:p>
                  </a:txBody>
                  <a:tcPr marL="23938" marR="23938" marT="23938" marB="23938" anchor="ctr">
                    <a:lnL>
                      <a:noFill/>
                    </a:lnL>
                    <a:lnR>
                      <a:noFill/>
                    </a:lnR>
                    <a:lnT>
                      <a:noFill/>
                    </a:lnT>
                    <a:lnB>
                      <a:noFill/>
                    </a:lnB>
                  </a:tcPr>
                </a:tc>
                <a:tc>
                  <a:txBody>
                    <a:bodyPr/>
                    <a:lstStyle/>
                    <a:p>
                      <a:endParaRPr lang="en-US" sz="2100" b="0">
                        <a:effectLst/>
                        <a:latin typeface="Google Sans"/>
                      </a:endParaRPr>
                    </a:p>
                  </a:txBody>
                  <a:tcPr marL="23938" marR="23938" marT="23938" marB="23938" anchor="ctr">
                    <a:lnL>
                      <a:noFill/>
                    </a:lnL>
                    <a:lnR>
                      <a:noFill/>
                    </a:lnR>
                    <a:lnT>
                      <a:noFill/>
                    </a:lnT>
                    <a:lnB>
                      <a:noFill/>
                    </a:lnB>
                  </a:tcPr>
                </a:tc>
                <a:tc>
                  <a:txBody>
                    <a:bodyPr/>
                    <a:lstStyle/>
                    <a:p>
                      <a:r>
                        <a:rPr lang="en-US" sz="2100" b="0" dirty="0">
                          <a:effectLst/>
                          <a:latin typeface="Google Sans"/>
                        </a:rPr>
                        <a:t>Generative AI can be used to generate new ideas for research projects. </a:t>
                      </a:r>
                      <a:r>
                        <a:rPr lang="en-US" sz="2100" b="0">
                          <a:effectLst/>
                          <a:latin typeface="Google Sans"/>
                        </a:rPr>
                        <a:t>This can help researchers to expand their knowledge and to develop new theories.</a:t>
                      </a:r>
                    </a:p>
                    <a:p>
                      <a:endParaRPr lang="en-US" sz="2100" b="0">
                        <a:effectLst/>
                        <a:latin typeface="Google Sans"/>
                      </a:endParaRPr>
                    </a:p>
                  </a:txBody>
                  <a:tcPr marL="23938" marR="23938" marT="23938" marB="23938" anchor="ctr">
                    <a:lnL>
                      <a:noFill/>
                    </a:lnL>
                    <a:lnR>
                      <a:noFill/>
                    </a:lnR>
                    <a:lnT>
                      <a:noFill/>
                    </a:lnT>
                    <a:lnB>
                      <a:noFill/>
                    </a:lnB>
                  </a:tcPr>
                </a:tc>
                <a:tc>
                  <a:txBody>
                    <a:bodyPr/>
                    <a:lstStyle/>
                    <a:p>
                      <a:endParaRPr lang="en-US" sz="700" b="0">
                        <a:effectLst/>
                        <a:latin typeface="Google Sans"/>
                      </a:endParaRPr>
                    </a:p>
                  </a:txBody>
                  <a:tcPr marL="23938" marR="23938" marT="23938" marB="23938" anchor="ctr">
                    <a:lnL>
                      <a:noFill/>
                    </a:lnL>
                    <a:lnR>
                      <a:noFill/>
                    </a:lnR>
                    <a:lnT>
                      <a:noFill/>
                    </a:lnT>
                    <a:lnB>
                      <a:noFill/>
                    </a:lnB>
                  </a:tcPr>
                </a:tc>
                <a:extLst>
                  <a:ext uri="{0D108BD9-81ED-4DB2-BD59-A6C34878D82A}">
                    <a16:rowId xmlns:a16="http://schemas.microsoft.com/office/drawing/2014/main" val="700899690"/>
                  </a:ext>
                </a:extLst>
              </a:tr>
              <a:tr h="1031480">
                <a:tc>
                  <a:txBody>
                    <a:bodyPr/>
                    <a:lstStyle/>
                    <a:p>
                      <a:r>
                        <a:rPr lang="en-US" sz="2100" b="0">
                          <a:effectLst/>
                          <a:latin typeface="Google Sans"/>
                        </a:rPr>
                        <a:t>Reduced costs</a:t>
                      </a:r>
                    </a:p>
                  </a:txBody>
                  <a:tcPr marL="23938" marR="23938" marT="23938" marB="23938" anchor="ctr">
                    <a:lnL>
                      <a:noFill/>
                    </a:lnL>
                    <a:lnR>
                      <a:noFill/>
                    </a:lnR>
                    <a:lnT>
                      <a:noFill/>
                    </a:lnT>
                    <a:lnB>
                      <a:noFill/>
                    </a:lnB>
                  </a:tcPr>
                </a:tc>
                <a:tc>
                  <a:txBody>
                    <a:bodyPr/>
                    <a:lstStyle/>
                    <a:p>
                      <a:endParaRPr lang="en-US" sz="2100" b="0">
                        <a:effectLst/>
                        <a:latin typeface="Google Sans"/>
                      </a:endParaRPr>
                    </a:p>
                  </a:txBody>
                  <a:tcPr marL="23938" marR="23938" marT="23938" marB="23938" anchor="ctr">
                    <a:lnL>
                      <a:noFill/>
                    </a:lnL>
                    <a:lnR>
                      <a:noFill/>
                    </a:lnR>
                    <a:lnT>
                      <a:noFill/>
                    </a:lnT>
                    <a:lnB>
                      <a:noFill/>
                    </a:lnB>
                  </a:tcPr>
                </a:tc>
                <a:tc>
                  <a:txBody>
                    <a:bodyPr/>
                    <a:lstStyle/>
                    <a:p>
                      <a:r>
                        <a:rPr lang="en-US" sz="2100" b="0">
                          <a:effectLst/>
                          <a:latin typeface="Google Sans"/>
                        </a:rPr>
                        <a:t>Generative AI can be used to analyze large datasets of psychological data more quickly and efficiently than traditional methods. </a:t>
                      </a:r>
                    </a:p>
                  </a:txBody>
                  <a:tcPr marL="23938" marR="23938" marT="23938" marB="23938" anchor="ctr">
                    <a:lnL>
                      <a:noFill/>
                    </a:lnL>
                    <a:lnR>
                      <a:noFill/>
                    </a:lnR>
                    <a:lnT>
                      <a:noFill/>
                    </a:lnT>
                    <a:lnB>
                      <a:noFill/>
                    </a:lnB>
                  </a:tcPr>
                </a:tc>
                <a:tc>
                  <a:txBody>
                    <a:bodyPr/>
                    <a:lstStyle/>
                    <a:p>
                      <a:endParaRPr lang="en-US" sz="700" b="0" dirty="0">
                        <a:effectLst/>
                        <a:latin typeface="Google Sans"/>
                      </a:endParaRPr>
                    </a:p>
                  </a:txBody>
                  <a:tcPr marL="23938" marR="23938" marT="23938" marB="23938" anchor="ctr">
                    <a:lnL>
                      <a:noFill/>
                    </a:lnL>
                    <a:lnR>
                      <a:noFill/>
                    </a:lnR>
                    <a:lnT>
                      <a:noFill/>
                    </a:lnT>
                    <a:lnB>
                      <a:noFill/>
                    </a:lnB>
                  </a:tcPr>
                </a:tc>
                <a:extLst>
                  <a:ext uri="{0D108BD9-81ED-4DB2-BD59-A6C34878D82A}">
                    <a16:rowId xmlns:a16="http://schemas.microsoft.com/office/drawing/2014/main" val="790311354"/>
                  </a:ext>
                </a:extLst>
              </a:tr>
            </a:tbl>
          </a:graphicData>
        </a:graphic>
      </p:graphicFrame>
    </p:spTree>
    <p:extLst>
      <p:ext uri="{BB962C8B-B14F-4D97-AF65-F5344CB8AC3E}">
        <p14:creationId xmlns:p14="http://schemas.microsoft.com/office/powerpoint/2010/main" val="424935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4E55F-34C3-CDEB-AE08-B5D91C3EBD1F}"/>
              </a:ext>
            </a:extLst>
          </p:cNvPr>
          <p:cNvSpPr>
            <a:spLocks noGrp="1"/>
          </p:cNvSpPr>
          <p:nvPr>
            <p:ph type="body" sz="quarter" idx="11"/>
          </p:nvPr>
        </p:nvSpPr>
        <p:spPr/>
        <p:txBody>
          <a:bodyPr>
            <a:normAutofit lnSpcReduction="10000"/>
          </a:bodyPr>
          <a:lstStyle/>
          <a:p>
            <a:endParaRPr lang="en-US" dirty="0">
              <a:hlinkClick r:id="" action="ppaction://noaction"/>
            </a:endParaRPr>
          </a:p>
          <a:p>
            <a:endParaRPr lang="en-US" dirty="0">
              <a:hlinkClick r:id="" action="ppaction://noaction"/>
            </a:endParaRPr>
          </a:p>
          <a:p>
            <a:r>
              <a:rPr lang="en-US" dirty="0">
                <a:hlinkClick r:id="" action="ppaction://noaction"/>
              </a:rPr>
              <a:t>ChatGPT and your assessments:  Do they need to change?</a:t>
            </a:r>
            <a:endParaRPr lang="en-US" dirty="0"/>
          </a:p>
          <a:p>
            <a:endParaRPr lang="en-US" dirty="0"/>
          </a:p>
          <a:p>
            <a:r>
              <a:rPr lang="en-US" dirty="0">
                <a:hlinkClick r:id="rId2"/>
              </a:rPr>
              <a:t>How to use ChatGPT as a learning tool</a:t>
            </a:r>
            <a:endParaRPr lang="en-US" dirty="0"/>
          </a:p>
          <a:p>
            <a:endParaRPr lang="en-US" dirty="0"/>
          </a:p>
          <a:p>
            <a:r>
              <a:rPr lang="en-US" dirty="0">
                <a:hlinkClick r:id="rId3"/>
              </a:rPr>
              <a:t>Artificial Intelligence and the Future of Teaching and Learning</a:t>
            </a:r>
            <a:endParaRPr lang="en-US" dirty="0"/>
          </a:p>
        </p:txBody>
      </p:sp>
      <p:sp>
        <p:nvSpPr>
          <p:cNvPr id="3" name="Title 2">
            <a:extLst>
              <a:ext uri="{FF2B5EF4-FFF2-40B4-BE49-F238E27FC236}">
                <a16:creationId xmlns:a16="http://schemas.microsoft.com/office/drawing/2014/main" id="{E6C21E9D-C70F-A330-778F-A583BBADDA99}"/>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B8B11F7A-3204-AE13-F8C9-CE5BCF95D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10000"/>
                  </a:schemeClr>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E7B9A2-A166-4DE4-96C3-CEAEA9C3F0C5}" type="slidenum">
              <a:rPr lang="en-US" smtClean="0"/>
              <a:pPr/>
              <a:t>39</a:t>
            </a:fld>
            <a:endParaRPr lang="en-US" dirty="0"/>
          </a:p>
        </p:txBody>
      </p:sp>
    </p:spTree>
    <p:extLst>
      <p:ext uri="{BB962C8B-B14F-4D97-AF65-F5344CB8AC3E}">
        <p14:creationId xmlns:p14="http://schemas.microsoft.com/office/powerpoint/2010/main" val="345804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7AAE4-8452-45E9-A380-E54C49D66E6C}"/>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pPr algn="ctr"/>
            <a:r>
              <a:rPr lang="en-US" sz="3400" b="1" kern="1200" dirty="0">
                <a:solidFill>
                  <a:schemeClr val="tx1"/>
                </a:solidFill>
                <a:latin typeface="+mj-lt"/>
                <a:ea typeface="+mj-ea"/>
                <a:cs typeface="+mj-cs"/>
              </a:rPr>
              <a:t>Driver 1: Current Psychology Workforce</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Key Point(s):</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Unmet need and a stressed workforce</a:t>
            </a: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799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CDD116-416C-621A-1BDF-578E5AFF5C1F}"/>
              </a:ext>
            </a:extLst>
          </p:cNvPr>
          <p:cNvSpPr>
            <a:spLocks noGrp="1"/>
          </p:cNvSpPr>
          <p:nvPr>
            <p:ph type="ctrTitle"/>
          </p:nvPr>
        </p:nvSpPr>
        <p:spPr>
          <a:xfrm>
            <a:off x="1285241" y="1008993"/>
            <a:ext cx="9231410" cy="1266193"/>
          </a:xfrm>
        </p:spPr>
        <p:txBody>
          <a:bodyPr vert="horz" lIns="91440" tIns="45720" rIns="91440" bIns="45720" rtlCol="0" anchor="b">
            <a:normAutofit/>
          </a:bodyPr>
          <a:lstStyle/>
          <a:p>
            <a:r>
              <a:rPr lang="en-US" b="1" kern="1200" dirty="0">
                <a:solidFill>
                  <a:schemeClr val="tx1"/>
                </a:solidFill>
                <a:latin typeface="+mj-lt"/>
                <a:ea typeface="+mj-ea"/>
                <a:cs typeface="+mj-cs"/>
              </a:rPr>
              <a:t>Post-doctoral Training Landscape</a:t>
            </a:r>
          </a:p>
        </p:txBody>
      </p:sp>
      <p:sp>
        <p:nvSpPr>
          <p:cNvPr id="5" name="Subtitle 4">
            <a:extLst>
              <a:ext uri="{FF2B5EF4-FFF2-40B4-BE49-F238E27FC236}">
                <a16:creationId xmlns:a16="http://schemas.microsoft.com/office/drawing/2014/main" id="{058A8A44-D6C9-D920-F374-9077704096FB}"/>
              </a:ext>
            </a:extLst>
          </p:cNvPr>
          <p:cNvSpPr>
            <a:spLocks noGrp="1"/>
          </p:cNvSpPr>
          <p:nvPr>
            <p:ph type="subTitle" idx="4"/>
          </p:nvPr>
        </p:nvSpPr>
        <p:spPr>
          <a:xfrm>
            <a:off x="1285241" y="5467149"/>
            <a:ext cx="7132335" cy="428322"/>
          </a:xfrm>
        </p:spPr>
        <p:txBody>
          <a:bodyPr vert="horz" lIns="91440" tIns="45720" rIns="91440" bIns="45720" rtlCol="0" anchor="t">
            <a:normAutofit/>
          </a:bodyPr>
          <a:lstStyle/>
          <a:p>
            <a:pPr marL="0" indent="0">
              <a:buNone/>
            </a:pPr>
            <a:r>
              <a:rPr lang="en-US" sz="1100" kern="1200" dirty="0">
                <a:solidFill>
                  <a:schemeClr val="tx1"/>
                </a:solidFill>
                <a:latin typeface="+mn-lt"/>
                <a:ea typeface="+mn-ea"/>
                <a:cs typeface="+mn-cs"/>
              </a:rPr>
              <a:t>Source: data collected by APPIC, shared with permission</a:t>
            </a:r>
          </a:p>
        </p:txBody>
      </p:sp>
    </p:spTree>
    <p:extLst>
      <p:ext uri="{BB962C8B-B14F-4D97-AF65-F5344CB8AC3E}">
        <p14:creationId xmlns:p14="http://schemas.microsoft.com/office/powerpoint/2010/main" val="2870939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40" y="567496"/>
            <a:ext cx="11127891" cy="678962"/>
          </a:xfrm>
          <a:prstGeom prst="rect">
            <a:avLst/>
          </a:prstGeom>
        </p:spPr>
        <p:txBody>
          <a:bodyPr vert="horz" wrap="square" lIns="0" tIns="62796" rIns="0" bIns="0" rtlCol="0" anchor="ctr">
            <a:spAutoFit/>
          </a:bodyPr>
          <a:lstStyle/>
          <a:p>
            <a:pPr marL="352444">
              <a:lnSpc>
                <a:spcPct val="100000"/>
              </a:lnSpc>
            </a:pPr>
            <a:r>
              <a:rPr sz="4000" spc="-13" dirty="0"/>
              <a:t>C</a:t>
            </a:r>
            <a:r>
              <a:rPr sz="4000" spc="13" dirty="0"/>
              <a:t>u</a:t>
            </a:r>
            <a:r>
              <a:rPr sz="4000" spc="4" dirty="0"/>
              <a:t>rr</a:t>
            </a:r>
            <a:r>
              <a:rPr sz="4000" spc="9" dirty="0"/>
              <a:t>e</a:t>
            </a:r>
            <a:r>
              <a:rPr sz="4000" spc="-18" dirty="0"/>
              <a:t>n</a:t>
            </a:r>
            <a:r>
              <a:rPr sz="4000" dirty="0"/>
              <a:t>t</a:t>
            </a:r>
            <a:r>
              <a:rPr sz="4000" spc="4" dirty="0"/>
              <a:t> </a:t>
            </a:r>
            <a:r>
              <a:rPr sz="4000" dirty="0"/>
              <a:t>S</a:t>
            </a:r>
            <a:r>
              <a:rPr sz="4000" spc="-18" dirty="0"/>
              <a:t>n</a:t>
            </a:r>
            <a:r>
              <a:rPr sz="4000" dirty="0"/>
              <a:t>a</a:t>
            </a:r>
            <a:r>
              <a:rPr sz="4000" spc="-18" dirty="0"/>
              <a:t>p</a:t>
            </a:r>
            <a:r>
              <a:rPr sz="4000" spc="26" dirty="0"/>
              <a:t>s</a:t>
            </a:r>
            <a:r>
              <a:rPr sz="4000" spc="-18" dirty="0"/>
              <a:t>h</a:t>
            </a:r>
            <a:r>
              <a:rPr sz="4000" spc="9" dirty="0"/>
              <a:t>o</a:t>
            </a:r>
            <a:r>
              <a:rPr sz="4000" dirty="0"/>
              <a:t>t</a:t>
            </a:r>
            <a:r>
              <a:rPr sz="4000" spc="4" dirty="0"/>
              <a:t> </a:t>
            </a:r>
            <a:r>
              <a:rPr sz="4000" spc="9" dirty="0"/>
              <a:t>o</a:t>
            </a:r>
            <a:r>
              <a:rPr sz="4000" dirty="0"/>
              <a:t>f </a:t>
            </a:r>
            <a:r>
              <a:rPr sz="4000" spc="9" dirty="0"/>
              <a:t>Po</a:t>
            </a:r>
            <a:r>
              <a:rPr sz="4000" spc="-4" dirty="0"/>
              <a:t>s</a:t>
            </a:r>
            <a:r>
              <a:rPr sz="4000" spc="18" dirty="0"/>
              <a:t>t</a:t>
            </a:r>
            <a:r>
              <a:rPr sz="4000" spc="-18" dirty="0"/>
              <a:t>d</a:t>
            </a:r>
            <a:r>
              <a:rPr sz="4000" spc="9" dirty="0"/>
              <a:t>o</a:t>
            </a:r>
            <a:r>
              <a:rPr sz="4000" spc="-9" dirty="0"/>
              <a:t>c</a:t>
            </a:r>
            <a:r>
              <a:rPr sz="4000" spc="18" dirty="0"/>
              <a:t>t</a:t>
            </a:r>
            <a:r>
              <a:rPr sz="4000" spc="-26" dirty="0"/>
              <a:t>o</a:t>
            </a:r>
            <a:r>
              <a:rPr sz="4000" spc="4" dirty="0"/>
              <a:t>r</a:t>
            </a:r>
            <a:r>
              <a:rPr sz="4000" dirty="0"/>
              <a:t>al</a:t>
            </a:r>
            <a:r>
              <a:rPr sz="4000" spc="-9" dirty="0"/>
              <a:t> </a:t>
            </a:r>
            <a:r>
              <a:rPr sz="4000" dirty="0"/>
              <a:t>S</a:t>
            </a:r>
            <a:r>
              <a:rPr sz="4000" spc="9" dirty="0"/>
              <a:t>e</a:t>
            </a:r>
            <a:r>
              <a:rPr sz="4000" dirty="0"/>
              <a:t>l</a:t>
            </a:r>
            <a:r>
              <a:rPr sz="4000" spc="9" dirty="0"/>
              <a:t>e</a:t>
            </a:r>
            <a:r>
              <a:rPr sz="4000" spc="-9" dirty="0"/>
              <a:t>c</a:t>
            </a:r>
            <a:r>
              <a:rPr sz="4000" spc="18" dirty="0"/>
              <a:t>t</a:t>
            </a:r>
            <a:r>
              <a:rPr sz="4000" dirty="0"/>
              <a:t>i</a:t>
            </a:r>
            <a:r>
              <a:rPr sz="4000" spc="9" dirty="0"/>
              <a:t>o</a:t>
            </a:r>
            <a:r>
              <a:rPr sz="4000" dirty="0"/>
              <a:t>n</a:t>
            </a:r>
          </a:p>
        </p:txBody>
      </p:sp>
      <p:sp>
        <p:nvSpPr>
          <p:cNvPr id="3" name="object 3"/>
          <p:cNvSpPr txBox="1"/>
          <p:nvPr/>
        </p:nvSpPr>
        <p:spPr>
          <a:xfrm>
            <a:off x="315963" y="1576939"/>
            <a:ext cx="11752447" cy="5032147"/>
          </a:xfrm>
          <a:prstGeom prst="rect">
            <a:avLst/>
          </a:prstGeom>
        </p:spPr>
        <p:txBody>
          <a:bodyPr vert="horz" wrap="square" lIns="0" tIns="0" rIns="0" bIns="0" rtlCol="0">
            <a:spAutoFit/>
          </a:bodyPr>
          <a:lstStyle/>
          <a:p>
            <a:pPr marL="261111" indent="-249905">
              <a:buSzPct val="67441"/>
              <a:buFont typeface="Times New Roman"/>
              <a:buChar char="•"/>
              <a:tabLst>
                <a:tab pos="261671" algn="l"/>
              </a:tabLst>
            </a:pPr>
            <a:r>
              <a:rPr sz="2800" spc="-26" dirty="0">
                <a:solidFill>
                  <a:srgbClr val="262626"/>
                </a:solidFill>
                <a:latin typeface="Calibri"/>
                <a:cs typeface="Calibri"/>
              </a:rPr>
              <a:t>P</a:t>
            </a:r>
            <a:r>
              <a:rPr sz="2800" spc="-9" dirty="0">
                <a:solidFill>
                  <a:srgbClr val="262626"/>
                </a:solidFill>
                <a:latin typeface="Calibri"/>
                <a:cs typeface="Calibri"/>
              </a:rPr>
              <a:t>o</a:t>
            </a:r>
            <a:r>
              <a:rPr sz="2800" spc="-13" dirty="0">
                <a:solidFill>
                  <a:srgbClr val="262626"/>
                </a:solidFill>
                <a:latin typeface="Calibri"/>
                <a:cs typeface="Calibri"/>
              </a:rPr>
              <a:t>s</a:t>
            </a:r>
            <a:r>
              <a:rPr sz="2800" dirty="0">
                <a:solidFill>
                  <a:srgbClr val="262626"/>
                </a:solidFill>
                <a:latin typeface="Calibri"/>
                <a:cs typeface="Calibri"/>
              </a:rPr>
              <a:t>t</a:t>
            </a:r>
            <a:r>
              <a:rPr sz="2800" spc="-26" dirty="0">
                <a:solidFill>
                  <a:srgbClr val="262626"/>
                </a:solidFill>
                <a:latin typeface="Calibri"/>
                <a:cs typeface="Calibri"/>
              </a:rPr>
              <a:t>d</a:t>
            </a:r>
            <a:r>
              <a:rPr sz="2800" spc="-9" dirty="0">
                <a:solidFill>
                  <a:srgbClr val="262626"/>
                </a:solidFill>
                <a:latin typeface="Calibri"/>
                <a:cs typeface="Calibri"/>
              </a:rPr>
              <a:t>oc</a:t>
            </a:r>
            <a:r>
              <a:rPr sz="2800" spc="-18" dirty="0">
                <a:solidFill>
                  <a:srgbClr val="262626"/>
                </a:solidFill>
                <a:latin typeface="Calibri"/>
                <a:cs typeface="Calibri"/>
              </a:rPr>
              <a:t> </a:t>
            </a:r>
            <a:r>
              <a:rPr sz="2800" spc="-13" dirty="0">
                <a:solidFill>
                  <a:srgbClr val="262626"/>
                </a:solidFill>
                <a:latin typeface="Calibri"/>
                <a:cs typeface="Calibri"/>
              </a:rPr>
              <a:t>a</a:t>
            </a:r>
            <a:r>
              <a:rPr sz="2800" spc="-4" dirty="0">
                <a:solidFill>
                  <a:srgbClr val="262626"/>
                </a:solidFill>
                <a:latin typeface="Calibri"/>
                <a:cs typeface="Calibri"/>
              </a:rPr>
              <a:t>p</a:t>
            </a:r>
            <a:r>
              <a:rPr sz="2800" spc="-26" dirty="0">
                <a:solidFill>
                  <a:srgbClr val="262626"/>
                </a:solidFill>
                <a:latin typeface="Calibri"/>
                <a:cs typeface="Calibri"/>
              </a:rPr>
              <a:t>p</a:t>
            </a:r>
            <a:r>
              <a:rPr sz="2800" spc="-4" dirty="0">
                <a:solidFill>
                  <a:srgbClr val="262626"/>
                </a:solidFill>
                <a:latin typeface="Calibri"/>
                <a:cs typeface="Calibri"/>
              </a:rPr>
              <a:t>li</a:t>
            </a:r>
            <a:r>
              <a:rPr sz="2800" dirty="0">
                <a:solidFill>
                  <a:srgbClr val="262626"/>
                </a:solidFill>
                <a:latin typeface="Calibri"/>
                <a:cs typeface="Calibri"/>
              </a:rPr>
              <a:t>c</a:t>
            </a:r>
            <a:r>
              <a:rPr sz="2800" spc="-13" dirty="0">
                <a:solidFill>
                  <a:srgbClr val="262626"/>
                </a:solidFill>
                <a:latin typeface="Calibri"/>
                <a:cs typeface="Calibri"/>
              </a:rPr>
              <a:t>a</a:t>
            </a:r>
            <a:r>
              <a:rPr sz="2800" spc="-26" dirty="0">
                <a:solidFill>
                  <a:srgbClr val="262626"/>
                </a:solidFill>
                <a:latin typeface="Calibri"/>
                <a:cs typeface="Calibri"/>
              </a:rPr>
              <a:t>n</a:t>
            </a:r>
            <a:r>
              <a:rPr sz="2800" dirty="0">
                <a:solidFill>
                  <a:srgbClr val="262626"/>
                </a:solidFill>
                <a:latin typeface="Calibri"/>
                <a:cs typeface="Calibri"/>
              </a:rPr>
              <a:t>t</a:t>
            </a:r>
            <a:r>
              <a:rPr sz="2800" spc="-9" dirty="0">
                <a:solidFill>
                  <a:srgbClr val="262626"/>
                </a:solidFill>
                <a:latin typeface="Calibri"/>
                <a:cs typeface="Calibri"/>
              </a:rPr>
              <a:t>s</a:t>
            </a:r>
            <a:r>
              <a:rPr sz="2800" spc="-18" dirty="0">
                <a:solidFill>
                  <a:srgbClr val="262626"/>
                </a:solidFill>
                <a:latin typeface="Calibri"/>
                <a:cs typeface="Calibri"/>
              </a:rPr>
              <a:t> </a:t>
            </a:r>
            <a:r>
              <a:rPr sz="2800" spc="-13" dirty="0">
                <a:solidFill>
                  <a:srgbClr val="262626"/>
                </a:solidFill>
                <a:latin typeface="Calibri"/>
                <a:cs typeface="Calibri"/>
              </a:rPr>
              <a:t>g</a:t>
            </a:r>
            <a:r>
              <a:rPr sz="2800" spc="-9" dirty="0">
                <a:solidFill>
                  <a:srgbClr val="262626"/>
                </a:solidFill>
                <a:latin typeface="Calibri"/>
                <a:cs typeface="Calibri"/>
              </a:rPr>
              <a:t>et</a:t>
            </a:r>
            <a:r>
              <a:rPr sz="2800" spc="-4" dirty="0">
                <a:solidFill>
                  <a:srgbClr val="262626"/>
                </a:solidFill>
                <a:latin typeface="Calibri"/>
                <a:cs typeface="Calibri"/>
              </a:rPr>
              <a:t> </a:t>
            </a:r>
            <a:r>
              <a:rPr sz="2800" spc="-18" dirty="0">
                <a:solidFill>
                  <a:srgbClr val="262626"/>
                </a:solidFill>
                <a:latin typeface="Calibri"/>
                <a:cs typeface="Calibri"/>
              </a:rPr>
              <a:t>t</a:t>
            </a:r>
            <a:r>
              <a:rPr sz="2800" spc="-4" dirty="0">
                <a:solidFill>
                  <a:srgbClr val="262626"/>
                </a:solidFill>
                <a:latin typeface="Calibri"/>
                <a:cs typeface="Calibri"/>
              </a:rPr>
              <a:t>h</a:t>
            </a:r>
            <a:r>
              <a:rPr sz="2800" spc="-9" dirty="0">
                <a:solidFill>
                  <a:srgbClr val="262626"/>
                </a:solidFill>
                <a:latin typeface="Calibri"/>
                <a:cs typeface="Calibri"/>
              </a:rPr>
              <a:t>e</a:t>
            </a:r>
            <a:r>
              <a:rPr sz="2800" spc="-22" dirty="0">
                <a:solidFill>
                  <a:srgbClr val="262626"/>
                </a:solidFill>
                <a:latin typeface="Calibri"/>
                <a:cs typeface="Calibri"/>
              </a:rPr>
              <a:t>i</a:t>
            </a:r>
            <a:r>
              <a:rPr sz="2800" spc="-9" dirty="0">
                <a:solidFill>
                  <a:srgbClr val="262626"/>
                </a:solidFill>
                <a:latin typeface="Calibri"/>
                <a:cs typeface="Calibri"/>
              </a:rPr>
              <a:t>r</a:t>
            </a:r>
            <a:r>
              <a:rPr sz="2800" spc="9" dirty="0">
                <a:solidFill>
                  <a:srgbClr val="262626"/>
                </a:solidFill>
                <a:latin typeface="Calibri"/>
                <a:cs typeface="Calibri"/>
              </a:rPr>
              <a:t> </a:t>
            </a:r>
            <a:r>
              <a:rPr sz="2800" spc="-18" dirty="0">
                <a:solidFill>
                  <a:srgbClr val="262626"/>
                </a:solidFill>
                <a:latin typeface="Calibri"/>
                <a:cs typeface="Calibri"/>
              </a:rPr>
              <a:t>t</a:t>
            </a:r>
            <a:r>
              <a:rPr sz="2800" spc="-9" dirty="0">
                <a:solidFill>
                  <a:srgbClr val="262626"/>
                </a:solidFill>
                <a:latin typeface="Calibri"/>
                <a:cs typeface="Calibri"/>
              </a:rPr>
              <a:t>o</a:t>
            </a:r>
            <a:r>
              <a:rPr sz="2800" spc="-13" dirty="0">
                <a:solidFill>
                  <a:srgbClr val="262626"/>
                </a:solidFill>
                <a:latin typeface="Calibri"/>
                <a:cs typeface="Calibri"/>
              </a:rPr>
              <a:t>p</a:t>
            </a:r>
            <a:r>
              <a:rPr sz="2800" spc="-4" dirty="0">
                <a:solidFill>
                  <a:srgbClr val="262626"/>
                </a:solidFill>
                <a:latin typeface="Calibri"/>
                <a:cs typeface="Calibri"/>
              </a:rPr>
              <a:t> </a:t>
            </a:r>
            <a:r>
              <a:rPr sz="2800" spc="-9" dirty="0">
                <a:solidFill>
                  <a:srgbClr val="262626"/>
                </a:solidFill>
                <a:latin typeface="Calibri"/>
                <a:cs typeface="Calibri"/>
              </a:rPr>
              <a:t>ra</a:t>
            </a:r>
            <a:r>
              <a:rPr sz="2800" spc="-26" dirty="0">
                <a:solidFill>
                  <a:srgbClr val="262626"/>
                </a:solidFill>
                <a:latin typeface="Calibri"/>
                <a:cs typeface="Calibri"/>
              </a:rPr>
              <a:t>n</a:t>
            </a:r>
            <a:r>
              <a:rPr sz="2800" spc="-18" dirty="0">
                <a:solidFill>
                  <a:srgbClr val="262626"/>
                </a:solidFill>
                <a:latin typeface="Calibri"/>
                <a:cs typeface="Calibri"/>
              </a:rPr>
              <a:t>k</a:t>
            </a:r>
            <a:r>
              <a:rPr sz="2800" spc="-9" dirty="0">
                <a:solidFill>
                  <a:srgbClr val="262626"/>
                </a:solidFill>
                <a:latin typeface="Calibri"/>
                <a:cs typeface="Calibri"/>
              </a:rPr>
              <a:t>e</a:t>
            </a:r>
            <a:r>
              <a:rPr sz="2800" spc="-13" dirty="0">
                <a:solidFill>
                  <a:srgbClr val="262626"/>
                </a:solidFill>
                <a:latin typeface="Calibri"/>
                <a:cs typeface="Calibri"/>
              </a:rPr>
              <a:t>d</a:t>
            </a:r>
            <a:r>
              <a:rPr sz="2800" spc="-4" dirty="0">
                <a:solidFill>
                  <a:srgbClr val="262626"/>
                </a:solidFill>
                <a:latin typeface="Calibri"/>
                <a:cs typeface="Calibri"/>
              </a:rPr>
              <a:t> p</a:t>
            </a:r>
            <a:r>
              <a:rPr sz="2800" spc="-26" dirty="0">
                <a:solidFill>
                  <a:srgbClr val="262626"/>
                </a:solidFill>
                <a:latin typeface="Calibri"/>
                <a:cs typeface="Calibri"/>
              </a:rPr>
              <a:t>o</a:t>
            </a:r>
            <a:r>
              <a:rPr sz="2800" dirty="0">
                <a:solidFill>
                  <a:srgbClr val="262626"/>
                </a:solidFill>
                <a:latin typeface="Calibri"/>
                <a:cs typeface="Calibri"/>
              </a:rPr>
              <a:t>s</a:t>
            </a:r>
            <a:r>
              <a:rPr sz="2800" spc="-22" dirty="0">
                <a:solidFill>
                  <a:srgbClr val="262626"/>
                </a:solidFill>
                <a:latin typeface="Calibri"/>
                <a:cs typeface="Calibri"/>
              </a:rPr>
              <a:t>i</a:t>
            </a:r>
            <a:r>
              <a:rPr sz="2800" dirty="0">
                <a:solidFill>
                  <a:srgbClr val="262626"/>
                </a:solidFill>
                <a:latin typeface="Calibri"/>
                <a:cs typeface="Calibri"/>
              </a:rPr>
              <a:t>t</a:t>
            </a:r>
            <a:r>
              <a:rPr sz="2800" spc="-4" dirty="0">
                <a:solidFill>
                  <a:srgbClr val="262626"/>
                </a:solidFill>
                <a:latin typeface="Calibri"/>
                <a:cs typeface="Calibri"/>
              </a:rPr>
              <a:t>i</a:t>
            </a:r>
            <a:r>
              <a:rPr sz="2800" spc="-26" dirty="0">
                <a:solidFill>
                  <a:srgbClr val="262626"/>
                </a:solidFill>
                <a:latin typeface="Calibri"/>
                <a:cs typeface="Calibri"/>
              </a:rPr>
              <a:t>o</a:t>
            </a:r>
            <a:r>
              <a:rPr sz="2800" spc="-4" dirty="0">
                <a:solidFill>
                  <a:srgbClr val="262626"/>
                </a:solidFill>
                <a:latin typeface="Calibri"/>
                <a:cs typeface="Calibri"/>
              </a:rPr>
              <a:t>n</a:t>
            </a:r>
            <a:r>
              <a:rPr sz="2800" spc="-13" dirty="0">
                <a:solidFill>
                  <a:srgbClr val="262626"/>
                </a:solidFill>
                <a:latin typeface="Calibri"/>
                <a:cs typeface="Calibri"/>
              </a:rPr>
              <a:t>s</a:t>
            </a:r>
            <a:r>
              <a:rPr sz="2800" spc="-9" dirty="0">
                <a:solidFill>
                  <a:srgbClr val="262626"/>
                </a:solidFill>
                <a:latin typeface="Calibri"/>
                <a:cs typeface="Calibri"/>
              </a:rPr>
              <a:t>:</a:t>
            </a:r>
            <a:endParaRPr sz="2800" dirty="0">
              <a:latin typeface="Calibri"/>
              <a:cs typeface="Calibri"/>
            </a:endParaRPr>
          </a:p>
          <a:p>
            <a:pPr marL="593383" lvl="1" indent="-291929">
              <a:spcBef>
                <a:spcPts val="560"/>
              </a:spcBef>
              <a:buSzPct val="80555"/>
              <a:buFont typeface="Times New Roman"/>
              <a:buChar char="o"/>
              <a:tabLst>
                <a:tab pos="593943" algn="l"/>
              </a:tabLst>
            </a:pPr>
            <a:r>
              <a:rPr sz="2800" spc="4" dirty="0">
                <a:solidFill>
                  <a:srgbClr val="262626"/>
                </a:solidFill>
                <a:latin typeface="Calibri"/>
                <a:cs typeface="Calibri"/>
              </a:rPr>
              <a:t>94</a:t>
            </a:r>
            <a:r>
              <a:rPr sz="2800" dirty="0">
                <a:solidFill>
                  <a:srgbClr val="262626"/>
                </a:solidFill>
                <a:latin typeface="Calibri"/>
                <a:cs typeface="Calibri"/>
              </a:rPr>
              <a:t>% </a:t>
            </a:r>
            <a:r>
              <a:rPr sz="2800" spc="4" dirty="0">
                <a:solidFill>
                  <a:srgbClr val="262626"/>
                </a:solidFill>
                <a:latin typeface="Calibri"/>
                <a:cs typeface="Calibri"/>
              </a:rPr>
              <a:t>o</a:t>
            </a:r>
            <a:r>
              <a:rPr sz="2800" dirty="0">
                <a:solidFill>
                  <a:srgbClr val="262626"/>
                </a:solidFill>
                <a:latin typeface="Calibri"/>
                <a:cs typeface="Calibri"/>
              </a:rPr>
              <a:t>f </a:t>
            </a:r>
            <a:r>
              <a:rPr sz="2800" spc="-4" dirty="0">
                <a:solidFill>
                  <a:srgbClr val="262626"/>
                </a:solidFill>
                <a:latin typeface="Calibri"/>
                <a:cs typeface="Calibri"/>
              </a:rPr>
              <a:t>c</a:t>
            </a:r>
            <a:r>
              <a:rPr sz="2800" spc="4" dirty="0">
                <a:solidFill>
                  <a:srgbClr val="262626"/>
                </a:solidFill>
                <a:latin typeface="Calibri"/>
                <a:cs typeface="Calibri"/>
              </a:rPr>
              <a:t>u</a:t>
            </a:r>
            <a:r>
              <a:rPr sz="2800" dirty="0">
                <a:solidFill>
                  <a:srgbClr val="262626"/>
                </a:solidFill>
                <a:latin typeface="Calibri"/>
                <a:cs typeface="Calibri"/>
              </a:rPr>
              <a:t>rr</a:t>
            </a:r>
            <a:r>
              <a:rPr sz="2800" spc="4" dirty="0">
                <a:solidFill>
                  <a:srgbClr val="262626"/>
                </a:solidFill>
                <a:latin typeface="Calibri"/>
                <a:cs typeface="Calibri"/>
              </a:rPr>
              <a:t>e</a:t>
            </a:r>
            <a:r>
              <a:rPr sz="2800" spc="-9" dirty="0">
                <a:solidFill>
                  <a:srgbClr val="262626"/>
                </a:solidFill>
                <a:latin typeface="Calibri"/>
                <a:cs typeface="Calibri"/>
              </a:rPr>
              <a:t>n</a:t>
            </a:r>
            <a:r>
              <a:rPr sz="2800" dirty="0">
                <a:solidFill>
                  <a:srgbClr val="262626"/>
                </a:solidFill>
                <a:latin typeface="Calibri"/>
                <a:cs typeface="Calibri"/>
              </a:rPr>
              <a:t>t i</a:t>
            </a:r>
            <a:r>
              <a:rPr sz="2800" spc="4" dirty="0">
                <a:solidFill>
                  <a:srgbClr val="262626"/>
                </a:solidFill>
                <a:latin typeface="Calibri"/>
                <a:cs typeface="Calibri"/>
              </a:rPr>
              <a:t>n</a:t>
            </a:r>
            <a:r>
              <a:rPr sz="2800" spc="-9" dirty="0">
                <a:solidFill>
                  <a:srgbClr val="262626"/>
                </a:solidFill>
                <a:latin typeface="Calibri"/>
                <a:cs typeface="Calibri"/>
              </a:rPr>
              <a:t>t</a:t>
            </a:r>
            <a:r>
              <a:rPr sz="2800" spc="4" dirty="0">
                <a:solidFill>
                  <a:srgbClr val="262626"/>
                </a:solidFill>
                <a:latin typeface="Calibri"/>
                <a:cs typeface="Calibri"/>
              </a:rPr>
              <a:t>e</a:t>
            </a:r>
            <a:r>
              <a:rPr sz="2800" dirty="0">
                <a:solidFill>
                  <a:srgbClr val="262626"/>
                </a:solidFill>
                <a:latin typeface="Calibri"/>
                <a:cs typeface="Calibri"/>
              </a:rPr>
              <a:t>rn</a:t>
            </a:r>
            <a:r>
              <a:rPr sz="2800" spc="-18" dirty="0">
                <a:solidFill>
                  <a:srgbClr val="262626"/>
                </a:solidFill>
                <a:latin typeface="Calibri"/>
                <a:cs typeface="Calibri"/>
              </a:rPr>
              <a:t> </a:t>
            </a:r>
            <a:r>
              <a:rPr sz="2800" dirty="0">
                <a:solidFill>
                  <a:srgbClr val="262626"/>
                </a:solidFill>
                <a:latin typeface="Calibri"/>
                <a:cs typeface="Calibri"/>
              </a:rPr>
              <a:t>a</a:t>
            </a:r>
            <a:r>
              <a:rPr sz="2800" spc="-9" dirty="0">
                <a:solidFill>
                  <a:srgbClr val="262626"/>
                </a:solidFill>
                <a:latin typeface="Calibri"/>
                <a:cs typeface="Calibri"/>
              </a:rPr>
              <a:t>p</a:t>
            </a:r>
            <a:r>
              <a:rPr sz="2800" spc="4" dirty="0">
                <a:solidFill>
                  <a:srgbClr val="262626"/>
                </a:solidFill>
                <a:latin typeface="Calibri"/>
                <a:cs typeface="Calibri"/>
              </a:rPr>
              <a:t>p</a:t>
            </a:r>
            <a:r>
              <a:rPr sz="2800" dirty="0">
                <a:solidFill>
                  <a:srgbClr val="262626"/>
                </a:solidFill>
                <a:latin typeface="Calibri"/>
                <a:cs typeface="Calibri"/>
              </a:rPr>
              <a:t>li</a:t>
            </a:r>
            <a:r>
              <a:rPr sz="2800" spc="-4" dirty="0">
                <a:solidFill>
                  <a:srgbClr val="262626"/>
                </a:solidFill>
                <a:latin typeface="Calibri"/>
                <a:cs typeface="Calibri"/>
              </a:rPr>
              <a:t>c</a:t>
            </a:r>
            <a:r>
              <a:rPr sz="2800" dirty="0">
                <a:solidFill>
                  <a:srgbClr val="262626"/>
                </a:solidFill>
                <a:latin typeface="Calibri"/>
                <a:cs typeface="Calibri"/>
              </a:rPr>
              <a:t>a</a:t>
            </a:r>
            <a:r>
              <a:rPr sz="2800" spc="-9" dirty="0">
                <a:solidFill>
                  <a:srgbClr val="262626"/>
                </a:solidFill>
                <a:latin typeface="Calibri"/>
                <a:cs typeface="Calibri"/>
              </a:rPr>
              <a:t>n</a:t>
            </a:r>
            <a:r>
              <a:rPr sz="2800" spc="9" dirty="0">
                <a:solidFill>
                  <a:srgbClr val="262626"/>
                </a:solidFill>
                <a:latin typeface="Calibri"/>
                <a:cs typeface="Calibri"/>
              </a:rPr>
              <a:t>t</a:t>
            </a:r>
            <a:r>
              <a:rPr sz="2800" dirty="0">
                <a:solidFill>
                  <a:srgbClr val="262626"/>
                </a:solidFill>
                <a:latin typeface="Calibri"/>
                <a:cs typeface="Calibri"/>
              </a:rPr>
              <a:t>s</a:t>
            </a:r>
            <a:r>
              <a:rPr sz="2800" spc="4" dirty="0">
                <a:solidFill>
                  <a:srgbClr val="262626"/>
                </a:solidFill>
                <a:latin typeface="Calibri"/>
                <a:cs typeface="Calibri"/>
              </a:rPr>
              <a:t> </a:t>
            </a:r>
            <a:r>
              <a:rPr sz="2800" dirty="0">
                <a:solidFill>
                  <a:srgbClr val="262626"/>
                </a:solidFill>
                <a:latin typeface="Calibri"/>
                <a:cs typeface="Calibri"/>
              </a:rPr>
              <a:t>g</a:t>
            </a:r>
            <a:r>
              <a:rPr sz="2800" spc="4" dirty="0">
                <a:solidFill>
                  <a:srgbClr val="262626"/>
                </a:solidFill>
                <a:latin typeface="Calibri"/>
                <a:cs typeface="Calibri"/>
              </a:rPr>
              <a:t>o</a:t>
            </a:r>
            <a:r>
              <a:rPr sz="2800" dirty="0">
                <a:solidFill>
                  <a:srgbClr val="262626"/>
                </a:solidFill>
                <a:latin typeface="Calibri"/>
                <a:cs typeface="Calibri"/>
              </a:rPr>
              <a:t>t </a:t>
            </a:r>
            <a:r>
              <a:rPr sz="2800" spc="9" dirty="0">
                <a:solidFill>
                  <a:srgbClr val="262626"/>
                </a:solidFill>
                <a:latin typeface="Calibri"/>
                <a:cs typeface="Calibri"/>
              </a:rPr>
              <a:t>t</a:t>
            </a:r>
            <a:r>
              <a:rPr sz="2800" spc="-9" dirty="0">
                <a:solidFill>
                  <a:srgbClr val="262626"/>
                </a:solidFill>
                <a:latin typeface="Calibri"/>
                <a:cs typeface="Calibri"/>
              </a:rPr>
              <a:t>h</a:t>
            </a:r>
            <a:r>
              <a:rPr sz="2800" spc="4" dirty="0">
                <a:solidFill>
                  <a:srgbClr val="262626"/>
                </a:solidFill>
                <a:latin typeface="Calibri"/>
                <a:cs typeface="Calibri"/>
              </a:rPr>
              <a:t>e</a:t>
            </a:r>
            <a:r>
              <a:rPr sz="2800" dirty="0">
                <a:solidFill>
                  <a:srgbClr val="262626"/>
                </a:solidFill>
                <a:latin typeface="Calibri"/>
                <a:cs typeface="Calibri"/>
              </a:rPr>
              <a:t>ir</a:t>
            </a:r>
            <a:r>
              <a:rPr sz="2800" spc="-4" dirty="0">
                <a:solidFill>
                  <a:srgbClr val="262626"/>
                </a:solidFill>
                <a:latin typeface="Calibri"/>
                <a:cs typeface="Calibri"/>
              </a:rPr>
              <a:t> </a:t>
            </a:r>
            <a:r>
              <a:rPr sz="2800" spc="4" dirty="0">
                <a:solidFill>
                  <a:srgbClr val="262626"/>
                </a:solidFill>
                <a:latin typeface="Calibri"/>
                <a:cs typeface="Calibri"/>
              </a:rPr>
              <a:t>1</a:t>
            </a:r>
            <a:r>
              <a:rPr sz="2800" spc="13" baseline="25462" dirty="0">
                <a:solidFill>
                  <a:srgbClr val="262626"/>
                </a:solidFill>
                <a:latin typeface="Calibri"/>
                <a:cs typeface="Calibri"/>
              </a:rPr>
              <a:t>s</a:t>
            </a:r>
            <a:r>
              <a:rPr sz="2800" baseline="25462" dirty="0">
                <a:solidFill>
                  <a:srgbClr val="262626"/>
                </a:solidFill>
                <a:latin typeface="Calibri"/>
                <a:cs typeface="Calibri"/>
              </a:rPr>
              <a:t>t</a:t>
            </a:r>
            <a:r>
              <a:rPr sz="2800" spc="158" baseline="25462" dirty="0">
                <a:solidFill>
                  <a:srgbClr val="262626"/>
                </a:solidFill>
                <a:latin typeface="Calibri"/>
                <a:cs typeface="Calibri"/>
              </a:rPr>
              <a:t> </a:t>
            </a:r>
            <a:r>
              <a:rPr sz="2800" spc="4" dirty="0">
                <a:solidFill>
                  <a:srgbClr val="262626"/>
                </a:solidFill>
                <a:latin typeface="Calibri"/>
                <a:cs typeface="Calibri"/>
              </a:rPr>
              <a:t>o</a:t>
            </a:r>
            <a:r>
              <a:rPr sz="2800" dirty="0">
                <a:solidFill>
                  <a:srgbClr val="262626"/>
                </a:solidFill>
                <a:latin typeface="Calibri"/>
                <a:cs typeface="Calibri"/>
              </a:rPr>
              <a:t>r</a:t>
            </a:r>
            <a:r>
              <a:rPr sz="2800" spc="9" dirty="0">
                <a:solidFill>
                  <a:srgbClr val="262626"/>
                </a:solidFill>
                <a:latin typeface="Calibri"/>
                <a:cs typeface="Calibri"/>
              </a:rPr>
              <a:t> </a:t>
            </a:r>
            <a:r>
              <a:rPr sz="2800" dirty="0">
                <a:solidFill>
                  <a:srgbClr val="262626"/>
                </a:solidFill>
                <a:latin typeface="Calibri"/>
                <a:cs typeface="Calibri"/>
              </a:rPr>
              <a:t>2</a:t>
            </a:r>
            <a:r>
              <a:rPr sz="2800" spc="-13" baseline="25462" dirty="0">
                <a:solidFill>
                  <a:srgbClr val="262626"/>
                </a:solidFill>
                <a:latin typeface="Calibri"/>
                <a:cs typeface="Calibri"/>
              </a:rPr>
              <a:t>n</a:t>
            </a:r>
            <a:r>
              <a:rPr sz="2800" baseline="25462" dirty="0">
                <a:solidFill>
                  <a:srgbClr val="262626"/>
                </a:solidFill>
                <a:latin typeface="Calibri"/>
                <a:cs typeface="Calibri"/>
              </a:rPr>
              <a:t>d </a:t>
            </a:r>
            <a:r>
              <a:rPr sz="2800" spc="-172" baseline="25462" dirty="0">
                <a:solidFill>
                  <a:srgbClr val="262626"/>
                </a:solidFill>
                <a:latin typeface="Calibri"/>
                <a:cs typeface="Calibri"/>
              </a:rPr>
              <a:t> </a:t>
            </a:r>
            <a:r>
              <a:rPr sz="2800" spc="-4" dirty="0">
                <a:solidFill>
                  <a:srgbClr val="262626"/>
                </a:solidFill>
                <a:latin typeface="Calibri"/>
                <a:cs typeface="Calibri"/>
              </a:rPr>
              <a:t>c</a:t>
            </a:r>
            <a:r>
              <a:rPr sz="2800" spc="4" dirty="0">
                <a:solidFill>
                  <a:srgbClr val="262626"/>
                </a:solidFill>
                <a:latin typeface="Calibri"/>
                <a:cs typeface="Calibri"/>
              </a:rPr>
              <a:t>ho</a:t>
            </a:r>
            <a:r>
              <a:rPr sz="2800" dirty="0">
                <a:solidFill>
                  <a:srgbClr val="262626"/>
                </a:solidFill>
                <a:latin typeface="Calibri"/>
                <a:cs typeface="Calibri"/>
              </a:rPr>
              <a:t>i</a:t>
            </a:r>
            <a:r>
              <a:rPr sz="2800" spc="-4" dirty="0">
                <a:solidFill>
                  <a:srgbClr val="262626"/>
                </a:solidFill>
                <a:latin typeface="Calibri"/>
                <a:cs typeface="Calibri"/>
              </a:rPr>
              <a:t>c</a:t>
            </a:r>
            <a:r>
              <a:rPr sz="2800" dirty="0">
                <a:solidFill>
                  <a:srgbClr val="262626"/>
                </a:solidFill>
                <a:latin typeface="Calibri"/>
                <a:cs typeface="Calibri"/>
              </a:rPr>
              <a:t>e</a:t>
            </a:r>
            <a:r>
              <a:rPr sz="2800" spc="-4" dirty="0">
                <a:solidFill>
                  <a:srgbClr val="262626"/>
                </a:solidFill>
                <a:latin typeface="Calibri"/>
                <a:cs typeface="Calibri"/>
              </a:rPr>
              <a:t> </a:t>
            </a:r>
            <a:r>
              <a:rPr sz="2800" spc="4" dirty="0">
                <a:solidFill>
                  <a:srgbClr val="262626"/>
                </a:solidFill>
                <a:latin typeface="Calibri"/>
                <a:cs typeface="Calibri"/>
              </a:rPr>
              <a:t>po</a:t>
            </a:r>
            <a:r>
              <a:rPr sz="2800" spc="-4" dirty="0">
                <a:solidFill>
                  <a:srgbClr val="262626"/>
                </a:solidFill>
                <a:latin typeface="Calibri"/>
                <a:cs typeface="Calibri"/>
              </a:rPr>
              <a:t>s</a:t>
            </a:r>
            <a:r>
              <a:rPr sz="2800" dirty="0">
                <a:solidFill>
                  <a:srgbClr val="262626"/>
                </a:solidFill>
                <a:latin typeface="Calibri"/>
                <a:cs typeface="Calibri"/>
              </a:rPr>
              <a:t>i</a:t>
            </a:r>
            <a:r>
              <a:rPr sz="2800" spc="9" dirty="0">
                <a:solidFill>
                  <a:srgbClr val="262626"/>
                </a:solidFill>
                <a:latin typeface="Calibri"/>
                <a:cs typeface="Calibri"/>
              </a:rPr>
              <a:t>t</a:t>
            </a:r>
            <a:r>
              <a:rPr sz="2800" dirty="0">
                <a:solidFill>
                  <a:srgbClr val="262626"/>
                </a:solidFill>
                <a:latin typeface="Calibri"/>
                <a:cs typeface="Calibri"/>
              </a:rPr>
              <a:t>i</a:t>
            </a:r>
            <a:r>
              <a:rPr sz="2800" spc="4" dirty="0">
                <a:solidFill>
                  <a:srgbClr val="262626"/>
                </a:solidFill>
                <a:latin typeface="Calibri"/>
                <a:cs typeface="Calibri"/>
              </a:rPr>
              <a:t>o</a:t>
            </a:r>
            <a:r>
              <a:rPr sz="2800" dirty="0">
                <a:solidFill>
                  <a:srgbClr val="262626"/>
                </a:solidFill>
                <a:latin typeface="Calibri"/>
                <a:cs typeface="Calibri"/>
              </a:rPr>
              <a:t>n</a:t>
            </a:r>
            <a:endParaRPr sz="2800" dirty="0">
              <a:latin typeface="Calibri"/>
              <a:cs typeface="Calibri"/>
            </a:endParaRPr>
          </a:p>
          <a:p>
            <a:pPr marL="593383" lvl="1" indent="-291929">
              <a:spcBef>
                <a:spcPts val="547"/>
              </a:spcBef>
              <a:buSzPct val="80555"/>
              <a:buFont typeface="Times New Roman"/>
              <a:buChar char="o"/>
              <a:tabLst>
                <a:tab pos="593943" algn="l"/>
              </a:tabLst>
            </a:pPr>
            <a:r>
              <a:rPr sz="2800" spc="4" dirty="0">
                <a:solidFill>
                  <a:srgbClr val="262626"/>
                </a:solidFill>
                <a:latin typeface="Calibri"/>
                <a:cs typeface="Calibri"/>
              </a:rPr>
              <a:t>76</a:t>
            </a:r>
            <a:r>
              <a:rPr sz="2800" dirty="0">
                <a:solidFill>
                  <a:srgbClr val="262626"/>
                </a:solidFill>
                <a:latin typeface="Calibri"/>
                <a:cs typeface="Calibri"/>
              </a:rPr>
              <a:t>% </a:t>
            </a:r>
            <a:r>
              <a:rPr sz="2800" spc="4" dirty="0">
                <a:solidFill>
                  <a:srgbClr val="262626"/>
                </a:solidFill>
                <a:latin typeface="Calibri"/>
                <a:cs typeface="Calibri"/>
              </a:rPr>
              <a:t>o</a:t>
            </a:r>
            <a:r>
              <a:rPr sz="2800" dirty="0">
                <a:solidFill>
                  <a:srgbClr val="262626"/>
                </a:solidFill>
                <a:latin typeface="Calibri"/>
                <a:cs typeface="Calibri"/>
              </a:rPr>
              <a:t>f </a:t>
            </a:r>
            <a:r>
              <a:rPr sz="2800" spc="-4" dirty="0">
                <a:solidFill>
                  <a:srgbClr val="262626"/>
                </a:solidFill>
                <a:latin typeface="Calibri"/>
                <a:cs typeface="Calibri"/>
              </a:rPr>
              <a:t>c</a:t>
            </a:r>
            <a:r>
              <a:rPr sz="2800" spc="4" dirty="0">
                <a:solidFill>
                  <a:srgbClr val="262626"/>
                </a:solidFill>
                <a:latin typeface="Calibri"/>
                <a:cs typeface="Calibri"/>
              </a:rPr>
              <a:t>u</a:t>
            </a:r>
            <a:r>
              <a:rPr sz="2800" dirty="0">
                <a:solidFill>
                  <a:srgbClr val="262626"/>
                </a:solidFill>
                <a:latin typeface="Calibri"/>
                <a:cs typeface="Calibri"/>
              </a:rPr>
              <a:t>rr</a:t>
            </a:r>
            <a:r>
              <a:rPr sz="2800" spc="4" dirty="0">
                <a:solidFill>
                  <a:srgbClr val="262626"/>
                </a:solidFill>
                <a:latin typeface="Calibri"/>
                <a:cs typeface="Calibri"/>
              </a:rPr>
              <a:t>e</a:t>
            </a:r>
            <a:r>
              <a:rPr sz="2800" spc="-9" dirty="0">
                <a:solidFill>
                  <a:srgbClr val="262626"/>
                </a:solidFill>
                <a:latin typeface="Calibri"/>
                <a:cs typeface="Calibri"/>
              </a:rPr>
              <a:t>n</a:t>
            </a:r>
            <a:r>
              <a:rPr sz="2800" dirty="0">
                <a:solidFill>
                  <a:srgbClr val="262626"/>
                </a:solidFill>
                <a:latin typeface="Calibri"/>
                <a:cs typeface="Calibri"/>
              </a:rPr>
              <a:t>t i</a:t>
            </a:r>
            <a:r>
              <a:rPr sz="2800" spc="4" dirty="0">
                <a:solidFill>
                  <a:srgbClr val="262626"/>
                </a:solidFill>
                <a:latin typeface="Calibri"/>
                <a:cs typeface="Calibri"/>
              </a:rPr>
              <a:t>n</a:t>
            </a:r>
            <a:r>
              <a:rPr sz="2800" spc="-9" dirty="0">
                <a:solidFill>
                  <a:srgbClr val="262626"/>
                </a:solidFill>
                <a:latin typeface="Calibri"/>
                <a:cs typeface="Calibri"/>
              </a:rPr>
              <a:t>t</a:t>
            </a:r>
            <a:r>
              <a:rPr sz="2800" spc="4" dirty="0">
                <a:solidFill>
                  <a:srgbClr val="262626"/>
                </a:solidFill>
                <a:latin typeface="Calibri"/>
                <a:cs typeface="Calibri"/>
              </a:rPr>
              <a:t>e</a:t>
            </a:r>
            <a:r>
              <a:rPr sz="2800" dirty="0">
                <a:solidFill>
                  <a:srgbClr val="262626"/>
                </a:solidFill>
                <a:latin typeface="Calibri"/>
                <a:cs typeface="Calibri"/>
              </a:rPr>
              <a:t>rn</a:t>
            </a:r>
            <a:r>
              <a:rPr sz="2800" spc="-18" dirty="0">
                <a:solidFill>
                  <a:srgbClr val="262626"/>
                </a:solidFill>
                <a:latin typeface="Calibri"/>
                <a:cs typeface="Calibri"/>
              </a:rPr>
              <a:t> </a:t>
            </a:r>
            <a:r>
              <a:rPr sz="2800" dirty="0">
                <a:solidFill>
                  <a:srgbClr val="262626"/>
                </a:solidFill>
                <a:latin typeface="Calibri"/>
                <a:cs typeface="Calibri"/>
              </a:rPr>
              <a:t>a</a:t>
            </a:r>
            <a:r>
              <a:rPr sz="2800" spc="-9" dirty="0">
                <a:solidFill>
                  <a:srgbClr val="262626"/>
                </a:solidFill>
                <a:latin typeface="Calibri"/>
                <a:cs typeface="Calibri"/>
              </a:rPr>
              <a:t>p</a:t>
            </a:r>
            <a:r>
              <a:rPr sz="2800" spc="4" dirty="0">
                <a:solidFill>
                  <a:srgbClr val="262626"/>
                </a:solidFill>
                <a:latin typeface="Calibri"/>
                <a:cs typeface="Calibri"/>
              </a:rPr>
              <a:t>p</a:t>
            </a:r>
            <a:r>
              <a:rPr sz="2800" dirty="0">
                <a:solidFill>
                  <a:srgbClr val="262626"/>
                </a:solidFill>
                <a:latin typeface="Calibri"/>
                <a:cs typeface="Calibri"/>
              </a:rPr>
              <a:t>li</a:t>
            </a:r>
            <a:r>
              <a:rPr sz="2800" spc="-4" dirty="0">
                <a:solidFill>
                  <a:srgbClr val="262626"/>
                </a:solidFill>
                <a:latin typeface="Calibri"/>
                <a:cs typeface="Calibri"/>
              </a:rPr>
              <a:t>c</a:t>
            </a:r>
            <a:r>
              <a:rPr sz="2800" dirty="0">
                <a:solidFill>
                  <a:srgbClr val="262626"/>
                </a:solidFill>
                <a:latin typeface="Calibri"/>
                <a:cs typeface="Calibri"/>
              </a:rPr>
              <a:t>a</a:t>
            </a:r>
            <a:r>
              <a:rPr sz="2800" spc="-9" dirty="0">
                <a:solidFill>
                  <a:srgbClr val="262626"/>
                </a:solidFill>
                <a:latin typeface="Calibri"/>
                <a:cs typeface="Calibri"/>
              </a:rPr>
              <a:t>n</a:t>
            </a:r>
            <a:r>
              <a:rPr sz="2800" spc="9" dirty="0">
                <a:solidFill>
                  <a:srgbClr val="262626"/>
                </a:solidFill>
                <a:latin typeface="Calibri"/>
                <a:cs typeface="Calibri"/>
              </a:rPr>
              <a:t>t</a:t>
            </a:r>
            <a:r>
              <a:rPr sz="2800" dirty="0">
                <a:solidFill>
                  <a:srgbClr val="262626"/>
                </a:solidFill>
                <a:latin typeface="Calibri"/>
                <a:cs typeface="Calibri"/>
              </a:rPr>
              <a:t>s</a:t>
            </a:r>
            <a:r>
              <a:rPr sz="2800" spc="4" dirty="0">
                <a:solidFill>
                  <a:srgbClr val="262626"/>
                </a:solidFill>
                <a:latin typeface="Calibri"/>
                <a:cs typeface="Calibri"/>
              </a:rPr>
              <a:t> </a:t>
            </a:r>
            <a:r>
              <a:rPr sz="2800" dirty="0">
                <a:solidFill>
                  <a:srgbClr val="262626"/>
                </a:solidFill>
                <a:latin typeface="Calibri"/>
                <a:cs typeface="Calibri"/>
              </a:rPr>
              <a:t>g</a:t>
            </a:r>
            <a:r>
              <a:rPr sz="2800" spc="4" dirty="0">
                <a:solidFill>
                  <a:srgbClr val="262626"/>
                </a:solidFill>
                <a:latin typeface="Calibri"/>
                <a:cs typeface="Calibri"/>
              </a:rPr>
              <a:t>o</a:t>
            </a:r>
            <a:r>
              <a:rPr sz="2800" dirty="0">
                <a:solidFill>
                  <a:srgbClr val="262626"/>
                </a:solidFill>
                <a:latin typeface="Calibri"/>
                <a:cs typeface="Calibri"/>
              </a:rPr>
              <a:t>t </a:t>
            </a:r>
            <a:r>
              <a:rPr sz="2800" spc="9" dirty="0">
                <a:solidFill>
                  <a:srgbClr val="262626"/>
                </a:solidFill>
                <a:latin typeface="Calibri"/>
                <a:cs typeface="Calibri"/>
              </a:rPr>
              <a:t>t</a:t>
            </a:r>
            <a:r>
              <a:rPr sz="2800" spc="-9" dirty="0">
                <a:solidFill>
                  <a:srgbClr val="262626"/>
                </a:solidFill>
                <a:latin typeface="Calibri"/>
                <a:cs typeface="Calibri"/>
              </a:rPr>
              <a:t>h</a:t>
            </a:r>
            <a:r>
              <a:rPr sz="2800" spc="4" dirty="0">
                <a:solidFill>
                  <a:srgbClr val="262626"/>
                </a:solidFill>
                <a:latin typeface="Calibri"/>
                <a:cs typeface="Calibri"/>
              </a:rPr>
              <a:t>e</a:t>
            </a:r>
            <a:r>
              <a:rPr sz="2800" dirty="0">
                <a:solidFill>
                  <a:srgbClr val="262626"/>
                </a:solidFill>
                <a:latin typeface="Calibri"/>
                <a:cs typeface="Calibri"/>
              </a:rPr>
              <a:t>ir</a:t>
            </a:r>
            <a:r>
              <a:rPr sz="2800" spc="-4" dirty="0">
                <a:solidFill>
                  <a:srgbClr val="262626"/>
                </a:solidFill>
                <a:latin typeface="Calibri"/>
                <a:cs typeface="Calibri"/>
              </a:rPr>
              <a:t> </a:t>
            </a:r>
            <a:r>
              <a:rPr sz="2800" spc="4" dirty="0">
                <a:solidFill>
                  <a:srgbClr val="262626"/>
                </a:solidFill>
                <a:latin typeface="Calibri"/>
                <a:cs typeface="Calibri"/>
              </a:rPr>
              <a:t>1</a:t>
            </a:r>
            <a:r>
              <a:rPr sz="2800" spc="13" baseline="25462" dirty="0">
                <a:solidFill>
                  <a:srgbClr val="262626"/>
                </a:solidFill>
                <a:latin typeface="Calibri"/>
                <a:cs typeface="Calibri"/>
              </a:rPr>
              <a:t>s</a:t>
            </a:r>
            <a:r>
              <a:rPr sz="2800" baseline="25462" dirty="0">
                <a:solidFill>
                  <a:srgbClr val="262626"/>
                </a:solidFill>
                <a:latin typeface="Calibri"/>
                <a:cs typeface="Calibri"/>
              </a:rPr>
              <a:t>t</a:t>
            </a:r>
            <a:r>
              <a:rPr sz="2800" spc="158" baseline="25462" dirty="0">
                <a:solidFill>
                  <a:srgbClr val="262626"/>
                </a:solidFill>
                <a:latin typeface="Calibri"/>
                <a:cs typeface="Calibri"/>
              </a:rPr>
              <a:t> </a:t>
            </a:r>
            <a:r>
              <a:rPr sz="2800" spc="-4" dirty="0">
                <a:solidFill>
                  <a:srgbClr val="262626"/>
                </a:solidFill>
                <a:latin typeface="Calibri"/>
                <a:cs typeface="Calibri"/>
              </a:rPr>
              <a:t>c</a:t>
            </a:r>
            <a:r>
              <a:rPr sz="2800" spc="4" dirty="0">
                <a:solidFill>
                  <a:srgbClr val="262626"/>
                </a:solidFill>
                <a:latin typeface="Calibri"/>
                <a:cs typeface="Calibri"/>
              </a:rPr>
              <a:t>ho</a:t>
            </a:r>
            <a:r>
              <a:rPr sz="2800" dirty="0">
                <a:solidFill>
                  <a:srgbClr val="262626"/>
                </a:solidFill>
                <a:latin typeface="Calibri"/>
                <a:cs typeface="Calibri"/>
              </a:rPr>
              <a:t>i</a:t>
            </a:r>
            <a:r>
              <a:rPr sz="2800" spc="-4" dirty="0">
                <a:solidFill>
                  <a:srgbClr val="262626"/>
                </a:solidFill>
                <a:latin typeface="Calibri"/>
                <a:cs typeface="Calibri"/>
              </a:rPr>
              <a:t>c</a:t>
            </a:r>
            <a:r>
              <a:rPr sz="2800" dirty="0">
                <a:solidFill>
                  <a:srgbClr val="262626"/>
                </a:solidFill>
                <a:latin typeface="Calibri"/>
                <a:cs typeface="Calibri"/>
              </a:rPr>
              <a:t>e</a:t>
            </a:r>
            <a:r>
              <a:rPr sz="2800" spc="-4" dirty="0">
                <a:solidFill>
                  <a:srgbClr val="262626"/>
                </a:solidFill>
                <a:latin typeface="Calibri"/>
                <a:cs typeface="Calibri"/>
              </a:rPr>
              <a:t> </a:t>
            </a:r>
            <a:r>
              <a:rPr sz="2800" spc="4" dirty="0">
                <a:solidFill>
                  <a:srgbClr val="262626"/>
                </a:solidFill>
                <a:latin typeface="Calibri"/>
                <a:cs typeface="Calibri"/>
              </a:rPr>
              <a:t>po</a:t>
            </a:r>
            <a:r>
              <a:rPr sz="2800" spc="-4" dirty="0">
                <a:solidFill>
                  <a:srgbClr val="262626"/>
                </a:solidFill>
                <a:latin typeface="Calibri"/>
                <a:cs typeface="Calibri"/>
              </a:rPr>
              <a:t>s</a:t>
            </a:r>
            <a:r>
              <a:rPr sz="2800" dirty="0">
                <a:solidFill>
                  <a:srgbClr val="262626"/>
                </a:solidFill>
                <a:latin typeface="Calibri"/>
                <a:cs typeface="Calibri"/>
              </a:rPr>
              <a:t>i</a:t>
            </a:r>
            <a:r>
              <a:rPr sz="2800" spc="9" dirty="0">
                <a:solidFill>
                  <a:srgbClr val="262626"/>
                </a:solidFill>
                <a:latin typeface="Calibri"/>
                <a:cs typeface="Calibri"/>
              </a:rPr>
              <a:t>t</a:t>
            </a:r>
            <a:r>
              <a:rPr sz="2800" dirty="0">
                <a:solidFill>
                  <a:srgbClr val="262626"/>
                </a:solidFill>
                <a:latin typeface="Calibri"/>
                <a:cs typeface="Calibri"/>
              </a:rPr>
              <a:t>i</a:t>
            </a:r>
            <a:r>
              <a:rPr sz="2800" spc="4" dirty="0">
                <a:solidFill>
                  <a:srgbClr val="262626"/>
                </a:solidFill>
                <a:latin typeface="Calibri"/>
                <a:cs typeface="Calibri"/>
              </a:rPr>
              <a:t>o</a:t>
            </a:r>
            <a:r>
              <a:rPr sz="2800" dirty="0">
                <a:solidFill>
                  <a:srgbClr val="262626"/>
                </a:solidFill>
                <a:latin typeface="Calibri"/>
                <a:cs typeface="Calibri"/>
              </a:rPr>
              <a:t>n</a:t>
            </a:r>
            <a:endParaRPr sz="2800" dirty="0">
              <a:latin typeface="Calibri"/>
              <a:cs typeface="Calibri"/>
            </a:endParaRPr>
          </a:p>
          <a:p>
            <a:pPr marL="261111" marR="4483" indent="-249905">
              <a:lnSpc>
                <a:spcPts val="2047"/>
              </a:lnSpc>
              <a:spcBef>
                <a:spcPts val="746"/>
              </a:spcBef>
              <a:buSzPct val="67441"/>
              <a:buFont typeface="Times New Roman"/>
              <a:buChar char="•"/>
              <a:tabLst>
                <a:tab pos="261671" algn="l"/>
              </a:tabLst>
            </a:pPr>
            <a:r>
              <a:rPr sz="2800" spc="-9" dirty="0">
                <a:solidFill>
                  <a:srgbClr val="262626"/>
                </a:solidFill>
                <a:highlight>
                  <a:srgbClr val="FFFF00"/>
                </a:highlight>
                <a:latin typeface="Calibri"/>
                <a:cs typeface="Calibri"/>
              </a:rPr>
              <a:t>32</a:t>
            </a:r>
            <a:r>
              <a:rPr sz="2800" spc="-18" dirty="0">
                <a:solidFill>
                  <a:srgbClr val="262626"/>
                </a:solidFill>
                <a:highlight>
                  <a:srgbClr val="FFFF00"/>
                </a:highlight>
                <a:latin typeface="Calibri"/>
                <a:cs typeface="Calibri"/>
              </a:rPr>
              <a:t>%</a:t>
            </a:r>
            <a:r>
              <a:rPr sz="2800" spc="-22"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of</a:t>
            </a:r>
            <a:r>
              <a:rPr sz="2800" spc="-4" dirty="0">
                <a:solidFill>
                  <a:srgbClr val="262626"/>
                </a:solidFill>
                <a:highlight>
                  <a:srgbClr val="FFFF00"/>
                </a:highlight>
                <a:latin typeface="Calibri"/>
                <a:cs typeface="Calibri"/>
              </a:rPr>
              <a:t> </a:t>
            </a:r>
            <a:r>
              <a:rPr sz="2800" spc="-26" dirty="0">
                <a:solidFill>
                  <a:srgbClr val="262626"/>
                </a:solidFill>
                <a:highlight>
                  <a:srgbClr val="FFFF00"/>
                </a:highlight>
                <a:latin typeface="Calibri"/>
                <a:cs typeface="Calibri"/>
              </a:rPr>
              <a:t>Po</a:t>
            </a:r>
            <a:r>
              <a:rPr sz="2800" dirty="0">
                <a:solidFill>
                  <a:srgbClr val="262626"/>
                </a:solidFill>
                <a:highlight>
                  <a:srgbClr val="FFFF00"/>
                </a:highlight>
                <a:latin typeface="Calibri"/>
                <a:cs typeface="Calibri"/>
              </a:rPr>
              <a:t>s</a:t>
            </a:r>
            <a:r>
              <a:rPr sz="2800" spc="-18" dirty="0">
                <a:solidFill>
                  <a:srgbClr val="262626"/>
                </a:solidFill>
                <a:highlight>
                  <a:srgbClr val="FFFF00"/>
                </a:highlight>
                <a:latin typeface="Calibri"/>
                <a:cs typeface="Calibri"/>
              </a:rPr>
              <a:t>t</a:t>
            </a:r>
            <a:r>
              <a:rPr sz="2800" spc="-4" dirty="0">
                <a:solidFill>
                  <a:srgbClr val="262626"/>
                </a:solidFill>
                <a:highlight>
                  <a:srgbClr val="FFFF00"/>
                </a:highlight>
                <a:latin typeface="Calibri"/>
                <a:cs typeface="Calibri"/>
              </a:rPr>
              <a:t>d</a:t>
            </a:r>
            <a:r>
              <a:rPr sz="2800" spc="-26" dirty="0">
                <a:solidFill>
                  <a:srgbClr val="262626"/>
                </a:solidFill>
                <a:highlight>
                  <a:srgbClr val="FFFF00"/>
                </a:highlight>
                <a:latin typeface="Calibri"/>
                <a:cs typeface="Calibri"/>
              </a:rPr>
              <a:t>o</a:t>
            </a:r>
            <a:r>
              <a:rPr sz="2800" spc="-9" dirty="0">
                <a:solidFill>
                  <a:srgbClr val="262626"/>
                </a:solidFill>
                <a:highlight>
                  <a:srgbClr val="FFFF00"/>
                </a:highlight>
                <a:latin typeface="Calibri"/>
                <a:cs typeface="Calibri"/>
              </a:rPr>
              <a:t>c</a:t>
            </a:r>
            <a:r>
              <a:rPr sz="2800" dirty="0">
                <a:solidFill>
                  <a:srgbClr val="262626"/>
                </a:solidFill>
                <a:highlight>
                  <a:srgbClr val="FFFF00"/>
                </a:highlight>
                <a:latin typeface="Calibri"/>
                <a:cs typeface="Calibri"/>
              </a:rPr>
              <a:t> </a:t>
            </a:r>
            <a:r>
              <a:rPr sz="2800" spc="-26" dirty="0">
                <a:solidFill>
                  <a:srgbClr val="262626"/>
                </a:solidFill>
                <a:highlight>
                  <a:srgbClr val="FFFF00"/>
                </a:highlight>
                <a:latin typeface="Calibri"/>
                <a:cs typeface="Calibri"/>
              </a:rPr>
              <a:t>p</a:t>
            </a:r>
            <a:r>
              <a:rPr sz="2800" spc="-9" dirty="0">
                <a:solidFill>
                  <a:srgbClr val="262626"/>
                </a:solidFill>
                <a:highlight>
                  <a:srgbClr val="FFFF00"/>
                </a:highlight>
                <a:latin typeface="Calibri"/>
                <a:cs typeface="Calibri"/>
              </a:rPr>
              <a:t>o</a:t>
            </a:r>
            <a:r>
              <a:rPr sz="2800" spc="-13" dirty="0">
                <a:solidFill>
                  <a:srgbClr val="262626"/>
                </a:solidFill>
                <a:highlight>
                  <a:srgbClr val="FFFF00"/>
                </a:highlight>
                <a:latin typeface="Calibri"/>
                <a:cs typeface="Calibri"/>
              </a:rPr>
              <a:t>s</a:t>
            </a:r>
            <a:r>
              <a:rPr sz="2800" spc="-4" dirty="0">
                <a:solidFill>
                  <a:srgbClr val="262626"/>
                </a:solidFill>
                <a:highlight>
                  <a:srgbClr val="FFFF00"/>
                </a:highlight>
                <a:latin typeface="Calibri"/>
                <a:cs typeface="Calibri"/>
              </a:rPr>
              <a:t>i</a:t>
            </a:r>
            <a:r>
              <a:rPr sz="2800" dirty="0">
                <a:solidFill>
                  <a:srgbClr val="262626"/>
                </a:solidFill>
                <a:highlight>
                  <a:srgbClr val="FFFF00"/>
                </a:highlight>
                <a:latin typeface="Calibri"/>
                <a:cs typeface="Calibri"/>
              </a:rPr>
              <a:t>t</a:t>
            </a:r>
            <a:r>
              <a:rPr sz="2800" spc="-22" dirty="0">
                <a:solidFill>
                  <a:srgbClr val="262626"/>
                </a:solidFill>
                <a:highlight>
                  <a:srgbClr val="FFFF00"/>
                </a:highlight>
                <a:latin typeface="Calibri"/>
                <a:cs typeface="Calibri"/>
              </a:rPr>
              <a:t>i</a:t>
            </a:r>
            <a:r>
              <a:rPr sz="2800" spc="-9" dirty="0">
                <a:solidFill>
                  <a:srgbClr val="262626"/>
                </a:solidFill>
                <a:highlight>
                  <a:srgbClr val="FFFF00"/>
                </a:highlight>
                <a:latin typeface="Calibri"/>
                <a:cs typeface="Calibri"/>
              </a:rPr>
              <a:t>o</a:t>
            </a:r>
            <a:r>
              <a:rPr sz="2800" spc="-26" dirty="0">
                <a:solidFill>
                  <a:srgbClr val="262626"/>
                </a:solidFill>
                <a:highlight>
                  <a:srgbClr val="FFFF00"/>
                </a:highlight>
                <a:latin typeface="Calibri"/>
                <a:cs typeface="Calibri"/>
              </a:rPr>
              <a:t>n</a:t>
            </a:r>
            <a:r>
              <a:rPr sz="2800" spc="-9" dirty="0">
                <a:solidFill>
                  <a:srgbClr val="262626"/>
                </a:solidFill>
                <a:highlight>
                  <a:srgbClr val="FFFF00"/>
                </a:highlight>
                <a:latin typeface="Calibri"/>
                <a:cs typeface="Calibri"/>
              </a:rPr>
              <a:t>s</a:t>
            </a:r>
            <a:r>
              <a:rPr sz="2800" spc="4"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we</a:t>
            </a:r>
            <a:r>
              <a:rPr sz="2800" spc="-26" dirty="0">
                <a:solidFill>
                  <a:srgbClr val="262626"/>
                </a:solidFill>
                <a:highlight>
                  <a:srgbClr val="FFFF00"/>
                </a:highlight>
                <a:latin typeface="Calibri"/>
                <a:cs typeface="Calibri"/>
              </a:rPr>
              <a:t>r</a:t>
            </a:r>
            <a:r>
              <a:rPr sz="2800" spc="-13" dirty="0">
                <a:solidFill>
                  <a:srgbClr val="262626"/>
                </a:solidFill>
                <a:highlight>
                  <a:srgbClr val="FFFF00"/>
                </a:highlight>
                <a:latin typeface="Calibri"/>
                <a:cs typeface="Calibri"/>
              </a:rPr>
              <a:t>e</a:t>
            </a:r>
            <a:r>
              <a:rPr sz="2800" spc="-9" dirty="0">
                <a:solidFill>
                  <a:srgbClr val="262626"/>
                </a:solidFill>
                <a:highlight>
                  <a:srgbClr val="FFFF00"/>
                </a:highlight>
                <a:latin typeface="Calibri"/>
                <a:cs typeface="Calibri"/>
              </a:rPr>
              <a:t> </a:t>
            </a:r>
            <a:r>
              <a:rPr sz="2800" spc="-4" dirty="0">
                <a:solidFill>
                  <a:srgbClr val="262626"/>
                </a:solidFill>
                <a:highlight>
                  <a:srgbClr val="FFFF00"/>
                </a:highlight>
                <a:latin typeface="Calibri"/>
                <a:cs typeface="Calibri"/>
              </a:rPr>
              <a:t>u</a:t>
            </a:r>
            <a:r>
              <a:rPr sz="2800" spc="-26" dirty="0">
                <a:solidFill>
                  <a:srgbClr val="262626"/>
                </a:solidFill>
                <a:highlight>
                  <a:srgbClr val="FFFF00"/>
                </a:highlight>
                <a:latin typeface="Calibri"/>
                <a:cs typeface="Calibri"/>
              </a:rPr>
              <a:t>n</a:t>
            </a:r>
            <a:r>
              <a:rPr sz="2800" dirty="0">
                <a:solidFill>
                  <a:srgbClr val="262626"/>
                </a:solidFill>
                <a:highlight>
                  <a:srgbClr val="FFFF00"/>
                </a:highlight>
                <a:latin typeface="Calibri"/>
                <a:cs typeface="Calibri"/>
              </a:rPr>
              <a:t>f</a:t>
            </a:r>
            <a:r>
              <a:rPr sz="2800" spc="-4" dirty="0">
                <a:solidFill>
                  <a:srgbClr val="262626"/>
                </a:solidFill>
                <a:highlight>
                  <a:srgbClr val="FFFF00"/>
                </a:highlight>
                <a:latin typeface="Calibri"/>
                <a:cs typeface="Calibri"/>
              </a:rPr>
              <a:t>ill</a:t>
            </a:r>
            <a:r>
              <a:rPr sz="2800" spc="-9" dirty="0">
                <a:solidFill>
                  <a:srgbClr val="262626"/>
                </a:solidFill>
                <a:highlight>
                  <a:srgbClr val="FFFF00"/>
                </a:highlight>
                <a:latin typeface="Calibri"/>
                <a:cs typeface="Calibri"/>
              </a:rPr>
              <a:t>e</a:t>
            </a:r>
            <a:r>
              <a:rPr sz="2800" spc="-13" dirty="0">
                <a:solidFill>
                  <a:srgbClr val="262626"/>
                </a:solidFill>
                <a:highlight>
                  <a:srgbClr val="FFFF00"/>
                </a:highlight>
                <a:latin typeface="Calibri"/>
                <a:cs typeface="Calibri"/>
              </a:rPr>
              <a:t>d</a:t>
            </a:r>
            <a:r>
              <a:rPr sz="2800" spc="-22" dirty="0">
                <a:solidFill>
                  <a:srgbClr val="262626"/>
                </a:solidFill>
                <a:highlight>
                  <a:srgbClr val="FFFF00"/>
                </a:highlight>
                <a:latin typeface="Calibri"/>
                <a:cs typeface="Calibri"/>
              </a:rPr>
              <a:t> </a:t>
            </a:r>
            <a:r>
              <a:rPr sz="2800" spc="-26" dirty="0">
                <a:solidFill>
                  <a:srgbClr val="262626"/>
                </a:solidFill>
                <a:highlight>
                  <a:srgbClr val="FFFF00"/>
                </a:highlight>
                <a:latin typeface="Calibri"/>
                <a:cs typeface="Calibri"/>
              </a:rPr>
              <a:t>p</a:t>
            </a:r>
            <a:r>
              <a:rPr sz="2800" spc="-9" dirty="0">
                <a:solidFill>
                  <a:srgbClr val="262626"/>
                </a:solidFill>
                <a:highlight>
                  <a:srgbClr val="FFFF00"/>
                </a:highlight>
                <a:latin typeface="Calibri"/>
                <a:cs typeface="Calibri"/>
              </a:rPr>
              <a:t>er T</a:t>
            </a:r>
            <a:r>
              <a:rPr sz="2800" spc="-13" dirty="0">
                <a:solidFill>
                  <a:srgbClr val="262626"/>
                </a:solidFill>
                <a:highlight>
                  <a:srgbClr val="FFFF00"/>
                </a:highlight>
                <a:latin typeface="Calibri"/>
                <a:cs typeface="Calibri"/>
              </a:rPr>
              <a:t>D</a:t>
            </a:r>
            <a:r>
              <a:rPr sz="2800" spc="-4"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S</a:t>
            </a:r>
            <a:r>
              <a:rPr sz="2800" spc="-26" dirty="0">
                <a:solidFill>
                  <a:srgbClr val="262626"/>
                </a:solidFill>
                <a:highlight>
                  <a:srgbClr val="FFFF00"/>
                </a:highlight>
                <a:latin typeface="Calibri"/>
                <a:cs typeface="Calibri"/>
              </a:rPr>
              <a:t>u</a:t>
            </a:r>
            <a:r>
              <a:rPr sz="2800" spc="-9" dirty="0">
                <a:solidFill>
                  <a:srgbClr val="262626"/>
                </a:solidFill>
                <a:highlight>
                  <a:srgbClr val="FFFF00"/>
                </a:highlight>
                <a:latin typeface="Calibri"/>
                <a:cs typeface="Calibri"/>
              </a:rPr>
              <a:t>r</a:t>
            </a:r>
            <a:r>
              <a:rPr sz="2800" spc="-13" dirty="0">
                <a:solidFill>
                  <a:srgbClr val="262626"/>
                </a:solidFill>
                <a:highlight>
                  <a:srgbClr val="FFFF00"/>
                </a:highlight>
                <a:latin typeface="Calibri"/>
                <a:cs typeface="Calibri"/>
              </a:rPr>
              <a:t>v</a:t>
            </a:r>
            <a:r>
              <a:rPr sz="2800" spc="-9" dirty="0">
                <a:solidFill>
                  <a:srgbClr val="262626"/>
                </a:solidFill>
                <a:highlight>
                  <a:srgbClr val="FFFF00"/>
                </a:highlight>
                <a:latin typeface="Calibri"/>
                <a:cs typeface="Calibri"/>
              </a:rPr>
              <a:t>e</a:t>
            </a:r>
            <a:r>
              <a:rPr sz="2800" spc="-13" dirty="0">
                <a:solidFill>
                  <a:srgbClr val="262626"/>
                </a:solidFill>
                <a:highlight>
                  <a:srgbClr val="FFFF00"/>
                </a:highlight>
                <a:latin typeface="Calibri"/>
                <a:cs typeface="Calibri"/>
              </a:rPr>
              <a:t>y</a:t>
            </a:r>
            <a:r>
              <a:rPr sz="2800" spc="-9" dirty="0">
                <a:solidFill>
                  <a:srgbClr val="262626"/>
                </a:solidFill>
                <a:highlight>
                  <a:srgbClr val="FFFF00"/>
                </a:highlight>
                <a:latin typeface="Calibri"/>
                <a:cs typeface="Calibri"/>
              </a:rPr>
              <a:t>; </a:t>
            </a:r>
            <a:r>
              <a:rPr sz="2800" dirty="0">
                <a:solidFill>
                  <a:srgbClr val="262626"/>
                </a:solidFill>
                <a:highlight>
                  <a:srgbClr val="FFFF00"/>
                </a:highlight>
                <a:latin typeface="Calibri"/>
                <a:cs typeface="Calibri"/>
              </a:rPr>
              <a:t>t</a:t>
            </a:r>
            <a:r>
              <a:rPr sz="2800" spc="-26" dirty="0">
                <a:solidFill>
                  <a:srgbClr val="262626"/>
                </a:solidFill>
                <a:highlight>
                  <a:srgbClr val="FFFF00"/>
                </a:highlight>
                <a:latin typeface="Calibri"/>
                <a:cs typeface="Calibri"/>
              </a:rPr>
              <a:t>h</a:t>
            </a:r>
            <a:r>
              <a:rPr sz="2800" spc="-9" dirty="0">
                <a:solidFill>
                  <a:srgbClr val="262626"/>
                </a:solidFill>
                <a:highlight>
                  <a:srgbClr val="FFFF00"/>
                </a:highlight>
                <a:latin typeface="Calibri"/>
                <a:cs typeface="Calibri"/>
              </a:rPr>
              <a:t>is</a:t>
            </a:r>
            <a:r>
              <a:rPr sz="2800" spc="4"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is</a:t>
            </a:r>
            <a:r>
              <a:rPr sz="2800" spc="-18" dirty="0">
                <a:solidFill>
                  <a:srgbClr val="262626"/>
                </a:solidFill>
                <a:highlight>
                  <a:srgbClr val="FFFF00"/>
                </a:highlight>
                <a:latin typeface="Calibri"/>
                <a:cs typeface="Calibri"/>
              </a:rPr>
              <a:t> </a:t>
            </a:r>
            <a:r>
              <a:rPr sz="2800" dirty="0">
                <a:solidFill>
                  <a:srgbClr val="262626"/>
                </a:solidFill>
                <a:highlight>
                  <a:srgbClr val="FFFF00"/>
                </a:highlight>
                <a:latin typeface="Calibri"/>
                <a:cs typeface="Calibri"/>
              </a:rPr>
              <a:t>c</a:t>
            </a:r>
            <a:r>
              <a:rPr sz="2800" spc="-26" dirty="0">
                <a:solidFill>
                  <a:srgbClr val="262626"/>
                </a:solidFill>
                <a:highlight>
                  <a:srgbClr val="FFFF00"/>
                </a:highlight>
                <a:latin typeface="Calibri"/>
                <a:cs typeface="Calibri"/>
              </a:rPr>
              <a:t>o</a:t>
            </a:r>
            <a:r>
              <a:rPr sz="2800" spc="-4" dirty="0">
                <a:solidFill>
                  <a:srgbClr val="262626"/>
                </a:solidFill>
                <a:highlight>
                  <a:srgbClr val="FFFF00"/>
                </a:highlight>
                <a:latin typeface="Calibri"/>
                <a:cs typeface="Calibri"/>
              </a:rPr>
              <a:t>n</a:t>
            </a:r>
            <a:r>
              <a:rPr sz="2800" spc="-13" dirty="0">
                <a:solidFill>
                  <a:srgbClr val="262626"/>
                </a:solidFill>
                <a:highlight>
                  <a:srgbClr val="FFFF00"/>
                </a:highlight>
                <a:latin typeface="Calibri"/>
                <a:cs typeface="Calibri"/>
              </a:rPr>
              <a:t>s</a:t>
            </a:r>
            <a:r>
              <a:rPr sz="2800" spc="-4" dirty="0">
                <a:solidFill>
                  <a:srgbClr val="262626"/>
                </a:solidFill>
                <a:highlight>
                  <a:srgbClr val="FFFF00"/>
                </a:highlight>
                <a:latin typeface="Calibri"/>
                <a:cs typeface="Calibri"/>
              </a:rPr>
              <a:t>i</a:t>
            </a:r>
            <a:r>
              <a:rPr sz="2800" spc="-13" dirty="0">
                <a:solidFill>
                  <a:srgbClr val="262626"/>
                </a:solidFill>
                <a:highlight>
                  <a:srgbClr val="FFFF00"/>
                </a:highlight>
                <a:latin typeface="Calibri"/>
                <a:cs typeface="Calibri"/>
              </a:rPr>
              <a:t>s</a:t>
            </a:r>
            <a:r>
              <a:rPr sz="2800" spc="-18" dirty="0">
                <a:solidFill>
                  <a:srgbClr val="262626"/>
                </a:solidFill>
                <a:highlight>
                  <a:srgbClr val="FFFF00"/>
                </a:highlight>
                <a:latin typeface="Calibri"/>
                <a:cs typeface="Calibri"/>
              </a:rPr>
              <a:t>t</a:t>
            </a:r>
            <a:r>
              <a:rPr sz="2800" spc="-9" dirty="0">
                <a:solidFill>
                  <a:srgbClr val="262626"/>
                </a:solidFill>
                <a:highlight>
                  <a:srgbClr val="FFFF00"/>
                </a:highlight>
                <a:latin typeface="Calibri"/>
                <a:cs typeface="Calibri"/>
              </a:rPr>
              <a:t>e</a:t>
            </a:r>
            <a:r>
              <a:rPr sz="2800" spc="-4" dirty="0">
                <a:solidFill>
                  <a:srgbClr val="262626"/>
                </a:solidFill>
                <a:highlight>
                  <a:srgbClr val="FFFF00"/>
                </a:highlight>
                <a:latin typeface="Calibri"/>
                <a:cs typeface="Calibri"/>
              </a:rPr>
              <a:t>n</a:t>
            </a:r>
            <a:r>
              <a:rPr sz="2800" spc="-9" dirty="0">
                <a:solidFill>
                  <a:srgbClr val="262626"/>
                </a:solidFill>
                <a:highlight>
                  <a:srgbClr val="FFFF00"/>
                </a:highlight>
                <a:latin typeface="Calibri"/>
                <a:cs typeface="Calibri"/>
              </a:rPr>
              <a:t>t</a:t>
            </a:r>
            <a:r>
              <a:rPr sz="2800" spc="-4"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w</a:t>
            </a:r>
            <a:r>
              <a:rPr sz="2800" spc="-22" dirty="0">
                <a:solidFill>
                  <a:srgbClr val="262626"/>
                </a:solidFill>
                <a:highlight>
                  <a:srgbClr val="FFFF00"/>
                </a:highlight>
                <a:latin typeface="Calibri"/>
                <a:cs typeface="Calibri"/>
              </a:rPr>
              <a:t>i</a:t>
            </a:r>
            <a:r>
              <a:rPr sz="2800" dirty="0">
                <a:solidFill>
                  <a:srgbClr val="262626"/>
                </a:solidFill>
                <a:highlight>
                  <a:srgbClr val="FFFF00"/>
                </a:highlight>
                <a:latin typeface="Calibri"/>
                <a:cs typeface="Calibri"/>
              </a:rPr>
              <a:t>t</a:t>
            </a:r>
            <a:r>
              <a:rPr sz="2800" spc="-13" dirty="0">
                <a:solidFill>
                  <a:srgbClr val="262626"/>
                </a:solidFill>
                <a:highlight>
                  <a:srgbClr val="FFFF00"/>
                </a:highlight>
                <a:latin typeface="Calibri"/>
                <a:cs typeface="Calibri"/>
              </a:rPr>
              <a:t>h</a:t>
            </a:r>
            <a:r>
              <a:rPr sz="2800" spc="-4" dirty="0">
                <a:solidFill>
                  <a:srgbClr val="262626"/>
                </a:solidFill>
                <a:highlight>
                  <a:srgbClr val="FFFF00"/>
                </a:highlight>
                <a:latin typeface="Calibri"/>
                <a:cs typeface="Calibri"/>
              </a:rPr>
              <a:t> </a:t>
            </a:r>
            <a:r>
              <a:rPr sz="2800" spc="-9" dirty="0">
                <a:solidFill>
                  <a:srgbClr val="262626"/>
                </a:solidFill>
                <a:highlight>
                  <a:srgbClr val="FFFF00"/>
                </a:highlight>
                <a:latin typeface="Calibri"/>
                <a:cs typeface="Calibri"/>
              </a:rPr>
              <a:t>la</a:t>
            </a:r>
            <a:r>
              <a:rPr sz="2800" spc="-13" dirty="0">
                <a:solidFill>
                  <a:srgbClr val="262626"/>
                </a:solidFill>
                <a:highlight>
                  <a:srgbClr val="FFFF00"/>
                </a:highlight>
                <a:latin typeface="Calibri"/>
                <a:cs typeface="Calibri"/>
              </a:rPr>
              <a:t>s</a:t>
            </a:r>
            <a:r>
              <a:rPr sz="2800" spc="-9" dirty="0">
                <a:solidFill>
                  <a:srgbClr val="262626"/>
                </a:solidFill>
                <a:highlight>
                  <a:srgbClr val="FFFF00"/>
                </a:highlight>
                <a:latin typeface="Calibri"/>
                <a:cs typeface="Calibri"/>
              </a:rPr>
              <a:t>t</a:t>
            </a:r>
            <a:r>
              <a:rPr sz="2800" spc="-4" dirty="0">
                <a:solidFill>
                  <a:srgbClr val="262626"/>
                </a:solidFill>
                <a:highlight>
                  <a:srgbClr val="FFFF00"/>
                </a:highlight>
                <a:latin typeface="Calibri"/>
                <a:cs typeface="Calibri"/>
              </a:rPr>
              <a:t> </a:t>
            </a:r>
            <a:r>
              <a:rPr sz="2800" dirty="0">
                <a:solidFill>
                  <a:srgbClr val="262626"/>
                </a:solidFill>
                <a:highlight>
                  <a:srgbClr val="FFFF00"/>
                </a:highlight>
                <a:latin typeface="Calibri"/>
                <a:cs typeface="Calibri"/>
              </a:rPr>
              <a:t>y</a:t>
            </a:r>
            <a:r>
              <a:rPr sz="2800" spc="-26" dirty="0">
                <a:solidFill>
                  <a:srgbClr val="262626"/>
                </a:solidFill>
                <a:highlight>
                  <a:srgbClr val="FFFF00"/>
                </a:highlight>
                <a:latin typeface="Calibri"/>
                <a:cs typeface="Calibri"/>
              </a:rPr>
              <a:t>e</a:t>
            </a:r>
            <a:r>
              <a:rPr sz="2800" spc="-9" dirty="0">
                <a:solidFill>
                  <a:srgbClr val="262626"/>
                </a:solidFill>
                <a:highlight>
                  <a:srgbClr val="FFFF00"/>
                </a:highlight>
                <a:latin typeface="Calibri"/>
                <a:cs typeface="Calibri"/>
              </a:rPr>
              <a:t>ar</a:t>
            </a:r>
            <a:endParaRPr sz="2800" dirty="0">
              <a:highlight>
                <a:srgbClr val="FFFF00"/>
              </a:highlight>
              <a:latin typeface="Calibri"/>
              <a:cs typeface="Calibri"/>
            </a:endParaRPr>
          </a:p>
          <a:p>
            <a:pPr marL="261111" indent="-249905">
              <a:spcBef>
                <a:spcPts val="468"/>
              </a:spcBef>
              <a:buSzPct val="67441"/>
              <a:buFont typeface="Times New Roman"/>
              <a:buChar char="•"/>
              <a:tabLst>
                <a:tab pos="261671" algn="l"/>
              </a:tabLst>
            </a:pPr>
            <a:r>
              <a:rPr sz="2800" spc="-26" dirty="0">
                <a:solidFill>
                  <a:srgbClr val="262626"/>
                </a:solidFill>
                <a:latin typeface="Calibri"/>
                <a:cs typeface="Calibri"/>
              </a:rPr>
              <a:t>P</a:t>
            </a:r>
            <a:r>
              <a:rPr sz="2800" spc="-9" dirty="0">
                <a:solidFill>
                  <a:srgbClr val="262626"/>
                </a:solidFill>
                <a:latin typeface="Calibri"/>
                <a:cs typeface="Calibri"/>
              </a:rPr>
              <a:t>ro</a:t>
            </a:r>
            <a:r>
              <a:rPr sz="2800" spc="-35" dirty="0">
                <a:solidFill>
                  <a:srgbClr val="262626"/>
                </a:solidFill>
                <a:latin typeface="Calibri"/>
                <a:cs typeface="Calibri"/>
              </a:rPr>
              <a:t>g</a:t>
            </a:r>
            <a:r>
              <a:rPr sz="2800" spc="-13" dirty="0">
                <a:solidFill>
                  <a:srgbClr val="262626"/>
                </a:solidFill>
                <a:latin typeface="Calibri"/>
                <a:cs typeface="Calibri"/>
              </a:rPr>
              <a:t>rams</a:t>
            </a:r>
            <a:r>
              <a:rPr sz="2800" spc="22" dirty="0">
                <a:solidFill>
                  <a:srgbClr val="262626"/>
                </a:solidFill>
                <a:latin typeface="Calibri"/>
                <a:cs typeface="Calibri"/>
              </a:rPr>
              <a:t> </a:t>
            </a:r>
            <a:r>
              <a:rPr sz="2800" spc="-22" dirty="0">
                <a:solidFill>
                  <a:srgbClr val="262626"/>
                </a:solidFill>
                <a:latin typeface="Calibri"/>
                <a:cs typeface="Calibri"/>
              </a:rPr>
              <a:t>f</a:t>
            </a:r>
            <a:r>
              <a:rPr sz="2800" spc="-9" dirty="0">
                <a:solidFill>
                  <a:srgbClr val="262626"/>
                </a:solidFill>
                <a:latin typeface="Calibri"/>
                <a:cs typeface="Calibri"/>
              </a:rPr>
              <a:t>ee</a:t>
            </a:r>
            <a:r>
              <a:rPr sz="2800" spc="-4" dirty="0">
                <a:solidFill>
                  <a:srgbClr val="262626"/>
                </a:solidFill>
                <a:latin typeface="Calibri"/>
                <a:cs typeface="Calibri"/>
              </a:rPr>
              <a:t>l</a:t>
            </a:r>
            <a:r>
              <a:rPr sz="2800" spc="-31" dirty="0">
                <a:solidFill>
                  <a:srgbClr val="262626"/>
                </a:solidFill>
                <a:latin typeface="Calibri"/>
                <a:cs typeface="Calibri"/>
              </a:rPr>
              <a:t> </a:t>
            </a:r>
            <a:r>
              <a:rPr sz="2800" spc="-4" dirty="0">
                <a:solidFill>
                  <a:srgbClr val="262626"/>
                </a:solidFill>
                <a:latin typeface="Calibri"/>
                <a:cs typeface="Calibri"/>
              </a:rPr>
              <a:t>p</a:t>
            </a:r>
            <a:r>
              <a:rPr sz="2800" spc="-9" dirty="0">
                <a:solidFill>
                  <a:srgbClr val="262626"/>
                </a:solidFill>
                <a:latin typeface="Calibri"/>
                <a:cs typeface="Calibri"/>
              </a:rPr>
              <a:t>r</a:t>
            </a:r>
            <a:r>
              <a:rPr sz="2800" spc="-26" dirty="0">
                <a:solidFill>
                  <a:srgbClr val="262626"/>
                </a:solidFill>
                <a:latin typeface="Calibri"/>
                <a:cs typeface="Calibri"/>
              </a:rPr>
              <a:t>e</a:t>
            </a:r>
            <a:r>
              <a:rPr sz="2800" spc="-13" dirty="0">
                <a:solidFill>
                  <a:srgbClr val="262626"/>
                </a:solidFill>
                <a:latin typeface="Calibri"/>
                <a:cs typeface="Calibri"/>
              </a:rPr>
              <a:t>s</a:t>
            </a:r>
            <a:r>
              <a:rPr sz="2800" dirty="0">
                <a:solidFill>
                  <a:srgbClr val="262626"/>
                </a:solidFill>
                <a:latin typeface="Calibri"/>
                <a:cs typeface="Calibri"/>
              </a:rPr>
              <a:t>s</a:t>
            </a:r>
            <a:r>
              <a:rPr sz="2800" spc="-26" dirty="0">
                <a:solidFill>
                  <a:srgbClr val="262626"/>
                </a:solidFill>
                <a:latin typeface="Calibri"/>
                <a:cs typeface="Calibri"/>
              </a:rPr>
              <a:t>u</a:t>
            </a:r>
            <a:r>
              <a:rPr sz="2800" spc="-9" dirty="0">
                <a:solidFill>
                  <a:srgbClr val="262626"/>
                </a:solidFill>
                <a:latin typeface="Calibri"/>
                <a:cs typeface="Calibri"/>
              </a:rPr>
              <a:t>re</a:t>
            </a:r>
            <a:r>
              <a:rPr sz="2800" spc="-26" dirty="0">
                <a:solidFill>
                  <a:srgbClr val="262626"/>
                </a:solidFill>
                <a:latin typeface="Calibri"/>
                <a:cs typeface="Calibri"/>
              </a:rPr>
              <a:t> </a:t>
            </a:r>
            <a:r>
              <a:rPr sz="2800" dirty="0">
                <a:solidFill>
                  <a:srgbClr val="262626"/>
                </a:solidFill>
                <a:latin typeface="Calibri"/>
                <a:cs typeface="Calibri"/>
              </a:rPr>
              <a:t>t</a:t>
            </a:r>
            <a:r>
              <a:rPr sz="2800" spc="-13" dirty="0">
                <a:solidFill>
                  <a:srgbClr val="262626"/>
                </a:solidFill>
                <a:latin typeface="Calibri"/>
                <a:cs typeface="Calibri"/>
              </a:rPr>
              <a:t>o</a:t>
            </a:r>
            <a:r>
              <a:rPr sz="2800" spc="-9" dirty="0">
                <a:solidFill>
                  <a:srgbClr val="262626"/>
                </a:solidFill>
                <a:latin typeface="Calibri"/>
                <a:cs typeface="Calibri"/>
              </a:rPr>
              <a:t> </a:t>
            </a:r>
            <a:r>
              <a:rPr sz="2800" spc="-13" dirty="0">
                <a:solidFill>
                  <a:srgbClr val="262626"/>
                </a:solidFill>
                <a:latin typeface="Calibri"/>
                <a:cs typeface="Calibri"/>
              </a:rPr>
              <a:t>ma</a:t>
            </a:r>
            <a:r>
              <a:rPr sz="2800" spc="-18" dirty="0">
                <a:solidFill>
                  <a:srgbClr val="262626"/>
                </a:solidFill>
                <a:latin typeface="Calibri"/>
                <a:cs typeface="Calibri"/>
              </a:rPr>
              <a:t>k</a:t>
            </a:r>
            <a:r>
              <a:rPr sz="2800" spc="-13" dirty="0">
                <a:solidFill>
                  <a:srgbClr val="262626"/>
                </a:solidFill>
                <a:latin typeface="Calibri"/>
                <a:cs typeface="Calibri"/>
              </a:rPr>
              <a:t>e</a:t>
            </a:r>
            <a:r>
              <a:rPr sz="2800" spc="-9" dirty="0">
                <a:solidFill>
                  <a:srgbClr val="262626"/>
                </a:solidFill>
                <a:latin typeface="Calibri"/>
                <a:cs typeface="Calibri"/>
              </a:rPr>
              <a:t> early</a:t>
            </a:r>
            <a:r>
              <a:rPr sz="2800" dirty="0">
                <a:solidFill>
                  <a:srgbClr val="262626"/>
                </a:solidFill>
                <a:latin typeface="Calibri"/>
                <a:cs typeface="Calibri"/>
              </a:rPr>
              <a:t> </a:t>
            </a:r>
            <a:r>
              <a:rPr sz="2800" spc="-26" dirty="0">
                <a:solidFill>
                  <a:srgbClr val="262626"/>
                </a:solidFill>
                <a:latin typeface="Calibri"/>
                <a:cs typeface="Calibri"/>
              </a:rPr>
              <a:t>o</a:t>
            </a:r>
            <a:r>
              <a:rPr sz="2800" dirty="0">
                <a:solidFill>
                  <a:srgbClr val="262626"/>
                </a:solidFill>
                <a:latin typeface="Calibri"/>
                <a:cs typeface="Calibri"/>
              </a:rPr>
              <a:t>ff</a:t>
            </a:r>
            <a:r>
              <a:rPr sz="2800" spc="-9" dirty="0">
                <a:solidFill>
                  <a:srgbClr val="262626"/>
                </a:solidFill>
                <a:latin typeface="Calibri"/>
                <a:cs typeface="Calibri"/>
              </a:rPr>
              <a:t>e</a:t>
            </a:r>
            <a:r>
              <a:rPr sz="2800" spc="-26" dirty="0">
                <a:solidFill>
                  <a:srgbClr val="262626"/>
                </a:solidFill>
                <a:latin typeface="Calibri"/>
                <a:cs typeface="Calibri"/>
              </a:rPr>
              <a:t>r</a:t>
            </a:r>
            <a:r>
              <a:rPr sz="2800" spc="-9" dirty="0">
                <a:solidFill>
                  <a:srgbClr val="262626"/>
                </a:solidFill>
                <a:latin typeface="Calibri"/>
                <a:cs typeface="Calibri"/>
              </a:rPr>
              <a:t>s</a:t>
            </a:r>
            <a:r>
              <a:rPr sz="2800" spc="-18" dirty="0">
                <a:solidFill>
                  <a:srgbClr val="262626"/>
                </a:solidFill>
                <a:latin typeface="Calibri"/>
                <a:cs typeface="Calibri"/>
              </a:rPr>
              <a:t> </a:t>
            </a:r>
            <a:r>
              <a:rPr sz="2800" spc="-9" dirty="0">
                <a:solidFill>
                  <a:srgbClr val="262626"/>
                </a:solidFill>
                <a:latin typeface="Calibri"/>
                <a:cs typeface="Calibri"/>
              </a:rPr>
              <a:t>in</a:t>
            </a:r>
            <a:r>
              <a:rPr sz="2800" spc="-4" dirty="0">
                <a:solidFill>
                  <a:srgbClr val="262626"/>
                </a:solidFill>
                <a:latin typeface="Calibri"/>
                <a:cs typeface="Calibri"/>
              </a:rPr>
              <a:t> </a:t>
            </a:r>
            <a:r>
              <a:rPr sz="2800" spc="-26" dirty="0">
                <a:solidFill>
                  <a:srgbClr val="262626"/>
                </a:solidFill>
                <a:latin typeface="Calibri"/>
                <a:cs typeface="Calibri"/>
              </a:rPr>
              <a:t>h</a:t>
            </a:r>
            <a:r>
              <a:rPr sz="2800" spc="-9" dirty="0">
                <a:solidFill>
                  <a:srgbClr val="262626"/>
                </a:solidFill>
                <a:latin typeface="Calibri"/>
                <a:cs typeface="Calibri"/>
              </a:rPr>
              <a:t>o</a:t>
            </a:r>
            <a:r>
              <a:rPr sz="2800" spc="-26" dirty="0">
                <a:solidFill>
                  <a:srgbClr val="262626"/>
                </a:solidFill>
                <a:latin typeface="Calibri"/>
                <a:cs typeface="Calibri"/>
              </a:rPr>
              <a:t>p</a:t>
            </a:r>
            <a:r>
              <a:rPr sz="2800" spc="-9" dirty="0">
                <a:solidFill>
                  <a:srgbClr val="262626"/>
                </a:solidFill>
                <a:latin typeface="Calibri"/>
                <a:cs typeface="Calibri"/>
              </a:rPr>
              <a:t>es</a:t>
            </a:r>
            <a:r>
              <a:rPr sz="2800" spc="4" dirty="0">
                <a:solidFill>
                  <a:srgbClr val="262626"/>
                </a:solidFill>
                <a:latin typeface="Calibri"/>
                <a:cs typeface="Calibri"/>
              </a:rPr>
              <a:t> </a:t>
            </a:r>
            <a:r>
              <a:rPr sz="2800" spc="-26" dirty="0">
                <a:solidFill>
                  <a:srgbClr val="262626"/>
                </a:solidFill>
                <a:latin typeface="Calibri"/>
                <a:cs typeface="Calibri"/>
              </a:rPr>
              <a:t>o</a:t>
            </a:r>
            <a:r>
              <a:rPr sz="2800" spc="-9" dirty="0">
                <a:solidFill>
                  <a:srgbClr val="262626"/>
                </a:solidFill>
                <a:latin typeface="Calibri"/>
                <a:cs typeface="Calibri"/>
              </a:rPr>
              <a:t>f</a:t>
            </a:r>
            <a:r>
              <a:rPr sz="2800" spc="-4" dirty="0">
                <a:solidFill>
                  <a:srgbClr val="262626"/>
                </a:solidFill>
                <a:latin typeface="Calibri"/>
                <a:cs typeface="Calibri"/>
              </a:rPr>
              <a:t> </a:t>
            </a:r>
            <a:r>
              <a:rPr sz="2800" dirty="0">
                <a:solidFill>
                  <a:srgbClr val="262626"/>
                </a:solidFill>
                <a:latin typeface="Calibri"/>
                <a:cs typeface="Calibri"/>
              </a:rPr>
              <a:t>f</a:t>
            </a:r>
            <a:r>
              <a:rPr sz="2800" spc="-4" dirty="0">
                <a:solidFill>
                  <a:srgbClr val="262626"/>
                </a:solidFill>
                <a:latin typeface="Calibri"/>
                <a:cs typeface="Calibri"/>
              </a:rPr>
              <a:t>illi</a:t>
            </a:r>
            <a:r>
              <a:rPr sz="2800" spc="-26" dirty="0">
                <a:solidFill>
                  <a:srgbClr val="262626"/>
                </a:solidFill>
                <a:latin typeface="Calibri"/>
                <a:cs typeface="Calibri"/>
              </a:rPr>
              <a:t>n</a:t>
            </a:r>
            <a:r>
              <a:rPr sz="2800" spc="-9" dirty="0">
                <a:solidFill>
                  <a:srgbClr val="262626"/>
                </a:solidFill>
                <a:latin typeface="Calibri"/>
                <a:cs typeface="Calibri"/>
              </a:rPr>
              <a:t>g.</a:t>
            </a:r>
            <a:endParaRPr sz="2800" dirty="0">
              <a:latin typeface="Calibri"/>
              <a:cs typeface="Calibri"/>
            </a:endParaRPr>
          </a:p>
          <a:p>
            <a:pPr marL="261111" indent="-249905">
              <a:spcBef>
                <a:spcPts val="494"/>
              </a:spcBef>
              <a:buSzPct val="67441"/>
              <a:buFont typeface="Times New Roman"/>
              <a:buChar char="•"/>
              <a:tabLst>
                <a:tab pos="261671" algn="l"/>
              </a:tabLst>
            </a:pPr>
            <a:r>
              <a:rPr sz="2800" spc="-13" dirty="0">
                <a:solidFill>
                  <a:srgbClr val="262626"/>
                </a:solidFill>
                <a:latin typeface="Calibri"/>
                <a:cs typeface="Calibri"/>
              </a:rPr>
              <a:t>Av</a:t>
            </a:r>
            <a:r>
              <a:rPr sz="2800" spc="-9" dirty="0">
                <a:solidFill>
                  <a:srgbClr val="262626"/>
                </a:solidFill>
                <a:latin typeface="Calibri"/>
                <a:cs typeface="Calibri"/>
              </a:rPr>
              <a:t>erage</a:t>
            </a:r>
            <a:r>
              <a:rPr sz="2800" spc="-26" dirty="0">
                <a:solidFill>
                  <a:srgbClr val="262626"/>
                </a:solidFill>
                <a:latin typeface="Calibri"/>
                <a:cs typeface="Calibri"/>
              </a:rPr>
              <a:t> </a:t>
            </a:r>
            <a:r>
              <a:rPr sz="2800" spc="-4" dirty="0">
                <a:solidFill>
                  <a:srgbClr val="262626"/>
                </a:solidFill>
                <a:latin typeface="Calibri"/>
                <a:cs typeface="Calibri"/>
              </a:rPr>
              <a:t>l</a:t>
            </a:r>
            <a:r>
              <a:rPr sz="2800" spc="-9" dirty="0">
                <a:solidFill>
                  <a:srgbClr val="262626"/>
                </a:solidFill>
                <a:latin typeface="Calibri"/>
                <a:cs typeface="Calibri"/>
              </a:rPr>
              <a:t>e</a:t>
            </a:r>
            <a:r>
              <a:rPr sz="2800" spc="-26" dirty="0">
                <a:solidFill>
                  <a:srgbClr val="262626"/>
                </a:solidFill>
                <a:latin typeface="Calibri"/>
                <a:cs typeface="Calibri"/>
              </a:rPr>
              <a:t>n</a:t>
            </a:r>
            <a:r>
              <a:rPr sz="2800" spc="-13" dirty="0">
                <a:solidFill>
                  <a:srgbClr val="262626"/>
                </a:solidFill>
                <a:latin typeface="Calibri"/>
                <a:cs typeface="Calibri"/>
              </a:rPr>
              <a:t>g</a:t>
            </a:r>
            <a:r>
              <a:rPr sz="2800" dirty="0">
                <a:solidFill>
                  <a:srgbClr val="262626"/>
                </a:solidFill>
                <a:latin typeface="Calibri"/>
                <a:cs typeface="Calibri"/>
              </a:rPr>
              <a:t>t</a:t>
            </a:r>
            <a:r>
              <a:rPr sz="2800" spc="-13" dirty="0">
                <a:solidFill>
                  <a:srgbClr val="262626"/>
                </a:solidFill>
                <a:latin typeface="Calibri"/>
                <a:cs typeface="Calibri"/>
              </a:rPr>
              <a:t>h</a:t>
            </a:r>
            <a:r>
              <a:rPr sz="2800" spc="-4" dirty="0">
                <a:solidFill>
                  <a:srgbClr val="262626"/>
                </a:solidFill>
                <a:latin typeface="Calibri"/>
                <a:cs typeface="Calibri"/>
              </a:rPr>
              <a:t> </a:t>
            </a:r>
            <a:r>
              <a:rPr sz="2800" spc="-26" dirty="0">
                <a:solidFill>
                  <a:srgbClr val="262626"/>
                </a:solidFill>
                <a:latin typeface="Calibri"/>
                <a:cs typeface="Calibri"/>
              </a:rPr>
              <a:t>o</a:t>
            </a:r>
            <a:r>
              <a:rPr sz="2800" spc="-9" dirty="0">
                <a:solidFill>
                  <a:srgbClr val="262626"/>
                </a:solidFill>
                <a:latin typeface="Calibri"/>
                <a:cs typeface="Calibri"/>
              </a:rPr>
              <a:t>f</a:t>
            </a:r>
            <a:r>
              <a:rPr sz="2800" spc="-4" dirty="0">
                <a:solidFill>
                  <a:srgbClr val="262626"/>
                </a:solidFill>
                <a:latin typeface="Calibri"/>
                <a:cs typeface="Calibri"/>
              </a:rPr>
              <a:t> </a:t>
            </a:r>
            <a:r>
              <a:rPr sz="2800" dirty="0">
                <a:solidFill>
                  <a:srgbClr val="262626"/>
                </a:solidFill>
                <a:latin typeface="Calibri"/>
                <a:cs typeface="Calibri"/>
              </a:rPr>
              <a:t>t</a:t>
            </a:r>
            <a:r>
              <a:rPr sz="2800" spc="-13" dirty="0">
                <a:solidFill>
                  <a:srgbClr val="262626"/>
                </a:solidFill>
                <a:latin typeface="Calibri"/>
                <a:cs typeface="Calibri"/>
              </a:rPr>
              <a:t>ime</a:t>
            </a:r>
            <a:r>
              <a:rPr sz="2800" spc="-9" dirty="0">
                <a:solidFill>
                  <a:srgbClr val="262626"/>
                </a:solidFill>
                <a:latin typeface="Calibri"/>
                <a:cs typeface="Calibri"/>
              </a:rPr>
              <a:t> </a:t>
            </a:r>
            <a:r>
              <a:rPr sz="2800" spc="-13" dirty="0">
                <a:solidFill>
                  <a:srgbClr val="262626"/>
                </a:solidFill>
                <a:latin typeface="Calibri"/>
                <a:cs typeface="Calibri"/>
              </a:rPr>
              <a:t>an</a:t>
            </a:r>
            <a:r>
              <a:rPr sz="2800" spc="-4" dirty="0">
                <a:solidFill>
                  <a:srgbClr val="262626"/>
                </a:solidFill>
                <a:latin typeface="Calibri"/>
                <a:cs typeface="Calibri"/>
              </a:rPr>
              <a:t> </a:t>
            </a:r>
            <a:r>
              <a:rPr sz="2800" spc="-26" dirty="0">
                <a:solidFill>
                  <a:srgbClr val="262626"/>
                </a:solidFill>
                <a:latin typeface="Calibri"/>
                <a:cs typeface="Calibri"/>
              </a:rPr>
              <a:t>o</a:t>
            </a:r>
            <a:r>
              <a:rPr sz="2800" dirty="0">
                <a:solidFill>
                  <a:srgbClr val="262626"/>
                </a:solidFill>
                <a:latin typeface="Calibri"/>
                <a:cs typeface="Calibri"/>
              </a:rPr>
              <a:t>f</a:t>
            </a:r>
            <a:r>
              <a:rPr sz="2800" spc="-22" dirty="0">
                <a:solidFill>
                  <a:srgbClr val="262626"/>
                </a:solidFill>
                <a:latin typeface="Calibri"/>
                <a:cs typeface="Calibri"/>
              </a:rPr>
              <a:t>f</a:t>
            </a:r>
            <a:r>
              <a:rPr sz="2800" spc="-9" dirty="0">
                <a:solidFill>
                  <a:srgbClr val="262626"/>
                </a:solidFill>
                <a:latin typeface="Calibri"/>
                <a:cs typeface="Calibri"/>
              </a:rPr>
              <a:t>er was</a:t>
            </a:r>
            <a:r>
              <a:rPr sz="2800" spc="-18" dirty="0">
                <a:solidFill>
                  <a:srgbClr val="262626"/>
                </a:solidFill>
                <a:latin typeface="Calibri"/>
                <a:cs typeface="Calibri"/>
              </a:rPr>
              <a:t> </a:t>
            </a:r>
            <a:r>
              <a:rPr sz="2800" spc="-4" dirty="0">
                <a:solidFill>
                  <a:srgbClr val="262626"/>
                </a:solidFill>
                <a:latin typeface="Calibri"/>
                <a:cs typeface="Calibri"/>
              </a:rPr>
              <a:t>h</a:t>
            </a:r>
            <a:r>
              <a:rPr sz="2800" spc="-26" dirty="0">
                <a:solidFill>
                  <a:srgbClr val="262626"/>
                </a:solidFill>
                <a:latin typeface="Calibri"/>
                <a:cs typeface="Calibri"/>
              </a:rPr>
              <a:t>e</a:t>
            </a:r>
            <a:r>
              <a:rPr sz="2800" spc="-4" dirty="0">
                <a:solidFill>
                  <a:srgbClr val="262626"/>
                </a:solidFill>
                <a:latin typeface="Calibri"/>
                <a:cs typeface="Calibri"/>
              </a:rPr>
              <a:t>ld</a:t>
            </a:r>
            <a:r>
              <a:rPr sz="2800" spc="-9" dirty="0">
                <a:solidFill>
                  <a:srgbClr val="262626"/>
                </a:solidFill>
                <a:latin typeface="Calibri"/>
                <a:cs typeface="Calibri"/>
              </a:rPr>
              <a:t>:</a:t>
            </a:r>
            <a:r>
              <a:rPr sz="2800" spc="-26" dirty="0">
                <a:solidFill>
                  <a:srgbClr val="262626"/>
                </a:solidFill>
                <a:latin typeface="Calibri"/>
                <a:cs typeface="Calibri"/>
              </a:rPr>
              <a:t> </a:t>
            </a:r>
            <a:r>
              <a:rPr sz="2800" spc="-9" dirty="0">
                <a:solidFill>
                  <a:srgbClr val="262626"/>
                </a:solidFill>
                <a:latin typeface="Calibri"/>
                <a:cs typeface="Calibri"/>
              </a:rPr>
              <a:t>6</a:t>
            </a:r>
            <a:r>
              <a:rPr sz="2800" spc="-13" dirty="0">
                <a:solidFill>
                  <a:srgbClr val="262626"/>
                </a:solidFill>
                <a:latin typeface="Calibri"/>
                <a:cs typeface="Calibri"/>
              </a:rPr>
              <a:t>.2</a:t>
            </a:r>
            <a:r>
              <a:rPr sz="2800" spc="13" dirty="0">
                <a:solidFill>
                  <a:srgbClr val="262626"/>
                </a:solidFill>
                <a:latin typeface="Calibri"/>
                <a:cs typeface="Calibri"/>
              </a:rPr>
              <a:t> </a:t>
            </a:r>
            <a:r>
              <a:rPr sz="2800" spc="-26" dirty="0">
                <a:solidFill>
                  <a:srgbClr val="262626"/>
                </a:solidFill>
                <a:latin typeface="Calibri"/>
                <a:cs typeface="Calibri"/>
              </a:rPr>
              <a:t>d</a:t>
            </a:r>
            <a:r>
              <a:rPr sz="2800" spc="-13" dirty="0">
                <a:solidFill>
                  <a:srgbClr val="262626"/>
                </a:solidFill>
                <a:latin typeface="Calibri"/>
                <a:cs typeface="Calibri"/>
              </a:rPr>
              <a:t>ay</a:t>
            </a:r>
            <a:r>
              <a:rPr sz="2800" dirty="0">
                <a:solidFill>
                  <a:srgbClr val="262626"/>
                </a:solidFill>
                <a:latin typeface="Calibri"/>
                <a:cs typeface="Calibri"/>
              </a:rPr>
              <a:t>s</a:t>
            </a:r>
            <a:r>
              <a:rPr sz="2800" spc="-9" dirty="0">
                <a:solidFill>
                  <a:srgbClr val="262626"/>
                </a:solidFill>
                <a:latin typeface="Calibri"/>
                <a:cs typeface="Calibri"/>
              </a:rPr>
              <a:t>.</a:t>
            </a:r>
            <a:endParaRPr sz="2800" dirty="0">
              <a:latin typeface="Calibri"/>
              <a:cs typeface="Calibri"/>
            </a:endParaRPr>
          </a:p>
          <a:p>
            <a:pPr marL="261111" indent="-249905">
              <a:spcBef>
                <a:spcPts val="485"/>
              </a:spcBef>
              <a:buSzPct val="67441"/>
              <a:buFont typeface="Times New Roman"/>
              <a:buChar char="•"/>
              <a:tabLst>
                <a:tab pos="261671" algn="l"/>
              </a:tabLst>
            </a:pPr>
            <a:r>
              <a:rPr sz="2800" spc="-9" dirty="0">
                <a:solidFill>
                  <a:srgbClr val="262626"/>
                </a:solidFill>
                <a:latin typeface="Calibri"/>
                <a:cs typeface="Calibri"/>
              </a:rPr>
              <a:t>Sala</a:t>
            </a:r>
            <a:r>
              <a:rPr sz="2800" spc="-26" dirty="0">
                <a:solidFill>
                  <a:srgbClr val="262626"/>
                </a:solidFill>
                <a:latin typeface="Calibri"/>
                <a:cs typeface="Calibri"/>
              </a:rPr>
              <a:t>r</a:t>
            </a:r>
            <a:r>
              <a:rPr sz="2800" spc="-9" dirty="0">
                <a:solidFill>
                  <a:srgbClr val="262626"/>
                </a:solidFill>
                <a:latin typeface="Calibri"/>
                <a:cs typeface="Calibri"/>
              </a:rPr>
              <a:t>y</a:t>
            </a:r>
            <a:r>
              <a:rPr sz="2800" spc="22" dirty="0">
                <a:solidFill>
                  <a:srgbClr val="262626"/>
                </a:solidFill>
                <a:latin typeface="Calibri"/>
                <a:cs typeface="Calibri"/>
              </a:rPr>
              <a:t> </a:t>
            </a:r>
            <a:r>
              <a:rPr sz="2800" spc="-9" dirty="0">
                <a:solidFill>
                  <a:srgbClr val="262626"/>
                </a:solidFill>
                <a:latin typeface="Calibri"/>
                <a:cs typeface="Calibri"/>
              </a:rPr>
              <a:t>of</a:t>
            </a:r>
            <a:r>
              <a:rPr sz="2800" spc="-4" dirty="0">
                <a:solidFill>
                  <a:srgbClr val="262626"/>
                </a:solidFill>
                <a:latin typeface="Calibri"/>
                <a:cs typeface="Calibri"/>
              </a:rPr>
              <a:t> </a:t>
            </a:r>
            <a:r>
              <a:rPr sz="2800" spc="-26" dirty="0">
                <a:solidFill>
                  <a:srgbClr val="262626"/>
                </a:solidFill>
                <a:latin typeface="Calibri"/>
                <a:cs typeface="Calibri"/>
              </a:rPr>
              <a:t>p</a:t>
            </a:r>
            <a:r>
              <a:rPr sz="2800" spc="-9" dirty="0">
                <a:solidFill>
                  <a:srgbClr val="262626"/>
                </a:solidFill>
                <a:latin typeface="Calibri"/>
                <a:cs typeface="Calibri"/>
              </a:rPr>
              <a:t>o</a:t>
            </a:r>
            <a:r>
              <a:rPr sz="2800" spc="-13" dirty="0">
                <a:solidFill>
                  <a:srgbClr val="262626"/>
                </a:solidFill>
                <a:latin typeface="Calibri"/>
                <a:cs typeface="Calibri"/>
              </a:rPr>
              <a:t>s</a:t>
            </a:r>
            <a:r>
              <a:rPr sz="2800" spc="-18" dirty="0">
                <a:solidFill>
                  <a:srgbClr val="262626"/>
                </a:solidFill>
                <a:latin typeface="Calibri"/>
                <a:cs typeface="Calibri"/>
              </a:rPr>
              <a:t>t</a:t>
            </a:r>
            <a:r>
              <a:rPr sz="2800" spc="-4" dirty="0">
                <a:solidFill>
                  <a:srgbClr val="262626"/>
                </a:solidFill>
                <a:latin typeface="Calibri"/>
                <a:cs typeface="Calibri"/>
              </a:rPr>
              <a:t>d</a:t>
            </a:r>
            <a:r>
              <a:rPr sz="2800" spc="-26" dirty="0">
                <a:solidFill>
                  <a:srgbClr val="262626"/>
                </a:solidFill>
                <a:latin typeface="Calibri"/>
                <a:cs typeface="Calibri"/>
              </a:rPr>
              <a:t>o</a:t>
            </a:r>
            <a:r>
              <a:rPr sz="2800" spc="-9" dirty="0">
                <a:solidFill>
                  <a:srgbClr val="262626"/>
                </a:solidFill>
                <a:latin typeface="Calibri"/>
                <a:cs typeface="Calibri"/>
              </a:rPr>
              <a:t>c</a:t>
            </a:r>
            <a:r>
              <a:rPr sz="2800" dirty="0">
                <a:solidFill>
                  <a:srgbClr val="262626"/>
                </a:solidFill>
                <a:latin typeface="Calibri"/>
                <a:cs typeface="Calibri"/>
              </a:rPr>
              <a:t> </a:t>
            </a:r>
            <a:r>
              <a:rPr sz="2800" spc="-4" dirty="0">
                <a:solidFill>
                  <a:srgbClr val="262626"/>
                </a:solidFill>
                <a:latin typeface="Calibri"/>
                <a:cs typeface="Calibri"/>
              </a:rPr>
              <a:t>p</a:t>
            </a:r>
            <a:r>
              <a:rPr sz="2800" spc="-26" dirty="0">
                <a:solidFill>
                  <a:srgbClr val="262626"/>
                </a:solidFill>
                <a:latin typeface="Calibri"/>
                <a:cs typeface="Calibri"/>
              </a:rPr>
              <a:t>o</a:t>
            </a:r>
            <a:r>
              <a:rPr sz="2800" spc="-13" dirty="0">
                <a:solidFill>
                  <a:srgbClr val="262626"/>
                </a:solidFill>
                <a:latin typeface="Calibri"/>
                <a:cs typeface="Calibri"/>
              </a:rPr>
              <a:t>s</a:t>
            </a:r>
            <a:r>
              <a:rPr sz="2800" spc="-4" dirty="0">
                <a:solidFill>
                  <a:srgbClr val="262626"/>
                </a:solidFill>
                <a:latin typeface="Calibri"/>
                <a:cs typeface="Calibri"/>
              </a:rPr>
              <a:t>i</a:t>
            </a:r>
            <a:r>
              <a:rPr sz="2800" dirty="0">
                <a:solidFill>
                  <a:srgbClr val="262626"/>
                </a:solidFill>
                <a:latin typeface="Calibri"/>
                <a:cs typeface="Calibri"/>
              </a:rPr>
              <a:t>t</a:t>
            </a:r>
            <a:r>
              <a:rPr sz="2800" spc="-4" dirty="0">
                <a:solidFill>
                  <a:srgbClr val="262626"/>
                </a:solidFill>
                <a:latin typeface="Calibri"/>
                <a:cs typeface="Calibri"/>
              </a:rPr>
              <a:t>i</a:t>
            </a:r>
            <a:r>
              <a:rPr sz="2800" spc="-26" dirty="0">
                <a:solidFill>
                  <a:srgbClr val="262626"/>
                </a:solidFill>
                <a:latin typeface="Calibri"/>
                <a:cs typeface="Calibri"/>
              </a:rPr>
              <a:t>o</a:t>
            </a:r>
            <a:r>
              <a:rPr sz="2800" spc="-4" dirty="0">
                <a:solidFill>
                  <a:srgbClr val="262626"/>
                </a:solidFill>
                <a:latin typeface="Calibri"/>
                <a:cs typeface="Calibri"/>
              </a:rPr>
              <a:t>n</a:t>
            </a:r>
            <a:r>
              <a:rPr sz="2800" spc="-9" dirty="0">
                <a:solidFill>
                  <a:srgbClr val="262626"/>
                </a:solidFill>
                <a:latin typeface="Calibri"/>
                <a:cs typeface="Calibri"/>
              </a:rPr>
              <a:t>s</a:t>
            </a:r>
            <a:r>
              <a:rPr sz="2800" spc="-18" dirty="0">
                <a:solidFill>
                  <a:srgbClr val="262626"/>
                </a:solidFill>
                <a:latin typeface="Calibri"/>
                <a:cs typeface="Calibri"/>
              </a:rPr>
              <a:t> </a:t>
            </a:r>
            <a:r>
              <a:rPr sz="2800" spc="-13" dirty="0">
                <a:solidFill>
                  <a:srgbClr val="262626"/>
                </a:solidFill>
                <a:latin typeface="Calibri"/>
                <a:cs typeface="Calibri"/>
              </a:rPr>
              <a:t>a</a:t>
            </a:r>
            <a:r>
              <a:rPr sz="2800" dirty="0">
                <a:solidFill>
                  <a:srgbClr val="262626"/>
                </a:solidFill>
                <a:latin typeface="Calibri"/>
                <a:cs typeface="Calibri"/>
              </a:rPr>
              <a:t>c</a:t>
            </a:r>
            <a:r>
              <a:rPr sz="2800" spc="-13" dirty="0">
                <a:solidFill>
                  <a:srgbClr val="262626"/>
                </a:solidFill>
                <a:latin typeface="Calibri"/>
                <a:cs typeface="Calibri"/>
              </a:rPr>
              <a:t>c</a:t>
            </a:r>
            <a:r>
              <a:rPr sz="2800" spc="-9" dirty="0">
                <a:solidFill>
                  <a:srgbClr val="262626"/>
                </a:solidFill>
                <a:latin typeface="Calibri"/>
                <a:cs typeface="Calibri"/>
              </a:rPr>
              <a:t>e</a:t>
            </a:r>
            <a:r>
              <a:rPr sz="2800" spc="-26" dirty="0">
                <a:solidFill>
                  <a:srgbClr val="262626"/>
                </a:solidFill>
                <a:latin typeface="Calibri"/>
                <a:cs typeface="Calibri"/>
              </a:rPr>
              <a:t>p</a:t>
            </a:r>
            <a:r>
              <a:rPr sz="2800" dirty="0">
                <a:solidFill>
                  <a:srgbClr val="262626"/>
                </a:solidFill>
                <a:latin typeface="Calibri"/>
                <a:cs typeface="Calibri"/>
              </a:rPr>
              <a:t>t</a:t>
            </a:r>
            <a:r>
              <a:rPr sz="2800" spc="-9" dirty="0">
                <a:solidFill>
                  <a:srgbClr val="262626"/>
                </a:solidFill>
                <a:latin typeface="Calibri"/>
                <a:cs typeface="Calibri"/>
              </a:rPr>
              <a:t>e</a:t>
            </a:r>
            <a:r>
              <a:rPr sz="2800" spc="-26" dirty="0">
                <a:solidFill>
                  <a:srgbClr val="262626"/>
                </a:solidFill>
                <a:latin typeface="Calibri"/>
                <a:cs typeface="Calibri"/>
              </a:rPr>
              <a:t>d</a:t>
            </a:r>
            <a:r>
              <a:rPr sz="2800" spc="-9" dirty="0">
                <a:solidFill>
                  <a:srgbClr val="262626"/>
                </a:solidFill>
                <a:latin typeface="Calibri"/>
                <a:cs typeface="Calibri"/>
              </a:rPr>
              <a:t>:</a:t>
            </a:r>
            <a:endParaRPr sz="2800" dirty="0">
              <a:latin typeface="Calibri"/>
              <a:cs typeface="Calibri"/>
            </a:endParaRPr>
          </a:p>
          <a:p>
            <a:pPr marL="342918">
              <a:spcBef>
                <a:spcPts val="574"/>
              </a:spcBef>
              <a:tabLst>
                <a:tab pos="593383" algn="l"/>
              </a:tabLst>
            </a:pPr>
            <a:r>
              <a:rPr sz="2800" spc="88" dirty="0">
                <a:latin typeface="Times New Roman"/>
                <a:cs typeface="Times New Roman"/>
              </a:rPr>
              <a:t>o	</a:t>
            </a:r>
            <a:r>
              <a:rPr sz="2800" spc="4" dirty="0">
                <a:solidFill>
                  <a:srgbClr val="262626"/>
                </a:solidFill>
                <a:latin typeface="Calibri"/>
                <a:cs typeface="Calibri"/>
              </a:rPr>
              <a:t>$50</a:t>
            </a:r>
            <a:r>
              <a:rPr sz="2800" dirty="0">
                <a:solidFill>
                  <a:srgbClr val="262626"/>
                </a:solidFill>
                <a:latin typeface="Calibri"/>
                <a:cs typeface="Calibri"/>
              </a:rPr>
              <a:t>,</a:t>
            </a:r>
            <a:r>
              <a:rPr sz="2800" spc="4" dirty="0">
                <a:solidFill>
                  <a:srgbClr val="262626"/>
                </a:solidFill>
                <a:latin typeface="Calibri"/>
                <a:cs typeface="Calibri"/>
              </a:rPr>
              <a:t>000-5</a:t>
            </a:r>
            <a:r>
              <a:rPr sz="2800" spc="-13" dirty="0">
                <a:solidFill>
                  <a:srgbClr val="262626"/>
                </a:solidFill>
                <a:latin typeface="Calibri"/>
                <a:cs typeface="Calibri"/>
              </a:rPr>
              <a:t>9</a:t>
            </a:r>
            <a:r>
              <a:rPr sz="2800" dirty="0">
                <a:solidFill>
                  <a:srgbClr val="262626"/>
                </a:solidFill>
                <a:latin typeface="Calibri"/>
                <a:cs typeface="Calibri"/>
              </a:rPr>
              <a:t>,</a:t>
            </a:r>
            <a:r>
              <a:rPr sz="2800" spc="-13" dirty="0">
                <a:solidFill>
                  <a:srgbClr val="262626"/>
                </a:solidFill>
                <a:latin typeface="Calibri"/>
                <a:cs typeface="Calibri"/>
              </a:rPr>
              <a:t>0</a:t>
            </a:r>
            <a:r>
              <a:rPr sz="2800" spc="4" dirty="0">
                <a:solidFill>
                  <a:srgbClr val="262626"/>
                </a:solidFill>
                <a:latin typeface="Calibri"/>
                <a:cs typeface="Calibri"/>
              </a:rPr>
              <a:t>0</a:t>
            </a:r>
            <a:r>
              <a:rPr sz="2800" dirty="0">
                <a:solidFill>
                  <a:srgbClr val="262626"/>
                </a:solidFill>
                <a:latin typeface="Calibri"/>
                <a:cs typeface="Calibri"/>
              </a:rPr>
              <a:t>0</a:t>
            </a:r>
            <a:r>
              <a:rPr sz="2800" spc="-4" dirty="0">
                <a:solidFill>
                  <a:srgbClr val="262626"/>
                </a:solidFill>
                <a:latin typeface="Calibri"/>
                <a:cs typeface="Calibri"/>
              </a:rPr>
              <a:t> </a:t>
            </a:r>
            <a:r>
              <a:rPr sz="2800" dirty="0">
                <a:solidFill>
                  <a:srgbClr val="262626"/>
                </a:solidFill>
                <a:latin typeface="Calibri"/>
                <a:cs typeface="Calibri"/>
              </a:rPr>
              <a:t>–</a:t>
            </a:r>
            <a:r>
              <a:rPr sz="2800" spc="-4" dirty="0">
                <a:solidFill>
                  <a:srgbClr val="262626"/>
                </a:solidFill>
                <a:latin typeface="Calibri"/>
                <a:cs typeface="Calibri"/>
              </a:rPr>
              <a:t> </a:t>
            </a:r>
            <a:r>
              <a:rPr sz="2800" spc="4" dirty="0">
                <a:solidFill>
                  <a:srgbClr val="262626"/>
                </a:solidFill>
                <a:latin typeface="Calibri"/>
                <a:cs typeface="Calibri"/>
              </a:rPr>
              <a:t>47</a:t>
            </a:r>
            <a:r>
              <a:rPr sz="2800" spc="-4" dirty="0">
                <a:solidFill>
                  <a:srgbClr val="262626"/>
                </a:solidFill>
                <a:latin typeface="Calibri"/>
                <a:cs typeface="Calibri"/>
              </a:rPr>
              <a:t>.</a:t>
            </a:r>
            <a:r>
              <a:rPr sz="2800" spc="4" dirty="0">
                <a:solidFill>
                  <a:srgbClr val="262626"/>
                </a:solidFill>
                <a:latin typeface="Calibri"/>
                <a:cs typeface="Calibri"/>
              </a:rPr>
              <a:t>2</a:t>
            </a:r>
            <a:r>
              <a:rPr sz="2800" dirty="0">
                <a:solidFill>
                  <a:srgbClr val="262626"/>
                </a:solidFill>
                <a:latin typeface="Calibri"/>
                <a:cs typeface="Calibri"/>
              </a:rPr>
              <a:t>%</a:t>
            </a:r>
            <a:endParaRPr sz="2800" dirty="0">
              <a:latin typeface="Calibri"/>
              <a:cs typeface="Calibri"/>
            </a:endParaRPr>
          </a:p>
          <a:p>
            <a:pPr marL="342918">
              <a:spcBef>
                <a:spcPts val="547"/>
              </a:spcBef>
              <a:tabLst>
                <a:tab pos="593383" algn="l"/>
              </a:tabLst>
            </a:pPr>
            <a:r>
              <a:rPr sz="2800" spc="88" dirty="0">
                <a:latin typeface="Times New Roman"/>
                <a:cs typeface="Times New Roman"/>
              </a:rPr>
              <a:t>o	</a:t>
            </a:r>
            <a:r>
              <a:rPr sz="2800" spc="4" dirty="0">
                <a:solidFill>
                  <a:srgbClr val="262626"/>
                </a:solidFill>
                <a:latin typeface="Calibri"/>
                <a:cs typeface="Calibri"/>
              </a:rPr>
              <a:t>$60</a:t>
            </a:r>
            <a:r>
              <a:rPr sz="2800" dirty="0">
                <a:solidFill>
                  <a:srgbClr val="262626"/>
                </a:solidFill>
                <a:latin typeface="Calibri"/>
                <a:cs typeface="Calibri"/>
              </a:rPr>
              <a:t>,</a:t>
            </a:r>
            <a:r>
              <a:rPr sz="2800" spc="4" dirty="0">
                <a:solidFill>
                  <a:srgbClr val="262626"/>
                </a:solidFill>
                <a:latin typeface="Calibri"/>
                <a:cs typeface="Calibri"/>
              </a:rPr>
              <a:t>000-$</a:t>
            </a:r>
            <a:r>
              <a:rPr sz="2800" spc="-13" dirty="0">
                <a:solidFill>
                  <a:srgbClr val="262626"/>
                </a:solidFill>
                <a:latin typeface="Calibri"/>
                <a:cs typeface="Calibri"/>
              </a:rPr>
              <a:t>6</a:t>
            </a:r>
            <a:r>
              <a:rPr sz="2800" spc="4" dirty="0">
                <a:solidFill>
                  <a:srgbClr val="262626"/>
                </a:solidFill>
                <a:latin typeface="Calibri"/>
                <a:cs typeface="Calibri"/>
              </a:rPr>
              <a:t>9</a:t>
            </a:r>
            <a:r>
              <a:rPr sz="2800" spc="-18" dirty="0">
                <a:solidFill>
                  <a:srgbClr val="262626"/>
                </a:solidFill>
                <a:latin typeface="Calibri"/>
                <a:cs typeface="Calibri"/>
              </a:rPr>
              <a:t>,</a:t>
            </a:r>
            <a:r>
              <a:rPr sz="2800" spc="4" dirty="0">
                <a:solidFill>
                  <a:srgbClr val="262626"/>
                </a:solidFill>
                <a:latin typeface="Calibri"/>
                <a:cs typeface="Calibri"/>
              </a:rPr>
              <a:t>00</a:t>
            </a:r>
            <a:r>
              <a:rPr sz="2800" dirty="0">
                <a:solidFill>
                  <a:srgbClr val="262626"/>
                </a:solidFill>
                <a:latin typeface="Calibri"/>
                <a:cs typeface="Calibri"/>
              </a:rPr>
              <a:t>0</a:t>
            </a:r>
            <a:r>
              <a:rPr sz="2800" spc="-35" dirty="0">
                <a:solidFill>
                  <a:srgbClr val="262626"/>
                </a:solidFill>
                <a:latin typeface="Calibri"/>
                <a:cs typeface="Calibri"/>
              </a:rPr>
              <a:t> </a:t>
            </a:r>
            <a:r>
              <a:rPr sz="2800" dirty="0">
                <a:solidFill>
                  <a:srgbClr val="262626"/>
                </a:solidFill>
                <a:latin typeface="Calibri"/>
                <a:cs typeface="Calibri"/>
              </a:rPr>
              <a:t>=</a:t>
            </a:r>
            <a:r>
              <a:rPr sz="2800" spc="9" dirty="0">
                <a:solidFill>
                  <a:srgbClr val="262626"/>
                </a:solidFill>
                <a:latin typeface="Calibri"/>
                <a:cs typeface="Calibri"/>
              </a:rPr>
              <a:t> </a:t>
            </a:r>
            <a:r>
              <a:rPr sz="2800" spc="4" dirty="0">
                <a:solidFill>
                  <a:srgbClr val="262626"/>
                </a:solidFill>
                <a:latin typeface="Calibri"/>
                <a:cs typeface="Calibri"/>
              </a:rPr>
              <a:t>29</a:t>
            </a:r>
            <a:r>
              <a:rPr sz="2800" spc="-4" dirty="0">
                <a:solidFill>
                  <a:srgbClr val="262626"/>
                </a:solidFill>
                <a:latin typeface="Calibri"/>
                <a:cs typeface="Calibri"/>
              </a:rPr>
              <a:t>.</a:t>
            </a:r>
            <a:r>
              <a:rPr sz="2800" spc="4" dirty="0">
                <a:solidFill>
                  <a:srgbClr val="262626"/>
                </a:solidFill>
                <a:latin typeface="Calibri"/>
                <a:cs typeface="Calibri"/>
              </a:rPr>
              <a:t>5</a:t>
            </a:r>
            <a:r>
              <a:rPr sz="2800" dirty="0">
                <a:solidFill>
                  <a:srgbClr val="262626"/>
                </a:solidFill>
                <a:latin typeface="Calibri"/>
                <a:cs typeface="Calibri"/>
              </a:rPr>
              <a:t>%</a:t>
            </a:r>
            <a:endParaRPr sz="2800" dirty="0">
              <a:latin typeface="Calibri"/>
              <a:cs typeface="Calibri"/>
            </a:endParaRPr>
          </a:p>
          <a:p>
            <a:pPr marL="342918">
              <a:spcBef>
                <a:spcPts val="552"/>
              </a:spcBef>
              <a:tabLst>
                <a:tab pos="593383" algn="l"/>
              </a:tabLst>
            </a:pPr>
            <a:r>
              <a:rPr sz="2800" spc="88" dirty="0">
                <a:latin typeface="Times New Roman"/>
                <a:cs typeface="Times New Roman"/>
              </a:rPr>
              <a:t>o	</a:t>
            </a:r>
            <a:r>
              <a:rPr sz="2800" spc="4" dirty="0">
                <a:solidFill>
                  <a:srgbClr val="262626"/>
                </a:solidFill>
                <a:latin typeface="Calibri"/>
                <a:cs typeface="Calibri"/>
              </a:rPr>
              <a:t>$70</a:t>
            </a:r>
            <a:r>
              <a:rPr sz="2800" dirty="0">
                <a:solidFill>
                  <a:srgbClr val="262626"/>
                </a:solidFill>
                <a:latin typeface="Calibri"/>
                <a:cs typeface="Calibri"/>
              </a:rPr>
              <a:t>,</a:t>
            </a:r>
            <a:r>
              <a:rPr sz="2800" spc="4" dirty="0">
                <a:solidFill>
                  <a:srgbClr val="262626"/>
                </a:solidFill>
                <a:latin typeface="Calibri"/>
                <a:cs typeface="Calibri"/>
              </a:rPr>
              <a:t>000-$</a:t>
            </a:r>
            <a:r>
              <a:rPr sz="2800" spc="-13" dirty="0">
                <a:solidFill>
                  <a:srgbClr val="262626"/>
                </a:solidFill>
                <a:latin typeface="Calibri"/>
                <a:cs typeface="Calibri"/>
              </a:rPr>
              <a:t>7</a:t>
            </a:r>
            <a:r>
              <a:rPr sz="2800" spc="4" dirty="0">
                <a:solidFill>
                  <a:srgbClr val="262626"/>
                </a:solidFill>
                <a:latin typeface="Calibri"/>
                <a:cs typeface="Calibri"/>
              </a:rPr>
              <a:t>9</a:t>
            </a:r>
            <a:r>
              <a:rPr sz="2800" spc="-18" dirty="0">
                <a:solidFill>
                  <a:srgbClr val="262626"/>
                </a:solidFill>
                <a:latin typeface="Calibri"/>
                <a:cs typeface="Calibri"/>
              </a:rPr>
              <a:t>,</a:t>
            </a:r>
            <a:r>
              <a:rPr sz="2800" spc="4" dirty="0">
                <a:solidFill>
                  <a:srgbClr val="262626"/>
                </a:solidFill>
                <a:latin typeface="Calibri"/>
                <a:cs typeface="Calibri"/>
              </a:rPr>
              <a:t>00</a:t>
            </a:r>
            <a:r>
              <a:rPr sz="2800" dirty="0">
                <a:solidFill>
                  <a:srgbClr val="262626"/>
                </a:solidFill>
                <a:latin typeface="Calibri"/>
                <a:cs typeface="Calibri"/>
              </a:rPr>
              <a:t>0</a:t>
            </a:r>
            <a:r>
              <a:rPr sz="2800" spc="-35" dirty="0">
                <a:solidFill>
                  <a:srgbClr val="262626"/>
                </a:solidFill>
                <a:latin typeface="Calibri"/>
                <a:cs typeface="Calibri"/>
              </a:rPr>
              <a:t> </a:t>
            </a:r>
            <a:r>
              <a:rPr sz="2800" dirty="0">
                <a:solidFill>
                  <a:srgbClr val="262626"/>
                </a:solidFill>
                <a:latin typeface="Calibri"/>
                <a:cs typeface="Calibri"/>
              </a:rPr>
              <a:t>–</a:t>
            </a:r>
            <a:r>
              <a:rPr sz="2800" spc="9" dirty="0">
                <a:solidFill>
                  <a:srgbClr val="262626"/>
                </a:solidFill>
                <a:latin typeface="Calibri"/>
                <a:cs typeface="Calibri"/>
              </a:rPr>
              <a:t> </a:t>
            </a:r>
            <a:r>
              <a:rPr sz="2800" spc="4" dirty="0">
                <a:solidFill>
                  <a:srgbClr val="262626"/>
                </a:solidFill>
                <a:latin typeface="Calibri"/>
                <a:cs typeface="Calibri"/>
              </a:rPr>
              <a:t>13</a:t>
            </a:r>
            <a:r>
              <a:rPr sz="2800" spc="-4" dirty="0">
                <a:solidFill>
                  <a:srgbClr val="262626"/>
                </a:solidFill>
                <a:latin typeface="Calibri"/>
                <a:cs typeface="Calibri"/>
              </a:rPr>
              <a:t>.</a:t>
            </a:r>
            <a:r>
              <a:rPr sz="2800" spc="4" dirty="0">
                <a:solidFill>
                  <a:srgbClr val="262626"/>
                </a:solidFill>
                <a:latin typeface="Calibri"/>
                <a:cs typeface="Calibri"/>
              </a:rPr>
              <a:t>1</a:t>
            </a:r>
            <a:r>
              <a:rPr sz="2800" dirty="0">
                <a:solidFill>
                  <a:srgbClr val="262626"/>
                </a:solidFill>
                <a:latin typeface="Calibri"/>
                <a:cs typeface="Calibri"/>
              </a:rPr>
              <a:t>%</a:t>
            </a:r>
            <a:endParaRPr sz="2800" dirty="0">
              <a:latin typeface="Calibri"/>
              <a:cs typeface="Calibri"/>
            </a:endParaRPr>
          </a:p>
        </p:txBody>
      </p:sp>
      <p:sp>
        <p:nvSpPr>
          <p:cNvPr id="4" name="object 4"/>
          <p:cNvSpPr txBox="1"/>
          <p:nvPr/>
        </p:nvSpPr>
        <p:spPr>
          <a:xfrm>
            <a:off x="10398547" y="1004346"/>
            <a:ext cx="79001" cy="135743"/>
          </a:xfrm>
          <a:prstGeom prst="rect">
            <a:avLst/>
          </a:prstGeom>
        </p:spPr>
        <p:txBody>
          <a:bodyPr vert="horz" wrap="square" lIns="0" tIns="0" rIns="0" bIns="0" rtlCol="0">
            <a:spAutoFit/>
          </a:bodyPr>
          <a:lstStyle/>
          <a:p>
            <a:pPr marL="11206"/>
            <a:r>
              <a:rPr sz="882" spc="-4" dirty="0">
                <a:solidFill>
                  <a:srgbClr val="878787"/>
                </a:solidFill>
                <a:latin typeface="Calibri"/>
                <a:cs typeface="Calibri"/>
              </a:rPr>
              <a:t>7</a:t>
            </a:r>
            <a:endParaRPr sz="882">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458841"/>
            <a:ext cx="9278471" cy="896271"/>
          </a:xfrm>
          <a:prstGeom prst="rect">
            <a:avLst/>
          </a:prstGeom>
        </p:spPr>
        <p:txBody>
          <a:bodyPr vert="horz" wrap="square" lIns="0" tIns="0" rIns="0" bIns="0" rtlCol="0" anchor="ctr">
            <a:spAutoFit/>
          </a:bodyPr>
          <a:lstStyle/>
          <a:p>
            <a:pPr marL="72842">
              <a:lnSpc>
                <a:spcPct val="100000"/>
              </a:lnSpc>
            </a:pPr>
            <a:r>
              <a:rPr sz="2912" spc="-13" dirty="0"/>
              <a:t>A</a:t>
            </a:r>
            <a:r>
              <a:rPr sz="2912" spc="-35" dirty="0"/>
              <a:t>P</a:t>
            </a:r>
            <a:r>
              <a:rPr sz="2912" spc="-18" dirty="0"/>
              <a:t>A</a:t>
            </a:r>
            <a:r>
              <a:rPr sz="2912" spc="13" dirty="0"/>
              <a:t> </a:t>
            </a:r>
            <a:r>
              <a:rPr sz="2912" spc="-35" dirty="0"/>
              <a:t>2</a:t>
            </a:r>
            <a:r>
              <a:rPr sz="2912" spc="-9" dirty="0"/>
              <a:t>0</a:t>
            </a:r>
            <a:r>
              <a:rPr sz="2912" spc="-35" dirty="0"/>
              <a:t>1</a:t>
            </a:r>
            <a:r>
              <a:rPr sz="2912" spc="-18" dirty="0"/>
              <a:t>0</a:t>
            </a:r>
            <a:r>
              <a:rPr sz="2912" spc="22" dirty="0"/>
              <a:t> </a:t>
            </a:r>
            <a:r>
              <a:rPr sz="2912" spc="-40" dirty="0"/>
              <a:t>M</a:t>
            </a:r>
            <a:r>
              <a:rPr sz="2912" spc="9" dirty="0"/>
              <a:t>o</a:t>
            </a:r>
            <a:r>
              <a:rPr sz="2912" spc="-18" dirty="0"/>
              <a:t>d</a:t>
            </a:r>
            <a:r>
              <a:rPr sz="2912" spc="-9" dirty="0"/>
              <a:t>e</a:t>
            </a:r>
            <a:r>
              <a:rPr sz="2912" dirty="0"/>
              <a:t>l</a:t>
            </a:r>
            <a:r>
              <a:rPr sz="2912" spc="13" dirty="0"/>
              <a:t> </a:t>
            </a:r>
            <a:r>
              <a:rPr sz="2912" dirty="0"/>
              <a:t>Li</a:t>
            </a:r>
            <a:r>
              <a:rPr sz="2912" spc="-22" dirty="0"/>
              <a:t>c</a:t>
            </a:r>
            <a:r>
              <a:rPr sz="2912" spc="-9" dirty="0"/>
              <a:t>e</a:t>
            </a:r>
            <a:r>
              <a:rPr sz="2912" spc="-18" dirty="0"/>
              <a:t>n</a:t>
            </a:r>
            <a:r>
              <a:rPr sz="2912" spc="-4" dirty="0"/>
              <a:t>s</a:t>
            </a:r>
            <a:r>
              <a:rPr sz="2912" dirty="0"/>
              <a:t>i</a:t>
            </a:r>
            <a:r>
              <a:rPr sz="2912" spc="13" dirty="0"/>
              <a:t>n</a:t>
            </a:r>
            <a:r>
              <a:rPr sz="2912" spc="-18" dirty="0"/>
              <a:t>g </a:t>
            </a:r>
            <a:r>
              <a:rPr sz="2912" spc="-13" dirty="0"/>
              <a:t>A</a:t>
            </a:r>
            <a:r>
              <a:rPr sz="2912" spc="-22" dirty="0"/>
              <a:t>c</a:t>
            </a:r>
            <a:r>
              <a:rPr sz="2912" spc="-13" dirty="0"/>
              <a:t>t</a:t>
            </a:r>
            <a:r>
              <a:rPr sz="2912" dirty="0"/>
              <a:t> &amp;</a:t>
            </a:r>
            <a:r>
              <a:rPr sz="2912" spc="4" dirty="0"/>
              <a:t> </a:t>
            </a:r>
            <a:r>
              <a:rPr sz="2912" dirty="0"/>
              <a:t>Li</a:t>
            </a:r>
            <a:r>
              <a:rPr sz="2912" spc="-22" dirty="0"/>
              <a:t>c</a:t>
            </a:r>
            <a:r>
              <a:rPr sz="2912" spc="-9" dirty="0"/>
              <a:t>e</a:t>
            </a:r>
            <a:r>
              <a:rPr sz="2912" spc="-18" dirty="0"/>
              <a:t>n</a:t>
            </a:r>
            <a:r>
              <a:rPr sz="2912" spc="-4" dirty="0"/>
              <a:t>s</a:t>
            </a:r>
            <a:r>
              <a:rPr sz="2912" spc="13" dirty="0"/>
              <a:t>u</a:t>
            </a:r>
            <a:r>
              <a:rPr sz="2912" spc="-9" dirty="0"/>
              <a:t>r</a:t>
            </a:r>
            <a:r>
              <a:rPr sz="2912" spc="-18" dirty="0"/>
              <a:t>e</a:t>
            </a:r>
            <a:r>
              <a:rPr sz="2912" spc="-9" dirty="0"/>
              <a:t> </a:t>
            </a:r>
            <a:r>
              <a:rPr sz="2912" spc="-22" dirty="0"/>
              <a:t>V</a:t>
            </a:r>
            <a:r>
              <a:rPr sz="2912" dirty="0"/>
              <a:t>a</a:t>
            </a:r>
            <a:r>
              <a:rPr sz="2912" spc="-9" dirty="0"/>
              <a:t>r</a:t>
            </a:r>
            <a:r>
              <a:rPr sz="2912" dirty="0"/>
              <a:t>ia</a:t>
            </a:r>
            <a:r>
              <a:rPr sz="2912" spc="13" dirty="0"/>
              <a:t>b</a:t>
            </a:r>
            <a:r>
              <a:rPr sz="2912" dirty="0"/>
              <a:t>i</a:t>
            </a:r>
            <a:r>
              <a:rPr sz="2912" spc="-26" dirty="0"/>
              <a:t>l</a:t>
            </a:r>
            <a:r>
              <a:rPr sz="2912" dirty="0"/>
              <a:t>it</a:t>
            </a:r>
            <a:r>
              <a:rPr sz="2912" spc="-13" dirty="0"/>
              <a:t>y</a:t>
            </a:r>
            <a:endParaRPr sz="2912"/>
          </a:p>
        </p:txBody>
      </p:sp>
      <p:sp>
        <p:nvSpPr>
          <p:cNvPr id="3" name="object 3"/>
          <p:cNvSpPr txBox="1"/>
          <p:nvPr/>
        </p:nvSpPr>
        <p:spPr>
          <a:xfrm>
            <a:off x="269507" y="2342919"/>
            <a:ext cx="7387958" cy="4054315"/>
          </a:xfrm>
          <a:prstGeom prst="rect">
            <a:avLst/>
          </a:prstGeom>
        </p:spPr>
        <p:txBody>
          <a:bodyPr vert="horz" wrap="square" lIns="0" tIns="0" rIns="0" bIns="0" rtlCol="0">
            <a:spAutoFit/>
          </a:bodyPr>
          <a:lstStyle/>
          <a:p>
            <a:pPr marL="261111" indent="-249905">
              <a:buSzPct val="63043"/>
              <a:buFont typeface="Times New Roman"/>
              <a:buChar char="•"/>
              <a:tabLst>
                <a:tab pos="261671" algn="l"/>
              </a:tabLst>
            </a:pPr>
            <a:r>
              <a:rPr sz="3200" spc="9" dirty="0">
                <a:latin typeface="Calibri"/>
                <a:cs typeface="Calibri"/>
              </a:rPr>
              <a:t>D</a:t>
            </a:r>
            <a:r>
              <a:rPr sz="3200" spc="-18" dirty="0">
                <a:latin typeface="Calibri"/>
                <a:cs typeface="Calibri"/>
              </a:rPr>
              <a:t>e</a:t>
            </a:r>
            <a:r>
              <a:rPr sz="3200" spc="9" dirty="0">
                <a:latin typeface="Calibri"/>
                <a:cs typeface="Calibri"/>
              </a:rPr>
              <a:t>f</a:t>
            </a:r>
            <a:r>
              <a:rPr sz="3200" dirty="0">
                <a:latin typeface="Calibri"/>
                <a:cs typeface="Calibri"/>
              </a:rPr>
              <a:t>i</a:t>
            </a:r>
            <a:r>
              <a:rPr sz="3200" spc="-13" dirty="0">
                <a:latin typeface="Calibri"/>
                <a:cs typeface="Calibri"/>
              </a:rPr>
              <a:t>n</a:t>
            </a:r>
            <a:r>
              <a:rPr sz="3200" spc="4" dirty="0">
                <a:latin typeface="Calibri"/>
                <a:cs typeface="Calibri"/>
              </a:rPr>
              <a:t>e</a:t>
            </a:r>
            <a:r>
              <a:rPr sz="3200" dirty="0">
                <a:latin typeface="Calibri"/>
                <a:cs typeface="Calibri"/>
              </a:rPr>
              <a:t>d</a:t>
            </a:r>
            <a:r>
              <a:rPr sz="3200" spc="-22" dirty="0">
                <a:latin typeface="Calibri"/>
                <a:cs typeface="Calibri"/>
              </a:rPr>
              <a:t> </a:t>
            </a:r>
            <a:r>
              <a:rPr sz="3200" spc="4" dirty="0">
                <a:latin typeface="Calibri"/>
                <a:cs typeface="Calibri"/>
              </a:rPr>
              <a:t>e</a:t>
            </a:r>
            <a:r>
              <a:rPr sz="3200" spc="-13" dirty="0">
                <a:latin typeface="Calibri"/>
                <a:cs typeface="Calibri"/>
              </a:rPr>
              <a:t>n</a:t>
            </a:r>
            <a:r>
              <a:rPr sz="3200" spc="9" dirty="0">
                <a:latin typeface="Calibri"/>
                <a:cs typeface="Calibri"/>
              </a:rPr>
              <a:t>t</a:t>
            </a:r>
            <a:r>
              <a:rPr sz="3200" spc="-18" dirty="0">
                <a:latin typeface="Calibri"/>
                <a:cs typeface="Calibri"/>
              </a:rPr>
              <a:t>r</a:t>
            </a:r>
            <a:r>
              <a:rPr sz="3200" spc="-4" dirty="0">
                <a:latin typeface="Calibri"/>
                <a:cs typeface="Calibri"/>
              </a:rPr>
              <a:t>y</a:t>
            </a:r>
            <a:r>
              <a:rPr sz="3200" spc="4" dirty="0">
                <a:latin typeface="Calibri"/>
                <a:cs typeface="Calibri"/>
              </a:rPr>
              <a:t>-</a:t>
            </a:r>
            <a:r>
              <a:rPr sz="3200" dirty="0">
                <a:latin typeface="Calibri"/>
                <a:cs typeface="Calibri"/>
              </a:rPr>
              <a:t>l</a:t>
            </a:r>
            <a:r>
              <a:rPr sz="3200" spc="4" dirty="0">
                <a:latin typeface="Calibri"/>
                <a:cs typeface="Calibri"/>
              </a:rPr>
              <a:t>e</a:t>
            </a:r>
            <a:r>
              <a:rPr sz="3200" spc="-4" dirty="0">
                <a:latin typeface="Calibri"/>
                <a:cs typeface="Calibri"/>
              </a:rPr>
              <a:t>v</a:t>
            </a:r>
            <a:r>
              <a:rPr sz="3200" spc="-18" dirty="0">
                <a:latin typeface="Calibri"/>
                <a:cs typeface="Calibri"/>
              </a:rPr>
              <a:t>e</a:t>
            </a:r>
            <a:r>
              <a:rPr sz="3200" dirty="0">
                <a:latin typeface="Calibri"/>
                <a:cs typeface="Calibri"/>
              </a:rPr>
              <a:t>l</a:t>
            </a:r>
            <a:r>
              <a:rPr sz="3200" spc="-9" dirty="0">
                <a:latin typeface="Calibri"/>
                <a:cs typeface="Calibri"/>
              </a:rPr>
              <a:t> </a:t>
            </a:r>
            <a:r>
              <a:rPr sz="3200" spc="-13" dirty="0">
                <a:latin typeface="Calibri"/>
                <a:cs typeface="Calibri"/>
              </a:rPr>
              <a:t>p</a:t>
            </a:r>
            <a:r>
              <a:rPr sz="3200" dirty="0">
                <a:latin typeface="Calibri"/>
                <a:cs typeface="Calibri"/>
              </a:rPr>
              <a:t>ra</a:t>
            </a:r>
            <a:r>
              <a:rPr sz="3200" spc="-4" dirty="0">
                <a:latin typeface="Calibri"/>
                <a:cs typeface="Calibri"/>
              </a:rPr>
              <a:t>c</a:t>
            </a:r>
            <a:r>
              <a:rPr sz="3200" spc="9" dirty="0">
                <a:latin typeface="Calibri"/>
                <a:cs typeface="Calibri"/>
              </a:rPr>
              <a:t>t</a:t>
            </a:r>
            <a:r>
              <a:rPr sz="3200" dirty="0">
                <a:latin typeface="Calibri"/>
                <a:cs typeface="Calibri"/>
              </a:rPr>
              <a:t>i</a:t>
            </a:r>
            <a:r>
              <a:rPr sz="3200" spc="-4" dirty="0">
                <a:latin typeface="Calibri"/>
                <a:cs typeface="Calibri"/>
              </a:rPr>
              <a:t>c</a:t>
            </a:r>
            <a:r>
              <a:rPr sz="3200" dirty="0">
                <a:latin typeface="Calibri"/>
                <a:cs typeface="Calibri"/>
              </a:rPr>
              <a:t>e</a:t>
            </a:r>
            <a:r>
              <a:rPr sz="3200" spc="-4" dirty="0">
                <a:latin typeface="Calibri"/>
                <a:cs typeface="Calibri"/>
              </a:rPr>
              <a:t> </a:t>
            </a:r>
            <a:r>
              <a:rPr sz="3200" spc="-22" dirty="0">
                <a:latin typeface="Calibri"/>
                <a:cs typeface="Calibri"/>
              </a:rPr>
              <a:t>a</a:t>
            </a:r>
            <a:r>
              <a:rPr sz="3200" dirty="0">
                <a:latin typeface="Calibri"/>
                <a:cs typeface="Calibri"/>
              </a:rPr>
              <a:t>s</a:t>
            </a:r>
            <a:r>
              <a:rPr sz="3200" spc="9" dirty="0">
                <a:latin typeface="Calibri"/>
                <a:cs typeface="Calibri"/>
              </a:rPr>
              <a:t> f</a:t>
            </a:r>
            <a:r>
              <a:rPr sz="3200" spc="-18" dirty="0">
                <a:latin typeface="Calibri"/>
                <a:cs typeface="Calibri"/>
              </a:rPr>
              <a:t>o</a:t>
            </a:r>
            <a:r>
              <a:rPr sz="3200" dirty="0">
                <a:latin typeface="Calibri"/>
                <a:cs typeface="Calibri"/>
              </a:rPr>
              <a:t>ll</a:t>
            </a:r>
            <a:r>
              <a:rPr sz="3200" spc="4" dirty="0">
                <a:latin typeface="Calibri"/>
                <a:cs typeface="Calibri"/>
              </a:rPr>
              <a:t>o</a:t>
            </a:r>
            <a:r>
              <a:rPr sz="3200" spc="-9" dirty="0">
                <a:latin typeface="Calibri"/>
                <a:cs typeface="Calibri"/>
              </a:rPr>
              <a:t>w</a:t>
            </a:r>
            <a:r>
              <a:rPr sz="3200" dirty="0">
                <a:latin typeface="Calibri"/>
                <a:cs typeface="Calibri"/>
              </a:rPr>
              <a:t>i</a:t>
            </a:r>
            <a:r>
              <a:rPr sz="3200" spc="-13" dirty="0">
                <a:latin typeface="Calibri"/>
                <a:cs typeface="Calibri"/>
              </a:rPr>
              <a:t>n</a:t>
            </a:r>
            <a:r>
              <a:rPr sz="3200" dirty="0">
                <a:latin typeface="Calibri"/>
                <a:cs typeface="Calibri"/>
              </a:rPr>
              <a:t>g</a:t>
            </a:r>
            <a:r>
              <a:rPr sz="3200" spc="-13" dirty="0">
                <a:latin typeface="Calibri"/>
                <a:cs typeface="Calibri"/>
              </a:rPr>
              <a:t> </a:t>
            </a:r>
            <a:r>
              <a:rPr sz="3200" dirty="0">
                <a:latin typeface="Calibri"/>
                <a:cs typeface="Calibri"/>
              </a:rPr>
              <a:t>i</a:t>
            </a:r>
            <a:r>
              <a:rPr sz="3200" spc="-13" dirty="0">
                <a:latin typeface="Calibri"/>
                <a:cs typeface="Calibri"/>
              </a:rPr>
              <a:t>n</a:t>
            </a:r>
            <a:r>
              <a:rPr sz="3200" spc="9" dirty="0">
                <a:latin typeface="Calibri"/>
                <a:cs typeface="Calibri"/>
              </a:rPr>
              <a:t>t</a:t>
            </a:r>
            <a:r>
              <a:rPr sz="3200" spc="-18" dirty="0">
                <a:latin typeface="Calibri"/>
                <a:cs typeface="Calibri"/>
              </a:rPr>
              <a:t>e</a:t>
            </a:r>
            <a:r>
              <a:rPr sz="3200" dirty="0">
                <a:latin typeface="Calibri"/>
                <a:cs typeface="Calibri"/>
              </a:rPr>
              <a:t>r</a:t>
            </a:r>
            <a:r>
              <a:rPr sz="3200" spc="-13" dirty="0">
                <a:latin typeface="Calibri"/>
                <a:cs typeface="Calibri"/>
              </a:rPr>
              <a:t>n</a:t>
            </a:r>
            <a:r>
              <a:rPr sz="3200" spc="-4" dirty="0">
                <a:latin typeface="Calibri"/>
                <a:cs typeface="Calibri"/>
              </a:rPr>
              <a:t>s</a:t>
            </a:r>
            <a:r>
              <a:rPr sz="3200" spc="9" dirty="0">
                <a:latin typeface="Calibri"/>
                <a:cs typeface="Calibri"/>
              </a:rPr>
              <a:t>h</a:t>
            </a:r>
            <a:r>
              <a:rPr sz="3200" spc="-22" dirty="0">
                <a:latin typeface="Calibri"/>
                <a:cs typeface="Calibri"/>
              </a:rPr>
              <a:t>i</a:t>
            </a:r>
            <a:r>
              <a:rPr sz="3200" dirty="0">
                <a:latin typeface="Calibri"/>
                <a:cs typeface="Calibri"/>
              </a:rPr>
              <a:t>p</a:t>
            </a:r>
            <a:endParaRPr lang="en-US" sz="3200" dirty="0">
              <a:latin typeface="Calibri"/>
              <a:cs typeface="Calibri"/>
            </a:endParaRPr>
          </a:p>
          <a:p>
            <a:pPr marL="261111" indent="-249905">
              <a:buSzPct val="63043"/>
              <a:buFont typeface="Times New Roman"/>
              <a:buChar char="•"/>
              <a:tabLst>
                <a:tab pos="261671" algn="l"/>
              </a:tabLst>
            </a:pPr>
            <a:endParaRPr sz="3200" dirty="0">
              <a:latin typeface="Calibri"/>
              <a:cs typeface="Calibri"/>
            </a:endParaRPr>
          </a:p>
          <a:p>
            <a:pPr marL="261111" marR="47628" indent="-249905">
              <a:lnSpc>
                <a:spcPts val="2206"/>
              </a:lnSpc>
              <a:spcBef>
                <a:spcPts val="750"/>
              </a:spcBef>
              <a:buSzPct val="63043"/>
              <a:buFont typeface="Times New Roman"/>
              <a:buChar char="•"/>
              <a:tabLst>
                <a:tab pos="261671" algn="l"/>
              </a:tabLst>
            </a:pPr>
            <a:r>
              <a:rPr sz="3200" dirty="0">
                <a:latin typeface="Calibri"/>
                <a:cs typeface="Calibri"/>
              </a:rPr>
              <a:t>At </a:t>
            </a:r>
            <a:r>
              <a:rPr sz="3200" spc="-13" dirty="0">
                <a:latin typeface="Calibri"/>
                <a:cs typeface="Calibri"/>
              </a:rPr>
              <a:t>p</a:t>
            </a:r>
            <a:r>
              <a:rPr sz="3200" dirty="0">
                <a:latin typeface="Calibri"/>
                <a:cs typeface="Calibri"/>
              </a:rPr>
              <a:t>r</a:t>
            </a:r>
            <a:r>
              <a:rPr sz="3200" spc="4" dirty="0">
                <a:latin typeface="Calibri"/>
                <a:cs typeface="Calibri"/>
              </a:rPr>
              <a:t>e</a:t>
            </a:r>
            <a:r>
              <a:rPr sz="3200" spc="-4" dirty="0">
                <a:latin typeface="Calibri"/>
                <a:cs typeface="Calibri"/>
              </a:rPr>
              <a:t>s</a:t>
            </a:r>
            <a:r>
              <a:rPr sz="3200" spc="-18" dirty="0">
                <a:latin typeface="Calibri"/>
                <a:cs typeface="Calibri"/>
              </a:rPr>
              <a:t>e</a:t>
            </a:r>
            <a:r>
              <a:rPr sz="3200" spc="9" dirty="0">
                <a:latin typeface="Calibri"/>
                <a:cs typeface="Calibri"/>
              </a:rPr>
              <a:t>n</a:t>
            </a:r>
            <a:r>
              <a:rPr sz="3200" spc="-9" dirty="0">
                <a:latin typeface="Calibri"/>
                <a:cs typeface="Calibri"/>
              </a:rPr>
              <a:t>t</a:t>
            </a:r>
            <a:r>
              <a:rPr sz="3200" dirty="0">
                <a:latin typeface="Calibri"/>
                <a:cs typeface="Calibri"/>
              </a:rPr>
              <a:t>,</a:t>
            </a:r>
            <a:r>
              <a:rPr sz="3200" spc="13" dirty="0">
                <a:latin typeface="Calibri"/>
                <a:cs typeface="Calibri"/>
              </a:rPr>
              <a:t> </a:t>
            </a:r>
            <a:r>
              <a:rPr sz="3200" spc="4" dirty="0">
                <a:latin typeface="Calibri"/>
                <a:cs typeface="Calibri"/>
              </a:rPr>
              <a:t>1</a:t>
            </a:r>
            <a:r>
              <a:rPr sz="3200" dirty="0">
                <a:latin typeface="Calibri"/>
                <a:cs typeface="Calibri"/>
              </a:rPr>
              <a:t>8</a:t>
            </a:r>
            <a:r>
              <a:rPr sz="3200" spc="-4" dirty="0">
                <a:latin typeface="Calibri"/>
                <a:cs typeface="Calibri"/>
              </a:rPr>
              <a:t> U</a:t>
            </a:r>
            <a:r>
              <a:rPr sz="3200" spc="13" dirty="0">
                <a:latin typeface="Calibri"/>
                <a:cs typeface="Calibri"/>
              </a:rPr>
              <a:t>.</a:t>
            </a:r>
            <a:r>
              <a:rPr sz="3200" dirty="0">
                <a:latin typeface="Calibri"/>
                <a:cs typeface="Calibri"/>
              </a:rPr>
              <a:t>S.</a:t>
            </a:r>
            <a:r>
              <a:rPr sz="3200" spc="-13" dirty="0">
                <a:latin typeface="Calibri"/>
                <a:cs typeface="Calibri"/>
              </a:rPr>
              <a:t> </a:t>
            </a:r>
            <a:r>
              <a:rPr sz="3200" dirty="0">
                <a:latin typeface="Calibri"/>
                <a:cs typeface="Calibri"/>
              </a:rPr>
              <a:t>a</a:t>
            </a:r>
            <a:r>
              <a:rPr sz="3200" spc="-13" dirty="0">
                <a:latin typeface="Calibri"/>
                <a:cs typeface="Calibri"/>
              </a:rPr>
              <a:t>n</a:t>
            </a:r>
            <a:r>
              <a:rPr sz="3200" dirty="0">
                <a:latin typeface="Calibri"/>
                <a:cs typeface="Calibri"/>
              </a:rPr>
              <a:t>d</a:t>
            </a:r>
            <a:r>
              <a:rPr sz="3200" spc="18" dirty="0">
                <a:latin typeface="Calibri"/>
                <a:cs typeface="Calibri"/>
              </a:rPr>
              <a:t> </a:t>
            </a:r>
            <a:r>
              <a:rPr sz="3200" dirty="0">
                <a:latin typeface="Calibri"/>
                <a:cs typeface="Calibri"/>
              </a:rPr>
              <a:t>4</a:t>
            </a:r>
            <a:r>
              <a:rPr sz="3200" spc="18" dirty="0">
                <a:latin typeface="Calibri"/>
                <a:cs typeface="Calibri"/>
              </a:rPr>
              <a:t> </a:t>
            </a:r>
            <a:r>
              <a:rPr sz="3200" spc="-9" dirty="0">
                <a:latin typeface="Calibri"/>
                <a:cs typeface="Calibri"/>
              </a:rPr>
              <a:t>C</a:t>
            </a:r>
            <a:r>
              <a:rPr sz="3200" dirty="0">
                <a:latin typeface="Calibri"/>
                <a:cs typeface="Calibri"/>
              </a:rPr>
              <a:t>a</a:t>
            </a:r>
            <a:r>
              <a:rPr sz="3200" spc="-13" dirty="0">
                <a:latin typeface="Calibri"/>
                <a:cs typeface="Calibri"/>
              </a:rPr>
              <a:t>n</a:t>
            </a:r>
            <a:r>
              <a:rPr sz="3200" dirty="0">
                <a:latin typeface="Calibri"/>
                <a:cs typeface="Calibri"/>
              </a:rPr>
              <a:t>a</a:t>
            </a:r>
            <a:r>
              <a:rPr sz="3200" spc="-13" dirty="0">
                <a:latin typeface="Calibri"/>
                <a:cs typeface="Calibri"/>
              </a:rPr>
              <a:t>d</a:t>
            </a:r>
            <a:r>
              <a:rPr sz="3200" dirty="0">
                <a:latin typeface="Calibri"/>
                <a:cs typeface="Calibri"/>
              </a:rPr>
              <a:t>i</a:t>
            </a:r>
            <a:r>
              <a:rPr sz="3200" spc="-22" dirty="0">
                <a:latin typeface="Calibri"/>
                <a:cs typeface="Calibri"/>
              </a:rPr>
              <a:t>a</a:t>
            </a:r>
            <a:r>
              <a:rPr sz="3200" dirty="0">
                <a:latin typeface="Calibri"/>
                <a:cs typeface="Calibri"/>
              </a:rPr>
              <a:t>n</a:t>
            </a:r>
            <a:r>
              <a:rPr sz="3200" spc="18" dirty="0">
                <a:latin typeface="Calibri"/>
                <a:cs typeface="Calibri"/>
              </a:rPr>
              <a:t> </a:t>
            </a:r>
            <a:r>
              <a:rPr sz="3200" spc="-22" dirty="0">
                <a:latin typeface="Calibri"/>
                <a:cs typeface="Calibri"/>
              </a:rPr>
              <a:t>j</a:t>
            </a:r>
            <a:r>
              <a:rPr sz="3200" spc="9" dirty="0">
                <a:latin typeface="Calibri"/>
                <a:cs typeface="Calibri"/>
              </a:rPr>
              <a:t>u</a:t>
            </a:r>
            <a:r>
              <a:rPr sz="3200" spc="-18" dirty="0">
                <a:latin typeface="Calibri"/>
                <a:cs typeface="Calibri"/>
              </a:rPr>
              <a:t>r</a:t>
            </a:r>
            <a:r>
              <a:rPr sz="3200" dirty="0">
                <a:latin typeface="Calibri"/>
                <a:cs typeface="Calibri"/>
              </a:rPr>
              <a:t>i</a:t>
            </a:r>
            <a:r>
              <a:rPr sz="3200" spc="-4" dirty="0">
                <a:latin typeface="Calibri"/>
                <a:cs typeface="Calibri"/>
              </a:rPr>
              <a:t>s</a:t>
            </a:r>
            <a:r>
              <a:rPr sz="3200" spc="-13" dirty="0">
                <a:latin typeface="Calibri"/>
                <a:cs typeface="Calibri"/>
              </a:rPr>
              <a:t>d</a:t>
            </a:r>
            <a:r>
              <a:rPr sz="3200" dirty="0">
                <a:latin typeface="Calibri"/>
                <a:cs typeface="Calibri"/>
              </a:rPr>
              <a:t>i</a:t>
            </a:r>
            <a:r>
              <a:rPr sz="3200" spc="13" dirty="0">
                <a:latin typeface="Calibri"/>
                <a:cs typeface="Calibri"/>
              </a:rPr>
              <a:t>c</a:t>
            </a:r>
            <a:r>
              <a:rPr sz="3200" spc="-9" dirty="0">
                <a:latin typeface="Calibri"/>
                <a:cs typeface="Calibri"/>
              </a:rPr>
              <a:t>t</a:t>
            </a:r>
            <a:r>
              <a:rPr sz="3200" dirty="0">
                <a:latin typeface="Calibri"/>
                <a:cs typeface="Calibri"/>
              </a:rPr>
              <a:t>i</a:t>
            </a:r>
            <a:r>
              <a:rPr sz="3200" spc="4" dirty="0">
                <a:latin typeface="Calibri"/>
                <a:cs typeface="Calibri"/>
              </a:rPr>
              <a:t>o</a:t>
            </a:r>
            <a:r>
              <a:rPr sz="3200" spc="-13" dirty="0">
                <a:latin typeface="Calibri"/>
                <a:cs typeface="Calibri"/>
              </a:rPr>
              <a:t>n</a:t>
            </a:r>
            <a:r>
              <a:rPr sz="3200" dirty="0">
                <a:latin typeface="Calibri"/>
                <a:cs typeface="Calibri"/>
              </a:rPr>
              <a:t>s</a:t>
            </a:r>
            <a:r>
              <a:rPr sz="3200" spc="9" dirty="0">
                <a:latin typeface="Calibri"/>
                <a:cs typeface="Calibri"/>
              </a:rPr>
              <a:t> d</a:t>
            </a:r>
            <a:r>
              <a:rPr sz="3200" dirty="0">
                <a:latin typeface="Calibri"/>
                <a:cs typeface="Calibri"/>
              </a:rPr>
              <a:t>o </a:t>
            </a:r>
            <a:r>
              <a:rPr sz="3200" spc="-13" dirty="0">
                <a:latin typeface="Calibri"/>
                <a:cs typeface="Calibri"/>
              </a:rPr>
              <a:t>n</a:t>
            </a:r>
            <a:r>
              <a:rPr sz="3200" spc="4" dirty="0">
                <a:latin typeface="Calibri"/>
                <a:cs typeface="Calibri"/>
              </a:rPr>
              <a:t>o</a:t>
            </a:r>
            <a:r>
              <a:rPr sz="3200" dirty="0">
                <a:latin typeface="Calibri"/>
                <a:cs typeface="Calibri"/>
              </a:rPr>
              <a:t>t r</a:t>
            </a:r>
            <a:r>
              <a:rPr sz="3200" spc="4" dirty="0">
                <a:latin typeface="Calibri"/>
                <a:cs typeface="Calibri"/>
              </a:rPr>
              <a:t>e</a:t>
            </a:r>
            <a:r>
              <a:rPr sz="3200" spc="-13" dirty="0">
                <a:latin typeface="Calibri"/>
                <a:cs typeface="Calibri"/>
              </a:rPr>
              <a:t>qu</a:t>
            </a:r>
            <a:r>
              <a:rPr sz="3200" dirty="0">
                <a:latin typeface="Calibri"/>
                <a:cs typeface="Calibri"/>
              </a:rPr>
              <a:t>ire</a:t>
            </a:r>
            <a:r>
              <a:rPr sz="3200" spc="-4" dirty="0">
                <a:latin typeface="Calibri"/>
                <a:cs typeface="Calibri"/>
              </a:rPr>
              <a:t> </a:t>
            </a:r>
            <a:r>
              <a:rPr sz="3200" spc="-13" dirty="0">
                <a:latin typeface="Calibri"/>
                <a:cs typeface="Calibri"/>
              </a:rPr>
              <a:t>p</a:t>
            </a:r>
            <a:r>
              <a:rPr sz="3200" spc="4" dirty="0">
                <a:latin typeface="Calibri"/>
                <a:cs typeface="Calibri"/>
              </a:rPr>
              <a:t>o</a:t>
            </a:r>
            <a:r>
              <a:rPr sz="3200" spc="-4" dirty="0">
                <a:latin typeface="Calibri"/>
                <a:cs typeface="Calibri"/>
              </a:rPr>
              <a:t>s</a:t>
            </a:r>
            <a:r>
              <a:rPr sz="3200" spc="9" dirty="0">
                <a:latin typeface="Calibri"/>
                <a:cs typeface="Calibri"/>
              </a:rPr>
              <a:t>t</a:t>
            </a:r>
            <a:r>
              <a:rPr sz="3200" spc="-13" dirty="0">
                <a:latin typeface="Calibri"/>
                <a:cs typeface="Calibri"/>
              </a:rPr>
              <a:t>d</a:t>
            </a:r>
            <a:r>
              <a:rPr sz="3200" spc="4" dirty="0">
                <a:latin typeface="Calibri"/>
                <a:cs typeface="Calibri"/>
              </a:rPr>
              <a:t>o</a:t>
            </a:r>
            <a:r>
              <a:rPr sz="3200" spc="-4" dirty="0">
                <a:latin typeface="Calibri"/>
                <a:cs typeface="Calibri"/>
              </a:rPr>
              <a:t>c</a:t>
            </a:r>
            <a:r>
              <a:rPr sz="3200" spc="9" dirty="0">
                <a:latin typeface="Calibri"/>
                <a:cs typeface="Calibri"/>
              </a:rPr>
              <a:t>t</a:t>
            </a:r>
            <a:r>
              <a:rPr sz="3200" spc="4" dirty="0">
                <a:latin typeface="Calibri"/>
                <a:cs typeface="Calibri"/>
              </a:rPr>
              <a:t>o</a:t>
            </a:r>
            <a:r>
              <a:rPr sz="3200" spc="-18" dirty="0">
                <a:latin typeface="Calibri"/>
                <a:cs typeface="Calibri"/>
              </a:rPr>
              <a:t>r</a:t>
            </a:r>
            <a:r>
              <a:rPr sz="3200" dirty="0">
                <a:latin typeface="Calibri"/>
                <a:cs typeface="Calibri"/>
              </a:rPr>
              <a:t>al</a:t>
            </a:r>
            <a:r>
              <a:rPr sz="3200" spc="-9" dirty="0">
                <a:latin typeface="Calibri"/>
                <a:cs typeface="Calibri"/>
              </a:rPr>
              <a:t> </a:t>
            </a:r>
            <a:r>
              <a:rPr sz="3200" spc="-18" dirty="0">
                <a:latin typeface="Calibri"/>
                <a:cs typeface="Calibri"/>
              </a:rPr>
              <a:t>e</a:t>
            </a:r>
            <a:r>
              <a:rPr sz="3200" spc="13" dirty="0">
                <a:latin typeface="Calibri"/>
                <a:cs typeface="Calibri"/>
              </a:rPr>
              <a:t>x</a:t>
            </a:r>
            <a:r>
              <a:rPr sz="3200" spc="-13" dirty="0">
                <a:latin typeface="Calibri"/>
                <a:cs typeface="Calibri"/>
              </a:rPr>
              <a:t>p</a:t>
            </a:r>
            <a:r>
              <a:rPr sz="3200" spc="4" dirty="0">
                <a:latin typeface="Calibri"/>
                <a:cs typeface="Calibri"/>
              </a:rPr>
              <a:t>e</a:t>
            </a:r>
            <a:r>
              <a:rPr sz="3200" dirty="0">
                <a:latin typeface="Calibri"/>
                <a:cs typeface="Calibri"/>
              </a:rPr>
              <a:t>ri</a:t>
            </a:r>
            <a:r>
              <a:rPr sz="3200" spc="-18" dirty="0">
                <a:latin typeface="Calibri"/>
                <a:cs typeface="Calibri"/>
              </a:rPr>
              <a:t>e</a:t>
            </a:r>
            <a:r>
              <a:rPr sz="3200" spc="9" dirty="0">
                <a:latin typeface="Calibri"/>
                <a:cs typeface="Calibri"/>
              </a:rPr>
              <a:t>n</a:t>
            </a:r>
            <a:r>
              <a:rPr sz="3200" spc="-4" dirty="0">
                <a:latin typeface="Calibri"/>
                <a:cs typeface="Calibri"/>
              </a:rPr>
              <a:t>c</a:t>
            </a:r>
            <a:r>
              <a:rPr sz="3200" dirty="0">
                <a:latin typeface="Calibri"/>
                <a:cs typeface="Calibri"/>
              </a:rPr>
              <a:t>e</a:t>
            </a:r>
            <a:r>
              <a:rPr sz="3200" spc="-26" dirty="0">
                <a:latin typeface="Calibri"/>
                <a:cs typeface="Calibri"/>
              </a:rPr>
              <a:t> </a:t>
            </a:r>
            <a:r>
              <a:rPr sz="3200" spc="9" dirty="0">
                <a:latin typeface="Calibri"/>
                <a:cs typeface="Calibri"/>
              </a:rPr>
              <a:t>f</a:t>
            </a:r>
            <a:r>
              <a:rPr sz="3200" spc="-18" dirty="0">
                <a:latin typeface="Calibri"/>
                <a:cs typeface="Calibri"/>
              </a:rPr>
              <a:t>o</a:t>
            </a:r>
            <a:r>
              <a:rPr sz="3200" dirty="0">
                <a:latin typeface="Calibri"/>
                <a:cs typeface="Calibri"/>
              </a:rPr>
              <a:t>r</a:t>
            </a:r>
            <a:r>
              <a:rPr sz="3200" spc="-9" dirty="0">
                <a:latin typeface="Calibri"/>
                <a:cs typeface="Calibri"/>
              </a:rPr>
              <a:t> </a:t>
            </a:r>
            <a:r>
              <a:rPr sz="3200" dirty="0">
                <a:latin typeface="Calibri"/>
                <a:cs typeface="Calibri"/>
              </a:rPr>
              <a:t>li</a:t>
            </a:r>
            <a:r>
              <a:rPr sz="3200" spc="13" dirty="0">
                <a:latin typeface="Calibri"/>
                <a:cs typeface="Calibri"/>
              </a:rPr>
              <a:t>c</a:t>
            </a:r>
            <a:r>
              <a:rPr sz="3200" spc="-18" dirty="0">
                <a:latin typeface="Calibri"/>
                <a:cs typeface="Calibri"/>
              </a:rPr>
              <a:t>e</a:t>
            </a:r>
            <a:r>
              <a:rPr sz="3200" spc="9" dirty="0">
                <a:latin typeface="Calibri"/>
                <a:cs typeface="Calibri"/>
              </a:rPr>
              <a:t>n</a:t>
            </a:r>
            <a:r>
              <a:rPr sz="3200" spc="-26" dirty="0">
                <a:latin typeface="Calibri"/>
                <a:cs typeface="Calibri"/>
              </a:rPr>
              <a:t>s</a:t>
            </a:r>
            <a:r>
              <a:rPr sz="3200" spc="9" dirty="0">
                <a:latin typeface="Calibri"/>
                <a:cs typeface="Calibri"/>
              </a:rPr>
              <a:t>u</a:t>
            </a:r>
            <a:r>
              <a:rPr sz="3200" dirty="0">
                <a:latin typeface="Calibri"/>
                <a:cs typeface="Calibri"/>
              </a:rPr>
              <a:t>r</a:t>
            </a:r>
            <a:r>
              <a:rPr sz="3200" spc="-18" dirty="0">
                <a:latin typeface="Calibri"/>
                <a:cs typeface="Calibri"/>
              </a:rPr>
              <a:t>e</a:t>
            </a:r>
            <a:r>
              <a:rPr sz="3200" dirty="0">
                <a:latin typeface="Calibri"/>
                <a:cs typeface="Calibri"/>
              </a:rPr>
              <a:t>.</a:t>
            </a:r>
          </a:p>
          <a:p>
            <a:pPr marL="261111" marR="321066" indent="-249905">
              <a:lnSpc>
                <a:spcPts val="2206"/>
              </a:lnSpc>
              <a:spcBef>
                <a:spcPts val="728"/>
              </a:spcBef>
              <a:buSzPct val="63043"/>
              <a:buFont typeface="Times New Roman"/>
              <a:buChar char="•"/>
              <a:tabLst>
                <a:tab pos="261671" algn="l"/>
              </a:tabLst>
            </a:pPr>
            <a:endParaRPr lang="en-US" sz="3200" spc="-9" dirty="0">
              <a:latin typeface="Calibri"/>
              <a:cs typeface="Calibri"/>
            </a:endParaRPr>
          </a:p>
          <a:p>
            <a:pPr marL="261111" marR="321066" indent="-249905">
              <a:lnSpc>
                <a:spcPts val="2206"/>
              </a:lnSpc>
              <a:spcBef>
                <a:spcPts val="728"/>
              </a:spcBef>
              <a:buSzPct val="63043"/>
              <a:buFont typeface="Times New Roman"/>
              <a:buChar char="•"/>
              <a:tabLst>
                <a:tab pos="261671" algn="l"/>
              </a:tabLst>
            </a:pPr>
            <a:r>
              <a:rPr sz="3200" spc="-9" dirty="0">
                <a:latin typeface="Calibri"/>
                <a:cs typeface="Calibri"/>
              </a:rPr>
              <a:t>M</a:t>
            </a:r>
            <a:r>
              <a:rPr sz="3200" dirty="0">
                <a:latin typeface="Calibri"/>
                <a:cs typeface="Calibri"/>
              </a:rPr>
              <a:t>a</a:t>
            </a:r>
            <a:r>
              <a:rPr sz="3200" spc="-13" dirty="0">
                <a:latin typeface="Calibri"/>
                <a:cs typeface="Calibri"/>
              </a:rPr>
              <a:t>n</a:t>
            </a:r>
            <a:r>
              <a:rPr sz="3200" dirty="0">
                <a:latin typeface="Calibri"/>
                <a:cs typeface="Calibri"/>
              </a:rPr>
              <a:t>y</a:t>
            </a:r>
            <a:r>
              <a:rPr sz="3200" spc="4" dirty="0">
                <a:latin typeface="Calibri"/>
                <a:cs typeface="Calibri"/>
              </a:rPr>
              <a:t> o</a:t>
            </a:r>
            <a:r>
              <a:rPr sz="3200" dirty="0">
                <a:latin typeface="Calibri"/>
                <a:cs typeface="Calibri"/>
              </a:rPr>
              <a:t>f </a:t>
            </a:r>
            <a:r>
              <a:rPr sz="3200" spc="9" dirty="0">
                <a:latin typeface="Calibri"/>
                <a:cs typeface="Calibri"/>
              </a:rPr>
              <a:t>t</a:t>
            </a:r>
            <a:r>
              <a:rPr sz="3200" spc="-13" dirty="0">
                <a:latin typeface="Calibri"/>
                <a:cs typeface="Calibri"/>
              </a:rPr>
              <a:t>h</a:t>
            </a:r>
            <a:r>
              <a:rPr sz="3200" dirty="0">
                <a:latin typeface="Calibri"/>
                <a:cs typeface="Calibri"/>
              </a:rPr>
              <a:t>e</a:t>
            </a:r>
            <a:r>
              <a:rPr sz="3200" spc="-4" dirty="0">
                <a:latin typeface="Calibri"/>
                <a:cs typeface="Calibri"/>
              </a:rPr>
              <a:t> s</a:t>
            </a:r>
            <a:r>
              <a:rPr sz="3200" spc="9" dirty="0">
                <a:latin typeface="Calibri"/>
                <a:cs typeface="Calibri"/>
              </a:rPr>
              <a:t>t</a:t>
            </a:r>
            <a:r>
              <a:rPr sz="3200" spc="-22" dirty="0">
                <a:latin typeface="Calibri"/>
                <a:cs typeface="Calibri"/>
              </a:rPr>
              <a:t>a</a:t>
            </a:r>
            <a:r>
              <a:rPr sz="3200" spc="9" dirty="0">
                <a:latin typeface="Calibri"/>
                <a:cs typeface="Calibri"/>
              </a:rPr>
              <a:t>t</a:t>
            </a:r>
            <a:r>
              <a:rPr sz="3200" spc="4" dirty="0">
                <a:latin typeface="Calibri"/>
                <a:cs typeface="Calibri"/>
              </a:rPr>
              <a:t>e</a:t>
            </a:r>
            <a:r>
              <a:rPr sz="3200" dirty="0">
                <a:latin typeface="Calibri"/>
                <a:cs typeface="Calibri"/>
              </a:rPr>
              <a:t>s</a:t>
            </a:r>
            <a:r>
              <a:rPr sz="3200" spc="-13" dirty="0">
                <a:latin typeface="Calibri"/>
                <a:cs typeface="Calibri"/>
              </a:rPr>
              <a:t> </a:t>
            </a:r>
            <a:r>
              <a:rPr sz="3200" spc="9" dirty="0">
                <a:latin typeface="Calibri"/>
                <a:cs typeface="Calibri"/>
              </a:rPr>
              <a:t>t</a:t>
            </a:r>
            <a:r>
              <a:rPr sz="3200" spc="-13" dirty="0">
                <a:latin typeface="Calibri"/>
                <a:cs typeface="Calibri"/>
              </a:rPr>
              <a:t>h</a:t>
            </a:r>
            <a:r>
              <a:rPr sz="3200" dirty="0">
                <a:latin typeface="Calibri"/>
                <a:cs typeface="Calibri"/>
              </a:rPr>
              <a:t>at </a:t>
            </a:r>
            <a:r>
              <a:rPr sz="3200" spc="-13" dirty="0">
                <a:latin typeface="Calibri"/>
                <a:cs typeface="Calibri"/>
              </a:rPr>
              <a:t>h</a:t>
            </a:r>
            <a:r>
              <a:rPr sz="3200" dirty="0">
                <a:latin typeface="Calibri"/>
                <a:cs typeface="Calibri"/>
              </a:rPr>
              <a:t>a</a:t>
            </a:r>
            <a:r>
              <a:rPr sz="3200" spc="-4" dirty="0">
                <a:latin typeface="Calibri"/>
                <a:cs typeface="Calibri"/>
              </a:rPr>
              <a:t>v</a:t>
            </a:r>
            <a:r>
              <a:rPr sz="3200" dirty="0">
                <a:latin typeface="Calibri"/>
                <a:cs typeface="Calibri"/>
              </a:rPr>
              <a:t>e</a:t>
            </a:r>
            <a:r>
              <a:rPr sz="3200" spc="-4" dirty="0">
                <a:latin typeface="Calibri"/>
                <a:cs typeface="Calibri"/>
              </a:rPr>
              <a:t> </a:t>
            </a:r>
            <a:r>
              <a:rPr sz="3200" dirty="0">
                <a:latin typeface="Calibri"/>
                <a:cs typeface="Calibri"/>
              </a:rPr>
              <a:t>r</a:t>
            </a:r>
            <a:r>
              <a:rPr sz="3200" spc="4" dirty="0">
                <a:latin typeface="Calibri"/>
                <a:cs typeface="Calibri"/>
              </a:rPr>
              <a:t>e</a:t>
            </a:r>
            <a:r>
              <a:rPr sz="3200" spc="-18" dirty="0">
                <a:latin typeface="Calibri"/>
                <a:cs typeface="Calibri"/>
              </a:rPr>
              <a:t>m</a:t>
            </a:r>
            <a:r>
              <a:rPr sz="3200" spc="4" dirty="0">
                <a:latin typeface="Calibri"/>
                <a:cs typeface="Calibri"/>
              </a:rPr>
              <a:t>o</a:t>
            </a:r>
            <a:r>
              <a:rPr sz="3200" spc="-4" dirty="0">
                <a:latin typeface="Calibri"/>
                <a:cs typeface="Calibri"/>
              </a:rPr>
              <a:t>v</a:t>
            </a:r>
            <a:r>
              <a:rPr sz="3200" spc="4" dirty="0">
                <a:latin typeface="Calibri"/>
                <a:cs typeface="Calibri"/>
              </a:rPr>
              <a:t>e</a:t>
            </a:r>
            <a:r>
              <a:rPr sz="3200" dirty="0">
                <a:latin typeface="Calibri"/>
                <a:cs typeface="Calibri"/>
              </a:rPr>
              <a:t>d </a:t>
            </a:r>
            <a:r>
              <a:rPr sz="3200" spc="-13" dirty="0">
                <a:latin typeface="Calibri"/>
                <a:cs typeface="Calibri"/>
              </a:rPr>
              <a:t>p</a:t>
            </a:r>
            <a:r>
              <a:rPr sz="3200" spc="4" dirty="0">
                <a:latin typeface="Calibri"/>
                <a:cs typeface="Calibri"/>
              </a:rPr>
              <a:t>o</a:t>
            </a:r>
            <a:r>
              <a:rPr sz="3200" spc="-4" dirty="0">
                <a:latin typeface="Calibri"/>
                <a:cs typeface="Calibri"/>
              </a:rPr>
              <a:t>s</a:t>
            </a:r>
            <a:r>
              <a:rPr sz="3200" spc="9" dirty="0">
                <a:latin typeface="Calibri"/>
                <a:cs typeface="Calibri"/>
              </a:rPr>
              <a:t>t</a:t>
            </a:r>
            <a:r>
              <a:rPr sz="3200" spc="-13" dirty="0">
                <a:latin typeface="Calibri"/>
                <a:cs typeface="Calibri"/>
              </a:rPr>
              <a:t>d</a:t>
            </a:r>
            <a:r>
              <a:rPr sz="3200" spc="4" dirty="0">
                <a:latin typeface="Calibri"/>
                <a:cs typeface="Calibri"/>
              </a:rPr>
              <a:t>o</a:t>
            </a:r>
            <a:r>
              <a:rPr sz="3200" spc="-4" dirty="0">
                <a:latin typeface="Calibri"/>
                <a:cs typeface="Calibri"/>
              </a:rPr>
              <a:t>c</a:t>
            </a:r>
            <a:r>
              <a:rPr sz="3200" spc="9" dirty="0">
                <a:latin typeface="Calibri"/>
                <a:cs typeface="Calibri"/>
              </a:rPr>
              <a:t>t</a:t>
            </a:r>
            <a:r>
              <a:rPr sz="3200" spc="4" dirty="0">
                <a:latin typeface="Calibri"/>
                <a:cs typeface="Calibri"/>
              </a:rPr>
              <a:t>o</a:t>
            </a:r>
            <a:r>
              <a:rPr sz="3200" dirty="0">
                <a:latin typeface="Calibri"/>
                <a:cs typeface="Calibri"/>
              </a:rPr>
              <a:t>r</a:t>
            </a:r>
            <a:r>
              <a:rPr sz="3200" spc="-22" dirty="0">
                <a:latin typeface="Calibri"/>
                <a:cs typeface="Calibri"/>
              </a:rPr>
              <a:t>a</a:t>
            </a:r>
            <a:r>
              <a:rPr sz="3200" dirty="0">
                <a:latin typeface="Calibri"/>
                <a:cs typeface="Calibri"/>
              </a:rPr>
              <a:t>l</a:t>
            </a:r>
            <a:r>
              <a:rPr sz="3200" spc="-9" dirty="0">
                <a:latin typeface="Calibri"/>
                <a:cs typeface="Calibri"/>
              </a:rPr>
              <a:t> </a:t>
            </a:r>
            <a:r>
              <a:rPr sz="3200" spc="9" dirty="0">
                <a:latin typeface="Calibri"/>
                <a:cs typeface="Calibri"/>
              </a:rPr>
              <a:t>t</a:t>
            </a:r>
            <a:r>
              <a:rPr sz="3200" spc="-18" dirty="0">
                <a:latin typeface="Calibri"/>
                <a:cs typeface="Calibri"/>
              </a:rPr>
              <a:t>r</a:t>
            </a:r>
            <a:r>
              <a:rPr sz="3200" dirty="0">
                <a:latin typeface="Calibri"/>
                <a:cs typeface="Calibri"/>
              </a:rPr>
              <a:t>ai</a:t>
            </a:r>
            <a:r>
              <a:rPr sz="3200" spc="-13" dirty="0">
                <a:latin typeface="Calibri"/>
                <a:cs typeface="Calibri"/>
              </a:rPr>
              <a:t>n</a:t>
            </a:r>
            <a:r>
              <a:rPr sz="3200" dirty="0">
                <a:latin typeface="Calibri"/>
                <a:cs typeface="Calibri"/>
              </a:rPr>
              <a:t>i</a:t>
            </a:r>
            <a:r>
              <a:rPr sz="3200" spc="-13" dirty="0">
                <a:latin typeface="Calibri"/>
                <a:cs typeface="Calibri"/>
              </a:rPr>
              <a:t>n</a:t>
            </a:r>
            <a:r>
              <a:rPr sz="3200" dirty="0">
                <a:latin typeface="Calibri"/>
                <a:cs typeface="Calibri"/>
              </a:rPr>
              <a:t>g</a:t>
            </a:r>
            <a:r>
              <a:rPr sz="3200" spc="9" dirty="0">
                <a:latin typeface="Calibri"/>
                <a:cs typeface="Calibri"/>
              </a:rPr>
              <a:t> </a:t>
            </a:r>
            <a:r>
              <a:rPr sz="3200" spc="-13" dirty="0">
                <a:latin typeface="Calibri"/>
                <a:cs typeface="Calibri"/>
              </a:rPr>
              <a:t>h</a:t>
            </a:r>
            <a:r>
              <a:rPr sz="3200" dirty="0">
                <a:latin typeface="Calibri"/>
                <a:cs typeface="Calibri"/>
              </a:rPr>
              <a:t>a</a:t>
            </a:r>
            <a:r>
              <a:rPr sz="3200" spc="-4" dirty="0">
                <a:latin typeface="Calibri"/>
                <a:cs typeface="Calibri"/>
              </a:rPr>
              <a:t>v</a:t>
            </a:r>
            <a:r>
              <a:rPr sz="3200" dirty="0">
                <a:latin typeface="Calibri"/>
                <a:cs typeface="Calibri"/>
              </a:rPr>
              <a:t>e</a:t>
            </a:r>
            <a:r>
              <a:rPr sz="3200" spc="-4" dirty="0">
                <a:latin typeface="Calibri"/>
                <a:cs typeface="Calibri"/>
              </a:rPr>
              <a:t> s</a:t>
            </a:r>
            <a:r>
              <a:rPr sz="3200" spc="-22" dirty="0">
                <a:latin typeface="Calibri"/>
                <a:cs typeface="Calibri"/>
              </a:rPr>
              <a:t>i</a:t>
            </a:r>
            <a:r>
              <a:rPr sz="3200" spc="18" dirty="0">
                <a:latin typeface="Calibri"/>
                <a:cs typeface="Calibri"/>
              </a:rPr>
              <a:t>g</a:t>
            </a:r>
            <a:r>
              <a:rPr sz="3200" spc="-13" dirty="0">
                <a:latin typeface="Calibri"/>
                <a:cs typeface="Calibri"/>
              </a:rPr>
              <a:t>n</a:t>
            </a:r>
            <a:r>
              <a:rPr sz="3200" dirty="0">
                <a:latin typeface="Calibri"/>
                <a:cs typeface="Calibri"/>
              </a:rPr>
              <a:t>i</a:t>
            </a:r>
            <a:r>
              <a:rPr sz="3200" spc="-13" dirty="0">
                <a:latin typeface="Calibri"/>
                <a:cs typeface="Calibri"/>
              </a:rPr>
              <a:t>f</a:t>
            </a:r>
            <a:r>
              <a:rPr sz="3200" dirty="0">
                <a:latin typeface="Calibri"/>
                <a:cs typeface="Calibri"/>
              </a:rPr>
              <a:t>i</a:t>
            </a:r>
            <a:r>
              <a:rPr sz="3200" spc="13" dirty="0">
                <a:latin typeface="Calibri"/>
                <a:cs typeface="Calibri"/>
              </a:rPr>
              <a:t>c</a:t>
            </a:r>
            <a:r>
              <a:rPr sz="3200" spc="-22" dirty="0">
                <a:latin typeface="Calibri"/>
                <a:cs typeface="Calibri"/>
              </a:rPr>
              <a:t>a</a:t>
            </a:r>
            <a:r>
              <a:rPr sz="3200" spc="9" dirty="0">
                <a:latin typeface="Calibri"/>
                <a:cs typeface="Calibri"/>
              </a:rPr>
              <a:t>n</a:t>
            </a:r>
            <a:r>
              <a:rPr sz="3200" dirty="0">
                <a:latin typeface="Calibri"/>
                <a:cs typeface="Calibri"/>
              </a:rPr>
              <a:t>t</a:t>
            </a:r>
            <a:r>
              <a:rPr sz="3200" spc="-18" dirty="0">
                <a:latin typeface="Calibri"/>
                <a:cs typeface="Calibri"/>
              </a:rPr>
              <a:t> </a:t>
            </a:r>
            <a:r>
              <a:rPr sz="3200" dirty="0">
                <a:latin typeface="Calibri"/>
                <a:cs typeface="Calibri"/>
              </a:rPr>
              <a:t>r</a:t>
            </a:r>
            <a:r>
              <a:rPr sz="3200" spc="9" dirty="0">
                <a:latin typeface="Calibri"/>
                <a:cs typeface="Calibri"/>
              </a:rPr>
              <a:t>u</a:t>
            </a:r>
            <a:r>
              <a:rPr sz="3200" spc="-18" dirty="0">
                <a:latin typeface="Calibri"/>
                <a:cs typeface="Calibri"/>
              </a:rPr>
              <a:t>r</a:t>
            </a:r>
            <a:r>
              <a:rPr sz="3200" dirty="0">
                <a:latin typeface="Calibri"/>
                <a:cs typeface="Calibri"/>
              </a:rPr>
              <a:t>al </a:t>
            </a:r>
            <a:r>
              <a:rPr sz="3200" spc="-13" dirty="0">
                <a:latin typeface="Calibri"/>
                <a:cs typeface="Calibri"/>
              </a:rPr>
              <a:t>p</a:t>
            </a:r>
            <a:r>
              <a:rPr sz="3200" spc="4" dirty="0">
                <a:latin typeface="Calibri"/>
                <a:cs typeface="Calibri"/>
              </a:rPr>
              <a:t>o</a:t>
            </a:r>
            <a:r>
              <a:rPr sz="3200" spc="9" dirty="0">
                <a:latin typeface="Calibri"/>
                <a:cs typeface="Calibri"/>
              </a:rPr>
              <a:t>p</a:t>
            </a:r>
            <a:r>
              <a:rPr sz="3200" spc="-13" dirty="0">
                <a:latin typeface="Calibri"/>
                <a:cs typeface="Calibri"/>
              </a:rPr>
              <a:t>u</a:t>
            </a:r>
            <a:r>
              <a:rPr sz="3200" dirty="0">
                <a:latin typeface="Calibri"/>
                <a:cs typeface="Calibri"/>
              </a:rPr>
              <a:t>l</a:t>
            </a:r>
            <a:r>
              <a:rPr sz="3200" spc="-22" dirty="0">
                <a:latin typeface="Calibri"/>
                <a:cs typeface="Calibri"/>
              </a:rPr>
              <a:t>a</a:t>
            </a:r>
            <a:r>
              <a:rPr sz="3200" spc="9" dirty="0">
                <a:latin typeface="Calibri"/>
                <a:cs typeface="Calibri"/>
              </a:rPr>
              <a:t>t</a:t>
            </a:r>
            <a:r>
              <a:rPr sz="3200" dirty="0">
                <a:latin typeface="Calibri"/>
                <a:cs typeface="Calibri"/>
              </a:rPr>
              <a:t>i</a:t>
            </a:r>
            <a:r>
              <a:rPr sz="3200" spc="4" dirty="0">
                <a:latin typeface="Calibri"/>
                <a:cs typeface="Calibri"/>
              </a:rPr>
              <a:t>o</a:t>
            </a:r>
            <a:r>
              <a:rPr sz="3200" spc="-13" dirty="0">
                <a:latin typeface="Calibri"/>
                <a:cs typeface="Calibri"/>
              </a:rPr>
              <a:t>n</a:t>
            </a:r>
            <a:r>
              <a:rPr sz="3200" dirty="0">
                <a:latin typeface="Calibri"/>
                <a:cs typeface="Calibri"/>
              </a:rPr>
              <a:t>s</a:t>
            </a:r>
            <a:r>
              <a:rPr sz="3200" spc="9" dirty="0">
                <a:latin typeface="Calibri"/>
                <a:cs typeface="Calibri"/>
              </a:rPr>
              <a:t> </a:t>
            </a:r>
            <a:r>
              <a:rPr sz="3200" spc="-22" dirty="0">
                <a:latin typeface="Calibri"/>
                <a:cs typeface="Calibri"/>
              </a:rPr>
              <a:t>a</a:t>
            </a:r>
            <a:r>
              <a:rPr sz="3200" spc="9" dirty="0">
                <a:latin typeface="Calibri"/>
                <a:cs typeface="Calibri"/>
              </a:rPr>
              <a:t>n</a:t>
            </a:r>
            <a:r>
              <a:rPr sz="3200" dirty="0">
                <a:latin typeface="Calibri"/>
                <a:cs typeface="Calibri"/>
              </a:rPr>
              <a:t>d may</a:t>
            </a:r>
            <a:r>
              <a:rPr sz="3200" spc="-13" dirty="0">
                <a:latin typeface="Calibri"/>
                <a:cs typeface="Calibri"/>
              </a:rPr>
              <a:t> h</a:t>
            </a:r>
            <a:r>
              <a:rPr sz="3200" dirty="0">
                <a:latin typeface="Calibri"/>
                <a:cs typeface="Calibri"/>
              </a:rPr>
              <a:t>a</a:t>
            </a:r>
            <a:r>
              <a:rPr sz="3200" spc="-4" dirty="0">
                <a:latin typeface="Calibri"/>
                <a:cs typeface="Calibri"/>
              </a:rPr>
              <a:t>v</a:t>
            </a:r>
            <a:r>
              <a:rPr sz="3200" dirty="0">
                <a:latin typeface="Calibri"/>
                <a:cs typeface="Calibri"/>
              </a:rPr>
              <a:t>e</a:t>
            </a:r>
            <a:r>
              <a:rPr sz="3200" spc="-4" dirty="0">
                <a:latin typeface="Calibri"/>
                <a:cs typeface="Calibri"/>
              </a:rPr>
              <a:t> </a:t>
            </a:r>
            <a:r>
              <a:rPr sz="3200" dirty="0">
                <a:latin typeface="Calibri"/>
                <a:cs typeface="Calibri"/>
              </a:rPr>
              <a:t>a</a:t>
            </a:r>
            <a:r>
              <a:rPr sz="3200" spc="13" dirty="0">
                <a:latin typeface="Calibri"/>
                <a:cs typeface="Calibri"/>
              </a:rPr>
              <a:t> </a:t>
            </a:r>
            <a:r>
              <a:rPr sz="3200" dirty="0">
                <a:latin typeface="Calibri"/>
                <a:cs typeface="Calibri"/>
              </a:rPr>
              <a:t>gr</a:t>
            </a:r>
            <a:r>
              <a:rPr sz="3200" spc="-18" dirty="0">
                <a:latin typeface="Calibri"/>
                <a:cs typeface="Calibri"/>
              </a:rPr>
              <a:t>e</a:t>
            </a:r>
            <a:r>
              <a:rPr sz="3200" dirty="0">
                <a:latin typeface="Calibri"/>
                <a:cs typeface="Calibri"/>
              </a:rPr>
              <a:t>a</a:t>
            </a:r>
            <a:r>
              <a:rPr sz="3200" spc="9" dirty="0">
                <a:latin typeface="Calibri"/>
                <a:cs typeface="Calibri"/>
              </a:rPr>
              <a:t>t</a:t>
            </a:r>
            <a:r>
              <a:rPr sz="3200" spc="-18" dirty="0">
                <a:latin typeface="Calibri"/>
                <a:cs typeface="Calibri"/>
              </a:rPr>
              <a:t>e</a:t>
            </a:r>
            <a:r>
              <a:rPr sz="3200" dirty="0">
                <a:latin typeface="Calibri"/>
                <a:cs typeface="Calibri"/>
              </a:rPr>
              <a:t>r</a:t>
            </a:r>
            <a:r>
              <a:rPr sz="3200" spc="-26" dirty="0">
                <a:latin typeface="Calibri"/>
                <a:cs typeface="Calibri"/>
              </a:rPr>
              <a:t> </a:t>
            </a:r>
            <a:r>
              <a:rPr sz="3200" spc="-4" dirty="0">
                <a:latin typeface="Calibri"/>
                <a:cs typeface="Calibri"/>
              </a:rPr>
              <a:t>s</a:t>
            </a:r>
            <a:r>
              <a:rPr sz="3200" spc="9" dirty="0">
                <a:latin typeface="Calibri"/>
                <a:cs typeface="Calibri"/>
              </a:rPr>
              <a:t>h</a:t>
            </a:r>
            <a:r>
              <a:rPr sz="3200" spc="-18" dirty="0">
                <a:latin typeface="Calibri"/>
                <a:cs typeface="Calibri"/>
              </a:rPr>
              <a:t>o</a:t>
            </a:r>
            <a:r>
              <a:rPr sz="3200" dirty="0">
                <a:latin typeface="Calibri"/>
                <a:cs typeface="Calibri"/>
              </a:rPr>
              <a:t>r</a:t>
            </a:r>
            <a:r>
              <a:rPr sz="3200" spc="9" dirty="0">
                <a:latin typeface="Calibri"/>
                <a:cs typeface="Calibri"/>
              </a:rPr>
              <a:t>t</a:t>
            </a:r>
            <a:r>
              <a:rPr sz="3200" spc="-22" dirty="0">
                <a:latin typeface="Calibri"/>
                <a:cs typeface="Calibri"/>
              </a:rPr>
              <a:t>a</a:t>
            </a:r>
            <a:r>
              <a:rPr sz="3200" spc="18" dirty="0">
                <a:latin typeface="Calibri"/>
                <a:cs typeface="Calibri"/>
              </a:rPr>
              <a:t>g</a:t>
            </a:r>
            <a:r>
              <a:rPr sz="3200" dirty="0">
                <a:latin typeface="Calibri"/>
                <a:cs typeface="Calibri"/>
              </a:rPr>
              <a:t>e</a:t>
            </a:r>
            <a:r>
              <a:rPr sz="3200" spc="-4" dirty="0">
                <a:latin typeface="Calibri"/>
                <a:cs typeface="Calibri"/>
              </a:rPr>
              <a:t> </a:t>
            </a:r>
            <a:r>
              <a:rPr sz="3200" spc="-18" dirty="0">
                <a:latin typeface="Calibri"/>
                <a:cs typeface="Calibri"/>
              </a:rPr>
              <a:t>o</a:t>
            </a:r>
            <a:r>
              <a:rPr sz="3200" dirty="0">
                <a:latin typeface="Calibri"/>
                <a:cs typeface="Calibri"/>
              </a:rPr>
              <a:t>f </a:t>
            </a:r>
            <a:r>
              <a:rPr sz="3200" spc="-13" dirty="0">
                <a:latin typeface="Calibri"/>
                <a:cs typeface="Calibri"/>
              </a:rPr>
              <a:t>p</a:t>
            </a:r>
            <a:r>
              <a:rPr sz="3200" dirty="0">
                <a:latin typeface="Calibri"/>
                <a:cs typeface="Calibri"/>
              </a:rPr>
              <a:t>r</a:t>
            </a:r>
            <a:r>
              <a:rPr sz="3200" spc="4" dirty="0">
                <a:latin typeface="Calibri"/>
                <a:cs typeface="Calibri"/>
              </a:rPr>
              <a:t>o</a:t>
            </a:r>
            <a:r>
              <a:rPr sz="3200" spc="-4" dirty="0">
                <a:latin typeface="Calibri"/>
                <a:cs typeface="Calibri"/>
              </a:rPr>
              <a:t>v</a:t>
            </a:r>
            <a:r>
              <a:rPr sz="3200" dirty="0">
                <a:latin typeface="Calibri"/>
                <a:cs typeface="Calibri"/>
              </a:rPr>
              <a:t>i</a:t>
            </a:r>
            <a:r>
              <a:rPr sz="3200" spc="-13" dirty="0">
                <a:latin typeface="Calibri"/>
                <a:cs typeface="Calibri"/>
              </a:rPr>
              <a:t>d</a:t>
            </a:r>
            <a:r>
              <a:rPr sz="3200" spc="4" dirty="0">
                <a:latin typeface="Calibri"/>
                <a:cs typeface="Calibri"/>
              </a:rPr>
              <a:t>e</a:t>
            </a:r>
            <a:r>
              <a:rPr sz="3200" dirty="0">
                <a:latin typeface="Calibri"/>
                <a:cs typeface="Calibri"/>
              </a:rPr>
              <a:t>r</a:t>
            </a:r>
            <a:r>
              <a:rPr sz="3200" spc="-26" dirty="0">
                <a:latin typeface="Calibri"/>
                <a:cs typeface="Calibri"/>
              </a:rPr>
              <a:t>s</a:t>
            </a:r>
            <a:r>
              <a:rPr sz="3200" dirty="0">
                <a:latin typeface="Calibri"/>
                <a:cs typeface="Calibri"/>
              </a:rPr>
              <a:t>.</a:t>
            </a:r>
          </a:p>
        </p:txBody>
      </p:sp>
      <p:sp>
        <p:nvSpPr>
          <p:cNvPr id="5" name="object 5"/>
          <p:cNvSpPr/>
          <p:nvPr/>
        </p:nvSpPr>
        <p:spPr>
          <a:xfrm>
            <a:off x="7897906" y="2037230"/>
            <a:ext cx="2408367" cy="3040379"/>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2268966" y="1793838"/>
            <a:ext cx="7730938" cy="0"/>
          </a:xfrm>
          <a:custGeom>
            <a:avLst/>
            <a:gdLst/>
            <a:ahLst/>
            <a:cxnLst/>
            <a:rect l="l" t="t" r="r" b="b"/>
            <a:pathLst>
              <a:path w="8761730">
                <a:moveTo>
                  <a:pt x="0" y="0"/>
                </a:moveTo>
                <a:lnTo>
                  <a:pt x="8761475" y="0"/>
                </a:lnTo>
              </a:path>
            </a:pathLst>
          </a:custGeom>
          <a:ln w="33528">
            <a:solidFill>
              <a:srgbClr val="3F6EC3"/>
            </a:solidFill>
          </a:ln>
        </p:spPr>
        <p:txBody>
          <a:bodyPr wrap="square" lIns="0" tIns="0" rIns="0" bIns="0" rtlCol="0"/>
          <a:lstStyle/>
          <a:p>
            <a:endParaRPr sz="1588"/>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57761" y="1362401"/>
            <a:ext cx="7854763" cy="487313"/>
          </a:xfrm>
          <a:prstGeom prst="rect">
            <a:avLst/>
          </a:prstGeom>
        </p:spPr>
        <p:txBody>
          <a:bodyPr vert="horz" wrap="square" lIns="0" tIns="0" rIns="0" bIns="0" rtlCol="0">
            <a:spAutoFit/>
          </a:bodyPr>
          <a:lstStyle/>
          <a:p>
            <a:pPr marL="11206">
              <a:lnSpc>
                <a:spcPts val="3803"/>
              </a:lnSpc>
              <a:tabLst>
                <a:tab pos="7843415" algn="l"/>
              </a:tabLst>
            </a:pPr>
            <a:r>
              <a:rPr sz="3177" u="heavy" spc="-274" dirty="0">
                <a:solidFill>
                  <a:srgbClr val="0070BF"/>
                </a:solidFill>
                <a:latin typeface="Times New Roman"/>
                <a:cs typeface="Times New Roman"/>
              </a:rPr>
              <a:t> </a:t>
            </a:r>
            <a:r>
              <a:rPr sz="3177" u="heavy" spc="4" dirty="0">
                <a:solidFill>
                  <a:srgbClr val="0070BF"/>
                </a:solidFill>
                <a:latin typeface="Calibri"/>
                <a:cs typeface="Calibri"/>
              </a:rPr>
              <a:t>A</a:t>
            </a:r>
            <a:r>
              <a:rPr sz="3177" u="heavy" spc="-4" dirty="0">
                <a:solidFill>
                  <a:srgbClr val="0070BF"/>
                </a:solidFill>
                <a:latin typeface="Calibri"/>
                <a:cs typeface="Calibri"/>
              </a:rPr>
              <a:t>v</a:t>
            </a:r>
            <a:r>
              <a:rPr sz="3177" u="heavy" dirty="0">
                <a:solidFill>
                  <a:srgbClr val="0070BF"/>
                </a:solidFill>
                <a:latin typeface="Calibri"/>
                <a:cs typeface="Calibri"/>
              </a:rPr>
              <a:t>aila</a:t>
            </a:r>
            <a:r>
              <a:rPr sz="3177" u="heavy" spc="-18" dirty="0">
                <a:solidFill>
                  <a:srgbClr val="0070BF"/>
                </a:solidFill>
                <a:latin typeface="Calibri"/>
                <a:cs typeface="Calibri"/>
              </a:rPr>
              <a:t>b</a:t>
            </a:r>
            <a:r>
              <a:rPr sz="3177" u="heavy" dirty="0">
                <a:solidFill>
                  <a:srgbClr val="0070BF"/>
                </a:solidFill>
                <a:latin typeface="Calibri"/>
                <a:cs typeface="Calibri"/>
              </a:rPr>
              <a:t>i</a:t>
            </a:r>
            <a:r>
              <a:rPr sz="3177" u="heavy" spc="35" dirty="0">
                <a:solidFill>
                  <a:srgbClr val="0070BF"/>
                </a:solidFill>
                <a:latin typeface="Calibri"/>
                <a:cs typeface="Calibri"/>
              </a:rPr>
              <a:t>l</a:t>
            </a:r>
            <a:r>
              <a:rPr sz="3177" u="heavy" dirty="0">
                <a:solidFill>
                  <a:srgbClr val="0070BF"/>
                </a:solidFill>
                <a:latin typeface="Calibri"/>
                <a:cs typeface="Calibri"/>
              </a:rPr>
              <a:t>i</a:t>
            </a:r>
            <a:r>
              <a:rPr sz="3177" u="heavy" spc="-13" dirty="0">
                <a:solidFill>
                  <a:srgbClr val="0070BF"/>
                </a:solidFill>
                <a:latin typeface="Calibri"/>
                <a:cs typeface="Calibri"/>
              </a:rPr>
              <a:t>t</a:t>
            </a:r>
            <a:r>
              <a:rPr sz="3177" u="heavy" dirty="0">
                <a:solidFill>
                  <a:srgbClr val="0070BF"/>
                </a:solidFill>
                <a:latin typeface="Calibri"/>
                <a:cs typeface="Calibri"/>
              </a:rPr>
              <a:t>y</a:t>
            </a:r>
            <a:r>
              <a:rPr sz="3177" u="heavy" spc="-106" dirty="0">
                <a:solidFill>
                  <a:srgbClr val="0070BF"/>
                </a:solidFill>
                <a:latin typeface="Times New Roman"/>
                <a:cs typeface="Times New Roman"/>
              </a:rPr>
              <a:t> </a:t>
            </a:r>
            <a:r>
              <a:rPr sz="3177" u="heavy" spc="9" dirty="0">
                <a:solidFill>
                  <a:srgbClr val="0070BF"/>
                </a:solidFill>
                <a:latin typeface="Calibri"/>
                <a:cs typeface="Calibri"/>
              </a:rPr>
              <a:t>o</a:t>
            </a:r>
            <a:r>
              <a:rPr sz="3177" u="heavy" dirty="0">
                <a:solidFill>
                  <a:srgbClr val="0070BF"/>
                </a:solidFill>
                <a:latin typeface="Calibri"/>
                <a:cs typeface="Calibri"/>
              </a:rPr>
              <a:t>f</a:t>
            </a:r>
            <a:r>
              <a:rPr sz="3177" u="heavy" spc="-84" dirty="0">
                <a:solidFill>
                  <a:srgbClr val="0070BF"/>
                </a:solidFill>
                <a:latin typeface="Times New Roman"/>
                <a:cs typeface="Times New Roman"/>
              </a:rPr>
              <a:t> </a:t>
            </a:r>
            <a:r>
              <a:rPr sz="3177" u="heavy" spc="4" dirty="0">
                <a:solidFill>
                  <a:srgbClr val="0070BF"/>
                </a:solidFill>
                <a:latin typeface="Calibri"/>
                <a:cs typeface="Calibri"/>
              </a:rPr>
              <a:t>E</a:t>
            </a:r>
            <a:r>
              <a:rPr sz="3177" u="heavy" spc="13" dirty="0">
                <a:solidFill>
                  <a:srgbClr val="0070BF"/>
                </a:solidFill>
                <a:latin typeface="Calibri"/>
                <a:cs typeface="Calibri"/>
              </a:rPr>
              <a:t>n</a:t>
            </a:r>
            <a:r>
              <a:rPr sz="3177" u="heavy" spc="-13" dirty="0">
                <a:solidFill>
                  <a:srgbClr val="0070BF"/>
                </a:solidFill>
                <a:latin typeface="Calibri"/>
                <a:cs typeface="Calibri"/>
              </a:rPr>
              <a:t>t</a:t>
            </a:r>
            <a:r>
              <a:rPr sz="3177" u="heavy" spc="4" dirty="0">
                <a:solidFill>
                  <a:srgbClr val="0070BF"/>
                </a:solidFill>
                <a:latin typeface="Calibri"/>
                <a:cs typeface="Calibri"/>
              </a:rPr>
              <a:t>r</a:t>
            </a:r>
            <a:r>
              <a:rPr sz="3177" u="heavy" spc="-9" dirty="0">
                <a:solidFill>
                  <a:srgbClr val="0070BF"/>
                </a:solidFill>
                <a:latin typeface="Calibri"/>
                <a:cs typeface="Calibri"/>
              </a:rPr>
              <a:t>y</a:t>
            </a:r>
            <a:r>
              <a:rPr sz="3177" u="heavy" spc="9" dirty="0">
                <a:solidFill>
                  <a:srgbClr val="0070BF"/>
                </a:solidFill>
                <a:latin typeface="Calibri"/>
                <a:cs typeface="Calibri"/>
              </a:rPr>
              <a:t>-</a:t>
            </a:r>
            <a:r>
              <a:rPr sz="3177" u="heavy" dirty="0">
                <a:solidFill>
                  <a:srgbClr val="0070BF"/>
                </a:solidFill>
                <a:latin typeface="Calibri"/>
                <a:cs typeface="Calibri"/>
              </a:rPr>
              <a:t>L</a:t>
            </a:r>
            <a:r>
              <a:rPr sz="3177" u="heavy" spc="9" dirty="0">
                <a:solidFill>
                  <a:srgbClr val="0070BF"/>
                </a:solidFill>
                <a:latin typeface="Calibri"/>
                <a:cs typeface="Calibri"/>
              </a:rPr>
              <a:t>e</a:t>
            </a:r>
            <a:r>
              <a:rPr sz="3177" u="heavy" spc="-4" dirty="0">
                <a:solidFill>
                  <a:srgbClr val="0070BF"/>
                </a:solidFill>
                <a:latin typeface="Calibri"/>
                <a:cs typeface="Calibri"/>
              </a:rPr>
              <a:t>v</a:t>
            </a:r>
            <a:r>
              <a:rPr sz="3177" u="heavy" spc="9" dirty="0">
                <a:solidFill>
                  <a:srgbClr val="0070BF"/>
                </a:solidFill>
                <a:latin typeface="Calibri"/>
                <a:cs typeface="Calibri"/>
              </a:rPr>
              <a:t>e</a:t>
            </a:r>
            <a:r>
              <a:rPr sz="3177" u="heavy" dirty="0">
                <a:solidFill>
                  <a:srgbClr val="0070BF"/>
                </a:solidFill>
                <a:latin typeface="Calibri"/>
                <a:cs typeface="Calibri"/>
              </a:rPr>
              <a:t>l</a:t>
            </a:r>
            <a:r>
              <a:rPr sz="3177" u="heavy" spc="-128" dirty="0">
                <a:solidFill>
                  <a:srgbClr val="0070BF"/>
                </a:solidFill>
                <a:latin typeface="Times New Roman"/>
                <a:cs typeface="Times New Roman"/>
              </a:rPr>
              <a:t> </a:t>
            </a:r>
            <a:r>
              <a:rPr sz="3177" u="heavy" dirty="0">
                <a:solidFill>
                  <a:srgbClr val="0070BF"/>
                </a:solidFill>
                <a:latin typeface="Calibri"/>
                <a:cs typeface="Calibri"/>
              </a:rPr>
              <a:t>S</a:t>
            </a:r>
            <a:r>
              <a:rPr sz="3177" u="heavy" spc="18" dirty="0">
                <a:solidFill>
                  <a:srgbClr val="0070BF"/>
                </a:solidFill>
                <a:latin typeface="Calibri"/>
                <a:cs typeface="Calibri"/>
              </a:rPr>
              <a:t>t</a:t>
            </a:r>
            <a:r>
              <a:rPr sz="3177" u="heavy" dirty="0">
                <a:solidFill>
                  <a:srgbClr val="0070BF"/>
                </a:solidFill>
                <a:latin typeface="Calibri"/>
                <a:cs typeface="Calibri"/>
              </a:rPr>
              <a:t>a</a:t>
            </a:r>
            <a:r>
              <a:rPr sz="3177" u="heavy" spc="-18" dirty="0">
                <a:solidFill>
                  <a:srgbClr val="0070BF"/>
                </a:solidFill>
                <a:latin typeface="Calibri"/>
                <a:cs typeface="Calibri"/>
              </a:rPr>
              <a:t>f</a:t>
            </a:r>
            <a:r>
              <a:rPr sz="3177" u="heavy" dirty="0">
                <a:solidFill>
                  <a:srgbClr val="0070BF"/>
                </a:solidFill>
                <a:latin typeface="Calibri"/>
                <a:cs typeface="Calibri"/>
              </a:rPr>
              <a:t>f</a:t>
            </a:r>
            <a:r>
              <a:rPr sz="3177" u="heavy" spc="-84" dirty="0">
                <a:solidFill>
                  <a:srgbClr val="0070BF"/>
                </a:solidFill>
                <a:latin typeface="Times New Roman"/>
                <a:cs typeface="Times New Roman"/>
              </a:rPr>
              <a:t> </a:t>
            </a:r>
            <a:r>
              <a:rPr sz="3177" u="heavy" spc="9" dirty="0">
                <a:solidFill>
                  <a:srgbClr val="0070BF"/>
                </a:solidFill>
                <a:latin typeface="Calibri"/>
                <a:cs typeface="Calibri"/>
              </a:rPr>
              <a:t>Po</a:t>
            </a:r>
            <a:r>
              <a:rPr sz="3177" u="heavy" spc="-4" dirty="0">
                <a:solidFill>
                  <a:srgbClr val="0070BF"/>
                </a:solidFill>
                <a:latin typeface="Calibri"/>
                <a:cs typeface="Calibri"/>
              </a:rPr>
              <a:t>s</a:t>
            </a:r>
            <a:r>
              <a:rPr sz="3177" u="heavy" dirty="0">
                <a:solidFill>
                  <a:srgbClr val="0070BF"/>
                </a:solidFill>
                <a:latin typeface="Calibri"/>
                <a:cs typeface="Calibri"/>
              </a:rPr>
              <a:t>i</a:t>
            </a:r>
            <a:r>
              <a:rPr sz="3177" u="heavy" spc="18" dirty="0">
                <a:solidFill>
                  <a:srgbClr val="0070BF"/>
                </a:solidFill>
                <a:latin typeface="Calibri"/>
                <a:cs typeface="Calibri"/>
              </a:rPr>
              <a:t>t</a:t>
            </a:r>
            <a:r>
              <a:rPr sz="3177" u="heavy" dirty="0">
                <a:solidFill>
                  <a:srgbClr val="0070BF"/>
                </a:solidFill>
                <a:latin typeface="Calibri"/>
                <a:cs typeface="Calibri"/>
              </a:rPr>
              <a:t>i</a:t>
            </a:r>
            <a:r>
              <a:rPr sz="3177" u="heavy" spc="9" dirty="0">
                <a:solidFill>
                  <a:srgbClr val="0070BF"/>
                </a:solidFill>
                <a:latin typeface="Calibri"/>
                <a:cs typeface="Calibri"/>
              </a:rPr>
              <a:t>o</a:t>
            </a:r>
            <a:r>
              <a:rPr sz="3177" u="heavy" spc="-18" dirty="0">
                <a:solidFill>
                  <a:srgbClr val="0070BF"/>
                </a:solidFill>
                <a:latin typeface="Calibri"/>
                <a:cs typeface="Calibri"/>
              </a:rPr>
              <a:t>n</a:t>
            </a:r>
            <a:r>
              <a:rPr sz="3177" u="heavy" dirty="0">
                <a:solidFill>
                  <a:srgbClr val="0070BF"/>
                </a:solidFill>
                <a:latin typeface="Calibri"/>
                <a:cs typeface="Calibri"/>
              </a:rPr>
              <a:t>s</a:t>
            </a:r>
            <a:r>
              <a:rPr sz="3177" u="heavy" dirty="0">
                <a:solidFill>
                  <a:srgbClr val="0070BF"/>
                </a:solidFill>
                <a:latin typeface="Times New Roman"/>
                <a:cs typeface="Times New Roman"/>
              </a:rPr>
              <a:t> 	</a:t>
            </a:r>
            <a:endParaRPr sz="3177">
              <a:latin typeface="Times New Roman"/>
              <a:cs typeface="Times New Roman"/>
            </a:endParaRPr>
          </a:p>
        </p:txBody>
      </p:sp>
      <p:sp>
        <p:nvSpPr>
          <p:cNvPr id="3" name="object 3"/>
          <p:cNvSpPr txBox="1"/>
          <p:nvPr/>
        </p:nvSpPr>
        <p:spPr>
          <a:xfrm>
            <a:off x="10342075" y="1005654"/>
            <a:ext cx="136151" cy="135743"/>
          </a:xfrm>
          <a:prstGeom prst="rect">
            <a:avLst/>
          </a:prstGeom>
        </p:spPr>
        <p:txBody>
          <a:bodyPr vert="horz" wrap="square" lIns="0" tIns="0" rIns="0" bIns="0" rtlCol="0">
            <a:spAutoFit/>
          </a:bodyPr>
          <a:lstStyle/>
          <a:p>
            <a:pPr marL="11206"/>
            <a:r>
              <a:rPr sz="882" spc="-4" dirty="0">
                <a:solidFill>
                  <a:srgbClr val="878787"/>
                </a:solidFill>
                <a:latin typeface="Calibri"/>
                <a:cs typeface="Calibri"/>
              </a:rPr>
              <a:t>1</a:t>
            </a:r>
            <a:endParaRPr sz="882" dirty="0">
              <a:latin typeface="Calibri"/>
              <a:cs typeface="Calibri"/>
            </a:endParaRPr>
          </a:p>
        </p:txBody>
      </p:sp>
      <p:sp>
        <p:nvSpPr>
          <p:cNvPr id="4" name="object 4"/>
          <p:cNvSpPr txBox="1"/>
          <p:nvPr/>
        </p:nvSpPr>
        <p:spPr>
          <a:xfrm>
            <a:off x="2339803" y="2016664"/>
            <a:ext cx="6933640" cy="846386"/>
          </a:xfrm>
          <a:prstGeom prst="rect">
            <a:avLst/>
          </a:prstGeom>
        </p:spPr>
        <p:txBody>
          <a:bodyPr vert="horz" wrap="square" lIns="0" tIns="0" rIns="0" bIns="0" rtlCol="0">
            <a:spAutoFit/>
          </a:bodyPr>
          <a:lstStyle/>
          <a:p>
            <a:pPr marL="11206" marR="4483">
              <a:lnSpc>
                <a:spcPts val="2206"/>
              </a:lnSpc>
            </a:pPr>
            <a:r>
              <a:rPr sz="2030" dirty="0">
                <a:latin typeface="Calibri"/>
                <a:cs typeface="Calibri"/>
              </a:rPr>
              <a:t>A</a:t>
            </a:r>
            <a:r>
              <a:rPr sz="2030" spc="-13" dirty="0">
                <a:latin typeface="Calibri"/>
                <a:cs typeface="Calibri"/>
              </a:rPr>
              <a:t>p</a:t>
            </a:r>
            <a:r>
              <a:rPr sz="2030" spc="9" dirty="0">
                <a:latin typeface="Calibri"/>
                <a:cs typeface="Calibri"/>
              </a:rPr>
              <a:t>p</a:t>
            </a:r>
            <a:r>
              <a:rPr sz="2030" spc="-22" dirty="0">
                <a:latin typeface="Calibri"/>
                <a:cs typeface="Calibri"/>
              </a:rPr>
              <a:t>l</a:t>
            </a:r>
            <a:r>
              <a:rPr sz="2030" dirty="0">
                <a:latin typeface="Calibri"/>
                <a:cs typeface="Calibri"/>
              </a:rPr>
              <a:t>i</a:t>
            </a:r>
            <a:r>
              <a:rPr sz="2030" spc="13" dirty="0">
                <a:latin typeface="Calibri"/>
                <a:cs typeface="Calibri"/>
              </a:rPr>
              <a:t>c</a:t>
            </a:r>
            <a:r>
              <a:rPr sz="2030" spc="-22" dirty="0">
                <a:latin typeface="Calibri"/>
                <a:cs typeface="Calibri"/>
              </a:rPr>
              <a:t>a</a:t>
            </a:r>
            <a:r>
              <a:rPr sz="2030" spc="9" dirty="0">
                <a:latin typeface="Calibri"/>
                <a:cs typeface="Calibri"/>
              </a:rPr>
              <a:t>n</a:t>
            </a:r>
            <a:r>
              <a:rPr sz="2030" spc="-9" dirty="0">
                <a:latin typeface="Calibri"/>
                <a:cs typeface="Calibri"/>
              </a:rPr>
              <a:t>t</a:t>
            </a:r>
            <a:r>
              <a:rPr sz="2030" dirty="0">
                <a:latin typeface="Calibri"/>
                <a:cs typeface="Calibri"/>
              </a:rPr>
              <a:t>s</a:t>
            </a:r>
            <a:r>
              <a:rPr sz="2030" spc="9" dirty="0">
                <a:latin typeface="Calibri"/>
                <a:cs typeface="Calibri"/>
              </a:rPr>
              <a:t> </a:t>
            </a:r>
            <a:r>
              <a:rPr sz="2030" dirty="0">
                <a:latin typeface="Calibri"/>
                <a:cs typeface="Calibri"/>
              </a:rPr>
              <a:t>m</a:t>
            </a:r>
            <a:r>
              <a:rPr sz="2030" spc="4" dirty="0">
                <a:latin typeface="Calibri"/>
                <a:cs typeface="Calibri"/>
              </a:rPr>
              <a:t>o</a:t>
            </a:r>
            <a:r>
              <a:rPr sz="2030" spc="-4" dirty="0">
                <a:latin typeface="Calibri"/>
                <a:cs typeface="Calibri"/>
              </a:rPr>
              <a:t>s</a:t>
            </a:r>
            <a:r>
              <a:rPr sz="2030" dirty="0">
                <a:latin typeface="Calibri"/>
                <a:cs typeface="Calibri"/>
              </a:rPr>
              <a:t>t </a:t>
            </a:r>
            <a:r>
              <a:rPr sz="2030" spc="-18" dirty="0">
                <a:latin typeface="Calibri"/>
                <a:cs typeface="Calibri"/>
              </a:rPr>
              <a:t>o</a:t>
            </a:r>
            <a:r>
              <a:rPr sz="2030" spc="9" dirty="0">
                <a:latin typeface="Calibri"/>
                <a:cs typeface="Calibri"/>
              </a:rPr>
              <a:t>ft</a:t>
            </a:r>
            <a:r>
              <a:rPr sz="2030" spc="-18" dirty="0">
                <a:latin typeface="Calibri"/>
                <a:cs typeface="Calibri"/>
              </a:rPr>
              <a:t>e</a:t>
            </a:r>
            <a:r>
              <a:rPr sz="2030" dirty="0">
                <a:latin typeface="Calibri"/>
                <a:cs typeface="Calibri"/>
              </a:rPr>
              <a:t>n </a:t>
            </a:r>
            <a:r>
              <a:rPr sz="2030" spc="-13" dirty="0">
                <a:latin typeface="Calibri"/>
                <a:cs typeface="Calibri"/>
              </a:rPr>
              <a:t>f</a:t>
            </a:r>
            <a:r>
              <a:rPr sz="2030" dirty="0">
                <a:latin typeface="Calibri"/>
                <a:cs typeface="Calibri"/>
              </a:rPr>
              <a:t>i</a:t>
            </a:r>
            <a:r>
              <a:rPr sz="2030" spc="-13" dirty="0">
                <a:latin typeface="Calibri"/>
                <a:cs typeface="Calibri"/>
              </a:rPr>
              <a:t>n</a:t>
            </a:r>
            <a:r>
              <a:rPr sz="2030" dirty="0">
                <a:latin typeface="Calibri"/>
                <a:cs typeface="Calibri"/>
              </a:rPr>
              <a:t>d </a:t>
            </a:r>
            <a:r>
              <a:rPr sz="2030" spc="9" dirty="0">
                <a:latin typeface="Calibri"/>
                <a:cs typeface="Calibri"/>
              </a:rPr>
              <a:t>t</a:t>
            </a:r>
            <a:r>
              <a:rPr sz="2030" spc="-13" dirty="0">
                <a:latin typeface="Calibri"/>
                <a:cs typeface="Calibri"/>
              </a:rPr>
              <a:t>h</a:t>
            </a:r>
            <a:r>
              <a:rPr sz="2030" spc="4" dirty="0">
                <a:latin typeface="Calibri"/>
                <a:cs typeface="Calibri"/>
              </a:rPr>
              <a:t>e</a:t>
            </a:r>
            <a:r>
              <a:rPr sz="2030" dirty="0">
                <a:latin typeface="Calibri"/>
                <a:cs typeface="Calibri"/>
              </a:rPr>
              <a:t>m</a:t>
            </a:r>
            <a:r>
              <a:rPr sz="2030" spc="-4" dirty="0">
                <a:latin typeface="Calibri"/>
                <a:cs typeface="Calibri"/>
              </a:rPr>
              <a:t>s</a:t>
            </a:r>
            <a:r>
              <a:rPr sz="2030" spc="-18" dirty="0">
                <a:latin typeface="Calibri"/>
                <a:cs typeface="Calibri"/>
              </a:rPr>
              <a:t>e</a:t>
            </a:r>
            <a:r>
              <a:rPr sz="2030" dirty="0">
                <a:latin typeface="Calibri"/>
                <a:cs typeface="Calibri"/>
              </a:rPr>
              <a:t>l</a:t>
            </a:r>
            <a:r>
              <a:rPr sz="2030" spc="-4" dirty="0">
                <a:latin typeface="Calibri"/>
                <a:cs typeface="Calibri"/>
              </a:rPr>
              <a:t>v</a:t>
            </a:r>
            <a:r>
              <a:rPr sz="2030" spc="4" dirty="0">
                <a:latin typeface="Calibri"/>
                <a:cs typeface="Calibri"/>
              </a:rPr>
              <a:t>e</a:t>
            </a:r>
            <a:r>
              <a:rPr sz="2030" dirty="0">
                <a:latin typeface="Calibri"/>
                <a:cs typeface="Calibri"/>
              </a:rPr>
              <a:t>s</a:t>
            </a:r>
            <a:r>
              <a:rPr sz="2030" spc="-13" dirty="0">
                <a:latin typeface="Calibri"/>
                <a:cs typeface="Calibri"/>
              </a:rPr>
              <a:t> </a:t>
            </a:r>
            <a:r>
              <a:rPr sz="2030" dirty="0">
                <a:latin typeface="Calibri"/>
                <a:cs typeface="Calibri"/>
              </a:rPr>
              <a:t>in </a:t>
            </a:r>
            <a:r>
              <a:rPr sz="2030" spc="-13" dirty="0">
                <a:latin typeface="Calibri"/>
                <a:cs typeface="Calibri"/>
              </a:rPr>
              <a:t>p</a:t>
            </a:r>
            <a:r>
              <a:rPr sz="2030" dirty="0">
                <a:latin typeface="Calibri"/>
                <a:cs typeface="Calibri"/>
              </a:rPr>
              <a:t>ri</a:t>
            </a:r>
            <a:r>
              <a:rPr sz="2030" spc="-4" dirty="0">
                <a:latin typeface="Calibri"/>
                <a:cs typeface="Calibri"/>
              </a:rPr>
              <a:t>v</a:t>
            </a:r>
            <a:r>
              <a:rPr sz="2030" dirty="0">
                <a:latin typeface="Calibri"/>
                <a:cs typeface="Calibri"/>
              </a:rPr>
              <a:t>a</a:t>
            </a:r>
            <a:r>
              <a:rPr sz="2030" spc="-9" dirty="0">
                <a:latin typeface="Calibri"/>
                <a:cs typeface="Calibri"/>
              </a:rPr>
              <a:t>t</a:t>
            </a:r>
            <a:r>
              <a:rPr sz="2030" dirty="0">
                <a:latin typeface="Calibri"/>
                <a:cs typeface="Calibri"/>
              </a:rPr>
              <a:t>e</a:t>
            </a:r>
            <a:r>
              <a:rPr sz="2030" spc="-4" dirty="0">
                <a:latin typeface="Calibri"/>
                <a:cs typeface="Calibri"/>
              </a:rPr>
              <a:t> </a:t>
            </a:r>
            <a:r>
              <a:rPr sz="2030" spc="-13" dirty="0">
                <a:latin typeface="Calibri"/>
                <a:cs typeface="Calibri"/>
              </a:rPr>
              <a:t>p</a:t>
            </a:r>
            <a:r>
              <a:rPr sz="2030" dirty="0">
                <a:latin typeface="Calibri"/>
                <a:cs typeface="Calibri"/>
              </a:rPr>
              <a:t>ra</a:t>
            </a:r>
            <a:r>
              <a:rPr sz="2030" spc="-4" dirty="0">
                <a:latin typeface="Calibri"/>
                <a:cs typeface="Calibri"/>
              </a:rPr>
              <a:t>c</a:t>
            </a:r>
            <a:r>
              <a:rPr sz="2030" spc="9" dirty="0">
                <a:latin typeface="Calibri"/>
                <a:cs typeface="Calibri"/>
              </a:rPr>
              <a:t>t</a:t>
            </a:r>
            <a:r>
              <a:rPr sz="2030" dirty="0">
                <a:latin typeface="Calibri"/>
                <a:cs typeface="Calibri"/>
              </a:rPr>
              <a:t>i</a:t>
            </a:r>
            <a:r>
              <a:rPr sz="2030" spc="-4" dirty="0">
                <a:latin typeface="Calibri"/>
                <a:cs typeface="Calibri"/>
              </a:rPr>
              <a:t>c</a:t>
            </a:r>
            <a:r>
              <a:rPr sz="2030" spc="4" dirty="0">
                <a:latin typeface="Calibri"/>
                <a:cs typeface="Calibri"/>
              </a:rPr>
              <a:t>e</a:t>
            </a:r>
            <a:r>
              <a:rPr sz="2030" dirty="0">
                <a:latin typeface="Calibri"/>
                <a:cs typeface="Calibri"/>
              </a:rPr>
              <a:t>s</a:t>
            </a:r>
            <a:r>
              <a:rPr sz="2030" spc="-13" dirty="0">
                <a:latin typeface="Calibri"/>
                <a:cs typeface="Calibri"/>
              </a:rPr>
              <a:t> </a:t>
            </a:r>
            <a:r>
              <a:rPr sz="2030" dirty="0">
                <a:latin typeface="Calibri"/>
                <a:cs typeface="Calibri"/>
              </a:rPr>
              <a:t>if </a:t>
            </a:r>
            <a:r>
              <a:rPr sz="2030" spc="-9" dirty="0">
                <a:latin typeface="Calibri"/>
                <a:cs typeface="Calibri"/>
              </a:rPr>
              <a:t>t</a:t>
            </a:r>
            <a:r>
              <a:rPr sz="2030" spc="9" dirty="0">
                <a:latin typeface="Calibri"/>
                <a:cs typeface="Calibri"/>
              </a:rPr>
              <a:t>h</a:t>
            </a:r>
            <a:r>
              <a:rPr sz="2030" spc="-18" dirty="0">
                <a:latin typeface="Calibri"/>
                <a:cs typeface="Calibri"/>
              </a:rPr>
              <a:t>e</a:t>
            </a:r>
            <a:r>
              <a:rPr sz="2030" dirty="0">
                <a:latin typeface="Calibri"/>
                <a:cs typeface="Calibri"/>
              </a:rPr>
              <a:t>y </a:t>
            </a:r>
            <a:r>
              <a:rPr sz="2030" spc="-4" dirty="0">
                <a:latin typeface="Calibri"/>
                <a:cs typeface="Calibri"/>
              </a:rPr>
              <a:t>s</a:t>
            </a:r>
            <a:r>
              <a:rPr sz="2030" spc="4" dirty="0">
                <a:latin typeface="Calibri"/>
                <a:cs typeface="Calibri"/>
              </a:rPr>
              <a:t>e</a:t>
            </a:r>
            <a:r>
              <a:rPr sz="2030" spc="-4" dirty="0">
                <a:latin typeface="Calibri"/>
                <a:cs typeface="Calibri"/>
              </a:rPr>
              <a:t>c</a:t>
            </a:r>
            <a:r>
              <a:rPr sz="2030" spc="-13" dirty="0">
                <a:latin typeface="Calibri"/>
                <a:cs typeface="Calibri"/>
              </a:rPr>
              <a:t>u</a:t>
            </a:r>
            <a:r>
              <a:rPr sz="2030" dirty="0">
                <a:latin typeface="Calibri"/>
                <a:cs typeface="Calibri"/>
              </a:rPr>
              <a:t>re</a:t>
            </a:r>
            <a:r>
              <a:rPr sz="2030" spc="-4" dirty="0">
                <a:latin typeface="Calibri"/>
                <a:cs typeface="Calibri"/>
              </a:rPr>
              <a:t> </a:t>
            </a:r>
            <a:r>
              <a:rPr sz="2030" dirty="0">
                <a:latin typeface="Calibri"/>
                <a:cs typeface="Calibri"/>
              </a:rPr>
              <a:t>a</a:t>
            </a:r>
            <a:r>
              <a:rPr sz="2030" spc="13" dirty="0">
                <a:latin typeface="Calibri"/>
                <a:cs typeface="Calibri"/>
              </a:rPr>
              <a:t> </a:t>
            </a:r>
            <a:r>
              <a:rPr sz="2030" spc="-22" dirty="0">
                <a:latin typeface="Calibri"/>
                <a:cs typeface="Calibri"/>
              </a:rPr>
              <a:t>j</a:t>
            </a:r>
            <a:r>
              <a:rPr sz="2030" spc="4" dirty="0">
                <a:latin typeface="Calibri"/>
                <a:cs typeface="Calibri"/>
              </a:rPr>
              <a:t>o</a:t>
            </a:r>
            <a:r>
              <a:rPr sz="2030" dirty="0">
                <a:latin typeface="Calibri"/>
                <a:cs typeface="Calibri"/>
              </a:rPr>
              <a:t>b </a:t>
            </a:r>
            <a:r>
              <a:rPr sz="2030" spc="9" dirty="0">
                <a:latin typeface="Calibri"/>
                <a:cs typeface="Calibri"/>
              </a:rPr>
              <a:t>f</a:t>
            </a:r>
            <a:r>
              <a:rPr sz="2030" spc="4" dirty="0">
                <a:latin typeface="Calibri"/>
                <a:cs typeface="Calibri"/>
              </a:rPr>
              <a:t>o</a:t>
            </a:r>
            <a:r>
              <a:rPr sz="2030" dirty="0">
                <a:latin typeface="Calibri"/>
                <a:cs typeface="Calibri"/>
              </a:rPr>
              <a:t>l</a:t>
            </a:r>
            <a:r>
              <a:rPr sz="2030" spc="-22" dirty="0">
                <a:latin typeface="Calibri"/>
                <a:cs typeface="Calibri"/>
              </a:rPr>
              <a:t>l</a:t>
            </a:r>
            <a:r>
              <a:rPr sz="2030" spc="4" dirty="0">
                <a:latin typeface="Calibri"/>
                <a:cs typeface="Calibri"/>
              </a:rPr>
              <a:t>o</a:t>
            </a:r>
            <a:r>
              <a:rPr sz="2030" spc="9" dirty="0">
                <a:latin typeface="Calibri"/>
                <a:cs typeface="Calibri"/>
              </a:rPr>
              <a:t>w</a:t>
            </a:r>
            <a:r>
              <a:rPr sz="2030" dirty="0">
                <a:latin typeface="Calibri"/>
                <a:cs typeface="Calibri"/>
              </a:rPr>
              <a:t>i</a:t>
            </a:r>
            <a:r>
              <a:rPr sz="2030" spc="-13" dirty="0">
                <a:latin typeface="Calibri"/>
                <a:cs typeface="Calibri"/>
              </a:rPr>
              <a:t>n</a:t>
            </a:r>
            <a:r>
              <a:rPr sz="2030" dirty="0">
                <a:latin typeface="Calibri"/>
                <a:cs typeface="Calibri"/>
              </a:rPr>
              <a:t>g</a:t>
            </a:r>
            <a:r>
              <a:rPr sz="2030" spc="-31" dirty="0">
                <a:latin typeface="Calibri"/>
                <a:cs typeface="Calibri"/>
              </a:rPr>
              <a:t> </a:t>
            </a:r>
            <a:r>
              <a:rPr sz="2030" dirty="0">
                <a:latin typeface="Calibri"/>
                <a:cs typeface="Calibri"/>
              </a:rPr>
              <a:t>i</a:t>
            </a:r>
            <a:r>
              <a:rPr sz="2030" spc="-13" dirty="0">
                <a:latin typeface="Calibri"/>
                <a:cs typeface="Calibri"/>
              </a:rPr>
              <a:t>n</a:t>
            </a:r>
            <a:r>
              <a:rPr sz="2030" spc="9" dirty="0">
                <a:latin typeface="Calibri"/>
                <a:cs typeface="Calibri"/>
              </a:rPr>
              <a:t>t</a:t>
            </a:r>
            <a:r>
              <a:rPr sz="2030" spc="4" dirty="0">
                <a:latin typeface="Calibri"/>
                <a:cs typeface="Calibri"/>
              </a:rPr>
              <a:t>e</a:t>
            </a:r>
            <a:r>
              <a:rPr sz="2030" dirty="0">
                <a:latin typeface="Calibri"/>
                <a:cs typeface="Calibri"/>
              </a:rPr>
              <a:t>r</a:t>
            </a:r>
            <a:r>
              <a:rPr sz="2030" spc="-13" dirty="0">
                <a:latin typeface="Calibri"/>
                <a:cs typeface="Calibri"/>
              </a:rPr>
              <a:t>n</a:t>
            </a:r>
            <a:r>
              <a:rPr sz="2030" spc="-4" dirty="0">
                <a:latin typeface="Calibri"/>
                <a:cs typeface="Calibri"/>
              </a:rPr>
              <a:t>s</a:t>
            </a:r>
            <a:r>
              <a:rPr sz="2030" spc="-13" dirty="0">
                <a:latin typeface="Calibri"/>
                <a:cs typeface="Calibri"/>
              </a:rPr>
              <a:t>h</a:t>
            </a:r>
            <a:r>
              <a:rPr sz="2030" dirty="0">
                <a:latin typeface="Calibri"/>
                <a:cs typeface="Calibri"/>
              </a:rPr>
              <a:t>i</a:t>
            </a:r>
            <a:r>
              <a:rPr sz="2030" spc="-13" dirty="0">
                <a:latin typeface="Calibri"/>
                <a:cs typeface="Calibri"/>
              </a:rPr>
              <a:t>p</a:t>
            </a:r>
            <a:r>
              <a:rPr sz="2030" dirty="0">
                <a:latin typeface="Calibri"/>
                <a:cs typeface="Calibri"/>
              </a:rPr>
              <a:t>,</a:t>
            </a:r>
            <a:r>
              <a:rPr sz="2030" spc="13" dirty="0">
                <a:latin typeface="Calibri"/>
                <a:cs typeface="Calibri"/>
              </a:rPr>
              <a:t> </a:t>
            </a:r>
            <a:r>
              <a:rPr sz="2030" spc="9" dirty="0">
                <a:latin typeface="Calibri"/>
                <a:cs typeface="Calibri"/>
              </a:rPr>
              <a:t>t</a:t>
            </a:r>
            <a:r>
              <a:rPr sz="2030" spc="-13" dirty="0">
                <a:latin typeface="Calibri"/>
                <a:cs typeface="Calibri"/>
              </a:rPr>
              <a:t>h</a:t>
            </a:r>
            <a:r>
              <a:rPr sz="2030" spc="4" dirty="0">
                <a:latin typeface="Calibri"/>
                <a:cs typeface="Calibri"/>
              </a:rPr>
              <a:t>o</a:t>
            </a:r>
            <a:r>
              <a:rPr sz="2030" spc="9" dirty="0">
                <a:latin typeface="Calibri"/>
                <a:cs typeface="Calibri"/>
              </a:rPr>
              <a:t>u</a:t>
            </a:r>
            <a:r>
              <a:rPr sz="2030" dirty="0">
                <a:latin typeface="Calibri"/>
                <a:cs typeface="Calibri"/>
              </a:rPr>
              <a:t>gh</a:t>
            </a:r>
            <a:r>
              <a:rPr sz="2030" spc="-22" dirty="0">
                <a:latin typeface="Calibri"/>
                <a:cs typeface="Calibri"/>
              </a:rPr>
              <a:t> </a:t>
            </a:r>
            <a:r>
              <a:rPr sz="2030" spc="4" dirty="0">
                <a:latin typeface="Calibri"/>
                <a:cs typeface="Calibri"/>
              </a:rPr>
              <a:t>V</a:t>
            </a:r>
            <a:r>
              <a:rPr sz="2030" dirty="0">
                <a:latin typeface="Calibri"/>
                <a:cs typeface="Calibri"/>
              </a:rPr>
              <a:t>As</a:t>
            </a:r>
            <a:r>
              <a:rPr sz="2030" spc="9" dirty="0">
                <a:latin typeface="Calibri"/>
                <a:cs typeface="Calibri"/>
              </a:rPr>
              <a:t> </a:t>
            </a:r>
            <a:r>
              <a:rPr sz="2030" spc="-22" dirty="0">
                <a:latin typeface="Calibri"/>
                <a:cs typeface="Calibri"/>
              </a:rPr>
              <a:t>a</a:t>
            </a:r>
            <a:r>
              <a:rPr sz="2030" dirty="0">
                <a:latin typeface="Calibri"/>
                <a:cs typeface="Calibri"/>
              </a:rPr>
              <a:t>l</a:t>
            </a:r>
            <a:r>
              <a:rPr sz="2030" spc="-4" dirty="0">
                <a:latin typeface="Calibri"/>
                <a:cs typeface="Calibri"/>
              </a:rPr>
              <a:t>s</a:t>
            </a:r>
            <a:r>
              <a:rPr sz="2030" dirty="0">
                <a:latin typeface="Calibri"/>
                <a:cs typeface="Calibri"/>
              </a:rPr>
              <a:t>o</a:t>
            </a:r>
            <a:r>
              <a:rPr sz="2030" spc="13" dirty="0">
                <a:latin typeface="Calibri"/>
                <a:cs typeface="Calibri"/>
              </a:rPr>
              <a:t> </a:t>
            </a:r>
            <a:r>
              <a:rPr sz="2030" spc="-13" dirty="0">
                <a:latin typeface="Calibri"/>
                <a:cs typeface="Calibri"/>
              </a:rPr>
              <a:t>h</a:t>
            </a:r>
            <a:r>
              <a:rPr sz="2030" dirty="0">
                <a:latin typeface="Calibri"/>
                <a:cs typeface="Calibri"/>
              </a:rPr>
              <a:t>i</a:t>
            </a:r>
            <a:r>
              <a:rPr sz="2030" spc="-18" dirty="0">
                <a:latin typeface="Calibri"/>
                <a:cs typeface="Calibri"/>
              </a:rPr>
              <a:t>r</a:t>
            </a:r>
            <a:r>
              <a:rPr sz="2030" dirty="0">
                <a:latin typeface="Calibri"/>
                <a:cs typeface="Calibri"/>
              </a:rPr>
              <a:t>e</a:t>
            </a:r>
            <a:r>
              <a:rPr sz="2030" spc="-4" dirty="0">
                <a:latin typeface="Calibri"/>
                <a:cs typeface="Calibri"/>
              </a:rPr>
              <a:t> </a:t>
            </a:r>
            <a:r>
              <a:rPr sz="2030" spc="18" dirty="0">
                <a:latin typeface="Calibri"/>
                <a:cs typeface="Calibri"/>
              </a:rPr>
              <a:t>g</a:t>
            </a:r>
            <a:r>
              <a:rPr sz="2030" spc="-18" dirty="0">
                <a:latin typeface="Calibri"/>
                <a:cs typeface="Calibri"/>
              </a:rPr>
              <a:t>r</a:t>
            </a:r>
            <a:r>
              <a:rPr sz="2030" dirty="0">
                <a:latin typeface="Calibri"/>
                <a:cs typeface="Calibri"/>
              </a:rPr>
              <a:t>a</a:t>
            </a:r>
            <a:r>
              <a:rPr sz="2030" spc="-13" dirty="0">
                <a:latin typeface="Calibri"/>
                <a:cs typeface="Calibri"/>
              </a:rPr>
              <a:t>d</a:t>
            </a:r>
            <a:r>
              <a:rPr sz="2030" spc="9" dirty="0">
                <a:latin typeface="Calibri"/>
                <a:cs typeface="Calibri"/>
              </a:rPr>
              <a:t>u</a:t>
            </a:r>
            <a:r>
              <a:rPr sz="2030" spc="-22" dirty="0">
                <a:latin typeface="Calibri"/>
                <a:cs typeface="Calibri"/>
              </a:rPr>
              <a:t>a</a:t>
            </a:r>
            <a:r>
              <a:rPr sz="2030" spc="9" dirty="0">
                <a:latin typeface="Calibri"/>
                <a:cs typeface="Calibri"/>
              </a:rPr>
              <a:t>t</a:t>
            </a:r>
            <a:r>
              <a:rPr sz="2030" dirty="0">
                <a:latin typeface="Calibri"/>
                <a:cs typeface="Calibri"/>
              </a:rPr>
              <a:t>i</a:t>
            </a:r>
            <a:r>
              <a:rPr sz="2030" spc="-13" dirty="0">
                <a:latin typeface="Calibri"/>
                <a:cs typeface="Calibri"/>
              </a:rPr>
              <a:t>n</a:t>
            </a:r>
            <a:r>
              <a:rPr sz="2030" dirty="0">
                <a:latin typeface="Calibri"/>
                <a:cs typeface="Calibri"/>
              </a:rPr>
              <a:t>g i</a:t>
            </a:r>
            <a:r>
              <a:rPr sz="2030" spc="-13" dirty="0">
                <a:latin typeface="Calibri"/>
                <a:cs typeface="Calibri"/>
              </a:rPr>
              <a:t>n</a:t>
            </a:r>
            <a:r>
              <a:rPr sz="2030" spc="9" dirty="0">
                <a:latin typeface="Calibri"/>
                <a:cs typeface="Calibri"/>
              </a:rPr>
              <a:t>t</a:t>
            </a:r>
            <a:r>
              <a:rPr sz="2030" spc="4" dirty="0">
                <a:latin typeface="Calibri"/>
                <a:cs typeface="Calibri"/>
              </a:rPr>
              <a:t>e</a:t>
            </a:r>
            <a:r>
              <a:rPr sz="2030" spc="-18" dirty="0">
                <a:latin typeface="Calibri"/>
                <a:cs typeface="Calibri"/>
              </a:rPr>
              <a:t>r</a:t>
            </a:r>
            <a:r>
              <a:rPr sz="2030" spc="9" dirty="0">
                <a:latin typeface="Calibri"/>
                <a:cs typeface="Calibri"/>
              </a:rPr>
              <a:t>n</a:t>
            </a:r>
            <a:r>
              <a:rPr sz="2030" spc="-26" dirty="0">
                <a:latin typeface="Calibri"/>
                <a:cs typeface="Calibri"/>
              </a:rPr>
              <a:t>s</a:t>
            </a:r>
            <a:r>
              <a:rPr sz="2030" dirty="0">
                <a:latin typeface="Calibri"/>
                <a:cs typeface="Calibri"/>
              </a:rPr>
              <a:t>.</a:t>
            </a:r>
          </a:p>
        </p:txBody>
      </p:sp>
      <p:sp>
        <p:nvSpPr>
          <p:cNvPr id="5" name="object 5"/>
          <p:cNvSpPr txBox="1"/>
          <p:nvPr/>
        </p:nvSpPr>
        <p:spPr>
          <a:xfrm>
            <a:off x="9360506" y="5610646"/>
            <a:ext cx="477931" cy="156197"/>
          </a:xfrm>
          <a:prstGeom prst="rect">
            <a:avLst/>
          </a:prstGeom>
        </p:spPr>
        <p:txBody>
          <a:bodyPr vert="horz" wrap="square" lIns="0" tIns="0" rIns="0" bIns="0" rtlCol="0">
            <a:spAutoFit/>
          </a:bodyPr>
          <a:lstStyle/>
          <a:p>
            <a:pPr marL="11206"/>
            <a:r>
              <a:rPr sz="1015" dirty="0">
                <a:latin typeface="Times New Roman"/>
                <a:cs typeface="Times New Roman"/>
              </a:rPr>
              <a:t>N</a:t>
            </a:r>
            <a:r>
              <a:rPr sz="1015" spc="26" dirty="0">
                <a:latin typeface="Times New Roman"/>
                <a:cs typeface="Times New Roman"/>
              </a:rPr>
              <a:t> </a:t>
            </a:r>
            <a:r>
              <a:rPr sz="1015" spc="13" dirty="0">
                <a:latin typeface="Times New Roman"/>
                <a:cs typeface="Times New Roman"/>
              </a:rPr>
              <a:t>=</a:t>
            </a:r>
            <a:r>
              <a:rPr sz="1015" spc="26" dirty="0">
                <a:latin typeface="Times New Roman"/>
                <a:cs typeface="Times New Roman"/>
              </a:rPr>
              <a:t> </a:t>
            </a:r>
            <a:r>
              <a:rPr sz="1015" spc="53" dirty="0">
                <a:latin typeface="Times New Roman"/>
                <a:cs typeface="Times New Roman"/>
              </a:rPr>
              <a:t>1</a:t>
            </a:r>
            <a:r>
              <a:rPr sz="1015" spc="44" dirty="0">
                <a:latin typeface="Times New Roman"/>
                <a:cs typeface="Times New Roman"/>
              </a:rPr>
              <a:t>6</a:t>
            </a:r>
            <a:r>
              <a:rPr sz="1015" spc="53" dirty="0">
                <a:latin typeface="Times New Roman"/>
                <a:cs typeface="Times New Roman"/>
              </a:rPr>
              <a:t>1</a:t>
            </a:r>
            <a:endParaRPr sz="1015">
              <a:latin typeface="Times New Roman"/>
              <a:cs typeface="Times New Roman"/>
            </a:endParaRPr>
          </a:p>
        </p:txBody>
      </p:sp>
      <p:sp>
        <p:nvSpPr>
          <p:cNvPr id="6" name="object 6"/>
          <p:cNvSpPr/>
          <p:nvPr/>
        </p:nvSpPr>
        <p:spPr>
          <a:xfrm>
            <a:off x="2709093" y="2995037"/>
            <a:ext cx="6195059" cy="2967765"/>
          </a:xfrm>
          <a:prstGeom prst="rect">
            <a:avLst/>
          </a:prstGeom>
          <a:blipFill>
            <a:blip r:embed="rId3" cstate="print"/>
            <a:stretch>
              <a:fillRect/>
            </a:stretch>
          </a:blipFill>
        </p:spPr>
        <p:txBody>
          <a:bodyPr wrap="square" lIns="0" tIns="0" rIns="0" bIns="0" rtlCol="0"/>
          <a:lstStyle/>
          <a:p>
            <a:endParaRPr sz="1588"/>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3065" y="1483680"/>
            <a:ext cx="7895104" cy="448136"/>
          </a:xfrm>
          <a:prstGeom prst="rect">
            <a:avLst/>
          </a:prstGeom>
        </p:spPr>
        <p:txBody>
          <a:bodyPr vert="horz" wrap="square" lIns="0" tIns="0" rIns="0" bIns="0" rtlCol="0">
            <a:spAutoFit/>
          </a:bodyPr>
          <a:lstStyle/>
          <a:p>
            <a:pPr marL="11206">
              <a:tabLst>
                <a:tab pos="7883759" algn="l"/>
              </a:tabLst>
            </a:pPr>
            <a:r>
              <a:rPr sz="2912" u="heavy" spc="9" dirty="0">
                <a:solidFill>
                  <a:srgbClr val="0070BF"/>
                </a:solidFill>
                <a:latin typeface="Calibri"/>
                <a:cs typeface="Calibri"/>
              </a:rPr>
              <a:t>T</a:t>
            </a:r>
            <a:r>
              <a:rPr sz="2912" u="heavy" spc="-9" dirty="0">
                <a:solidFill>
                  <a:srgbClr val="0070BF"/>
                </a:solidFill>
                <a:latin typeface="Calibri"/>
                <a:cs typeface="Calibri"/>
              </a:rPr>
              <a:t>r</a:t>
            </a:r>
            <a:r>
              <a:rPr sz="2912" u="heavy" dirty="0">
                <a:solidFill>
                  <a:srgbClr val="0070BF"/>
                </a:solidFill>
                <a:latin typeface="Calibri"/>
                <a:cs typeface="Calibri"/>
              </a:rPr>
              <a:t>ai</a:t>
            </a:r>
            <a:r>
              <a:rPr sz="2912" u="heavy" spc="-18" dirty="0">
                <a:solidFill>
                  <a:srgbClr val="0070BF"/>
                </a:solidFill>
                <a:latin typeface="Calibri"/>
                <a:cs typeface="Calibri"/>
              </a:rPr>
              <a:t>n</a:t>
            </a:r>
            <a:r>
              <a:rPr sz="2912" u="heavy" spc="-9" dirty="0">
                <a:solidFill>
                  <a:srgbClr val="0070BF"/>
                </a:solidFill>
                <a:latin typeface="Calibri"/>
                <a:cs typeface="Calibri"/>
              </a:rPr>
              <a:t>e</a:t>
            </a:r>
            <a:r>
              <a:rPr sz="2912" u="heavy" spc="-18" dirty="0">
                <a:solidFill>
                  <a:srgbClr val="0070BF"/>
                </a:solidFill>
                <a:latin typeface="Calibri"/>
                <a:cs typeface="Calibri"/>
              </a:rPr>
              <a:t>e</a:t>
            </a:r>
            <a:r>
              <a:rPr sz="2912" u="heavy" spc="-79" dirty="0">
                <a:solidFill>
                  <a:srgbClr val="0070BF"/>
                </a:solidFill>
                <a:latin typeface="Times New Roman"/>
                <a:cs typeface="Times New Roman"/>
              </a:rPr>
              <a:t> </a:t>
            </a:r>
            <a:r>
              <a:rPr sz="2912" u="heavy" spc="-35" dirty="0">
                <a:solidFill>
                  <a:srgbClr val="0070BF"/>
                </a:solidFill>
                <a:latin typeface="Calibri"/>
                <a:cs typeface="Calibri"/>
              </a:rPr>
              <a:t>P</a:t>
            </a:r>
            <a:r>
              <a:rPr sz="2912" u="heavy" spc="-9" dirty="0">
                <a:solidFill>
                  <a:srgbClr val="0070BF"/>
                </a:solidFill>
                <a:latin typeface="Calibri"/>
                <a:cs typeface="Calibri"/>
              </a:rPr>
              <a:t>er</a:t>
            </a:r>
            <a:r>
              <a:rPr sz="2912" u="heavy" spc="-4" dirty="0">
                <a:solidFill>
                  <a:srgbClr val="0070BF"/>
                </a:solidFill>
                <a:latin typeface="Calibri"/>
                <a:cs typeface="Calibri"/>
              </a:rPr>
              <a:t>s</a:t>
            </a:r>
            <a:r>
              <a:rPr sz="2912" u="heavy" spc="13" dirty="0">
                <a:solidFill>
                  <a:srgbClr val="0070BF"/>
                </a:solidFill>
                <a:latin typeface="Calibri"/>
                <a:cs typeface="Calibri"/>
              </a:rPr>
              <a:t>p</a:t>
            </a:r>
            <a:r>
              <a:rPr sz="2912" u="heavy" spc="-9" dirty="0">
                <a:solidFill>
                  <a:srgbClr val="0070BF"/>
                </a:solidFill>
                <a:latin typeface="Calibri"/>
                <a:cs typeface="Calibri"/>
              </a:rPr>
              <a:t>e</a:t>
            </a:r>
            <a:r>
              <a:rPr sz="2912" u="heavy" spc="-22" dirty="0">
                <a:solidFill>
                  <a:srgbClr val="0070BF"/>
                </a:solidFill>
                <a:latin typeface="Calibri"/>
                <a:cs typeface="Calibri"/>
              </a:rPr>
              <a:t>c</a:t>
            </a:r>
            <a:r>
              <a:rPr sz="2912" u="heavy" spc="-26" dirty="0">
                <a:solidFill>
                  <a:srgbClr val="0070BF"/>
                </a:solidFill>
                <a:latin typeface="Calibri"/>
                <a:cs typeface="Calibri"/>
              </a:rPr>
              <a:t>t</a:t>
            </a:r>
            <a:r>
              <a:rPr sz="2912" u="heavy" dirty="0">
                <a:solidFill>
                  <a:srgbClr val="0070BF"/>
                </a:solidFill>
                <a:latin typeface="Calibri"/>
                <a:cs typeface="Calibri"/>
              </a:rPr>
              <a:t>i</a:t>
            </a:r>
            <a:r>
              <a:rPr sz="2912" u="heavy" spc="-18" dirty="0">
                <a:solidFill>
                  <a:srgbClr val="0070BF"/>
                </a:solidFill>
                <a:latin typeface="Calibri"/>
                <a:cs typeface="Calibri"/>
              </a:rPr>
              <a:t>v</a:t>
            </a:r>
            <a:r>
              <a:rPr sz="2912" u="heavy" spc="-9" dirty="0">
                <a:solidFill>
                  <a:srgbClr val="0070BF"/>
                </a:solidFill>
                <a:latin typeface="Calibri"/>
                <a:cs typeface="Calibri"/>
              </a:rPr>
              <a:t>e</a:t>
            </a:r>
            <a:r>
              <a:rPr sz="2912" u="heavy" dirty="0">
                <a:solidFill>
                  <a:srgbClr val="0070BF"/>
                </a:solidFill>
                <a:latin typeface="Calibri"/>
                <a:cs typeface="Calibri"/>
              </a:rPr>
              <a:t>s</a:t>
            </a:r>
            <a:r>
              <a:rPr sz="2912" u="heavy" spc="-93" dirty="0">
                <a:solidFill>
                  <a:srgbClr val="0070BF"/>
                </a:solidFill>
                <a:latin typeface="Times New Roman"/>
                <a:cs typeface="Times New Roman"/>
              </a:rPr>
              <a:t> </a:t>
            </a:r>
            <a:r>
              <a:rPr sz="2912" u="heavy" dirty="0">
                <a:solidFill>
                  <a:srgbClr val="0070BF"/>
                </a:solidFill>
                <a:latin typeface="Calibri"/>
                <a:cs typeface="Calibri"/>
              </a:rPr>
              <a:t>a</a:t>
            </a:r>
            <a:r>
              <a:rPr sz="2912" u="heavy" spc="-18" dirty="0">
                <a:solidFill>
                  <a:srgbClr val="0070BF"/>
                </a:solidFill>
                <a:latin typeface="Calibri"/>
                <a:cs typeface="Calibri"/>
              </a:rPr>
              <a:t>n</a:t>
            </a:r>
            <a:r>
              <a:rPr sz="2912" u="heavy" dirty="0">
                <a:solidFill>
                  <a:srgbClr val="0070BF"/>
                </a:solidFill>
                <a:latin typeface="Calibri"/>
                <a:cs typeface="Calibri"/>
              </a:rPr>
              <a:t>d</a:t>
            </a:r>
            <a:r>
              <a:rPr sz="2912" u="heavy" spc="-44" dirty="0">
                <a:solidFill>
                  <a:srgbClr val="0070BF"/>
                </a:solidFill>
                <a:latin typeface="Times New Roman"/>
                <a:cs typeface="Times New Roman"/>
              </a:rPr>
              <a:t> </a:t>
            </a:r>
            <a:r>
              <a:rPr sz="2912" u="heavy" spc="-9" dirty="0">
                <a:solidFill>
                  <a:srgbClr val="0070BF"/>
                </a:solidFill>
                <a:latin typeface="Calibri"/>
                <a:cs typeface="Calibri"/>
              </a:rPr>
              <a:t>C</a:t>
            </a:r>
            <a:r>
              <a:rPr sz="2912" u="heavy" dirty="0">
                <a:solidFill>
                  <a:srgbClr val="0070BF"/>
                </a:solidFill>
                <a:latin typeface="Calibri"/>
                <a:cs typeface="Calibri"/>
              </a:rPr>
              <a:t>alls</a:t>
            </a:r>
            <a:r>
              <a:rPr sz="2912" u="heavy" spc="-93" dirty="0">
                <a:solidFill>
                  <a:srgbClr val="0070BF"/>
                </a:solidFill>
                <a:latin typeface="Times New Roman"/>
                <a:cs typeface="Times New Roman"/>
              </a:rPr>
              <a:t> </a:t>
            </a:r>
            <a:r>
              <a:rPr sz="2912" u="heavy" dirty="0">
                <a:solidFill>
                  <a:srgbClr val="0070BF"/>
                </a:solidFill>
                <a:latin typeface="Calibri"/>
                <a:cs typeface="Calibri"/>
              </a:rPr>
              <a:t>to</a:t>
            </a:r>
            <a:r>
              <a:rPr sz="2912" u="heavy" spc="-79" dirty="0">
                <a:solidFill>
                  <a:srgbClr val="0070BF"/>
                </a:solidFill>
                <a:latin typeface="Times New Roman"/>
                <a:cs typeface="Times New Roman"/>
              </a:rPr>
              <a:t> </a:t>
            </a:r>
            <a:r>
              <a:rPr sz="2912" u="heavy" spc="-13" dirty="0">
                <a:solidFill>
                  <a:srgbClr val="0070BF"/>
                </a:solidFill>
                <a:latin typeface="Calibri"/>
                <a:cs typeface="Calibri"/>
              </a:rPr>
              <a:t>A</a:t>
            </a:r>
            <a:r>
              <a:rPr sz="2912" u="heavy" spc="-22" dirty="0">
                <a:solidFill>
                  <a:srgbClr val="0070BF"/>
                </a:solidFill>
                <a:latin typeface="Calibri"/>
                <a:cs typeface="Calibri"/>
              </a:rPr>
              <a:t>c</a:t>
            </a:r>
            <a:r>
              <a:rPr sz="2912" u="heavy" spc="-26" dirty="0">
                <a:solidFill>
                  <a:srgbClr val="0070BF"/>
                </a:solidFill>
                <a:latin typeface="Calibri"/>
                <a:cs typeface="Calibri"/>
              </a:rPr>
              <a:t>t</a:t>
            </a:r>
            <a:r>
              <a:rPr sz="2912" u="heavy" dirty="0">
                <a:solidFill>
                  <a:srgbClr val="0070BF"/>
                </a:solidFill>
                <a:latin typeface="Calibri"/>
                <a:cs typeface="Calibri"/>
              </a:rPr>
              <a:t>i</a:t>
            </a:r>
            <a:r>
              <a:rPr sz="2912" u="heavy" spc="9" dirty="0">
                <a:solidFill>
                  <a:srgbClr val="0070BF"/>
                </a:solidFill>
                <a:latin typeface="Calibri"/>
                <a:cs typeface="Calibri"/>
              </a:rPr>
              <a:t>o</a:t>
            </a:r>
            <a:r>
              <a:rPr sz="2912" u="heavy" dirty="0">
                <a:solidFill>
                  <a:srgbClr val="0070BF"/>
                </a:solidFill>
                <a:latin typeface="Calibri"/>
                <a:cs typeface="Calibri"/>
              </a:rPr>
              <a:t>n</a:t>
            </a:r>
            <a:r>
              <a:rPr sz="2912" u="heavy" dirty="0">
                <a:solidFill>
                  <a:srgbClr val="0070BF"/>
                </a:solidFill>
                <a:latin typeface="Times New Roman"/>
                <a:cs typeface="Times New Roman"/>
              </a:rPr>
              <a:t> 	</a:t>
            </a:r>
            <a:endParaRPr sz="2912">
              <a:latin typeface="Times New Roman"/>
              <a:cs typeface="Times New Roman"/>
            </a:endParaRPr>
          </a:p>
        </p:txBody>
      </p:sp>
      <p:sp>
        <p:nvSpPr>
          <p:cNvPr id="3" name="object 3"/>
          <p:cNvSpPr txBox="1"/>
          <p:nvPr/>
        </p:nvSpPr>
        <p:spPr>
          <a:xfrm>
            <a:off x="2142123" y="2129139"/>
            <a:ext cx="7784726" cy="3283976"/>
          </a:xfrm>
          <a:prstGeom prst="rect">
            <a:avLst/>
          </a:prstGeom>
        </p:spPr>
        <p:txBody>
          <a:bodyPr vert="horz" wrap="square" lIns="0" tIns="0" rIns="0" bIns="0" rtlCol="0">
            <a:spAutoFit/>
          </a:bodyPr>
          <a:lstStyle/>
          <a:p>
            <a:pPr marL="261111" marR="4483" indent="-249905" algn="just">
              <a:lnSpc>
                <a:spcPts val="2206"/>
              </a:lnSpc>
              <a:buSzPct val="63043"/>
              <a:buFont typeface="Times New Roman"/>
              <a:buChar char="•"/>
              <a:tabLst>
                <a:tab pos="261671" algn="l"/>
              </a:tabLst>
            </a:pPr>
            <a:r>
              <a:rPr sz="2030" spc="-4" dirty="0">
                <a:latin typeface="Calibri"/>
                <a:cs typeface="Calibri"/>
              </a:rPr>
              <a:t>R</a:t>
            </a:r>
            <a:r>
              <a:rPr sz="2030" spc="4" dirty="0">
                <a:latin typeface="Calibri"/>
                <a:cs typeface="Calibri"/>
              </a:rPr>
              <a:t>e</a:t>
            </a:r>
            <a:r>
              <a:rPr sz="2030" spc="-13" dirty="0">
                <a:latin typeface="Calibri"/>
                <a:cs typeface="Calibri"/>
              </a:rPr>
              <a:t>d</a:t>
            </a:r>
            <a:r>
              <a:rPr sz="2030" spc="9" dirty="0">
                <a:latin typeface="Calibri"/>
                <a:cs typeface="Calibri"/>
              </a:rPr>
              <a:t>u</a:t>
            </a:r>
            <a:r>
              <a:rPr sz="2030" spc="-4" dirty="0">
                <a:latin typeface="Calibri"/>
                <a:cs typeface="Calibri"/>
              </a:rPr>
              <a:t>c</a:t>
            </a:r>
            <a:r>
              <a:rPr sz="2030" dirty="0">
                <a:latin typeface="Calibri"/>
                <a:cs typeface="Calibri"/>
              </a:rPr>
              <a:t>e</a:t>
            </a:r>
            <a:r>
              <a:rPr sz="2030" spc="-4" dirty="0">
                <a:latin typeface="Calibri"/>
                <a:cs typeface="Calibri"/>
              </a:rPr>
              <a:t> </a:t>
            </a:r>
            <a:r>
              <a:rPr sz="2030" spc="9" dirty="0">
                <a:latin typeface="Calibri"/>
                <a:cs typeface="Calibri"/>
              </a:rPr>
              <a:t>b</a:t>
            </a:r>
            <a:r>
              <a:rPr sz="2030" spc="-22" dirty="0">
                <a:latin typeface="Calibri"/>
                <a:cs typeface="Calibri"/>
              </a:rPr>
              <a:t>a</a:t>
            </a:r>
            <a:r>
              <a:rPr sz="2030" dirty="0">
                <a:latin typeface="Calibri"/>
                <a:cs typeface="Calibri"/>
              </a:rPr>
              <a:t>rri</a:t>
            </a:r>
            <a:r>
              <a:rPr sz="2030" spc="-18" dirty="0">
                <a:latin typeface="Calibri"/>
                <a:cs typeface="Calibri"/>
              </a:rPr>
              <a:t>e</a:t>
            </a:r>
            <a:r>
              <a:rPr sz="2030" dirty="0">
                <a:latin typeface="Calibri"/>
                <a:cs typeface="Calibri"/>
              </a:rPr>
              <a:t>rs</a:t>
            </a:r>
            <a:r>
              <a:rPr sz="2030" spc="9" dirty="0">
                <a:latin typeface="Calibri"/>
                <a:cs typeface="Calibri"/>
              </a:rPr>
              <a:t> </a:t>
            </a:r>
            <a:r>
              <a:rPr sz="2030" spc="-13" dirty="0">
                <a:latin typeface="Calibri"/>
                <a:cs typeface="Calibri"/>
              </a:rPr>
              <a:t>f</a:t>
            </a:r>
            <a:r>
              <a:rPr sz="2030" spc="4" dirty="0">
                <a:latin typeface="Calibri"/>
                <a:cs typeface="Calibri"/>
              </a:rPr>
              <a:t>o</a:t>
            </a:r>
            <a:r>
              <a:rPr sz="2030" dirty="0">
                <a:latin typeface="Calibri"/>
                <a:cs typeface="Calibri"/>
              </a:rPr>
              <a:t>r</a:t>
            </a:r>
            <a:r>
              <a:rPr sz="2030" spc="-9" dirty="0">
                <a:latin typeface="Calibri"/>
                <a:cs typeface="Calibri"/>
              </a:rPr>
              <a:t> </a:t>
            </a:r>
            <a:r>
              <a:rPr sz="2030" spc="4" dirty="0">
                <a:latin typeface="Calibri"/>
                <a:cs typeface="Calibri"/>
              </a:rPr>
              <a:t>e</a:t>
            </a:r>
            <a:r>
              <a:rPr sz="2030" spc="-13" dirty="0">
                <a:latin typeface="Calibri"/>
                <a:cs typeface="Calibri"/>
              </a:rPr>
              <a:t>n</a:t>
            </a:r>
            <a:r>
              <a:rPr sz="2030" spc="9" dirty="0">
                <a:latin typeface="Calibri"/>
                <a:cs typeface="Calibri"/>
              </a:rPr>
              <a:t>t</a:t>
            </a:r>
            <a:r>
              <a:rPr sz="2030" dirty="0">
                <a:latin typeface="Calibri"/>
                <a:cs typeface="Calibri"/>
              </a:rPr>
              <a:t>r</a:t>
            </a:r>
            <a:r>
              <a:rPr sz="2030" spc="-22" dirty="0">
                <a:latin typeface="Calibri"/>
                <a:cs typeface="Calibri"/>
              </a:rPr>
              <a:t>a</a:t>
            </a:r>
            <a:r>
              <a:rPr sz="2030" spc="9" dirty="0">
                <a:latin typeface="Calibri"/>
                <a:cs typeface="Calibri"/>
              </a:rPr>
              <a:t>n</a:t>
            </a:r>
            <a:r>
              <a:rPr sz="2030" spc="-4" dirty="0">
                <a:latin typeface="Calibri"/>
                <a:cs typeface="Calibri"/>
              </a:rPr>
              <a:t>c</a:t>
            </a:r>
            <a:r>
              <a:rPr sz="2030" dirty="0">
                <a:latin typeface="Calibri"/>
                <a:cs typeface="Calibri"/>
              </a:rPr>
              <a:t>e</a:t>
            </a:r>
            <a:r>
              <a:rPr sz="2030" spc="-4" dirty="0">
                <a:latin typeface="Calibri"/>
                <a:cs typeface="Calibri"/>
              </a:rPr>
              <a:t> </a:t>
            </a:r>
            <a:r>
              <a:rPr sz="2030" spc="-22" dirty="0">
                <a:latin typeface="Calibri"/>
                <a:cs typeface="Calibri"/>
              </a:rPr>
              <a:t>i</a:t>
            </a:r>
            <a:r>
              <a:rPr sz="2030" spc="9" dirty="0">
                <a:latin typeface="Calibri"/>
                <a:cs typeface="Calibri"/>
              </a:rPr>
              <a:t>n</a:t>
            </a:r>
            <a:r>
              <a:rPr sz="2030" spc="-9" dirty="0">
                <a:latin typeface="Calibri"/>
                <a:cs typeface="Calibri"/>
              </a:rPr>
              <a:t>t</a:t>
            </a:r>
            <a:r>
              <a:rPr sz="2030" dirty="0">
                <a:latin typeface="Calibri"/>
                <a:cs typeface="Calibri"/>
              </a:rPr>
              <a:t>o</a:t>
            </a:r>
            <a:r>
              <a:rPr sz="2030" spc="-4" dirty="0">
                <a:latin typeface="Calibri"/>
                <a:cs typeface="Calibri"/>
              </a:rPr>
              <a:t> </a:t>
            </a:r>
            <a:r>
              <a:rPr sz="2030" spc="9" dirty="0">
                <a:latin typeface="Calibri"/>
                <a:cs typeface="Calibri"/>
              </a:rPr>
              <a:t>t</a:t>
            </a:r>
            <a:r>
              <a:rPr sz="2030" spc="-13" dirty="0">
                <a:latin typeface="Calibri"/>
                <a:cs typeface="Calibri"/>
              </a:rPr>
              <a:t>h</a:t>
            </a:r>
            <a:r>
              <a:rPr sz="2030" dirty="0">
                <a:latin typeface="Calibri"/>
                <a:cs typeface="Calibri"/>
              </a:rPr>
              <a:t>e</a:t>
            </a:r>
            <a:r>
              <a:rPr sz="2030" spc="-4" dirty="0">
                <a:latin typeface="Calibri"/>
                <a:cs typeface="Calibri"/>
              </a:rPr>
              <a:t> </a:t>
            </a:r>
            <a:r>
              <a:rPr sz="2030" spc="9" dirty="0">
                <a:latin typeface="Calibri"/>
                <a:cs typeface="Calibri"/>
              </a:rPr>
              <a:t>p</a:t>
            </a:r>
            <a:r>
              <a:rPr sz="2030" dirty="0">
                <a:latin typeface="Calibri"/>
                <a:cs typeface="Calibri"/>
              </a:rPr>
              <a:t>r</a:t>
            </a:r>
            <a:r>
              <a:rPr sz="2030" spc="-18" dirty="0">
                <a:latin typeface="Calibri"/>
                <a:cs typeface="Calibri"/>
              </a:rPr>
              <a:t>o</a:t>
            </a:r>
            <a:r>
              <a:rPr sz="2030" spc="9" dirty="0">
                <a:latin typeface="Calibri"/>
                <a:cs typeface="Calibri"/>
              </a:rPr>
              <a:t>f</a:t>
            </a:r>
            <a:r>
              <a:rPr sz="2030" spc="4" dirty="0">
                <a:latin typeface="Calibri"/>
                <a:cs typeface="Calibri"/>
              </a:rPr>
              <a:t>e</a:t>
            </a:r>
            <a:r>
              <a:rPr sz="2030" spc="-4" dirty="0">
                <a:latin typeface="Calibri"/>
                <a:cs typeface="Calibri"/>
              </a:rPr>
              <a:t>s</a:t>
            </a:r>
            <a:r>
              <a:rPr sz="2030" spc="-26" dirty="0">
                <a:latin typeface="Calibri"/>
                <a:cs typeface="Calibri"/>
              </a:rPr>
              <a:t>s</a:t>
            </a:r>
            <a:r>
              <a:rPr sz="2030" dirty="0">
                <a:latin typeface="Calibri"/>
                <a:cs typeface="Calibri"/>
              </a:rPr>
              <a:t>i</a:t>
            </a:r>
            <a:r>
              <a:rPr sz="2030" spc="4" dirty="0">
                <a:latin typeface="Calibri"/>
                <a:cs typeface="Calibri"/>
              </a:rPr>
              <a:t>o</a:t>
            </a:r>
            <a:r>
              <a:rPr sz="2030" spc="-13" dirty="0">
                <a:latin typeface="Calibri"/>
                <a:cs typeface="Calibri"/>
              </a:rPr>
              <a:t>n</a:t>
            </a:r>
            <a:r>
              <a:rPr sz="2030" dirty="0">
                <a:latin typeface="Calibri"/>
                <a:cs typeface="Calibri"/>
              </a:rPr>
              <a:t>,</a:t>
            </a:r>
            <a:r>
              <a:rPr sz="2030" spc="13" dirty="0">
                <a:latin typeface="Calibri"/>
                <a:cs typeface="Calibri"/>
              </a:rPr>
              <a:t> </a:t>
            </a:r>
            <a:r>
              <a:rPr sz="2030" dirty="0">
                <a:latin typeface="Calibri"/>
                <a:cs typeface="Calibri"/>
              </a:rPr>
              <a:t>as</a:t>
            </a:r>
            <a:r>
              <a:rPr sz="2030" spc="-13" dirty="0">
                <a:latin typeface="Calibri"/>
                <a:cs typeface="Calibri"/>
              </a:rPr>
              <a:t> </a:t>
            </a:r>
            <a:r>
              <a:rPr sz="2030" spc="9" dirty="0">
                <a:latin typeface="Calibri"/>
                <a:cs typeface="Calibri"/>
              </a:rPr>
              <a:t>w</a:t>
            </a:r>
            <a:r>
              <a:rPr sz="2030" spc="4" dirty="0">
                <a:latin typeface="Calibri"/>
                <a:cs typeface="Calibri"/>
              </a:rPr>
              <a:t>e</a:t>
            </a:r>
            <a:r>
              <a:rPr sz="2030" spc="-22" dirty="0">
                <a:latin typeface="Calibri"/>
                <a:cs typeface="Calibri"/>
              </a:rPr>
              <a:t>l</a:t>
            </a:r>
            <a:r>
              <a:rPr sz="2030" dirty="0">
                <a:latin typeface="Calibri"/>
                <a:cs typeface="Calibri"/>
              </a:rPr>
              <a:t>l</a:t>
            </a:r>
            <a:r>
              <a:rPr sz="2030" spc="-9" dirty="0">
                <a:latin typeface="Calibri"/>
                <a:cs typeface="Calibri"/>
              </a:rPr>
              <a:t> </a:t>
            </a:r>
            <a:r>
              <a:rPr sz="2030" dirty="0">
                <a:latin typeface="Calibri"/>
                <a:cs typeface="Calibri"/>
              </a:rPr>
              <a:t>as</a:t>
            </a:r>
            <a:r>
              <a:rPr sz="2030" spc="9" dirty="0">
                <a:latin typeface="Calibri"/>
                <a:cs typeface="Calibri"/>
              </a:rPr>
              <a:t> </a:t>
            </a:r>
            <a:r>
              <a:rPr sz="2030" spc="-13" dirty="0">
                <a:latin typeface="Calibri"/>
                <a:cs typeface="Calibri"/>
              </a:rPr>
              <a:t>h</a:t>
            </a:r>
            <a:r>
              <a:rPr sz="2030" dirty="0">
                <a:latin typeface="Calibri"/>
                <a:cs typeface="Calibri"/>
              </a:rPr>
              <a:t>ig</a:t>
            </a:r>
            <a:r>
              <a:rPr sz="2030" spc="-13" dirty="0">
                <a:latin typeface="Calibri"/>
                <a:cs typeface="Calibri"/>
              </a:rPr>
              <a:t>h</a:t>
            </a:r>
            <a:r>
              <a:rPr sz="2030" dirty="0">
                <a:latin typeface="Calibri"/>
                <a:cs typeface="Calibri"/>
              </a:rPr>
              <a:t>lig</a:t>
            </a:r>
            <a:r>
              <a:rPr sz="2030" spc="9" dirty="0">
                <a:latin typeface="Calibri"/>
                <a:cs typeface="Calibri"/>
              </a:rPr>
              <a:t>h</a:t>
            </a:r>
            <a:r>
              <a:rPr sz="2030" spc="-9" dirty="0">
                <a:latin typeface="Calibri"/>
                <a:cs typeface="Calibri"/>
              </a:rPr>
              <a:t>t</a:t>
            </a:r>
            <a:r>
              <a:rPr sz="2030" dirty="0">
                <a:latin typeface="Calibri"/>
                <a:cs typeface="Calibri"/>
              </a:rPr>
              <a:t>i</a:t>
            </a:r>
            <a:r>
              <a:rPr sz="2030" spc="-13" dirty="0">
                <a:latin typeface="Calibri"/>
                <a:cs typeface="Calibri"/>
              </a:rPr>
              <a:t>n</a:t>
            </a:r>
            <a:r>
              <a:rPr sz="2030" dirty="0">
                <a:latin typeface="Calibri"/>
                <a:cs typeface="Calibri"/>
              </a:rPr>
              <a:t>g </a:t>
            </a:r>
            <a:r>
              <a:rPr sz="2030" spc="9" dirty="0">
                <a:latin typeface="Calibri"/>
                <a:cs typeface="Calibri"/>
              </a:rPr>
              <a:t>t</a:t>
            </a:r>
            <a:r>
              <a:rPr sz="2030" spc="-13" dirty="0">
                <a:latin typeface="Calibri"/>
                <a:cs typeface="Calibri"/>
              </a:rPr>
              <a:t>h</a:t>
            </a:r>
            <a:r>
              <a:rPr sz="2030" dirty="0">
                <a:latin typeface="Calibri"/>
                <a:cs typeface="Calibri"/>
              </a:rPr>
              <a:t>e</a:t>
            </a:r>
            <a:r>
              <a:rPr sz="2030" spc="-4" dirty="0">
                <a:latin typeface="Calibri"/>
                <a:cs typeface="Calibri"/>
              </a:rPr>
              <a:t> </a:t>
            </a:r>
            <a:r>
              <a:rPr sz="2030" dirty="0">
                <a:latin typeface="Calibri"/>
                <a:cs typeface="Calibri"/>
              </a:rPr>
              <a:t>a</a:t>
            </a:r>
            <a:r>
              <a:rPr sz="2030" spc="-13" dirty="0">
                <a:latin typeface="Calibri"/>
                <a:cs typeface="Calibri"/>
              </a:rPr>
              <a:t>dd</a:t>
            </a:r>
            <a:r>
              <a:rPr sz="2030" dirty="0">
                <a:latin typeface="Calibri"/>
                <a:cs typeface="Calibri"/>
              </a:rPr>
              <a:t>i</a:t>
            </a:r>
            <a:r>
              <a:rPr sz="2030" spc="9" dirty="0">
                <a:latin typeface="Calibri"/>
                <a:cs typeface="Calibri"/>
              </a:rPr>
              <a:t>t</a:t>
            </a:r>
            <a:r>
              <a:rPr sz="2030" dirty="0">
                <a:latin typeface="Calibri"/>
                <a:cs typeface="Calibri"/>
              </a:rPr>
              <a:t>i</a:t>
            </a:r>
            <a:r>
              <a:rPr sz="2030" spc="-18" dirty="0">
                <a:latin typeface="Calibri"/>
                <a:cs typeface="Calibri"/>
              </a:rPr>
              <a:t>o</a:t>
            </a:r>
            <a:r>
              <a:rPr sz="2030" spc="9" dirty="0">
                <a:latin typeface="Calibri"/>
                <a:cs typeface="Calibri"/>
              </a:rPr>
              <a:t>n</a:t>
            </a:r>
            <a:r>
              <a:rPr sz="2030" spc="-22" dirty="0">
                <a:latin typeface="Calibri"/>
                <a:cs typeface="Calibri"/>
              </a:rPr>
              <a:t>a</a:t>
            </a:r>
            <a:r>
              <a:rPr sz="2030" dirty="0">
                <a:latin typeface="Calibri"/>
                <a:cs typeface="Calibri"/>
              </a:rPr>
              <a:t>l</a:t>
            </a:r>
            <a:r>
              <a:rPr sz="2030" spc="13" dirty="0">
                <a:latin typeface="Calibri"/>
                <a:cs typeface="Calibri"/>
              </a:rPr>
              <a:t> </a:t>
            </a:r>
            <a:r>
              <a:rPr sz="2030" spc="-13" dirty="0">
                <a:latin typeface="Calibri"/>
                <a:cs typeface="Calibri"/>
              </a:rPr>
              <a:t>b</a:t>
            </a:r>
            <a:r>
              <a:rPr sz="2030" dirty="0">
                <a:latin typeface="Calibri"/>
                <a:cs typeface="Calibri"/>
              </a:rPr>
              <a:t>a</a:t>
            </a:r>
            <a:r>
              <a:rPr sz="2030" spc="-18" dirty="0">
                <a:latin typeface="Calibri"/>
                <a:cs typeface="Calibri"/>
              </a:rPr>
              <a:t>r</a:t>
            </a:r>
            <a:r>
              <a:rPr sz="2030" dirty="0">
                <a:latin typeface="Calibri"/>
                <a:cs typeface="Calibri"/>
              </a:rPr>
              <a:t>ri</a:t>
            </a:r>
            <a:r>
              <a:rPr sz="2030" spc="4" dirty="0">
                <a:latin typeface="Calibri"/>
                <a:cs typeface="Calibri"/>
              </a:rPr>
              <a:t>e</a:t>
            </a:r>
            <a:r>
              <a:rPr sz="2030" spc="-18" dirty="0">
                <a:latin typeface="Calibri"/>
                <a:cs typeface="Calibri"/>
              </a:rPr>
              <a:t>r</a:t>
            </a:r>
            <a:r>
              <a:rPr sz="2030" dirty="0">
                <a:latin typeface="Calibri"/>
                <a:cs typeface="Calibri"/>
              </a:rPr>
              <a:t>s</a:t>
            </a:r>
            <a:r>
              <a:rPr sz="2030" spc="9" dirty="0">
                <a:latin typeface="Calibri"/>
                <a:cs typeface="Calibri"/>
              </a:rPr>
              <a:t> f</a:t>
            </a:r>
            <a:r>
              <a:rPr sz="2030" dirty="0">
                <a:latin typeface="Calibri"/>
                <a:cs typeface="Calibri"/>
              </a:rPr>
              <a:t>a</a:t>
            </a:r>
            <a:r>
              <a:rPr sz="2030" spc="-4" dirty="0">
                <a:latin typeface="Calibri"/>
                <a:cs typeface="Calibri"/>
              </a:rPr>
              <a:t>c</a:t>
            </a:r>
            <a:r>
              <a:rPr sz="2030" spc="4" dirty="0">
                <a:latin typeface="Calibri"/>
                <a:cs typeface="Calibri"/>
              </a:rPr>
              <a:t>e</a:t>
            </a:r>
            <a:r>
              <a:rPr sz="2030" dirty="0">
                <a:latin typeface="Calibri"/>
                <a:cs typeface="Calibri"/>
              </a:rPr>
              <a:t>d</a:t>
            </a:r>
            <a:r>
              <a:rPr sz="2030" spc="-22" dirty="0">
                <a:latin typeface="Calibri"/>
                <a:cs typeface="Calibri"/>
              </a:rPr>
              <a:t> </a:t>
            </a:r>
            <a:r>
              <a:rPr sz="2030" spc="-13" dirty="0">
                <a:latin typeface="Calibri"/>
                <a:cs typeface="Calibri"/>
              </a:rPr>
              <a:t>b</a:t>
            </a:r>
            <a:r>
              <a:rPr sz="2030" dirty="0">
                <a:latin typeface="Calibri"/>
                <a:cs typeface="Calibri"/>
              </a:rPr>
              <a:t>y</a:t>
            </a:r>
            <a:r>
              <a:rPr sz="2030" spc="4" dirty="0">
                <a:latin typeface="Calibri"/>
                <a:cs typeface="Calibri"/>
              </a:rPr>
              <a:t> </a:t>
            </a:r>
            <a:r>
              <a:rPr sz="2030" spc="9" dirty="0">
                <a:latin typeface="Calibri"/>
                <a:cs typeface="Calibri"/>
              </a:rPr>
              <a:t>t</a:t>
            </a:r>
            <a:r>
              <a:rPr sz="2030" spc="-13" dirty="0">
                <a:latin typeface="Calibri"/>
                <a:cs typeface="Calibri"/>
              </a:rPr>
              <a:t>h</a:t>
            </a:r>
            <a:r>
              <a:rPr sz="2030" spc="4" dirty="0">
                <a:latin typeface="Calibri"/>
                <a:cs typeface="Calibri"/>
              </a:rPr>
              <a:t>o</a:t>
            </a:r>
            <a:r>
              <a:rPr sz="2030" spc="-4" dirty="0">
                <a:latin typeface="Calibri"/>
                <a:cs typeface="Calibri"/>
              </a:rPr>
              <a:t>s</a:t>
            </a:r>
            <a:r>
              <a:rPr sz="2030" dirty="0">
                <a:latin typeface="Calibri"/>
                <a:cs typeface="Calibri"/>
              </a:rPr>
              <a:t>e</a:t>
            </a:r>
            <a:r>
              <a:rPr sz="2030" spc="-4" dirty="0">
                <a:latin typeface="Calibri"/>
                <a:cs typeface="Calibri"/>
              </a:rPr>
              <a:t> </a:t>
            </a:r>
            <a:r>
              <a:rPr sz="2030" spc="-9" dirty="0">
                <a:latin typeface="Calibri"/>
                <a:cs typeface="Calibri"/>
              </a:rPr>
              <a:t>w</a:t>
            </a:r>
            <a:r>
              <a:rPr sz="2030" dirty="0">
                <a:latin typeface="Calibri"/>
                <a:cs typeface="Calibri"/>
              </a:rPr>
              <a:t>i</a:t>
            </a:r>
            <a:r>
              <a:rPr sz="2030" spc="9" dirty="0">
                <a:latin typeface="Calibri"/>
                <a:cs typeface="Calibri"/>
              </a:rPr>
              <a:t>t</a:t>
            </a:r>
            <a:r>
              <a:rPr sz="2030" dirty="0">
                <a:latin typeface="Calibri"/>
                <a:cs typeface="Calibri"/>
              </a:rPr>
              <a:t>h </a:t>
            </a:r>
            <a:r>
              <a:rPr sz="2030" spc="-18" dirty="0">
                <a:latin typeface="Calibri"/>
                <a:cs typeface="Calibri"/>
              </a:rPr>
              <a:t>m</a:t>
            </a:r>
            <a:r>
              <a:rPr sz="2030" dirty="0">
                <a:latin typeface="Calibri"/>
                <a:cs typeface="Calibri"/>
              </a:rPr>
              <a:t>i</a:t>
            </a:r>
            <a:r>
              <a:rPr sz="2030" spc="-13" dirty="0">
                <a:latin typeface="Calibri"/>
                <a:cs typeface="Calibri"/>
              </a:rPr>
              <a:t>n</a:t>
            </a:r>
            <a:r>
              <a:rPr sz="2030" spc="4" dirty="0">
                <a:latin typeface="Calibri"/>
                <a:cs typeface="Calibri"/>
              </a:rPr>
              <a:t>o</a:t>
            </a:r>
            <a:r>
              <a:rPr sz="2030" dirty="0">
                <a:latin typeface="Calibri"/>
                <a:cs typeface="Calibri"/>
              </a:rPr>
              <a:t>ri</a:t>
            </a:r>
            <a:r>
              <a:rPr sz="2030" spc="-9" dirty="0">
                <a:latin typeface="Calibri"/>
                <a:cs typeface="Calibri"/>
              </a:rPr>
              <a:t>t</a:t>
            </a:r>
            <a:r>
              <a:rPr sz="2030" dirty="0">
                <a:latin typeface="Calibri"/>
                <a:cs typeface="Calibri"/>
              </a:rPr>
              <a:t>i</a:t>
            </a:r>
            <a:r>
              <a:rPr sz="2030" spc="9" dirty="0">
                <a:latin typeface="Calibri"/>
                <a:cs typeface="Calibri"/>
              </a:rPr>
              <a:t>z</a:t>
            </a:r>
            <a:r>
              <a:rPr sz="2030" spc="-18" dirty="0">
                <a:latin typeface="Calibri"/>
                <a:cs typeface="Calibri"/>
              </a:rPr>
              <a:t>e</a:t>
            </a:r>
            <a:r>
              <a:rPr sz="2030" dirty="0">
                <a:latin typeface="Calibri"/>
                <a:cs typeface="Calibri"/>
              </a:rPr>
              <a:t>d</a:t>
            </a:r>
            <a:r>
              <a:rPr sz="2030" spc="-22" dirty="0">
                <a:latin typeface="Calibri"/>
                <a:cs typeface="Calibri"/>
              </a:rPr>
              <a:t> </a:t>
            </a:r>
            <a:r>
              <a:rPr sz="2030" dirty="0">
                <a:latin typeface="Calibri"/>
                <a:cs typeface="Calibri"/>
              </a:rPr>
              <a:t>i</a:t>
            </a:r>
            <a:r>
              <a:rPr sz="2030" spc="9" dirty="0">
                <a:latin typeface="Calibri"/>
                <a:cs typeface="Calibri"/>
              </a:rPr>
              <a:t>d</a:t>
            </a:r>
            <a:r>
              <a:rPr sz="2030" spc="-18" dirty="0">
                <a:latin typeface="Calibri"/>
                <a:cs typeface="Calibri"/>
              </a:rPr>
              <a:t>e</a:t>
            </a:r>
            <a:r>
              <a:rPr sz="2030" spc="9" dirty="0">
                <a:latin typeface="Calibri"/>
                <a:cs typeface="Calibri"/>
              </a:rPr>
              <a:t>n</a:t>
            </a:r>
            <a:r>
              <a:rPr sz="2030" spc="-9" dirty="0">
                <a:latin typeface="Calibri"/>
                <a:cs typeface="Calibri"/>
              </a:rPr>
              <a:t>t</a:t>
            </a:r>
            <a:r>
              <a:rPr sz="2030" dirty="0">
                <a:latin typeface="Calibri"/>
                <a:cs typeface="Calibri"/>
              </a:rPr>
              <a:t>i</a:t>
            </a:r>
            <a:r>
              <a:rPr sz="2030" spc="9" dirty="0">
                <a:latin typeface="Calibri"/>
                <a:cs typeface="Calibri"/>
              </a:rPr>
              <a:t>t</a:t>
            </a:r>
            <a:r>
              <a:rPr sz="2030" dirty="0">
                <a:latin typeface="Calibri"/>
                <a:cs typeface="Calibri"/>
              </a:rPr>
              <a:t>i</a:t>
            </a:r>
            <a:r>
              <a:rPr sz="2030" spc="-18" dirty="0">
                <a:latin typeface="Calibri"/>
                <a:cs typeface="Calibri"/>
              </a:rPr>
              <a:t>e</a:t>
            </a:r>
            <a:r>
              <a:rPr sz="2030" dirty="0">
                <a:latin typeface="Calibri"/>
                <a:cs typeface="Calibri"/>
              </a:rPr>
              <a:t>s </a:t>
            </a:r>
            <a:r>
              <a:rPr sz="1456" spc="-4" dirty="0">
                <a:latin typeface="Calibri"/>
                <a:cs typeface="Calibri"/>
              </a:rPr>
              <a:t>(</a:t>
            </a:r>
            <a:r>
              <a:rPr sz="1456" dirty="0">
                <a:latin typeface="Calibri"/>
                <a:cs typeface="Calibri"/>
              </a:rPr>
              <a:t>Galan</a:t>
            </a:r>
            <a:r>
              <a:rPr sz="1456" spc="-4" dirty="0">
                <a:latin typeface="Calibri"/>
                <a:cs typeface="Calibri"/>
              </a:rPr>
              <a:t> </a:t>
            </a:r>
            <a:r>
              <a:rPr sz="1456" spc="4" dirty="0">
                <a:latin typeface="Calibri"/>
                <a:cs typeface="Calibri"/>
              </a:rPr>
              <a:t>e</a:t>
            </a:r>
            <a:r>
              <a:rPr sz="1456" dirty="0">
                <a:latin typeface="Calibri"/>
                <a:cs typeface="Calibri"/>
              </a:rPr>
              <a:t>t al</a:t>
            </a:r>
            <a:r>
              <a:rPr sz="1456" spc="-4" dirty="0">
                <a:latin typeface="Calibri"/>
                <a:cs typeface="Calibri"/>
              </a:rPr>
              <a:t>.,</a:t>
            </a:r>
            <a:r>
              <a:rPr sz="1456" spc="-9" dirty="0">
                <a:latin typeface="Calibri"/>
                <a:cs typeface="Calibri"/>
              </a:rPr>
              <a:t> </a:t>
            </a:r>
            <a:r>
              <a:rPr sz="1456" spc="4" dirty="0">
                <a:latin typeface="Calibri"/>
                <a:cs typeface="Calibri"/>
              </a:rPr>
              <a:t>202</a:t>
            </a:r>
            <a:r>
              <a:rPr sz="1456" spc="-9" dirty="0">
                <a:latin typeface="Calibri"/>
                <a:cs typeface="Calibri"/>
              </a:rPr>
              <a:t>1</a:t>
            </a:r>
            <a:r>
              <a:rPr sz="1456" spc="-4" dirty="0">
                <a:latin typeface="Calibri"/>
                <a:cs typeface="Calibri"/>
              </a:rPr>
              <a:t>;</a:t>
            </a:r>
            <a:r>
              <a:rPr sz="1456" spc="-22" dirty="0">
                <a:latin typeface="Calibri"/>
                <a:cs typeface="Calibri"/>
              </a:rPr>
              <a:t> </a:t>
            </a:r>
            <a:r>
              <a:rPr sz="1456" dirty="0">
                <a:latin typeface="Calibri"/>
                <a:cs typeface="Calibri"/>
              </a:rPr>
              <a:t>G</a:t>
            </a:r>
            <a:r>
              <a:rPr sz="1456" spc="4" dirty="0">
                <a:latin typeface="Calibri"/>
                <a:cs typeface="Calibri"/>
              </a:rPr>
              <a:t>e</a:t>
            </a:r>
            <a:r>
              <a:rPr sz="1456" dirty="0">
                <a:latin typeface="Calibri"/>
                <a:cs typeface="Calibri"/>
              </a:rPr>
              <a:t>e</a:t>
            </a:r>
            <a:r>
              <a:rPr sz="1456" spc="-4" dirty="0">
                <a:latin typeface="Calibri"/>
                <a:cs typeface="Calibri"/>
              </a:rPr>
              <a:t> </a:t>
            </a:r>
            <a:r>
              <a:rPr sz="1456" spc="4" dirty="0">
                <a:latin typeface="Calibri"/>
                <a:cs typeface="Calibri"/>
              </a:rPr>
              <a:t>e</a:t>
            </a:r>
            <a:r>
              <a:rPr sz="1456" dirty="0">
                <a:latin typeface="Calibri"/>
                <a:cs typeface="Calibri"/>
              </a:rPr>
              <a:t>t al</a:t>
            </a:r>
            <a:r>
              <a:rPr sz="1456" spc="-4" dirty="0">
                <a:latin typeface="Calibri"/>
                <a:cs typeface="Calibri"/>
              </a:rPr>
              <a:t>.,</a:t>
            </a:r>
            <a:r>
              <a:rPr sz="1456" spc="-9" dirty="0">
                <a:latin typeface="Calibri"/>
                <a:cs typeface="Calibri"/>
              </a:rPr>
              <a:t> </a:t>
            </a:r>
            <a:r>
              <a:rPr sz="1456" spc="4" dirty="0">
                <a:latin typeface="Calibri"/>
                <a:cs typeface="Calibri"/>
              </a:rPr>
              <a:t>20</a:t>
            </a:r>
            <a:r>
              <a:rPr sz="1456" spc="-9" dirty="0">
                <a:latin typeface="Calibri"/>
                <a:cs typeface="Calibri"/>
              </a:rPr>
              <a:t>2</a:t>
            </a:r>
            <a:r>
              <a:rPr sz="1456" spc="4" dirty="0">
                <a:latin typeface="Calibri"/>
                <a:cs typeface="Calibri"/>
              </a:rPr>
              <a:t>1</a:t>
            </a:r>
            <a:r>
              <a:rPr sz="1456" spc="-4" dirty="0">
                <a:latin typeface="Calibri"/>
                <a:cs typeface="Calibri"/>
              </a:rPr>
              <a:t>;</a:t>
            </a:r>
            <a:r>
              <a:rPr sz="1456" spc="-22" dirty="0">
                <a:latin typeface="Calibri"/>
                <a:cs typeface="Calibri"/>
              </a:rPr>
              <a:t> </a:t>
            </a:r>
            <a:r>
              <a:rPr sz="1456" spc="-4" dirty="0">
                <a:latin typeface="Calibri"/>
                <a:cs typeface="Calibri"/>
              </a:rPr>
              <a:t>H</a:t>
            </a:r>
            <a:r>
              <a:rPr sz="1456" spc="4" dirty="0">
                <a:latin typeface="Calibri"/>
                <a:cs typeface="Calibri"/>
              </a:rPr>
              <a:t>oo</a:t>
            </a:r>
            <a:r>
              <a:rPr sz="1456" dirty="0">
                <a:latin typeface="Calibri"/>
                <a:cs typeface="Calibri"/>
              </a:rPr>
              <a:t>d</a:t>
            </a:r>
            <a:r>
              <a:rPr sz="1456" spc="-18" dirty="0">
                <a:latin typeface="Calibri"/>
                <a:cs typeface="Calibri"/>
              </a:rPr>
              <a:t> </a:t>
            </a:r>
            <a:r>
              <a:rPr sz="1456" spc="4" dirty="0">
                <a:latin typeface="Calibri"/>
                <a:cs typeface="Calibri"/>
              </a:rPr>
              <a:t>e</a:t>
            </a:r>
            <a:r>
              <a:rPr sz="1456" dirty="0">
                <a:latin typeface="Calibri"/>
                <a:cs typeface="Calibri"/>
              </a:rPr>
              <a:t>t al</a:t>
            </a:r>
            <a:r>
              <a:rPr sz="1456" spc="-4" dirty="0">
                <a:latin typeface="Calibri"/>
                <a:cs typeface="Calibri"/>
              </a:rPr>
              <a:t>.,</a:t>
            </a:r>
            <a:r>
              <a:rPr sz="1456" spc="-9" dirty="0">
                <a:latin typeface="Calibri"/>
                <a:cs typeface="Calibri"/>
              </a:rPr>
              <a:t> 2</a:t>
            </a:r>
            <a:r>
              <a:rPr sz="1456" spc="4" dirty="0">
                <a:latin typeface="Calibri"/>
                <a:cs typeface="Calibri"/>
              </a:rPr>
              <a:t>02</a:t>
            </a:r>
            <a:r>
              <a:rPr sz="1456" spc="-9" dirty="0">
                <a:latin typeface="Calibri"/>
                <a:cs typeface="Calibri"/>
              </a:rPr>
              <a:t>2</a:t>
            </a:r>
            <a:r>
              <a:rPr sz="1456" spc="-4" dirty="0">
                <a:latin typeface="Calibri"/>
                <a:cs typeface="Calibri"/>
              </a:rPr>
              <a:t>; </a:t>
            </a:r>
            <a:r>
              <a:rPr sz="1456" spc="-9" dirty="0">
                <a:latin typeface="Calibri"/>
                <a:cs typeface="Calibri"/>
              </a:rPr>
              <a:t>P</a:t>
            </a:r>
            <a:r>
              <a:rPr sz="1456" dirty="0">
                <a:latin typeface="Calibri"/>
                <a:cs typeface="Calibri"/>
              </a:rPr>
              <a:t>al</a:t>
            </a:r>
            <a:r>
              <a:rPr sz="1456" spc="13" dirty="0">
                <a:latin typeface="Calibri"/>
                <a:cs typeface="Calibri"/>
              </a:rPr>
              <a:t>i</a:t>
            </a:r>
            <a:r>
              <a:rPr sz="1456" spc="-9" dirty="0">
                <a:latin typeface="Calibri"/>
                <a:cs typeface="Calibri"/>
              </a:rPr>
              <a:t>t</a:t>
            </a:r>
            <a:r>
              <a:rPr sz="1456" spc="-4" dirty="0">
                <a:latin typeface="Calibri"/>
                <a:cs typeface="Calibri"/>
              </a:rPr>
              <a:t>s</a:t>
            </a:r>
            <a:r>
              <a:rPr sz="1456" spc="9" dirty="0">
                <a:latin typeface="Calibri"/>
                <a:cs typeface="Calibri"/>
              </a:rPr>
              <a:t>k</a:t>
            </a:r>
            <a:r>
              <a:rPr sz="1456" dirty="0">
                <a:latin typeface="Calibri"/>
                <a:cs typeface="Calibri"/>
              </a:rPr>
              <a:t>y</a:t>
            </a:r>
            <a:r>
              <a:rPr sz="1456" spc="-13" dirty="0">
                <a:latin typeface="Calibri"/>
                <a:cs typeface="Calibri"/>
              </a:rPr>
              <a:t> </a:t>
            </a:r>
            <a:r>
              <a:rPr sz="1456" spc="4" dirty="0">
                <a:latin typeface="Calibri"/>
                <a:cs typeface="Calibri"/>
              </a:rPr>
              <a:t>e</a:t>
            </a:r>
            <a:r>
              <a:rPr sz="1456" dirty="0">
                <a:latin typeface="Calibri"/>
                <a:cs typeface="Calibri"/>
              </a:rPr>
              <a:t>t al</a:t>
            </a:r>
            <a:r>
              <a:rPr sz="1456" spc="-4" dirty="0">
                <a:latin typeface="Calibri"/>
                <a:cs typeface="Calibri"/>
              </a:rPr>
              <a:t>.,</a:t>
            </a:r>
            <a:r>
              <a:rPr sz="1456" spc="-9" dirty="0">
                <a:latin typeface="Calibri"/>
                <a:cs typeface="Calibri"/>
              </a:rPr>
              <a:t> </a:t>
            </a:r>
            <a:r>
              <a:rPr sz="1456" spc="4" dirty="0">
                <a:latin typeface="Calibri"/>
                <a:cs typeface="Calibri"/>
              </a:rPr>
              <a:t>202</a:t>
            </a:r>
            <a:r>
              <a:rPr sz="1456" spc="-9" dirty="0">
                <a:latin typeface="Calibri"/>
                <a:cs typeface="Calibri"/>
              </a:rPr>
              <a:t>2</a:t>
            </a:r>
            <a:r>
              <a:rPr sz="1456" spc="-4" dirty="0">
                <a:latin typeface="Calibri"/>
                <a:cs typeface="Calibri"/>
              </a:rPr>
              <a:t>;</a:t>
            </a:r>
            <a:r>
              <a:rPr sz="1456" spc="-22" dirty="0">
                <a:latin typeface="Calibri"/>
                <a:cs typeface="Calibri"/>
              </a:rPr>
              <a:t> </a:t>
            </a:r>
            <a:r>
              <a:rPr sz="1456" dirty="0">
                <a:latin typeface="Calibri"/>
                <a:cs typeface="Calibri"/>
              </a:rPr>
              <a:t>S</a:t>
            </a:r>
            <a:r>
              <a:rPr sz="1456" spc="4" dirty="0">
                <a:latin typeface="Calibri"/>
                <a:cs typeface="Calibri"/>
              </a:rPr>
              <a:t>z</a:t>
            </a:r>
            <a:r>
              <a:rPr sz="1456" spc="-9" dirty="0">
                <a:latin typeface="Calibri"/>
                <a:cs typeface="Calibri"/>
              </a:rPr>
              <a:t>k</a:t>
            </a:r>
            <a:r>
              <a:rPr sz="1456" spc="4" dirty="0">
                <a:latin typeface="Calibri"/>
                <a:cs typeface="Calibri"/>
              </a:rPr>
              <a:t>od</a:t>
            </a:r>
            <a:r>
              <a:rPr sz="1456" dirty="0">
                <a:latin typeface="Calibri"/>
                <a:cs typeface="Calibri"/>
              </a:rPr>
              <a:t>y</a:t>
            </a:r>
            <a:r>
              <a:rPr sz="1456" spc="-26" dirty="0">
                <a:latin typeface="Calibri"/>
                <a:cs typeface="Calibri"/>
              </a:rPr>
              <a:t> </a:t>
            </a:r>
            <a:r>
              <a:rPr sz="1456" spc="4" dirty="0">
                <a:latin typeface="Calibri"/>
                <a:cs typeface="Calibri"/>
              </a:rPr>
              <a:t>e</a:t>
            </a:r>
            <a:r>
              <a:rPr sz="1456" dirty="0">
                <a:latin typeface="Calibri"/>
                <a:cs typeface="Calibri"/>
              </a:rPr>
              <a:t>t al</a:t>
            </a:r>
            <a:r>
              <a:rPr sz="1456" spc="-4" dirty="0">
                <a:latin typeface="Calibri"/>
                <a:cs typeface="Calibri"/>
              </a:rPr>
              <a:t>.,</a:t>
            </a:r>
            <a:r>
              <a:rPr sz="1456" spc="-9" dirty="0">
                <a:latin typeface="Calibri"/>
                <a:cs typeface="Calibri"/>
              </a:rPr>
              <a:t> 2</a:t>
            </a:r>
            <a:r>
              <a:rPr sz="1456" spc="4" dirty="0">
                <a:latin typeface="Calibri"/>
                <a:cs typeface="Calibri"/>
              </a:rPr>
              <a:t>02</a:t>
            </a:r>
            <a:r>
              <a:rPr sz="1456" spc="-4" dirty="0">
                <a:latin typeface="Calibri"/>
                <a:cs typeface="Calibri"/>
              </a:rPr>
              <a:t>2</a:t>
            </a:r>
            <a:r>
              <a:rPr sz="2030" dirty="0">
                <a:latin typeface="Calibri"/>
                <a:cs typeface="Calibri"/>
              </a:rPr>
              <a:t>)</a:t>
            </a:r>
            <a:endParaRPr sz="2030">
              <a:latin typeface="Calibri"/>
              <a:cs typeface="Calibri"/>
            </a:endParaRPr>
          </a:p>
          <a:p>
            <a:pPr marL="261111" indent="-249905">
              <a:spcBef>
                <a:spcPts val="449"/>
              </a:spcBef>
              <a:buSzPct val="63043"/>
              <a:buFont typeface="Times New Roman"/>
              <a:buChar char="•"/>
              <a:tabLst>
                <a:tab pos="261671" algn="l"/>
              </a:tabLst>
            </a:pPr>
            <a:r>
              <a:rPr sz="2030" spc="9" dirty="0">
                <a:latin typeface="Calibri"/>
                <a:cs typeface="Calibri"/>
              </a:rPr>
              <a:t>D</a:t>
            </a:r>
            <a:r>
              <a:rPr sz="2030" spc="-18" dirty="0">
                <a:latin typeface="Calibri"/>
                <a:cs typeface="Calibri"/>
              </a:rPr>
              <a:t>e</a:t>
            </a:r>
            <a:r>
              <a:rPr sz="2030" spc="13" dirty="0">
                <a:latin typeface="Calibri"/>
                <a:cs typeface="Calibri"/>
              </a:rPr>
              <a:t>c</a:t>
            </a:r>
            <a:r>
              <a:rPr sz="2030" dirty="0">
                <a:latin typeface="Calibri"/>
                <a:cs typeface="Calibri"/>
              </a:rPr>
              <a:t>r</a:t>
            </a:r>
            <a:r>
              <a:rPr sz="2030" spc="-18" dirty="0">
                <a:latin typeface="Calibri"/>
                <a:cs typeface="Calibri"/>
              </a:rPr>
              <a:t>e</a:t>
            </a:r>
            <a:r>
              <a:rPr sz="2030" dirty="0">
                <a:latin typeface="Calibri"/>
                <a:cs typeface="Calibri"/>
              </a:rPr>
              <a:t>a</a:t>
            </a:r>
            <a:r>
              <a:rPr sz="2030" spc="-4" dirty="0">
                <a:latin typeface="Calibri"/>
                <a:cs typeface="Calibri"/>
              </a:rPr>
              <a:t>s</a:t>
            </a:r>
            <a:r>
              <a:rPr sz="2030" spc="4" dirty="0">
                <a:latin typeface="Calibri"/>
                <a:cs typeface="Calibri"/>
              </a:rPr>
              <a:t>e</a:t>
            </a:r>
            <a:r>
              <a:rPr sz="2030" dirty="0">
                <a:latin typeface="Calibri"/>
                <a:cs typeface="Calibri"/>
              </a:rPr>
              <a:t>d</a:t>
            </a:r>
            <a:r>
              <a:rPr sz="2030" spc="-22" dirty="0">
                <a:latin typeface="Calibri"/>
                <a:cs typeface="Calibri"/>
              </a:rPr>
              <a:t> </a:t>
            </a:r>
            <a:r>
              <a:rPr sz="2030" spc="-9" dirty="0">
                <a:latin typeface="Calibri"/>
                <a:cs typeface="Calibri"/>
              </a:rPr>
              <a:t>t</a:t>
            </a:r>
            <a:r>
              <a:rPr sz="2030" spc="4" dirty="0">
                <a:latin typeface="Calibri"/>
                <a:cs typeface="Calibri"/>
              </a:rPr>
              <a:t>o</a:t>
            </a:r>
            <a:r>
              <a:rPr sz="2030" dirty="0">
                <a:latin typeface="Calibri"/>
                <a:cs typeface="Calibri"/>
              </a:rPr>
              <a:t>l</a:t>
            </a:r>
            <a:r>
              <a:rPr sz="2030" spc="4" dirty="0">
                <a:latin typeface="Calibri"/>
                <a:cs typeface="Calibri"/>
              </a:rPr>
              <a:t>e</a:t>
            </a:r>
            <a:r>
              <a:rPr sz="2030" spc="-18" dirty="0">
                <a:latin typeface="Calibri"/>
                <a:cs typeface="Calibri"/>
              </a:rPr>
              <a:t>r</a:t>
            </a:r>
            <a:r>
              <a:rPr sz="2030" dirty="0">
                <a:latin typeface="Calibri"/>
                <a:cs typeface="Calibri"/>
              </a:rPr>
              <a:t>a</a:t>
            </a:r>
            <a:r>
              <a:rPr sz="2030" spc="-13" dirty="0">
                <a:latin typeface="Calibri"/>
                <a:cs typeface="Calibri"/>
              </a:rPr>
              <a:t>n</a:t>
            </a:r>
            <a:r>
              <a:rPr sz="2030" spc="13" dirty="0">
                <a:latin typeface="Calibri"/>
                <a:cs typeface="Calibri"/>
              </a:rPr>
              <a:t>c</a:t>
            </a:r>
            <a:r>
              <a:rPr sz="2030" dirty="0">
                <a:latin typeface="Calibri"/>
                <a:cs typeface="Calibri"/>
              </a:rPr>
              <a:t>e</a:t>
            </a:r>
            <a:r>
              <a:rPr sz="2030" spc="-26" dirty="0">
                <a:latin typeface="Calibri"/>
                <a:cs typeface="Calibri"/>
              </a:rPr>
              <a:t> </a:t>
            </a:r>
            <a:r>
              <a:rPr sz="2030" spc="9" dirty="0">
                <a:latin typeface="Calibri"/>
                <a:cs typeface="Calibri"/>
              </a:rPr>
              <a:t>f</a:t>
            </a:r>
            <a:r>
              <a:rPr sz="2030" spc="4" dirty="0">
                <a:latin typeface="Calibri"/>
                <a:cs typeface="Calibri"/>
              </a:rPr>
              <a:t>o</a:t>
            </a:r>
            <a:r>
              <a:rPr sz="2030" dirty="0">
                <a:latin typeface="Calibri"/>
                <a:cs typeface="Calibri"/>
              </a:rPr>
              <a:t>r</a:t>
            </a:r>
            <a:r>
              <a:rPr sz="2030" spc="-26" dirty="0">
                <a:latin typeface="Calibri"/>
                <a:cs typeface="Calibri"/>
              </a:rPr>
              <a:t> </a:t>
            </a:r>
            <a:r>
              <a:rPr sz="2030" dirty="0">
                <a:latin typeface="Calibri"/>
                <a:cs typeface="Calibri"/>
              </a:rPr>
              <a:t>r</a:t>
            </a:r>
            <a:r>
              <a:rPr sz="2030" spc="4" dirty="0">
                <a:latin typeface="Calibri"/>
                <a:cs typeface="Calibri"/>
              </a:rPr>
              <a:t>e</a:t>
            </a:r>
            <a:r>
              <a:rPr sz="2030" dirty="0">
                <a:latin typeface="Calibri"/>
                <a:cs typeface="Calibri"/>
              </a:rPr>
              <a:t>l</a:t>
            </a:r>
            <a:r>
              <a:rPr sz="2030" spc="-18" dirty="0">
                <a:latin typeface="Calibri"/>
                <a:cs typeface="Calibri"/>
              </a:rPr>
              <a:t>o</a:t>
            </a:r>
            <a:r>
              <a:rPr sz="2030" spc="13" dirty="0">
                <a:latin typeface="Calibri"/>
                <a:cs typeface="Calibri"/>
              </a:rPr>
              <a:t>c</a:t>
            </a:r>
            <a:r>
              <a:rPr sz="2030" dirty="0">
                <a:latin typeface="Calibri"/>
                <a:cs typeface="Calibri"/>
              </a:rPr>
              <a:t>a</a:t>
            </a:r>
            <a:r>
              <a:rPr sz="2030" spc="-9" dirty="0">
                <a:latin typeface="Calibri"/>
                <a:cs typeface="Calibri"/>
              </a:rPr>
              <a:t>t</a:t>
            </a:r>
            <a:r>
              <a:rPr sz="2030" dirty="0">
                <a:latin typeface="Calibri"/>
                <a:cs typeface="Calibri"/>
              </a:rPr>
              <a:t>i</a:t>
            </a:r>
            <a:r>
              <a:rPr sz="2030" spc="4" dirty="0">
                <a:latin typeface="Calibri"/>
                <a:cs typeface="Calibri"/>
              </a:rPr>
              <a:t>o</a:t>
            </a:r>
            <a:r>
              <a:rPr sz="2030" dirty="0">
                <a:latin typeface="Calibri"/>
                <a:cs typeface="Calibri"/>
              </a:rPr>
              <a:t>n</a:t>
            </a:r>
            <a:endParaRPr sz="2030">
              <a:latin typeface="Calibri"/>
              <a:cs typeface="Calibri"/>
            </a:endParaRPr>
          </a:p>
          <a:p>
            <a:pPr marL="261111" marR="5043" indent="-249905">
              <a:lnSpc>
                <a:spcPts val="2206"/>
              </a:lnSpc>
              <a:spcBef>
                <a:spcPts val="763"/>
              </a:spcBef>
              <a:buSzPct val="63043"/>
              <a:buFont typeface="Times New Roman"/>
              <a:buChar char="•"/>
              <a:tabLst>
                <a:tab pos="261671" algn="l"/>
              </a:tabLst>
            </a:pPr>
            <a:r>
              <a:rPr sz="2030" dirty="0">
                <a:latin typeface="Calibri"/>
                <a:cs typeface="Calibri"/>
              </a:rPr>
              <a:t>Gr</a:t>
            </a:r>
            <a:r>
              <a:rPr sz="2030" spc="4" dirty="0">
                <a:latin typeface="Calibri"/>
                <a:cs typeface="Calibri"/>
              </a:rPr>
              <a:t>e</a:t>
            </a:r>
            <a:r>
              <a:rPr sz="2030" spc="-22" dirty="0">
                <a:latin typeface="Calibri"/>
                <a:cs typeface="Calibri"/>
              </a:rPr>
              <a:t>a</a:t>
            </a:r>
            <a:r>
              <a:rPr sz="2030" spc="9" dirty="0">
                <a:latin typeface="Calibri"/>
                <a:cs typeface="Calibri"/>
              </a:rPr>
              <a:t>t</a:t>
            </a:r>
            <a:r>
              <a:rPr sz="2030" spc="4" dirty="0">
                <a:latin typeface="Calibri"/>
                <a:cs typeface="Calibri"/>
              </a:rPr>
              <a:t>e</a:t>
            </a:r>
            <a:r>
              <a:rPr sz="2030" dirty="0">
                <a:latin typeface="Calibri"/>
                <a:cs typeface="Calibri"/>
              </a:rPr>
              <a:t>r</a:t>
            </a:r>
            <a:r>
              <a:rPr sz="2030" spc="-26" dirty="0">
                <a:latin typeface="Calibri"/>
                <a:cs typeface="Calibri"/>
              </a:rPr>
              <a:t> </a:t>
            </a:r>
            <a:r>
              <a:rPr sz="2030" spc="-13" dirty="0">
                <a:latin typeface="Calibri"/>
                <a:cs typeface="Calibri"/>
              </a:rPr>
              <a:t>d</a:t>
            </a:r>
            <a:r>
              <a:rPr sz="2030" dirty="0">
                <a:latin typeface="Calibri"/>
                <a:cs typeface="Calibri"/>
              </a:rPr>
              <a:t>i</a:t>
            </a:r>
            <a:r>
              <a:rPr sz="2030" spc="-4" dirty="0">
                <a:latin typeface="Calibri"/>
                <a:cs typeface="Calibri"/>
              </a:rPr>
              <a:t>ss</a:t>
            </a:r>
            <a:r>
              <a:rPr sz="2030" spc="-22" dirty="0">
                <a:latin typeface="Calibri"/>
                <a:cs typeface="Calibri"/>
              </a:rPr>
              <a:t>a</a:t>
            </a:r>
            <a:r>
              <a:rPr sz="2030" spc="9" dirty="0">
                <a:latin typeface="Calibri"/>
                <a:cs typeface="Calibri"/>
              </a:rPr>
              <a:t>t</a:t>
            </a:r>
            <a:r>
              <a:rPr sz="2030" dirty="0">
                <a:latin typeface="Calibri"/>
                <a:cs typeface="Calibri"/>
              </a:rPr>
              <a:t>i</a:t>
            </a:r>
            <a:r>
              <a:rPr sz="2030" spc="-4" dirty="0">
                <a:latin typeface="Calibri"/>
                <a:cs typeface="Calibri"/>
              </a:rPr>
              <a:t>s</a:t>
            </a:r>
            <a:r>
              <a:rPr sz="2030" spc="-13" dirty="0">
                <a:latin typeface="Calibri"/>
                <a:cs typeface="Calibri"/>
              </a:rPr>
              <a:t>f</a:t>
            </a:r>
            <a:r>
              <a:rPr sz="2030" dirty="0">
                <a:latin typeface="Calibri"/>
                <a:cs typeface="Calibri"/>
              </a:rPr>
              <a:t>a</a:t>
            </a:r>
            <a:r>
              <a:rPr sz="2030" spc="-4" dirty="0">
                <a:latin typeface="Calibri"/>
                <a:cs typeface="Calibri"/>
              </a:rPr>
              <a:t>c</a:t>
            </a:r>
            <a:r>
              <a:rPr sz="2030" spc="9" dirty="0">
                <a:latin typeface="Calibri"/>
                <a:cs typeface="Calibri"/>
              </a:rPr>
              <a:t>t</a:t>
            </a:r>
            <a:r>
              <a:rPr sz="2030" dirty="0">
                <a:latin typeface="Calibri"/>
                <a:cs typeface="Calibri"/>
              </a:rPr>
              <a:t>i</a:t>
            </a:r>
            <a:r>
              <a:rPr sz="2030" spc="4" dirty="0">
                <a:latin typeface="Calibri"/>
                <a:cs typeface="Calibri"/>
              </a:rPr>
              <a:t>o</a:t>
            </a:r>
            <a:r>
              <a:rPr sz="2030" dirty="0">
                <a:latin typeface="Calibri"/>
                <a:cs typeface="Calibri"/>
              </a:rPr>
              <a:t>n </a:t>
            </a:r>
            <a:r>
              <a:rPr sz="2030" spc="-9" dirty="0">
                <a:latin typeface="Calibri"/>
                <a:cs typeface="Calibri"/>
              </a:rPr>
              <a:t>w</a:t>
            </a:r>
            <a:r>
              <a:rPr sz="2030" dirty="0">
                <a:latin typeface="Calibri"/>
                <a:cs typeface="Calibri"/>
              </a:rPr>
              <a:t>i</a:t>
            </a:r>
            <a:r>
              <a:rPr sz="2030" spc="9" dirty="0">
                <a:latin typeface="Calibri"/>
                <a:cs typeface="Calibri"/>
              </a:rPr>
              <a:t>t</a:t>
            </a:r>
            <a:r>
              <a:rPr sz="2030" dirty="0">
                <a:latin typeface="Calibri"/>
                <a:cs typeface="Calibri"/>
              </a:rPr>
              <a:t>h</a:t>
            </a:r>
            <a:r>
              <a:rPr sz="2030" spc="-22" dirty="0">
                <a:latin typeface="Calibri"/>
                <a:cs typeface="Calibri"/>
              </a:rPr>
              <a:t> </a:t>
            </a:r>
            <a:r>
              <a:rPr sz="2030" dirty="0">
                <a:latin typeface="Calibri"/>
                <a:cs typeface="Calibri"/>
              </a:rPr>
              <a:t>l</a:t>
            </a:r>
            <a:r>
              <a:rPr sz="2030" spc="4" dirty="0">
                <a:latin typeface="Calibri"/>
                <a:cs typeface="Calibri"/>
              </a:rPr>
              <a:t>o</a:t>
            </a:r>
            <a:r>
              <a:rPr sz="2030" dirty="0">
                <a:latin typeface="Calibri"/>
                <a:cs typeface="Calibri"/>
              </a:rPr>
              <a:t>w</a:t>
            </a:r>
            <a:r>
              <a:rPr sz="2030" spc="-18" dirty="0">
                <a:latin typeface="Calibri"/>
                <a:cs typeface="Calibri"/>
              </a:rPr>
              <a:t> </a:t>
            </a:r>
            <a:r>
              <a:rPr sz="2030" spc="9" dirty="0">
                <a:latin typeface="Calibri"/>
                <a:cs typeface="Calibri"/>
              </a:rPr>
              <a:t>p</a:t>
            </a:r>
            <a:r>
              <a:rPr sz="2030" spc="-18" dirty="0">
                <a:latin typeface="Calibri"/>
                <a:cs typeface="Calibri"/>
              </a:rPr>
              <a:t>o</a:t>
            </a:r>
            <a:r>
              <a:rPr sz="2030" spc="-4" dirty="0">
                <a:latin typeface="Calibri"/>
                <a:cs typeface="Calibri"/>
              </a:rPr>
              <a:t>s</a:t>
            </a:r>
            <a:r>
              <a:rPr sz="2030" spc="9" dirty="0">
                <a:latin typeface="Calibri"/>
                <a:cs typeface="Calibri"/>
              </a:rPr>
              <a:t>t</a:t>
            </a:r>
            <a:r>
              <a:rPr sz="2030" spc="-13" dirty="0">
                <a:latin typeface="Calibri"/>
                <a:cs typeface="Calibri"/>
              </a:rPr>
              <a:t>d</a:t>
            </a:r>
            <a:r>
              <a:rPr sz="2030" spc="4" dirty="0">
                <a:latin typeface="Calibri"/>
                <a:cs typeface="Calibri"/>
              </a:rPr>
              <a:t>o</a:t>
            </a:r>
            <a:r>
              <a:rPr sz="2030" spc="13" dirty="0">
                <a:latin typeface="Calibri"/>
                <a:cs typeface="Calibri"/>
              </a:rPr>
              <a:t>c</a:t>
            </a:r>
            <a:r>
              <a:rPr sz="2030" spc="-9" dirty="0">
                <a:latin typeface="Calibri"/>
                <a:cs typeface="Calibri"/>
              </a:rPr>
              <a:t>t</a:t>
            </a:r>
            <a:r>
              <a:rPr sz="2030" spc="4" dirty="0">
                <a:latin typeface="Calibri"/>
                <a:cs typeface="Calibri"/>
              </a:rPr>
              <a:t>o</a:t>
            </a:r>
            <a:r>
              <a:rPr sz="2030" dirty="0">
                <a:latin typeface="Calibri"/>
                <a:cs typeface="Calibri"/>
              </a:rPr>
              <a:t>ral</a:t>
            </a:r>
            <a:r>
              <a:rPr sz="2030" spc="-31" dirty="0">
                <a:latin typeface="Calibri"/>
                <a:cs typeface="Calibri"/>
              </a:rPr>
              <a:t> </a:t>
            </a:r>
            <a:r>
              <a:rPr sz="2030" spc="9" dirty="0">
                <a:latin typeface="Calibri"/>
                <a:cs typeface="Calibri"/>
              </a:rPr>
              <a:t>t</a:t>
            </a:r>
            <a:r>
              <a:rPr sz="2030" dirty="0">
                <a:latin typeface="Calibri"/>
                <a:cs typeface="Calibri"/>
              </a:rPr>
              <a:t>r</a:t>
            </a:r>
            <a:r>
              <a:rPr sz="2030" spc="-22" dirty="0">
                <a:latin typeface="Calibri"/>
                <a:cs typeface="Calibri"/>
              </a:rPr>
              <a:t>a</a:t>
            </a:r>
            <a:r>
              <a:rPr sz="2030" dirty="0">
                <a:latin typeface="Calibri"/>
                <a:cs typeface="Calibri"/>
              </a:rPr>
              <a:t>i</a:t>
            </a:r>
            <a:r>
              <a:rPr sz="2030" spc="-13" dirty="0">
                <a:latin typeface="Calibri"/>
                <a:cs typeface="Calibri"/>
              </a:rPr>
              <a:t>n</a:t>
            </a:r>
            <a:r>
              <a:rPr sz="2030" dirty="0">
                <a:latin typeface="Calibri"/>
                <a:cs typeface="Calibri"/>
              </a:rPr>
              <a:t>i</a:t>
            </a:r>
            <a:r>
              <a:rPr sz="2030" spc="-13" dirty="0">
                <a:latin typeface="Calibri"/>
                <a:cs typeface="Calibri"/>
              </a:rPr>
              <a:t>n</a:t>
            </a:r>
            <a:r>
              <a:rPr sz="2030" dirty="0">
                <a:latin typeface="Calibri"/>
                <a:cs typeface="Calibri"/>
              </a:rPr>
              <a:t>g</a:t>
            </a:r>
            <a:r>
              <a:rPr sz="2030" spc="9" dirty="0">
                <a:latin typeface="Calibri"/>
                <a:cs typeface="Calibri"/>
              </a:rPr>
              <a:t> </a:t>
            </a:r>
            <a:r>
              <a:rPr sz="2030" spc="-13" dirty="0">
                <a:latin typeface="Calibri"/>
                <a:cs typeface="Calibri"/>
              </a:rPr>
              <a:t>p</a:t>
            </a:r>
            <a:r>
              <a:rPr sz="2030" dirty="0">
                <a:latin typeface="Calibri"/>
                <a:cs typeface="Calibri"/>
              </a:rPr>
              <a:t>r</a:t>
            </a:r>
            <a:r>
              <a:rPr sz="2030" spc="4" dirty="0">
                <a:latin typeface="Calibri"/>
                <a:cs typeface="Calibri"/>
              </a:rPr>
              <a:t>o</a:t>
            </a:r>
            <a:r>
              <a:rPr sz="2030" dirty="0">
                <a:latin typeface="Calibri"/>
                <a:cs typeface="Calibri"/>
              </a:rPr>
              <a:t>gr</a:t>
            </a:r>
            <a:r>
              <a:rPr sz="2030" spc="-22" dirty="0">
                <a:latin typeface="Calibri"/>
                <a:cs typeface="Calibri"/>
              </a:rPr>
              <a:t>a</a:t>
            </a:r>
            <a:r>
              <a:rPr sz="2030" dirty="0">
                <a:latin typeface="Calibri"/>
                <a:cs typeface="Calibri"/>
              </a:rPr>
              <a:t>m</a:t>
            </a:r>
            <a:r>
              <a:rPr sz="2030" spc="-9" dirty="0">
                <a:latin typeface="Calibri"/>
                <a:cs typeface="Calibri"/>
              </a:rPr>
              <a:t> </a:t>
            </a:r>
            <a:r>
              <a:rPr sz="2030" spc="-4" dirty="0">
                <a:latin typeface="Calibri"/>
                <a:cs typeface="Calibri"/>
              </a:rPr>
              <a:t>s</a:t>
            </a:r>
            <a:r>
              <a:rPr sz="2030" spc="9" dirty="0">
                <a:latin typeface="Calibri"/>
                <a:cs typeface="Calibri"/>
              </a:rPr>
              <a:t>t</a:t>
            </a:r>
            <a:r>
              <a:rPr sz="2030" dirty="0">
                <a:latin typeface="Calibri"/>
                <a:cs typeface="Calibri"/>
              </a:rPr>
              <a:t>i</a:t>
            </a:r>
            <a:r>
              <a:rPr sz="2030" spc="-13" dirty="0">
                <a:latin typeface="Calibri"/>
                <a:cs typeface="Calibri"/>
              </a:rPr>
              <a:t>p</a:t>
            </a:r>
            <a:r>
              <a:rPr sz="2030" spc="4" dirty="0">
                <a:latin typeface="Calibri"/>
                <a:cs typeface="Calibri"/>
              </a:rPr>
              <a:t>e</a:t>
            </a:r>
            <a:r>
              <a:rPr sz="2030" spc="-13" dirty="0">
                <a:latin typeface="Calibri"/>
                <a:cs typeface="Calibri"/>
              </a:rPr>
              <a:t>nd</a:t>
            </a:r>
            <a:r>
              <a:rPr sz="2030" dirty="0">
                <a:latin typeface="Calibri"/>
                <a:cs typeface="Calibri"/>
              </a:rPr>
              <a:t>s a</a:t>
            </a:r>
            <a:r>
              <a:rPr sz="2030" spc="-13" dirty="0">
                <a:latin typeface="Calibri"/>
                <a:cs typeface="Calibri"/>
              </a:rPr>
              <a:t>n</a:t>
            </a:r>
            <a:r>
              <a:rPr sz="2030" dirty="0">
                <a:latin typeface="Calibri"/>
                <a:cs typeface="Calibri"/>
              </a:rPr>
              <a:t>d</a:t>
            </a:r>
            <a:r>
              <a:rPr sz="2030" spc="18" dirty="0">
                <a:latin typeface="Calibri"/>
                <a:cs typeface="Calibri"/>
              </a:rPr>
              <a:t> </a:t>
            </a:r>
            <a:r>
              <a:rPr sz="2030" dirty="0">
                <a:latin typeface="Calibri"/>
                <a:cs typeface="Calibri"/>
              </a:rPr>
              <a:t>a</a:t>
            </a:r>
            <a:r>
              <a:rPr sz="2030" spc="-9" dirty="0">
                <a:latin typeface="Calibri"/>
                <a:cs typeface="Calibri"/>
              </a:rPr>
              <a:t> </a:t>
            </a:r>
            <a:r>
              <a:rPr sz="2030" dirty="0">
                <a:latin typeface="Calibri"/>
                <a:cs typeface="Calibri"/>
              </a:rPr>
              <a:t>g</a:t>
            </a:r>
            <a:r>
              <a:rPr sz="2030" spc="-18" dirty="0">
                <a:latin typeface="Calibri"/>
                <a:cs typeface="Calibri"/>
              </a:rPr>
              <a:t>r</a:t>
            </a:r>
            <a:r>
              <a:rPr sz="2030" spc="4" dirty="0">
                <a:latin typeface="Calibri"/>
                <a:cs typeface="Calibri"/>
              </a:rPr>
              <a:t>e</a:t>
            </a:r>
            <a:r>
              <a:rPr sz="2030" dirty="0">
                <a:latin typeface="Calibri"/>
                <a:cs typeface="Calibri"/>
              </a:rPr>
              <a:t>a</a:t>
            </a:r>
            <a:r>
              <a:rPr sz="2030" spc="9" dirty="0">
                <a:latin typeface="Calibri"/>
                <a:cs typeface="Calibri"/>
              </a:rPr>
              <a:t>t</a:t>
            </a:r>
            <a:r>
              <a:rPr sz="2030" spc="-18" dirty="0">
                <a:latin typeface="Calibri"/>
                <a:cs typeface="Calibri"/>
              </a:rPr>
              <a:t>e</a:t>
            </a:r>
            <a:r>
              <a:rPr sz="2030" dirty="0">
                <a:latin typeface="Calibri"/>
                <a:cs typeface="Calibri"/>
              </a:rPr>
              <a:t>r</a:t>
            </a:r>
            <a:r>
              <a:rPr sz="2030" spc="-9" dirty="0">
                <a:latin typeface="Calibri"/>
                <a:cs typeface="Calibri"/>
              </a:rPr>
              <a:t> </a:t>
            </a:r>
            <a:r>
              <a:rPr sz="2030" spc="4" dirty="0">
                <a:latin typeface="Calibri"/>
                <a:cs typeface="Calibri"/>
              </a:rPr>
              <a:t>e</a:t>
            </a:r>
            <a:r>
              <a:rPr sz="2030" spc="-18" dirty="0">
                <a:latin typeface="Calibri"/>
                <a:cs typeface="Calibri"/>
              </a:rPr>
              <a:t>m</a:t>
            </a:r>
            <a:r>
              <a:rPr sz="2030" spc="9" dirty="0">
                <a:latin typeface="Calibri"/>
                <a:cs typeface="Calibri"/>
              </a:rPr>
              <a:t>p</a:t>
            </a:r>
            <a:r>
              <a:rPr sz="2030" spc="-13" dirty="0">
                <a:latin typeface="Calibri"/>
                <a:cs typeface="Calibri"/>
              </a:rPr>
              <a:t>h</a:t>
            </a:r>
            <a:r>
              <a:rPr sz="2030" dirty="0">
                <a:latin typeface="Calibri"/>
                <a:cs typeface="Calibri"/>
              </a:rPr>
              <a:t>a</a:t>
            </a:r>
            <a:r>
              <a:rPr sz="2030" spc="-26" dirty="0">
                <a:latin typeface="Calibri"/>
                <a:cs typeface="Calibri"/>
              </a:rPr>
              <a:t>s</a:t>
            </a:r>
            <a:r>
              <a:rPr sz="2030" dirty="0">
                <a:latin typeface="Calibri"/>
                <a:cs typeface="Calibri"/>
              </a:rPr>
              <a:t>is</a:t>
            </a:r>
            <a:r>
              <a:rPr sz="2030" spc="9" dirty="0">
                <a:latin typeface="Calibri"/>
                <a:cs typeface="Calibri"/>
              </a:rPr>
              <a:t> </a:t>
            </a:r>
            <a:r>
              <a:rPr sz="2030" spc="4" dirty="0">
                <a:latin typeface="Calibri"/>
                <a:cs typeface="Calibri"/>
              </a:rPr>
              <a:t>o</a:t>
            </a:r>
            <a:r>
              <a:rPr sz="2030" dirty="0">
                <a:latin typeface="Calibri"/>
                <a:cs typeface="Calibri"/>
              </a:rPr>
              <a:t>n "l</a:t>
            </a:r>
            <a:r>
              <a:rPr sz="2030" spc="-22" dirty="0">
                <a:latin typeface="Calibri"/>
                <a:cs typeface="Calibri"/>
              </a:rPr>
              <a:t>i</a:t>
            </a:r>
            <a:r>
              <a:rPr sz="2030" spc="-4" dirty="0">
                <a:latin typeface="Calibri"/>
                <a:cs typeface="Calibri"/>
              </a:rPr>
              <a:t>v</a:t>
            </a:r>
            <a:r>
              <a:rPr sz="2030" dirty="0">
                <a:latin typeface="Calibri"/>
                <a:cs typeface="Calibri"/>
              </a:rPr>
              <a:t>i</a:t>
            </a:r>
            <a:r>
              <a:rPr sz="2030" spc="9" dirty="0">
                <a:latin typeface="Calibri"/>
                <a:cs typeface="Calibri"/>
              </a:rPr>
              <a:t>n</a:t>
            </a:r>
            <a:r>
              <a:rPr sz="2030" dirty="0">
                <a:latin typeface="Calibri"/>
                <a:cs typeface="Calibri"/>
              </a:rPr>
              <a:t>g</a:t>
            </a:r>
            <a:r>
              <a:rPr sz="2030" spc="-13" dirty="0">
                <a:latin typeface="Calibri"/>
                <a:cs typeface="Calibri"/>
              </a:rPr>
              <a:t> </a:t>
            </a:r>
            <a:r>
              <a:rPr sz="2030" spc="9" dirty="0">
                <a:latin typeface="Calibri"/>
                <a:cs typeface="Calibri"/>
              </a:rPr>
              <a:t>w</a:t>
            </a:r>
            <a:r>
              <a:rPr sz="2030" spc="-22" dirty="0">
                <a:latin typeface="Calibri"/>
                <a:cs typeface="Calibri"/>
              </a:rPr>
              <a:t>a</a:t>
            </a:r>
            <a:r>
              <a:rPr sz="2030" dirty="0">
                <a:latin typeface="Calibri"/>
                <a:cs typeface="Calibri"/>
              </a:rPr>
              <a:t>g</a:t>
            </a:r>
            <a:r>
              <a:rPr sz="2030" spc="4" dirty="0">
                <a:latin typeface="Calibri"/>
                <a:cs typeface="Calibri"/>
              </a:rPr>
              <a:t>e</a:t>
            </a:r>
            <a:r>
              <a:rPr sz="2030" dirty="0">
                <a:latin typeface="Calibri"/>
                <a:cs typeface="Calibri"/>
              </a:rPr>
              <a:t>"</a:t>
            </a:r>
            <a:endParaRPr sz="2030">
              <a:latin typeface="Calibri"/>
              <a:cs typeface="Calibri"/>
            </a:endParaRPr>
          </a:p>
          <a:p>
            <a:pPr marL="261111">
              <a:spcBef>
                <a:spcPts val="449"/>
              </a:spcBef>
            </a:pPr>
            <a:r>
              <a:rPr sz="2030" spc="4" dirty="0">
                <a:latin typeface="Calibri"/>
                <a:cs typeface="Calibri"/>
              </a:rPr>
              <a:t>Pe</a:t>
            </a:r>
            <a:r>
              <a:rPr sz="2030" spc="-18" dirty="0">
                <a:latin typeface="Calibri"/>
                <a:cs typeface="Calibri"/>
              </a:rPr>
              <a:t>r</a:t>
            </a:r>
            <a:r>
              <a:rPr sz="2030" spc="13" dirty="0">
                <a:latin typeface="Calibri"/>
                <a:cs typeface="Calibri"/>
              </a:rPr>
              <a:t>c</a:t>
            </a:r>
            <a:r>
              <a:rPr sz="2030" spc="-18" dirty="0">
                <a:latin typeface="Calibri"/>
                <a:cs typeface="Calibri"/>
              </a:rPr>
              <a:t>e</a:t>
            </a:r>
            <a:r>
              <a:rPr sz="2030" spc="9" dirty="0">
                <a:latin typeface="Calibri"/>
                <a:cs typeface="Calibri"/>
              </a:rPr>
              <a:t>pt</a:t>
            </a:r>
            <a:r>
              <a:rPr sz="2030" spc="-22" dirty="0">
                <a:latin typeface="Calibri"/>
                <a:cs typeface="Calibri"/>
              </a:rPr>
              <a:t>i</a:t>
            </a:r>
            <a:r>
              <a:rPr sz="2030" spc="4" dirty="0">
                <a:latin typeface="Calibri"/>
                <a:cs typeface="Calibri"/>
              </a:rPr>
              <a:t>o</a:t>
            </a:r>
            <a:r>
              <a:rPr sz="2030" dirty="0">
                <a:latin typeface="Calibri"/>
                <a:cs typeface="Calibri"/>
              </a:rPr>
              <a:t>n</a:t>
            </a:r>
            <a:r>
              <a:rPr sz="2030" spc="-22" dirty="0">
                <a:latin typeface="Calibri"/>
                <a:cs typeface="Calibri"/>
              </a:rPr>
              <a:t> </a:t>
            </a:r>
            <a:r>
              <a:rPr sz="2030" spc="4" dirty="0">
                <a:latin typeface="Calibri"/>
                <a:cs typeface="Calibri"/>
              </a:rPr>
              <a:t>o</a:t>
            </a:r>
            <a:r>
              <a:rPr sz="2030" dirty="0">
                <a:latin typeface="Calibri"/>
                <a:cs typeface="Calibri"/>
              </a:rPr>
              <a:t>f</a:t>
            </a:r>
            <a:r>
              <a:rPr sz="2030" spc="-22" dirty="0">
                <a:latin typeface="Calibri"/>
                <a:cs typeface="Calibri"/>
              </a:rPr>
              <a:t> </a:t>
            </a:r>
            <a:r>
              <a:rPr sz="2030" spc="9" dirty="0">
                <a:latin typeface="Calibri"/>
                <a:cs typeface="Calibri"/>
              </a:rPr>
              <a:t>d</a:t>
            </a:r>
            <a:r>
              <a:rPr sz="2030" spc="-13" dirty="0">
                <a:latin typeface="Calibri"/>
                <a:cs typeface="Calibri"/>
              </a:rPr>
              <a:t>ub</a:t>
            </a:r>
            <a:r>
              <a:rPr sz="2030" dirty="0">
                <a:latin typeface="Calibri"/>
                <a:cs typeface="Calibri"/>
              </a:rPr>
              <a:t>i</a:t>
            </a:r>
            <a:r>
              <a:rPr sz="2030" spc="4" dirty="0">
                <a:latin typeface="Calibri"/>
                <a:cs typeface="Calibri"/>
              </a:rPr>
              <a:t>o</a:t>
            </a:r>
            <a:r>
              <a:rPr sz="2030" spc="-13" dirty="0">
                <a:latin typeface="Calibri"/>
                <a:cs typeface="Calibri"/>
              </a:rPr>
              <a:t>u</a:t>
            </a:r>
            <a:r>
              <a:rPr sz="2030" dirty="0">
                <a:latin typeface="Calibri"/>
                <a:cs typeface="Calibri"/>
              </a:rPr>
              <a:t>s</a:t>
            </a:r>
            <a:r>
              <a:rPr sz="2030" spc="26" dirty="0">
                <a:latin typeface="Calibri"/>
                <a:cs typeface="Calibri"/>
              </a:rPr>
              <a:t> </a:t>
            </a:r>
            <a:r>
              <a:rPr sz="2030" spc="-4" dirty="0">
                <a:latin typeface="Calibri"/>
                <a:cs typeface="Calibri"/>
              </a:rPr>
              <a:t>v</a:t>
            </a:r>
            <a:r>
              <a:rPr sz="2030" spc="-22" dirty="0">
                <a:latin typeface="Calibri"/>
                <a:cs typeface="Calibri"/>
              </a:rPr>
              <a:t>a</a:t>
            </a:r>
            <a:r>
              <a:rPr sz="2030" dirty="0">
                <a:latin typeface="Calibri"/>
                <a:cs typeface="Calibri"/>
              </a:rPr>
              <a:t>l</a:t>
            </a:r>
            <a:r>
              <a:rPr sz="2030" spc="-13" dirty="0">
                <a:latin typeface="Calibri"/>
                <a:cs typeface="Calibri"/>
              </a:rPr>
              <a:t>u</a:t>
            </a:r>
            <a:r>
              <a:rPr sz="2030" dirty="0">
                <a:latin typeface="Calibri"/>
                <a:cs typeface="Calibri"/>
              </a:rPr>
              <a:t>e</a:t>
            </a:r>
            <a:r>
              <a:rPr sz="2030" spc="13" dirty="0">
                <a:latin typeface="Calibri"/>
                <a:cs typeface="Calibri"/>
              </a:rPr>
              <a:t> </a:t>
            </a:r>
            <a:r>
              <a:rPr sz="2030" spc="4" dirty="0">
                <a:latin typeface="Calibri"/>
                <a:cs typeface="Calibri"/>
              </a:rPr>
              <a:t>o</a:t>
            </a:r>
            <a:r>
              <a:rPr sz="2030" dirty="0">
                <a:latin typeface="Calibri"/>
                <a:cs typeface="Calibri"/>
              </a:rPr>
              <a:t>f</a:t>
            </a:r>
            <a:r>
              <a:rPr sz="2030" spc="-22" dirty="0">
                <a:latin typeface="Calibri"/>
                <a:cs typeface="Calibri"/>
              </a:rPr>
              <a:t> </a:t>
            </a:r>
            <a:r>
              <a:rPr sz="2030" spc="9" dirty="0">
                <a:latin typeface="Calibri"/>
                <a:cs typeface="Calibri"/>
              </a:rPr>
              <a:t>p</a:t>
            </a:r>
            <a:r>
              <a:rPr sz="2030" spc="-18" dirty="0">
                <a:latin typeface="Calibri"/>
                <a:cs typeface="Calibri"/>
              </a:rPr>
              <a:t>o</a:t>
            </a:r>
            <a:r>
              <a:rPr sz="2030" spc="-4" dirty="0">
                <a:latin typeface="Calibri"/>
                <a:cs typeface="Calibri"/>
              </a:rPr>
              <a:t>s</a:t>
            </a:r>
            <a:r>
              <a:rPr sz="2030" spc="9" dirty="0">
                <a:latin typeface="Calibri"/>
                <a:cs typeface="Calibri"/>
              </a:rPr>
              <a:t>t</a:t>
            </a:r>
            <a:r>
              <a:rPr sz="2030" spc="-13" dirty="0">
                <a:latin typeface="Calibri"/>
                <a:cs typeface="Calibri"/>
              </a:rPr>
              <a:t>d</a:t>
            </a:r>
            <a:r>
              <a:rPr sz="2030" spc="4" dirty="0">
                <a:latin typeface="Calibri"/>
                <a:cs typeface="Calibri"/>
              </a:rPr>
              <a:t>o</a:t>
            </a:r>
            <a:r>
              <a:rPr sz="2030" spc="13" dirty="0">
                <a:latin typeface="Calibri"/>
                <a:cs typeface="Calibri"/>
              </a:rPr>
              <a:t>c</a:t>
            </a:r>
            <a:r>
              <a:rPr sz="2030" spc="-9" dirty="0">
                <a:latin typeface="Calibri"/>
                <a:cs typeface="Calibri"/>
              </a:rPr>
              <a:t>t</a:t>
            </a:r>
            <a:r>
              <a:rPr sz="2030" spc="4" dirty="0">
                <a:latin typeface="Calibri"/>
                <a:cs typeface="Calibri"/>
              </a:rPr>
              <a:t>o</a:t>
            </a:r>
            <a:r>
              <a:rPr sz="2030" dirty="0">
                <a:latin typeface="Calibri"/>
                <a:cs typeface="Calibri"/>
              </a:rPr>
              <a:t>r</a:t>
            </a:r>
            <a:r>
              <a:rPr sz="2030" spc="-22" dirty="0">
                <a:latin typeface="Calibri"/>
                <a:cs typeface="Calibri"/>
              </a:rPr>
              <a:t>a</a:t>
            </a:r>
            <a:r>
              <a:rPr sz="2030" dirty="0">
                <a:latin typeface="Calibri"/>
                <a:cs typeface="Calibri"/>
              </a:rPr>
              <a:t>l</a:t>
            </a:r>
            <a:r>
              <a:rPr sz="2030" spc="-9" dirty="0">
                <a:latin typeface="Calibri"/>
                <a:cs typeface="Calibri"/>
              </a:rPr>
              <a:t> </a:t>
            </a:r>
            <a:r>
              <a:rPr sz="2030" spc="9" dirty="0">
                <a:latin typeface="Calibri"/>
                <a:cs typeface="Calibri"/>
              </a:rPr>
              <a:t>t</a:t>
            </a:r>
            <a:r>
              <a:rPr sz="2030" spc="-18" dirty="0">
                <a:latin typeface="Calibri"/>
                <a:cs typeface="Calibri"/>
              </a:rPr>
              <a:t>r</a:t>
            </a:r>
            <a:r>
              <a:rPr sz="2030" dirty="0">
                <a:latin typeface="Calibri"/>
                <a:cs typeface="Calibri"/>
              </a:rPr>
              <a:t>ai</a:t>
            </a:r>
            <a:r>
              <a:rPr sz="2030" spc="-13" dirty="0">
                <a:latin typeface="Calibri"/>
                <a:cs typeface="Calibri"/>
              </a:rPr>
              <a:t>n</a:t>
            </a:r>
            <a:r>
              <a:rPr sz="2030" dirty="0">
                <a:latin typeface="Calibri"/>
                <a:cs typeface="Calibri"/>
              </a:rPr>
              <a:t>i</a:t>
            </a:r>
            <a:r>
              <a:rPr sz="2030" spc="-13" dirty="0">
                <a:latin typeface="Calibri"/>
                <a:cs typeface="Calibri"/>
              </a:rPr>
              <a:t>n</a:t>
            </a:r>
            <a:r>
              <a:rPr sz="2030" dirty="0">
                <a:latin typeface="Calibri"/>
                <a:cs typeface="Calibri"/>
              </a:rPr>
              <a:t>g</a:t>
            </a:r>
            <a:endParaRPr sz="2030">
              <a:latin typeface="Calibri"/>
              <a:cs typeface="Calibri"/>
            </a:endParaRPr>
          </a:p>
          <a:p>
            <a:pPr marL="261111" indent="-249905">
              <a:spcBef>
                <a:spcPts val="499"/>
              </a:spcBef>
              <a:buSzPct val="63043"/>
              <a:buFont typeface="Times New Roman"/>
              <a:buChar char="•"/>
              <a:tabLst>
                <a:tab pos="261671" algn="l"/>
              </a:tabLst>
            </a:pPr>
            <a:r>
              <a:rPr sz="2030" spc="4" dirty="0">
                <a:latin typeface="Calibri"/>
                <a:cs typeface="Calibri"/>
              </a:rPr>
              <a:t>T</a:t>
            </a:r>
            <a:r>
              <a:rPr sz="2030" spc="-18" dirty="0">
                <a:latin typeface="Calibri"/>
                <a:cs typeface="Calibri"/>
              </a:rPr>
              <a:t>r</a:t>
            </a:r>
            <a:r>
              <a:rPr sz="2030" dirty="0">
                <a:latin typeface="Calibri"/>
                <a:cs typeface="Calibri"/>
              </a:rPr>
              <a:t>ai</a:t>
            </a:r>
            <a:r>
              <a:rPr sz="2030" spc="-13" dirty="0">
                <a:latin typeface="Calibri"/>
                <a:cs typeface="Calibri"/>
              </a:rPr>
              <a:t>n</a:t>
            </a:r>
            <a:r>
              <a:rPr sz="2030" spc="4" dirty="0">
                <a:latin typeface="Calibri"/>
                <a:cs typeface="Calibri"/>
              </a:rPr>
              <a:t>ee</a:t>
            </a:r>
            <a:r>
              <a:rPr sz="2030" dirty="0">
                <a:latin typeface="Calibri"/>
                <a:cs typeface="Calibri"/>
              </a:rPr>
              <a:t>s</a:t>
            </a:r>
            <a:r>
              <a:rPr sz="2030" spc="-13" dirty="0">
                <a:latin typeface="Calibri"/>
                <a:cs typeface="Calibri"/>
              </a:rPr>
              <a:t> </a:t>
            </a:r>
            <a:r>
              <a:rPr sz="2030" spc="4" dirty="0">
                <a:latin typeface="Calibri"/>
                <a:cs typeface="Calibri"/>
              </a:rPr>
              <a:t>o</a:t>
            </a:r>
            <a:r>
              <a:rPr sz="2030" spc="-13" dirty="0">
                <a:latin typeface="Calibri"/>
                <a:cs typeface="Calibri"/>
              </a:rPr>
              <a:t>f</a:t>
            </a:r>
            <a:r>
              <a:rPr sz="2030" spc="9" dirty="0">
                <a:latin typeface="Calibri"/>
                <a:cs typeface="Calibri"/>
              </a:rPr>
              <a:t>t</a:t>
            </a:r>
            <a:r>
              <a:rPr sz="2030" spc="4" dirty="0">
                <a:latin typeface="Calibri"/>
                <a:cs typeface="Calibri"/>
              </a:rPr>
              <a:t>e</a:t>
            </a:r>
            <a:r>
              <a:rPr sz="2030" dirty="0">
                <a:latin typeface="Calibri"/>
                <a:cs typeface="Calibri"/>
              </a:rPr>
              <a:t>n</a:t>
            </a:r>
            <a:r>
              <a:rPr sz="2030" spc="-22" dirty="0">
                <a:latin typeface="Calibri"/>
                <a:cs typeface="Calibri"/>
              </a:rPr>
              <a:t> </a:t>
            </a:r>
            <a:r>
              <a:rPr sz="2030" spc="-13" dirty="0">
                <a:latin typeface="Calibri"/>
                <a:cs typeface="Calibri"/>
              </a:rPr>
              <a:t>d</a:t>
            </a:r>
            <a:r>
              <a:rPr sz="2030" dirty="0">
                <a:latin typeface="Calibri"/>
                <a:cs typeface="Calibri"/>
              </a:rPr>
              <a:t>o</a:t>
            </a:r>
            <a:r>
              <a:rPr sz="2030" spc="13" dirty="0">
                <a:latin typeface="Calibri"/>
                <a:cs typeface="Calibri"/>
              </a:rPr>
              <a:t> </a:t>
            </a:r>
            <a:r>
              <a:rPr sz="2030" spc="-13" dirty="0">
                <a:latin typeface="Calibri"/>
                <a:cs typeface="Calibri"/>
              </a:rPr>
              <a:t>n</a:t>
            </a:r>
            <a:r>
              <a:rPr sz="2030" spc="4" dirty="0">
                <a:latin typeface="Calibri"/>
                <a:cs typeface="Calibri"/>
              </a:rPr>
              <a:t>o</a:t>
            </a:r>
            <a:r>
              <a:rPr sz="2030" dirty="0">
                <a:latin typeface="Calibri"/>
                <a:cs typeface="Calibri"/>
              </a:rPr>
              <a:t>t </a:t>
            </a:r>
            <a:r>
              <a:rPr sz="2030" spc="-13" dirty="0">
                <a:latin typeface="Calibri"/>
                <a:cs typeface="Calibri"/>
              </a:rPr>
              <a:t>b</a:t>
            </a:r>
            <a:r>
              <a:rPr sz="2030" spc="4" dirty="0">
                <a:latin typeface="Calibri"/>
                <a:cs typeface="Calibri"/>
              </a:rPr>
              <a:t>e</a:t>
            </a:r>
            <a:r>
              <a:rPr sz="2030" dirty="0">
                <a:latin typeface="Calibri"/>
                <a:cs typeface="Calibri"/>
              </a:rPr>
              <a:t>li</a:t>
            </a:r>
            <a:r>
              <a:rPr sz="2030" spc="-18" dirty="0">
                <a:latin typeface="Calibri"/>
                <a:cs typeface="Calibri"/>
              </a:rPr>
              <a:t>e</a:t>
            </a:r>
            <a:r>
              <a:rPr sz="2030" spc="-4" dirty="0">
                <a:latin typeface="Calibri"/>
                <a:cs typeface="Calibri"/>
              </a:rPr>
              <a:t>v</a:t>
            </a:r>
            <a:r>
              <a:rPr sz="2030" dirty="0">
                <a:latin typeface="Calibri"/>
                <a:cs typeface="Calibri"/>
              </a:rPr>
              <a:t>e</a:t>
            </a:r>
            <a:r>
              <a:rPr sz="2030" spc="-4" dirty="0">
                <a:latin typeface="Calibri"/>
                <a:cs typeface="Calibri"/>
              </a:rPr>
              <a:t> </a:t>
            </a:r>
            <a:r>
              <a:rPr sz="2030" spc="9" dirty="0">
                <a:latin typeface="Calibri"/>
                <a:cs typeface="Calibri"/>
              </a:rPr>
              <a:t>t</a:t>
            </a:r>
            <a:r>
              <a:rPr sz="2030" spc="-13" dirty="0">
                <a:latin typeface="Calibri"/>
                <a:cs typeface="Calibri"/>
              </a:rPr>
              <a:t>h</a:t>
            </a:r>
            <a:r>
              <a:rPr sz="2030" spc="4" dirty="0">
                <a:latin typeface="Calibri"/>
                <a:cs typeface="Calibri"/>
              </a:rPr>
              <a:t>e</a:t>
            </a:r>
            <a:r>
              <a:rPr sz="2030" dirty="0">
                <a:latin typeface="Calibri"/>
                <a:cs typeface="Calibri"/>
              </a:rPr>
              <a:t>y</a:t>
            </a:r>
            <a:r>
              <a:rPr sz="2030" spc="-13" dirty="0">
                <a:latin typeface="Calibri"/>
                <a:cs typeface="Calibri"/>
              </a:rPr>
              <a:t> n</a:t>
            </a:r>
            <a:r>
              <a:rPr sz="2030" spc="4" dirty="0">
                <a:latin typeface="Calibri"/>
                <a:cs typeface="Calibri"/>
              </a:rPr>
              <a:t>ee</a:t>
            </a:r>
            <a:r>
              <a:rPr sz="2030" dirty="0">
                <a:latin typeface="Calibri"/>
                <a:cs typeface="Calibri"/>
              </a:rPr>
              <a:t>d</a:t>
            </a:r>
            <a:r>
              <a:rPr sz="2030" spc="-22" dirty="0">
                <a:latin typeface="Calibri"/>
                <a:cs typeface="Calibri"/>
              </a:rPr>
              <a:t> </a:t>
            </a:r>
            <a:r>
              <a:rPr sz="2030" spc="-4" dirty="0">
                <a:latin typeface="Calibri"/>
                <a:cs typeface="Calibri"/>
              </a:rPr>
              <a:t>s</a:t>
            </a:r>
            <a:r>
              <a:rPr sz="2030" spc="9" dirty="0">
                <a:latin typeface="Calibri"/>
                <a:cs typeface="Calibri"/>
              </a:rPr>
              <a:t>p</a:t>
            </a:r>
            <a:r>
              <a:rPr sz="2030" spc="-18" dirty="0">
                <a:latin typeface="Calibri"/>
                <a:cs typeface="Calibri"/>
              </a:rPr>
              <a:t>e</a:t>
            </a:r>
            <a:r>
              <a:rPr sz="2030" spc="13" dirty="0">
                <a:latin typeface="Calibri"/>
                <a:cs typeface="Calibri"/>
              </a:rPr>
              <a:t>c</a:t>
            </a:r>
            <a:r>
              <a:rPr sz="2030" dirty="0">
                <a:latin typeface="Calibri"/>
                <a:cs typeface="Calibri"/>
              </a:rPr>
              <a:t>i</a:t>
            </a:r>
            <a:r>
              <a:rPr sz="2030" spc="-22" dirty="0">
                <a:latin typeface="Calibri"/>
                <a:cs typeface="Calibri"/>
              </a:rPr>
              <a:t>a</a:t>
            </a:r>
            <a:r>
              <a:rPr sz="2030" dirty="0">
                <a:latin typeface="Calibri"/>
                <a:cs typeface="Calibri"/>
              </a:rPr>
              <a:t>l</a:t>
            </a:r>
            <a:r>
              <a:rPr sz="2030" spc="9" dirty="0">
                <a:latin typeface="Calibri"/>
                <a:cs typeface="Calibri"/>
              </a:rPr>
              <a:t>t</a:t>
            </a:r>
            <a:r>
              <a:rPr sz="2030" dirty="0">
                <a:latin typeface="Calibri"/>
                <a:cs typeface="Calibri"/>
              </a:rPr>
              <a:t>y</a:t>
            </a:r>
            <a:r>
              <a:rPr sz="2030" spc="-13" dirty="0">
                <a:latin typeface="Calibri"/>
                <a:cs typeface="Calibri"/>
              </a:rPr>
              <a:t> </a:t>
            </a:r>
            <a:r>
              <a:rPr sz="2030" spc="4" dirty="0">
                <a:latin typeface="Calibri"/>
                <a:cs typeface="Calibri"/>
              </a:rPr>
              <a:t>o</a:t>
            </a:r>
            <a:r>
              <a:rPr sz="2030" dirty="0">
                <a:latin typeface="Calibri"/>
                <a:cs typeface="Calibri"/>
              </a:rPr>
              <a:t>r</a:t>
            </a:r>
            <a:r>
              <a:rPr sz="2030" spc="-9" dirty="0">
                <a:latin typeface="Calibri"/>
                <a:cs typeface="Calibri"/>
              </a:rPr>
              <a:t> </a:t>
            </a:r>
            <a:r>
              <a:rPr sz="2030" spc="9" dirty="0">
                <a:latin typeface="Calibri"/>
                <a:cs typeface="Calibri"/>
              </a:rPr>
              <a:t>f</a:t>
            </a:r>
            <a:r>
              <a:rPr sz="2030" spc="-18" dirty="0">
                <a:latin typeface="Calibri"/>
                <a:cs typeface="Calibri"/>
              </a:rPr>
              <a:t>o</a:t>
            </a:r>
            <a:r>
              <a:rPr sz="2030" spc="13" dirty="0">
                <a:latin typeface="Calibri"/>
                <a:cs typeface="Calibri"/>
              </a:rPr>
              <a:t>c</a:t>
            </a:r>
            <a:r>
              <a:rPr sz="2030" spc="-13" dirty="0">
                <a:latin typeface="Calibri"/>
                <a:cs typeface="Calibri"/>
              </a:rPr>
              <a:t>u</a:t>
            </a:r>
            <a:r>
              <a:rPr sz="2030" dirty="0">
                <a:latin typeface="Calibri"/>
                <a:cs typeface="Calibri"/>
              </a:rPr>
              <a:t>s</a:t>
            </a:r>
            <a:r>
              <a:rPr sz="2030" spc="-13" dirty="0">
                <a:latin typeface="Calibri"/>
                <a:cs typeface="Calibri"/>
              </a:rPr>
              <a:t> </a:t>
            </a:r>
            <a:r>
              <a:rPr sz="2030" dirty="0">
                <a:latin typeface="Calibri"/>
                <a:cs typeface="Calibri"/>
              </a:rPr>
              <a:t>ar</a:t>
            </a:r>
            <a:r>
              <a:rPr sz="2030" spc="-18" dirty="0">
                <a:latin typeface="Calibri"/>
                <a:cs typeface="Calibri"/>
              </a:rPr>
              <a:t>e</a:t>
            </a:r>
            <a:r>
              <a:rPr sz="2030" dirty="0">
                <a:latin typeface="Calibri"/>
                <a:cs typeface="Calibri"/>
              </a:rPr>
              <a:t>a</a:t>
            </a:r>
            <a:r>
              <a:rPr sz="2030" spc="-9" dirty="0">
                <a:latin typeface="Calibri"/>
                <a:cs typeface="Calibri"/>
              </a:rPr>
              <a:t> </a:t>
            </a:r>
            <a:r>
              <a:rPr sz="2030" spc="9" dirty="0">
                <a:latin typeface="Calibri"/>
                <a:cs typeface="Calibri"/>
              </a:rPr>
              <a:t>t</a:t>
            </a:r>
            <a:r>
              <a:rPr sz="2030" dirty="0">
                <a:latin typeface="Calibri"/>
                <a:cs typeface="Calibri"/>
              </a:rPr>
              <a:t>r</a:t>
            </a:r>
            <a:r>
              <a:rPr sz="2030" spc="-22" dirty="0">
                <a:latin typeface="Calibri"/>
                <a:cs typeface="Calibri"/>
              </a:rPr>
              <a:t>a</a:t>
            </a:r>
            <a:r>
              <a:rPr sz="2030" dirty="0">
                <a:latin typeface="Calibri"/>
                <a:cs typeface="Calibri"/>
              </a:rPr>
              <a:t>i</a:t>
            </a:r>
            <a:r>
              <a:rPr sz="2030" spc="9" dirty="0">
                <a:latin typeface="Calibri"/>
                <a:cs typeface="Calibri"/>
              </a:rPr>
              <a:t>n</a:t>
            </a:r>
            <a:r>
              <a:rPr sz="2030" spc="-22" dirty="0">
                <a:latin typeface="Calibri"/>
                <a:cs typeface="Calibri"/>
              </a:rPr>
              <a:t>i</a:t>
            </a:r>
            <a:r>
              <a:rPr sz="2030" spc="9" dirty="0">
                <a:latin typeface="Calibri"/>
                <a:cs typeface="Calibri"/>
              </a:rPr>
              <a:t>n</a:t>
            </a:r>
            <a:r>
              <a:rPr sz="2030" dirty="0">
                <a:latin typeface="Calibri"/>
                <a:cs typeface="Calibri"/>
              </a:rPr>
              <a:t>g</a:t>
            </a:r>
            <a:endParaRPr sz="2030">
              <a:latin typeface="Calibri"/>
              <a:cs typeface="Calibri"/>
            </a:endParaRPr>
          </a:p>
          <a:p>
            <a:pPr marL="261111" marR="348522" indent="-249905">
              <a:lnSpc>
                <a:spcPts val="2206"/>
              </a:lnSpc>
              <a:spcBef>
                <a:spcPts val="763"/>
              </a:spcBef>
              <a:buSzPct val="63043"/>
              <a:buFont typeface="Times New Roman"/>
              <a:buChar char="•"/>
              <a:tabLst>
                <a:tab pos="261671" algn="l"/>
              </a:tabLst>
            </a:pPr>
            <a:r>
              <a:rPr sz="2030" spc="-4" dirty="0">
                <a:latin typeface="Calibri"/>
                <a:cs typeface="Calibri"/>
              </a:rPr>
              <a:t>I</a:t>
            </a:r>
            <a:r>
              <a:rPr sz="2030" spc="9" dirty="0">
                <a:latin typeface="Calibri"/>
                <a:cs typeface="Calibri"/>
              </a:rPr>
              <a:t>n</a:t>
            </a:r>
            <a:r>
              <a:rPr sz="2030" spc="-9" dirty="0">
                <a:latin typeface="Calibri"/>
                <a:cs typeface="Calibri"/>
              </a:rPr>
              <a:t>t</a:t>
            </a:r>
            <a:r>
              <a:rPr sz="2030" spc="4" dirty="0">
                <a:latin typeface="Calibri"/>
                <a:cs typeface="Calibri"/>
              </a:rPr>
              <a:t>e</a:t>
            </a:r>
            <a:r>
              <a:rPr sz="2030" dirty="0">
                <a:latin typeface="Calibri"/>
                <a:cs typeface="Calibri"/>
              </a:rPr>
              <a:t>r</a:t>
            </a:r>
            <a:r>
              <a:rPr sz="2030" spc="-13" dirty="0">
                <a:latin typeface="Calibri"/>
                <a:cs typeface="Calibri"/>
              </a:rPr>
              <a:t>n</a:t>
            </a:r>
            <a:r>
              <a:rPr sz="2030" spc="-4" dirty="0">
                <a:latin typeface="Calibri"/>
                <a:cs typeface="Calibri"/>
              </a:rPr>
              <a:t>s</a:t>
            </a:r>
            <a:r>
              <a:rPr sz="2030" dirty="0">
                <a:latin typeface="Calibri"/>
                <a:cs typeface="Calibri"/>
              </a:rPr>
              <a:t>'</a:t>
            </a:r>
            <a:r>
              <a:rPr sz="2030" spc="-13" dirty="0">
                <a:latin typeface="Calibri"/>
                <a:cs typeface="Calibri"/>
              </a:rPr>
              <a:t> p</a:t>
            </a:r>
            <a:r>
              <a:rPr sz="2030" spc="4" dirty="0">
                <a:latin typeface="Calibri"/>
                <a:cs typeface="Calibri"/>
              </a:rPr>
              <a:t>ee</a:t>
            </a:r>
            <a:r>
              <a:rPr sz="2030" dirty="0">
                <a:latin typeface="Calibri"/>
                <a:cs typeface="Calibri"/>
              </a:rPr>
              <a:t>rs</a:t>
            </a:r>
            <a:r>
              <a:rPr sz="2030" spc="-13" dirty="0">
                <a:latin typeface="Calibri"/>
                <a:cs typeface="Calibri"/>
              </a:rPr>
              <a:t> </a:t>
            </a:r>
            <a:r>
              <a:rPr sz="2030" dirty="0">
                <a:latin typeface="Calibri"/>
                <a:cs typeface="Calibri"/>
              </a:rPr>
              <a:t>are</a:t>
            </a:r>
            <a:r>
              <a:rPr sz="2030" spc="-4" dirty="0">
                <a:latin typeface="Calibri"/>
                <a:cs typeface="Calibri"/>
              </a:rPr>
              <a:t> </a:t>
            </a:r>
            <a:r>
              <a:rPr sz="2030" spc="-22" dirty="0">
                <a:latin typeface="Calibri"/>
                <a:cs typeface="Calibri"/>
              </a:rPr>
              <a:t>a</a:t>
            </a:r>
            <a:r>
              <a:rPr sz="2030" dirty="0">
                <a:latin typeface="Calibri"/>
                <a:cs typeface="Calibri"/>
              </a:rPr>
              <a:t>s</a:t>
            </a:r>
            <a:r>
              <a:rPr sz="2030" spc="26" dirty="0">
                <a:latin typeface="Calibri"/>
                <a:cs typeface="Calibri"/>
              </a:rPr>
              <a:t> </a:t>
            </a:r>
            <a:r>
              <a:rPr sz="2030" spc="-13" dirty="0">
                <a:latin typeface="Calibri"/>
                <a:cs typeface="Calibri"/>
              </a:rPr>
              <a:t>u</a:t>
            </a:r>
            <a:r>
              <a:rPr sz="2030" spc="-4" dirty="0">
                <a:latin typeface="Calibri"/>
                <a:cs typeface="Calibri"/>
              </a:rPr>
              <a:t>s</a:t>
            </a:r>
            <a:r>
              <a:rPr sz="2030" spc="-18" dirty="0">
                <a:latin typeface="Calibri"/>
                <a:cs typeface="Calibri"/>
              </a:rPr>
              <a:t>e</a:t>
            </a:r>
            <a:r>
              <a:rPr sz="2030" spc="9" dirty="0">
                <a:latin typeface="Calibri"/>
                <a:cs typeface="Calibri"/>
              </a:rPr>
              <a:t>f</a:t>
            </a:r>
            <a:r>
              <a:rPr sz="2030" spc="-13" dirty="0">
                <a:latin typeface="Calibri"/>
                <a:cs typeface="Calibri"/>
              </a:rPr>
              <a:t>u</a:t>
            </a:r>
            <a:r>
              <a:rPr sz="2030" dirty="0">
                <a:latin typeface="Calibri"/>
                <a:cs typeface="Calibri"/>
              </a:rPr>
              <a:t>l</a:t>
            </a:r>
            <a:r>
              <a:rPr sz="2030" spc="13" dirty="0">
                <a:latin typeface="Calibri"/>
                <a:cs typeface="Calibri"/>
              </a:rPr>
              <a:t> </a:t>
            </a:r>
            <a:r>
              <a:rPr sz="2030" dirty="0">
                <a:latin typeface="Calibri"/>
                <a:cs typeface="Calibri"/>
              </a:rPr>
              <a:t>as</a:t>
            </a:r>
            <a:r>
              <a:rPr sz="2030" spc="-13" dirty="0">
                <a:latin typeface="Calibri"/>
                <a:cs typeface="Calibri"/>
              </a:rPr>
              <a:t> </a:t>
            </a:r>
            <a:r>
              <a:rPr sz="2030" dirty="0">
                <a:latin typeface="Calibri"/>
                <a:cs typeface="Calibri"/>
              </a:rPr>
              <a:t>i</a:t>
            </a:r>
            <a:r>
              <a:rPr sz="2030" spc="-13" dirty="0">
                <a:latin typeface="Calibri"/>
                <a:cs typeface="Calibri"/>
              </a:rPr>
              <a:t>n</a:t>
            </a:r>
            <a:r>
              <a:rPr sz="2030" spc="9" dirty="0">
                <a:latin typeface="Calibri"/>
                <a:cs typeface="Calibri"/>
              </a:rPr>
              <a:t>t</a:t>
            </a:r>
            <a:r>
              <a:rPr sz="2030" spc="4" dirty="0">
                <a:latin typeface="Calibri"/>
                <a:cs typeface="Calibri"/>
              </a:rPr>
              <a:t>e</a:t>
            </a:r>
            <a:r>
              <a:rPr sz="2030" dirty="0">
                <a:latin typeface="Calibri"/>
                <a:cs typeface="Calibri"/>
              </a:rPr>
              <a:t>r</a:t>
            </a:r>
            <a:r>
              <a:rPr sz="2030" spc="-13" dirty="0">
                <a:latin typeface="Calibri"/>
                <a:cs typeface="Calibri"/>
              </a:rPr>
              <a:t>n</a:t>
            </a:r>
            <a:r>
              <a:rPr sz="2030" spc="-4" dirty="0">
                <a:latin typeface="Calibri"/>
                <a:cs typeface="Calibri"/>
              </a:rPr>
              <a:t>s</a:t>
            </a:r>
            <a:r>
              <a:rPr sz="2030" spc="-13" dirty="0">
                <a:latin typeface="Calibri"/>
                <a:cs typeface="Calibri"/>
              </a:rPr>
              <a:t>h</a:t>
            </a:r>
            <a:r>
              <a:rPr sz="2030" dirty="0">
                <a:latin typeface="Calibri"/>
                <a:cs typeface="Calibri"/>
              </a:rPr>
              <a:t>ip</a:t>
            </a:r>
            <a:r>
              <a:rPr sz="2030" spc="18" dirty="0">
                <a:latin typeface="Calibri"/>
                <a:cs typeface="Calibri"/>
              </a:rPr>
              <a:t> </a:t>
            </a:r>
            <a:r>
              <a:rPr sz="2030" spc="-18" dirty="0">
                <a:latin typeface="Calibri"/>
                <a:cs typeface="Calibri"/>
              </a:rPr>
              <a:t>T</a:t>
            </a:r>
            <a:r>
              <a:rPr sz="2030" spc="9" dirty="0">
                <a:latin typeface="Calibri"/>
                <a:cs typeface="Calibri"/>
              </a:rPr>
              <a:t>D</a:t>
            </a:r>
            <a:r>
              <a:rPr sz="2030" spc="-4" dirty="0">
                <a:latin typeface="Calibri"/>
                <a:cs typeface="Calibri"/>
              </a:rPr>
              <a:t>s</a:t>
            </a:r>
            <a:r>
              <a:rPr sz="2030" dirty="0">
                <a:latin typeface="Calibri"/>
                <a:cs typeface="Calibri"/>
              </a:rPr>
              <a:t>,</a:t>
            </a:r>
            <a:r>
              <a:rPr sz="2030" spc="-9" dirty="0">
                <a:latin typeface="Calibri"/>
                <a:cs typeface="Calibri"/>
              </a:rPr>
              <a:t> </a:t>
            </a:r>
            <a:r>
              <a:rPr sz="2030" spc="-4" dirty="0">
                <a:latin typeface="Calibri"/>
                <a:cs typeface="Calibri"/>
              </a:rPr>
              <a:t>s</a:t>
            </a:r>
            <a:r>
              <a:rPr sz="2030" spc="-13" dirty="0">
                <a:latin typeface="Calibri"/>
                <a:cs typeface="Calibri"/>
              </a:rPr>
              <a:t>up</a:t>
            </a:r>
            <a:r>
              <a:rPr sz="2030" spc="4" dirty="0">
                <a:latin typeface="Calibri"/>
                <a:cs typeface="Calibri"/>
              </a:rPr>
              <a:t>e</a:t>
            </a:r>
            <a:r>
              <a:rPr sz="2030" dirty="0">
                <a:latin typeface="Calibri"/>
                <a:cs typeface="Calibri"/>
              </a:rPr>
              <a:t>r</a:t>
            </a:r>
            <a:r>
              <a:rPr sz="2030" spc="-4" dirty="0">
                <a:latin typeface="Calibri"/>
                <a:cs typeface="Calibri"/>
              </a:rPr>
              <a:t>v</a:t>
            </a:r>
            <a:r>
              <a:rPr sz="2030" dirty="0">
                <a:latin typeface="Calibri"/>
                <a:cs typeface="Calibri"/>
              </a:rPr>
              <a:t>i</a:t>
            </a:r>
            <a:r>
              <a:rPr sz="2030" spc="-4" dirty="0">
                <a:latin typeface="Calibri"/>
                <a:cs typeface="Calibri"/>
              </a:rPr>
              <a:t>s</a:t>
            </a:r>
            <a:r>
              <a:rPr sz="2030" spc="-18" dirty="0">
                <a:latin typeface="Calibri"/>
                <a:cs typeface="Calibri"/>
              </a:rPr>
              <a:t>o</a:t>
            </a:r>
            <a:r>
              <a:rPr sz="2030" dirty="0">
                <a:latin typeface="Calibri"/>
                <a:cs typeface="Calibri"/>
              </a:rPr>
              <a:t>r</a:t>
            </a:r>
            <a:r>
              <a:rPr sz="2030" spc="-4" dirty="0">
                <a:latin typeface="Calibri"/>
                <a:cs typeface="Calibri"/>
              </a:rPr>
              <a:t>s</a:t>
            </a:r>
            <a:r>
              <a:rPr sz="2030" dirty="0">
                <a:latin typeface="Calibri"/>
                <a:cs typeface="Calibri"/>
              </a:rPr>
              <a:t>,</a:t>
            </a:r>
            <a:r>
              <a:rPr sz="2030" spc="31" dirty="0">
                <a:latin typeface="Calibri"/>
                <a:cs typeface="Calibri"/>
              </a:rPr>
              <a:t> </a:t>
            </a:r>
            <a:r>
              <a:rPr sz="2030" spc="-22" dirty="0">
                <a:latin typeface="Calibri"/>
                <a:cs typeface="Calibri"/>
              </a:rPr>
              <a:t>a</a:t>
            </a:r>
            <a:r>
              <a:rPr sz="2030" spc="9" dirty="0">
                <a:latin typeface="Calibri"/>
                <a:cs typeface="Calibri"/>
              </a:rPr>
              <a:t>n</a:t>
            </a:r>
            <a:r>
              <a:rPr sz="2030" dirty="0">
                <a:latin typeface="Calibri"/>
                <a:cs typeface="Calibri"/>
              </a:rPr>
              <a:t>d </a:t>
            </a:r>
            <a:r>
              <a:rPr sz="2030" spc="4" dirty="0">
                <a:latin typeface="Calibri"/>
                <a:cs typeface="Calibri"/>
              </a:rPr>
              <a:t>o</a:t>
            </a:r>
            <a:r>
              <a:rPr sz="2030" spc="-9" dirty="0">
                <a:latin typeface="Calibri"/>
                <a:cs typeface="Calibri"/>
              </a:rPr>
              <a:t>t</a:t>
            </a:r>
            <a:r>
              <a:rPr sz="2030" spc="9" dirty="0">
                <a:latin typeface="Calibri"/>
                <a:cs typeface="Calibri"/>
              </a:rPr>
              <a:t>h</a:t>
            </a:r>
            <a:r>
              <a:rPr sz="2030" spc="-18" dirty="0">
                <a:latin typeface="Calibri"/>
                <a:cs typeface="Calibri"/>
              </a:rPr>
              <a:t>e</a:t>
            </a:r>
            <a:r>
              <a:rPr sz="2030" dirty="0">
                <a:latin typeface="Calibri"/>
                <a:cs typeface="Calibri"/>
              </a:rPr>
              <a:t>r </a:t>
            </a:r>
            <a:r>
              <a:rPr sz="2030" spc="-4" dirty="0">
                <a:latin typeface="Calibri"/>
                <a:cs typeface="Calibri"/>
              </a:rPr>
              <a:t>s</a:t>
            </a:r>
            <a:r>
              <a:rPr sz="2030" spc="4" dirty="0">
                <a:latin typeface="Calibri"/>
                <a:cs typeface="Calibri"/>
              </a:rPr>
              <a:t>o</a:t>
            </a:r>
            <a:r>
              <a:rPr sz="2030" spc="-13" dirty="0">
                <a:latin typeface="Calibri"/>
                <a:cs typeface="Calibri"/>
              </a:rPr>
              <a:t>u</a:t>
            </a:r>
            <a:r>
              <a:rPr sz="2030" dirty="0">
                <a:latin typeface="Calibri"/>
                <a:cs typeface="Calibri"/>
              </a:rPr>
              <a:t>r</a:t>
            </a:r>
            <a:r>
              <a:rPr sz="2030" spc="-4" dirty="0">
                <a:latin typeface="Calibri"/>
                <a:cs typeface="Calibri"/>
              </a:rPr>
              <a:t>c</a:t>
            </a:r>
            <a:r>
              <a:rPr sz="2030" spc="4" dirty="0">
                <a:latin typeface="Calibri"/>
                <a:cs typeface="Calibri"/>
              </a:rPr>
              <a:t>e</a:t>
            </a:r>
            <a:r>
              <a:rPr sz="2030" dirty="0">
                <a:latin typeface="Calibri"/>
                <a:cs typeface="Calibri"/>
              </a:rPr>
              <a:t>s</a:t>
            </a:r>
            <a:r>
              <a:rPr sz="2030" spc="9" dirty="0">
                <a:latin typeface="Calibri"/>
                <a:cs typeface="Calibri"/>
              </a:rPr>
              <a:t> </a:t>
            </a:r>
            <a:r>
              <a:rPr sz="2030" spc="-18" dirty="0">
                <a:latin typeface="Calibri"/>
                <a:cs typeface="Calibri"/>
              </a:rPr>
              <a:t>o</a:t>
            </a:r>
            <a:r>
              <a:rPr sz="2030" dirty="0">
                <a:latin typeface="Calibri"/>
                <a:cs typeface="Calibri"/>
              </a:rPr>
              <a:t>f i</a:t>
            </a:r>
            <a:r>
              <a:rPr sz="2030" spc="-13" dirty="0">
                <a:latin typeface="Calibri"/>
                <a:cs typeface="Calibri"/>
              </a:rPr>
              <a:t>n</a:t>
            </a:r>
            <a:r>
              <a:rPr sz="2030" spc="9" dirty="0">
                <a:latin typeface="Calibri"/>
                <a:cs typeface="Calibri"/>
              </a:rPr>
              <a:t>f</a:t>
            </a:r>
            <a:r>
              <a:rPr sz="2030" spc="4" dirty="0">
                <a:latin typeface="Calibri"/>
                <a:cs typeface="Calibri"/>
              </a:rPr>
              <a:t>o</a:t>
            </a:r>
            <a:r>
              <a:rPr sz="2030" dirty="0">
                <a:latin typeface="Calibri"/>
                <a:cs typeface="Calibri"/>
              </a:rPr>
              <a:t>r</a:t>
            </a:r>
            <a:r>
              <a:rPr sz="2030" spc="-18" dirty="0">
                <a:latin typeface="Calibri"/>
                <a:cs typeface="Calibri"/>
              </a:rPr>
              <a:t>m</a:t>
            </a:r>
            <a:r>
              <a:rPr sz="2030" dirty="0">
                <a:latin typeface="Calibri"/>
                <a:cs typeface="Calibri"/>
              </a:rPr>
              <a:t>a</a:t>
            </a:r>
            <a:r>
              <a:rPr sz="2030" spc="9" dirty="0">
                <a:latin typeface="Calibri"/>
                <a:cs typeface="Calibri"/>
              </a:rPr>
              <a:t>t</a:t>
            </a:r>
            <a:r>
              <a:rPr sz="2030" dirty="0">
                <a:latin typeface="Calibri"/>
                <a:cs typeface="Calibri"/>
              </a:rPr>
              <a:t>i</a:t>
            </a:r>
            <a:r>
              <a:rPr sz="2030" spc="-18" dirty="0">
                <a:latin typeface="Calibri"/>
                <a:cs typeface="Calibri"/>
              </a:rPr>
              <a:t>o</a:t>
            </a:r>
            <a:r>
              <a:rPr sz="2030" dirty="0">
                <a:latin typeface="Calibri"/>
                <a:cs typeface="Calibri"/>
              </a:rPr>
              <a:t>n</a:t>
            </a:r>
            <a:r>
              <a:rPr sz="2030" spc="-22" dirty="0">
                <a:latin typeface="Calibri"/>
                <a:cs typeface="Calibri"/>
              </a:rPr>
              <a:t> </a:t>
            </a:r>
            <a:r>
              <a:rPr sz="2030" dirty="0">
                <a:latin typeface="Calibri"/>
                <a:cs typeface="Calibri"/>
              </a:rPr>
              <a:t>a</a:t>
            </a:r>
            <a:r>
              <a:rPr sz="2030" spc="-13" dirty="0">
                <a:latin typeface="Calibri"/>
                <a:cs typeface="Calibri"/>
              </a:rPr>
              <a:t>b</a:t>
            </a:r>
            <a:r>
              <a:rPr sz="2030" spc="4" dirty="0">
                <a:latin typeface="Calibri"/>
                <a:cs typeface="Calibri"/>
              </a:rPr>
              <a:t>o</a:t>
            </a:r>
            <a:r>
              <a:rPr sz="2030" spc="-13" dirty="0">
                <a:latin typeface="Calibri"/>
                <a:cs typeface="Calibri"/>
              </a:rPr>
              <a:t>u</a:t>
            </a:r>
            <a:r>
              <a:rPr sz="2030" dirty="0">
                <a:latin typeface="Calibri"/>
                <a:cs typeface="Calibri"/>
              </a:rPr>
              <a:t>t</a:t>
            </a:r>
            <a:r>
              <a:rPr sz="2030" spc="22" dirty="0">
                <a:latin typeface="Calibri"/>
                <a:cs typeface="Calibri"/>
              </a:rPr>
              <a:t> </a:t>
            </a:r>
            <a:r>
              <a:rPr sz="2030" spc="-13" dirty="0">
                <a:latin typeface="Calibri"/>
                <a:cs typeface="Calibri"/>
              </a:rPr>
              <a:t>p</a:t>
            </a:r>
            <a:r>
              <a:rPr sz="2030" spc="4" dirty="0">
                <a:latin typeface="Calibri"/>
                <a:cs typeface="Calibri"/>
              </a:rPr>
              <a:t>o</a:t>
            </a:r>
            <a:r>
              <a:rPr sz="2030" spc="-4" dirty="0">
                <a:latin typeface="Calibri"/>
                <a:cs typeface="Calibri"/>
              </a:rPr>
              <a:t>s</a:t>
            </a:r>
            <a:r>
              <a:rPr sz="2030" spc="-9" dirty="0">
                <a:latin typeface="Calibri"/>
                <a:cs typeface="Calibri"/>
              </a:rPr>
              <a:t>t</a:t>
            </a:r>
            <a:r>
              <a:rPr sz="2030" spc="4" dirty="0">
                <a:latin typeface="Calibri"/>
                <a:cs typeface="Calibri"/>
              </a:rPr>
              <a:t>-</a:t>
            </a:r>
            <a:r>
              <a:rPr sz="2030" dirty="0">
                <a:latin typeface="Calibri"/>
                <a:cs typeface="Calibri"/>
              </a:rPr>
              <a:t>i</a:t>
            </a:r>
            <a:r>
              <a:rPr sz="2030" spc="-13" dirty="0">
                <a:latin typeface="Calibri"/>
                <a:cs typeface="Calibri"/>
              </a:rPr>
              <a:t>n</a:t>
            </a:r>
            <a:r>
              <a:rPr sz="2030" spc="9" dirty="0">
                <a:latin typeface="Calibri"/>
                <a:cs typeface="Calibri"/>
              </a:rPr>
              <a:t>t</a:t>
            </a:r>
            <a:r>
              <a:rPr sz="2030" spc="-18" dirty="0">
                <a:latin typeface="Calibri"/>
                <a:cs typeface="Calibri"/>
              </a:rPr>
              <a:t>e</a:t>
            </a:r>
            <a:r>
              <a:rPr sz="2030" dirty="0">
                <a:latin typeface="Calibri"/>
                <a:cs typeface="Calibri"/>
              </a:rPr>
              <a:t>r</a:t>
            </a:r>
            <a:r>
              <a:rPr sz="2030" spc="9" dirty="0">
                <a:latin typeface="Calibri"/>
                <a:cs typeface="Calibri"/>
              </a:rPr>
              <a:t>n</a:t>
            </a:r>
            <a:r>
              <a:rPr sz="2030" spc="-26" dirty="0">
                <a:latin typeface="Calibri"/>
                <a:cs typeface="Calibri"/>
              </a:rPr>
              <a:t>s</a:t>
            </a:r>
            <a:r>
              <a:rPr sz="2030" spc="9" dirty="0">
                <a:latin typeface="Calibri"/>
                <a:cs typeface="Calibri"/>
              </a:rPr>
              <a:t>h</a:t>
            </a:r>
            <a:r>
              <a:rPr sz="2030" spc="-22" dirty="0">
                <a:latin typeface="Calibri"/>
                <a:cs typeface="Calibri"/>
              </a:rPr>
              <a:t>i</a:t>
            </a:r>
            <a:r>
              <a:rPr sz="2030" dirty="0">
                <a:latin typeface="Calibri"/>
                <a:cs typeface="Calibri"/>
              </a:rPr>
              <a:t>p</a:t>
            </a:r>
            <a:r>
              <a:rPr sz="2030" spc="18" dirty="0">
                <a:latin typeface="Calibri"/>
                <a:cs typeface="Calibri"/>
              </a:rPr>
              <a:t> </a:t>
            </a:r>
            <a:r>
              <a:rPr sz="2030" spc="-13" dirty="0">
                <a:latin typeface="Calibri"/>
                <a:cs typeface="Calibri"/>
              </a:rPr>
              <a:t>p</a:t>
            </a:r>
            <a:r>
              <a:rPr sz="2030" dirty="0">
                <a:latin typeface="Calibri"/>
                <a:cs typeface="Calibri"/>
              </a:rPr>
              <a:t>la</a:t>
            </a:r>
            <a:r>
              <a:rPr sz="2030" spc="-13" dirty="0">
                <a:latin typeface="Calibri"/>
                <a:cs typeface="Calibri"/>
              </a:rPr>
              <a:t>n</a:t>
            </a:r>
            <a:r>
              <a:rPr sz="2030" spc="-4" dirty="0">
                <a:latin typeface="Calibri"/>
                <a:cs typeface="Calibri"/>
              </a:rPr>
              <a:t>s</a:t>
            </a:r>
            <a:r>
              <a:rPr sz="2030" dirty="0">
                <a:latin typeface="Calibri"/>
                <a:cs typeface="Calibri"/>
              </a:rPr>
              <a:t>.</a:t>
            </a:r>
            <a:endParaRPr sz="2030">
              <a:latin typeface="Calibri"/>
              <a:cs typeface="Calibri"/>
            </a:endParaRPr>
          </a:p>
        </p:txBody>
      </p:sp>
      <p:sp>
        <p:nvSpPr>
          <p:cNvPr id="4" name="object 4"/>
          <p:cNvSpPr txBox="1"/>
          <p:nvPr/>
        </p:nvSpPr>
        <p:spPr>
          <a:xfrm>
            <a:off x="2142123" y="4157719"/>
            <a:ext cx="81243" cy="196849"/>
          </a:xfrm>
          <a:prstGeom prst="rect">
            <a:avLst/>
          </a:prstGeom>
        </p:spPr>
        <p:txBody>
          <a:bodyPr vert="horz" wrap="square" lIns="0" tIns="0" rIns="0" bIns="0" rtlCol="0">
            <a:spAutoFit/>
          </a:bodyPr>
          <a:lstStyle/>
          <a:p>
            <a:pPr marL="11206"/>
            <a:r>
              <a:rPr sz="1279" spc="9" dirty="0">
                <a:latin typeface="Times New Roman"/>
                <a:cs typeface="Times New Roman"/>
              </a:rPr>
              <a:t>•</a:t>
            </a:r>
            <a:endParaRPr sz="1279">
              <a:latin typeface="Times New Roman"/>
              <a:cs typeface="Times New Roman"/>
            </a:endParaRPr>
          </a:p>
        </p:txBody>
      </p:sp>
      <p:sp>
        <p:nvSpPr>
          <p:cNvPr id="5" name="object 5"/>
          <p:cNvSpPr txBox="1"/>
          <p:nvPr/>
        </p:nvSpPr>
        <p:spPr>
          <a:xfrm>
            <a:off x="10342075" y="1004346"/>
            <a:ext cx="136151" cy="135743"/>
          </a:xfrm>
          <a:prstGeom prst="rect">
            <a:avLst/>
          </a:prstGeom>
        </p:spPr>
        <p:txBody>
          <a:bodyPr vert="horz" wrap="square" lIns="0" tIns="0" rIns="0" bIns="0" rtlCol="0">
            <a:spAutoFit/>
          </a:bodyPr>
          <a:lstStyle/>
          <a:p>
            <a:pPr marL="11206"/>
            <a:r>
              <a:rPr sz="882" spc="-4" dirty="0">
                <a:solidFill>
                  <a:srgbClr val="878787"/>
                </a:solidFill>
                <a:latin typeface="Calibri"/>
                <a:cs typeface="Calibri"/>
              </a:rPr>
              <a:t>15</a:t>
            </a:r>
            <a:endParaRPr sz="882">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7AAE4-8452-45E9-A380-E54C49D66E6C}"/>
              </a:ext>
            </a:extLst>
          </p:cNvPr>
          <p:cNvSpPr>
            <a:spLocks noGrp="1"/>
          </p:cNvSpPr>
          <p:nvPr>
            <p:ph type="ctrTitle"/>
          </p:nvPr>
        </p:nvSpPr>
        <p:spPr>
          <a:xfrm>
            <a:off x="1032956" y="1957607"/>
            <a:ext cx="9910296" cy="2590027"/>
          </a:xfrm>
        </p:spPr>
        <p:txBody>
          <a:bodyPr vert="horz" lIns="91440" tIns="45720" rIns="91440" bIns="45720" rtlCol="0" anchor="t">
            <a:normAutofit/>
          </a:bodyPr>
          <a:lstStyle/>
          <a:p>
            <a:r>
              <a:rPr lang="en-US" b="1" kern="1200" dirty="0">
                <a:solidFill>
                  <a:schemeClr val="tx1"/>
                </a:solidFill>
                <a:latin typeface="+mj-lt"/>
                <a:ea typeface="+mj-ea"/>
                <a:cs typeface="+mj-cs"/>
              </a:rPr>
              <a:t>Driver 4: Clinical Practice</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Key Point: How we provide care is changing</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89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C2FC06-6BA2-3C68-9354-98BDBE4958F6}"/>
              </a:ext>
            </a:extLst>
          </p:cNvPr>
          <p:cNvPicPr>
            <a:picLocks noChangeAspect="1"/>
          </p:cNvPicPr>
          <p:nvPr/>
        </p:nvPicPr>
        <p:blipFill>
          <a:blip r:embed="rId2"/>
          <a:stretch>
            <a:fillRect/>
          </a:stretch>
        </p:blipFill>
        <p:spPr>
          <a:xfrm>
            <a:off x="597529" y="643467"/>
            <a:ext cx="11262511" cy="5571066"/>
          </a:xfrm>
          <a:prstGeom prst="rect">
            <a:avLst/>
          </a:prstGeom>
        </p:spPr>
      </p:pic>
    </p:spTree>
    <p:extLst>
      <p:ext uri="{BB962C8B-B14F-4D97-AF65-F5344CB8AC3E}">
        <p14:creationId xmlns:p14="http://schemas.microsoft.com/office/powerpoint/2010/main" val="962203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E6AA9-39A7-4831-A64D-0AB656C1F5C8}"/>
              </a:ext>
            </a:extLst>
          </p:cNvPr>
          <p:cNvSpPr>
            <a:spLocks noGrp="1"/>
          </p:cNvSpPr>
          <p:nvPr>
            <p:ph type="title"/>
          </p:nvPr>
        </p:nvSpPr>
        <p:spPr>
          <a:xfrm>
            <a:off x="252898" y="470453"/>
            <a:ext cx="11534714" cy="708990"/>
          </a:xfrm>
        </p:spPr>
        <p:txBody>
          <a:bodyPr/>
          <a:lstStyle/>
          <a:p>
            <a:r>
              <a:rPr lang="en-US" dirty="0"/>
              <a:t>Self-Reported Primary Specialties</a:t>
            </a:r>
          </a:p>
        </p:txBody>
      </p:sp>
      <p:sp>
        <p:nvSpPr>
          <p:cNvPr id="5" name="TextBox 4">
            <a:extLst>
              <a:ext uri="{FF2B5EF4-FFF2-40B4-BE49-F238E27FC236}">
                <a16:creationId xmlns:a16="http://schemas.microsoft.com/office/drawing/2014/main" id="{B3FDE4A1-C57A-4759-19EB-42FB187545D9}"/>
              </a:ext>
            </a:extLst>
          </p:cNvPr>
          <p:cNvSpPr txBox="1"/>
          <p:nvPr/>
        </p:nvSpPr>
        <p:spPr>
          <a:xfrm>
            <a:off x="252898" y="6444476"/>
            <a:ext cx="351083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2">
                    <a:lumMod val="10000"/>
                  </a:schemeClr>
                </a:solidFill>
                <a:effectLst/>
                <a:uLnTx/>
                <a:uFillTx/>
                <a:latin typeface="Calibri" panose="020F0502020204030204"/>
                <a:ea typeface="+mn-ea"/>
                <a:cs typeface="+mn-cs"/>
              </a:rPr>
              <a:t>Source: APA, 2021 Health Service Psychologist Survey.</a:t>
            </a:r>
          </a:p>
        </p:txBody>
      </p:sp>
      <p:graphicFrame>
        <p:nvGraphicFramePr>
          <p:cNvPr id="7" name="Chart 6">
            <a:extLst>
              <a:ext uri="{FF2B5EF4-FFF2-40B4-BE49-F238E27FC236}">
                <a16:creationId xmlns:a16="http://schemas.microsoft.com/office/drawing/2014/main" id="{FD8C79E3-1DF0-713D-B124-FDB2667BEF81}"/>
              </a:ext>
            </a:extLst>
          </p:cNvPr>
          <p:cNvGraphicFramePr>
            <a:graphicFrameLocks/>
          </p:cNvGraphicFramePr>
          <p:nvPr/>
        </p:nvGraphicFramePr>
        <p:xfrm>
          <a:off x="1917989" y="1327478"/>
          <a:ext cx="8355725" cy="5028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5548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0AA7-F076-55F7-A4AF-615730057225}"/>
              </a:ext>
            </a:extLst>
          </p:cNvPr>
          <p:cNvSpPr>
            <a:spLocks noGrp="1"/>
          </p:cNvSpPr>
          <p:nvPr>
            <p:ph type="body" sz="quarter" idx="11"/>
          </p:nvPr>
        </p:nvSpPr>
        <p:spPr/>
        <p:txBody>
          <a:bodyPr>
            <a:normAutofit/>
          </a:bodyPr>
          <a:lstStyle/>
          <a:p>
            <a:r>
              <a:rPr lang="en-US" sz="2800" dirty="0"/>
              <a:t>Digital therapeutics</a:t>
            </a:r>
          </a:p>
          <a:p>
            <a:pPr lvl="1"/>
            <a:r>
              <a:rPr lang="en-US" sz="2800" dirty="0"/>
              <a:t>the use of software programs to deliver evidence-based and validated interventions to treat or manage mental and behavioral health disorders</a:t>
            </a:r>
          </a:p>
          <a:p>
            <a:endParaRPr lang="en-US" sz="2800" dirty="0"/>
          </a:p>
          <a:p>
            <a:r>
              <a:rPr lang="en-US" sz="2800" dirty="0"/>
              <a:t>Digital mental health tools</a:t>
            </a:r>
          </a:p>
          <a:p>
            <a:pPr lvl="1"/>
            <a:r>
              <a:rPr lang="en-US" sz="2800" dirty="0"/>
              <a:t>Apps and computer software</a:t>
            </a:r>
          </a:p>
          <a:p>
            <a:pPr lvl="1"/>
            <a:r>
              <a:rPr lang="en-US" sz="2800" dirty="0"/>
              <a:t>Wellness </a:t>
            </a:r>
          </a:p>
        </p:txBody>
      </p:sp>
      <p:sp>
        <p:nvSpPr>
          <p:cNvPr id="3" name="Title 2">
            <a:extLst>
              <a:ext uri="{FF2B5EF4-FFF2-40B4-BE49-F238E27FC236}">
                <a16:creationId xmlns:a16="http://schemas.microsoft.com/office/drawing/2014/main" id="{5260DD84-83D1-B104-E855-484CD28D18D4}"/>
              </a:ext>
            </a:extLst>
          </p:cNvPr>
          <p:cNvSpPr>
            <a:spLocks noGrp="1"/>
          </p:cNvSpPr>
          <p:nvPr>
            <p:ph type="title"/>
          </p:nvPr>
        </p:nvSpPr>
        <p:spPr/>
        <p:txBody>
          <a:bodyPr/>
          <a:lstStyle/>
          <a:p>
            <a:r>
              <a:rPr lang="en-US" sz="4000" dirty="0"/>
              <a:t>Technology</a:t>
            </a:r>
          </a:p>
        </p:txBody>
      </p:sp>
    </p:spTree>
    <p:extLst>
      <p:ext uri="{BB962C8B-B14F-4D97-AF65-F5344CB8AC3E}">
        <p14:creationId xmlns:p14="http://schemas.microsoft.com/office/powerpoint/2010/main" val="3587531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9A89CB-4689-30EB-7398-3FBF5F853B70}"/>
              </a:ext>
            </a:extLst>
          </p:cNvPr>
          <p:cNvSpPr>
            <a:spLocks noGrp="1"/>
          </p:cNvSpPr>
          <p:nvPr>
            <p:ph type="title"/>
          </p:nvPr>
        </p:nvSpPr>
        <p:spPr>
          <a:xfrm>
            <a:off x="841248" y="256032"/>
            <a:ext cx="10506456" cy="1014984"/>
          </a:xfrm>
        </p:spPr>
        <p:txBody>
          <a:bodyPr vert="horz" lIns="91440" tIns="45720" rIns="91440" bIns="45720" rtlCol="0" anchor="b">
            <a:normAutofit fontScale="90000"/>
          </a:bodyPr>
          <a:lstStyle/>
          <a:p>
            <a:r>
              <a:rPr lang="en-US" sz="4100" b="0" kern="1200" dirty="0">
                <a:solidFill>
                  <a:schemeClr val="tx1"/>
                </a:solidFill>
                <a:latin typeface="+mj-lt"/>
                <a:ea typeface="+mj-ea"/>
                <a:cs typeface="+mj-cs"/>
              </a:rPr>
              <a:t>Generative </a:t>
            </a:r>
            <a:r>
              <a:rPr lang="en-US" sz="4100" b="0" dirty="0">
                <a:solidFill>
                  <a:schemeClr val="tx1"/>
                </a:solidFill>
                <a:latin typeface="+mj-lt"/>
                <a:ea typeface="+mj-ea"/>
                <a:cs typeface="+mj-cs"/>
              </a:rPr>
              <a:t>AI </a:t>
            </a:r>
            <a:r>
              <a:rPr lang="en-US" sz="4100" b="0" kern="1200" dirty="0">
                <a:solidFill>
                  <a:schemeClr val="tx1"/>
                </a:solidFill>
                <a:latin typeface="+mj-lt"/>
                <a:ea typeface="+mj-ea"/>
                <a:cs typeface="+mj-cs"/>
              </a:rPr>
              <a:t>Implications for the Practice of Psychology</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7F698670-632F-748D-59FA-116E728E0FA8}"/>
              </a:ext>
            </a:extLst>
          </p:cNvPr>
          <p:cNvSpPr>
            <a:spLocks/>
          </p:cNvSpPr>
          <p:nvPr/>
        </p:nvSpPr>
        <p:spPr>
          <a:xfrm>
            <a:off x="1563110" y="1926266"/>
            <a:ext cx="9298663" cy="3963153"/>
          </a:xfrm>
          <a:prstGeom prst="rect">
            <a:avLst/>
          </a:prstGeom>
        </p:spPr>
        <p:txBody>
          <a:bodyPr>
            <a:normAutofit/>
          </a:bodyPr>
          <a:lstStyle/>
          <a:p>
            <a:pPr marL="388620" indent="-388620" defTabSz="777240">
              <a:lnSpc>
                <a:spcPct val="90000"/>
              </a:lnSpc>
              <a:spcAft>
                <a:spcPts val="600"/>
              </a:spcAft>
              <a:buFont typeface="+mj-lt"/>
              <a:buAutoNum type="arabicPeriod"/>
              <a:tabLst>
                <a:tab pos="388620" algn="l"/>
              </a:tabLst>
            </a:pPr>
            <a:r>
              <a:rPr lang="en-US" sz="2040" b="1" u="sng" kern="0">
                <a:solidFill>
                  <a:schemeClr val="tx1"/>
                </a:solidFill>
                <a:latin typeface="Arial" panose="020B0604020202020204" pitchFamily="34" charset="0"/>
                <a:ea typeface="+mn-ea"/>
                <a:cs typeface="Arial" panose="020B0604020202020204" pitchFamily="34" charset="0"/>
              </a:rPr>
              <a:t>Personalized Treatment Plans</a:t>
            </a:r>
            <a:r>
              <a:rPr lang="en-US" sz="2040" b="1" kern="0">
                <a:solidFill>
                  <a:schemeClr val="tx1"/>
                </a:solidFill>
                <a:latin typeface="Arial" panose="020B0604020202020204" pitchFamily="34" charset="0"/>
                <a:ea typeface="+mn-ea"/>
                <a:cs typeface="Arial" panose="020B0604020202020204" pitchFamily="34" charset="0"/>
              </a:rPr>
              <a:t>:</a:t>
            </a:r>
            <a:r>
              <a:rPr lang="en-US" sz="2040" kern="0">
                <a:solidFill>
                  <a:schemeClr val="tx1"/>
                </a:solidFill>
                <a:latin typeface="Arial" panose="020B0604020202020204" pitchFamily="34" charset="0"/>
                <a:ea typeface="+mn-ea"/>
                <a:cs typeface="Arial" panose="020B0604020202020204" pitchFamily="34" charset="0"/>
              </a:rPr>
              <a:t> AI algorithms can analyze individual patient data to create tailored treatment plans, considering factors like genetic predispositions, behavioral patterns, and responses to therapies for more effective interventions.</a:t>
            </a:r>
          </a:p>
          <a:p>
            <a:pPr marL="388620" indent="-388620" defTabSz="777240">
              <a:lnSpc>
                <a:spcPct val="90000"/>
              </a:lnSpc>
              <a:spcAft>
                <a:spcPts val="600"/>
              </a:spcAft>
              <a:buFont typeface="+mj-lt"/>
              <a:buAutoNum type="arabicPeriod"/>
              <a:tabLst>
                <a:tab pos="388620" algn="l"/>
              </a:tabLst>
            </a:pPr>
            <a:r>
              <a:rPr lang="en-US" sz="2040" b="1" u="sng" kern="0">
                <a:solidFill>
                  <a:schemeClr val="tx1"/>
                </a:solidFill>
                <a:latin typeface="Arial" panose="020B0604020202020204" pitchFamily="34" charset="0"/>
                <a:ea typeface="+mn-ea"/>
                <a:cs typeface="Arial" panose="020B0604020202020204" pitchFamily="34" charset="0"/>
              </a:rPr>
              <a:t>Increased Accessibility to Mental Health Services</a:t>
            </a:r>
            <a:r>
              <a:rPr lang="en-US" sz="2040" b="1" kern="0">
                <a:solidFill>
                  <a:schemeClr val="tx1"/>
                </a:solidFill>
                <a:latin typeface="Arial" panose="020B0604020202020204" pitchFamily="34" charset="0"/>
                <a:ea typeface="+mn-ea"/>
                <a:cs typeface="Arial" panose="020B0604020202020204" pitchFamily="34" charset="0"/>
              </a:rPr>
              <a:t>:</a:t>
            </a:r>
            <a:r>
              <a:rPr lang="en-US" sz="2040" kern="0">
                <a:solidFill>
                  <a:schemeClr val="tx1"/>
                </a:solidFill>
                <a:latin typeface="Arial" panose="020B0604020202020204" pitchFamily="34" charset="0"/>
                <a:ea typeface="+mn-ea"/>
                <a:cs typeface="Arial" panose="020B0604020202020204" pitchFamily="34" charset="0"/>
              </a:rPr>
              <a:t> AI-powered tools can expand access to mental health support by offering cost-effective and convenient solutions, especially in underserved areas or for individuals hesitant to seek traditional therapy.</a:t>
            </a:r>
            <a:endParaRPr lang="en-US" sz="2040" b="1" u="sng" kern="0">
              <a:solidFill>
                <a:schemeClr val="tx1"/>
              </a:solidFill>
              <a:latin typeface="Arial" panose="020B0604020202020204" pitchFamily="34" charset="0"/>
              <a:ea typeface="+mn-ea"/>
              <a:cs typeface="Arial" panose="020B0604020202020204" pitchFamily="34" charset="0"/>
            </a:endParaRPr>
          </a:p>
          <a:p>
            <a:pPr marL="388620" indent="-388620" defTabSz="777240">
              <a:lnSpc>
                <a:spcPct val="90000"/>
              </a:lnSpc>
              <a:spcAft>
                <a:spcPts val="600"/>
              </a:spcAft>
              <a:buFont typeface="+mj-lt"/>
              <a:buAutoNum type="arabicPeriod"/>
              <a:tabLst>
                <a:tab pos="388620" algn="l"/>
              </a:tabLst>
            </a:pPr>
            <a:r>
              <a:rPr lang="en-US" sz="2040" b="1" u="sng" kern="0">
                <a:solidFill>
                  <a:schemeClr val="tx1"/>
                </a:solidFill>
                <a:latin typeface="Arial" panose="020B0604020202020204" pitchFamily="34" charset="0"/>
                <a:ea typeface="+mn-ea"/>
                <a:cs typeface="Arial" panose="020B0604020202020204" pitchFamily="34" charset="0"/>
              </a:rPr>
              <a:t>Improved Diagnostic Accuracy</a:t>
            </a:r>
            <a:r>
              <a:rPr lang="en-US" sz="2040" b="1" kern="0">
                <a:solidFill>
                  <a:schemeClr val="tx1"/>
                </a:solidFill>
                <a:latin typeface="Arial" panose="020B0604020202020204" pitchFamily="34" charset="0"/>
                <a:ea typeface="+mn-ea"/>
                <a:cs typeface="Arial" panose="020B0604020202020204" pitchFamily="34" charset="0"/>
              </a:rPr>
              <a:t>:</a:t>
            </a:r>
            <a:r>
              <a:rPr lang="en-US" sz="2040" kern="0">
                <a:solidFill>
                  <a:schemeClr val="tx1"/>
                </a:solidFill>
                <a:latin typeface="Arial" panose="020B0604020202020204" pitchFamily="34" charset="0"/>
                <a:ea typeface="+mn-ea"/>
                <a:cs typeface="Arial" panose="020B0604020202020204" pitchFamily="34" charset="0"/>
              </a:rPr>
              <a:t> AI can assist psychologists in analyzing large datasets, leading to more accurate and timely diagnoses of mental health conditions by identifying subtle patterns and markers.</a:t>
            </a:r>
            <a:endParaRPr lang="en-US" sz="2040" kern="100">
              <a:solidFill>
                <a:schemeClr val="tx1"/>
              </a:solidFill>
              <a:latin typeface="Arial" panose="020B0604020202020204" pitchFamily="34" charset="0"/>
              <a:ea typeface="+mn-ea"/>
              <a:cs typeface="Arial" panose="020B0604020202020204" pitchFamily="34" charset="0"/>
            </a:endParaRPr>
          </a:p>
          <a:p>
            <a:pPr marL="388620" indent="-388620" defTabSz="777240">
              <a:lnSpc>
                <a:spcPct val="90000"/>
              </a:lnSpc>
              <a:spcAft>
                <a:spcPts val="600"/>
              </a:spcAft>
              <a:buFont typeface="+mj-lt"/>
              <a:buAutoNum type="arabicPeriod"/>
              <a:tabLst>
                <a:tab pos="388620" algn="l"/>
              </a:tabLst>
            </a:pPr>
            <a:endParaRPr lang="en-US" sz="2040" kern="0">
              <a:solidFill>
                <a:schemeClr val="tx1"/>
              </a:solidFill>
              <a:latin typeface="Arial" panose="020B0604020202020204" pitchFamily="34" charset="0"/>
              <a:ea typeface="+mn-ea"/>
              <a:cs typeface="Arial" panose="020B0604020202020204" pitchFamily="34" charset="0"/>
            </a:endParaRPr>
          </a:p>
          <a:p>
            <a:pPr marL="514350" indent="-514350">
              <a:lnSpc>
                <a:spcPct val="90000"/>
              </a:lnSpc>
              <a:spcAft>
                <a:spcPts val="600"/>
              </a:spcAft>
              <a:buFont typeface="+mj-lt"/>
              <a:buAutoNum type="arabicPeriod"/>
            </a:pPr>
            <a:endParaRPr lang="en-US" sz="2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F5FD2DB-D72E-1B76-4039-D8AAF2277557}"/>
              </a:ext>
            </a:extLst>
          </p:cNvPr>
          <p:cNvSpPr>
            <a:spLocks/>
          </p:cNvSpPr>
          <p:nvPr/>
        </p:nvSpPr>
        <p:spPr>
          <a:xfrm>
            <a:off x="8369238" y="5970637"/>
            <a:ext cx="2352731" cy="31315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7240">
              <a:spcAft>
                <a:spcPts val="600"/>
              </a:spcAft>
            </a:pPr>
            <a:fld id="{78E7B9A2-A166-4DE4-96C3-CEAEA9C3F0C5}" type="slidenum">
              <a:rPr lang="en-US" sz="1020" kern="1200">
                <a:solidFill>
                  <a:srgbClr val="555555"/>
                </a:solidFill>
                <a:latin typeface="Franklin Gothic Medium" panose="020B0603020102020204" pitchFamily="34" charset="0"/>
                <a:ea typeface="+mn-ea"/>
                <a:cs typeface="+mn-cs"/>
              </a:rPr>
              <a:pPr defTabSz="777240">
                <a:spcAft>
                  <a:spcPts val="600"/>
                </a:spcAft>
              </a:pPr>
              <a:t>49</a:t>
            </a:fld>
            <a:endParaRPr lang="en-US">
              <a:solidFill>
                <a:schemeClr val="tx1"/>
              </a:solidFill>
            </a:endParaRPr>
          </a:p>
        </p:txBody>
      </p:sp>
      <p:sp>
        <p:nvSpPr>
          <p:cNvPr id="6" name="TextBox 5">
            <a:extLst>
              <a:ext uri="{FF2B5EF4-FFF2-40B4-BE49-F238E27FC236}">
                <a16:creationId xmlns:a16="http://schemas.microsoft.com/office/drawing/2014/main" id="{3C9CEEE9-0BF5-A1B5-1F7A-294F304B2F7A}"/>
              </a:ext>
            </a:extLst>
          </p:cNvPr>
          <p:cNvSpPr txBox="1"/>
          <p:nvPr/>
        </p:nvSpPr>
        <p:spPr>
          <a:xfrm>
            <a:off x="1330226" y="5812257"/>
            <a:ext cx="5229711" cy="327782"/>
          </a:xfrm>
          <a:prstGeom prst="rect">
            <a:avLst/>
          </a:prstGeom>
          <a:noFill/>
        </p:spPr>
        <p:txBody>
          <a:bodyPr wrap="square">
            <a:spAutoFit/>
          </a:bodyPr>
          <a:lstStyle/>
          <a:p>
            <a:pPr defTabSz="777240">
              <a:spcAft>
                <a:spcPts val="600"/>
              </a:spcAft>
            </a:pPr>
            <a:r>
              <a:rPr lang="en-US" sz="1530" kern="1200">
                <a:solidFill>
                  <a:schemeClr val="tx1"/>
                </a:solidFill>
                <a:latin typeface="+mn-lt"/>
                <a:ea typeface="+mn-ea"/>
                <a:cs typeface="+mn-cs"/>
              </a:rPr>
              <a:t>Source: ChatGPT</a:t>
            </a:r>
            <a:endParaRPr lang="en-US"/>
          </a:p>
        </p:txBody>
      </p:sp>
    </p:spTree>
    <p:extLst>
      <p:ext uri="{BB962C8B-B14F-4D97-AF65-F5344CB8AC3E}">
        <p14:creationId xmlns:p14="http://schemas.microsoft.com/office/powerpoint/2010/main" val="208783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E48EC-1FA5-4B1A-B39D-5B90EBB0C9B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latin typeface="+mj-lt"/>
                <a:ea typeface="+mj-ea"/>
                <a:cs typeface="+mj-cs"/>
              </a:rPr>
              <a:t>Gap in Supply and Unmet Need</a:t>
            </a:r>
          </a:p>
        </p:txBody>
      </p:sp>
      <p:sp>
        <p:nvSpPr>
          <p:cNvPr id="4" name="Slide Number Placeholder 3">
            <a:extLst>
              <a:ext uri="{FF2B5EF4-FFF2-40B4-BE49-F238E27FC236}">
                <a16:creationId xmlns:a16="http://schemas.microsoft.com/office/drawing/2014/main" id="{07DFD25A-3439-42FB-BE0C-B65DA3E7243D}"/>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8E7B9A2-A166-4DE4-96C3-CEAEA9C3F0C5}" type="slidenum">
              <a:rPr kumimoji="0" lang="en-US" sz="1200" b="0" i="0" u="none" strike="noStrike" kern="1200" cap="none" spc="0" normalizeH="0" baseline="0" noProof="0">
                <a:ln>
                  <a:noFill/>
                </a:ln>
                <a:solidFill>
                  <a:srgbClr val="0B2839">
                    <a:alpha val="80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0B2839">
                  <a:alpha val="80000"/>
                </a:srgbClr>
              </a:solidFill>
              <a:effectLst/>
              <a:uLnTx/>
              <a:uFillTx/>
              <a:latin typeface="Franklin Gothic Book" panose="020B0503020102020204"/>
              <a:ea typeface="+mn-ea"/>
              <a:cs typeface="+mn-cs"/>
            </a:endParaRPr>
          </a:p>
        </p:txBody>
      </p:sp>
      <p:graphicFrame>
        <p:nvGraphicFramePr>
          <p:cNvPr id="10" name="Content Placeholder 7">
            <a:extLst>
              <a:ext uri="{FF2B5EF4-FFF2-40B4-BE49-F238E27FC236}">
                <a16:creationId xmlns:a16="http://schemas.microsoft.com/office/drawing/2014/main" id="{56C1550C-7A4C-4B88-886E-EA85E304CC58}"/>
              </a:ext>
            </a:extLst>
          </p:cNvPr>
          <p:cNvGraphicFramePr>
            <a:graphicFrameLocks/>
          </p:cNvGraphicFramePr>
          <p:nvPr/>
        </p:nvGraphicFramePr>
        <p:xfrm>
          <a:off x="4965895" y="644630"/>
          <a:ext cx="7226105" cy="55687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87FD463-EC71-4BA8-84D5-8F0E1EB2F30F}"/>
              </a:ext>
            </a:extLst>
          </p:cNvPr>
          <p:cNvSpPr txBox="1"/>
          <p:nvPr/>
        </p:nvSpPr>
        <p:spPr>
          <a:xfrm>
            <a:off x="252898" y="6444476"/>
            <a:ext cx="425424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BEBEB">
                    <a:lumMod val="10000"/>
                  </a:srgbClr>
                </a:solidFill>
                <a:effectLst/>
                <a:uLnTx/>
                <a:uFillTx/>
                <a:latin typeface="Calibri" panose="020F0502020204030204"/>
                <a:ea typeface="+mn-ea"/>
                <a:cs typeface="+mn-cs"/>
              </a:rPr>
              <a:t>Source: APA, 2018, Psychologist Workforce Projections 2015-30.</a:t>
            </a:r>
          </a:p>
        </p:txBody>
      </p:sp>
    </p:spTree>
    <p:extLst>
      <p:ext uri="{BB962C8B-B14F-4D97-AF65-F5344CB8AC3E}">
        <p14:creationId xmlns:p14="http://schemas.microsoft.com/office/powerpoint/2010/main" val="2661254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D5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A239-53B4-E930-4904-92F8E993420B}"/>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Interjurisdictional Practice</a:t>
            </a:r>
          </a:p>
        </p:txBody>
      </p:sp>
      <p:pic>
        <p:nvPicPr>
          <p:cNvPr id="4" name="Picture 3" descr="A map of the united states">
            <a:extLst>
              <a:ext uri="{FF2B5EF4-FFF2-40B4-BE49-F238E27FC236}">
                <a16:creationId xmlns:a16="http://schemas.microsoft.com/office/drawing/2014/main" id="{1CF14259-5524-611D-626D-B832ED81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64" y="0"/>
            <a:ext cx="7003143" cy="6858000"/>
          </a:xfrm>
          <a:prstGeom prst="rect">
            <a:avLst/>
          </a:prstGeom>
        </p:spPr>
      </p:pic>
    </p:spTree>
    <p:extLst>
      <p:ext uri="{BB962C8B-B14F-4D97-AF65-F5344CB8AC3E}">
        <p14:creationId xmlns:p14="http://schemas.microsoft.com/office/powerpoint/2010/main" val="61813936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29E7A-A9B3-4127-9713-903C4155BA6D}"/>
              </a:ext>
            </a:extLst>
          </p:cNvPr>
          <p:cNvSpPr>
            <a:spLocks noGrp="1"/>
          </p:cNvSpPr>
          <p:nvPr>
            <p:ph type="body" sz="quarter" idx="11"/>
          </p:nvPr>
        </p:nvSpPr>
        <p:spPr/>
        <p:txBody>
          <a:bodyPr/>
          <a:lstStyle/>
          <a:p>
            <a:r>
              <a:rPr lang="en-US" dirty="0"/>
              <a:t>“improving the health, health equity, safety, and wellbeing of entire populations, including individuals within those populations”</a:t>
            </a:r>
          </a:p>
          <a:p>
            <a:endParaRPr lang="en-US" dirty="0"/>
          </a:p>
        </p:txBody>
      </p:sp>
      <p:sp>
        <p:nvSpPr>
          <p:cNvPr id="3" name="Title 2">
            <a:extLst>
              <a:ext uri="{FF2B5EF4-FFF2-40B4-BE49-F238E27FC236}">
                <a16:creationId xmlns:a16="http://schemas.microsoft.com/office/drawing/2014/main" id="{54156373-6EB4-4291-9718-9A7638E750BE}"/>
              </a:ext>
            </a:extLst>
          </p:cNvPr>
          <p:cNvSpPr>
            <a:spLocks noGrp="1"/>
          </p:cNvSpPr>
          <p:nvPr>
            <p:ph type="title"/>
          </p:nvPr>
        </p:nvSpPr>
        <p:spPr/>
        <p:txBody>
          <a:bodyPr/>
          <a:lstStyle/>
          <a:p>
            <a:r>
              <a:rPr lang="en-US" dirty="0"/>
              <a:t>Population health</a:t>
            </a:r>
          </a:p>
        </p:txBody>
      </p:sp>
    </p:spTree>
    <p:extLst>
      <p:ext uri="{BB962C8B-B14F-4D97-AF65-F5344CB8AC3E}">
        <p14:creationId xmlns:p14="http://schemas.microsoft.com/office/powerpoint/2010/main" val="1865818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1">
            <a:extLst>
              <a:ext uri="{FF2B5EF4-FFF2-40B4-BE49-F238E27FC236}">
                <a16:creationId xmlns:a16="http://schemas.microsoft.com/office/drawing/2014/main" id="{020FBBF8-FE54-43C1-8DD6-5AF444656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97013"/>
            <a:ext cx="595630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531" name="TextBox 30">
            <a:extLst>
              <a:ext uri="{FF2B5EF4-FFF2-40B4-BE49-F238E27FC236}">
                <a16:creationId xmlns:a16="http://schemas.microsoft.com/office/drawing/2014/main" id="{136C2E92-7629-4069-AD6A-49C9D43BB3C4}"/>
              </a:ext>
            </a:extLst>
          </p:cNvPr>
          <p:cNvSpPr txBox="1">
            <a:spLocks noChangeArrowheads="1"/>
          </p:cNvSpPr>
          <p:nvPr/>
        </p:nvSpPr>
        <p:spPr bwMode="auto">
          <a:xfrm>
            <a:off x="6308725" y="2565400"/>
            <a:ext cx="265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114B7E">
                    <a:lumMod val="50000"/>
                  </a:srgbClr>
                </a:solidFill>
                <a:effectLst/>
                <a:uLnTx/>
                <a:uFillTx/>
                <a:latin typeface="Franklin Gothic Demi" panose="020B0703020102020204" pitchFamily="34" charset="0"/>
                <a:ea typeface="+mn-ea"/>
                <a:cs typeface="Arial" panose="020B0604020202020204" pitchFamily="34" charset="0"/>
              </a:rPr>
              <a:t>Diagnosed</a:t>
            </a:r>
          </a:p>
        </p:txBody>
      </p:sp>
      <p:sp>
        <p:nvSpPr>
          <p:cNvPr id="662532" name="TextBox 31">
            <a:extLst>
              <a:ext uri="{FF2B5EF4-FFF2-40B4-BE49-F238E27FC236}">
                <a16:creationId xmlns:a16="http://schemas.microsoft.com/office/drawing/2014/main" id="{DCEFFE27-5F10-48A4-B2D3-1CE0287CA6D8}"/>
              </a:ext>
            </a:extLst>
          </p:cNvPr>
          <p:cNvSpPr txBox="1">
            <a:spLocks noChangeArrowheads="1"/>
          </p:cNvSpPr>
          <p:nvPr/>
        </p:nvSpPr>
        <p:spPr bwMode="auto">
          <a:xfrm>
            <a:off x="6967538" y="39465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114B7E">
                    <a:lumMod val="50000"/>
                  </a:srgbClr>
                </a:solidFill>
                <a:effectLst/>
                <a:uLnTx/>
                <a:uFillTx/>
                <a:latin typeface="Franklin Gothic Demi" panose="020B0703020102020204" pitchFamily="34" charset="0"/>
                <a:ea typeface="+mn-ea"/>
                <a:cs typeface="Arial" panose="020B0604020202020204" pitchFamily="34" charset="0"/>
              </a:rPr>
              <a:t>At Risk</a:t>
            </a:r>
          </a:p>
        </p:txBody>
      </p:sp>
      <p:sp>
        <p:nvSpPr>
          <p:cNvPr id="662533" name="TextBox 36">
            <a:extLst>
              <a:ext uri="{FF2B5EF4-FFF2-40B4-BE49-F238E27FC236}">
                <a16:creationId xmlns:a16="http://schemas.microsoft.com/office/drawing/2014/main" id="{B04E2F96-44F4-4CA4-82E4-4DBB121D5A3C}"/>
              </a:ext>
            </a:extLst>
          </p:cNvPr>
          <p:cNvSpPr txBox="1">
            <a:spLocks noChangeArrowheads="1"/>
          </p:cNvSpPr>
          <p:nvPr/>
        </p:nvSpPr>
        <p:spPr bwMode="auto">
          <a:xfrm>
            <a:off x="7750175" y="5270500"/>
            <a:ext cx="278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114B7E">
                    <a:lumMod val="50000"/>
                  </a:srgbClr>
                </a:solidFill>
                <a:effectLst/>
                <a:uLnTx/>
                <a:uFillTx/>
                <a:latin typeface="Franklin Gothic Demi" panose="020B0703020102020204" pitchFamily="34" charset="0"/>
                <a:ea typeface="+mn-ea"/>
                <a:cs typeface="Arial" panose="020B0604020202020204" pitchFamily="34" charset="0"/>
              </a:rPr>
              <a:t>Healthy</a:t>
            </a:r>
          </a:p>
        </p:txBody>
      </p:sp>
      <p:cxnSp>
        <p:nvCxnSpPr>
          <p:cNvPr id="25" name="Straight Connector 24">
            <a:extLst>
              <a:ext uri="{FF2B5EF4-FFF2-40B4-BE49-F238E27FC236}">
                <a16:creationId xmlns:a16="http://schemas.microsoft.com/office/drawing/2014/main" id="{5C4D7145-7351-4392-BF76-23E19BAB7845}"/>
              </a:ext>
            </a:extLst>
          </p:cNvPr>
          <p:cNvCxnSpPr/>
          <p:nvPr/>
        </p:nvCxnSpPr>
        <p:spPr>
          <a:xfrm>
            <a:off x="3479800" y="5068888"/>
            <a:ext cx="5972175" cy="0"/>
          </a:xfrm>
          <a:prstGeom prst="line">
            <a:avLst/>
          </a:prstGeom>
          <a:ln w="5715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88467-1F57-49C1-8A37-DA61702075AD}"/>
              </a:ext>
            </a:extLst>
          </p:cNvPr>
          <p:cNvCxnSpPr/>
          <p:nvPr/>
        </p:nvCxnSpPr>
        <p:spPr>
          <a:xfrm flipV="1">
            <a:off x="4327525" y="3548063"/>
            <a:ext cx="4632325" cy="0"/>
          </a:xfrm>
          <a:prstGeom prst="line">
            <a:avLst/>
          </a:prstGeom>
          <a:ln w="5715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8121" name="Title 3">
            <a:extLst>
              <a:ext uri="{FF2B5EF4-FFF2-40B4-BE49-F238E27FC236}">
                <a16:creationId xmlns:a16="http://schemas.microsoft.com/office/drawing/2014/main" id="{A8CE7C35-84E9-45AB-AB1A-88987282D901}"/>
              </a:ext>
            </a:extLst>
          </p:cNvPr>
          <p:cNvSpPr txBox="1">
            <a:spLocks/>
          </p:cNvSpPr>
          <p:nvPr/>
        </p:nvSpPr>
        <p:spPr bwMode="auto">
          <a:xfrm>
            <a:off x="0" y="19050"/>
            <a:ext cx="12099925" cy="1143000"/>
          </a:xfrm>
          <a:prstGeom prst="rect">
            <a:avLst/>
          </a:prstGeom>
          <a:noFill/>
          <a:ln>
            <a:noFill/>
          </a:ln>
        </p:spPr>
        <p:txBody>
          <a:bodyPr lIns="0" tIns="0" rIns="0" bIns="0" anchor="ctr"/>
          <a:lstStyle>
            <a:lvl1pPr>
              <a:lnSpc>
                <a:spcPct val="85000"/>
              </a:lnSpc>
              <a:spcBef>
                <a:spcPts val="600"/>
              </a:spcBef>
              <a:spcAft>
                <a:spcPts val="600"/>
              </a:spcAft>
              <a:buClr>
                <a:schemeClr val="accent2"/>
              </a:buClr>
              <a:buFont typeface="Arial" panose="020B0604020202020204" pitchFamily="34" charset="0"/>
              <a:buChar char="•"/>
              <a:tabLst>
                <a:tab pos="2852738" algn="l"/>
              </a:tabLst>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tabLst>
                <a:tab pos="2852738" algn="l"/>
              </a:tabLst>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tabLst>
                <a:tab pos="2852738" algn="l"/>
              </a:tabLst>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tabLst>
                <a:tab pos="2852738" algn="l"/>
              </a:tabLst>
              <a:defRPr>
                <a:solidFill>
                  <a:srgbClr val="0D0D0D"/>
                </a:solidFill>
                <a:latin typeface="Calibri" panose="020F0502020204030204" pitchFamily="34" charset="0"/>
              </a:defRPr>
            </a:lvl9pPr>
          </a:lstStyle>
          <a:p>
            <a:pPr marL="0" marR="0" lvl="0" indent="0" algn="ctr" defTabSz="914400" rtl="0" eaLnBrk="1" fontAlgn="base" latinLnBrk="0" hangingPunct="1">
              <a:lnSpc>
                <a:spcPct val="85000"/>
              </a:lnSpc>
              <a:spcBef>
                <a:spcPct val="0"/>
              </a:spcBef>
              <a:spcAft>
                <a:spcPts val="1200"/>
              </a:spcAft>
              <a:buClrTx/>
              <a:buSzTx/>
              <a:buFontTx/>
              <a:buNone/>
              <a:tabLst>
                <a:tab pos="2852738" algn="l"/>
              </a:tabLst>
              <a:defRPr/>
            </a:pPr>
            <a:r>
              <a:rPr kumimoji="0" lang="en-US" altLang="en-US" sz="5400" b="0" i="0" u="none" strike="noStrike" kern="1200" cap="none" spc="0" normalizeH="0" baseline="0" noProof="0">
                <a:ln>
                  <a:noFill/>
                </a:ln>
                <a:solidFill>
                  <a:srgbClr val="114B7E">
                    <a:lumMod val="50000"/>
                  </a:srgbClr>
                </a:solidFill>
                <a:effectLst>
                  <a:outerShdw blurRad="38100" dist="38100" dir="2700000" algn="tl">
                    <a:srgbClr val="000000">
                      <a:alpha val="43137"/>
                    </a:srgbClr>
                  </a:outerShdw>
                </a:effectLst>
                <a:uLnTx/>
                <a:uFillTx/>
                <a:latin typeface="Franklin Gothic Demi" panose="020B0703020102020204" pitchFamily="34" charset="0"/>
                <a:ea typeface="+mn-ea"/>
                <a:cs typeface="Arial" panose="020B0604020202020204" pitchFamily="34" charset="0"/>
              </a:rPr>
              <a:t>Population Health Approach</a:t>
            </a:r>
          </a:p>
        </p:txBody>
      </p:sp>
      <p:sp>
        <p:nvSpPr>
          <p:cNvPr id="28" name="TextBox 30">
            <a:extLst>
              <a:ext uri="{FF2B5EF4-FFF2-40B4-BE49-F238E27FC236}">
                <a16:creationId xmlns:a16="http://schemas.microsoft.com/office/drawing/2014/main" id="{86431C84-87DD-4964-98B4-3DC02AB121D7}"/>
              </a:ext>
            </a:extLst>
          </p:cNvPr>
          <p:cNvSpPr txBox="1">
            <a:spLocks noChangeArrowheads="1"/>
          </p:cNvSpPr>
          <p:nvPr/>
        </p:nvSpPr>
        <p:spPr bwMode="auto">
          <a:xfrm>
            <a:off x="1533525" y="2546350"/>
            <a:ext cx="290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14B7E">
                    <a:lumMod val="50000"/>
                  </a:srgbClr>
                </a:solidFill>
                <a:effectLst/>
                <a:uLnTx/>
                <a:uFillTx/>
                <a:latin typeface="Franklin Gothic Book" panose="020B0503020102020204" pitchFamily="34" charset="0"/>
                <a:ea typeface="+mn-ea"/>
                <a:cs typeface="Arial" panose="020B0604020202020204" pitchFamily="34" charset="0"/>
              </a:rPr>
              <a:t>Effective &amp; Efficient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14B7E">
                    <a:lumMod val="50000"/>
                  </a:srgbClr>
                </a:solidFill>
                <a:effectLst/>
                <a:uLnTx/>
                <a:uFillTx/>
                <a:latin typeface="Franklin Gothic Book" panose="020B0503020102020204" pitchFamily="34" charset="0"/>
                <a:ea typeface="+mn-ea"/>
                <a:cs typeface="Arial" panose="020B0604020202020204" pitchFamily="34" charset="0"/>
              </a:rPr>
              <a:t>Clinical Care</a:t>
            </a:r>
          </a:p>
        </p:txBody>
      </p:sp>
      <p:sp>
        <p:nvSpPr>
          <p:cNvPr id="29" name="TextBox 30">
            <a:extLst>
              <a:ext uri="{FF2B5EF4-FFF2-40B4-BE49-F238E27FC236}">
                <a16:creationId xmlns:a16="http://schemas.microsoft.com/office/drawing/2014/main" id="{6E227F5B-4CDF-4DC4-9439-1357A92CC068}"/>
              </a:ext>
            </a:extLst>
          </p:cNvPr>
          <p:cNvSpPr txBox="1">
            <a:spLocks noChangeArrowheads="1"/>
          </p:cNvSpPr>
          <p:nvPr/>
        </p:nvSpPr>
        <p:spPr bwMode="auto">
          <a:xfrm>
            <a:off x="909638" y="3871913"/>
            <a:ext cx="271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14B7E">
                    <a:lumMod val="50000"/>
                  </a:srgbClr>
                </a:solidFill>
                <a:effectLst/>
                <a:uLnTx/>
                <a:uFillTx/>
                <a:latin typeface="Franklin Gothic Book" panose="020B0503020102020204" pitchFamily="34" charset="0"/>
                <a:ea typeface="+mn-ea"/>
                <a:cs typeface="Arial" panose="020B0604020202020204" pitchFamily="34" charset="0"/>
              </a:rPr>
              <a:t>Mitigate Risk &amp; Early Intervention</a:t>
            </a:r>
          </a:p>
        </p:txBody>
      </p:sp>
      <p:sp>
        <p:nvSpPr>
          <p:cNvPr id="30" name="TextBox 30">
            <a:extLst>
              <a:ext uri="{FF2B5EF4-FFF2-40B4-BE49-F238E27FC236}">
                <a16:creationId xmlns:a16="http://schemas.microsoft.com/office/drawing/2014/main" id="{358D30F1-7A7E-4921-BBD6-FE6E75F50F92}"/>
              </a:ext>
            </a:extLst>
          </p:cNvPr>
          <p:cNvSpPr txBox="1">
            <a:spLocks noChangeArrowheads="1"/>
          </p:cNvSpPr>
          <p:nvPr/>
        </p:nvSpPr>
        <p:spPr bwMode="auto">
          <a:xfrm>
            <a:off x="593725" y="5270500"/>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14B7E">
                    <a:lumMod val="50000"/>
                  </a:srgbClr>
                </a:solidFill>
                <a:effectLst/>
                <a:uLnTx/>
                <a:uFillTx/>
                <a:latin typeface="Franklin Gothic Book" panose="020B0503020102020204" pitchFamily="34" charset="0"/>
                <a:ea typeface="+mn-ea"/>
                <a:cs typeface="Arial" panose="020B0604020202020204" pitchFamily="34" charset="0"/>
              </a:rPr>
              <a:t>Keeping People Healthy</a:t>
            </a:r>
          </a:p>
        </p:txBody>
      </p:sp>
      <p:sp>
        <p:nvSpPr>
          <p:cNvPr id="662540" name="TextBox 4">
            <a:extLst>
              <a:ext uri="{FF2B5EF4-FFF2-40B4-BE49-F238E27FC236}">
                <a16:creationId xmlns:a16="http://schemas.microsoft.com/office/drawing/2014/main" id="{0B5E419D-16D2-4701-B4C1-FC9178950759}"/>
              </a:ext>
            </a:extLst>
          </p:cNvPr>
          <p:cNvSpPr txBox="1">
            <a:spLocks noChangeArrowheads="1"/>
          </p:cNvSpPr>
          <p:nvPr/>
        </p:nvSpPr>
        <p:spPr bwMode="auto">
          <a:xfrm>
            <a:off x="6308725" y="1612900"/>
            <a:ext cx="225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B0F0">
                    <a:lumMod val="75000"/>
                  </a:srgbClr>
                </a:solidFill>
                <a:effectLst/>
                <a:uLnTx/>
                <a:uFillTx/>
                <a:latin typeface="Franklin Gothic Demi" panose="020B0703020102020204" pitchFamily="34" charset="0"/>
                <a:ea typeface="+mn-ea"/>
                <a:cs typeface="Arial" panose="020B0604020202020204" pitchFamily="34" charset="0"/>
              </a:rPr>
              <a:t>People</a:t>
            </a:r>
          </a:p>
        </p:txBody>
      </p:sp>
      <p:sp>
        <p:nvSpPr>
          <p:cNvPr id="662541" name="TextBox 23">
            <a:extLst>
              <a:ext uri="{FF2B5EF4-FFF2-40B4-BE49-F238E27FC236}">
                <a16:creationId xmlns:a16="http://schemas.microsoft.com/office/drawing/2014/main" id="{F5CB226B-B17C-41F8-B9C3-F88DF7590173}"/>
              </a:ext>
            </a:extLst>
          </p:cNvPr>
          <p:cNvSpPr txBox="1">
            <a:spLocks noChangeArrowheads="1"/>
          </p:cNvSpPr>
          <p:nvPr/>
        </p:nvSpPr>
        <p:spPr bwMode="auto">
          <a:xfrm>
            <a:off x="2481263" y="1612900"/>
            <a:ext cx="1203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600"/>
              </a:spcBef>
              <a:spcAft>
                <a:spcPts val="600"/>
              </a:spcAft>
              <a:buClr>
                <a:schemeClr val="accent2"/>
              </a:buClr>
              <a:buFont typeface="Arial" panose="020B0604020202020204" pitchFamily="34" charset="0"/>
              <a:buChar char="•"/>
              <a:defRPr sz="2800">
                <a:solidFill>
                  <a:srgbClr val="0D0D0D"/>
                </a:solidFill>
                <a:latin typeface="Calibri" panose="020F0502020204030204" pitchFamily="34" charset="0"/>
              </a:defRPr>
            </a:lvl1pPr>
            <a:lvl2pPr marL="742950" indent="-285750">
              <a:lnSpc>
                <a:spcPct val="85000"/>
              </a:lnSpc>
              <a:spcAft>
                <a:spcPts val="600"/>
              </a:spcAft>
              <a:buFont typeface="Arial" panose="020B0604020202020204" pitchFamily="34" charset="0"/>
              <a:buChar char="–"/>
              <a:defRPr sz="2400">
                <a:solidFill>
                  <a:srgbClr val="0D0D0D"/>
                </a:solidFill>
                <a:latin typeface="Calibri" panose="020F0502020204030204" pitchFamily="34" charset="0"/>
              </a:defRPr>
            </a:lvl2pPr>
            <a:lvl3pPr marL="1143000" indent="-228600">
              <a:lnSpc>
                <a:spcPct val="85000"/>
              </a:lnSpc>
              <a:spcAft>
                <a:spcPts val="600"/>
              </a:spcAft>
              <a:buFont typeface="Arial" panose="020B0604020202020204" pitchFamily="34" charset="0"/>
              <a:buChar char="•"/>
              <a:defRPr sz="2000">
                <a:solidFill>
                  <a:srgbClr val="0D0D0D"/>
                </a:solidFill>
                <a:latin typeface="Calibri" panose="020F0502020204030204" pitchFamily="34" charset="0"/>
              </a:defRPr>
            </a:lvl3pPr>
            <a:lvl4pPr marL="16002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4pPr>
            <a:lvl5pPr marL="2057400" indent="-228600">
              <a:lnSpc>
                <a:spcPct val="85000"/>
              </a:lnSpc>
              <a:spcAft>
                <a:spcPts val="600"/>
              </a:spcAft>
              <a:buFont typeface="Arial" panose="020B0604020202020204" pitchFamily="34" charset="0"/>
              <a:buChar char="»"/>
              <a:defRPr>
                <a:solidFill>
                  <a:srgbClr val="0D0D0D"/>
                </a:solidFill>
                <a:latin typeface="Calibri" panose="020F0502020204030204" pitchFamily="34" charset="0"/>
              </a:defRPr>
            </a:lvl5pPr>
            <a:lvl6pPr marL="25146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6pPr>
            <a:lvl7pPr marL="29718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7pPr>
            <a:lvl8pPr marL="34290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8pPr>
            <a:lvl9pPr marL="3886200" indent="-228600" eaLnBrk="0" fontAlgn="base" hangingPunct="0">
              <a:lnSpc>
                <a:spcPct val="85000"/>
              </a:lnSpc>
              <a:spcBef>
                <a:spcPct val="0"/>
              </a:spcBef>
              <a:spcAft>
                <a:spcPts val="600"/>
              </a:spcAft>
              <a:buFont typeface="Arial" panose="020B0604020202020204" pitchFamily="34" charset="0"/>
              <a:buChar char="»"/>
              <a:defRPr>
                <a:solidFill>
                  <a:srgbClr val="0D0D0D"/>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B0F0">
                    <a:lumMod val="75000"/>
                  </a:srgbClr>
                </a:solidFill>
                <a:effectLst/>
                <a:uLnTx/>
                <a:uFillTx/>
                <a:latin typeface="Franklin Gothic Demi" panose="020B0703020102020204" pitchFamily="34" charset="0"/>
                <a:ea typeface="+mn-ea"/>
                <a:cs typeface="Arial" panose="020B0604020202020204" pitchFamily="34" charset="0"/>
              </a:rPr>
              <a:t>Goal</a:t>
            </a:r>
            <a:endParaRPr kumimoji="0" lang="en-US" altLang="en-US" sz="4800" b="1" i="0" u="none" strike="noStrike" kern="1200" cap="none" spc="0" normalizeH="0" baseline="0" noProof="0">
              <a:ln>
                <a:noFill/>
              </a:ln>
              <a:solidFill>
                <a:srgbClr val="00B0F0">
                  <a:lumMod val="75000"/>
                </a:srgbClr>
              </a:solidFill>
              <a:effectLst/>
              <a:uLnTx/>
              <a:uFillTx/>
              <a:latin typeface="Franklin Gothic Demi" panose="020B07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08687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10;&#10;Description automatically generated">
            <a:extLst>
              <a:ext uri="{FF2B5EF4-FFF2-40B4-BE49-F238E27FC236}">
                <a16:creationId xmlns:a16="http://schemas.microsoft.com/office/drawing/2014/main" id="{7AC43145-EBD7-494E-161E-097FCEE4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365" y="66675"/>
            <a:ext cx="7259063" cy="6553199"/>
          </a:xfrm>
          <a:prstGeom prst="rect">
            <a:avLst/>
          </a:prstGeom>
        </p:spPr>
      </p:pic>
      <p:sp>
        <p:nvSpPr>
          <p:cNvPr id="7" name="Title 6">
            <a:extLst>
              <a:ext uri="{FF2B5EF4-FFF2-40B4-BE49-F238E27FC236}">
                <a16:creationId xmlns:a16="http://schemas.microsoft.com/office/drawing/2014/main" id="{798A4AEC-BAAF-FF28-6218-AB27D5255235}"/>
              </a:ext>
            </a:extLst>
          </p:cNvPr>
          <p:cNvSpPr>
            <a:spLocks noGrp="1"/>
          </p:cNvSpPr>
          <p:nvPr>
            <p:ph type="title"/>
          </p:nvPr>
        </p:nvSpPr>
        <p:spPr>
          <a:xfrm>
            <a:off x="94814" y="5161406"/>
            <a:ext cx="4020854" cy="1784195"/>
          </a:xfrm>
        </p:spPr>
        <p:txBody>
          <a:bodyPr/>
          <a:lstStyle/>
          <a:p>
            <a:r>
              <a:rPr lang="en-US" sz="3200" dirty="0">
                <a:hlinkClick r:id="rId3"/>
              </a:rPr>
              <a:t>APA Population Health Policy Statement</a:t>
            </a:r>
            <a:endParaRPr lang="en-US" sz="3200" dirty="0"/>
          </a:p>
        </p:txBody>
      </p:sp>
    </p:spTree>
    <p:extLst>
      <p:ext uri="{BB962C8B-B14F-4D97-AF65-F5344CB8AC3E}">
        <p14:creationId xmlns:p14="http://schemas.microsoft.com/office/powerpoint/2010/main" val="2019361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E4F96C-31D0-4289-B367-070112055620}"/>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600" kern="1200" dirty="0">
                <a:solidFill>
                  <a:schemeClr val="tx1"/>
                </a:solidFill>
                <a:latin typeface="+mj-lt"/>
                <a:ea typeface="+mj-ea"/>
                <a:cs typeface="+mj-cs"/>
              </a:rPr>
              <a:t>Psychology as a Multi-tiered Profession</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98FFC1C-FEC2-467F-AD4B-3267F0B973BA}"/>
              </a:ext>
            </a:extLst>
          </p:cNvPr>
          <p:cNvSpPr>
            <a:spLocks noGrp="1"/>
          </p:cNvSpPr>
          <p:nvPr>
            <p:ph type="body" sz="quarter" idx="11"/>
          </p:nvPr>
        </p:nvSpPr>
        <p:spPr>
          <a:xfrm>
            <a:off x="5126418" y="552091"/>
            <a:ext cx="6224335" cy="5431536"/>
          </a:xfrm>
        </p:spPr>
        <p:txBody>
          <a:bodyPr vert="horz" lIns="91440" tIns="45720" rIns="91440" bIns="45720" rtlCol="0" anchor="ctr">
            <a:normAutofit/>
          </a:bodyPr>
          <a:lstStyle/>
          <a:p>
            <a:pPr marL="0" indent="0">
              <a:spcBef>
                <a:spcPts val="0"/>
              </a:spcBef>
              <a:spcAft>
                <a:spcPts val="600"/>
              </a:spcAft>
              <a:buNone/>
            </a:pPr>
            <a:r>
              <a:rPr lang="en-US" sz="1400" b="1" dirty="0">
                <a:solidFill>
                  <a:schemeClr val="tx1"/>
                </a:solidFill>
                <a:latin typeface="+mn-lt"/>
                <a:cs typeface="+mn-cs"/>
              </a:rPr>
              <a:t>Assembly on the Value and Distinctiveness of the Doctoral Degree</a:t>
            </a:r>
          </a:p>
          <a:p>
            <a:pPr marL="0">
              <a:spcBef>
                <a:spcPts val="0"/>
              </a:spcBef>
              <a:spcAft>
                <a:spcPts val="600"/>
              </a:spcAft>
              <a:buFont typeface="Arial" panose="020B0604020202020204" pitchFamily="34" charset="0"/>
              <a:buChar char="•"/>
            </a:pPr>
            <a:endParaRPr lang="en-US" sz="1400" b="1" dirty="0">
              <a:solidFill>
                <a:schemeClr val="tx1"/>
              </a:solidFill>
              <a:latin typeface="+mn-lt"/>
              <a:cs typeface="+mn-cs"/>
            </a:endParaRPr>
          </a:p>
          <a:p>
            <a:pPr marL="0" indent="0">
              <a:spcBef>
                <a:spcPts val="0"/>
              </a:spcBef>
              <a:spcAft>
                <a:spcPts val="600"/>
              </a:spcAft>
              <a:buNone/>
            </a:pPr>
            <a:r>
              <a:rPr lang="en-US" sz="1400" b="1" dirty="0">
                <a:solidFill>
                  <a:schemeClr val="tx1"/>
                </a:solidFill>
                <a:latin typeface="+mn-lt"/>
                <a:cs typeface="+mn-cs"/>
              </a:rPr>
              <a:t>The doctoral degree/license adds significant value within our multi-tiered profession.</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Evaluation, specialty practice, leadership, interprofessional teamwork</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Areas that include and go beyond direct service provision</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Multiple tiers within the profession may be important to advance population health, wherein doctoral psychologists' practice with a scope of greatest complexity in both breadth and depth. </a:t>
            </a:r>
          </a:p>
          <a:p>
            <a:pPr marL="0" indent="0">
              <a:spcBef>
                <a:spcPts val="0"/>
              </a:spcBef>
              <a:spcAft>
                <a:spcPts val="600"/>
              </a:spcAft>
              <a:buNone/>
            </a:pPr>
            <a:r>
              <a:rPr lang="en-US" sz="1400" b="1" dirty="0">
                <a:solidFill>
                  <a:schemeClr val="tx1"/>
                </a:solidFill>
                <a:latin typeface="+mn-lt"/>
                <a:cs typeface="+mn-cs"/>
              </a:rPr>
              <a:t/>
            </a:r>
            <a:br>
              <a:rPr lang="en-US" sz="1400" b="1" dirty="0">
                <a:solidFill>
                  <a:schemeClr val="tx1"/>
                </a:solidFill>
                <a:latin typeface="+mn-lt"/>
                <a:cs typeface="+mn-cs"/>
              </a:rPr>
            </a:br>
            <a:r>
              <a:rPr lang="en-US" sz="1400" b="1" dirty="0">
                <a:solidFill>
                  <a:schemeClr val="tx1"/>
                </a:solidFill>
                <a:latin typeface="+mn-lt"/>
                <a:cs typeface="+mn-cs"/>
              </a:rPr>
              <a:t>Science characterizes and distinguishes psychology, and it undergirds all education and practice. </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Doctoral professionals are adept at understanding and utilizing science to make complex decisions to improve the health of the people and communities we serve.  </a:t>
            </a:r>
          </a:p>
          <a:p>
            <a:pPr marL="0" indent="0">
              <a:spcBef>
                <a:spcPts val="0"/>
              </a:spcBef>
              <a:spcAft>
                <a:spcPts val="600"/>
              </a:spcAft>
              <a:buNone/>
            </a:pPr>
            <a:r>
              <a:rPr lang="en-US" sz="1400" b="1" dirty="0">
                <a:solidFill>
                  <a:schemeClr val="tx1"/>
                </a:solidFill>
                <a:latin typeface="+mn-lt"/>
                <a:cs typeface="+mn-cs"/>
              </a:rPr>
              <a:t/>
            </a:r>
            <a:br>
              <a:rPr lang="en-US" sz="1400" b="1" dirty="0">
                <a:solidFill>
                  <a:schemeClr val="tx1"/>
                </a:solidFill>
                <a:latin typeface="+mn-lt"/>
                <a:cs typeface="+mn-cs"/>
              </a:rPr>
            </a:br>
            <a:r>
              <a:rPr lang="en-US" sz="1400" b="1" dirty="0">
                <a:solidFill>
                  <a:schemeClr val="tx1"/>
                </a:solidFill>
                <a:latin typeface="+mn-lt"/>
                <a:cs typeface="+mn-cs"/>
              </a:rPr>
              <a:t>Equity, diversity, and inclusion (EDI) is foundational to psychology and effective health care. </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The psychology workforce must diversify and reflect the U.S. population. </a:t>
            </a:r>
          </a:p>
          <a:p>
            <a:pPr>
              <a:spcBef>
                <a:spcPts val="0"/>
              </a:spcBef>
              <a:spcAft>
                <a:spcPts val="600"/>
              </a:spcAft>
              <a:buFont typeface="Arial" panose="020B0604020202020204" pitchFamily="34" charset="0"/>
              <a:buChar char="•"/>
            </a:pPr>
            <a:r>
              <a:rPr lang="en-US" sz="1400" dirty="0">
                <a:solidFill>
                  <a:schemeClr val="tx1"/>
                </a:solidFill>
                <a:latin typeface="+mn-lt"/>
                <a:cs typeface="+mn-cs"/>
              </a:rPr>
              <a:t>Developing and maintaining competence in EDI is essential across the professional lifespan of the psychology practitioner. </a:t>
            </a:r>
          </a:p>
        </p:txBody>
      </p:sp>
    </p:spTree>
    <p:extLst>
      <p:ext uri="{BB962C8B-B14F-4D97-AF65-F5344CB8AC3E}">
        <p14:creationId xmlns:p14="http://schemas.microsoft.com/office/powerpoint/2010/main" val="1061145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586B-B5FF-4EB4-A325-1941D03D8D8E}"/>
              </a:ext>
            </a:extLst>
          </p:cNvPr>
          <p:cNvSpPr>
            <a:spLocks noGrp="1"/>
          </p:cNvSpPr>
          <p:nvPr>
            <p:ph type="title"/>
          </p:nvPr>
        </p:nvSpPr>
        <p:spPr/>
        <p:txBody>
          <a:bodyPr/>
          <a:lstStyle/>
          <a:p>
            <a:r>
              <a:rPr lang="en-US" sz="4000" dirty="0"/>
              <a:t>Delphi Poll</a:t>
            </a:r>
          </a:p>
        </p:txBody>
      </p:sp>
      <p:graphicFrame>
        <p:nvGraphicFramePr>
          <p:cNvPr id="6" name="Content Placeholder 2">
            <a:extLst>
              <a:ext uri="{FF2B5EF4-FFF2-40B4-BE49-F238E27FC236}">
                <a16:creationId xmlns:a16="http://schemas.microsoft.com/office/drawing/2014/main" id="{42097FF2-279A-4061-A428-E3536E2CA9D2}"/>
              </a:ext>
            </a:extLst>
          </p:cNvPr>
          <p:cNvGraphicFramePr>
            <a:graphicFrameLocks noGrp="1"/>
          </p:cNvGraphicFramePr>
          <p:nvPr>
            <p:ph sz="quarter" idx="4294967295"/>
            <p:extLst>
              <p:ext uri="{D42A27DB-BD31-4B8C-83A1-F6EECF244321}">
                <p14:modId xmlns:p14="http://schemas.microsoft.com/office/powerpoint/2010/main" val="823365167"/>
              </p:ext>
            </p:extLst>
          </p:nvPr>
        </p:nvGraphicFramePr>
        <p:xfrm>
          <a:off x="0" y="1708150"/>
          <a:ext cx="10515600" cy="464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2C817D-F9F1-F5AB-1C13-6D4FED624D96}"/>
              </a:ext>
            </a:extLst>
          </p:cNvPr>
          <p:cNvSpPr txBox="1"/>
          <p:nvPr/>
        </p:nvSpPr>
        <p:spPr>
          <a:xfrm>
            <a:off x="173255" y="6457890"/>
            <a:ext cx="7093819" cy="400110"/>
          </a:xfrm>
          <a:prstGeom prst="rect">
            <a:avLst/>
          </a:prstGeom>
          <a:noFill/>
        </p:spPr>
        <p:txBody>
          <a:bodyPr wrap="square" rtlCol="0">
            <a:spAutoFit/>
          </a:bodyPr>
          <a:lstStyle/>
          <a:p>
            <a:r>
              <a:rPr lang="en-US" sz="1000" b="0" i="0" dirty="0">
                <a:solidFill>
                  <a:srgbClr val="222222"/>
                </a:solidFill>
                <a:effectLst/>
                <a:highlight>
                  <a:srgbClr val="FFFFFF"/>
                </a:highlight>
                <a:latin typeface="Arial" panose="020B0604020202020204" pitchFamily="34" charset="0"/>
              </a:rPr>
              <a:t>Neimeyer, G. J., Macura, Z., Grus, C. L., Skillings, J. L., Bufka, L. F., &amp; Rose, S. A. (2022). The future of education and practice in health service psychology: A Delphi study. </a:t>
            </a:r>
            <a:r>
              <a:rPr lang="en-US" sz="1000" b="0" i="1" dirty="0">
                <a:solidFill>
                  <a:srgbClr val="222222"/>
                </a:solidFill>
                <a:effectLst/>
                <a:highlight>
                  <a:srgbClr val="FFFFFF"/>
                </a:highlight>
                <a:latin typeface="Arial" panose="020B0604020202020204" pitchFamily="34" charset="0"/>
              </a:rPr>
              <a:t>Professional Psychology: Research and Practice</a:t>
            </a:r>
            <a:r>
              <a:rPr lang="en-US" sz="1000" b="0" i="0" dirty="0">
                <a:solidFill>
                  <a:srgbClr val="222222"/>
                </a:solidFill>
                <a:effectLst/>
                <a:highlight>
                  <a:srgbClr val="FFFFFF"/>
                </a:highlight>
                <a:latin typeface="Arial" panose="020B0604020202020204" pitchFamily="34" charset="0"/>
              </a:rPr>
              <a:t>, </a:t>
            </a:r>
            <a:r>
              <a:rPr lang="en-US" sz="1000" b="0" i="1" dirty="0">
                <a:solidFill>
                  <a:srgbClr val="222222"/>
                </a:solidFill>
                <a:effectLst/>
                <a:highlight>
                  <a:srgbClr val="FFFFFF"/>
                </a:highlight>
                <a:latin typeface="Arial" panose="020B0604020202020204" pitchFamily="34" charset="0"/>
              </a:rPr>
              <a:t>53</a:t>
            </a:r>
            <a:r>
              <a:rPr lang="en-US" sz="1000" b="0" i="0" dirty="0">
                <a:solidFill>
                  <a:srgbClr val="222222"/>
                </a:solidFill>
                <a:effectLst/>
                <a:highlight>
                  <a:srgbClr val="FFFFFF"/>
                </a:highlight>
                <a:latin typeface="Arial" panose="020B0604020202020204" pitchFamily="34" charset="0"/>
              </a:rPr>
              <a:t>(2), 116.</a:t>
            </a:r>
            <a:endParaRPr lang="en-US" sz="1000" dirty="0"/>
          </a:p>
        </p:txBody>
      </p:sp>
    </p:spTree>
    <p:extLst>
      <p:ext uri="{BB962C8B-B14F-4D97-AF65-F5344CB8AC3E}">
        <p14:creationId xmlns:p14="http://schemas.microsoft.com/office/powerpoint/2010/main" val="4260208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4E79A-7885-44AE-8849-AFAFA9D590D0}"/>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dirty="0">
                <a:solidFill>
                  <a:srgbClr val="FFFFFF"/>
                </a:solidFill>
                <a:latin typeface="+mj-lt"/>
                <a:ea typeface="+mj-ea"/>
                <a:cs typeface="+mj-cs"/>
              </a:rPr>
              <a:t>Summit on the Future of Education and Practice – Vision for Moving Forward </a:t>
            </a:r>
          </a:p>
        </p:txBody>
      </p:sp>
      <p:sp>
        <p:nvSpPr>
          <p:cNvPr id="3" name="Content Placeholder 2">
            <a:extLst>
              <a:ext uri="{FF2B5EF4-FFF2-40B4-BE49-F238E27FC236}">
                <a16:creationId xmlns:a16="http://schemas.microsoft.com/office/drawing/2014/main" id="{264DDCBC-DD40-44D6-9F80-CA26197BA241}"/>
              </a:ext>
            </a:extLst>
          </p:cNvPr>
          <p:cNvSpPr>
            <a:spLocks noGrp="1"/>
          </p:cNvSpPr>
          <p:nvPr>
            <p:ph type="body" sz="quarter" idx="11"/>
          </p:nvPr>
        </p:nvSpPr>
        <p:spPr>
          <a:xfrm>
            <a:off x="1371599" y="2318197"/>
            <a:ext cx="9724031" cy="3683358"/>
          </a:xfrm>
        </p:spPr>
        <p:txBody>
          <a:bodyPr vert="horz" lIns="91440" tIns="45720" rIns="91440" bIns="45720" rtlCol="0" anchor="ctr">
            <a:normAutofit/>
          </a:bodyPr>
          <a:lstStyle/>
          <a:p>
            <a:pPr>
              <a:buFont typeface="Arial" panose="020B0604020202020204" pitchFamily="34" charset="0"/>
              <a:buChar char="•"/>
            </a:pPr>
            <a:r>
              <a:rPr lang="en-US" sz="2000" dirty="0">
                <a:solidFill>
                  <a:schemeClr val="tx1"/>
                </a:solidFill>
                <a:latin typeface="+mn-lt"/>
                <a:cs typeface="+mn-cs"/>
              </a:rPr>
              <a:t>Inclusive</a:t>
            </a:r>
          </a:p>
          <a:p>
            <a:pPr lvl="1">
              <a:buFont typeface="Arial" panose="020B0604020202020204" pitchFamily="34" charset="0"/>
              <a:buChar char="•"/>
            </a:pPr>
            <a:r>
              <a:rPr lang="en-US" sz="2000" dirty="0">
                <a:solidFill>
                  <a:schemeClr val="tx1"/>
                </a:solidFill>
                <a:latin typeface="+mn-lt"/>
                <a:cs typeface="+mn-cs"/>
              </a:rPr>
              <a:t>Master’s practitioners</a:t>
            </a:r>
          </a:p>
          <a:p>
            <a:pPr lvl="1">
              <a:buFont typeface="Arial" panose="020B0604020202020204" pitchFamily="34" charset="0"/>
              <a:buChar char="•"/>
            </a:pPr>
            <a:r>
              <a:rPr lang="en-US" sz="2000" dirty="0">
                <a:solidFill>
                  <a:schemeClr val="tx1"/>
                </a:solidFill>
                <a:latin typeface="+mn-lt"/>
                <a:cs typeface="+mn-cs"/>
              </a:rPr>
              <a:t>Interprofessional collaborative practice</a:t>
            </a:r>
          </a:p>
          <a:p>
            <a:pPr>
              <a:buFont typeface="Arial" panose="020B0604020202020204" pitchFamily="34" charset="0"/>
              <a:buChar char="•"/>
            </a:pPr>
            <a:r>
              <a:rPr lang="en-US" sz="2000" dirty="0">
                <a:solidFill>
                  <a:schemeClr val="tx1"/>
                </a:solidFill>
                <a:latin typeface="+mn-lt"/>
                <a:cs typeface="+mn-cs"/>
              </a:rPr>
              <a:t>Expansive</a:t>
            </a:r>
          </a:p>
          <a:p>
            <a:pPr lvl="1">
              <a:buFont typeface="Arial" panose="020B0604020202020204" pitchFamily="34" charset="0"/>
              <a:buChar char="•"/>
            </a:pPr>
            <a:r>
              <a:rPr lang="en-US" sz="2000" dirty="0">
                <a:solidFill>
                  <a:schemeClr val="tx1"/>
                </a:solidFill>
                <a:latin typeface="+mn-lt"/>
                <a:cs typeface="+mn-cs"/>
              </a:rPr>
              <a:t>New roles, responsibilities, services</a:t>
            </a:r>
          </a:p>
          <a:p>
            <a:pPr>
              <a:buFont typeface="Arial" panose="020B0604020202020204" pitchFamily="34" charset="0"/>
              <a:buChar char="•"/>
            </a:pPr>
            <a:r>
              <a:rPr lang="en-US" sz="2000" dirty="0">
                <a:solidFill>
                  <a:schemeClr val="tx1"/>
                </a:solidFill>
                <a:latin typeface="+mn-lt"/>
                <a:cs typeface="+mn-cs"/>
              </a:rPr>
              <a:t>Representative</a:t>
            </a:r>
          </a:p>
          <a:p>
            <a:pPr lvl="1">
              <a:buFont typeface="Arial" panose="020B0604020202020204" pitchFamily="34" charset="0"/>
              <a:buChar char="•"/>
            </a:pPr>
            <a:r>
              <a:rPr lang="en-US" sz="2000" dirty="0">
                <a:solidFill>
                  <a:schemeClr val="tx1"/>
                </a:solidFill>
                <a:latin typeface="+mn-lt"/>
                <a:cs typeface="+mn-cs"/>
              </a:rPr>
              <a:t>Increased diversity in the workforce</a:t>
            </a:r>
          </a:p>
          <a:p>
            <a:pPr lvl="1">
              <a:buFont typeface="Arial" panose="020B0604020202020204" pitchFamily="34" charset="0"/>
              <a:buChar char="•"/>
            </a:pPr>
            <a:r>
              <a:rPr lang="en-US" sz="2000" dirty="0">
                <a:solidFill>
                  <a:schemeClr val="tx1"/>
                </a:solidFill>
                <a:latin typeface="+mn-lt"/>
                <a:cs typeface="+mn-cs"/>
              </a:rPr>
              <a:t>What we teach, how we teach, our science</a:t>
            </a:r>
          </a:p>
          <a:p>
            <a:pPr>
              <a:buFont typeface="Arial" panose="020B0604020202020204" pitchFamily="34" charset="0"/>
              <a:buChar char="•"/>
            </a:pPr>
            <a:r>
              <a:rPr lang="en-US" sz="2000" dirty="0">
                <a:solidFill>
                  <a:schemeClr val="tx1"/>
                </a:solidFill>
                <a:latin typeface="+mn-lt"/>
                <a:cs typeface="+mn-cs"/>
              </a:rPr>
              <a:t>Responsive</a:t>
            </a:r>
          </a:p>
          <a:p>
            <a:pPr lvl="1">
              <a:buFont typeface="Arial" panose="020B0604020202020204" pitchFamily="34" charset="0"/>
              <a:buChar char="•"/>
            </a:pPr>
            <a:r>
              <a:rPr lang="en-US" sz="2000" dirty="0">
                <a:solidFill>
                  <a:schemeClr val="tx1"/>
                </a:solidFill>
                <a:latin typeface="+mn-lt"/>
                <a:cs typeface="+mn-cs"/>
              </a:rPr>
              <a:t>Continuous quality improvement efforts</a:t>
            </a:r>
          </a:p>
        </p:txBody>
      </p:sp>
    </p:spTree>
    <p:extLst>
      <p:ext uri="{BB962C8B-B14F-4D97-AF65-F5344CB8AC3E}">
        <p14:creationId xmlns:p14="http://schemas.microsoft.com/office/powerpoint/2010/main" val="311941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54812C7-B507-1516-AC84-21031800E725}"/>
              </a:ext>
            </a:extLst>
          </p:cNvPr>
          <p:cNvGraphicFramePr>
            <a:graphicFrameLocks noGrp="1"/>
          </p:cNvGraphicFramePr>
          <p:nvPr>
            <p:ph sz="quarter" idx="4294967295"/>
          </p:nvPr>
        </p:nvGraphicFramePr>
        <p:xfrm>
          <a:off x="2660" y="111434"/>
          <a:ext cx="12196482" cy="7006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1F6E036-F507-225C-4DC8-63036D236141}"/>
              </a:ext>
            </a:extLst>
          </p:cNvPr>
          <p:cNvSpPr txBox="1"/>
          <p:nvPr/>
        </p:nvSpPr>
        <p:spPr>
          <a:xfrm>
            <a:off x="299103" y="589660"/>
            <a:ext cx="3238856" cy="1077218"/>
          </a:xfrm>
          <a:prstGeom prst="rect">
            <a:avLst/>
          </a:prstGeom>
          <a:noFill/>
        </p:spPr>
        <p:txBody>
          <a:bodyPr wrap="square" rtlCol="0">
            <a:spAutoFit/>
          </a:bodyPr>
          <a:lstStyle/>
          <a:p>
            <a:r>
              <a:rPr lang="en-US" sz="3200" b="1"/>
              <a:t>Areas of Current Work</a:t>
            </a:r>
          </a:p>
        </p:txBody>
      </p:sp>
    </p:spTree>
    <p:extLst>
      <p:ext uri="{BB962C8B-B14F-4D97-AF65-F5344CB8AC3E}">
        <p14:creationId xmlns:p14="http://schemas.microsoft.com/office/powerpoint/2010/main" val="4079388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466722" y="586855"/>
            <a:ext cx="3201366" cy="3387497"/>
          </a:xfrm>
        </p:spPr>
        <p:txBody>
          <a:bodyPr vert="horz" lIns="91440" tIns="45720" rIns="91440" bIns="45720" rtlCol="0" anchor="b">
            <a:normAutofit/>
          </a:bodyPr>
          <a:lstStyle/>
          <a:p>
            <a:pPr algn="r">
              <a:lnSpc>
                <a:spcPct val="90000"/>
              </a:lnSpc>
            </a:pPr>
            <a:r>
              <a:rPr lang="en-US" sz="4000" kern="1200">
                <a:solidFill>
                  <a:srgbClr val="FFFFFF"/>
                </a:solidFill>
                <a:latin typeface="+mj-lt"/>
                <a:ea typeface="+mj-ea"/>
                <a:cs typeface="+mj-cs"/>
              </a:rPr>
              <a:t>Closing Comments</a:t>
            </a:r>
          </a:p>
        </p:txBody>
      </p:sp>
      <p:sp>
        <p:nvSpPr>
          <p:cNvPr id="6" name="Subtitle 5"/>
          <p:cNvSpPr>
            <a:spLocks noGrp="1"/>
          </p:cNvSpPr>
          <p:nvPr>
            <p:ph type="subTitle" idx="1"/>
          </p:nvPr>
        </p:nvSpPr>
        <p:spPr>
          <a:xfrm>
            <a:off x="4810259" y="649480"/>
            <a:ext cx="6555347" cy="5546047"/>
          </a:xfrm>
        </p:spPr>
        <p:txBody>
          <a:bodyPr vert="horz" lIns="91440" tIns="45720" rIns="91440" bIns="45720" rtlCol="0" anchor="ctr">
            <a:normAutofit/>
          </a:bodyPr>
          <a:lstStyle/>
          <a:p>
            <a:pPr algn="l">
              <a:spcBef>
                <a:spcPts val="0"/>
              </a:spcBef>
              <a:spcAft>
                <a:spcPts val="600"/>
              </a:spcAft>
            </a:pPr>
            <a:r>
              <a:rPr lang="en-US" sz="2800" dirty="0">
                <a:solidFill>
                  <a:schemeClr val="tx1"/>
                </a:solidFill>
                <a:latin typeface="+mn-lt"/>
                <a:cs typeface="+mn-cs"/>
              </a:rPr>
              <a:t>Change is inevitable, the choice is incremental or transformative</a:t>
            </a:r>
          </a:p>
          <a:p>
            <a:pPr algn="l">
              <a:spcBef>
                <a:spcPts val="0"/>
              </a:spcBef>
              <a:spcAft>
                <a:spcPts val="600"/>
              </a:spcAft>
            </a:pPr>
            <a:r>
              <a:rPr lang="en-US" sz="2800" dirty="0">
                <a:solidFill>
                  <a:schemeClr val="tx1"/>
                </a:solidFill>
                <a:latin typeface="+mn-lt"/>
                <a:cs typeface="+mn-cs"/>
              </a:rPr>
              <a:t> </a:t>
            </a:r>
          </a:p>
          <a:p>
            <a:pPr indent="-228600" algn="l">
              <a:spcBef>
                <a:spcPts val="0"/>
              </a:spcBef>
              <a:spcAft>
                <a:spcPts val="600"/>
              </a:spcAft>
              <a:buFont typeface="Arial" panose="020B0604020202020204" pitchFamily="34" charset="0"/>
              <a:buChar char="•"/>
            </a:pPr>
            <a:r>
              <a:rPr lang="en-US" sz="2800" dirty="0">
                <a:solidFill>
                  <a:schemeClr val="tx1"/>
                </a:solidFill>
                <a:latin typeface="+mn-lt"/>
                <a:cs typeface="+mn-cs"/>
              </a:rPr>
              <a:t>How many are needed?  </a:t>
            </a:r>
          </a:p>
          <a:p>
            <a:pPr indent="-228600" algn="l">
              <a:spcBef>
                <a:spcPts val="0"/>
              </a:spcBef>
              <a:spcAft>
                <a:spcPts val="600"/>
              </a:spcAft>
              <a:buFont typeface="Arial" panose="020B0604020202020204" pitchFamily="34" charset="0"/>
              <a:buChar char="•"/>
            </a:pPr>
            <a:r>
              <a:rPr lang="en-US" sz="2800" dirty="0">
                <a:solidFill>
                  <a:schemeClr val="tx1"/>
                </a:solidFill>
                <a:latin typeface="+mn-lt"/>
                <a:cs typeface="+mn-cs"/>
              </a:rPr>
              <a:t>At what educational level?</a:t>
            </a:r>
          </a:p>
          <a:p>
            <a:pPr indent="-228600" algn="l">
              <a:spcBef>
                <a:spcPts val="0"/>
              </a:spcBef>
              <a:spcAft>
                <a:spcPts val="600"/>
              </a:spcAft>
              <a:buFont typeface="Arial" panose="020B0604020202020204" pitchFamily="34" charset="0"/>
              <a:buChar char="•"/>
            </a:pPr>
            <a:r>
              <a:rPr lang="en-US" sz="2800" dirty="0">
                <a:solidFill>
                  <a:schemeClr val="tx1"/>
                </a:solidFill>
                <a:latin typeface="+mn-lt"/>
                <a:cs typeface="+mn-cs"/>
              </a:rPr>
              <a:t>What should we be teaching?</a:t>
            </a:r>
          </a:p>
          <a:p>
            <a:pPr indent="-228600" algn="l">
              <a:spcBef>
                <a:spcPts val="0"/>
              </a:spcBef>
              <a:spcAft>
                <a:spcPts val="600"/>
              </a:spcAft>
              <a:buFont typeface="Arial" panose="020B0604020202020204" pitchFamily="34" charset="0"/>
              <a:buChar char="•"/>
            </a:pPr>
            <a:r>
              <a:rPr lang="en-US" sz="2800" dirty="0">
                <a:solidFill>
                  <a:schemeClr val="tx1"/>
                </a:solidFill>
                <a:latin typeface="+mn-lt"/>
                <a:cs typeface="+mn-cs"/>
              </a:rPr>
              <a:t>What will we be doing?</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B2839"/>
                </a:solidFill>
                <a:effectLst/>
                <a:uLnTx/>
                <a:uFillTx/>
                <a:latin typeface="Arial" panose="020B0604020202020204"/>
                <a:ea typeface="+mn-ea"/>
                <a:cs typeface="Arial" panose="020B0604020202020204" pitchFamily="34" charset="0"/>
              </a:rPr>
              <a:t>How do we ensure a vibrant future?</a:t>
            </a:r>
            <a:r>
              <a:rPr lang="en-US" sz="2000" dirty="0">
                <a:solidFill>
                  <a:schemeClr val="tx1"/>
                </a:solidFill>
                <a:latin typeface="+mn-lt"/>
                <a:cs typeface="+mn-cs"/>
              </a:rPr>
              <a:t>	</a:t>
            </a:r>
          </a:p>
          <a:p>
            <a:pPr marL="215177" lvl="1" algn="l">
              <a:spcBef>
                <a:spcPts val="0"/>
              </a:spcBef>
              <a:spcAft>
                <a:spcPts val="600"/>
              </a:spcAft>
            </a:pPr>
            <a:r>
              <a:rPr lang="en-US" sz="2000" b="1" dirty="0">
                <a:solidFill>
                  <a:schemeClr val="tx1"/>
                </a:solidFill>
                <a:effectLst>
                  <a:outerShdw blurRad="38100" dist="38100" dir="2700000" algn="tl">
                    <a:srgbClr val="000000">
                      <a:alpha val="43137"/>
                    </a:srgbClr>
                  </a:outerShdw>
                </a:effectLst>
                <a:latin typeface="+mn-lt"/>
                <a:cs typeface="+mn-cs"/>
              </a:rPr>
              <a:t>  </a:t>
            </a:r>
          </a:p>
        </p:txBody>
      </p:sp>
    </p:spTree>
    <p:extLst>
      <p:ext uri="{BB962C8B-B14F-4D97-AF65-F5344CB8AC3E}">
        <p14:creationId xmlns:p14="http://schemas.microsoft.com/office/powerpoint/2010/main" val="208376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DC6384E-5D9E-B973-AFA8-24680E469534}"/>
              </a:ext>
            </a:extLst>
          </p:cNvPr>
          <p:cNvSpPr>
            <a:spLocks noGrp="1"/>
          </p:cNvSpPr>
          <p:nvPr>
            <p:ph type="title"/>
          </p:nvPr>
        </p:nvSpPr>
        <p:spPr>
          <a:xfrm>
            <a:off x="572493" y="238539"/>
            <a:ext cx="11018520" cy="1434415"/>
          </a:xfrm>
        </p:spPr>
        <p:txBody>
          <a:bodyPr vert="horz" lIns="91440" tIns="45720" rIns="91440" bIns="45720" rtlCol="0" anchor="b">
            <a:normAutofit/>
          </a:bodyPr>
          <a:lstStyle/>
          <a:p>
            <a:endParaRPr lang="en-US">
              <a:solidFill>
                <a:schemeClr val="tx1"/>
              </a:solidFill>
              <a:latin typeface="+mj-lt"/>
              <a:ea typeface="+mj-ea"/>
              <a:cs typeface="+mj-cs"/>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D5DF521-2A45-0CD9-7661-591214820623}"/>
              </a:ext>
            </a:extLst>
          </p:cNvPr>
          <p:cNvSpPr>
            <a:spLocks noGrp="1"/>
          </p:cNvSpPr>
          <p:nvPr>
            <p:ph type="body" sz="quarter" idx="11"/>
          </p:nvPr>
        </p:nvSpPr>
        <p:spPr>
          <a:xfrm>
            <a:off x="572493" y="2071316"/>
            <a:ext cx="6713552" cy="4119172"/>
          </a:xfrm>
        </p:spPr>
        <p:txBody>
          <a:bodyPr vert="horz" lIns="91440" tIns="45720" rIns="91440" bIns="45720" rtlCol="0" anchor="t">
            <a:normAutofit/>
          </a:bodyPr>
          <a:lstStyle/>
          <a:p>
            <a:pPr marL="0" indent="0">
              <a:buNone/>
            </a:pPr>
            <a:r>
              <a:rPr lang="en-US" dirty="0">
                <a:solidFill>
                  <a:schemeClr val="tx1"/>
                </a:solidFill>
                <a:latin typeface="+mn-lt"/>
                <a:cs typeface="+mn-cs"/>
              </a:rPr>
              <a:t>“The future depends on what you do today.”</a:t>
            </a:r>
          </a:p>
          <a:p>
            <a:pPr marL="0" indent="0">
              <a:buNone/>
            </a:pPr>
            <a:r>
              <a:rPr lang="en-US" dirty="0">
                <a:solidFill>
                  <a:schemeClr val="tx1"/>
                </a:solidFill>
                <a:latin typeface="+mn-lt"/>
                <a:cs typeface="+mn-cs"/>
              </a:rPr>
              <a:t>― Mahatma Gandhi</a:t>
            </a:r>
          </a:p>
          <a:p>
            <a:pPr marL="0">
              <a:buFont typeface="Arial" panose="020B0604020202020204" pitchFamily="34" charset="0"/>
              <a:buChar char="•"/>
            </a:pPr>
            <a:endParaRPr lang="en-US" sz="2200" dirty="0">
              <a:solidFill>
                <a:schemeClr val="tx1"/>
              </a:solidFill>
              <a:latin typeface="+mn-lt"/>
              <a:cs typeface="+mn-cs"/>
            </a:endParaRPr>
          </a:p>
          <a:p>
            <a:pPr marL="0">
              <a:buFont typeface="Arial" panose="020B0604020202020204" pitchFamily="34" charset="0"/>
              <a:buChar char="•"/>
            </a:pPr>
            <a:endParaRPr lang="en-US" sz="2200" dirty="0">
              <a:solidFill>
                <a:schemeClr val="tx1"/>
              </a:solidFill>
              <a:latin typeface="+mn-lt"/>
              <a:cs typeface="+mn-cs"/>
            </a:endParaRPr>
          </a:p>
        </p:txBody>
      </p:sp>
    </p:spTree>
    <p:extLst>
      <p:ext uri="{BB962C8B-B14F-4D97-AF65-F5344CB8AC3E}">
        <p14:creationId xmlns:p14="http://schemas.microsoft.com/office/powerpoint/2010/main" val="215748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D08B5-F341-4561-A09A-94FBB35E6159}"/>
              </a:ext>
            </a:extLst>
          </p:cNvPr>
          <p:cNvSpPr>
            <a:spLocks noGrp="1"/>
          </p:cNvSpPr>
          <p:nvPr>
            <p:ph type="body" sz="quarter" idx="11"/>
          </p:nvPr>
        </p:nvSpPr>
        <p:spPr/>
        <p:txBody>
          <a:bodyPr>
            <a:normAutofit lnSpcReduction="10000"/>
          </a:bodyPr>
          <a:lstStyle/>
          <a:p>
            <a:r>
              <a:rPr lang="en-US" dirty="0"/>
              <a:t>Older adults </a:t>
            </a:r>
          </a:p>
          <a:p>
            <a:pPr lvl="1"/>
            <a:r>
              <a:rPr lang="en-US" dirty="0"/>
              <a:t>+54% or +5790 FTEs by 2030</a:t>
            </a:r>
          </a:p>
          <a:p>
            <a:pPr lvl="1"/>
            <a:r>
              <a:rPr lang="en-US" dirty="0"/>
              <a:t>Driven by shifting population demographics</a:t>
            </a:r>
          </a:p>
          <a:p>
            <a:pPr lvl="1"/>
            <a:r>
              <a:rPr lang="en-US" dirty="0"/>
              <a:t>Only 3% of psychologists specialize in </a:t>
            </a:r>
            <a:r>
              <a:rPr lang="en-US" dirty="0" err="1"/>
              <a:t>geropsychology</a:t>
            </a:r>
            <a:r>
              <a:rPr lang="en-US" dirty="0"/>
              <a:t> </a:t>
            </a:r>
            <a:r>
              <a:rPr lang="en-US" sz="1800" dirty="0"/>
              <a:t>(APA, 2021 HSP Survey)</a:t>
            </a:r>
          </a:p>
          <a:p>
            <a:pPr lvl="1"/>
            <a:r>
              <a:rPr lang="en-US" dirty="0"/>
              <a:t>Workforce shortages in </a:t>
            </a:r>
            <a:r>
              <a:rPr lang="en-US" dirty="0" err="1"/>
              <a:t>geropsychologists</a:t>
            </a:r>
            <a:r>
              <a:rPr lang="en-US" dirty="0"/>
              <a:t> </a:t>
            </a:r>
            <a:r>
              <a:rPr lang="en-US" sz="1800" dirty="0"/>
              <a:t>(Moye et al., 2019)</a:t>
            </a:r>
          </a:p>
          <a:p>
            <a:r>
              <a:rPr lang="en-US" dirty="0"/>
              <a:t>Children &amp; adolescents</a:t>
            </a:r>
          </a:p>
          <a:p>
            <a:pPr lvl="1"/>
            <a:r>
              <a:rPr lang="en-US" dirty="0"/>
              <a:t>+1% or +330 FTEs by 2030</a:t>
            </a:r>
          </a:p>
          <a:p>
            <a:pPr lvl="1"/>
            <a:r>
              <a:rPr lang="en-US" dirty="0"/>
              <a:t>Represent 29% of total demand in 2030</a:t>
            </a:r>
          </a:p>
          <a:p>
            <a:r>
              <a:rPr lang="en-US" dirty="0"/>
              <a:t>Adults</a:t>
            </a:r>
          </a:p>
          <a:p>
            <a:pPr lvl="1"/>
            <a:r>
              <a:rPr lang="en-US" dirty="0"/>
              <a:t>Flat growth or -200 FTEs by 2030</a:t>
            </a:r>
          </a:p>
          <a:p>
            <a:pPr lvl="1"/>
            <a:r>
              <a:rPr lang="en-US" dirty="0"/>
              <a:t>Represent 45% of total demand in 2030</a:t>
            </a:r>
          </a:p>
        </p:txBody>
      </p:sp>
      <p:sp>
        <p:nvSpPr>
          <p:cNvPr id="3" name="Title 2">
            <a:extLst>
              <a:ext uri="{FF2B5EF4-FFF2-40B4-BE49-F238E27FC236}">
                <a16:creationId xmlns:a16="http://schemas.microsoft.com/office/drawing/2014/main" id="{7CF1B71D-2263-48EE-A56C-E54D1A1B1B9C}"/>
              </a:ext>
            </a:extLst>
          </p:cNvPr>
          <p:cNvSpPr>
            <a:spLocks noGrp="1"/>
          </p:cNvSpPr>
          <p:nvPr>
            <p:ph type="title"/>
          </p:nvPr>
        </p:nvSpPr>
        <p:spPr/>
        <p:txBody>
          <a:bodyPr>
            <a:normAutofit fontScale="90000"/>
          </a:bodyPr>
          <a:lstStyle/>
          <a:p>
            <a:r>
              <a:rPr lang="en-US" dirty="0"/>
              <a:t>Change in Demand by Age Group</a:t>
            </a:r>
          </a:p>
        </p:txBody>
      </p:sp>
      <p:sp>
        <p:nvSpPr>
          <p:cNvPr id="4" name="Slide Number Placeholder 3">
            <a:extLst>
              <a:ext uri="{FF2B5EF4-FFF2-40B4-BE49-F238E27FC236}">
                <a16:creationId xmlns:a16="http://schemas.microsoft.com/office/drawing/2014/main" id="{6C57986A-D162-4945-BEC9-6DEA96CCABC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E7B9A2-A166-4DE4-96C3-CEAEA9C3F0C5}" type="slidenum">
              <a:rPr lang="en-US" smtClean="0"/>
              <a:pPr/>
              <a:t>6</a:t>
            </a:fld>
            <a:endParaRPr lang="en-US"/>
          </a:p>
        </p:txBody>
      </p:sp>
      <p:sp>
        <p:nvSpPr>
          <p:cNvPr id="6" name="TextBox 5">
            <a:extLst>
              <a:ext uri="{FF2B5EF4-FFF2-40B4-BE49-F238E27FC236}">
                <a16:creationId xmlns:a16="http://schemas.microsoft.com/office/drawing/2014/main" id="{5E9F45A4-E050-4038-B5FA-D04456DC8C42}"/>
              </a:ext>
            </a:extLst>
          </p:cNvPr>
          <p:cNvSpPr txBox="1"/>
          <p:nvPr/>
        </p:nvSpPr>
        <p:spPr>
          <a:xfrm>
            <a:off x="0" y="6584272"/>
            <a:ext cx="710925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ea typeface="+mn-ea"/>
                <a:cs typeface="+mn-cs"/>
              </a:rPr>
              <a:t>Source: APA, 2018, Psychologist Workforce </a:t>
            </a:r>
            <a:r>
              <a:rPr lang="en-US" sz="1200">
                <a:solidFill>
                  <a:schemeClr val="bg1"/>
                </a:solidFill>
                <a:latin typeface="Calibri" panose="020F0502020204030204"/>
              </a:rPr>
              <a:t>P</a:t>
            </a:r>
            <a:r>
              <a:rPr kumimoji="0" lang="en-US" sz="1200" b="0" i="0" u="none" strike="noStrike" kern="1200" cap="none" spc="0" normalizeH="0" baseline="0" noProof="0">
                <a:ln>
                  <a:noFill/>
                </a:ln>
                <a:solidFill>
                  <a:schemeClr val="bg1"/>
                </a:solidFill>
                <a:effectLst/>
                <a:uLnTx/>
                <a:uFillTx/>
                <a:latin typeface="Calibri" panose="020F0502020204030204"/>
                <a:ea typeface="+mn-ea"/>
                <a:cs typeface="+mn-cs"/>
              </a:rPr>
              <a:t>rojections 2015-30; APA, 2021 Health Service Psychologist Survey.</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98994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D86EF-6204-1449-882B-897E8B2C318A}"/>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F1CA4873-C2D6-A948-9C58-2BF37C72976E}"/>
              </a:ext>
            </a:extLst>
          </p:cNvPr>
          <p:cNvSpPr>
            <a:spLocks noGrp="1"/>
          </p:cNvSpPr>
          <p:nvPr>
            <p:ph type="body" sz="quarter" idx="11"/>
          </p:nvPr>
        </p:nvSpPr>
        <p:spPr/>
        <p:txBody>
          <a:bodyPr/>
          <a:lstStyle/>
          <a:p>
            <a:r>
              <a:rPr lang="en-US" dirty="0"/>
              <a:t>Catherine Grus</a:t>
            </a:r>
          </a:p>
          <a:p>
            <a:r>
              <a:rPr lang="en-US" dirty="0"/>
              <a:t>cgrus@apa.org</a:t>
            </a:r>
          </a:p>
        </p:txBody>
      </p:sp>
    </p:spTree>
    <p:extLst>
      <p:ext uri="{BB962C8B-B14F-4D97-AF65-F5344CB8AC3E}">
        <p14:creationId xmlns:p14="http://schemas.microsoft.com/office/powerpoint/2010/main" val="1591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4DE5-2B3D-4B11-BD2D-D8ADFA67C5F1}"/>
              </a:ext>
            </a:extLst>
          </p:cNvPr>
          <p:cNvSpPr>
            <a:spLocks noGrp="1"/>
          </p:cNvSpPr>
          <p:nvPr>
            <p:ph type="title"/>
          </p:nvPr>
        </p:nvSpPr>
        <p:spPr>
          <a:xfrm>
            <a:off x="2152650" y="136918"/>
            <a:ext cx="7886700" cy="994172"/>
          </a:xfrm>
        </p:spPr>
        <p:txBody>
          <a:bodyPr>
            <a:normAutofit/>
          </a:bodyPr>
          <a:lstStyle/>
          <a:p>
            <a:pPr algn="ctr"/>
            <a:r>
              <a:rPr lang="en-US" sz="4050">
                <a:latin typeface="Franklin Gothic Demi" panose="020B0703020102020204" pitchFamily="34" charset="0"/>
              </a:rPr>
              <a:t>Psychologist Workload Capacity</a:t>
            </a:r>
          </a:p>
        </p:txBody>
      </p:sp>
      <p:sp>
        <p:nvSpPr>
          <p:cNvPr id="5" name="TextBox 4">
            <a:extLst>
              <a:ext uri="{FF2B5EF4-FFF2-40B4-BE49-F238E27FC236}">
                <a16:creationId xmlns:a16="http://schemas.microsoft.com/office/drawing/2014/main" id="{91B773DF-830E-445D-A87C-58257D0F3040}"/>
              </a:ext>
            </a:extLst>
          </p:cNvPr>
          <p:cNvSpPr txBox="1"/>
          <p:nvPr/>
        </p:nvSpPr>
        <p:spPr>
          <a:xfrm>
            <a:off x="550775" y="6444083"/>
            <a:ext cx="7702062" cy="276999"/>
          </a:xfrm>
          <a:prstGeom prst="rect">
            <a:avLst/>
          </a:prstGeom>
          <a:noFill/>
        </p:spPr>
        <p:txBody>
          <a:bodyPr wrap="square">
            <a:spAutoFit/>
          </a:bodyPr>
          <a:lstStyle/>
          <a:p>
            <a:pPr defTabSz="342892">
              <a:defRPr/>
            </a:pPr>
            <a:r>
              <a:rPr lang="en-US" sz="1200" dirty="0">
                <a:latin typeface="Franklin Gothic Medium" panose="020B0603020102020204" pitchFamily="34" charset="0"/>
              </a:rPr>
              <a:t>Source: APA, 2023 Practitioner Pulse Survey.</a:t>
            </a:r>
          </a:p>
        </p:txBody>
      </p:sp>
      <p:sp>
        <p:nvSpPr>
          <p:cNvPr id="3" name="Slide Number Placeholder 2">
            <a:extLst>
              <a:ext uri="{FF2B5EF4-FFF2-40B4-BE49-F238E27FC236}">
                <a16:creationId xmlns:a16="http://schemas.microsoft.com/office/drawing/2014/main" id="{A5AEB4B6-24A3-46E4-BE86-CF57C910079F}"/>
              </a:ext>
            </a:extLst>
          </p:cNvPr>
          <p:cNvSpPr>
            <a:spLocks noGrp="1"/>
          </p:cNvSpPr>
          <p:nvPr>
            <p:ph type="sldNum" sz="quarter" idx="12"/>
          </p:nvPr>
        </p:nvSpPr>
        <p:spPr/>
        <p:txBody>
          <a:bodyPr/>
          <a:lstStyle/>
          <a:p>
            <a:fld id="{2BF87C3F-5CA4-4F32-B244-C98E6DA231DC}" type="slidenum">
              <a:rPr lang="en-US" smtClean="0"/>
              <a:t>7</a:t>
            </a:fld>
            <a:endParaRPr lang="en-US"/>
          </a:p>
        </p:txBody>
      </p:sp>
      <p:pic>
        <p:nvPicPr>
          <p:cNvPr id="1026" name="Picture 2" descr="Infographic describing the proportion of psychologists seeing changes in their workloads in the last 12 months.">
            <a:extLst>
              <a:ext uri="{FF2B5EF4-FFF2-40B4-BE49-F238E27FC236}">
                <a16:creationId xmlns:a16="http://schemas.microsoft.com/office/drawing/2014/main" id="{3EB1742B-B6CB-1CC3-A714-CD69E560C3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5"/>
          <a:stretch/>
        </p:blipFill>
        <p:spPr bwMode="auto">
          <a:xfrm>
            <a:off x="1392220" y="1131090"/>
            <a:ext cx="9780825" cy="508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3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23210FC0-A2D3-E536-45E3-CF70205B0E02}"/>
              </a:ext>
            </a:extLst>
          </p:cNvPr>
          <p:cNvPicPr>
            <a:picLocks noChangeAspect="1"/>
          </p:cNvPicPr>
          <p:nvPr/>
        </p:nvPicPr>
        <p:blipFill>
          <a:blip r:embed="rId2"/>
          <a:stretch>
            <a:fillRect/>
          </a:stretch>
        </p:blipFill>
        <p:spPr>
          <a:xfrm>
            <a:off x="1410889" y="643467"/>
            <a:ext cx="9700372" cy="4442847"/>
          </a:xfrm>
          <a:prstGeom prst="rect">
            <a:avLst/>
          </a:prstGeom>
        </p:spPr>
      </p:pic>
      <p:sp>
        <p:nvSpPr>
          <p:cNvPr id="5" name="TextBox 4">
            <a:extLst>
              <a:ext uri="{FF2B5EF4-FFF2-40B4-BE49-F238E27FC236}">
                <a16:creationId xmlns:a16="http://schemas.microsoft.com/office/drawing/2014/main" id="{207C01DD-A318-FB40-771F-A945493C8BE4}"/>
              </a:ext>
            </a:extLst>
          </p:cNvPr>
          <p:cNvSpPr txBox="1">
            <a:spLocks/>
          </p:cNvSpPr>
          <p:nvPr/>
        </p:nvSpPr>
        <p:spPr>
          <a:xfrm>
            <a:off x="1080739" y="5807293"/>
            <a:ext cx="7851540" cy="261610"/>
          </a:xfrm>
          <a:prstGeom prst="rect">
            <a:avLst/>
          </a:prstGeom>
          <a:noFill/>
        </p:spPr>
        <p:txBody>
          <a:bodyPr wrap="square" rtlCol="0">
            <a:spAutoFit/>
          </a:bodyPr>
          <a:lstStyle/>
          <a:p>
            <a:pPr marL="0" marR="0" lvl="0" indent="0" algn="l" defTabSz="889126" rtl="0" eaLnBrk="1" fontAlgn="auto" latinLnBrk="0" hangingPunct="1">
              <a:lnSpc>
                <a:spcPct val="100000"/>
              </a:lnSpc>
              <a:spcBef>
                <a:spcPts val="0"/>
              </a:spcBef>
              <a:spcAft>
                <a:spcPts val="799"/>
              </a:spcAft>
              <a:buClrTx/>
              <a:buSzTx/>
              <a:buFontTx/>
              <a:buNone/>
              <a:tabLst/>
              <a:defRPr/>
            </a:pPr>
            <a:r>
              <a:rPr kumimoji="0" lang="en-US" sz="1100" b="0" i="0" u="none" strike="noStrike" kern="1200" cap="none" spc="0" normalizeH="0" baseline="0" noProof="0">
                <a:ln>
                  <a:noFill/>
                </a:ln>
                <a:solidFill>
                  <a:srgbClr val="0B2839"/>
                </a:solidFill>
                <a:effectLst/>
                <a:uLnTx/>
                <a:uFillTx/>
                <a:latin typeface="Arial" panose="020B0604020202020204"/>
                <a:ea typeface="+mn-ea"/>
                <a:cs typeface="+mn-cs"/>
              </a:rPr>
              <a:t>https://www.apa.org/pubs/reports/practitioner/2023-psychologist-reach-limits</a:t>
            </a:r>
            <a:endParaRPr kumimoji="0" lang="en-US" sz="1100" b="0" i="0" u="none" strike="noStrike" kern="1200" cap="none" spc="0" normalizeH="0" baseline="0" noProof="0" dirty="0">
              <a:ln>
                <a:noFill/>
              </a:ln>
              <a:solidFill>
                <a:srgbClr val="0B283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443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8236D33-E2CB-7346-B8EF-1E7480B8784E}"/>
              </a:ext>
            </a:extLst>
          </p:cNvPr>
          <p:cNvPicPr>
            <a:picLocks noChangeAspect="1"/>
          </p:cNvPicPr>
          <p:nvPr/>
        </p:nvPicPr>
        <p:blipFill>
          <a:blip r:embed="rId2"/>
          <a:stretch>
            <a:fillRect/>
          </a:stretch>
        </p:blipFill>
        <p:spPr>
          <a:xfrm>
            <a:off x="925033" y="480060"/>
            <a:ext cx="10271051" cy="5897880"/>
          </a:xfrm>
          <a:prstGeom prst="rect">
            <a:avLst/>
          </a:prstGeom>
        </p:spPr>
      </p:pic>
    </p:spTree>
    <p:extLst>
      <p:ext uri="{BB962C8B-B14F-4D97-AF65-F5344CB8AC3E}">
        <p14:creationId xmlns:p14="http://schemas.microsoft.com/office/powerpoint/2010/main" val="827648788"/>
      </p:ext>
    </p:extLst>
  </p:cSld>
  <p:clrMapOvr>
    <a:masterClrMapping/>
  </p:clrMapOvr>
</p:sld>
</file>

<file path=ppt/theme/theme1.xml><?xml version="1.0" encoding="utf-8"?>
<a:theme xmlns:a="http://schemas.openxmlformats.org/drawingml/2006/main" name="Office Theme">
  <a:themeElements>
    <a:clrScheme name="APA Template">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0563C1"/>
      </a:hlink>
      <a:folHlink>
        <a:srgbClr val="005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929</TotalTime>
  <Words>2529</Words>
  <Application>Microsoft Office PowerPoint</Application>
  <PresentationFormat>Widescreen</PresentationFormat>
  <Paragraphs>349</Paragraphs>
  <Slides>60</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.AppleSystemUIFont</vt:lpstr>
      <vt:lpstr>Arial</vt:lpstr>
      <vt:lpstr>Calibri</vt:lpstr>
      <vt:lpstr>Calibri Light</vt:lpstr>
      <vt:lpstr>Century Gothic</vt:lpstr>
      <vt:lpstr>Franklin Gothic Book</vt:lpstr>
      <vt:lpstr>Franklin Gothic Demi</vt:lpstr>
      <vt:lpstr>Franklin Gothic Heavy</vt:lpstr>
      <vt:lpstr>Franklin Gothic Medium</vt:lpstr>
      <vt:lpstr>Futura Md BT</vt:lpstr>
      <vt:lpstr>Google Sans</vt:lpstr>
      <vt:lpstr>ProximaNova</vt:lpstr>
      <vt:lpstr>Roboto</vt:lpstr>
      <vt:lpstr>Times New Roman</vt:lpstr>
      <vt:lpstr>Office Theme</vt:lpstr>
      <vt:lpstr>Drivers of Change Impacting Education and Training in Health Service Psychology</vt:lpstr>
      <vt:lpstr>PowerPoint Presentation</vt:lpstr>
      <vt:lpstr>Overview</vt:lpstr>
      <vt:lpstr>Driver 1: Current Psychology Workforce  Key Point(s): Unmet need and a stressed workforce</vt:lpstr>
      <vt:lpstr>Gap in Supply and Unmet Need</vt:lpstr>
      <vt:lpstr>Change in Demand by Age Group</vt:lpstr>
      <vt:lpstr>Psychologist Workload Capacity</vt:lpstr>
      <vt:lpstr>PowerPoint Presentation</vt:lpstr>
      <vt:lpstr>PowerPoint Presentation</vt:lpstr>
      <vt:lpstr>Driver 2: The Future Psychology Workforce  Key Point: Psychology remains a popular career option but efforts will be needed to ensure a future workforce</vt:lpstr>
      <vt:lpstr>First, some good news</vt:lpstr>
      <vt:lpstr>Psychology in Higher Education - Now</vt:lpstr>
      <vt:lpstr>Degrees Awarded</vt:lpstr>
      <vt:lpstr>Degrees Awarded by Race/Ethnicity</vt:lpstr>
      <vt:lpstr>Degree Pathways</vt:lpstr>
      <vt:lpstr>and the news we need to be planning for,</vt:lpstr>
      <vt:lpstr>Enrollment/Demographic Cliff</vt:lpstr>
      <vt:lpstr>Birth by Race/Ethnicity</vt:lpstr>
      <vt:lpstr>Birth Rates</vt:lpstr>
      <vt:lpstr>Spring 2024 Current Term Enrollment Estimates</vt:lpstr>
      <vt:lpstr>Enrollments by Institution Type</vt:lpstr>
      <vt:lpstr>Changing Educational Landscape:  Growth in Alternative Educational Models </vt:lpstr>
      <vt:lpstr>Other Factors to Consider</vt:lpstr>
      <vt:lpstr>Driver 3: Education and Training  Key Point: How and what we teach is evolving</vt:lpstr>
      <vt:lpstr>CCTC Social Responsiveness Toolkit </vt:lpstr>
      <vt:lpstr>CCTC Social Responsiveness Toolkit</vt:lpstr>
      <vt:lpstr>APA Racial Equity Action Plan</vt:lpstr>
      <vt:lpstr>Racial Equity Action Plan  August 2022</vt:lpstr>
      <vt:lpstr>Content Domains</vt:lpstr>
      <vt:lpstr>Supreme Court Decision – Race and Admissions</vt:lpstr>
      <vt:lpstr>Artificial Intelligence</vt:lpstr>
      <vt:lpstr>PowerPoint Presentation</vt:lpstr>
      <vt:lpstr>Psychologists have a significant role in designing AI (partnership between psychology and AI industry)</vt:lpstr>
      <vt:lpstr>From What They Can Do for Us to What They Can Be for Us</vt:lpstr>
      <vt:lpstr>Generative AI and Education: One year+ since ChatGPT </vt:lpstr>
      <vt:lpstr>Generative AI in the Classroom</vt:lpstr>
      <vt:lpstr>PowerPoint Presentation</vt:lpstr>
      <vt:lpstr>Potential Impact of Generative AI on Psychological Research</vt:lpstr>
      <vt:lpstr>Resources</vt:lpstr>
      <vt:lpstr>Post-doctoral Training Landscape</vt:lpstr>
      <vt:lpstr>Current Snapshot of Postdoctoral Selection</vt:lpstr>
      <vt:lpstr>APA 2010 Model Licensing Act &amp; Licensure Variability</vt:lpstr>
      <vt:lpstr>PowerPoint Presentation</vt:lpstr>
      <vt:lpstr>PowerPoint Presentation</vt:lpstr>
      <vt:lpstr>Driver 4: Clinical Practice  Key Point: How we provide care is changing</vt:lpstr>
      <vt:lpstr>PowerPoint Presentation</vt:lpstr>
      <vt:lpstr>Self-Reported Primary Specialties</vt:lpstr>
      <vt:lpstr>Technology</vt:lpstr>
      <vt:lpstr>Generative AI Implications for the Practice of Psychology</vt:lpstr>
      <vt:lpstr>Interjurisdictional Practice</vt:lpstr>
      <vt:lpstr>Population health</vt:lpstr>
      <vt:lpstr>PowerPoint Presentation</vt:lpstr>
      <vt:lpstr>APA Population Health Policy Statement</vt:lpstr>
      <vt:lpstr>Psychology as a Multi-tiered Profession</vt:lpstr>
      <vt:lpstr>Delphi Poll</vt:lpstr>
      <vt:lpstr>Summit on the Future of Education and Practice – Vision for Moving Forward </vt:lpstr>
      <vt:lpstr>PowerPoint Presentation</vt:lpstr>
      <vt:lpstr>Closing Comments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Drivers of Change Impacting Education and Training in Health Service Psychology</dc:title>
  <dc:creator>Catherine Grus</dc:creator>
  <cp:lastModifiedBy>St. Paul, Monique</cp:lastModifiedBy>
  <cp:revision>3</cp:revision>
  <dcterms:created xsi:type="dcterms:W3CDTF">2023-04-13T12:41:07Z</dcterms:created>
  <dcterms:modified xsi:type="dcterms:W3CDTF">2024-06-21T14:47:20Z</dcterms:modified>
</cp:coreProperties>
</file>