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329" r:id="rId2"/>
    <p:sldId id="704" r:id="rId3"/>
    <p:sldId id="706" r:id="rId4"/>
    <p:sldId id="363" r:id="rId5"/>
    <p:sldId id="707" r:id="rId6"/>
    <p:sldId id="712" r:id="rId7"/>
    <p:sldId id="686" r:id="rId8"/>
    <p:sldId id="71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69" autoAdjust="0"/>
  </p:normalViewPr>
  <p:slideViewPr>
    <p:cSldViewPr>
      <p:cViewPr varScale="1">
        <p:scale>
          <a:sx n="61" d="100"/>
          <a:sy n="61" d="100"/>
        </p:scale>
        <p:origin x="157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21FE2-E792-4DF8-8099-7A6AF6BD10CD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FBD2D-0805-48FF-AB52-683E231F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1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55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029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095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400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079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91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3345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B149-E0F2-46F0-AC55-6D3947D2FD48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228600" y="1029808"/>
            <a:ext cx="8623718" cy="4168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8779" tIns="43611" rIns="88779" bIns="43611"/>
          <a:lstStyle/>
          <a:p>
            <a:pPr marL="336427" indent="-336427" algn="ctr" eaLnBrk="0" hangingPunct="0">
              <a:spcBef>
                <a:spcPct val="20000"/>
              </a:spcBef>
              <a:spcAft>
                <a:spcPts val="987"/>
              </a:spcAft>
              <a:buClr>
                <a:schemeClr val="hlink"/>
              </a:buClr>
              <a:buSzPct val="75000"/>
              <a:defRPr/>
            </a:pPr>
            <a:endParaRPr lang="en-US" altLang="en-US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4800" b="1" kern="0" dirty="0" smtClean="0">
                <a:solidFill>
                  <a:schemeClr val="bg1"/>
                </a:solidFill>
              </a:rPr>
              <a:t>Quality Improvement Seminar</a:t>
            </a: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3200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Mark Splaine</a:t>
            </a: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3200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June </a:t>
            </a:r>
            <a:r>
              <a:rPr lang="en-US" altLang="en-US" sz="3200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27, </a:t>
            </a:r>
            <a:r>
              <a:rPr lang="en-US" altLang="en-US" sz="3200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2024</a:t>
            </a:r>
            <a:endParaRPr lang="en-US" altLang="en-US" sz="3200" kern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5056967"/>
            <a:ext cx="1000125" cy="10001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14525" y="5047792"/>
            <a:ext cx="745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893BC3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Nurse Practitioner &amp; Physician Assistant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914525" y="5432513"/>
            <a:ext cx="5668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Training Programs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 rot="21353334">
            <a:off x="80962" y="2381006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INTERACTIVE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26670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INFORMATIVE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 rot="730540">
            <a:off x="5992201" y="314847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SKILL BUILDING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2362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TEAM WORK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 rot="21287501">
            <a:off x="701247" y="959843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STRATEGIC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 rot="330888">
            <a:off x="5735387" y="1002626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FOCUSED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31197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FUN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10623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RELEVANT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3716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701982"/>
            <a:ext cx="7816241" cy="1203598"/>
          </a:xfrm>
        </p:spPr>
        <p:txBody>
          <a:bodyPr>
            <a:normAutofit/>
          </a:bodyPr>
          <a:lstStyle/>
          <a:p>
            <a:r>
              <a:rPr lang="en-US" b="1" dirty="0" smtClean="0"/>
              <a:t>Session Goals</a:t>
            </a:r>
            <a:endParaRPr lang="en-US" alt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52650"/>
            <a:ext cx="8267178" cy="4632598"/>
          </a:xfrm>
        </p:spPr>
        <p:txBody>
          <a:bodyPr>
            <a:normAutofit/>
          </a:bodyPr>
          <a:lstStyle/>
          <a:p>
            <a:r>
              <a:rPr lang="en-US" altLang="en-US" sz="2800" dirty="0">
                <a:solidFill>
                  <a:schemeClr val="tx2"/>
                </a:solidFill>
              </a:rPr>
              <a:t>Learn from colleagues about the work they have done during the seminar series</a:t>
            </a:r>
          </a:p>
          <a:p>
            <a:endParaRPr lang="en-US" altLang="en-US" sz="2800" dirty="0">
              <a:solidFill>
                <a:schemeClr val="tx2"/>
              </a:solidFill>
            </a:endParaRPr>
          </a:p>
          <a:p>
            <a:r>
              <a:rPr lang="en-US" altLang="en-US" sz="2800" dirty="0">
                <a:solidFill>
                  <a:schemeClr val="tx2"/>
                </a:solidFill>
              </a:rPr>
              <a:t>Observe, appreciate and inquire into the applications of QI concepts and tools in the work of each team</a:t>
            </a:r>
          </a:p>
          <a:p>
            <a:pPr marL="0" indent="0">
              <a:buNone/>
            </a:pPr>
            <a:endParaRPr lang="en-US" altLang="en-US" sz="2800" dirty="0">
              <a:solidFill>
                <a:schemeClr val="tx2"/>
              </a:solidFill>
            </a:endParaRPr>
          </a:p>
          <a:p>
            <a:r>
              <a:rPr lang="en-US" altLang="en-US" sz="2800" dirty="0">
                <a:solidFill>
                  <a:schemeClr val="tx2"/>
                </a:solidFill>
              </a:rPr>
              <a:t>Celebrate the success of our colleagues</a:t>
            </a:r>
          </a:p>
        </p:txBody>
      </p:sp>
      <p:sp>
        <p:nvSpPr>
          <p:cNvPr id="3077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21672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2"/>
          <p:cNvSpPr>
            <a:spLocks noGrp="1" noChangeArrowheads="1"/>
          </p:cNvSpPr>
          <p:nvPr>
            <p:ph type="title"/>
          </p:nvPr>
        </p:nvSpPr>
        <p:spPr>
          <a:xfrm>
            <a:off x="676408" y="672954"/>
            <a:ext cx="7816241" cy="1203598"/>
          </a:xfrm>
        </p:spPr>
        <p:txBody>
          <a:bodyPr>
            <a:normAutofit/>
          </a:bodyPr>
          <a:lstStyle/>
          <a:p>
            <a:r>
              <a:rPr lang="en-US" b="1" dirty="0" smtClean="0"/>
              <a:t>Agenda</a:t>
            </a:r>
            <a:endParaRPr lang="en-US" altLang="en-US" sz="88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05038"/>
            <a:ext cx="8267178" cy="4632598"/>
          </a:xfrm>
        </p:spPr>
        <p:txBody>
          <a:bodyPr>
            <a:normAutofit/>
          </a:bodyPr>
          <a:lstStyle/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Format for today’s session (5 minutes)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Team presentations (20 minutes each)</a:t>
            </a:r>
          </a:p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Take-home points &amp; upcoming presentations (5 minutes)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0761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2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An overview of Quality Improvement 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10/12/23)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Care Observations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&amp; Stakeholder Considerations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10/26/23)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Organizing your Improvement Project (11/9/23)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Global Aim and Fishbone Diagram (11/30/23)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Process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Mapping (Flowcharts) 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12/14/23)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Measurement to Inform Change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(1/11/24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&amp;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1/25/24)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An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Approach to Testing a Change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en-US" sz="2400" i="1" dirty="0" smtClean="0">
                <a:solidFill>
                  <a:schemeClr val="bg1"/>
                </a:solidFill>
                <a:latin typeface="Calibri"/>
              </a:rPr>
              <a:t>2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/8/24)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Communication about your Improvement Effort 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2/22/24)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Stakeholder Analysis &amp; Conflict Management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en-US" sz="2400" i="1" noProof="0" dirty="0" smtClean="0">
                <a:solidFill>
                  <a:schemeClr val="bg1"/>
                </a:solidFill>
                <a:latin typeface="Calibri"/>
              </a:rPr>
              <a:t>3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/14/24)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Managing Up and Gaining Leadership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Buy-In (3/28/24)</a:t>
            </a:r>
            <a:endParaRPr kumimoji="0" lang="en-US" sz="24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Negotiation (4/11/24)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Negotiation and More About Cycles of Change 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4/25/24)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Sustaining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your Improvement Effort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(5/9/24)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Resident Presentations (</a:t>
            </a: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5/23/24, 6/13/24, 6/27/24)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9966" y="6096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Curriculum Plan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659823"/>
            <a:ext cx="7816241" cy="4150427"/>
          </a:xfrm>
        </p:spPr>
        <p:txBody>
          <a:bodyPr lIns="91423" tIns="45712" rIns="91423" bIns="45712">
            <a:normAutofit lnSpcReduction="10000"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Each site will do a 10 minute presentation </a:t>
            </a:r>
            <a:endParaRPr lang="en-US" altLang="en-US" dirty="0">
              <a:solidFill>
                <a:schemeClr val="tx2"/>
              </a:solidFill>
            </a:endParaRP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The site will share their own slides (or we can do it if there are technical challenges)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The timekeeper will provide ‘5 minutes’, </a:t>
            </a:r>
            <a:br>
              <a:rPr lang="en-US" altLang="en-US" dirty="0" smtClean="0">
                <a:solidFill>
                  <a:schemeClr val="tx2"/>
                </a:solidFill>
              </a:rPr>
            </a:br>
            <a:r>
              <a:rPr lang="en-US" altLang="en-US" dirty="0" smtClean="0">
                <a:solidFill>
                  <a:schemeClr val="tx2"/>
                </a:solidFill>
              </a:rPr>
              <a:t>‘2 minutes’, and ‘time to stop’ messages by Zoom chat.</a:t>
            </a:r>
          </a:p>
          <a:p>
            <a:endParaRPr lang="en-US" altLang="en-US" dirty="0" smtClean="0">
              <a:solidFill>
                <a:schemeClr val="tx2"/>
              </a:solidFill>
            </a:endParaRPr>
          </a:p>
          <a:p>
            <a:r>
              <a:rPr lang="en-US" altLang="en-US" dirty="0" smtClean="0">
                <a:solidFill>
                  <a:schemeClr val="tx2"/>
                </a:solidFill>
              </a:rPr>
              <a:t>The presentation will be followed by 10 minutes of questions and discussion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20000"/>
            <a:ext cx="7816241" cy="858817"/>
          </a:xfrm>
        </p:spPr>
        <p:txBody>
          <a:bodyPr lIns="91423" tIns="45712" rIns="91423" bIns="45712" anchor="t"/>
          <a:lstStyle/>
          <a:p>
            <a:r>
              <a:rPr lang="en-US" b="1" dirty="0" smtClean="0"/>
              <a:t>Presentation Format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5445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7162800" cy="4525963"/>
          </a:xfrm>
        </p:spPr>
        <p:txBody>
          <a:bodyPr lIns="91423" tIns="45712" rIns="91423" bIns="45712">
            <a:norm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altLang="en-US" sz="2800" dirty="0">
                <a:solidFill>
                  <a:schemeClr val="tx2"/>
                </a:solidFill>
              </a:rPr>
              <a:t>DePaul CHC</a:t>
            </a:r>
          </a:p>
          <a:p>
            <a:pPr marL="1314450" lvl="2" indent="-457200"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chemeClr val="tx2"/>
                </a:solidFill>
              </a:rPr>
              <a:t>Courtney, Jamie, and Shermese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800" dirty="0" smtClean="0">
                <a:solidFill>
                  <a:schemeClr val="tx2"/>
                </a:solidFill>
              </a:rPr>
              <a:t>CHC Stamford</a:t>
            </a:r>
            <a:endParaRPr lang="en-US" altLang="en-US" sz="2800" dirty="0">
              <a:solidFill>
                <a:schemeClr val="tx2"/>
              </a:solidFill>
            </a:endParaRPr>
          </a:p>
          <a:p>
            <a:pPr marL="1314450" lvl="2" indent="-457200"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chemeClr val="tx2"/>
                </a:solidFill>
              </a:rPr>
              <a:t>Drew and Loraine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800" dirty="0" smtClean="0">
                <a:solidFill>
                  <a:schemeClr val="tx2"/>
                </a:solidFill>
              </a:rPr>
              <a:t>CHC Meriden </a:t>
            </a:r>
            <a:endParaRPr lang="en-US" altLang="en-US" sz="2800" dirty="0">
              <a:solidFill>
                <a:schemeClr val="tx2"/>
              </a:solidFill>
            </a:endParaRPr>
          </a:p>
          <a:p>
            <a:pPr marL="1314450" lvl="2" indent="-457200"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chemeClr val="tx2"/>
                </a:solidFill>
              </a:rPr>
              <a:t>Meghan and Shayla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800" dirty="0" smtClean="0">
                <a:solidFill>
                  <a:schemeClr val="tx2"/>
                </a:solidFill>
              </a:rPr>
              <a:t>Holyoke HC </a:t>
            </a:r>
            <a:endParaRPr lang="en-US" altLang="en-US" sz="2800" dirty="0">
              <a:solidFill>
                <a:schemeClr val="tx2"/>
              </a:solidFill>
            </a:endParaRPr>
          </a:p>
          <a:p>
            <a:pPr marL="1314450" lvl="2" indent="-457200">
              <a:buFont typeface="Wingdings" panose="05000000000000000000" pitchFamily="2" charset="2"/>
              <a:buChar char="ü"/>
            </a:pPr>
            <a:r>
              <a:rPr lang="en-US" altLang="en-US" sz="2400" dirty="0" smtClean="0">
                <a:solidFill>
                  <a:schemeClr val="tx2"/>
                </a:solidFill>
              </a:rPr>
              <a:t>Muriel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2981" y="742950"/>
            <a:ext cx="77659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Presentations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73239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408" y="1730175"/>
            <a:ext cx="7816241" cy="2181521"/>
          </a:xfrm>
        </p:spPr>
        <p:txBody>
          <a:bodyPr/>
          <a:lstStyle/>
          <a:p>
            <a:r>
              <a:rPr lang="en-US" altLang="en-US" b="1" dirty="0" smtClean="0"/>
              <a:t>Take-home Thoughts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6093" y="3805125"/>
            <a:ext cx="8116866" cy="142927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1 or 2 ideas you will take away from our discussion</a:t>
            </a:r>
          </a:p>
        </p:txBody>
      </p:sp>
    </p:spTree>
    <p:extLst>
      <p:ext uri="{BB962C8B-B14F-4D97-AF65-F5344CB8AC3E}">
        <p14:creationId xmlns:p14="http://schemas.microsoft.com/office/powerpoint/2010/main" val="21408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5800" y="1493113"/>
            <a:ext cx="7772400" cy="1470025"/>
          </a:xfrm>
        </p:spPr>
        <p:txBody>
          <a:bodyPr/>
          <a:lstStyle/>
          <a:p>
            <a:r>
              <a:rPr lang="en-US" b="1" dirty="0" smtClean="0"/>
              <a:t>Thank you all!</a:t>
            </a:r>
            <a:endParaRPr lang="en-US" b="1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3013358"/>
            <a:ext cx="6400800" cy="237606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We wish you the very best in the months and years to come as you lead efforts to improve care wherever you are in practice.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65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C_WI_PPTtemp_Option2_R0524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CHC_WI_PPTtemp_Option2_R052416</Template>
  <TotalTime>25351</TotalTime>
  <Words>343</Words>
  <Application>Microsoft Office PowerPoint</Application>
  <PresentationFormat>On-screen Show (4:3)</PresentationFormat>
  <Paragraphs>68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PGothic</vt:lpstr>
      <vt:lpstr>Aharoni</vt:lpstr>
      <vt:lpstr>Arial</vt:lpstr>
      <vt:lpstr>Calibri</vt:lpstr>
      <vt:lpstr>Times New Roman</vt:lpstr>
      <vt:lpstr>Wingdings</vt:lpstr>
      <vt:lpstr>CHC_WI_PPTtemp_Option2_R052416</vt:lpstr>
      <vt:lpstr>PowerPoint Presentation</vt:lpstr>
      <vt:lpstr>Session Goals</vt:lpstr>
      <vt:lpstr>Agenda</vt:lpstr>
      <vt:lpstr>PowerPoint Presentation</vt:lpstr>
      <vt:lpstr>Presentation Format</vt:lpstr>
      <vt:lpstr>PowerPoint Presentation</vt:lpstr>
      <vt:lpstr>Take-home Thoughts</vt:lpstr>
      <vt:lpstr>Thank you all!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Feeney, Patti</dc:creator>
  <cp:lastModifiedBy>Splaine, Mark</cp:lastModifiedBy>
  <cp:revision>274</cp:revision>
  <dcterms:created xsi:type="dcterms:W3CDTF">2016-09-01T16:53:39Z</dcterms:created>
  <dcterms:modified xsi:type="dcterms:W3CDTF">2024-06-26T20:16:03Z</dcterms:modified>
</cp:coreProperties>
</file>