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Lst>
  <p:notesMasterIdLst>
    <p:notesMasterId r:id="rId26"/>
  </p:notesMasterIdLst>
  <p:sldIdLst>
    <p:sldId id="474" r:id="rId8"/>
    <p:sldId id="515" r:id="rId9"/>
    <p:sldId id="429" r:id="rId10"/>
    <p:sldId id="516" r:id="rId11"/>
    <p:sldId id="520" r:id="rId12"/>
    <p:sldId id="525" r:id="rId13"/>
    <p:sldId id="526" r:id="rId14"/>
    <p:sldId id="527" r:id="rId15"/>
    <p:sldId id="524" r:id="rId16"/>
    <p:sldId id="531" r:id="rId17"/>
    <p:sldId id="517" r:id="rId18"/>
    <p:sldId id="532" r:id="rId19"/>
    <p:sldId id="519" r:id="rId20"/>
    <p:sldId id="521" r:id="rId21"/>
    <p:sldId id="528" r:id="rId22"/>
    <p:sldId id="522" r:id="rId23"/>
    <p:sldId id="523" r:id="rId24"/>
    <p:sldId id="530" r:id="rId25"/>
  </p:sldIdLst>
  <p:sldSz cx="9144000" cy="6858000" type="screen4x3"/>
  <p:notesSz cx="6858000" cy="9144000"/>
  <p:defaultTextStyle>
    <a:defPPr>
      <a:defRPr lang="en-US"/>
    </a:defPPr>
    <a:lvl1pPr marL="0" algn="l" defTabSz="454662" rtl="0" eaLnBrk="1" latinLnBrk="0" hangingPunct="1">
      <a:defRPr sz="1800" kern="1200">
        <a:solidFill>
          <a:schemeClr val="tx1"/>
        </a:solidFill>
        <a:latin typeface="+mn-lt"/>
        <a:ea typeface="+mn-ea"/>
        <a:cs typeface="+mn-cs"/>
      </a:defRPr>
    </a:lvl1pPr>
    <a:lvl2pPr marL="454662" algn="l" defTabSz="454662" rtl="0" eaLnBrk="1" latinLnBrk="0" hangingPunct="1">
      <a:defRPr sz="1800" kern="1200">
        <a:solidFill>
          <a:schemeClr val="tx1"/>
        </a:solidFill>
        <a:latin typeface="+mn-lt"/>
        <a:ea typeface="+mn-ea"/>
        <a:cs typeface="+mn-cs"/>
      </a:defRPr>
    </a:lvl2pPr>
    <a:lvl3pPr marL="909324" algn="l" defTabSz="454662" rtl="0" eaLnBrk="1" latinLnBrk="0" hangingPunct="1">
      <a:defRPr sz="1800" kern="1200">
        <a:solidFill>
          <a:schemeClr val="tx1"/>
        </a:solidFill>
        <a:latin typeface="+mn-lt"/>
        <a:ea typeface="+mn-ea"/>
        <a:cs typeface="+mn-cs"/>
      </a:defRPr>
    </a:lvl3pPr>
    <a:lvl4pPr marL="1363985" algn="l" defTabSz="454662" rtl="0" eaLnBrk="1" latinLnBrk="0" hangingPunct="1">
      <a:defRPr sz="1800" kern="1200">
        <a:solidFill>
          <a:schemeClr val="tx1"/>
        </a:solidFill>
        <a:latin typeface="+mn-lt"/>
        <a:ea typeface="+mn-ea"/>
        <a:cs typeface="+mn-cs"/>
      </a:defRPr>
    </a:lvl4pPr>
    <a:lvl5pPr marL="1818648" algn="l" defTabSz="454662" rtl="0" eaLnBrk="1" latinLnBrk="0" hangingPunct="1">
      <a:defRPr sz="1800" kern="1200">
        <a:solidFill>
          <a:schemeClr val="tx1"/>
        </a:solidFill>
        <a:latin typeface="+mn-lt"/>
        <a:ea typeface="+mn-ea"/>
        <a:cs typeface="+mn-cs"/>
      </a:defRPr>
    </a:lvl5pPr>
    <a:lvl6pPr marL="2273308" algn="l" defTabSz="454662" rtl="0" eaLnBrk="1" latinLnBrk="0" hangingPunct="1">
      <a:defRPr sz="1800" kern="1200">
        <a:solidFill>
          <a:schemeClr val="tx1"/>
        </a:solidFill>
        <a:latin typeface="+mn-lt"/>
        <a:ea typeface="+mn-ea"/>
        <a:cs typeface="+mn-cs"/>
      </a:defRPr>
    </a:lvl6pPr>
    <a:lvl7pPr marL="2727971" algn="l" defTabSz="454662" rtl="0" eaLnBrk="1" latinLnBrk="0" hangingPunct="1">
      <a:defRPr sz="1800" kern="1200">
        <a:solidFill>
          <a:schemeClr val="tx1"/>
        </a:solidFill>
        <a:latin typeface="+mn-lt"/>
        <a:ea typeface="+mn-ea"/>
        <a:cs typeface="+mn-cs"/>
      </a:defRPr>
    </a:lvl7pPr>
    <a:lvl8pPr marL="3182634" algn="l" defTabSz="454662" rtl="0" eaLnBrk="1" latinLnBrk="0" hangingPunct="1">
      <a:defRPr sz="1800" kern="1200">
        <a:solidFill>
          <a:schemeClr val="tx1"/>
        </a:solidFill>
        <a:latin typeface="+mn-lt"/>
        <a:ea typeface="+mn-ea"/>
        <a:cs typeface="+mn-cs"/>
      </a:defRPr>
    </a:lvl8pPr>
    <a:lvl9pPr marL="3637295" algn="l" defTabSz="4546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ha Lawless"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B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29543-7960-1B80-1CCD-72BA1259E284}" v="423" dt="2024-05-23T13:21:45.534"/>
    <p1510:client id="{64D6F35E-DDFE-423E-BEC8-0E9A4C221C14}" v="311" dt="2024-05-23T14:05:46.536"/>
    <p1510:client id="{6C14831F-37F4-4568-9BB3-FBD830367075}" v="1" dt="2024-05-23T13:07:32.193"/>
    <p1510:client id="{C64FB21E-5345-4EAA-97F9-E1BAD1BC640C}" v="76" dt="2024-05-21T16:19:27.967"/>
    <p1510:client id="{D875CAD3-A6BF-90A0-1A68-D080BC57E89C}" v="2456" dt="2024-05-23T14:11:11.049"/>
    <p1510:client id="{FC716C7B-4ED6-E9CB-83C3-244D9717672E}" v="789" dt="2024-05-22T13:26:16.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notesMaster" Target="notesMasters/notesMaster1.xml" Id="rId26" /><Relationship Type="http://schemas.openxmlformats.org/officeDocument/2006/relationships/customXml" Target="../customXml/item3.xml" Id="rId3" /><Relationship Type="http://schemas.openxmlformats.org/officeDocument/2006/relationships/slide" Target="slides/slide14.xml" Id="rId21" /><Relationship Type="http://schemas.openxmlformats.org/officeDocument/2006/relationships/slideMaster" Target="slideMasters/slideMaster4.xml" Id="rId7"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slide" Target="slides/slide18.xml" Id="rId25" /><Relationship Type="http://schemas.microsoft.com/office/2015/10/relationships/revisionInfo" Target="revisionInfo.xml" Id="rId33"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slide" Target="slides/slide13.xml" Id="rId20" /><Relationship Type="http://schemas.openxmlformats.org/officeDocument/2006/relationships/viewProps" Target="viewProps.xml" Id="rId29"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4.xml" Id="rId11" /><Relationship Type="http://schemas.openxmlformats.org/officeDocument/2006/relationships/slide" Target="slides/slide17.xml" Id="rId24" /><Relationship Type="http://schemas.openxmlformats.org/officeDocument/2006/relationships/slideMaster" Target="slideMasters/slideMaster2.xml" Id="rId5" /><Relationship Type="http://schemas.openxmlformats.org/officeDocument/2006/relationships/slide" Target="slides/slide8.xml" Id="rId15" /><Relationship Type="http://schemas.openxmlformats.org/officeDocument/2006/relationships/slide" Target="slides/slide16.xml" Id="rId23" /><Relationship Type="http://schemas.openxmlformats.org/officeDocument/2006/relationships/presProps" Target="presProps.xml" Id="rId28" /><Relationship Type="http://schemas.openxmlformats.org/officeDocument/2006/relationships/slide" Target="slides/slide3.xml" Id="rId10" /><Relationship Type="http://schemas.openxmlformats.org/officeDocument/2006/relationships/slide" Target="slides/slide12.xml" Id="rId19" /><Relationship Type="http://schemas.openxmlformats.org/officeDocument/2006/relationships/tableStyles" Target="tableStyles.xml" Id="rId31" /><Relationship Type="http://schemas.openxmlformats.org/officeDocument/2006/relationships/slideMaster" Target="slideMasters/slideMaster1.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commentAuthors" Target="commentAuthors.xml" Id="rId27" /><Relationship Type="http://schemas.openxmlformats.org/officeDocument/2006/relationships/theme" Target="theme/theme1.xml" Id="rId30" /><Relationship Type="http://schemas.openxmlformats.org/officeDocument/2006/relationships/slide" Target="slides/slide1.xml" Id="rId8" /></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05FC9-D276-4A07-82CB-AC391D08B6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3A3AFA6-B13B-489B-A46B-6687FDE40E13}">
      <dgm:prSet phldrT="[Text]"/>
      <dgm:spPr>
        <a:xfrm>
          <a:off x="0" y="25192"/>
          <a:ext cx="2133600" cy="732600"/>
        </a:xfrm>
      </dgm:spPr>
      <dgm:t>
        <a:bodyPr/>
        <a:lstStyle/>
        <a:p>
          <a:pPr>
            <a:lnSpc>
              <a:spcPct val="100000"/>
            </a:lnSpc>
          </a:pPr>
          <a:r>
            <a:rPr lang="en-US" b="1">
              <a:solidFill>
                <a:schemeClr val="tx2"/>
              </a:solidFill>
              <a:latin typeface="Calibri" panose="020F0502020204030204"/>
              <a:ea typeface="+mn-ea"/>
              <a:cs typeface="+mn-cs"/>
            </a:rPr>
            <a:t>We aim to improve</a:t>
          </a:r>
        </a:p>
      </dgm:t>
    </dgm:pt>
    <dgm:pt modelId="{836E1FB7-41B8-4E8F-B457-AF5703EF04D9}" type="parTrans" cxnId="{7882C875-A119-4191-852D-1A7B2676EF1B}">
      <dgm:prSet/>
      <dgm:spPr/>
      <dgm:t>
        <a:bodyPr/>
        <a:lstStyle/>
        <a:p>
          <a:endParaRPr lang="en-US"/>
        </a:p>
      </dgm:t>
    </dgm:pt>
    <dgm:pt modelId="{7A61AFC7-0B09-48C9-A0A7-9346A3046FAB}" type="sibTrans" cxnId="{7882C875-A119-4191-852D-1A7B2676EF1B}">
      <dgm:prSet/>
      <dgm:spPr/>
      <dgm:t>
        <a:bodyPr/>
        <a:lstStyle/>
        <a:p>
          <a:endParaRPr lang="en-US"/>
        </a:p>
      </dgm:t>
    </dgm:pt>
    <dgm:pt modelId="{3813E08C-A6B4-4575-8607-27256BFF40E7}">
      <dgm:prSet phldrT="[Text]" custT="1"/>
      <dgm:spPr>
        <a:xfrm>
          <a:off x="2731008" y="25192"/>
          <a:ext cx="5803393" cy="732600"/>
        </a:xfrm>
      </dgm:spPr>
      <dgm:t>
        <a:bodyPr/>
        <a:lstStyle/>
        <a:p>
          <a:pPr>
            <a:lnSpc>
              <a:spcPct val="100000"/>
            </a:lnSpc>
          </a:pPr>
          <a:r>
            <a:rPr lang="en-US" sz="1800">
              <a:solidFill>
                <a:schemeClr val="tx2"/>
              </a:solidFill>
              <a:latin typeface="Calibri" panose="020F0502020204030204"/>
              <a:ea typeface="+mn-ea"/>
              <a:cs typeface="+mn-cs"/>
            </a:rPr>
            <a:t>PHQ-9</a:t>
          </a:r>
        </a:p>
      </dgm:t>
    </dgm:pt>
    <dgm:pt modelId="{E483DFA1-6A3E-467C-B337-E3E6EFC9D0DB}" type="parTrans" cxnId="{73F6FCDE-F35A-47E3-8120-33A6184801CD}">
      <dgm:prSet/>
      <dgm:spPr/>
      <dgm:t>
        <a:bodyPr/>
        <a:lstStyle/>
        <a:p>
          <a:endParaRPr lang="en-US"/>
        </a:p>
      </dgm:t>
    </dgm:pt>
    <dgm:pt modelId="{C6772784-C542-4609-A52B-276462F04E2D}" type="sibTrans" cxnId="{73F6FCDE-F35A-47E3-8120-33A6184801CD}">
      <dgm:prSet/>
      <dgm:spPr/>
      <dgm:t>
        <a:bodyPr/>
        <a:lstStyle/>
        <a:p>
          <a:endParaRPr lang="en-US"/>
        </a:p>
      </dgm:t>
    </dgm:pt>
    <dgm:pt modelId="{5FBC0F64-3125-49BF-840F-2F443A68BDC2}">
      <dgm:prSet phldrT="[Text]"/>
      <dgm:spPr>
        <a:xfrm>
          <a:off x="0" y="890992"/>
          <a:ext cx="2133600" cy="732600"/>
        </a:xfrm>
      </dgm:spPr>
      <dgm:t>
        <a:bodyPr/>
        <a:lstStyle/>
        <a:p>
          <a:pPr>
            <a:lnSpc>
              <a:spcPct val="100000"/>
            </a:lnSpc>
          </a:pPr>
          <a:r>
            <a:rPr lang="en-US" b="1">
              <a:solidFill>
                <a:schemeClr val="tx2"/>
              </a:solidFill>
              <a:latin typeface="Calibri" panose="020F0502020204030204"/>
              <a:ea typeface="+mn-ea"/>
              <a:cs typeface="+mn-cs"/>
            </a:rPr>
            <a:t>In</a:t>
          </a:r>
        </a:p>
      </dgm:t>
    </dgm:pt>
    <dgm:pt modelId="{B0593E55-7BBA-49F8-9CA4-5AA4C9F21BE0}" type="parTrans" cxnId="{369361BD-FCE8-4E52-ADF3-EB28628409AF}">
      <dgm:prSet/>
      <dgm:spPr/>
      <dgm:t>
        <a:bodyPr/>
        <a:lstStyle/>
        <a:p>
          <a:endParaRPr lang="en-US"/>
        </a:p>
      </dgm:t>
    </dgm:pt>
    <dgm:pt modelId="{3E595E6E-B955-47FE-886F-AD5365D36725}" type="sibTrans" cxnId="{369361BD-FCE8-4E52-ADF3-EB28628409AF}">
      <dgm:prSet/>
      <dgm:spPr/>
      <dgm:t>
        <a:bodyPr/>
        <a:lstStyle/>
        <a:p>
          <a:endParaRPr lang="en-US"/>
        </a:p>
      </dgm:t>
    </dgm:pt>
    <dgm:pt modelId="{0C39AF44-80A8-4909-9017-EC682FC16446}">
      <dgm:prSet phldrT="[Text]"/>
      <dgm:spPr>
        <a:xfrm>
          <a:off x="0" y="1756792"/>
          <a:ext cx="2133600" cy="1053112"/>
        </a:xfrm>
      </dgm:spPr>
      <dgm:t>
        <a:bodyPr/>
        <a:lstStyle/>
        <a:p>
          <a:pPr>
            <a:lnSpc>
              <a:spcPct val="100000"/>
            </a:lnSpc>
          </a:pPr>
          <a:r>
            <a:rPr lang="en-US" b="1">
              <a:solidFill>
                <a:schemeClr val="tx2"/>
              </a:solidFill>
              <a:latin typeface="Calibri" panose="020F0502020204030204"/>
              <a:ea typeface="+mn-ea"/>
              <a:cs typeface="+mn-cs"/>
            </a:rPr>
            <a:t>The process begins with</a:t>
          </a:r>
        </a:p>
      </dgm:t>
    </dgm:pt>
    <dgm:pt modelId="{BB5F584F-A29E-404D-80AD-88ECD20B955A}" type="parTrans" cxnId="{7181E062-C273-400C-83DB-0120FBD04AB1}">
      <dgm:prSet/>
      <dgm:spPr/>
      <dgm:t>
        <a:bodyPr/>
        <a:lstStyle/>
        <a:p>
          <a:endParaRPr lang="en-US"/>
        </a:p>
      </dgm:t>
    </dgm:pt>
    <dgm:pt modelId="{156988DD-B059-4030-810C-ACE544FC0D2B}" type="sibTrans" cxnId="{7181E062-C273-400C-83DB-0120FBD04AB1}">
      <dgm:prSet/>
      <dgm:spPr/>
      <dgm:t>
        <a:bodyPr/>
        <a:lstStyle/>
        <a:p>
          <a:endParaRPr lang="en-US"/>
        </a:p>
      </dgm:t>
    </dgm:pt>
    <dgm:pt modelId="{A25D86C3-EADB-4275-95F0-CD9034AE095F}">
      <dgm:prSet phldrT="[Text]" custT="1"/>
      <dgm:spPr>
        <a:xfrm>
          <a:off x="2731008" y="890992"/>
          <a:ext cx="5803393" cy="732600"/>
        </a:xfrm>
      </dgm:spPr>
      <dgm:t>
        <a:bodyPr/>
        <a:lstStyle/>
        <a:p>
          <a:pPr>
            <a:lnSpc>
              <a:spcPct val="100000"/>
            </a:lnSpc>
          </a:pPr>
          <a:r>
            <a:rPr lang="en-US" sz="1800">
              <a:solidFill>
                <a:schemeClr val="tx2"/>
              </a:solidFill>
              <a:latin typeface="Calibri" panose="020F0502020204030204"/>
              <a:ea typeface="+mn-ea"/>
              <a:cs typeface="+mn-cs"/>
            </a:rPr>
            <a:t>HealthLinc Mishawaka &amp; Valparaiso Clinics. </a:t>
          </a:r>
        </a:p>
      </dgm:t>
    </dgm:pt>
    <dgm:pt modelId="{C17B3235-A1B1-4E35-A7B0-6096F37B2902}" type="parTrans" cxnId="{3474F3FE-9BDD-4A1B-BDF6-D1FE15CAB424}">
      <dgm:prSet/>
      <dgm:spPr/>
      <dgm:t>
        <a:bodyPr/>
        <a:lstStyle/>
        <a:p>
          <a:endParaRPr lang="en-US"/>
        </a:p>
      </dgm:t>
    </dgm:pt>
    <dgm:pt modelId="{535956B3-8C12-4973-AD83-B9DE006810F8}" type="sibTrans" cxnId="{3474F3FE-9BDD-4A1B-BDF6-D1FE15CAB424}">
      <dgm:prSet/>
      <dgm:spPr/>
      <dgm:t>
        <a:bodyPr/>
        <a:lstStyle/>
        <a:p>
          <a:endParaRPr lang="en-US"/>
        </a:p>
      </dgm:t>
    </dgm:pt>
    <dgm:pt modelId="{4579C739-9B1A-4433-84B2-C9284774BA7B}">
      <dgm:prSet phldrT="[Text]"/>
      <dgm:spPr>
        <a:xfrm>
          <a:off x="0" y="2943105"/>
          <a:ext cx="2133600" cy="732600"/>
        </a:xfrm>
      </dgm:spPr>
      <dgm:t>
        <a:bodyPr/>
        <a:lstStyle/>
        <a:p>
          <a:pPr>
            <a:lnSpc>
              <a:spcPct val="100000"/>
            </a:lnSpc>
          </a:pPr>
          <a:r>
            <a:rPr lang="en-US" b="1">
              <a:solidFill>
                <a:schemeClr val="tx2"/>
              </a:solidFill>
              <a:latin typeface="Calibri" panose="020F0502020204030204"/>
              <a:ea typeface="+mn-ea"/>
              <a:cs typeface="+mn-cs"/>
            </a:rPr>
            <a:t>The process ends with</a:t>
          </a:r>
        </a:p>
      </dgm:t>
    </dgm:pt>
    <dgm:pt modelId="{B47CD5C7-AB18-4BB9-B5F2-81622E221E95}" type="parTrans" cxnId="{876D57BB-7599-4ADD-81D1-37A9A01588BD}">
      <dgm:prSet/>
      <dgm:spPr/>
      <dgm:t>
        <a:bodyPr/>
        <a:lstStyle/>
        <a:p>
          <a:endParaRPr lang="en-US"/>
        </a:p>
      </dgm:t>
    </dgm:pt>
    <dgm:pt modelId="{8E0D6C29-B589-4E34-B403-17513CF6DEDA}" type="sibTrans" cxnId="{876D57BB-7599-4ADD-81D1-37A9A01588BD}">
      <dgm:prSet/>
      <dgm:spPr/>
      <dgm:t>
        <a:bodyPr/>
        <a:lstStyle/>
        <a:p>
          <a:endParaRPr lang="en-US"/>
        </a:p>
      </dgm:t>
    </dgm:pt>
    <dgm:pt modelId="{4116D923-3DE5-4EC5-BFDB-86285A8C3598}">
      <dgm:prSet phldrT="[Text]"/>
      <dgm:spPr>
        <a:xfrm>
          <a:off x="0" y="3808905"/>
          <a:ext cx="2133600" cy="732600"/>
        </a:xfrm>
      </dgm:spPr>
      <dgm:t>
        <a:bodyPr/>
        <a:lstStyle/>
        <a:p>
          <a:pPr>
            <a:lnSpc>
              <a:spcPct val="100000"/>
            </a:lnSpc>
          </a:pPr>
          <a:r>
            <a:rPr lang="en-US" b="1">
              <a:solidFill>
                <a:schemeClr val="tx2"/>
              </a:solidFill>
              <a:latin typeface="Calibri" panose="020F0502020204030204"/>
              <a:ea typeface="+mn-ea"/>
              <a:cs typeface="+mn-cs"/>
            </a:rPr>
            <a:t>Working on this now we expect</a:t>
          </a:r>
        </a:p>
      </dgm:t>
    </dgm:pt>
    <dgm:pt modelId="{DA854F54-B4EC-4130-9E51-B3E5DA9923DF}" type="parTrans" cxnId="{312D7F26-6BC7-4814-B1BE-2BBFD19598E6}">
      <dgm:prSet/>
      <dgm:spPr/>
      <dgm:t>
        <a:bodyPr/>
        <a:lstStyle/>
        <a:p>
          <a:endParaRPr lang="en-US"/>
        </a:p>
      </dgm:t>
    </dgm:pt>
    <dgm:pt modelId="{2B5C527C-2A5F-4F71-9138-CA7B8E4F7548}" type="sibTrans" cxnId="{312D7F26-6BC7-4814-B1BE-2BBFD19598E6}">
      <dgm:prSet/>
      <dgm:spPr/>
      <dgm:t>
        <a:bodyPr/>
        <a:lstStyle/>
        <a:p>
          <a:endParaRPr lang="en-US"/>
        </a:p>
      </dgm:t>
    </dgm:pt>
    <dgm:pt modelId="{BDA20F66-4E23-47B5-AAB7-687B7DCDED00}">
      <dgm:prSet phldrT="[Text]" custT="1"/>
      <dgm:spPr>
        <a:xfrm>
          <a:off x="2731008" y="2943105"/>
          <a:ext cx="5803393" cy="732600"/>
        </a:xfrm>
      </dgm:spPr>
      <dgm:t>
        <a:bodyPr/>
        <a:lstStyle/>
        <a:p>
          <a:pPr>
            <a:lnSpc>
              <a:spcPct val="100000"/>
            </a:lnSpc>
          </a:pPr>
          <a:r>
            <a:rPr lang="en-US" sz="1800">
              <a:solidFill>
                <a:schemeClr val="tx2"/>
              </a:solidFill>
              <a:latin typeface="Calibri" panose="020F0502020204030204"/>
              <a:ea typeface="+mn-ea"/>
              <a:cs typeface="+mn-cs"/>
            </a:rPr>
            <a:t>PHQ-9 trends </a:t>
          </a:r>
        </a:p>
      </dgm:t>
    </dgm:pt>
    <dgm:pt modelId="{406BE115-C2F1-4F53-B5B3-01C28047908F}" type="parTrans" cxnId="{C36E4F41-5493-437F-BC53-BF5BB0B2D5B1}">
      <dgm:prSet/>
      <dgm:spPr/>
      <dgm:t>
        <a:bodyPr/>
        <a:lstStyle/>
        <a:p>
          <a:endParaRPr lang="en-US"/>
        </a:p>
      </dgm:t>
    </dgm:pt>
    <dgm:pt modelId="{3CF7C7F8-401D-4A06-B410-0ADED022F434}" type="sibTrans" cxnId="{C36E4F41-5493-437F-BC53-BF5BB0B2D5B1}">
      <dgm:prSet/>
      <dgm:spPr/>
      <dgm:t>
        <a:bodyPr/>
        <a:lstStyle/>
        <a:p>
          <a:endParaRPr lang="en-US"/>
        </a:p>
      </dgm:t>
    </dgm:pt>
    <dgm:pt modelId="{92574F46-373C-491B-B78A-0DB237A8F20D}">
      <dgm:prSet phldrT="[Text]"/>
      <dgm:spPr>
        <a:xfrm>
          <a:off x="0" y="4674705"/>
          <a:ext cx="2133600" cy="732600"/>
        </a:xfrm>
      </dgm:spPr>
      <dgm:t>
        <a:bodyPr/>
        <a:lstStyle/>
        <a:p>
          <a:pPr>
            <a:lnSpc>
              <a:spcPct val="100000"/>
            </a:lnSpc>
          </a:pPr>
          <a:r>
            <a:rPr lang="en-US" b="1">
              <a:solidFill>
                <a:schemeClr val="tx2"/>
              </a:solidFill>
              <a:latin typeface="Calibri" panose="020F0502020204030204"/>
              <a:ea typeface="+mn-ea"/>
              <a:cs typeface="+mn-cs"/>
            </a:rPr>
            <a:t>It is important to work on this now because</a:t>
          </a:r>
        </a:p>
      </dgm:t>
    </dgm:pt>
    <dgm:pt modelId="{44214B7D-93D4-4423-BA77-60C104AF58B9}" type="parTrans" cxnId="{41792CFF-8ADA-4B31-9079-347A8AF001BA}">
      <dgm:prSet/>
      <dgm:spPr/>
      <dgm:t>
        <a:bodyPr/>
        <a:lstStyle/>
        <a:p>
          <a:endParaRPr lang="en-US"/>
        </a:p>
      </dgm:t>
    </dgm:pt>
    <dgm:pt modelId="{8786E44A-3A10-4E65-BB66-8F7FCC063FBE}" type="sibTrans" cxnId="{41792CFF-8ADA-4B31-9079-347A8AF001BA}">
      <dgm:prSet/>
      <dgm:spPr/>
      <dgm:t>
        <a:bodyPr/>
        <a:lstStyle/>
        <a:p>
          <a:endParaRPr lang="en-US"/>
        </a:p>
      </dgm:t>
    </dgm:pt>
    <dgm:pt modelId="{64E7A648-6028-43E8-9DC0-8C6598AEFD20}">
      <dgm:prSet phldrT="[Text]" custT="1"/>
      <dgm:spPr>
        <a:xfrm>
          <a:off x="2731008" y="3808905"/>
          <a:ext cx="5803393" cy="732600"/>
        </a:xfrm>
      </dgm:spPr>
      <dgm:t>
        <a:bodyPr/>
        <a:lstStyle/>
        <a:p>
          <a:pPr>
            <a:lnSpc>
              <a:spcPct val="100000"/>
            </a:lnSpc>
          </a:pPr>
          <a:r>
            <a:rPr lang="en-US" sz="1800">
              <a:solidFill>
                <a:schemeClr val="tx2"/>
              </a:solidFill>
              <a:latin typeface="Calibri" panose="020F0502020204030204"/>
              <a:ea typeface="+mn-ea"/>
              <a:cs typeface="+mn-cs"/>
            </a:rPr>
            <a:t>Decrease PHQ-9</a:t>
          </a:r>
        </a:p>
      </dgm:t>
    </dgm:pt>
    <dgm:pt modelId="{5E2BA33E-1491-466E-8A19-EEF93FAFE440}" type="parTrans" cxnId="{7E66283D-97AE-47D7-B763-285373F879C8}">
      <dgm:prSet/>
      <dgm:spPr/>
      <dgm:t>
        <a:bodyPr/>
        <a:lstStyle/>
        <a:p>
          <a:endParaRPr lang="en-US"/>
        </a:p>
      </dgm:t>
    </dgm:pt>
    <dgm:pt modelId="{7B5DD2BD-721A-4E33-83DC-8B7E4D1E6FBF}" type="sibTrans" cxnId="{7E66283D-97AE-47D7-B763-285373F879C8}">
      <dgm:prSet/>
      <dgm:spPr/>
      <dgm:t>
        <a:bodyPr/>
        <a:lstStyle/>
        <a:p>
          <a:endParaRPr lang="en-US"/>
        </a:p>
      </dgm:t>
    </dgm:pt>
    <dgm:pt modelId="{75D35A07-64D8-4EC8-864C-92A053CE7D68}">
      <dgm:prSet phldrT="[Text]" custT="1"/>
      <dgm:spPr>
        <a:xfrm>
          <a:off x="2731008" y="1756792"/>
          <a:ext cx="5803393" cy="1053112"/>
        </a:xfrm>
      </dgm:spPr>
      <dgm:t>
        <a:bodyPr/>
        <a:lstStyle/>
        <a:p>
          <a:pPr>
            <a:lnSpc>
              <a:spcPct val="100000"/>
            </a:lnSpc>
          </a:pPr>
          <a:r>
            <a:rPr lang="fr-FR" sz="1300">
              <a:solidFill>
                <a:schemeClr val="tx2"/>
              </a:solidFill>
              <a:latin typeface="Calibri" panose="020F0502020204030204"/>
              <a:ea typeface="+mn-ea"/>
              <a:cs typeface="+mn-cs"/>
            </a:rPr>
            <a:t>Simple Physical Activity Questionnaire (SIMPAQ)</a:t>
          </a:r>
          <a:endParaRPr lang="en-US" sz="1300">
            <a:solidFill>
              <a:schemeClr val="tx2"/>
            </a:solidFill>
            <a:latin typeface="Calibri" panose="020F0502020204030204"/>
            <a:ea typeface="+mn-ea"/>
            <a:cs typeface="+mn-cs"/>
          </a:endParaRPr>
        </a:p>
      </dgm:t>
    </dgm:pt>
    <dgm:pt modelId="{F27372AF-DD89-4413-99CD-904E209E551D}" type="parTrans" cxnId="{4EA3CFE7-2A19-495A-A711-BB4BE5CBD2EB}">
      <dgm:prSet/>
      <dgm:spPr/>
      <dgm:t>
        <a:bodyPr/>
        <a:lstStyle/>
        <a:p>
          <a:endParaRPr lang="en-US"/>
        </a:p>
      </dgm:t>
    </dgm:pt>
    <dgm:pt modelId="{0D910E83-7181-4BBF-A8A0-638C8A59827C}" type="sibTrans" cxnId="{4EA3CFE7-2A19-495A-A711-BB4BE5CBD2EB}">
      <dgm:prSet/>
      <dgm:spPr/>
      <dgm:t>
        <a:bodyPr/>
        <a:lstStyle/>
        <a:p>
          <a:endParaRPr lang="en-US"/>
        </a:p>
      </dgm:t>
    </dgm:pt>
    <dgm:pt modelId="{64FB3380-28FA-4FE0-92CE-6E038DA14437}">
      <dgm:prSet phldrT="[Text]"/>
      <dgm:spPr>
        <a:xfrm>
          <a:off x="2731008" y="4674705"/>
          <a:ext cx="5803393" cy="732600"/>
        </a:xfrm>
      </dgm:spPr>
      <dgm:t>
        <a:bodyPr/>
        <a:lstStyle/>
        <a:p>
          <a:pPr>
            <a:lnSpc>
              <a:spcPct val="100000"/>
            </a:lnSpc>
          </a:pPr>
          <a:r>
            <a:rPr lang="en-US">
              <a:solidFill>
                <a:schemeClr val="tx2"/>
              </a:solidFill>
              <a:latin typeface="Calibri" panose="020F0502020204030204"/>
              <a:ea typeface="+mn-ea"/>
              <a:cs typeface="+mn-cs"/>
            </a:rPr>
            <a:t>Improve Mental Health</a:t>
          </a:r>
        </a:p>
      </dgm:t>
    </dgm:pt>
    <dgm:pt modelId="{4E10736D-D25A-4536-8F97-3371DE835816}" type="parTrans" cxnId="{ED2BBA95-8DCA-4B78-B741-FACCBF7CFD8D}">
      <dgm:prSet/>
      <dgm:spPr/>
      <dgm:t>
        <a:bodyPr/>
        <a:lstStyle/>
        <a:p>
          <a:endParaRPr lang="en-US"/>
        </a:p>
      </dgm:t>
    </dgm:pt>
    <dgm:pt modelId="{6F83C127-BD32-4C10-A4F5-F4363F32CB26}" type="sibTrans" cxnId="{ED2BBA95-8DCA-4B78-B741-FACCBF7CFD8D}">
      <dgm:prSet/>
      <dgm:spPr/>
      <dgm:t>
        <a:bodyPr/>
        <a:lstStyle/>
        <a:p>
          <a:endParaRPr lang="en-US"/>
        </a:p>
      </dgm:t>
    </dgm:pt>
    <dgm:pt modelId="{C2A97BC9-872B-489D-AFCB-39BAA6F6CFAE}">
      <dgm:prSet phldrT="[Text]"/>
      <dgm:spPr>
        <a:xfrm>
          <a:off x="2731008" y="4674705"/>
          <a:ext cx="5803393" cy="732600"/>
        </a:xfrm>
      </dgm:spPr>
      <dgm:t>
        <a:bodyPr/>
        <a:lstStyle/>
        <a:p>
          <a:pPr>
            <a:lnSpc>
              <a:spcPct val="100000"/>
            </a:lnSpc>
          </a:pPr>
          <a:r>
            <a:rPr lang="en-US">
              <a:solidFill>
                <a:schemeClr val="tx2"/>
              </a:solidFill>
              <a:latin typeface="Calibri" panose="020F0502020204030204"/>
              <a:ea typeface="+mn-ea"/>
              <a:cs typeface="+mn-cs"/>
            </a:rPr>
            <a:t>Improve Physical Health</a:t>
          </a:r>
        </a:p>
      </dgm:t>
    </dgm:pt>
    <dgm:pt modelId="{CEC1EC74-20D3-41A4-B292-8AE1501CCA20}" type="parTrans" cxnId="{80C7CEC0-A6B8-4997-8C5A-750D19E67A64}">
      <dgm:prSet/>
      <dgm:spPr/>
      <dgm:t>
        <a:bodyPr/>
        <a:lstStyle/>
        <a:p>
          <a:endParaRPr lang="en-US"/>
        </a:p>
      </dgm:t>
    </dgm:pt>
    <dgm:pt modelId="{EFC0A2E5-1AF4-4A3F-8010-30EFFB7EEEBB}" type="sibTrans" cxnId="{80C7CEC0-A6B8-4997-8C5A-750D19E67A64}">
      <dgm:prSet/>
      <dgm:spPr/>
      <dgm:t>
        <a:bodyPr/>
        <a:lstStyle/>
        <a:p>
          <a:endParaRPr lang="en-US"/>
        </a:p>
      </dgm:t>
    </dgm:pt>
    <dgm:pt modelId="{787B5D7D-29EF-4E5A-AC9B-646E4CC1C0E1}">
      <dgm:prSet phldrT="[Text]" custT="1"/>
      <dgm:spPr>
        <a:xfrm>
          <a:off x="2731008" y="3808905"/>
          <a:ext cx="5803393" cy="732600"/>
        </a:xfrm>
      </dgm:spPr>
      <dgm:t>
        <a:bodyPr/>
        <a:lstStyle/>
        <a:p>
          <a:pPr>
            <a:lnSpc>
              <a:spcPct val="100000"/>
            </a:lnSpc>
          </a:pPr>
          <a:r>
            <a:rPr lang="en-US" sz="1800">
              <a:solidFill>
                <a:schemeClr val="tx2"/>
              </a:solidFill>
              <a:latin typeface="Calibri" panose="020F0502020204030204"/>
              <a:ea typeface="+mn-ea"/>
              <a:cs typeface="+mn-cs"/>
            </a:rPr>
            <a:t>Decrease BMI</a:t>
          </a:r>
        </a:p>
      </dgm:t>
    </dgm:pt>
    <dgm:pt modelId="{C77EE7A3-0BED-45FA-B1D7-59B68BF5D76F}" type="parTrans" cxnId="{13F1CC46-367C-4300-B831-C67FFA4E9A06}">
      <dgm:prSet/>
      <dgm:spPr/>
      <dgm:t>
        <a:bodyPr/>
        <a:lstStyle/>
        <a:p>
          <a:endParaRPr lang="en-US"/>
        </a:p>
      </dgm:t>
    </dgm:pt>
    <dgm:pt modelId="{84DED958-34F6-4853-83B0-C11A7EE8FB9F}" type="sibTrans" cxnId="{13F1CC46-367C-4300-B831-C67FFA4E9A06}">
      <dgm:prSet/>
      <dgm:spPr/>
      <dgm:t>
        <a:bodyPr/>
        <a:lstStyle/>
        <a:p>
          <a:endParaRPr lang="en-US"/>
        </a:p>
      </dgm:t>
    </dgm:pt>
    <dgm:pt modelId="{7E885D06-44F0-49A0-8AB4-30966A2B4D69}">
      <dgm:prSet phldrT="[Text]" custT="1"/>
      <dgm:spPr>
        <a:xfrm>
          <a:off x="2731008" y="1756792"/>
          <a:ext cx="5803393" cy="1053112"/>
        </a:xfrm>
      </dgm:spPr>
      <dgm:t>
        <a:bodyPr/>
        <a:lstStyle/>
        <a:p>
          <a:pPr>
            <a:lnSpc>
              <a:spcPct val="100000"/>
            </a:lnSpc>
          </a:pPr>
          <a:r>
            <a:rPr lang="en-US" sz="1300">
              <a:solidFill>
                <a:schemeClr val="tx2"/>
              </a:solidFill>
              <a:latin typeface="Calibri" panose="020F0502020204030204"/>
              <a:ea typeface="+mn-ea"/>
              <a:cs typeface="+mn-cs"/>
            </a:rPr>
            <a:t>Physical Activity &amp; Resource Flyer</a:t>
          </a:r>
        </a:p>
      </dgm:t>
    </dgm:pt>
    <dgm:pt modelId="{2368944F-AC80-4C5B-B3E9-906B4BA4E71A}" type="parTrans" cxnId="{567E96E9-82E7-453B-9A33-D81DB431D676}">
      <dgm:prSet/>
      <dgm:spPr/>
      <dgm:t>
        <a:bodyPr/>
        <a:lstStyle/>
        <a:p>
          <a:endParaRPr lang="en-US"/>
        </a:p>
      </dgm:t>
    </dgm:pt>
    <dgm:pt modelId="{4CA65B7C-1E03-4C13-AB9F-7EEEC2C2DA1E}" type="sibTrans" cxnId="{567E96E9-82E7-453B-9A33-D81DB431D676}">
      <dgm:prSet/>
      <dgm:spPr/>
      <dgm:t>
        <a:bodyPr/>
        <a:lstStyle/>
        <a:p>
          <a:endParaRPr lang="en-US"/>
        </a:p>
      </dgm:t>
    </dgm:pt>
    <dgm:pt modelId="{D5FC0F91-F90F-43FF-B4BD-D4F9F3F0B247}">
      <dgm:prSet phldrT="[Text]" custT="1"/>
      <dgm:spPr>
        <a:xfrm>
          <a:off x="2731008" y="1756792"/>
          <a:ext cx="5803393" cy="1053112"/>
        </a:xfrm>
      </dgm:spPr>
      <dgm:t>
        <a:bodyPr/>
        <a:lstStyle/>
        <a:p>
          <a:pPr>
            <a:lnSpc>
              <a:spcPct val="100000"/>
            </a:lnSpc>
          </a:pPr>
          <a:r>
            <a:rPr lang="en-US" sz="1300">
              <a:solidFill>
                <a:schemeClr val="tx2"/>
              </a:solidFill>
              <a:latin typeface="Calibri" panose="020F0502020204030204"/>
              <a:ea typeface="+mn-ea"/>
              <a:cs typeface="+mn-cs"/>
            </a:rPr>
            <a:t>150 min of exercise weekly. </a:t>
          </a:r>
        </a:p>
      </dgm:t>
    </dgm:pt>
    <dgm:pt modelId="{473CCA50-8312-465A-B157-567AB1C43AD3}" type="parTrans" cxnId="{2C6DC9F2-481A-427D-904E-68906EE78C8F}">
      <dgm:prSet/>
      <dgm:spPr/>
      <dgm:t>
        <a:bodyPr/>
        <a:lstStyle/>
        <a:p>
          <a:endParaRPr lang="en-US"/>
        </a:p>
      </dgm:t>
    </dgm:pt>
    <dgm:pt modelId="{12AA6162-C75C-4F7D-A752-8768F873E535}" type="sibTrans" cxnId="{2C6DC9F2-481A-427D-904E-68906EE78C8F}">
      <dgm:prSet/>
      <dgm:spPr/>
      <dgm:t>
        <a:bodyPr/>
        <a:lstStyle/>
        <a:p>
          <a:endParaRPr lang="en-US"/>
        </a:p>
      </dgm:t>
    </dgm:pt>
    <dgm:pt modelId="{EE578052-2FFF-47BB-9A13-B5FC1B07B9C3}" type="pres">
      <dgm:prSet presAssocID="{78B05FC9-D276-4A07-82CB-AC391D08B6F5}" presName="root" presStyleCnt="0">
        <dgm:presLayoutVars>
          <dgm:dir/>
          <dgm:resizeHandles val="exact"/>
        </dgm:presLayoutVars>
      </dgm:prSet>
      <dgm:spPr/>
    </dgm:pt>
    <dgm:pt modelId="{138BAE98-F614-4355-8784-70FC8B1128B1}" type="pres">
      <dgm:prSet presAssocID="{23A3AFA6-B13B-489B-A46B-6687FDE40E13}" presName="compNode" presStyleCnt="0"/>
      <dgm:spPr/>
    </dgm:pt>
    <dgm:pt modelId="{EBE04C35-E4E8-4C5E-8EAC-4A9F67DDBAAB}" type="pres">
      <dgm:prSet presAssocID="{23A3AFA6-B13B-489B-A46B-6687FDE40E13}" presName="bgRect" presStyleLbl="bgShp" presStyleIdx="0" presStyleCnt="6" custLinFactNeighborX="-2101" custLinFactNeighborY="1463"/>
      <dgm:spPr/>
    </dgm:pt>
    <dgm:pt modelId="{6096217C-3B1E-4560-8503-D70B2A1FBEE8}" type="pres">
      <dgm:prSet presAssocID="{23A3AFA6-B13B-489B-A46B-6687FDE40E1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2781EC6C-07F8-403F-B675-6662DC6FB07B}" type="pres">
      <dgm:prSet presAssocID="{23A3AFA6-B13B-489B-A46B-6687FDE40E13}" presName="spaceRect" presStyleCnt="0"/>
      <dgm:spPr/>
    </dgm:pt>
    <dgm:pt modelId="{A4C73855-B122-432E-80CC-A6878FAFA3CB}" type="pres">
      <dgm:prSet presAssocID="{23A3AFA6-B13B-489B-A46B-6687FDE40E13}" presName="parTx" presStyleLbl="revTx" presStyleIdx="0" presStyleCnt="12">
        <dgm:presLayoutVars>
          <dgm:chMax val="0"/>
          <dgm:chPref val="0"/>
        </dgm:presLayoutVars>
      </dgm:prSet>
      <dgm:spPr>
        <a:prstGeom prst="rect">
          <a:avLst/>
        </a:prstGeom>
      </dgm:spPr>
    </dgm:pt>
    <dgm:pt modelId="{EDDB8F87-0093-4654-969E-33BD8DD7D305}" type="pres">
      <dgm:prSet presAssocID="{23A3AFA6-B13B-489B-A46B-6687FDE40E13}" presName="desTx" presStyleLbl="revTx" presStyleIdx="1" presStyleCnt="12">
        <dgm:presLayoutVars/>
      </dgm:prSet>
      <dgm:spPr>
        <a:prstGeom prst="rect">
          <a:avLst/>
        </a:prstGeom>
      </dgm:spPr>
    </dgm:pt>
    <dgm:pt modelId="{466C948B-5378-4ED6-BA62-279D16106C52}" type="pres">
      <dgm:prSet presAssocID="{7A61AFC7-0B09-48C9-A0A7-9346A3046FAB}" presName="sibTrans" presStyleCnt="0"/>
      <dgm:spPr/>
    </dgm:pt>
    <dgm:pt modelId="{0A0AB6F9-FE61-40D5-85F9-5D4CA6B18B4D}" type="pres">
      <dgm:prSet presAssocID="{5FBC0F64-3125-49BF-840F-2F443A68BDC2}" presName="compNode" presStyleCnt="0"/>
      <dgm:spPr/>
    </dgm:pt>
    <dgm:pt modelId="{2CFE6CCB-9C15-4280-B0F4-080D5CBFB912}" type="pres">
      <dgm:prSet presAssocID="{5FBC0F64-3125-49BF-840F-2F443A68BDC2}" presName="bgRect" presStyleLbl="bgShp" presStyleIdx="1" presStyleCnt="6"/>
      <dgm:spPr/>
    </dgm:pt>
    <dgm:pt modelId="{0AC4CEAC-C64A-4CA4-BD50-FFFA989F3A0B}" type="pres">
      <dgm:prSet presAssocID="{5FBC0F64-3125-49BF-840F-2F443A68BDC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930A2EFF-05D6-4CA0-9AC3-D28F81C4AEB4}" type="pres">
      <dgm:prSet presAssocID="{5FBC0F64-3125-49BF-840F-2F443A68BDC2}" presName="spaceRect" presStyleCnt="0"/>
      <dgm:spPr/>
    </dgm:pt>
    <dgm:pt modelId="{E6F211C4-69B9-4F6E-9250-774950FAF85B}" type="pres">
      <dgm:prSet presAssocID="{5FBC0F64-3125-49BF-840F-2F443A68BDC2}" presName="parTx" presStyleLbl="revTx" presStyleIdx="2" presStyleCnt="12">
        <dgm:presLayoutVars>
          <dgm:chMax val="0"/>
          <dgm:chPref val="0"/>
        </dgm:presLayoutVars>
      </dgm:prSet>
      <dgm:spPr>
        <a:prstGeom prst="rect">
          <a:avLst/>
        </a:prstGeom>
      </dgm:spPr>
    </dgm:pt>
    <dgm:pt modelId="{0503BF1E-05DD-4B26-9908-358571B49CDB}" type="pres">
      <dgm:prSet presAssocID="{5FBC0F64-3125-49BF-840F-2F443A68BDC2}" presName="desTx" presStyleLbl="revTx" presStyleIdx="3" presStyleCnt="12">
        <dgm:presLayoutVars/>
      </dgm:prSet>
      <dgm:spPr>
        <a:prstGeom prst="rect">
          <a:avLst/>
        </a:prstGeom>
      </dgm:spPr>
    </dgm:pt>
    <dgm:pt modelId="{4E1F963B-E5B5-41BE-8677-BAEDB1965E43}" type="pres">
      <dgm:prSet presAssocID="{3E595E6E-B955-47FE-886F-AD5365D36725}" presName="sibTrans" presStyleCnt="0"/>
      <dgm:spPr/>
    </dgm:pt>
    <dgm:pt modelId="{15EFAA8D-3922-4AB4-B1B3-0D3FA7C8EF4F}" type="pres">
      <dgm:prSet presAssocID="{0C39AF44-80A8-4909-9017-EC682FC16446}" presName="compNode" presStyleCnt="0"/>
      <dgm:spPr/>
    </dgm:pt>
    <dgm:pt modelId="{400C2E65-4114-4356-8040-49AA3877F5FB}" type="pres">
      <dgm:prSet presAssocID="{0C39AF44-80A8-4909-9017-EC682FC16446}" presName="bgRect" presStyleLbl="bgShp" presStyleIdx="2" presStyleCnt="6"/>
      <dgm:spPr/>
    </dgm:pt>
    <dgm:pt modelId="{28284742-C705-4EC2-A6C9-BE3D2AA75A22}" type="pres">
      <dgm:prSet presAssocID="{0C39AF44-80A8-4909-9017-EC682FC1644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ipboard"/>
        </a:ext>
      </dgm:extLst>
    </dgm:pt>
    <dgm:pt modelId="{EFEA1904-F418-42FB-B999-7DA741A98D21}" type="pres">
      <dgm:prSet presAssocID="{0C39AF44-80A8-4909-9017-EC682FC16446}" presName="spaceRect" presStyleCnt="0"/>
      <dgm:spPr/>
    </dgm:pt>
    <dgm:pt modelId="{2D4DBDF8-3524-47C3-87B3-CF8BDA35827F}" type="pres">
      <dgm:prSet presAssocID="{0C39AF44-80A8-4909-9017-EC682FC16446}" presName="parTx" presStyleLbl="revTx" presStyleIdx="4" presStyleCnt="12">
        <dgm:presLayoutVars>
          <dgm:chMax val="0"/>
          <dgm:chPref val="0"/>
        </dgm:presLayoutVars>
      </dgm:prSet>
      <dgm:spPr>
        <a:prstGeom prst="rect">
          <a:avLst/>
        </a:prstGeom>
      </dgm:spPr>
    </dgm:pt>
    <dgm:pt modelId="{2BC1D03B-B299-468A-B749-BFA0A268FEF1}" type="pres">
      <dgm:prSet presAssocID="{0C39AF44-80A8-4909-9017-EC682FC16446}" presName="desTx" presStyleLbl="revTx" presStyleIdx="5" presStyleCnt="12">
        <dgm:presLayoutVars/>
      </dgm:prSet>
      <dgm:spPr/>
    </dgm:pt>
    <dgm:pt modelId="{EC40424A-03B4-4A7A-9DFC-4CDE215C5778}" type="pres">
      <dgm:prSet presAssocID="{156988DD-B059-4030-810C-ACE544FC0D2B}" presName="sibTrans" presStyleCnt="0"/>
      <dgm:spPr/>
    </dgm:pt>
    <dgm:pt modelId="{EE4E6533-4F94-4850-B908-1844C8AB70AA}" type="pres">
      <dgm:prSet presAssocID="{4579C739-9B1A-4433-84B2-C9284774BA7B}" presName="compNode" presStyleCnt="0"/>
      <dgm:spPr/>
    </dgm:pt>
    <dgm:pt modelId="{C46E0895-2DFF-47A9-9200-F93AA7267B2A}" type="pres">
      <dgm:prSet presAssocID="{4579C739-9B1A-4433-84B2-C9284774BA7B}" presName="bgRect" presStyleLbl="bgShp" presStyleIdx="3" presStyleCnt="6"/>
      <dgm:spPr/>
    </dgm:pt>
    <dgm:pt modelId="{E0B93CD1-0DDC-4BE1-9748-CB667C554E74}" type="pres">
      <dgm:prSet presAssocID="{4579C739-9B1A-4433-84B2-C9284774BA7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B1895C2D-FFA8-4C74-9B96-6CE461A7C184}" type="pres">
      <dgm:prSet presAssocID="{4579C739-9B1A-4433-84B2-C9284774BA7B}" presName="spaceRect" presStyleCnt="0"/>
      <dgm:spPr/>
    </dgm:pt>
    <dgm:pt modelId="{3355FADB-B84B-40C5-A785-C9DECF6AA253}" type="pres">
      <dgm:prSet presAssocID="{4579C739-9B1A-4433-84B2-C9284774BA7B}" presName="parTx" presStyleLbl="revTx" presStyleIdx="6" presStyleCnt="12">
        <dgm:presLayoutVars>
          <dgm:chMax val="0"/>
          <dgm:chPref val="0"/>
        </dgm:presLayoutVars>
      </dgm:prSet>
      <dgm:spPr>
        <a:prstGeom prst="rect">
          <a:avLst/>
        </a:prstGeom>
      </dgm:spPr>
    </dgm:pt>
    <dgm:pt modelId="{5B6751C7-11FC-40DD-A4CD-7694C54879E6}" type="pres">
      <dgm:prSet presAssocID="{4579C739-9B1A-4433-84B2-C9284774BA7B}" presName="desTx" presStyleLbl="revTx" presStyleIdx="7" presStyleCnt="12">
        <dgm:presLayoutVars/>
      </dgm:prSet>
      <dgm:spPr>
        <a:prstGeom prst="rect">
          <a:avLst/>
        </a:prstGeom>
      </dgm:spPr>
    </dgm:pt>
    <dgm:pt modelId="{AFC7FB48-B457-4CA1-BD49-1C0CCC181066}" type="pres">
      <dgm:prSet presAssocID="{8E0D6C29-B589-4E34-B403-17513CF6DEDA}" presName="sibTrans" presStyleCnt="0"/>
      <dgm:spPr/>
    </dgm:pt>
    <dgm:pt modelId="{3F6A2DA8-C6D9-4936-86D6-E5B6723CA53F}" type="pres">
      <dgm:prSet presAssocID="{4116D923-3DE5-4EC5-BFDB-86285A8C3598}" presName="compNode" presStyleCnt="0"/>
      <dgm:spPr/>
    </dgm:pt>
    <dgm:pt modelId="{45563B28-6E5E-4145-9308-8A6FF72FFFE8}" type="pres">
      <dgm:prSet presAssocID="{4116D923-3DE5-4EC5-BFDB-86285A8C3598}" presName="bgRect" presStyleLbl="bgShp" presStyleIdx="4" presStyleCnt="6"/>
      <dgm:spPr/>
    </dgm:pt>
    <dgm:pt modelId="{70EC0410-F3C8-4F1F-B7FC-9F3CEFF98136}" type="pres">
      <dgm:prSet presAssocID="{4116D923-3DE5-4EC5-BFDB-86285A8C359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wnward trend"/>
        </a:ext>
      </dgm:extLst>
    </dgm:pt>
    <dgm:pt modelId="{E474551D-AD4F-484D-9753-C97A205CD407}" type="pres">
      <dgm:prSet presAssocID="{4116D923-3DE5-4EC5-BFDB-86285A8C3598}" presName="spaceRect" presStyleCnt="0"/>
      <dgm:spPr/>
    </dgm:pt>
    <dgm:pt modelId="{5DB6408B-0DB7-4D52-9ECE-0FE01E7B0AA0}" type="pres">
      <dgm:prSet presAssocID="{4116D923-3DE5-4EC5-BFDB-86285A8C3598}" presName="parTx" presStyleLbl="revTx" presStyleIdx="8" presStyleCnt="12">
        <dgm:presLayoutVars>
          <dgm:chMax val="0"/>
          <dgm:chPref val="0"/>
        </dgm:presLayoutVars>
      </dgm:prSet>
      <dgm:spPr>
        <a:prstGeom prst="rect">
          <a:avLst/>
        </a:prstGeom>
      </dgm:spPr>
    </dgm:pt>
    <dgm:pt modelId="{2C883519-A4FB-4465-AB54-B551578BE398}" type="pres">
      <dgm:prSet presAssocID="{4116D923-3DE5-4EC5-BFDB-86285A8C3598}" presName="desTx" presStyleLbl="revTx" presStyleIdx="9" presStyleCnt="12">
        <dgm:presLayoutVars/>
      </dgm:prSet>
      <dgm:spPr>
        <a:prstGeom prst="rect">
          <a:avLst/>
        </a:prstGeom>
      </dgm:spPr>
    </dgm:pt>
    <dgm:pt modelId="{6A7137C5-85EE-429C-B73A-6DD5D4440E15}" type="pres">
      <dgm:prSet presAssocID="{2B5C527C-2A5F-4F71-9138-CA7B8E4F7548}" presName="sibTrans" presStyleCnt="0"/>
      <dgm:spPr/>
    </dgm:pt>
    <dgm:pt modelId="{F0118DC3-C464-4C7E-917D-4DA9D5F3CC29}" type="pres">
      <dgm:prSet presAssocID="{92574F46-373C-491B-B78A-0DB237A8F20D}" presName="compNode" presStyleCnt="0"/>
      <dgm:spPr/>
    </dgm:pt>
    <dgm:pt modelId="{04A80244-8503-413B-B304-330C2F0A2ABC}" type="pres">
      <dgm:prSet presAssocID="{92574F46-373C-491B-B78A-0DB237A8F20D}" presName="bgRect" presStyleLbl="bgShp" presStyleIdx="5" presStyleCnt="6" custLinFactNeighborX="-13160" custLinFactNeighborY="589"/>
      <dgm:spPr/>
    </dgm:pt>
    <dgm:pt modelId="{010FA031-AFAD-4F49-A674-B08D1A04E192}" type="pres">
      <dgm:prSet presAssocID="{92574F46-373C-491B-B78A-0DB237A8F20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4F4D4A4F-C7E2-4D80-9123-5C5CDEE5E891}" type="pres">
      <dgm:prSet presAssocID="{92574F46-373C-491B-B78A-0DB237A8F20D}" presName="spaceRect" presStyleCnt="0"/>
      <dgm:spPr/>
    </dgm:pt>
    <dgm:pt modelId="{6F549AAD-C2AD-4A7F-A260-3AF8C96AE7FA}" type="pres">
      <dgm:prSet presAssocID="{92574F46-373C-491B-B78A-0DB237A8F20D}" presName="parTx" presStyleLbl="revTx" presStyleIdx="10" presStyleCnt="12">
        <dgm:presLayoutVars>
          <dgm:chMax val="0"/>
          <dgm:chPref val="0"/>
        </dgm:presLayoutVars>
      </dgm:prSet>
      <dgm:spPr>
        <a:prstGeom prst="rect">
          <a:avLst/>
        </a:prstGeom>
      </dgm:spPr>
    </dgm:pt>
    <dgm:pt modelId="{499DB329-73F5-438D-9E48-9EA560EE13A7}" type="pres">
      <dgm:prSet presAssocID="{92574F46-373C-491B-B78A-0DB237A8F20D}" presName="desTx" presStyleLbl="revTx" presStyleIdx="11" presStyleCnt="12">
        <dgm:presLayoutVars/>
      </dgm:prSet>
      <dgm:spPr/>
    </dgm:pt>
  </dgm:ptLst>
  <dgm:cxnLst>
    <dgm:cxn modelId="{A456F600-747D-4B8B-A5D4-CC7C646E4A5D}" type="presOf" srcId="{C2A97BC9-872B-489D-AFCB-39BAA6F6CFAE}" destId="{499DB329-73F5-438D-9E48-9EA560EE13A7}" srcOrd="0" destOrd="1" presId="urn:microsoft.com/office/officeart/2018/2/layout/IconVerticalSolidList"/>
    <dgm:cxn modelId="{591CE321-2849-471C-9007-F6CDDA6E1DEF}" type="presOf" srcId="{3813E08C-A6B4-4575-8607-27256BFF40E7}" destId="{EDDB8F87-0093-4654-969E-33BD8DD7D305}" srcOrd="0" destOrd="0" presId="urn:microsoft.com/office/officeart/2018/2/layout/IconVerticalSolidList"/>
    <dgm:cxn modelId="{312D7F26-6BC7-4814-B1BE-2BBFD19598E6}" srcId="{78B05FC9-D276-4A07-82CB-AC391D08B6F5}" destId="{4116D923-3DE5-4EC5-BFDB-86285A8C3598}" srcOrd="4" destOrd="0" parTransId="{DA854F54-B4EC-4130-9E51-B3E5DA9923DF}" sibTransId="{2B5C527C-2A5F-4F71-9138-CA7B8E4F7548}"/>
    <dgm:cxn modelId="{28288C26-C652-49B4-AA85-041DE0DD924E}" type="presOf" srcId="{BDA20F66-4E23-47B5-AAB7-687B7DCDED00}" destId="{5B6751C7-11FC-40DD-A4CD-7694C54879E6}" srcOrd="0" destOrd="0" presId="urn:microsoft.com/office/officeart/2018/2/layout/IconVerticalSolidList"/>
    <dgm:cxn modelId="{A84BF738-1808-407B-8FA3-D8A6478B695E}" type="presOf" srcId="{4116D923-3DE5-4EC5-BFDB-86285A8C3598}" destId="{5DB6408B-0DB7-4D52-9ECE-0FE01E7B0AA0}" srcOrd="0" destOrd="0" presId="urn:microsoft.com/office/officeart/2018/2/layout/IconVerticalSolidList"/>
    <dgm:cxn modelId="{7E66283D-97AE-47D7-B763-285373F879C8}" srcId="{4116D923-3DE5-4EC5-BFDB-86285A8C3598}" destId="{64E7A648-6028-43E8-9DC0-8C6598AEFD20}" srcOrd="0" destOrd="0" parTransId="{5E2BA33E-1491-466E-8A19-EEF93FAFE440}" sibTransId="{7B5DD2BD-721A-4E33-83DC-8B7E4D1E6FBF}"/>
    <dgm:cxn modelId="{C36E4F41-5493-437F-BC53-BF5BB0B2D5B1}" srcId="{4579C739-9B1A-4433-84B2-C9284774BA7B}" destId="{BDA20F66-4E23-47B5-AAB7-687B7DCDED00}" srcOrd="0" destOrd="0" parTransId="{406BE115-C2F1-4F53-B5B3-01C28047908F}" sibTransId="{3CF7C7F8-401D-4A06-B410-0ADED022F434}"/>
    <dgm:cxn modelId="{7181E062-C273-400C-83DB-0120FBD04AB1}" srcId="{78B05FC9-D276-4A07-82CB-AC391D08B6F5}" destId="{0C39AF44-80A8-4909-9017-EC682FC16446}" srcOrd="2" destOrd="0" parTransId="{BB5F584F-A29E-404D-80AD-88ECD20B955A}" sibTransId="{156988DD-B059-4030-810C-ACE544FC0D2B}"/>
    <dgm:cxn modelId="{13F1CC46-367C-4300-B831-C67FFA4E9A06}" srcId="{4116D923-3DE5-4EC5-BFDB-86285A8C3598}" destId="{787B5D7D-29EF-4E5A-AC9B-646E4CC1C0E1}" srcOrd="1" destOrd="0" parTransId="{C77EE7A3-0BED-45FA-B1D7-59B68BF5D76F}" sibTransId="{84DED958-34F6-4853-83B0-C11A7EE8FB9F}"/>
    <dgm:cxn modelId="{C22AC370-3CA4-4BA9-B361-F1BE68F797A6}" type="presOf" srcId="{64FB3380-28FA-4FE0-92CE-6E038DA14437}" destId="{499DB329-73F5-438D-9E48-9EA560EE13A7}" srcOrd="0" destOrd="0" presId="urn:microsoft.com/office/officeart/2018/2/layout/IconVerticalSolidList"/>
    <dgm:cxn modelId="{7882C875-A119-4191-852D-1A7B2676EF1B}" srcId="{78B05FC9-D276-4A07-82CB-AC391D08B6F5}" destId="{23A3AFA6-B13B-489B-A46B-6687FDE40E13}" srcOrd="0" destOrd="0" parTransId="{836E1FB7-41B8-4E8F-B457-AF5703EF04D9}" sibTransId="{7A61AFC7-0B09-48C9-A0A7-9346A3046FAB}"/>
    <dgm:cxn modelId="{7CA0F779-FA19-4C25-A8B8-9AEB9D5118E0}" type="presOf" srcId="{78B05FC9-D276-4A07-82CB-AC391D08B6F5}" destId="{EE578052-2FFF-47BB-9A13-B5FC1B07B9C3}" srcOrd="0" destOrd="0" presId="urn:microsoft.com/office/officeart/2018/2/layout/IconVerticalSolidList"/>
    <dgm:cxn modelId="{00BC3D81-2BD8-4687-B30B-5A9C0AF075FF}" type="presOf" srcId="{7E885D06-44F0-49A0-8AB4-30966A2B4D69}" destId="{2BC1D03B-B299-468A-B749-BFA0A268FEF1}" srcOrd="0" destOrd="1" presId="urn:microsoft.com/office/officeart/2018/2/layout/IconVerticalSolidList"/>
    <dgm:cxn modelId="{9F585095-B02D-4631-AFF3-7FB67DD9925C}" type="presOf" srcId="{0C39AF44-80A8-4909-9017-EC682FC16446}" destId="{2D4DBDF8-3524-47C3-87B3-CF8BDA35827F}" srcOrd="0" destOrd="0" presId="urn:microsoft.com/office/officeart/2018/2/layout/IconVerticalSolidList"/>
    <dgm:cxn modelId="{ED2BBA95-8DCA-4B78-B741-FACCBF7CFD8D}" srcId="{92574F46-373C-491B-B78A-0DB237A8F20D}" destId="{64FB3380-28FA-4FE0-92CE-6E038DA14437}" srcOrd="0" destOrd="0" parTransId="{4E10736D-D25A-4536-8F97-3371DE835816}" sibTransId="{6F83C127-BD32-4C10-A4F5-F4363F32CB26}"/>
    <dgm:cxn modelId="{0A6F32A7-683A-42CB-8B27-B7E6F0A7D1BA}" type="presOf" srcId="{787B5D7D-29EF-4E5A-AC9B-646E4CC1C0E1}" destId="{2C883519-A4FB-4465-AB54-B551578BE398}" srcOrd="0" destOrd="1" presId="urn:microsoft.com/office/officeart/2018/2/layout/IconVerticalSolidList"/>
    <dgm:cxn modelId="{67E6ACB6-29F0-49DA-B63D-5EA1ABB9F32F}" type="presOf" srcId="{A25D86C3-EADB-4275-95F0-CD9034AE095F}" destId="{0503BF1E-05DD-4B26-9908-358571B49CDB}" srcOrd="0" destOrd="0" presId="urn:microsoft.com/office/officeart/2018/2/layout/IconVerticalSolidList"/>
    <dgm:cxn modelId="{734660B9-3942-4DB9-B5A0-4A32A1876099}" type="presOf" srcId="{75D35A07-64D8-4EC8-864C-92A053CE7D68}" destId="{2BC1D03B-B299-468A-B749-BFA0A268FEF1}" srcOrd="0" destOrd="0" presId="urn:microsoft.com/office/officeart/2018/2/layout/IconVerticalSolidList"/>
    <dgm:cxn modelId="{876D57BB-7599-4ADD-81D1-37A9A01588BD}" srcId="{78B05FC9-D276-4A07-82CB-AC391D08B6F5}" destId="{4579C739-9B1A-4433-84B2-C9284774BA7B}" srcOrd="3" destOrd="0" parTransId="{B47CD5C7-AB18-4BB9-B5F2-81622E221E95}" sibTransId="{8E0D6C29-B589-4E34-B403-17513CF6DEDA}"/>
    <dgm:cxn modelId="{369361BD-FCE8-4E52-ADF3-EB28628409AF}" srcId="{78B05FC9-D276-4A07-82CB-AC391D08B6F5}" destId="{5FBC0F64-3125-49BF-840F-2F443A68BDC2}" srcOrd="1" destOrd="0" parTransId="{B0593E55-7BBA-49F8-9CA4-5AA4C9F21BE0}" sibTransId="{3E595E6E-B955-47FE-886F-AD5365D36725}"/>
    <dgm:cxn modelId="{80C7CEC0-A6B8-4997-8C5A-750D19E67A64}" srcId="{92574F46-373C-491B-B78A-0DB237A8F20D}" destId="{C2A97BC9-872B-489D-AFCB-39BAA6F6CFAE}" srcOrd="1" destOrd="0" parTransId="{CEC1EC74-20D3-41A4-B292-8AE1501CCA20}" sibTransId="{EFC0A2E5-1AF4-4A3F-8010-30EFFB7EEEBB}"/>
    <dgm:cxn modelId="{E45FFDC7-DFF9-4C14-BF3D-0DB08C5018C1}" type="presOf" srcId="{23A3AFA6-B13B-489B-A46B-6687FDE40E13}" destId="{A4C73855-B122-432E-80CC-A6878FAFA3CB}" srcOrd="0" destOrd="0" presId="urn:microsoft.com/office/officeart/2018/2/layout/IconVerticalSolidList"/>
    <dgm:cxn modelId="{072F3CCA-1BB6-4D80-9DFF-1260778FF808}" type="presOf" srcId="{92574F46-373C-491B-B78A-0DB237A8F20D}" destId="{6F549AAD-C2AD-4A7F-A260-3AF8C96AE7FA}" srcOrd="0" destOrd="0" presId="urn:microsoft.com/office/officeart/2018/2/layout/IconVerticalSolidList"/>
    <dgm:cxn modelId="{337A2BD5-D945-47C6-857D-E0E4B659D585}" type="presOf" srcId="{D5FC0F91-F90F-43FF-B4BD-D4F9F3F0B247}" destId="{2BC1D03B-B299-468A-B749-BFA0A268FEF1}" srcOrd="0" destOrd="2" presId="urn:microsoft.com/office/officeart/2018/2/layout/IconVerticalSolidList"/>
    <dgm:cxn modelId="{DA428DD7-E9A1-44A9-B0A8-CFA2FF1860BB}" type="presOf" srcId="{4579C739-9B1A-4433-84B2-C9284774BA7B}" destId="{3355FADB-B84B-40C5-A785-C9DECF6AA253}" srcOrd="0" destOrd="0" presId="urn:microsoft.com/office/officeart/2018/2/layout/IconVerticalSolidList"/>
    <dgm:cxn modelId="{73F6FCDE-F35A-47E3-8120-33A6184801CD}" srcId="{23A3AFA6-B13B-489B-A46B-6687FDE40E13}" destId="{3813E08C-A6B4-4575-8607-27256BFF40E7}" srcOrd="0" destOrd="0" parTransId="{E483DFA1-6A3E-467C-B337-E3E6EFC9D0DB}" sibTransId="{C6772784-C542-4609-A52B-276462F04E2D}"/>
    <dgm:cxn modelId="{202A6FE4-EC5C-42A9-8A52-6B5A30901D6F}" type="presOf" srcId="{5FBC0F64-3125-49BF-840F-2F443A68BDC2}" destId="{E6F211C4-69B9-4F6E-9250-774950FAF85B}" srcOrd="0" destOrd="0" presId="urn:microsoft.com/office/officeart/2018/2/layout/IconVerticalSolidList"/>
    <dgm:cxn modelId="{4EA3CFE7-2A19-495A-A711-BB4BE5CBD2EB}" srcId="{0C39AF44-80A8-4909-9017-EC682FC16446}" destId="{75D35A07-64D8-4EC8-864C-92A053CE7D68}" srcOrd="0" destOrd="0" parTransId="{F27372AF-DD89-4413-99CD-904E209E551D}" sibTransId="{0D910E83-7181-4BBF-A8A0-638C8A59827C}"/>
    <dgm:cxn modelId="{567E96E9-82E7-453B-9A33-D81DB431D676}" srcId="{0C39AF44-80A8-4909-9017-EC682FC16446}" destId="{7E885D06-44F0-49A0-8AB4-30966A2B4D69}" srcOrd="1" destOrd="0" parTransId="{2368944F-AC80-4C5B-B3E9-906B4BA4E71A}" sibTransId="{4CA65B7C-1E03-4C13-AB9F-7EEEC2C2DA1E}"/>
    <dgm:cxn modelId="{E4D07AF0-E4C5-4D59-937A-512A245E250A}" type="presOf" srcId="{64E7A648-6028-43E8-9DC0-8C6598AEFD20}" destId="{2C883519-A4FB-4465-AB54-B551578BE398}" srcOrd="0" destOrd="0" presId="urn:microsoft.com/office/officeart/2018/2/layout/IconVerticalSolidList"/>
    <dgm:cxn modelId="{2C6DC9F2-481A-427D-904E-68906EE78C8F}" srcId="{0C39AF44-80A8-4909-9017-EC682FC16446}" destId="{D5FC0F91-F90F-43FF-B4BD-D4F9F3F0B247}" srcOrd="2" destOrd="0" parTransId="{473CCA50-8312-465A-B157-567AB1C43AD3}" sibTransId="{12AA6162-C75C-4F7D-A752-8768F873E535}"/>
    <dgm:cxn modelId="{3474F3FE-9BDD-4A1B-BDF6-D1FE15CAB424}" srcId="{5FBC0F64-3125-49BF-840F-2F443A68BDC2}" destId="{A25D86C3-EADB-4275-95F0-CD9034AE095F}" srcOrd="0" destOrd="0" parTransId="{C17B3235-A1B1-4E35-A7B0-6096F37B2902}" sibTransId="{535956B3-8C12-4973-AD83-B9DE006810F8}"/>
    <dgm:cxn modelId="{41792CFF-8ADA-4B31-9079-347A8AF001BA}" srcId="{78B05FC9-D276-4A07-82CB-AC391D08B6F5}" destId="{92574F46-373C-491B-B78A-0DB237A8F20D}" srcOrd="5" destOrd="0" parTransId="{44214B7D-93D4-4423-BA77-60C104AF58B9}" sibTransId="{8786E44A-3A10-4E65-BB66-8F7FCC063FBE}"/>
    <dgm:cxn modelId="{01B32C3B-38A6-42A1-87E1-130432307F09}" type="presParOf" srcId="{EE578052-2FFF-47BB-9A13-B5FC1B07B9C3}" destId="{138BAE98-F614-4355-8784-70FC8B1128B1}" srcOrd="0" destOrd="0" presId="urn:microsoft.com/office/officeart/2018/2/layout/IconVerticalSolidList"/>
    <dgm:cxn modelId="{650AC154-29FA-47EA-A8B8-3198EFE411D7}" type="presParOf" srcId="{138BAE98-F614-4355-8784-70FC8B1128B1}" destId="{EBE04C35-E4E8-4C5E-8EAC-4A9F67DDBAAB}" srcOrd="0" destOrd="0" presId="urn:microsoft.com/office/officeart/2018/2/layout/IconVerticalSolidList"/>
    <dgm:cxn modelId="{2E921986-5846-433E-B5C0-EE84B2A172D1}" type="presParOf" srcId="{138BAE98-F614-4355-8784-70FC8B1128B1}" destId="{6096217C-3B1E-4560-8503-D70B2A1FBEE8}" srcOrd="1" destOrd="0" presId="urn:microsoft.com/office/officeart/2018/2/layout/IconVerticalSolidList"/>
    <dgm:cxn modelId="{CC5FD25D-18FA-4DF4-843B-7E81A15BDB70}" type="presParOf" srcId="{138BAE98-F614-4355-8784-70FC8B1128B1}" destId="{2781EC6C-07F8-403F-B675-6662DC6FB07B}" srcOrd="2" destOrd="0" presId="urn:microsoft.com/office/officeart/2018/2/layout/IconVerticalSolidList"/>
    <dgm:cxn modelId="{DEF82864-2C78-42A3-9561-078201BE6B21}" type="presParOf" srcId="{138BAE98-F614-4355-8784-70FC8B1128B1}" destId="{A4C73855-B122-432E-80CC-A6878FAFA3CB}" srcOrd="3" destOrd="0" presId="urn:microsoft.com/office/officeart/2018/2/layout/IconVerticalSolidList"/>
    <dgm:cxn modelId="{753440DE-7477-4A2E-9329-0F95A8DF08C7}" type="presParOf" srcId="{138BAE98-F614-4355-8784-70FC8B1128B1}" destId="{EDDB8F87-0093-4654-969E-33BD8DD7D305}" srcOrd="4" destOrd="0" presId="urn:microsoft.com/office/officeart/2018/2/layout/IconVerticalSolidList"/>
    <dgm:cxn modelId="{244FCAB5-C3FD-4D51-BEE9-FE424641D4D4}" type="presParOf" srcId="{EE578052-2FFF-47BB-9A13-B5FC1B07B9C3}" destId="{466C948B-5378-4ED6-BA62-279D16106C52}" srcOrd="1" destOrd="0" presId="urn:microsoft.com/office/officeart/2018/2/layout/IconVerticalSolidList"/>
    <dgm:cxn modelId="{1B73A994-1C9A-4663-A2CF-FA7A1585CB42}" type="presParOf" srcId="{EE578052-2FFF-47BB-9A13-B5FC1B07B9C3}" destId="{0A0AB6F9-FE61-40D5-85F9-5D4CA6B18B4D}" srcOrd="2" destOrd="0" presId="urn:microsoft.com/office/officeart/2018/2/layout/IconVerticalSolidList"/>
    <dgm:cxn modelId="{6E86FEA7-B97B-4801-9B5D-D22B4E8F09C7}" type="presParOf" srcId="{0A0AB6F9-FE61-40D5-85F9-5D4CA6B18B4D}" destId="{2CFE6CCB-9C15-4280-B0F4-080D5CBFB912}" srcOrd="0" destOrd="0" presId="urn:microsoft.com/office/officeart/2018/2/layout/IconVerticalSolidList"/>
    <dgm:cxn modelId="{35FD6E96-65C9-42E7-B817-00CD977D15B9}" type="presParOf" srcId="{0A0AB6F9-FE61-40D5-85F9-5D4CA6B18B4D}" destId="{0AC4CEAC-C64A-4CA4-BD50-FFFA989F3A0B}" srcOrd="1" destOrd="0" presId="urn:microsoft.com/office/officeart/2018/2/layout/IconVerticalSolidList"/>
    <dgm:cxn modelId="{065E6B7A-F89C-4942-9E8F-A943580D73E5}" type="presParOf" srcId="{0A0AB6F9-FE61-40D5-85F9-5D4CA6B18B4D}" destId="{930A2EFF-05D6-4CA0-9AC3-D28F81C4AEB4}" srcOrd="2" destOrd="0" presId="urn:microsoft.com/office/officeart/2018/2/layout/IconVerticalSolidList"/>
    <dgm:cxn modelId="{71DE6ECA-CBB4-434E-B98B-D3FFFE9F8976}" type="presParOf" srcId="{0A0AB6F9-FE61-40D5-85F9-5D4CA6B18B4D}" destId="{E6F211C4-69B9-4F6E-9250-774950FAF85B}" srcOrd="3" destOrd="0" presId="urn:microsoft.com/office/officeart/2018/2/layout/IconVerticalSolidList"/>
    <dgm:cxn modelId="{7989862A-18C3-45ED-A6B2-B9614EB418C4}" type="presParOf" srcId="{0A0AB6F9-FE61-40D5-85F9-5D4CA6B18B4D}" destId="{0503BF1E-05DD-4B26-9908-358571B49CDB}" srcOrd="4" destOrd="0" presId="urn:microsoft.com/office/officeart/2018/2/layout/IconVerticalSolidList"/>
    <dgm:cxn modelId="{02AEC8C3-2A27-4A80-86D7-90404B55AA94}" type="presParOf" srcId="{EE578052-2FFF-47BB-9A13-B5FC1B07B9C3}" destId="{4E1F963B-E5B5-41BE-8677-BAEDB1965E43}" srcOrd="3" destOrd="0" presId="urn:microsoft.com/office/officeart/2018/2/layout/IconVerticalSolidList"/>
    <dgm:cxn modelId="{ABABAF03-AEBB-4101-81D4-032494B4A3E2}" type="presParOf" srcId="{EE578052-2FFF-47BB-9A13-B5FC1B07B9C3}" destId="{15EFAA8D-3922-4AB4-B1B3-0D3FA7C8EF4F}" srcOrd="4" destOrd="0" presId="urn:microsoft.com/office/officeart/2018/2/layout/IconVerticalSolidList"/>
    <dgm:cxn modelId="{FB606FEC-B904-4D3C-9C06-1D3D5239AF33}" type="presParOf" srcId="{15EFAA8D-3922-4AB4-B1B3-0D3FA7C8EF4F}" destId="{400C2E65-4114-4356-8040-49AA3877F5FB}" srcOrd="0" destOrd="0" presId="urn:microsoft.com/office/officeart/2018/2/layout/IconVerticalSolidList"/>
    <dgm:cxn modelId="{6F52154B-B25D-4A64-8211-7E7CC6220683}" type="presParOf" srcId="{15EFAA8D-3922-4AB4-B1B3-0D3FA7C8EF4F}" destId="{28284742-C705-4EC2-A6C9-BE3D2AA75A22}" srcOrd="1" destOrd="0" presId="urn:microsoft.com/office/officeart/2018/2/layout/IconVerticalSolidList"/>
    <dgm:cxn modelId="{1B6C7E02-E2D6-4B73-B78E-F2FA468613BE}" type="presParOf" srcId="{15EFAA8D-3922-4AB4-B1B3-0D3FA7C8EF4F}" destId="{EFEA1904-F418-42FB-B999-7DA741A98D21}" srcOrd="2" destOrd="0" presId="urn:microsoft.com/office/officeart/2018/2/layout/IconVerticalSolidList"/>
    <dgm:cxn modelId="{CA26B708-4243-4BE4-A5F8-86706244D099}" type="presParOf" srcId="{15EFAA8D-3922-4AB4-B1B3-0D3FA7C8EF4F}" destId="{2D4DBDF8-3524-47C3-87B3-CF8BDA35827F}" srcOrd="3" destOrd="0" presId="urn:microsoft.com/office/officeart/2018/2/layout/IconVerticalSolidList"/>
    <dgm:cxn modelId="{8E0663B5-A602-4F8E-ADE3-006091F4A23E}" type="presParOf" srcId="{15EFAA8D-3922-4AB4-B1B3-0D3FA7C8EF4F}" destId="{2BC1D03B-B299-468A-B749-BFA0A268FEF1}" srcOrd="4" destOrd="0" presId="urn:microsoft.com/office/officeart/2018/2/layout/IconVerticalSolidList"/>
    <dgm:cxn modelId="{B75EB94E-B15B-46F1-AE08-A14A177C7797}" type="presParOf" srcId="{EE578052-2FFF-47BB-9A13-B5FC1B07B9C3}" destId="{EC40424A-03B4-4A7A-9DFC-4CDE215C5778}" srcOrd="5" destOrd="0" presId="urn:microsoft.com/office/officeart/2018/2/layout/IconVerticalSolidList"/>
    <dgm:cxn modelId="{BD29EEF5-DA26-4993-85FA-DBB80202976E}" type="presParOf" srcId="{EE578052-2FFF-47BB-9A13-B5FC1B07B9C3}" destId="{EE4E6533-4F94-4850-B908-1844C8AB70AA}" srcOrd="6" destOrd="0" presId="urn:microsoft.com/office/officeart/2018/2/layout/IconVerticalSolidList"/>
    <dgm:cxn modelId="{0D2016A1-CA1F-4CE7-9321-C0055A34CD09}" type="presParOf" srcId="{EE4E6533-4F94-4850-B908-1844C8AB70AA}" destId="{C46E0895-2DFF-47A9-9200-F93AA7267B2A}" srcOrd="0" destOrd="0" presId="urn:microsoft.com/office/officeart/2018/2/layout/IconVerticalSolidList"/>
    <dgm:cxn modelId="{178A44A3-2D51-4888-A901-A0110FFCED0D}" type="presParOf" srcId="{EE4E6533-4F94-4850-B908-1844C8AB70AA}" destId="{E0B93CD1-0DDC-4BE1-9748-CB667C554E74}" srcOrd="1" destOrd="0" presId="urn:microsoft.com/office/officeart/2018/2/layout/IconVerticalSolidList"/>
    <dgm:cxn modelId="{CC5ADAD6-018A-4009-9FFD-4CDB093F041D}" type="presParOf" srcId="{EE4E6533-4F94-4850-B908-1844C8AB70AA}" destId="{B1895C2D-FFA8-4C74-9B96-6CE461A7C184}" srcOrd="2" destOrd="0" presId="urn:microsoft.com/office/officeart/2018/2/layout/IconVerticalSolidList"/>
    <dgm:cxn modelId="{E3CB211B-48DE-41D3-9E85-ACD8F8118C91}" type="presParOf" srcId="{EE4E6533-4F94-4850-B908-1844C8AB70AA}" destId="{3355FADB-B84B-40C5-A785-C9DECF6AA253}" srcOrd="3" destOrd="0" presId="urn:microsoft.com/office/officeart/2018/2/layout/IconVerticalSolidList"/>
    <dgm:cxn modelId="{B2FEA98D-37DB-4EDC-85D7-7D0C8A59DBA3}" type="presParOf" srcId="{EE4E6533-4F94-4850-B908-1844C8AB70AA}" destId="{5B6751C7-11FC-40DD-A4CD-7694C54879E6}" srcOrd="4" destOrd="0" presId="urn:microsoft.com/office/officeart/2018/2/layout/IconVerticalSolidList"/>
    <dgm:cxn modelId="{7A9A0168-05D3-418A-8C70-42CA0274AD0E}" type="presParOf" srcId="{EE578052-2FFF-47BB-9A13-B5FC1B07B9C3}" destId="{AFC7FB48-B457-4CA1-BD49-1C0CCC181066}" srcOrd="7" destOrd="0" presId="urn:microsoft.com/office/officeart/2018/2/layout/IconVerticalSolidList"/>
    <dgm:cxn modelId="{7DF053B9-1123-4D33-A463-DA2152E279C7}" type="presParOf" srcId="{EE578052-2FFF-47BB-9A13-B5FC1B07B9C3}" destId="{3F6A2DA8-C6D9-4936-86D6-E5B6723CA53F}" srcOrd="8" destOrd="0" presId="urn:microsoft.com/office/officeart/2018/2/layout/IconVerticalSolidList"/>
    <dgm:cxn modelId="{C40D6FFF-B505-4CE3-92D7-E48D09484FFC}" type="presParOf" srcId="{3F6A2DA8-C6D9-4936-86D6-E5B6723CA53F}" destId="{45563B28-6E5E-4145-9308-8A6FF72FFFE8}" srcOrd="0" destOrd="0" presId="urn:microsoft.com/office/officeart/2018/2/layout/IconVerticalSolidList"/>
    <dgm:cxn modelId="{8297874A-0A17-4E79-8AEB-9AB113C1ECFF}" type="presParOf" srcId="{3F6A2DA8-C6D9-4936-86D6-E5B6723CA53F}" destId="{70EC0410-F3C8-4F1F-B7FC-9F3CEFF98136}" srcOrd="1" destOrd="0" presId="urn:microsoft.com/office/officeart/2018/2/layout/IconVerticalSolidList"/>
    <dgm:cxn modelId="{B82C6517-DB29-439D-A611-F9E245835E60}" type="presParOf" srcId="{3F6A2DA8-C6D9-4936-86D6-E5B6723CA53F}" destId="{E474551D-AD4F-484D-9753-C97A205CD407}" srcOrd="2" destOrd="0" presId="urn:microsoft.com/office/officeart/2018/2/layout/IconVerticalSolidList"/>
    <dgm:cxn modelId="{4AACDFA4-3388-4E39-956D-0E6267933206}" type="presParOf" srcId="{3F6A2DA8-C6D9-4936-86D6-E5B6723CA53F}" destId="{5DB6408B-0DB7-4D52-9ECE-0FE01E7B0AA0}" srcOrd="3" destOrd="0" presId="urn:microsoft.com/office/officeart/2018/2/layout/IconVerticalSolidList"/>
    <dgm:cxn modelId="{46AE995B-078A-4D90-B46F-9ED0AF613556}" type="presParOf" srcId="{3F6A2DA8-C6D9-4936-86D6-E5B6723CA53F}" destId="{2C883519-A4FB-4465-AB54-B551578BE398}" srcOrd="4" destOrd="0" presId="urn:microsoft.com/office/officeart/2018/2/layout/IconVerticalSolidList"/>
    <dgm:cxn modelId="{E9149C5C-9A99-4F42-92F8-0A10ACA91719}" type="presParOf" srcId="{EE578052-2FFF-47BB-9A13-B5FC1B07B9C3}" destId="{6A7137C5-85EE-429C-B73A-6DD5D4440E15}" srcOrd="9" destOrd="0" presId="urn:microsoft.com/office/officeart/2018/2/layout/IconVerticalSolidList"/>
    <dgm:cxn modelId="{1AB6CD5A-0194-4B39-8647-D6728E81C371}" type="presParOf" srcId="{EE578052-2FFF-47BB-9A13-B5FC1B07B9C3}" destId="{F0118DC3-C464-4C7E-917D-4DA9D5F3CC29}" srcOrd="10" destOrd="0" presId="urn:microsoft.com/office/officeart/2018/2/layout/IconVerticalSolidList"/>
    <dgm:cxn modelId="{4B88F040-F40C-45AE-8896-B21C3C929FEF}" type="presParOf" srcId="{F0118DC3-C464-4C7E-917D-4DA9D5F3CC29}" destId="{04A80244-8503-413B-B304-330C2F0A2ABC}" srcOrd="0" destOrd="0" presId="urn:microsoft.com/office/officeart/2018/2/layout/IconVerticalSolidList"/>
    <dgm:cxn modelId="{3DB8149D-9A71-4460-A6CE-B3C9184A06EA}" type="presParOf" srcId="{F0118DC3-C464-4C7E-917D-4DA9D5F3CC29}" destId="{010FA031-AFAD-4F49-A674-B08D1A04E192}" srcOrd="1" destOrd="0" presId="urn:microsoft.com/office/officeart/2018/2/layout/IconVerticalSolidList"/>
    <dgm:cxn modelId="{230BCAE3-2318-4DF9-865F-7D08D86945C6}" type="presParOf" srcId="{F0118DC3-C464-4C7E-917D-4DA9D5F3CC29}" destId="{4F4D4A4F-C7E2-4D80-9123-5C5CDEE5E891}" srcOrd="2" destOrd="0" presId="urn:microsoft.com/office/officeart/2018/2/layout/IconVerticalSolidList"/>
    <dgm:cxn modelId="{D591F72D-148F-4B55-B61F-26AC4207FBB2}" type="presParOf" srcId="{F0118DC3-C464-4C7E-917D-4DA9D5F3CC29}" destId="{6F549AAD-C2AD-4A7F-A260-3AF8C96AE7FA}" srcOrd="3" destOrd="0" presId="urn:microsoft.com/office/officeart/2018/2/layout/IconVerticalSolidList"/>
    <dgm:cxn modelId="{333872E2-F314-49A5-8415-69570D8BFE88}" type="presParOf" srcId="{F0118DC3-C464-4C7E-917D-4DA9D5F3CC29}" destId="{499DB329-73F5-438D-9E48-9EA560EE13A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A5935-FACC-4512-A353-3A52D0620223}"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A90C52E-F771-4117-8ACB-9B999511E3FD}">
      <dgm:prSet/>
      <dgm:spPr/>
      <dgm:t>
        <a:bodyPr/>
        <a:lstStyle/>
        <a:p>
          <a:r>
            <a:rPr lang="en-US"/>
            <a:t>Classification of disease</a:t>
          </a:r>
        </a:p>
      </dgm:t>
    </dgm:pt>
    <dgm:pt modelId="{4ACA39CA-165D-4D53-91B6-66F06D49594B}" type="parTrans" cxnId="{6F153E2B-DAF4-4E8F-AAF6-39EB5F2BBE3E}">
      <dgm:prSet/>
      <dgm:spPr/>
      <dgm:t>
        <a:bodyPr/>
        <a:lstStyle/>
        <a:p>
          <a:endParaRPr lang="en-US"/>
        </a:p>
      </dgm:t>
    </dgm:pt>
    <dgm:pt modelId="{1E86DD35-B4C6-404C-9B7E-7B8026391EB8}" type="sibTrans" cxnId="{6F153E2B-DAF4-4E8F-AAF6-39EB5F2BBE3E}">
      <dgm:prSet/>
      <dgm:spPr/>
      <dgm:t>
        <a:bodyPr/>
        <a:lstStyle/>
        <a:p>
          <a:endParaRPr lang="en-US"/>
        </a:p>
      </dgm:t>
    </dgm:pt>
    <dgm:pt modelId="{D31781F7-7D39-42D0-9C31-6D84BD410EFD}">
      <dgm:prSet/>
      <dgm:spPr/>
      <dgm:t>
        <a:bodyPr/>
        <a:lstStyle/>
        <a:p>
          <a:r>
            <a:rPr lang="en-US"/>
            <a:t>Diagnostic criteria</a:t>
          </a:r>
        </a:p>
      </dgm:t>
    </dgm:pt>
    <dgm:pt modelId="{A1D1A365-4E80-4C3D-95FC-3AB63E58255D}" type="parTrans" cxnId="{2E532081-34E4-4651-B971-A2E8B66C3F38}">
      <dgm:prSet/>
      <dgm:spPr/>
      <dgm:t>
        <a:bodyPr/>
        <a:lstStyle/>
        <a:p>
          <a:endParaRPr lang="en-US"/>
        </a:p>
      </dgm:t>
    </dgm:pt>
    <dgm:pt modelId="{1B7D03BA-2F7C-4702-83B4-ED4561173C63}" type="sibTrans" cxnId="{2E532081-34E4-4651-B971-A2E8B66C3F38}">
      <dgm:prSet/>
      <dgm:spPr/>
      <dgm:t>
        <a:bodyPr/>
        <a:lstStyle/>
        <a:p>
          <a:endParaRPr lang="en-US"/>
        </a:p>
      </dgm:t>
    </dgm:pt>
    <dgm:pt modelId="{35F12C8C-4073-45B4-99C3-1373C2FEE7F5}">
      <dgm:prSet/>
      <dgm:spPr/>
      <dgm:t>
        <a:bodyPr/>
        <a:lstStyle/>
        <a:p>
          <a:r>
            <a:rPr lang="en-US"/>
            <a:t>Treatment </a:t>
          </a:r>
        </a:p>
      </dgm:t>
    </dgm:pt>
    <dgm:pt modelId="{E3097FFB-F3C2-43F1-A420-5C7A08EADA36}" type="parTrans" cxnId="{68A37CA6-774F-4DFC-B27C-08B1670ACFD9}">
      <dgm:prSet/>
      <dgm:spPr/>
      <dgm:t>
        <a:bodyPr/>
        <a:lstStyle/>
        <a:p>
          <a:endParaRPr lang="en-US"/>
        </a:p>
      </dgm:t>
    </dgm:pt>
    <dgm:pt modelId="{9C556D5C-D49B-4DA4-B4B1-CE8CBDBF180C}" type="sibTrans" cxnId="{68A37CA6-774F-4DFC-B27C-08B1670ACFD9}">
      <dgm:prSet/>
      <dgm:spPr/>
      <dgm:t>
        <a:bodyPr/>
        <a:lstStyle/>
        <a:p>
          <a:endParaRPr lang="en-US"/>
        </a:p>
      </dgm:t>
    </dgm:pt>
    <dgm:pt modelId="{331D100F-DE73-4BB5-A33D-CC7A0E21C9C7}">
      <dgm:prSet/>
      <dgm:spPr/>
      <dgm:t>
        <a:bodyPr/>
        <a:lstStyle/>
        <a:p>
          <a:r>
            <a:rPr lang="en-US"/>
            <a:t>Four Pillars</a:t>
          </a:r>
        </a:p>
      </dgm:t>
    </dgm:pt>
    <dgm:pt modelId="{EDE5CBC3-CCDC-45BC-B55A-4B6AF117CADC}" type="parTrans" cxnId="{479AA93F-B4BF-42C5-822C-71C9F63B467D}">
      <dgm:prSet/>
      <dgm:spPr/>
      <dgm:t>
        <a:bodyPr/>
        <a:lstStyle/>
        <a:p>
          <a:endParaRPr lang="en-US"/>
        </a:p>
      </dgm:t>
    </dgm:pt>
    <dgm:pt modelId="{483F3180-403D-4FA8-9426-B4A59AA71B18}" type="sibTrans" cxnId="{479AA93F-B4BF-42C5-822C-71C9F63B467D}">
      <dgm:prSet/>
      <dgm:spPr/>
      <dgm:t>
        <a:bodyPr/>
        <a:lstStyle/>
        <a:p>
          <a:endParaRPr lang="en-US"/>
        </a:p>
      </dgm:t>
    </dgm:pt>
    <dgm:pt modelId="{467F3753-6063-48D6-B742-0022A243024A}">
      <dgm:prSet/>
      <dgm:spPr/>
      <dgm:t>
        <a:bodyPr/>
        <a:lstStyle/>
        <a:p>
          <a:r>
            <a:rPr lang="en-US"/>
            <a:t>Nutrition</a:t>
          </a:r>
        </a:p>
      </dgm:t>
    </dgm:pt>
    <dgm:pt modelId="{8699D33D-2607-4BDF-A715-BA642A2CEDE7}" type="parTrans" cxnId="{6FBAF0C9-CEFA-49F2-BB81-21191781A605}">
      <dgm:prSet/>
      <dgm:spPr/>
      <dgm:t>
        <a:bodyPr/>
        <a:lstStyle/>
        <a:p>
          <a:endParaRPr lang="en-US"/>
        </a:p>
      </dgm:t>
    </dgm:pt>
    <dgm:pt modelId="{C59184A9-BEB8-4C90-BE51-5382A557B561}" type="sibTrans" cxnId="{6FBAF0C9-CEFA-49F2-BB81-21191781A605}">
      <dgm:prSet/>
      <dgm:spPr/>
      <dgm:t>
        <a:bodyPr/>
        <a:lstStyle/>
        <a:p>
          <a:endParaRPr lang="en-US"/>
        </a:p>
      </dgm:t>
    </dgm:pt>
    <dgm:pt modelId="{57874DAE-9FA2-4796-A9AD-99307C3C0CFD}">
      <dgm:prSet/>
      <dgm:spPr/>
      <dgm:t>
        <a:bodyPr/>
        <a:lstStyle/>
        <a:p>
          <a:r>
            <a:rPr lang="en-US"/>
            <a:t>Physical Activity </a:t>
          </a:r>
        </a:p>
      </dgm:t>
    </dgm:pt>
    <dgm:pt modelId="{83EE9FB8-C406-4DF6-BEDC-4036CF85F22B}" type="parTrans" cxnId="{FCA5F886-E140-4341-AD6A-CF8707A461F9}">
      <dgm:prSet/>
      <dgm:spPr/>
      <dgm:t>
        <a:bodyPr/>
        <a:lstStyle/>
        <a:p>
          <a:endParaRPr lang="en-US"/>
        </a:p>
      </dgm:t>
    </dgm:pt>
    <dgm:pt modelId="{01952C4C-082C-49D9-98BF-7F4559EFB46B}" type="sibTrans" cxnId="{FCA5F886-E140-4341-AD6A-CF8707A461F9}">
      <dgm:prSet/>
      <dgm:spPr/>
      <dgm:t>
        <a:bodyPr/>
        <a:lstStyle/>
        <a:p>
          <a:endParaRPr lang="en-US"/>
        </a:p>
      </dgm:t>
    </dgm:pt>
    <dgm:pt modelId="{0C3EE44C-E65E-43A8-9AE3-725749C55629}">
      <dgm:prSet/>
      <dgm:spPr/>
      <dgm:t>
        <a:bodyPr/>
        <a:lstStyle/>
        <a:p>
          <a:r>
            <a:rPr lang="en-US"/>
            <a:t>Behavior Modifications</a:t>
          </a:r>
        </a:p>
      </dgm:t>
    </dgm:pt>
    <dgm:pt modelId="{FFCE9BD5-57D6-4171-B310-5A5E21105E2E}" type="parTrans" cxnId="{465D9CA1-E4DF-43EC-A156-6CF119E9826E}">
      <dgm:prSet/>
      <dgm:spPr/>
      <dgm:t>
        <a:bodyPr/>
        <a:lstStyle/>
        <a:p>
          <a:endParaRPr lang="en-US"/>
        </a:p>
      </dgm:t>
    </dgm:pt>
    <dgm:pt modelId="{81C8D957-53DA-4874-9116-E15669D44DC1}" type="sibTrans" cxnId="{465D9CA1-E4DF-43EC-A156-6CF119E9826E}">
      <dgm:prSet/>
      <dgm:spPr/>
      <dgm:t>
        <a:bodyPr/>
        <a:lstStyle/>
        <a:p>
          <a:endParaRPr lang="en-US"/>
        </a:p>
      </dgm:t>
    </dgm:pt>
    <dgm:pt modelId="{9DFB586E-B1C1-4C6E-8FEC-8FAF66C53006}">
      <dgm:prSet/>
      <dgm:spPr/>
      <dgm:t>
        <a:bodyPr/>
        <a:lstStyle/>
        <a:p>
          <a:r>
            <a:rPr lang="en-US"/>
            <a:t>Medications</a:t>
          </a:r>
        </a:p>
      </dgm:t>
    </dgm:pt>
    <dgm:pt modelId="{157BC6FB-4D98-4D56-8191-D26098A04721}" type="parTrans" cxnId="{FD548E15-0068-4578-968E-D4D13A1B0EF7}">
      <dgm:prSet/>
      <dgm:spPr/>
      <dgm:t>
        <a:bodyPr/>
        <a:lstStyle/>
        <a:p>
          <a:endParaRPr lang="en-US"/>
        </a:p>
      </dgm:t>
    </dgm:pt>
    <dgm:pt modelId="{039AD4BD-F9BA-443B-B2B0-D7C7283682CE}" type="sibTrans" cxnId="{FD548E15-0068-4578-968E-D4D13A1B0EF7}">
      <dgm:prSet/>
      <dgm:spPr/>
      <dgm:t>
        <a:bodyPr/>
        <a:lstStyle/>
        <a:p>
          <a:endParaRPr lang="en-US"/>
        </a:p>
      </dgm:t>
    </dgm:pt>
    <dgm:pt modelId="{97E81F2F-7C6C-4A33-9E2C-3A9A918A0D1E}">
      <dgm:prSet/>
      <dgm:spPr/>
      <dgm:t>
        <a:bodyPr/>
        <a:lstStyle/>
        <a:p>
          <a:r>
            <a:rPr lang="en-US"/>
            <a:t>Follow up</a:t>
          </a:r>
        </a:p>
      </dgm:t>
    </dgm:pt>
    <dgm:pt modelId="{FD341435-7EE5-4B33-95B4-93CF6040CFA7}" type="parTrans" cxnId="{29F61488-BE8A-4944-9BEE-3AFEC89D1556}">
      <dgm:prSet/>
      <dgm:spPr/>
      <dgm:t>
        <a:bodyPr/>
        <a:lstStyle/>
        <a:p>
          <a:endParaRPr lang="en-US"/>
        </a:p>
      </dgm:t>
    </dgm:pt>
    <dgm:pt modelId="{F2E9095B-011F-4DCF-83AD-1045D2BD0290}" type="sibTrans" cxnId="{29F61488-BE8A-4944-9BEE-3AFEC89D1556}">
      <dgm:prSet/>
      <dgm:spPr/>
      <dgm:t>
        <a:bodyPr/>
        <a:lstStyle/>
        <a:p>
          <a:endParaRPr lang="en-US"/>
        </a:p>
      </dgm:t>
    </dgm:pt>
    <dgm:pt modelId="{2E446FB5-1D19-415D-AA65-299F09520555}">
      <dgm:prSet/>
      <dgm:spPr/>
      <dgm:t>
        <a:bodyPr/>
        <a:lstStyle/>
        <a:p>
          <a:r>
            <a:rPr lang="en-US"/>
            <a:t>Goal Setting</a:t>
          </a:r>
        </a:p>
      </dgm:t>
    </dgm:pt>
    <dgm:pt modelId="{1A7D666B-A728-4EF2-A611-024B10BDC574}" type="parTrans" cxnId="{9F59EE42-EFA9-4FEC-BC8F-8F7C2EC3BD9E}">
      <dgm:prSet/>
      <dgm:spPr/>
      <dgm:t>
        <a:bodyPr/>
        <a:lstStyle/>
        <a:p>
          <a:endParaRPr lang="en-US"/>
        </a:p>
      </dgm:t>
    </dgm:pt>
    <dgm:pt modelId="{683255E5-5855-42BD-9F49-371930C4D6CE}" type="sibTrans" cxnId="{9F59EE42-EFA9-4FEC-BC8F-8F7C2EC3BD9E}">
      <dgm:prSet/>
      <dgm:spPr/>
      <dgm:t>
        <a:bodyPr/>
        <a:lstStyle/>
        <a:p>
          <a:endParaRPr lang="en-US"/>
        </a:p>
      </dgm:t>
    </dgm:pt>
    <dgm:pt modelId="{34BFAA91-6AD6-47C4-A7D4-D8C031A86DFE}" type="pres">
      <dgm:prSet presAssocID="{C72A5935-FACC-4512-A353-3A52D0620223}" presName="linear" presStyleCnt="0">
        <dgm:presLayoutVars>
          <dgm:dir/>
          <dgm:animLvl val="lvl"/>
          <dgm:resizeHandles val="exact"/>
        </dgm:presLayoutVars>
      </dgm:prSet>
      <dgm:spPr/>
    </dgm:pt>
    <dgm:pt modelId="{FE343DE8-6C45-43E6-9B38-B419EEBE98BC}" type="pres">
      <dgm:prSet presAssocID="{4A90C52E-F771-4117-8ACB-9B999511E3FD}" presName="parentLin" presStyleCnt="0"/>
      <dgm:spPr/>
    </dgm:pt>
    <dgm:pt modelId="{AC87B9AE-72A8-40CD-AD2D-6B1651E56C95}" type="pres">
      <dgm:prSet presAssocID="{4A90C52E-F771-4117-8ACB-9B999511E3FD}" presName="parentLeftMargin" presStyleLbl="node1" presStyleIdx="0" presStyleCnt="5"/>
      <dgm:spPr/>
    </dgm:pt>
    <dgm:pt modelId="{4B434DD0-EBF3-4414-885F-FB5E3E638460}" type="pres">
      <dgm:prSet presAssocID="{4A90C52E-F771-4117-8ACB-9B999511E3FD}" presName="parentText" presStyleLbl="node1" presStyleIdx="0" presStyleCnt="5">
        <dgm:presLayoutVars>
          <dgm:chMax val="0"/>
          <dgm:bulletEnabled val="1"/>
        </dgm:presLayoutVars>
      </dgm:prSet>
      <dgm:spPr/>
    </dgm:pt>
    <dgm:pt modelId="{38DE9BE9-8D36-4130-AD9D-9C583C307502}" type="pres">
      <dgm:prSet presAssocID="{4A90C52E-F771-4117-8ACB-9B999511E3FD}" presName="negativeSpace" presStyleCnt="0"/>
      <dgm:spPr/>
    </dgm:pt>
    <dgm:pt modelId="{1BCD9715-9A6E-4E61-8DC8-A4F41559AEB7}" type="pres">
      <dgm:prSet presAssocID="{4A90C52E-F771-4117-8ACB-9B999511E3FD}" presName="childText" presStyleLbl="conFgAcc1" presStyleIdx="0" presStyleCnt="5">
        <dgm:presLayoutVars>
          <dgm:bulletEnabled val="1"/>
        </dgm:presLayoutVars>
      </dgm:prSet>
      <dgm:spPr/>
    </dgm:pt>
    <dgm:pt modelId="{04F63A93-A300-4CA0-B2B4-5635C1ADA241}" type="pres">
      <dgm:prSet presAssocID="{1E86DD35-B4C6-404C-9B7E-7B8026391EB8}" presName="spaceBetweenRectangles" presStyleCnt="0"/>
      <dgm:spPr/>
    </dgm:pt>
    <dgm:pt modelId="{A7F238FE-EA52-480F-B8DE-79A3C1CB836E}" type="pres">
      <dgm:prSet presAssocID="{D31781F7-7D39-42D0-9C31-6D84BD410EFD}" presName="parentLin" presStyleCnt="0"/>
      <dgm:spPr/>
    </dgm:pt>
    <dgm:pt modelId="{C7454B46-9697-4732-AC29-F193A0A513A6}" type="pres">
      <dgm:prSet presAssocID="{D31781F7-7D39-42D0-9C31-6D84BD410EFD}" presName="parentLeftMargin" presStyleLbl="node1" presStyleIdx="0" presStyleCnt="5"/>
      <dgm:spPr/>
    </dgm:pt>
    <dgm:pt modelId="{A1A2FE70-3417-4928-B9F4-E91F33361F5E}" type="pres">
      <dgm:prSet presAssocID="{D31781F7-7D39-42D0-9C31-6D84BD410EFD}" presName="parentText" presStyleLbl="node1" presStyleIdx="1" presStyleCnt="5">
        <dgm:presLayoutVars>
          <dgm:chMax val="0"/>
          <dgm:bulletEnabled val="1"/>
        </dgm:presLayoutVars>
      </dgm:prSet>
      <dgm:spPr/>
    </dgm:pt>
    <dgm:pt modelId="{5486C530-44CE-40B7-875B-68C976C92371}" type="pres">
      <dgm:prSet presAssocID="{D31781F7-7D39-42D0-9C31-6D84BD410EFD}" presName="negativeSpace" presStyleCnt="0"/>
      <dgm:spPr/>
    </dgm:pt>
    <dgm:pt modelId="{EE4DEFC2-F56D-4EB5-AEDF-73E16E1E95B4}" type="pres">
      <dgm:prSet presAssocID="{D31781F7-7D39-42D0-9C31-6D84BD410EFD}" presName="childText" presStyleLbl="conFgAcc1" presStyleIdx="1" presStyleCnt="5">
        <dgm:presLayoutVars>
          <dgm:bulletEnabled val="1"/>
        </dgm:presLayoutVars>
      </dgm:prSet>
      <dgm:spPr/>
    </dgm:pt>
    <dgm:pt modelId="{B1C60FF3-7538-4EA7-A4E1-49582E3D0ABD}" type="pres">
      <dgm:prSet presAssocID="{1B7D03BA-2F7C-4702-83B4-ED4561173C63}" presName="spaceBetweenRectangles" presStyleCnt="0"/>
      <dgm:spPr/>
    </dgm:pt>
    <dgm:pt modelId="{CAC5087C-2FED-4025-AD27-5A4DF4ECEBF1}" type="pres">
      <dgm:prSet presAssocID="{35F12C8C-4073-45B4-99C3-1373C2FEE7F5}" presName="parentLin" presStyleCnt="0"/>
      <dgm:spPr/>
    </dgm:pt>
    <dgm:pt modelId="{30048611-3174-473A-BDD1-754CF2E784A2}" type="pres">
      <dgm:prSet presAssocID="{35F12C8C-4073-45B4-99C3-1373C2FEE7F5}" presName="parentLeftMargin" presStyleLbl="node1" presStyleIdx="1" presStyleCnt="5"/>
      <dgm:spPr/>
    </dgm:pt>
    <dgm:pt modelId="{FD481C76-C6B1-4A21-AFF0-D60980A38182}" type="pres">
      <dgm:prSet presAssocID="{35F12C8C-4073-45B4-99C3-1373C2FEE7F5}" presName="parentText" presStyleLbl="node1" presStyleIdx="2" presStyleCnt="5">
        <dgm:presLayoutVars>
          <dgm:chMax val="0"/>
          <dgm:bulletEnabled val="1"/>
        </dgm:presLayoutVars>
      </dgm:prSet>
      <dgm:spPr/>
    </dgm:pt>
    <dgm:pt modelId="{CC1F16C1-32FE-41DC-920E-DB45A1E4B656}" type="pres">
      <dgm:prSet presAssocID="{35F12C8C-4073-45B4-99C3-1373C2FEE7F5}" presName="negativeSpace" presStyleCnt="0"/>
      <dgm:spPr/>
    </dgm:pt>
    <dgm:pt modelId="{9A9F4B1C-8979-4B0F-AF06-396A9CC22C13}" type="pres">
      <dgm:prSet presAssocID="{35F12C8C-4073-45B4-99C3-1373C2FEE7F5}" presName="childText" presStyleLbl="conFgAcc1" presStyleIdx="2" presStyleCnt="5">
        <dgm:presLayoutVars>
          <dgm:bulletEnabled val="1"/>
        </dgm:presLayoutVars>
      </dgm:prSet>
      <dgm:spPr/>
    </dgm:pt>
    <dgm:pt modelId="{4938D85F-A9FD-4F8C-BA08-0A09F12091D0}" type="pres">
      <dgm:prSet presAssocID="{9C556D5C-D49B-4DA4-B4B1-CE8CBDBF180C}" presName="spaceBetweenRectangles" presStyleCnt="0"/>
      <dgm:spPr/>
    </dgm:pt>
    <dgm:pt modelId="{EB041D05-4883-4D32-8E53-15D016D5A7CC}" type="pres">
      <dgm:prSet presAssocID="{97E81F2F-7C6C-4A33-9E2C-3A9A918A0D1E}" presName="parentLin" presStyleCnt="0"/>
      <dgm:spPr/>
    </dgm:pt>
    <dgm:pt modelId="{7EF7DF5C-A7AB-4ACA-AB8D-AB931BB82CF2}" type="pres">
      <dgm:prSet presAssocID="{97E81F2F-7C6C-4A33-9E2C-3A9A918A0D1E}" presName="parentLeftMargin" presStyleLbl="node1" presStyleIdx="2" presStyleCnt="5"/>
      <dgm:spPr/>
    </dgm:pt>
    <dgm:pt modelId="{D9A1D6BD-1CE5-4D33-90EE-E830DBA147ED}" type="pres">
      <dgm:prSet presAssocID="{97E81F2F-7C6C-4A33-9E2C-3A9A918A0D1E}" presName="parentText" presStyleLbl="node1" presStyleIdx="3" presStyleCnt="5">
        <dgm:presLayoutVars>
          <dgm:chMax val="0"/>
          <dgm:bulletEnabled val="1"/>
        </dgm:presLayoutVars>
      </dgm:prSet>
      <dgm:spPr/>
    </dgm:pt>
    <dgm:pt modelId="{65879692-DB31-4494-8F54-A4203E8F327F}" type="pres">
      <dgm:prSet presAssocID="{97E81F2F-7C6C-4A33-9E2C-3A9A918A0D1E}" presName="negativeSpace" presStyleCnt="0"/>
      <dgm:spPr/>
    </dgm:pt>
    <dgm:pt modelId="{388CC90E-71CD-4CFF-8A17-65AF5E3C9FC3}" type="pres">
      <dgm:prSet presAssocID="{97E81F2F-7C6C-4A33-9E2C-3A9A918A0D1E}" presName="childText" presStyleLbl="conFgAcc1" presStyleIdx="3" presStyleCnt="5">
        <dgm:presLayoutVars>
          <dgm:bulletEnabled val="1"/>
        </dgm:presLayoutVars>
      </dgm:prSet>
      <dgm:spPr/>
    </dgm:pt>
    <dgm:pt modelId="{87EDE561-A4BE-4C40-81D0-263F1D9D50BB}" type="pres">
      <dgm:prSet presAssocID="{F2E9095B-011F-4DCF-83AD-1045D2BD0290}" presName="spaceBetweenRectangles" presStyleCnt="0"/>
      <dgm:spPr/>
    </dgm:pt>
    <dgm:pt modelId="{7A1B0F21-2578-4837-8BF5-6C4F31ECC60C}" type="pres">
      <dgm:prSet presAssocID="{2E446FB5-1D19-415D-AA65-299F09520555}" presName="parentLin" presStyleCnt="0"/>
      <dgm:spPr/>
    </dgm:pt>
    <dgm:pt modelId="{8E419856-3D1E-48DF-BEF9-695DE0559C30}" type="pres">
      <dgm:prSet presAssocID="{2E446FB5-1D19-415D-AA65-299F09520555}" presName="parentLeftMargin" presStyleLbl="node1" presStyleIdx="3" presStyleCnt="5"/>
      <dgm:spPr/>
    </dgm:pt>
    <dgm:pt modelId="{F21D0AB7-2CE0-4E19-9264-D3B5F1BE767F}" type="pres">
      <dgm:prSet presAssocID="{2E446FB5-1D19-415D-AA65-299F09520555}" presName="parentText" presStyleLbl="node1" presStyleIdx="4" presStyleCnt="5">
        <dgm:presLayoutVars>
          <dgm:chMax val="0"/>
          <dgm:bulletEnabled val="1"/>
        </dgm:presLayoutVars>
      </dgm:prSet>
      <dgm:spPr/>
    </dgm:pt>
    <dgm:pt modelId="{D6DDCCAC-6B4E-4C7F-B760-3303B1B76E30}" type="pres">
      <dgm:prSet presAssocID="{2E446FB5-1D19-415D-AA65-299F09520555}" presName="negativeSpace" presStyleCnt="0"/>
      <dgm:spPr/>
    </dgm:pt>
    <dgm:pt modelId="{6C34FA72-4984-4143-AB45-D207862CFA4D}" type="pres">
      <dgm:prSet presAssocID="{2E446FB5-1D19-415D-AA65-299F09520555}" presName="childText" presStyleLbl="conFgAcc1" presStyleIdx="4" presStyleCnt="5">
        <dgm:presLayoutVars>
          <dgm:bulletEnabled val="1"/>
        </dgm:presLayoutVars>
      </dgm:prSet>
      <dgm:spPr/>
    </dgm:pt>
  </dgm:ptLst>
  <dgm:cxnLst>
    <dgm:cxn modelId="{29E0980C-B493-4E9A-8C12-FADD263FD6A0}" type="presOf" srcId="{35F12C8C-4073-45B4-99C3-1373C2FEE7F5}" destId="{FD481C76-C6B1-4A21-AFF0-D60980A38182}" srcOrd="1" destOrd="0" presId="urn:microsoft.com/office/officeart/2005/8/layout/list1"/>
    <dgm:cxn modelId="{DFDD660E-3F09-434B-8E9A-71205EC6EE0D}" type="presOf" srcId="{4A90C52E-F771-4117-8ACB-9B999511E3FD}" destId="{AC87B9AE-72A8-40CD-AD2D-6B1651E56C95}" srcOrd="0" destOrd="0" presId="urn:microsoft.com/office/officeart/2005/8/layout/list1"/>
    <dgm:cxn modelId="{FD548E15-0068-4578-968E-D4D13A1B0EF7}" srcId="{331D100F-DE73-4BB5-A33D-CC7A0E21C9C7}" destId="{9DFB586E-B1C1-4C6E-8FEC-8FAF66C53006}" srcOrd="3" destOrd="0" parTransId="{157BC6FB-4D98-4D56-8191-D26098A04721}" sibTransId="{039AD4BD-F9BA-443B-B2B0-D7C7283682CE}"/>
    <dgm:cxn modelId="{6F153E2B-DAF4-4E8F-AAF6-39EB5F2BBE3E}" srcId="{C72A5935-FACC-4512-A353-3A52D0620223}" destId="{4A90C52E-F771-4117-8ACB-9B999511E3FD}" srcOrd="0" destOrd="0" parTransId="{4ACA39CA-165D-4D53-91B6-66F06D49594B}" sibTransId="{1E86DD35-B4C6-404C-9B7E-7B8026391EB8}"/>
    <dgm:cxn modelId="{E4C07A2C-C9DB-48BF-B127-9C7A5CCBBEF7}" type="presOf" srcId="{D31781F7-7D39-42D0-9C31-6D84BD410EFD}" destId="{C7454B46-9697-4732-AC29-F193A0A513A6}" srcOrd="0" destOrd="0" presId="urn:microsoft.com/office/officeart/2005/8/layout/list1"/>
    <dgm:cxn modelId="{89FC5238-13CB-4C1D-B755-4A279F85040D}" type="presOf" srcId="{0C3EE44C-E65E-43A8-9AE3-725749C55629}" destId="{9A9F4B1C-8979-4B0F-AF06-396A9CC22C13}" srcOrd="0" destOrd="3" presId="urn:microsoft.com/office/officeart/2005/8/layout/list1"/>
    <dgm:cxn modelId="{479AA93F-B4BF-42C5-822C-71C9F63B467D}" srcId="{35F12C8C-4073-45B4-99C3-1373C2FEE7F5}" destId="{331D100F-DE73-4BB5-A33D-CC7A0E21C9C7}" srcOrd="0" destOrd="0" parTransId="{EDE5CBC3-CCDC-45BC-B55A-4B6AF117CADC}" sibTransId="{483F3180-403D-4FA8-9426-B4A59AA71B18}"/>
    <dgm:cxn modelId="{9F59EE42-EFA9-4FEC-BC8F-8F7C2EC3BD9E}" srcId="{C72A5935-FACC-4512-A353-3A52D0620223}" destId="{2E446FB5-1D19-415D-AA65-299F09520555}" srcOrd="4" destOrd="0" parTransId="{1A7D666B-A728-4EF2-A611-024B10BDC574}" sibTransId="{683255E5-5855-42BD-9F49-371930C4D6CE}"/>
    <dgm:cxn modelId="{2293F477-02A7-40E6-B86D-84F96A70A844}" type="presOf" srcId="{467F3753-6063-48D6-B742-0022A243024A}" destId="{9A9F4B1C-8979-4B0F-AF06-396A9CC22C13}" srcOrd="0" destOrd="1" presId="urn:microsoft.com/office/officeart/2005/8/layout/list1"/>
    <dgm:cxn modelId="{E1894878-36AF-4762-8A2A-AAA207A12EDA}" type="presOf" srcId="{C72A5935-FACC-4512-A353-3A52D0620223}" destId="{34BFAA91-6AD6-47C4-A7D4-D8C031A86DFE}" srcOrd="0" destOrd="0" presId="urn:microsoft.com/office/officeart/2005/8/layout/list1"/>
    <dgm:cxn modelId="{2E532081-34E4-4651-B971-A2E8B66C3F38}" srcId="{C72A5935-FACC-4512-A353-3A52D0620223}" destId="{D31781F7-7D39-42D0-9C31-6D84BD410EFD}" srcOrd="1" destOrd="0" parTransId="{A1D1A365-4E80-4C3D-95FC-3AB63E58255D}" sibTransId="{1B7D03BA-2F7C-4702-83B4-ED4561173C63}"/>
    <dgm:cxn modelId="{FCA5F886-E140-4341-AD6A-CF8707A461F9}" srcId="{331D100F-DE73-4BB5-A33D-CC7A0E21C9C7}" destId="{57874DAE-9FA2-4796-A9AD-99307C3C0CFD}" srcOrd="1" destOrd="0" parTransId="{83EE9FB8-C406-4DF6-BEDC-4036CF85F22B}" sibTransId="{01952C4C-082C-49D9-98BF-7F4559EFB46B}"/>
    <dgm:cxn modelId="{29F61488-BE8A-4944-9BEE-3AFEC89D1556}" srcId="{C72A5935-FACC-4512-A353-3A52D0620223}" destId="{97E81F2F-7C6C-4A33-9E2C-3A9A918A0D1E}" srcOrd="3" destOrd="0" parTransId="{FD341435-7EE5-4B33-95B4-93CF6040CFA7}" sibTransId="{F2E9095B-011F-4DCF-83AD-1045D2BD0290}"/>
    <dgm:cxn modelId="{2A029C8A-D488-4749-994D-15562A6EC4BD}" type="presOf" srcId="{2E446FB5-1D19-415D-AA65-299F09520555}" destId="{F21D0AB7-2CE0-4E19-9264-D3B5F1BE767F}" srcOrd="1" destOrd="0" presId="urn:microsoft.com/office/officeart/2005/8/layout/list1"/>
    <dgm:cxn modelId="{084B8E8C-2B4F-4633-A003-E70F7F3F5EED}" type="presOf" srcId="{4A90C52E-F771-4117-8ACB-9B999511E3FD}" destId="{4B434DD0-EBF3-4414-885F-FB5E3E638460}" srcOrd="1" destOrd="0" presId="urn:microsoft.com/office/officeart/2005/8/layout/list1"/>
    <dgm:cxn modelId="{DD3C4996-BC31-4699-B654-7F9AB7AED976}" type="presOf" srcId="{2E446FB5-1D19-415D-AA65-299F09520555}" destId="{8E419856-3D1E-48DF-BEF9-695DE0559C30}" srcOrd="0" destOrd="0" presId="urn:microsoft.com/office/officeart/2005/8/layout/list1"/>
    <dgm:cxn modelId="{465D9CA1-E4DF-43EC-A156-6CF119E9826E}" srcId="{331D100F-DE73-4BB5-A33D-CC7A0E21C9C7}" destId="{0C3EE44C-E65E-43A8-9AE3-725749C55629}" srcOrd="2" destOrd="0" parTransId="{FFCE9BD5-57D6-4171-B310-5A5E21105E2E}" sibTransId="{81C8D957-53DA-4874-9116-E15669D44DC1}"/>
    <dgm:cxn modelId="{68A37CA6-774F-4DFC-B27C-08B1670ACFD9}" srcId="{C72A5935-FACC-4512-A353-3A52D0620223}" destId="{35F12C8C-4073-45B4-99C3-1373C2FEE7F5}" srcOrd="2" destOrd="0" parTransId="{E3097FFB-F3C2-43F1-A420-5C7A08EADA36}" sibTransId="{9C556D5C-D49B-4DA4-B4B1-CE8CBDBF180C}"/>
    <dgm:cxn modelId="{EB398AC1-5B32-437B-9127-B5563FB62001}" type="presOf" srcId="{D31781F7-7D39-42D0-9C31-6D84BD410EFD}" destId="{A1A2FE70-3417-4928-B9F4-E91F33361F5E}" srcOrd="1" destOrd="0" presId="urn:microsoft.com/office/officeart/2005/8/layout/list1"/>
    <dgm:cxn modelId="{2A0A7BC3-BB09-4C21-8B42-2D6953170FE2}" type="presOf" srcId="{57874DAE-9FA2-4796-A9AD-99307C3C0CFD}" destId="{9A9F4B1C-8979-4B0F-AF06-396A9CC22C13}" srcOrd="0" destOrd="2" presId="urn:microsoft.com/office/officeart/2005/8/layout/list1"/>
    <dgm:cxn modelId="{6FBAF0C9-CEFA-49F2-BB81-21191781A605}" srcId="{331D100F-DE73-4BB5-A33D-CC7A0E21C9C7}" destId="{467F3753-6063-48D6-B742-0022A243024A}" srcOrd="0" destOrd="0" parTransId="{8699D33D-2607-4BDF-A715-BA642A2CEDE7}" sibTransId="{C59184A9-BEB8-4C90-BE51-5382A557B561}"/>
    <dgm:cxn modelId="{2D59A5D2-D58B-4A3E-9B66-1DA18637BBB2}" type="presOf" srcId="{97E81F2F-7C6C-4A33-9E2C-3A9A918A0D1E}" destId="{7EF7DF5C-A7AB-4ACA-AB8D-AB931BB82CF2}" srcOrd="0" destOrd="0" presId="urn:microsoft.com/office/officeart/2005/8/layout/list1"/>
    <dgm:cxn modelId="{587678D4-62F3-41C1-8E51-B50DA6DE75AB}" type="presOf" srcId="{331D100F-DE73-4BB5-A33D-CC7A0E21C9C7}" destId="{9A9F4B1C-8979-4B0F-AF06-396A9CC22C13}" srcOrd="0" destOrd="0" presId="urn:microsoft.com/office/officeart/2005/8/layout/list1"/>
    <dgm:cxn modelId="{ADFC55D6-68AA-4A1C-ACB2-B6D537076804}" type="presOf" srcId="{97E81F2F-7C6C-4A33-9E2C-3A9A918A0D1E}" destId="{D9A1D6BD-1CE5-4D33-90EE-E830DBA147ED}" srcOrd="1" destOrd="0" presId="urn:microsoft.com/office/officeart/2005/8/layout/list1"/>
    <dgm:cxn modelId="{B9F056DE-AF38-41C1-8444-6DC5AFD21642}" type="presOf" srcId="{9DFB586E-B1C1-4C6E-8FEC-8FAF66C53006}" destId="{9A9F4B1C-8979-4B0F-AF06-396A9CC22C13}" srcOrd="0" destOrd="4" presId="urn:microsoft.com/office/officeart/2005/8/layout/list1"/>
    <dgm:cxn modelId="{E5C61AFA-0449-47A0-BEC3-E6E6D2A1EDBF}" type="presOf" srcId="{35F12C8C-4073-45B4-99C3-1373C2FEE7F5}" destId="{30048611-3174-473A-BDD1-754CF2E784A2}" srcOrd="0" destOrd="0" presId="urn:microsoft.com/office/officeart/2005/8/layout/list1"/>
    <dgm:cxn modelId="{E7FF5933-5BF8-4FDE-BF3B-E2284B80724A}" type="presParOf" srcId="{34BFAA91-6AD6-47C4-A7D4-D8C031A86DFE}" destId="{FE343DE8-6C45-43E6-9B38-B419EEBE98BC}" srcOrd="0" destOrd="0" presId="urn:microsoft.com/office/officeart/2005/8/layout/list1"/>
    <dgm:cxn modelId="{29755D05-1E54-4D4B-806D-7CECA55DEF72}" type="presParOf" srcId="{FE343DE8-6C45-43E6-9B38-B419EEBE98BC}" destId="{AC87B9AE-72A8-40CD-AD2D-6B1651E56C95}" srcOrd="0" destOrd="0" presId="urn:microsoft.com/office/officeart/2005/8/layout/list1"/>
    <dgm:cxn modelId="{797E3F28-2CDB-4E85-8019-64DAA8F8AEBD}" type="presParOf" srcId="{FE343DE8-6C45-43E6-9B38-B419EEBE98BC}" destId="{4B434DD0-EBF3-4414-885F-FB5E3E638460}" srcOrd="1" destOrd="0" presId="urn:microsoft.com/office/officeart/2005/8/layout/list1"/>
    <dgm:cxn modelId="{2D686E06-0A96-4E6B-BC74-2678500245E5}" type="presParOf" srcId="{34BFAA91-6AD6-47C4-A7D4-D8C031A86DFE}" destId="{38DE9BE9-8D36-4130-AD9D-9C583C307502}" srcOrd="1" destOrd="0" presId="urn:microsoft.com/office/officeart/2005/8/layout/list1"/>
    <dgm:cxn modelId="{38230E80-95EF-4358-B972-8568CD8B44EB}" type="presParOf" srcId="{34BFAA91-6AD6-47C4-A7D4-D8C031A86DFE}" destId="{1BCD9715-9A6E-4E61-8DC8-A4F41559AEB7}" srcOrd="2" destOrd="0" presId="urn:microsoft.com/office/officeart/2005/8/layout/list1"/>
    <dgm:cxn modelId="{E9841222-170C-4ECD-9A6A-5565FDCECD67}" type="presParOf" srcId="{34BFAA91-6AD6-47C4-A7D4-D8C031A86DFE}" destId="{04F63A93-A300-4CA0-B2B4-5635C1ADA241}" srcOrd="3" destOrd="0" presId="urn:microsoft.com/office/officeart/2005/8/layout/list1"/>
    <dgm:cxn modelId="{F8D13A83-C2E4-4476-9E80-14BED97BEE01}" type="presParOf" srcId="{34BFAA91-6AD6-47C4-A7D4-D8C031A86DFE}" destId="{A7F238FE-EA52-480F-B8DE-79A3C1CB836E}" srcOrd="4" destOrd="0" presId="urn:microsoft.com/office/officeart/2005/8/layout/list1"/>
    <dgm:cxn modelId="{D2B08C2B-5F6C-4D29-899A-6BA47A2F2D1C}" type="presParOf" srcId="{A7F238FE-EA52-480F-B8DE-79A3C1CB836E}" destId="{C7454B46-9697-4732-AC29-F193A0A513A6}" srcOrd="0" destOrd="0" presId="urn:microsoft.com/office/officeart/2005/8/layout/list1"/>
    <dgm:cxn modelId="{799C1262-3FFC-4259-8C32-8EB5E11268B0}" type="presParOf" srcId="{A7F238FE-EA52-480F-B8DE-79A3C1CB836E}" destId="{A1A2FE70-3417-4928-B9F4-E91F33361F5E}" srcOrd="1" destOrd="0" presId="urn:microsoft.com/office/officeart/2005/8/layout/list1"/>
    <dgm:cxn modelId="{C1A6956C-3C04-420C-8D12-701D594F1407}" type="presParOf" srcId="{34BFAA91-6AD6-47C4-A7D4-D8C031A86DFE}" destId="{5486C530-44CE-40B7-875B-68C976C92371}" srcOrd="5" destOrd="0" presId="urn:microsoft.com/office/officeart/2005/8/layout/list1"/>
    <dgm:cxn modelId="{66ED9B67-02BF-487D-9A30-940C40315A9A}" type="presParOf" srcId="{34BFAA91-6AD6-47C4-A7D4-D8C031A86DFE}" destId="{EE4DEFC2-F56D-4EB5-AEDF-73E16E1E95B4}" srcOrd="6" destOrd="0" presId="urn:microsoft.com/office/officeart/2005/8/layout/list1"/>
    <dgm:cxn modelId="{8D2BFE48-23C4-494E-AB0F-CC2C8350B195}" type="presParOf" srcId="{34BFAA91-6AD6-47C4-A7D4-D8C031A86DFE}" destId="{B1C60FF3-7538-4EA7-A4E1-49582E3D0ABD}" srcOrd="7" destOrd="0" presId="urn:microsoft.com/office/officeart/2005/8/layout/list1"/>
    <dgm:cxn modelId="{5EB7AE6A-7F03-4D22-865D-DE562FD03803}" type="presParOf" srcId="{34BFAA91-6AD6-47C4-A7D4-D8C031A86DFE}" destId="{CAC5087C-2FED-4025-AD27-5A4DF4ECEBF1}" srcOrd="8" destOrd="0" presId="urn:microsoft.com/office/officeart/2005/8/layout/list1"/>
    <dgm:cxn modelId="{C0B3556F-702E-4F76-88B4-D5205028FF81}" type="presParOf" srcId="{CAC5087C-2FED-4025-AD27-5A4DF4ECEBF1}" destId="{30048611-3174-473A-BDD1-754CF2E784A2}" srcOrd="0" destOrd="0" presId="urn:microsoft.com/office/officeart/2005/8/layout/list1"/>
    <dgm:cxn modelId="{4B3A64B4-F67F-406D-8ADC-0CD857226398}" type="presParOf" srcId="{CAC5087C-2FED-4025-AD27-5A4DF4ECEBF1}" destId="{FD481C76-C6B1-4A21-AFF0-D60980A38182}" srcOrd="1" destOrd="0" presId="urn:microsoft.com/office/officeart/2005/8/layout/list1"/>
    <dgm:cxn modelId="{B5FDB75E-A004-4B1D-83AD-62D46B8A7E81}" type="presParOf" srcId="{34BFAA91-6AD6-47C4-A7D4-D8C031A86DFE}" destId="{CC1F16C1-32FE-41DC-920E-DB45A1E4B656}" srcOrd="9" destOrd="0" presId="urn:microsoft.com/office/officeart/2005/8/layout/list1"/>
    <dgm:cxn modelId="{84DD7BEB-1A9E-4173-A7A7-673200474C0C}" type="presParOf" srcId="{34BFAA91-6AD6-47C4-A7D4-D8C031A86DFE}" destId="{9A9F4B1C-8979-4B0F-AF06-396A9CC22C13}" srcOrd="10" destOrd="0" presId="urn:microsoft.com/office/officeart/2005/8/layout/list1"/>
    <dgm:cxn modelId="{DBEF0F4D-0CD6-4309-8FEF-D10F1D8EF179}" type="presParOf" srcId="{34BFAA91-6AD6-47C4-A7D4-D8C031A86DFE}" destId="{4938D85F-A9FD-4F8C-BA08-0A09F12091D0}" srcOrd="11" destOrd="0" presId="urn:microsoft.com/office/officeart/2005/8/layout/list1"/>
    <dgm:cxn modelId="{625BF989-C7CF-4F94-B2E9-080BE7F0DBAF}" type="presParOf" srcId="{34BFAA91-6AD6-47C4-A7D4-D8C031A86DFE}" destId="{EB041D05-4883-4D32-8E53-15D016D5A7CC}" srcOrd="12" destOrd="0" presId="urn:microsoft.com/office/officeart/2005/8/layout/list1"/>
    <dgm:cxn modelId="{509A3DC9-F8C4-488D-8C92-01B17FD7BD37}" type="presParOf" srcId="{EB041D05-4883-4D32-8E53-15D016D5A7CC}" destId="{7EF7DF5C-A7AB-4ACA-AB8D-AB931BB82CF2}" srcOrd="0" destOrd="0" presId="urn:microsoft.com/office/officeart/2005/8/layout/list1"/>
    <dgm:cxn modelId="{DA5992CD-D980-46C4-A196-B1A04455645C}" type="presParOf" srcId="{EB041D05-4883-4D32-8E53-15D016D5A7CC}" destId="{D9A1D6BD-1CE5-4D33-90EE-E830DBA147ED}" srcOrd="1" destOrd="0" presId="urn:microsoft.com/office/officeart/2005/8/layout/list1"/>
    <dgm:cxn modelId="{67A9E9F8-B1CB-4D4E-9492-2B7A034C398B}" type="presParOf" srcId="{34BFAA91-6AD6-47C4-A7D4-D8C031A86DFE}" destId="{65879692-DB31-4494-8F54-A4203E8F327F}" srcOrd="13" destOrd="0" presId="urn:microsoft.com/office/officeart/2005/8/layout/list1"/>
    <dgm:cxn modelId="{DAC27B5D-DA98-464E-941A-DAE1F263CDBB}" type="presParOf" srcId="{34BFAA91-6AD6-47C4-A7D4-D8C031A86DFE}" destId="{388CC90E-71CD-4CFF-8A17-65AF5E3C9FC3}" srcOrd="14" destOrd="0" presId="urn:microsoft.com/office/officeart/2005/8/layout/list1"/>
    <dgm:cxn modelId="{8AB9FD1B-E6FF-4F91-88AA-01B8185FED84}" type="presParOf" srcId="{34BFAA91-6AD6-47C4-A7D4-D8C031A86DFE}" destId="{87EDE561-A4BE-4C40-81D0-263F1D9D50BB}" srcOrd="15" destOrd="0" presId="urn:microsoft.com/office/officeart/2005/8/layout/list1"/>
    <dgm:cxn modelId="{464BDFA6-774D-4118-9462-17D024460562}" type="presParOf" srcId="{34BFAA91-6AD6-47C4-A7D4-D8C031A86DFE}" destId="{7A1B0F21-2578-4837-8BF5-6C4F31ECC60C}" srcOrd="16" destOrd="0" presId="urn:microsoft.com/office/officeart/2005/8/layout/list1"/>
    <dgm:cxn modelId="{94BF72AF-319D-41F1-9921-D1C3477C4E32}" type="presParOf" srcId="{7A1B0F21-2578-4837-8BF5-6C4F31ECC60C}" destId="{8E419856-3D1E-48DF-BEF9-695DE0559C30}" srcOrd="0" destOrd="0" presId="urn:microsoft.com/office/officeart/2005/8/layout/list1"/>
    <dgm:cxn modelId="{5AC5D8D6-01AF-4A0B-A584-EDF59817194D}" type="presParOf" srcId="{7A1B0F21-2578-4837-8BF5-6C4F31ECC60C}" destId="{F21D0AB7-2CE0-4E19-9264-D3B5F1BE767F}" srcOrd="1" destOrd="0" presId="urn:microsoft.com/office/officeart/2005/8/layout/list1"/>
    <dgm:cxn modelId="{AC14B5F3-E9FF-4E09-AED5-06A6AB4FCFF2}" type="presParOf" srcId="{34BFAA91-6AD6-47C4-A7D4-D8C031A86DFE}" destId="{D6DDCCAC-6B4E-4C7F-B760-3303B1B76E30}" srcOrd="17" destOrd="0" presId="urn:microsoft.com/office/officeart/2005/8/layout/list1"/>
    <dgm:cxn modelId="{90D6FF54-3573-4CCC-A47F-DBFDBD9C7B9B}" type="presParOf" srcId="{34BFAA91-6AD6-47C4-A7D4-D8C031A86DFE}" destId="{6C34FA72-4984-4143-AB45-D207862CFA4D}"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04C35-E4E8-4C5E-8EAC-4A9F67DDBAAB}">
      <dsp:nvSpPr>
        <dsp:cNvPr id="0" name=""/>
        <dsp:cNvSpPr/>
      </dsp:nvSpPr>
      <dsp:spPr>
        <a:xfrm>
          <a:off x="0" y="16617"/>
          <a:ext cx="6232879" cy="80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6217C-3B1E-4560-8503-D70B2A1FBEE8}">
      <dsp:nvSpPr>
        <dsp:cNvPr id="0" name=""/>
        <dsp:cNvSpPr/>
      </dsp:nvSpPr>
      <dsp:spPr>
        <a:xfrm>
          <a:off x="244943" y="186961"/>
          <a:ext cx="445352" cy="445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C73855-B122-432E-80CC-A6878FAFA3CB}">
      <dsp:nvSpPr>
        <dsp:cNvPr id="0" name=""/>
        <dsp:cNvSpPr/>
      </dsp:nvSpPr>
      <dsp:spPr>
        <a:xfrm>
          <a:off x="935240" y="4771"/>
          <a:ext cx="2804795"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tx2"/>
              </a:solidFill>
              <a:latin typeface="Calibri" panose="020F0502020204030204"/>
              <a:ea typeface="+mn-ea"/>
              <a:cs typeface="+mn-cs"/>
            </a:rPr>
            <a:t>We aim to improve</a:t>
          </a:r>
        </a:p>
      </dsp:txBody>
      <dsp:txXfrm>
        <a:off x="935240" y="4771"/>
        <a:ext cx="2804795" cy="809732"/>
      </dsp:txXfrm>
    </dsp:sp>
    <dsp:sp modelId="{EDDB8F87-0093-4654-969E-33BD8DD7D305}">
      <dsp:nvSpPr>
        <dsp:cNvPr id="0" name=""/>
        <dsp:cNvSpPr/>
      </dsp:nvSpPr>
      <dsp:spPr>
        <a:xfrm>
          <a:off x="3740036" y="4771"/>
          <a:ext cx="2491928"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tx2"/>
              </a:solidFill>
              <a:latin typeface="Calibri" panose="020F0502020204030204"/>
              <a:ea typeface="+mn-ea"/>
              <a:cs typeface="+mn-cs"/>
            </a:rPr>
            <a:t>PHQ-9</a:t>
          </a:r>
        </a:p>
      </dsp:txBody>
      <dsp:txXfrm>
        <a:off x="3740036" y="4771"/>
        <a:ext cx="2491928" cy="809732"/>
      </dsp:txXfrm>
    </dsp:sp>
    <dsp:sp modelId="{2CFE6CCB-9C15-4280-B0F4-080D5CBFB912}">
      <dsp:nvSpPr>
        <dsp:cNvPr id="0" name=""/>
        <dsp:cNvSpPr/>
      </dsp:nvSpPr>
      <dsp:spPr>
        <a:xfrm>
          <a:off x="0" y="1016936"/>
          <a:ext cx="6232879" cy="80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4CEAC-C64A-4CA4-BD50-FFFA989F3A0B}">
      <dsp:nvSpPr>
        <dsp:cNvPr id="0" name=""/>
        <dsp:cNvSpPr/>
      </dsp:nvSpPr>
      <dsp:spPr>
        <a:xfrm>
          <a:off x="244943" y="1199126"/>
          <a:ext cx="445352" cy="445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F211C4-69B9-4F6E-9250-774950FAF85B}">
      <dsp:nvSpPr>
        <dsp:cNvPr id="0" name=""/>
        <dsp:cNvSpPr/>
      </dsp:nvSpPr>
      <dsp:spPr>
        <a:xfrm>
          <a:off x="935240" y="1016936"/>
          <a:ext cx="2804795"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tx2"/>
              </a:solidFill>
              <a:latin typeface="Calibri" panose="020F0502020204030204"/>
              <a:ea typeface="+mn-ea"/>
              <a:cs typeface="+mn-cs"/>
            </a:rPr>
            <a:t>In</a:t>
          </a:r>
        </a:p>
      </dsp:txBody>
      <dsp:txXfrm>
        <a:off x="935240" y="1016936"/>
        <a:ext cx="2804795" cy="809732"/>
      </dsp:txXfrm>
    </dsp:sp>
    <dsp:sp modelId="{0503BF1E-05DD-4B26-9908-358571B49CDB}">
      <dsp:nvSpPr>
        <dsp:cNvPr id="0" name=""/>
        <dsp:cNvSpPr/>
      </dsp:nvSpPr>
      <dsp:spPr>
        <a:xfrm>
          <a:off x="3740036" y="1016936"/>
          <a:ext cx="2491928"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tx2"/>
              </a:solidFill>
              <a:latin typeface="Calibri" panose="020F0502020204030204"/>
              <a:ea typeface="+mn-ea"/>
              <a:cs typeface="+mn-cs"/>
            </a:rPr>
            <a:t>HealthLinc Mishawaka &amp; Valparaiso Clinics. </a:t>
          </a:r>
        </a:p>
      </dsp:txBody>
      <dsp:txXfrm>
        <a:off x="3740036" y="1016936"/>
        <a:ext cx="2491928" cy="809732"/>
      </dsp:txXfrm>
    </dsp:sp>
    <dsp:sp modelId="{400C2E65-4114-4356-8040-49AA3877F5FB}">
      <dsp:nvSpPr>
        <dsp:cNvPr id="0" name=""/>
        <dsp:cNvSpPr/>
      </dsp:nvSpPr>
      <dsp:spPr>
        <a:xfrm>
          <a:off x="0" y="2029101"/>
          <a:ext cx="6232879" cy="80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84742-C705-4EC2-A6C9-BE3D2AA75A22}">
      <dsp:nvSpPr>
        <dsp:cNvPr id="0" name=""/>
        <dsp:cNvSpPr/>
      </dsp:nvSpPr>
      <dsp:spPr>
        <a:xfrm>
          <a:off x="244943" y="2211291"/>
          <a:ext cx="445352" cy="445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4DBDF8-3524-47C3-87B3-CF8BDA35827F}">
      <dsp:nvSpPr>
        <dsp:cNvPr id="0" name=""/>
        <dsp:cNvSpPr/>
      </dsp:nvSpPr>
      <dsp:spPr>
        <a:xfrm>
          <a:off x="935240" y="2029101"/>
          <a:ext cx="2804795"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tx2"/>
              </a:solidFill>
              <a:latin typeface="Calibri" panose="020F0502020204030204"/>
              <a:ea typeface="+mn-ea"/>
              <a:cs typeface="+mn-cs"/>
            </a:rPr>
            <a:t>The process begins with</a:t>
          </a:r>
        </a:p>
      </dsp:txBody>
      <dsp:txXfrm>
        <a:off x="935240" y="2029101"/>
        <a:ext cx="2804795" cy="809732"/>
      </dsp:txXfrm>
    </dsp:sp>
    <dsp:sp modelId="{2BC1D03B-B299-468A-B749-BFA0A268FEF1}">
      <dsp:nvSpPr>
        <dsp:cNvPr id="0" name=""/>
        <dsp:cNvSpPr/>
      </dsp:nvSpPr>
      <dsp:spPr>
        <a:xfrm>
          <a:off x="3740036" y="2029101"/>
          <a:ext cx="2491928"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577850">
            <a:lnSpc>
              <a:spcPct val="100000"/>
            </a:lnSpc>
            <a:spcBef>
              <a:spcPct val="0"/>
            </a:spcBef>
            <a:spcAft>
              <a:spcPct val="35000"/>
            </a:spcAft>
            <a:buNone/>
          </a:pPr>
          <a:r>
            <a:rPr lang="fr-FR" sz="1300" kern="1200">
              <a:solidFill>
                <a:schemeClr val="tx2"/>
              </a:solidFill>
              <a:latin typeface="Calibri" panose="020F0502020204030204"/>
              <a:ea typeface="+mn-ea"/>
              <a:cs typeface="+mn-cs"/>
            </a:rPr>
            <a:t>Simple Physical Activity Questionnaire (SIMPAQ)</a:t>
          </a:r>
          <a:endParaRPr lang="en-US" sz="1300" kern="1200">
            <a:solidFill>
              <a:schemeClr val="tx2"/>
            </a:solidFill>
            <a:latin typeface="Calibri" panose="020F0502020204030204"/>
            <a:ea typeface="+mn-ea"/>
            <a:cs typeface="+mn-cs"/>
          </a:endParaRPr>
        </a:p>
        <a:p>
          <a:pPr marL="0" lvl="0" indent="0" algn="l" defTabSz="577850">
            <a:lnSpc>
              <a:spcPct val="100000"/>
            </a:lnSpc>
            <a:spcBef>
              <a:spcPct val="0"/>
            </a:spcBef>
            <a:spcAft>
              <a:spcPct val="35000"/>
            </a:spcAft>
            <a:buNone/>
          </a:pPr>
          <a:r>
            <a:rPr lang="en-US" sz="1300" kern="1200">
              <a:solidFill>
                <a:schemeClr val="tx2"/>
              </a:solidFill>
              <a:latin typeface="Calibri" panose="020F0502020204030204"/>
              <a:ea typeface="+mn-ea"/>
              <a:cs typeface="+mn-cs"/>
            </a:rPr>
            <a:t>Physical Activity &amp; Resource Flyer</a:t>
          </a:r>
        </a:p>
        <a:p>
          <a:pPr marL="0" lvl="0" indent="0" algn="l" defTabSz="577850">
            <a:lnSpc>
              <a:spcPct val="100000"/>
            </a:lnSpc>
            <a:spcBef>
              <a:spcPct val="0"/>
            </a:spcBef>
            <a:spcAft>
              <a:spcPct val="35000"/>
            </a:spcAft>
            <a:buNone/>
          </a:pPr>
          <a:r>
            <a:rPr lang="en-US" sz="1300" kern="1200">
              <a:solidFill>
                <a:schemeClr val="tx2"/>
              </a:solidFill>
              <a:latin typeface="Calibri" panose="020F0502020204030204"/>
              <a:ea typeface="+mn-ea"/>
              <a:cs typeface="+mn-cs"/>
            </a:rPr>
            <a:t>150 min of exercise weekly. </a:t>
          </a:r>
        </a:p>
      </dsp:txBody>
      <dsp:txXfrm>
        <a:off x="3740036" y="2029101"/>
        <a:ext cx="2491928" cy="809732"/>
      </dsp:txXfrm>
    </dsp:sp>
    <dsp:sp modelId="{C46E0895-2DFF-47A9-9200-F93AA7267B2A}">
      <dsp:nvSpPr>
        <dsp:cNvPr id="0" name=""/>
        <dsp:cNvSpPr/>
      </dsp:nvSpPr>
      <dsp:spPr>
        <a:xfrm>
          <a:off x="0" y="3041267"/>
          <a:ext cx="6232879" cy="80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93CD1-0DDC-4BE1-9748-CB667C554E74}">
      <dsp:nvSpPr>
        <dsp:cNvPr id="0" name=""/>
        <dsp:cNvSpPr/>
      </dsp:nvSpPr>
      <dsp:spPr>
        <a:xfrm>
          <a:off x="244943" y="3223456"/>
          <a:ext cx="445352" cy="4453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55FADB-B84B-40C5-A785-C9DECF6AA253}">
      <dsp:nvSpPr>
        <dsp:cNvPr id="0" name=""/>
        <dsp:cNvSpPr/>
      </dsp:nvSpPr>
      <dsp:spPr>
        <a:xfrm>
          <a:off x="935240" y="3041267"/>
          <a:ext cx="2804795"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tx2"/>
              </a:solidFill>
              <a:latin typeface="Calibri" panose="020F0502020204030204"/>
              <a:ea typeface="+mn-ea"/>
              <a:cs typeface="+mn-cs"/>
            </a:rPr>
            <a:t>The process ends with</a:t>
          </a:r>
        </a:p>
      </dsp:txBody>
      <dsp:txXfrm>
        <a:off x="935240" y="3041267"/>
        <a:ext cx="2804795" cy="809732"/>
      </dsp:txXfrm>
    </dsp:sp>
    <dsp:sp modelId="{5B6751C7-11FC-40DD-A4CD-7694C54879E6}">
      <dsp:nvSpPr>
        <dsp:cNvPr id="0" name=""/>
        <dsp:cNvSpPr/>
      </dsp:nvSpPr>
      <dsp:spPr>
        <a:xfrm>
          <a:off x="3740036" y="3041267"/>
          <a:ext cx="2491928"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tx2"/>
              </a:solidFill>
              <a:latin typeface="Calibri" panose="020F0502020204030204"/>
              <a:ea typeface="+mn-ea"/>
              <a:cs typeface="+mn-cs"/>
            </a:rPr>
            <a:t>PHQ-9 trends </a:t>
          </a:r>
        </a:p>
      </dsp:txBody>
      <dsp:txXfrm>
        <a:off x="3740036" y="3041267"/>
        <a:ext cx="2491928" cy="809732"/>
      </dsp:txXfrm>
    </dsp:sp>
    <dsp:sp modelId="{45563B28-6E5E-4145-9308-8A6FF72FFFE8}">
      <dsp:nvSpPr>
        <dsp:cNvPr id="0" name=""/>
        <dsp:cNvSpPr/>
      </dsp:nvSpPr>
      <dsp:spPr>
        <a:xfrm>
          <a:off x="0" y="4053432"/>
          <a:ext cx="6232879" cy="80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C0410-F3C8-4F1F-B7FC-9F3CEFF98136}">
      <dsp:nvSpPr>
        <dsp:cNvPr id="0" name=""/>
        <dsp:cNvSpPr/>
      </dsp:nvSpPr>
      <dsp:spPr>
        <a:xfrm>
          <a:off x="244943" y="4235621"/>
          <a:ext cx="445352" cy="4453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B6408B-0DB7-4D52-9ECE-0FE01E7B0AA0}">
      <dsp:nvSpPr>
        <dsp:cNvPr id="0" name=""/>
        <dsp:cNvSpPr/>
      </dsp:nvSpPr>
      <dsp:spPr>
        <a:xfrm>
          <a:off x="935240" y="4053432"/>
          <a:ext cx="2804795"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tx2"/>
              </a:solidFill>
              <a:latin typeface="Calibri" panose="020F0502020204030204"/>
              <a:ea typeface="+mn-ea"/>
              <a:cs typeface="+mn-cs"/>
            </a:rPr>
            <a:t>Working on this now we expect</a:t>
          </a:r>
        </a:p>
      </dsp:txBody>
      <dsp:txXfrm>
        <a:off x="935240" y="4053432"/>
        <a:ext cx="2804795" cy="809732"/>
      </dsp:txXfrm>
    </dsp:sp>
    <dsp:sp modelId="{2C883519-A4FB-4465-AB54-B551578BE398}">
      <dsp:nvSpPr>
        <dsp:cNvPr id="0" name=""/>
        <dsp:cNvSpPr/>
      </dsp:nvSpPr>
      <dsp:spPr>
        <a:xfrm>
          <a:off x="3740036" y="4053432"/>
          <a:ext cx="2491928"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tx2"/>
              </a:solidFill>
              <a:latin typeface="Calibri" panose="020F0502020204030204"/>
              <a:ea typeface="+mn-ea"/>
              <a:cs typeface="+mn-cs"/>
            </a:rPr>
            <a:t>Decrease PHQ-9</a:t>
          </a:r>
        </a:p>
        <a:p>
          <a:pPr marL="0" lvl="0" indent="0" algn="l" defTabSz="800100">
            <a:lnSpc>
              <a:spcPct val="100000"/>
            </a:lnSpc>
            <a:spcBef>
              <a:spcPct val="0"/>
            </a:spcBef>
            <a:spcAft>
              <a:spcPct val="35000"/>
            </a:spcAft>
            <a:buNone/>
          </a:pPr>
          <a:r>
            <a:rPr lang="en-US" sz="1800" kern="1200">
              <a:solidFill>
                <a:schemeClr val="tx2"/>
              </a:solidFill>
              <a:latin typeface="Calibri" panose="020F0502020204030204"/>
              <a:ea typeface="+mn-ea"/>
              <a:cs typeface="+mn-cs"/>
            </a:rPr>
            <a:t>Decrease BMI</a:t>
          </a:r>
        </a:p>
      </dsp:txBody>
      <dsp:txXfrm>
        <a:off x="3740036" y="4053432"/>
        <a:ext cx="2491928" cy="809732"/>
      </dsp:txXfrm>
    </dsp:sp>
    <dsp:sp modelId="{04A80244-8503-413B-B304-330C2F0A2ABC}">
      <dsp:nvSpPr>
        <dsp:cNvPr id="0" name=""/>
        <dsp:cNvSpPr/>
      </dsp:nvSpPr>
      <dsp:spPr>
        <a:xfrm>
          <a:off x="0" y="5070366"/>
          <a:ext cx="6232879" cy="80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FA031-AFAD-4F49-A674-B08D1A04E192}">
      <dsp:nvSpPr>
        <dsp:cNvPr id="0" name=""/>
        <dsp:cNvSpPr/>
      </dsp:nvSpPr>
      <dsp:spPr>
        <a:xfrm>
          <a:off x="244943" y="5247787"/>
          <a:ext cx="445352" cy="4453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549AAD-C2AD-4A7F-A260-3AF8C96AE7FA}">
      <dsp:nvSpPr>
        <dsp:cNvPr id="0" name=""/>
        <dsp:cNvSpPr/>
      </dsp:nvSpPr>
      <dsp:spPr>
        <a:xfrm>
          <a:off x="935240" y="5065597"/>
          <a:ext cx="2804795"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844550">
            <a:lnSpc>
              <a:spcPct val="100000"/>
            </a:lnSpc>
            <a:spcBef>
              <a:spcPct val="0"/>
            </a:spcBef>
            <a:spcAft>
              <a:spcPct val="35000"/>
            </a:spcAft>
            <a:buNone/>
          </a:pPr>
          <a:r>
            <a:rPr lang="en-US" sz="1900" b="1" kern="1200">
              <a:solidFill>
                <a:schemeClr val="tx2"/>
              </a:solidFill>
              <a:latin typeface="Calibri" panose="020F0502020204030204"/>
              <a:ea typeface="+mn-ea"/>
              <a:cs typeface="+mn-cs"/>
            </a:rPr>
            <a:t>It is important to work on this now because</a:t>
          </a:r>
        </a:p>
      </dsp:txBody>
      <dsp:txXfrm>
        <a:off x="935240" y="5065597"/>
        <a:ext cx="2804795" cy="809732"/>
      </dsp:txXfrm>
    </dsp:sp>
    <dsp:sp modelId="{499DB329-73F5-438D-9E48-9EA560EE13A7}">
      <dsp:nvSpPr>
        <dsp:cNvPr id="0" name=""/>
        <dsp:cNvSpPr/>
      </dsp:nvSpPr>
      <dsp:spPr>
        <a:xfrm>
          <a:off x="3740036" y="5065597"/>
          <a:ext cx="2491928" cy="80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697" tIns="85697" rIns="85697" bIns="85697" numCol="1" spcCol="1270" anchor="ctr" anchorCtr="0">
          <a:noAutofit/>
        </a:bodyPr>
        <a:lstStyle/>
        <a:p>
          <a:pPr marL="0" lvl="0" indent="0" algn="l" defTabSz="622300">
            <a:lnSpc>
              <a:spcPct val="100000"/>
            </a:lnSpc>
            <a:spcBef>
              <a:spcPct val="0"/>
            </a:spcBef>
            <a:spcAft>
              <a:spcPct val="35000"/>
            </a:spcAft>
            <a:buNone/>
          </a:pPr>
          <a:r>
            <a:rPr lang="en-US" sz="1400" kern="1200">
              <a:solidFill>
                <a:schemeClr val="tx2"/>
              </a:solidFill>
              <a:latin typeface="Calibri" panose="020F0502020204030204"/>
              <a:ea typeface="+mn-ea"/>
              <a:cs typeface="+mn-cs"/>
            </a:rPr>
            <a:t>Improve Mental Health</a:t>
          </a:r>
        </a:p>
        <a:p>
          <a:pPr marL="0" lvl="0" indent="0" algn="l" defTabSz="622300">
            <a:lnSpc>
              <a:spcPct val="100000"/>
            </a:lnSpc>
            <a:spcBef>
              <a:spcPct val="0"/>
            </a:spcBef>
            <a:spcAft>
              <a:spcPct val="35000"/>
            </a:spcAft>
            <a:buNone/>
          </a:pPr>
          <a:r>
            <a:rPr lang="en-US" sz="1400" kern="1200">
              <a:solidFill>
                <a:schemeClr val="tx2"/>
              </a:solidFill>
              <a:latin typeface="Calibri" panose="020F0502020204030204"/>
              <a:ea typeface="+mn-ea"/>
              <a:cs typeface="+mn-cs"/>
            </a:rPr>
            <a:t>Improve Physical Health</a:t>
          </a:r>
        </a:p>
      </dsp:txBody>
      <dsp:txXfrm>
        <a:off x="3740036" y="5065597"/>
        <a:ext cx="2491928" cy="809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D9715-9A6E-4E61-8DC8-A4F41559AEB7}">
      <dsp:nvSpPr>
        <dsp:cNvPr id="0" name=""/>
        <dsp:cNvSpPr/>
      </dsp:nvSpPr>
      <dsp:spPr>
        <a:xfrm>
          <a:off x="0" y="336216"/>
          <a:ext cx="3306990"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434DD0-EBF3-4414-885F-FB5E3E638460}">
      <dsp:nvSpPr>
        <dsp:cNvPr id="0" name=""/>
        <dsp:cNvSpPr/>
      </dsp:nvSpPr>
      <dsp:spPr>
        <a:xfrm>
          <a:off x="165349" y="100056"/>
          <a:ext cx="231489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97" tIns="0" rIns="87497" bIns="0" numCol="1" spcCol="1270" anchor="ctr" anchorCtr="0">
          <a:noAutofit/>
        </a:bodyPr>
        <a:lstStyle/>
        <a:p>
          <a:pPr marL="0" lvl="0" indent="0" algn="l" defTabSz="711200">
            <a:lnSpc>
              <a:spcPct val="90000"/>
            </a:lnSpc>
            <a:spcBef>
              <a:spcPct val="0"/>
            </a:spcBef>
            <a:spcAft>
              <a:spcPct val="35000"/>
            </a:spcAft>
            <a:buNone/>
          </a:pPr>
          <a:r>
            <a:rPr lang="en-US" sz="1600" kern="1200"/>
            <a:t>Classification of disease</a:t>
          </a:r>
        </a:p>
      </dsp:txBody>
      <dsp:txXfrm>
        <a:off x="188406" y="123113"/>
        <a:ext cx="2268779" cy="426206"/>
      </dsp:txXfrm>
    </dsp:sp>
    <dsp:sp modelId="{EE4DEFC2-F56D-4EB5-AEDF-73E16E1E95B4}">
      <dsp:nvSpPr>
        <dsp:cNvPr id="0" name=""/>
        <dsp:cNvSpPr/>
      </dsp:nvSpPr>
      <dsp:spPr>
        <a:xfrm>
          <a:off x="0" y="1061976"/>
          <a:ext cx="3306990"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2FE70-3417-4928-B9F4-E91F33361F5E}">
      <dsp:nvSpPr>
        <dsp:cNvPr id="0" name=""/>
        <dsp:cNvSpPr/>
      </dsp:nvSpPr>
      <dsp:spPr>
        <a:xfrm>
          <a:off x="165349" y="825816"/>
          <a:ext cx="231489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97" tIns="0" rIns="87497" bIns="0" numCol="1" spcCol="1270" anchor="ctr" anchorCtr="0">
          <a:noAutofit/>
        </a:bodyPr>
        <a:lstStyle/>
        <a:p>
          <a:pPr marL="0" lvl="0" indent="0" algn="l" defTabSz="711200">
            <a:lnSpc>
              <a:spcPct val="90000"/>
            </a:lnSpc>
            <a:spcBef>
              <a:spcPct val="0"/>
            </a:spcBef>
            <a:spcAft>
              <a:spcPct val="35000"/>
            </a:spcAft>
            <a:buNone/>
          </a:pPr>
          <a:r>
            <a:rPr lang="en-US" sz="1600" kern="1200"/>
            <a:t>Diagnostic criteria</a:t>
          </a:r>
        </a:p>
      </dsp:txBody>
      <dsp:txXfrm>
        <a:off x="188406" y="848873"/>
        <a:ext cx="2268779" cy="426206"/>
      </dsp:txXfrm>
    </dsp:sp>
    <dsp:sp modelId="{9A9F4B1C-8979-4B0F-AF06-396A9CC22C13}">
      <dsp:nvSpPr>
        <dsp:cNvPr id="0" name=""/>
        <dsp:cNvSpPr/>
      </dsp:nvSpPr>
      <dsp:spPr>
        <a:xfrm>
          <a:off x="0" y="1787736"/>
          <a:ext cx="3306990" cy="1587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659" tIns="333248" rIns="2566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Four Pillars</a:t>
          </a:r>
        </a:p>
        <a:p>
          <a:pPr marL="342900" lvl="2" indent="-171450" algn="l" defTabSz="711200">
            <a:lnSpc>
              <a:spcPct val="90000"/>
            </a:lnSpc>
            <a:spcBef>
              <a:spcPct val="0"/>
            </a:spcBef>
            <a:spcAft>
              <a:spcPct val="15000"/>
            </a:spcAft>
            <a:buChar char="•"/>
          </a:pPr>
          <a:r>
            <a:rPr lang="en-US" sz="1600" kern="1200"/>
            <a:t>Nutrition</a:t>
          </a:r>
        </a:p>
        <a:p>
          <a:pPr marL="342900" lvl="2" indent="-171450" algn="l" defTabSz="711200">
            <a:lnSpc>
              <a:spcPct val="90000"/>
            </a:lnSpc>
            <a:spcBef>
              <a:spcPct val="0"/>
            </a:spcBef>
            <a:spcAft>
              <a:spcPct val="15000"/>
            </a:spcAft>
            <a:buChar char="•"/>
          </a:pPr>
          <a:r>
            <a:rPr lang="en-US" sz="1600" kern="1200"/>
            <a:t>Physical Activity </a:t>
          </a:r>
        </a:p>
        <a:p>
          <a:pPr marL="342900" lvl="2" indent="-171450" algn="l" defTabSz="711200">
            <a:lnSpc>
              <a:spcPct val="90000"/>
            </a:lnSpc>
            <a:spcBef>
              <a:spcPct val="0"/>
            </a:spcBef>
            <a:spcAft>
              <a:spcPct val="15000"/>
            </a:spcAft>
            <a:buChar char="•"/>
          </a:pPr>
          <a:r>
            <a:rPr lang="en-US" sz="1600" kern="1200"/>
            <a:t>Behavior Modifications</a:t>
          </a:r>
        </a:p>
        <a:p>
          <a:pPr marL="342900" lvl="2" indent="-171450" algn="l" defTabSz="711200">
            <a:lnSpc>
              <a:spcPct val="90000"/>
            </a:lnSpc>
            <a:spcBef>
              <a:spcPct val="0"/>
            </a:spcBef>
            <a:spcAft>
              <a:spcPct val="15000"/>
            </a:spcAft>
            <a:buChar char="•"/>
          </a:pPr>
          <a:r>
            <a:rPr lang="en-US" sz="1600" kern="1200"/>
            <a:t>Medications</a:t>
          </a:r>
        </a:p>
      </dsp:txBody>
      <dsp:txXfrm>
        <a:off x="0" y="1787736"/>
        <a:ext cx="3306990" cy="1587600"/>
      </dsp:txXfrm>
    </dsp:sp>
    <dsp:sp modelId="{FD481C76-C6B1-4A21-AFF0-D60980A38182}">
      <dsp:nvSpPr>
        <dsp:cNvPr id="0" name=""/>
        <dsp:cNvSpPr/>
      </dsp:nvSpPr>
      <dsp:spPr>
        <a:xfrm>
          <a:off x="165349" y="1551576"/>
          <a:ext cx="231489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97" tIns="0" rIns="87497" bIns="0" numCol="1" spcCol="1270" anchor="ctr" anchorCtr="0">
          <a:noAutofit/>
        </a:bodyPr>
        <a:lstStyle/>
        <a:p>
          <a:pPr marL="0" lvl="0" indent="0" algn="l" defTabSz="711200">
            <a:lnSpc>
              <a:spcPct val="90000"/>
            </a:lnSpc>
            <a:spcBef>
              <a:spcPct val="0"/>
            </a:spcBef>
            <a:spcAft>
              <a:spcPct val="35000"/>
            </a:spcAft>
            <a:buNone/>
          </a:pPr>
          <a:r>
            <a:rPr lang="en-US" sz="1600" kern="1200"/>
            <a:t>Treatment </a:t>
          </a:r>
        </a:p>
      </dsp:txBody>
      <dsp:txXfrm>
        <a:off x="188406" y="1574633"/>
        <a:ext cx="2268779" cy="426206"/>
      </dsp:txXfrm>
    </dsp:sp>
    <dsp:sp modelId="{388CC90E-71CD-4CFF-8A17-65AF5E3C9FC3}">
      <dsp:nvSpPr>
        <dsp:cNvPr id="0" name=""/>
        <dsp:cNvSpPr/>
      </dsp:nvSpPr>
      <dsp:spPr>
        <a:xfrm>
          <a:off x="0" y="3697896"/>
          <a:ext cx="3306990"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1D6BD-1CE5-4D33-90EE-E830DBA147ED}">
      <dsp:nvSpPr>
        <dsp:cNvPr id="0" name=""/>
        <dsp:cNvSpPr/>
      </dsp:nvSpPr>
      <dsp:spPr>
        <a:xfrm>
          <a:off x="165349" y="3461736"/>
          <a:ext cx="231489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97" tIns="0" rIns="87497" bIns="0" numCol="1" spcCol="1270" anchor="ctr" anchorCtr="0">
          <a:noAutofit/>
        </a:bodyPr>
        <a:lstStyle/>
        <a:p>
          <a:pPr marL="0" lvl="0" indent="0" algn="l" defTabSz="711200">
            <a:lnSpc>
              <a:spcPct val="90000"/>
            </a:lnSpc>
            <a:spcBef>
              <a:spcPct val="0"/>
            </a:spcBef>
            <a:spcAft>
              <a:spcPct val="35000"/>
            </a:spcAft>
            <a:buNone/>
          </a:pPr>
          <a:r>
            <a:rPr lang="en-US" sz="1600" kern="1200"/>
            <a:t>Follow up</a:t>
          </a:r>
        </a:p>
      </dsp:txBody>
      <dsp:txXfrm>
        <a:off x="188406" y="3484793"/>
        <a:ext cx="2268779" cy="426206"/>
      </dsp:txXfrm>
    </dsp:sp>
    <dsp:sp modelId="{6C34FA72-4984-4143-AB45-D207862CFA4D}">
      <dsp:nvSpPr>
        <dsp:cNvPr id="0" name=""/>
        <dsp:cNvSpPr/>
      </dsp:nvSpPr>
      <dsp:spPr>
        <a:xfrm>
          <a:off x="0" y="4423657"/>
          <a:ext cx="3306990"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D0AB7-2CE0-4E19-9264-D3B5F1BE767F}">
      <dsp:nvSpPr>
        <dsp:cNvPr id="0" name=""/>
        <dsp:cNvSpPr/>
      </dsp:nvSpPr>
      <dsp:spPr>
        <a:xfrm>
          <a:off x="165349" y="4187497"/>
          <a:ext cx="231489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497" tIns="0" rIns="87497" bIns="0" numCol="1" spcCol="1270" anchor="ctr" anchorCtr="0">
          <a:noAutofit/>
        </a:bodyPr>
        <a:lstStyle/>
        <a:p>
          <a:pPr marL="0" lvl="0" indent="0" algn="l" defTabSz="711200">
            <a:lnSpc>
              <a:spcPct val="90000"/>
            </a:lnSpc>
            <a:spcBef>
              <a:spcPct val="0"/>
            </a:spcBef>
            <a:spcAft>
              <a:spcPct val="35000"/>
            </a:spcAft>
            <a:buNone/>
          </a:pPr>
          <a:r>
            <a:rPr lang="en-US" sz="1600" kern="1200"/>
            <a:t>Goal Setting</a:t>
          </a:r>
        </a:p>
      </dsp:txBody>
      <dsp:txXfrm>
        <a:off x="188406" y="4210554"/>
        <a:ext cx="2268779" cy="4262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B710A-7349-44C7-BA2A-3455870AFEF0}" type="datetimeFigureOut">
              <a:rPr lang="en-US" smtClean="0"/>
              <a:t>5/23/2024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C7D1B-6069-47AA-A5EF-A3A9C19C737E}" type="slidenum">
              <a:rPr lang="en-US" smtClean="0"/>
              <a:t>‹#›</a:t>
            </a:fld>
            <a:endParaRPr lang="en-US"/>
          </a:p>
        </p:txBody>
      </p:sp>
    </p:spTree>
    <p:extLst>
      <p:ext uri="{BB962C8B-B14F-4D97-AF65-F5344CB8AC3E}">
        <p14:creationId xmlns:p14="http://schemas.microsoft.com/office/powerpoint/2010/main" val="2671646678"/>
      </p:ext>
    </p:extLst>
  </p:cSld>
  <p:clrMap bg1="lt1" tx1="dk1" bg2="lt2" tx2="dk2" accent1="accent1" accent2="accent2" accent3="accent3" accent4="accent4" accent5="accent5" accent6="accent6" hlink="hlink" folHlink="folHlink"/>
  <p:notesStyle>
    <a:lvl1pPr marL="0" algn="l" defTabSz="909324" rtl="0" eaLnBrk="1" latinLnBrk="0" hangingPunct="1">
      <a:defRPr sz="1200" kern="1200">
        <a:solidFill>
          <a:schemeClr val="tx1"/>
        </a:solidFill>
        <a:latin typeface="+mn-lt"/>
        <a:ea typeface="+mn-ea"/>
        <a:cs typeface="+mn-cs"/>
      </a:defRPr>
    </a:lvl1pPr>
    <a:lvl2pPr marL="454662" algn="l" defTabSz="909324" rtl="0" eaLnBrk="1" latinLnBrk="0" hangingPunct="1">
      <a:defRPr sz="1200" kern="1200">
        <a:solidFill>
          <a:schemeClr val="tx1"/>
        </a:solidFill>
        <a:latin typeface="+mn-lt"/>
        <a:ea typeface="+mn-ea"/>
        <a:cs typeface="+mn-cs"/>
      </a:defRPr>
    </a:lvl2pPr>
    <a:lvl3pPr marL="909324" algn="l" defTabSz="909324" rtl="0" eaLnBrk="1" latinLnBrk="0" hangingPunct="1">
      <a:defRPr sz="1200" kern="1200">
        <a:solidFill>
          <a:schemeClr val="tx1"/>
        </a:solidFill>
        <a:latin typeface="+mn-lt"/>
        <a:ea typeface="+mn-ea"/>
        <a:cs typeface="+mn-cs"/>
      </a:defRPr>
    </a:lvl3pPr>
    <a:lvl4pPr marL="1363985" algn="l" defTabSz="909324" rtl="0" eaLnBrk="1" latinLnBrk="0" hangingPunct="1">
      <a:defRPr sz="1200" kern="1200">
        <a:solidFill>
          <a:schemeClr val="tx1"/>
        </a:solidFill>
        <a:latin typeface="+mn-lt"/>
        <a:ea typeface="+mn-ea"/>
        <a:cs typeface="+mn-cs"/>
      </a:defRPr>
    </a:lvl4pPr>
    <a:lvl5pPr marL="1818648" algn="l" defTabSz="909324" rtl="0" eaLnBrk="1" latinLnBrk="0" hangingPunct="1">
      <a:defRPr sz="1200" kern="1200">
        <a:solidFill>
          <a:schemeClr val="tx1"/>
        </a:solidFill>
        <a:latin typeface="+mn-lt"/>
        <a:ea typeface="+mn-ea"/>
        <a:cs typeface="+mn-cs"/>
      </a:defRPr>
    </a:lvl5pPr>
    <a:lvl6pPr marL="2273308" algn="l" defTabSz="909324" rtl="0" eaLnBrk="1" latinLnBrk="0" hangingPunct="1">
      <a:defRPr sz="1200" kern="1200">
        <a:solidFill>
          <a:schemeClr val="tx1"/>
        </a:solidFill>
        <a:latin typeface="+mn-lt"/>
        <a:ea typeface="+mn-ea"/>
        <a:cs typeface="+mn-cs"/>
      </a:defRPr>
    </a:lvl6pPr>
    <a:lvl7pPr marL="2727971" algn="l" defTabSz="909324" rtl="0" eaLnBrk="1" latinLnBrk="0" hangingPunct="1">
      <a:defRPr sz="1200" kern="1200">
        <a:solidFill>
          <a:schemeClr val="tx1"/>
        </a:solidFill>
        <a:latin typeface="+mn-lt"/>
        <a:ea typeface="+mn-ea"/>
        <a:cs typeface="+mn-cs"/>
      </a:defRPr>
    </a:lvl7pPr>
    <a:lvl8pPr marL="3182634" algn="l" defTabSz="909324" rtl="0" eaLnBrk="1" latinLnBrk="0" hangingPunct="1">
      <a:defRPr sz="1200" kern="1200">
        <a:solidFill>
          <a:schemeClr val="tx1"/>
        </a:solidFill>
        <a:latin typeface="+mn-lt"/>
        <a:ea typeface="+mn-ea"/>
        <a:cs typeface="+mn-cs"/>
      </a:defRPr>
    </a:lvl8pPr>
    <a:lvl9pPr marL="3637295" algn="l" defTabSz="90932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a:p>
        </p:txBody>
      </p:sp>
    </p:spTree>
    <p:extLst>
      <p:ext uri="{BB962C8B-B14F-4D97-AF65-F5344CB8AC3E}">
        <p14:creationId xmlns:p14="http://schemas.microsoft.com/office/powerpoint/2010/main" val="194230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9C65A-1558-4DE8-9D98-77B967BA5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C7D1B-6069-47AA-A5EF-A3A9C19C737E}" type="slidenum">
              <a:rPr lang="en-US" smtClean="0"/>
              <a:t>6</a:t>
            </a:fld>
            <a:endParaRPr lang="en-US"/>
          </a:p>
        </p:txBody>
      </p:sp>
    </p:spTree>
    <p:extLst>
      <p:ext uri="{BB962C8B-B14F-4D97-AF65-F5344CB8AC3E}">
        <p14:creationId xmlns:p14="http://schemas.microsoft.com/office/powerpoint/2010/main" val="418389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Jenny created Spanish version of this form.</a:t>
            </a:r>
          </a:p>
        </p:txBody>
      </p:sp>
      <p:sp>
        <p:nvSpPr>
          <p:cNvPr id="4" name="Slide Number Placeholder 3"/>
          <p:cNvSpPr>
            <a:spLocks noGrp="1"/>
          </p:cNvSpPr>
          <p:nvPr>
            <p:ph type="sldNum" sz="quarter" idx="5"/>
          </p:nvPr>
        </p:nvSpPr>
        <p:spPr/>
        <p:txBody>
          <a:bodyPr/>
          <a:lstStyle/>
          <a:p>
            <a:fld id="{A0FC7D1B-6069-47AA-A5EF-A3A9C19C737E}" type="slidenum">
              <a:rPr lang="en-US" smtClean="0"/>
              <a:t>7</a:t>
            </a:fld>
            <a:endParaRPr lang="en-US"/>
          </a:p>
        </p:txBody>
      </p:sp>
    </p:spTree>
    <p:extLst>
      <p:ext uri="{BB962C8B-B14F-4D97-AF65-F5344CB8AC3E}">
        <p14:creationId xmlns:p14="http://schemas.microsoft.com/office/powerpoint/2010/main" val="287454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added our questionnaire (did patient's fill out questionnaire?) and our handouts </a:t>
            </a:r>
          </a:p>
        </p:txBody>
      </p:sp>
      <p:sp>
        <p:nvSpPr>
          <p:cNvPr id="4" name="Slide Number Placeholder 3"/>
          <p:cNvSpPr>
            <a:spLocks noGrp="1"/>
          </p:cNvSpPr>
          <p:nvPr>
            <p:ph type="sldNum" sz="quarter" idx="5"/>
          </p:nvPr>
        </p:nvSpPr>
        <p:spPr/>
        <p:txBody>
          <a:bodyPr/>
          <a:lstStyle/>
          <a:p>
            <a:fld id="{A0FC7D1B-6069-47AA-A5EF-A3A9C19C737E}" type="slidenum">
              <a:rPr lang="en-US" smtClean="0"/>
              <a:t>13</a:t>
            </a:fld>
            <a:endParaRPr lang="en-US"/>
          </a:p>
        </p:txBody>
      </p:sp>
    </p:spTree>
    <p:extLst>
      <p:ext uri="{BB962C8B-B14F-4D97-AF65-F5344CB8AC3E}">
        <p14:creationId xmlns:p14="http://schemas.microsoft.com/office/powerpoint/2010/main" val="118969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935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4662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964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855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754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4114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78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6920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2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6814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3994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5801052" y="5410202"/>
            <a:ext cx="2057400" cy="365125"/>
          </a:xfrm>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a:xfrm>
            <a:off x="1900237" y="5410202"/>
            <a:ext cx="3843665" cy="365125"/>
          </a:xfrm>
        </p:spPr>
        <p:txBody>
          <a:bodyPr/>
          <a:lstStyle/>
          <a:p>
            <a:endParaRPr lang="en-US"/>
          </a:p>
        </p:txBody>
      </p:sp>
      <p:sp>
        <p:nvSpPr>
          <p:cNvPr id="6" name="Slide Number Placeholder 5"/>
          <p:cNvSpPr>
            <a:spLocks noGrp="1"/>
          </p:cNvSpPr>
          <p:nvPr>
            <p:ph type="sldNum" sz="quarter" idx="12"/>
          </p:nvPr>
        </p:nvSpPr>
        <p:spPr>
          <a:xfrm>
            <a:off x="7915603" y="5410200"/>
            <a:ext cx="578317" cy="365125"/>
          </a:xfrm>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919534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Date Placeholder 3"/>
          <p:cNvSpPr>
            <a:spLocks noGrp="1"/>
          </p:cNvSpPr>
          <p:nvPr>
            <p:ph type="dt" sz="half" idx="10"/>
          </p:nvPr>
        </p:nvSpPr>
        <p:spPr>
          <a:xfrm>
            <a:off x="5592691" y="5883277"/>
            <a:ext cx="2057400" cy="365125"/>
          </a:xfrm>
        </p:spPr>
        <p:txBody>
          <a:bodyPr/>
          <a:lstStyle/>
          <a:p>
            <a:fld id="{4CB0A0F8-9D41-C34C-9D36-F22A7697DB93}" type="datetimeFigureOut">
              <a:rPr lang="en-US" smtClean="0"/>
              <a:t>5/23/2024</a:t>
            </a:fld>
            <a:endParaRPr lang="en-US"/>
          </a:p>
        </p:txBody>
      </p:sp>
      <p:sp>
        <p:nvSpPr>
          <p:cNvPr id="50" name="Footer Placeholder 4"/>
          <p:cNvSpPr>
            <a:spLocks noGrp="1"/>
          </p:cNvSpPr>
          <p:nvPr>
            <p:ph type="ftr" sz="quarter" idx="11"/>
          </p:nvPr>
        </p:nvSpPr>
        <p:spPr>
          <a:xfrm>
            <a:off x="856059" y="5883276"/>
            <a:ext cx="4679482" cy="365125"/>
          </a:xfrm>
        </p:spPr>
        <p:txBody>
          <a:bodyPr/>
          <a:lstStyle/>
          <a:p>
            <a:endParaRPr lang="en-US"/>
          </a:p>
        </p:txBody>
      </p:sp>
      <p:sp>
        <p:nvSpPr>
          <p:cNvPr id="51" name="Slide Number Placeholder 5"/>
          <p:cNvSpPr>
            <a:spLocks noGrp="1"/>
          </p:cNvSpPr>
          <p:nvPr>
            <p:ph type="sldNum" sz="quarter" idx="12"/>
          </p:nvPr>
        </p:nvSpPr>
        <p:spPr>
          <a:xfrm>
            <a:off x="7707241" y="5883275"/>
            <a:ext cx="578317" cy="365125"/>
          </a:xfrm>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48273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030451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08407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0A0F8-9D41-C34C-9D36-F22A7697DB93}"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415218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0A0F8-9D41-C34C-9D36-F22A7697DB93}"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34746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832997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69149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418021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60104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976060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Tree>
    <p:extLst>
      <p:ext uri="{BB962C8B-B14F-4D97-AF65-F5344CB8AC3E}">
        <p14:creationId xmlns:p14="http://schemas.microsoft.com/office/powerpoint/2010/main" val="2793096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441879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0A0F8-9D41-C34C-9D36-F22A7697DB93}"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817691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0A0F8-9D41-C34C-9D36-F22A7697DB93}" type="datetimeFigureOut">
              <a:rPr lang="en-US" smtClean="0"/>
              <a:t>5/23/2024</a:t>
            </a:fld>
            <a:endParaRPr lang="en-US"/>
          </a:p>
        </p:txBody>
      </p:sp>
      <p:sp>
        <p:nvSpPr>
          <p:cNvPr id="4" name="Footer Placeholder 3"/>
          <p:cNvSpPr>
            <a:spLocks noGrp="1"/>
          </p:cNvSpPr>
          <p:nvPr>
            <p:ph type="ftr" sz="quarter" idx="11"/>
          </p:nvPr>
        </p:nvSpPr>
        <p:spPr/>
        <p:txBody>
          <a:bodyPr/>
          <a:lstStyle>
            <a:lvl1pPr>
              <a:defRPr cap="all" baseline="0"/>
            </a:lvl1p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502684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50866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0A0F8-9D41-C34C-9D36-F22A7697DB93}"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0A0F8-9D41-C34C-9D36-F22A7697DB9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94607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0A0F8-9D41-C34C-9D36-F22A7697DB93}"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5.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5/23/2024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F348-B3D9-4D48-9047-CE76AC290D03}" type="datetimeFigureOut">
              <a:rPr lang="en-US" smtClean="0">
                <a:solidFill>
                  <a:prstClr val="black">
                    <a:tint val="75000"/>
                  </a:prstClr>
                </a:solidFill>
                <a:latin typeface="Calibri"/>
              </a:rPr>
              <a:pPr/>
              <a:t>5/23/2024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3348-EC9C-5F45-A82A-2C26670334C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B0A0F8-9D41-C34C-9D36-F22A7697DB93}" type="datetimeFigureOut">
              <a:rPr lang="en-US" smtClean="0"/>
              <a:t>5/23/2024</a:t>
            </a:fld>
            <a:endParaRPr lang="en-US"/>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F6761B-DE55-7344-BAF4-AF2A5867A258}" type="slidenum">
              <a:rPr lang="en-US" smtClean="0"/>
              <a:t>‹#›</a:t>
            </a:fld>
            <a:endParaRPr lang="en-US"/>
          </a:p>
        </p:txBody>
      </p:sp>
    </p:spTree>
    <p:extLst>
      <p:ext uri="{BB962C8B-B14F-4D97-AF65-F5344CB8AC3E}">
        <p14:creationId xmlns:p14="http://schemas.microsoft.com/office/powerpoint/2010/main" val="95769464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0.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0" y="625099"/>
            <a:ext cx="8920173"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r>
              <a:rPr lang="en-US" altLang="en-US" sz="6000" b="1" kern="0">
                <a:solidFill>
                  <a:schemeClr val="bg2">
                    <a:lumMod val="75000"/>
                  </a:schemeClr>
                </a:solidFill>
                <a:latin typeface="Arial Black" panose="020B0A04020102020204" pitchFamily="34" charset="0"/>
              </a:rPr>
              <a:t>Move Your Body </a:t>
            </a:r>
          </a:p>
          <a:p>
            <a:pPr marL="336427" indent="-336427" algn="ctr" eaLnBrk="0" hangingPunct="0">
              <a:spcBef>
                <a:spcPct val="20000"/>
              </a:spcBef>
              <a:spcAft>
                <a:spcPts val="987"/>
              </a:spcAft>
              <a:buClr>
                <a:schemeClr val="hlink"/>
              </a:buClr>
              <a:buSzPct val="75000"/>
              <a:defRPr/>
            </a:pPr>
            <a:r>
              <a:rPr lang="en-US" altLang="en-US" sz="6000" b="1" kern="0">
                <a:solidFill>
                  <a:schemeClr val="bg2">
                    <a:lumMod val="75000"/>
                  </a:schemeClr>
                </a:solidFill>
                <a:latin typeface="Curlz MT" panose="04040404050702020202" pitchFamily="82" charset="0"/>
              </a:rPr>
              <a:t>Lift Your Mood</a:t>
            </a:r>
          </a:p>
          <a:p>
            <a:pPr marL="336427" indent="-336427" algn="ctr" eaLnBrk="0" hangingPunct="0">
              <a:spcBef>
                <a:spcPct val="20000"/>
              </a:spcBef>
              <a:spcAft>
                <a:spcPts val="987"/>
              </a:spcAft>
              <a:buClr>
                <a:schemeClr val="hlink"/>
              </a:buClr>
              <a:buSzPct val="75000"/>
              <a:defRPr/>
            </a:pPr>
            <a:endParaRPr lang="en-US" altLang="en-US" sz="800" b="1" kern="0">
              <a:solidFill>
                <a:schemeClr val="bg2">
                  <a:lumMod val="75000"/>
                </a:schemeClr>
              </a:solidFill>
              <a:latin typeface="Curlz MT" panose="04040404050702020202" pitchFamily="82" charset="0"/>
            </a:endParaRPr>
          </a:p>
          <a:p>
            <a:pPr marL="336427" indent="-336427" algn="ctr" eaLnBrk="0" hangingPunct="0">
              <a:buClr>
                <a:schemeClr val="hlink"/>
              </a:buClr>
              <a:buSzPct val="75000"/>
              <a:defRPr/>
            </a:pPr>
            <a:r>
              <a:rPr lang="en-US" altLang="en-US" sz="2800" b="1" kern="0">
                <a:solidFill>
                  <a:schemeClr val="accent1">
                    <a:lumMod val="40000"/>
                    <a:lumOff val="60000"/>
                  </a:schemeClr>
                </a:solidFill>
              </a:rPr>
              <a:t>Irene Lopez, FNP-C, Valerie Fase, NP-C, </a:t>
            </a:r>
          </a:p>
          <a:p>
            <a:pPr marL="336427" indent="-336427" algn="ctr" eaLnBrk="0" hangingPunct="0">
              <a:buClr>
                <a:schemeClr val="hlink"/>
              </a:buClr>
              <a:buSzPct val="75000"/>
              <a:defRPr/>
            </a:pPr>
            <a:r>
              <a:rPr lang="en-US" altLang="en-US" sz="2800" b="1" kern="0">
                <a:solidFill>
                  <a:schemeClr val="accent1">
                    <a:lumMod val="40000"/>
                    <a:lumOff val="60000"/>
                  </a:schemeClr>
                </a:solidFill>
              </a:rPr>
              <a:t>Erica Garver, FNP-BC, &amp; Jenny Lopez-Alvarez, FNP-BC</a:t>
            </a:r>
          </a:p>
          <a:p>
            <a:pPr marL="336427" indent="-336427" algn="ctr" eaLnBrk="0" hangingPunct="0">
              <a:buClr>
                <a:schemeClr val="hlink"/>
              </a:buClr>
              <a:buSzPct val="75000"/>
              <a:defRPr/>
            </a:pPr>
            <a:endParaRPr lang="en-US" altLang="en-US" sz="800" b="1" kern="0">
              <a:solidFill>
                <a:schemeClr val="accent1">
                  <a:lumMod val="40000"/>
                  <a:lumOff val="60000"/>
                </a:schemeClr>
              </a:solidFill>
            </a:endParaRPr>
          </a:p>
          <a:p>
            <a:pPr marL="336427" indent="-336427" algn="ctr" eaLnBrk="0" hangingPunct="0">
              <a:buClr>
                <a:schemeClr val="hlink"/>
              </a:buClr>
              <a:buSzPct val="75000"/>
              <a:defRPr/>
            </a:pPr>
            <a:r>
              <a:rPr lang="en-US" altLang="en-US" sz="3200" b="1" kern="0">
                <a:solidFill>
                  <a:schemeClr val="accent1"/>
                </a:solidFill>
              </a:rPr>
              <a:t>May 23, 2024</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a:solidFill>
                <a:schemeClr val="bg1"/>
              </a:solidFill>
            </a:endParaRPr>
          </a:p>
        </p:txBody>
      </p:sp>
      <p:sp>
        <p:nvSpPr>
          <p:cNvPr id="2" name="TextBox 1"/>
          <p:cNvSpPr txBox="1"/>
          <p:nvPr/>
        </p:nvSpPr>
        <p:spPr>
          <a:xfrm>
            <a:off x="1211161" y="5061092"/>
            <a:ext cx="7458075" cy="523220"/>
          </a:xfrm>
          <a:prstGeom prst="rect">
            <a:avLst/>
          </a:prstGeom>
          <a:noFill/>
        </p:spPr>
        <p:txBody>
          <a:bodyPr wrap="square" rtlCol="0">
            <a:spAutoFit/>
          </a:bodyPr>
          <a:lstStyle/>
          <a:p>
            <a:r>
              <a:rPr lang="en-US" sz="2800">
                <a:solidFill>
                  <a:schemeClr val="accent4">
                    <a:lumMod val="60000"/>
                    <a:lumOff val="40000"/>
                  </a:schemeClr>
                </a:solidFill>
                <a:latin typeface="Aharoni" panose="02010803020104030203" pitchFamily="2" charset="-79"/>
                <a:cs typeface="Aharoni" panose="02010803020104030203" pitchFamily="2" charset="-79"/>
              </a:rPr>
              <a:t>HEALTHLINC VALPO AND MISHAWAKA</a:t>
            </a:r>
          </a:p>
        </p:txBody>
      </p:sp>
      <p:sp>
        <p:nvSpPr>
          <p:cNvPr id="3" name="Rectangle 2"/>
          <p:cNvSpPr/>
          <p:nvPr/>
        </p:nvSpPr>
        <p:spPr>
          <a:xfrm>
            <a:off x="2264149" y="5553529"/>
            <a:ext cx="5668690" cy="523220"/>
          </a:xfrm>
          <a:prstGeom prst="rect">
            <a:avLst/>
          </a:prstGeom>
        </p:spPr>
        <p:txBody>
          <a:bodyPr wrap="square">
            <a:spAutoFit/>
          </a:bodyPr>
          <a:lstStyle/>
          <a:p>
            <a:r>
              <a:rPr lang="en-US" sz="2800">
                <a:solidFill>
                  <a:schemeClr val="tx2">
                    <a:lumMod val="40000"/>
                    <a:lumOff val="60000"/>
                  </a:schemeClr>
                </a:solidFill>
                <a:latin typeface="Aharoni" panose="02010803020104030203" pitchFamily="2" charset="-79"/>
                <a:cs typeface="Aharoni" panose="02010803020104030203" pitchFamily="2" charset="-79"/>
              </a:rPr>
              <a:t>FNP RESIDENCY PROGRAM</a:t>
            </a:r>
          </a:p>
        </p:txBody>
      </p:sp>
    </p:spTree>
    <p:extLst>
      <p:ext uri="{BB962C8B-B14F-4D97-AF65-F5344CB8AC3E}">
        <p14:creationId xmlns:p14="http://schemas.microsoft.com/office/powerpoint/2010/main" val="54346067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accent1">
                    <a:lumMod val="40000"/>
                    <a:lumOff val="60000"/>
                  </a:schemeClr>
                </a:solidFill>
              </a:rPr>
              <a:t>Stakeholders</a:t>
            </a:r>
          </a:p>
        </p:txBody>
      </p:sp>
      <p:sp>
        <p:nvSpPr>
          <p:cNvPr id="3076" name="Rectangle 13"/>
          <p:cNvSpPr>
            <a:spLocks noGrp="1" noChangeArrowheads="1"/>
          </p:cNvSpPr>
          <p:nvPr>
            <p:ph idx="1"/>
          </p:nvPr>
        </p:nvSpPr>
        <p:spPr>
          <a:xfrm>
            <a:off x="375781" y="1734066"/>
            <a:ext cx="8267178" cy="4632598"/>
          </a:xfrm>
        </p:spPr>
        <p:txBody>
          <a:bodyPr vert="horz" lIns="91440" tIns="45720" rIns="91440" bIns="45720" rtlCol="0" anchor="t">
            <a:normAutofit/>
          </a:bodyPr>
          <a:lstStyle/>
          <a:p>
            <a:pPr marL="0" indent="0">
              <a:lnSpc>
                <a:spcPct val="110000"/>
              </a:lnSpc>
              <a:buNone/>
              <a:defRPr/>
            </a:pPr>
            <a:endParaRPr lang="en-US" altLang="en-US">
              <a:solidFill>
                <a:schemeClr val="tx2"/>
              </a:solidFill>
            </a:endParaRPr>
          </a:p>
          <a:p>
            <a:pPr>
              <a:lnSpc>
                <a:spcPct val="110000"/>
              </a:lnSpc>
              <a:defRPr/>
            </a:pPr>
            <a:r>
              <a:rPr lang="en-US" altLang="en-US">
                <a:solidFill>
                  <a:schemeClr val="tx2"/>
                </a:solidFill>
              </a:rPr>
              <a:t>Interview results.</a:t>
            </a:r>
          </a:p>
          <a:p>
            <a:pPr lvl="1">
              <a:lnSpc>
                <a:spcPct val="110000"/>
              </a:lnSpc>
              <a:buFont typeface="Courier New" panose="020B0604020202020204" pitchFamily="34" charset="0"/>
              <a:buChar char="o"/>
              <a:defRPr/>
            </a:pPr>
            <a:r>
              <a:rPr lang="en-US" altLang="en-US">
                <a:solidFill>
                  <a:schemeClr val="tx2"/>
                </a:solidFill>
              </a:rPr>
              <a:t>We adjusted BMI to 30-35</a:t>
            </a:r>
          </a:p>
          <a:p>
            <a:pPr lvl="1">
              <a:lnSpc>
                <a:spcPct val="110000"/>
              </a:lnSpc>
              <a:buFont typeface="Courier New" panose="020B0604020202020204" pitchFamily="34" charset="0"/>
              <a:buChar char="o"/>
              <a:defRPr/>
            </a:pPr>
            <a:r>
              <a:rPr lang="en-US" altLang="en-US">
                <a:solidFill>
                  <a:schemeClr val="tx2"/>
                </a:solidFill>
              </a:rPr>
              <a:t>Then we included all BMI in overweight and obese categories </a:t>
            </a:r>
          </a:p>
          <a:p>
            <a:pPr lvl="1">
              <a:lnSpc>
                <a:spcPct val="110000"/>
              </a:lnSpc>
              <a:buFont typeface="Courier New" panose="020B0604020202020204" pitchFamily="34" charset="0"/>
              <a:buChar char="o"/>
              <a:defRPr/>
            </a:pPr>
            <a:r>
              <a:rPr lang="en-US" altLang="en-US">
                <a:solidFill>
                  <a:schemeClr val="tx2"/>
                </a:solidFill>
              </a:rPr>
              <a:t>No patient calls</a:t>
            </a:r>
          </a:p>
          <a:p>
            <a:pPr lvl="1">
              <a:lnSpc>
                <a:spcPct val="110000"/>
              </a:lnSpc>
              <a:buFont typeface="Courier New" panose="020B0604020202020204" pitchFamily="34" charset="0"/>
              <a:buChar char="o"/>
              <a:defRPr/>
            </a:pPr>
            <a:r>
              <a:rPr lang="en-US" altLang="en-US">
                <a:solidFill>
                  <a:schemeClr val="tx2"/>
                </a:solidFill>
              </a:rPr>
              <a:t>No separate visits for QI project</a:t>
            </a:r>
          </a:p>
          <a:p>
            <a:pPr lvl="1">
              <a:lnSpc>
                <a:spcPct val="110000"/>
              </a:lnSpc>
              <a:buFont typeface="Courier New" panose="020B0604020202020204" pitchFamily="34" charset="0"/>
              <a:buChar char="o"/>
              <a:defRPr/>
            </a:pPr>
            <a:r>
              <a:rPr lang="en-US" altLang="en-US">
                <a:solidFill>
                  <a:schemeClr val="tx2"/>
                </a:solidFill>
              </a:rPr>
              <a:t>Excluded Physical Activity Questionnaire (time restrained)</a:t>
            </a:r>
          </a:p>
          <a:p>
            <a:pPr lvl="1">
              <a:lnSpc>
                <a:spcPct val="110000"/>
              </a:lnSpc>
              <a:buFont typeface="Courier New" panose="020B0604020202020204" pitchFamily="34" charset="0"/>
              <a:buChar char="o"/>
              <a:defRPr/>
            </a:pPr>
            <a:r>
              <a:rPr lang="en-US" altLang="en-US">
                <a:solidFill>
                  <a:schemeClr val="tx2"/>
                </a:solidFill>
              </a:rPr>
              <a:t>Reimbursed Co-payments to patients </a:t>
            </a:r>
          </a:p>
          <a:p>
            <a:pPr lvl="1">
              <a:lnSpc>
                <a:spcPct val="110000"/>
              </a:lnSpc>
              <a:buFont typeface="Courier New" panose="020B0604020202020204" pitchFamily="34" charset="0"/>
              <a:buChar char="o"/>
              <a:defRPr/>
            </a:pPr>
            <a:r>
              <a:rPr lang="en-US" altLang="en-US">
                <a:solidFill>
                  <a:schemeClr val="tx2"/>
                </a:solidFill>
              </a:rPr>
              <a:t>Incorporate QI project to patients already scheduled </a:t>
            </a:r>
          </a:p>
          <a:p>
            <a:pPr lvl="1">
              <a:lnSpc>
                <a:spcPct val="110000"/>
              </a:lnSpc>
              <a:buFont typeface="Courier New" panose="020B0604020202020204" pitchFamily="34" charset="0"/>
              <a:buChar char="o"/>
              <a:defRPr/>
            </a:pPr>
            <a:endParaRPr lang="en-US" altLang="en-US">
              <a:solidFill>
                <a:schemeClr val="tx2"/>
              </a:solidFill>
            </a:endParaRPr>
          </a:p>
          <a:p>
            <a:pPr lvl="1">
              <a:lnSpc>
                <a:spcPct val="110000"/>
              </a:lnSpc>
              <a:buFont typeface="Courier New" panose="020B0604020202020204" pitchFamily="34" charset="0"/>
              <a:buChar char="o"/>
              <a:defRPr/>
            </a:pPr>
            <a:endParaRPr lang="en-US" altLang="en-US">
              <a:solidFill>
                <a:schemeClr val="tx2"/>
              </a:solidFill>
            </a:endParaRPr>
          </a:p>
          <a:p>
            <a:pPr>
              <a:lnSpc>
                <a:spcPct val="110000"/>
              </a:lnSpc>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10</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40195161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a:solidFill>
                  <a:schemeClr val="accent1">
                    <a:lumMod val="40000"/>
                    <a:lumOff val="60000"/>
                  </a:schemeClr>
                </a:solidFill>
              </a:rPr>
              <a:t>Process –FLowchart </a:t>
            </a:r>
          </a:p>
        </p:txBody>
      </p:sp>
      <p:sp>
        <p:nvSpPr>
          <p:cNvPr id="3076" name="Rectangle 13"/>
          <p:cNvSpPr>
            <a:spLocks noGrp="1" noChangeArrowheads="1"/>
          </p:cNvSpPr>
          <p:nvPr>
            <p:ph idx="1"/>
          </p:nvPr>
        </p:nvSpPr>
        <p:spPr>
          <a:xfrm>
            <a:off x="375781" y="1705038"/>
            <a:ext cx="8267178" cy="4632598"/>
          </a:xfrm>
        </p:spPr>
        <p:txBody>
          <a:bodyPr vert="horz" lIns="91440" tIns="45720" rIns="91440" bIns="45720" rtlCol="0" anchor="t">
            <a:normAutofit/>
          </a:bodyPr>
          <a:lstStyle/>
          <a:p>
            <a:pPr marL="0" indent="0">
              <a:spcBef>
                <a:spcPct val="15000"/>
              </a:spcBef>
              <a:spcAft>
                <a:spcPct val="15000"/>
              </a:spcAft>
              <a:buNone/>
              <a:defRPr/>
            </a:pPr>
            <a:endParaRPr lang="en-US" altLang="en-US">
              <a:solidFill>
                <a:schemeClr val="tx2"/>
              </a:solidFill>
            </a:endParaRPr>
          </a:p>
          <a:p>
            <a:pPr>
              <a:spcBef>
                <a:spcPct val="15000"/>
              </a:spcBef>
              <a:spcAft>
                <a:spcPct val="15000"/>
              </a:spcAft>
              <a:defRPr/>
            </a:pPr>
            <a:r>
              <a:rPr lang="en-US" altLang="en-US">
                <a:solidFill>
                  <a:schemeClr val="tx2"/>
                </a:solidFill>
              </a:rPr>
              <a:t>Perceived Need: Addressing Mental Health, Depression</a:t>
            </a:r>
          </a:p>
          <a:p>
            <a:pPr>
              <a:spcBef>
                <a:spcPct val="15000"/>
              </a:spcBef>
              <a:spcAft>
                <a:spcPct val="15000"/>
              </a:spcAft>
              <a:defRPr/>
            </a:pPr>
            <a:r>
              <a:rPr lang="en-US" altLang="en-US">
                <a:solidFill>
                  <a:schemeClr val="tx2"/>
                </a:solidFill>
              </a:rPr>
              <a:t>Meeting: Quality Department, Marketing Department, Providers</a:t>
            </a:r>
          </a:p>
          <a:p>
            <a:pPr>
              <a:spcBef>
                <a:spcPct val="15000"/>
              </a:spcBef>
              <a:spcAft>
                <a:spcPct val="15000"/>
              </a:spcAft>
              <a:defRPr/>
            </a:pPr>
            <a:r>
              <a:rPr lang="en-US" altLang="en-US">
                <a:solidFill>
                  <a:schemeClr val="tx2"/>
                </a:solidFill>
              </a:rPr>
              <a:t>Preliminary Clinical Info. Gathering: Articles that support our project. High rates of depression in Valpo and Mishawaka clinic</a:t>
            </a:r>
          </a:p>
          <a:p>
            <a:pPr>
              <a:spcBef>
                <a:spcPct val="15000"/>
              </a:spcBef>
              <a:spcAft>
                <a:spcPct val="15000"/>
              </a:spcAft>
              <a:defRPr/>
            </a:pPr>
            <a:r>
              <a:rPr lang="en-US" altLang="en-US">
                <a:solidFill>
                  <a:schemeClr val="tx2"/>
                </a:solidFill>
              </a:rPr>
              <a:t>Confirmatory Test: Positive PHQ-9 </a:t>
            </a:r>
          </a:p>
          <a:p>
            <a:pPr>
              <a:spcBef>
                <a:spcPct val="15000"/>
              </a:spcBef>
              <a:spcAft>
                <a:spcPct val="15000"/>
              </a:spcAft>
              <a:defRPr/>
            </a:pPr>
            <a:r>
              <a:rPr lang="en-US" altLang="en-US">
                <a:solidFill>
                  <a:schemeClr val="tx2"/>
                </a:solidFill>
              </a:rPr>
              <a:t>Diagnosis &amp; Plan: Depression diagnosis. Decrease depression (PHQ-9) with physical activity </a:t>
            </a: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11</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655671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altLang="en-US" b="1">
                <a:solidFill>
                  <a:schemeClr val="accent1">
                    <a:lumMod val="40000"/>
                    <a:lumOff val="60000"/>
                  </a:schemeClr>
                </a:solidFill>
              </a:rPr>
              <a:t>Process </a:t>
            </a:r>
          </a:p>
        </p:txBody>
      </p:sp>
      <p:sp>
        <p:nvSpPr>
          <p:cNvPr id="3076" name="Rectangle 13"/>
          <p:cNvSpPr>
            <a:spLocks noGrp="1" noChangeArrowheads="1"/>
          </p:cNvSpPr>
          <p:nvPr>
            <p:ph idx="1"/>
          </p:nvPr>
        </p:nvSpPr>
        <p:spPr>
          <a:xfrm>
            <a:off x="375781" y="1705038"/>
            <a:ext cx="8267178" cy="4632598"/>
          </a:xfrm>
        </p:spPr>
        <p:txBody>
          <a:bodyPr vert="horz" lIns="91440" tIns="45720" rIns="91440" bIns="45720" rtlCol="0" anchor="t">
            <a:normAutofit/>
          </a:bodyPr>
          <a:lstStyle/>
          <a:p>
            <a:pPr>
              <a:spcBef>
                <a:spcPct val="15000"/>
              </a:spcBef>
              <a:spcAft>
                <a:spcPct val="15000"/>
              </a:spcAft>
              <a:defRPr/>
            </a:pPr>
            <a:endParaRPr lang="en-US" altLang="en-US">
              <a:solidFill>
                <a:schemeClr val="tx2"/>
              </a:solidFill>
            </a:endParaRPr>
          </a:p>
          <a:p>
            <a:pPr>
              <a:spcBef>
                <a:spcPct val="15000"/>
              </a:spcBef>
              <a:spcAft>
                <a:spcPct val="15000"/>
              </a:spcAft>
              <a:defRPr/>
            </a:pPr>
            <a:r>
              <a:rPr lang="en-US" altLang="en-US">
                <a:solidFill>
                  <a:schemeClr val="tx2"/>
                </a:solidFill>
              </a:rPr>
              <a:t>Implement Plan &amp; Treat: Patient visits. Screening tests: PHQ-9, BMI, and Physical Activity Questionnaire. Increase physical activity. PDF handout provided with instructions and QR codes to YouTube videos. Motivational magnet </a:t>
            </a:r>
          </a:p>
          <a:p>
            <a:pPr>
              <a:spcBef>
                <a:spcPct val="15000"/>
              </a:spcBef>
              <a:spcAft>
                <a:spcPct val="15000"/>
              </a:spcAft>
              <a:defRPr/>
            </a:pPr>
            <a:r>
              <a:rPr lang="en-US" altLang="en-US">
                <a:solidFill>
                  <a:schemeClr val="tx2"/>
                </a:solidFill>
              </a:rPr>
              <a:t>Follow-up: 2-week call from MA or PSR. 1-to-2-month follow up appointment with provider. </a:t>
            </a:r>
          </a:p>
          <a:p>
            <a:pPr>
              <a:spcBef>
                <a:spcPct val="15000"/>
              </a:spcBef>
              <a:spcAft>
                <a:spcPct val="15000"/>
              </a:spcAft>
              <a:defRPr/>
            </a:pPr>
            <a:r>
              <a:rPr lang="en-US" altLang="en-US">
                <a:solidFill>
                  <a:schemeClr val="tx2"/>
                </a:solidFill>
              </a:rPr>
              <a:t>Outcome: Decrease PHQ9 and BMI </a:t>
            </a: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a:p>
            <a:pPr>
              <a:spcBef>
                <a:spcPct val="15000"/>
              </a:spcBef>
              <a:spcAft>
                <a:spcPct val="15000"/>
              </a:spcAft>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12</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92568271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accent1">
                    <a:lumMod val="40000"/>
                    <a:lumOff val="60000"/>
                  </a:schemeClr>
                </a:solidFill>
              </a:rPr>
              <a:t>Data </a:t>
            </a:r>
          </a:p>
        </p:txBody>
      </p:sp>
      <p:sp>
        <p:nvSpPr>
          <p:cNvPr id="3076" name="Rectangle 13"/>
          <p:cNvSpPr>
            <a:spLocks noGrp="1" noChangeArrowheads="1"/>
          </p:cNvSpPr>
          <p:nvPr>
            <p:ph idx="1"/>
          </p:nvPr>
        </p:nvSpPr>
        <p:spPr>
          <a:xfrm>
            <a:off x="375781" y="1512840"/>
            <a:ext cx="8267178" cy="4553429"/>
          </a:xfrm>
        </p:spPr>
        <p:txBody>
          <a:bodyPr vert="horz" lIns="91440" tIns="45720" rIns="91440" bIns="45720" rtlCol="0" anchor="t">
            <a:normAutofit fontScale="92500" lnSpcReduction="10000"/>
          </a:bodyPr>
          <a:lstStyle/>
          <a:p>
            <a:pPr>
              <a:defRPr/>
            </a:pPr>
            <a:r>
              <a:rPr lang="en-US">
                <a:solidFill>
                  <a:schemeClr val="tx2"/>
                </a:solidFill>
              </a:rPr>
              <a:t>Data collected included  patients from Valparaiso, Mishawaka, and South Bend that met the criteria of age 20-64 , BMI 30-35,  and elevated PHQ score, 20 patients were involved. </a:t>
            </a:r>
          </a:p>
          <a:p>
            <a:pPr>
              <a:defRPr/>
            </a:pPr>
            <a:r>
              <a:rPr lang="en-US">
                <a:solidFill>
                  <a:schemeClr val="tx2"/>
                </a:solidFill>
              </a:rPr>
              <a:t>Although hundreds of patients met this criteria, when approached about this topic, many were unwilling to engage in our study. Some wanted compensated, some were not concerned about their weight or PHQ, many were just overwhelmed with other life issues.</a:t>
            </a:r>
          </a:p>
          <a:p>
            <a:pPr>
              <a:defRPr/>
            </a:pPr>
            <a:r>
              <a:rPr lang="en-US">
                <a:solidFill>
                  <a:schemeClr val="tx2"/>
                </a:solidFill>
              </a:rPr>
              <a:t>Our biggest "data" was that patients are not always motivated to make changes that we as providers think will greatly improve their lives because: this is not a priority for them, they do not have the means: mentally, physically, or emotionally. </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13</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82489681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1168609" y="2172"/>
            <a:ext cx="7816241" cy="1203598"/>
          </a:xfrm>
        </p:spPr>
        <p:txBody>
          <a:bodyPr>
            <a:normAutofit/>
          </a:bodyPr>
          <a:lstStyle/>
          <a:p>
            <a:r>
              <a:rPr lang="en-US" altLang="en-US" b="1">
                <a:solidFill>
                  <a:schemeClr val="accent1">
                    <a:lumMod val="40000"/>
                    <a:lumOff val="60000"/>
                  </a:schemeClr>
                </a:solidFill>
              </a:rPr>
              <a:t>Approach to Change</a:t>
            </a:r>
          </a:p>
        </p:txBody>
      </p:sp>
      <p:sp>
        <p:nvSpPr>
          <p:cNvPr id="3076" name="Rectangle 13"/>
          <p:cNvSpPr>
            <a:spLocks noGrp="1" noChangeArrowheads="1"/>
          </p:cNvSpPr>
          <p:nvPr>
            <p:ph idx="1"/>
          </p:nvPr>
        </p:nvSpPr>
        <p:spPr>
          <a:xfrm>
            <a:off x="572661" y="913731"/>
            <a:ext cx="8267178" cy="4632598"/>
          </a:xfrm>
        </p:spPr>
        <p:txBody>
          <a:bodyPr vert="horz" lIns="91440" tIns="45720" rIns="91440" bIns="45720" rtlCol="0" anchor="t">
            <a:noAutofit/>
          </a:bodyPr>
          <a:lstStyle/>
          <a:p>
            <a:pPr>
              <a:lnSpc>
                <a:spcPct val="110000"/>
              </a:lnSpc>
              <a:defRPr/>
            </a:pPr>
            <a:r>
              <a:rPr lang="en-US" altLang="en-US" sz="1600" b="1">
                <a:solidFill>
                  <a:schemeClr val="tx2"/>
                </a:solidFill>
              </a:rPr>
              <a:t>List your ideas of things to change:  </a:t>
            </a:r>
            <a:endParaRPr lang="en-US" sz="1600" b="1">
              <a:solidFill>
                <a:schemeClr val="tx2"/>
              </a:solidFill>
            </a:endParaRPr>
          </a:p>
          <a:p>
            <a:pPr lvl="1">
              <a:lnSpc>
                <a:spcPct val="110000"/>
              </a:lnSpc>
              <a:defRPr/>
            </a:pPr>
            <a:r>
              <a:rPr lang="en-US" altLang="en-US" sz="1600"/>
              <a:t>Initial BMI</a:t>
            </a:r>
          </a:p>
          <a:p>
            <a:pPr lvl="1">
              <a:lnSpc>
                <a:spcPct val="110000"/>
              </a:lnSpc>
              <a:defRPr/>
            </a:pPr>
            <a:r>
              <a:rPr lang="en-US" altLang="en-US" sz="1600"/>
              <a:t>Activity level</a:t>
            </a:r>
            <a:endParaRPr lang="en-US" sz="1600"/>
          </a:p>
          <a:p>
            <a:pPr lvl="1">
              <a:lnSpc>
                <a:spcPct val="110000"/>
              </a:lnSpc>
              <a:defRPr/>
            </a:pPr>
            <a:r>
              <a:rPr lang="en-US" altLang="en-US" sz="1600"/>
              <a:t>new PHQ at every appointment and overall PHQ criteria, </a:t>
            </a:r>
            <a:endParaRPr lang="en-US" sz="1600"/>
          </a:p>
          <a:p>
            <a:pPr lvl="1">
              <a:lnSpc>
                <a:spcPct val="110000"/>
              </a:lnSpc>
              <a:defRPr/>
            </a:pPr>
            <a:r>
              <a:rPr lang="en-US" altLang="en-US" sz="1600"/>
              <a:t>patients from residents panel and preceptors, </a:t>
            </a:r>
            <a:endParaRPr lang="en-US" sz="1600"/>
          </a:p>
          <a:p>
            <a:pPr lvl="1">
              <a:lnSpc>
                <a:spcPct val="110000"/>
              </a:lnSpc>
              <a:defRPr/>
            </a:pPr>
            <a:r>
              <a:rPr lang="en-US" altLang="en-US" sz="1600"/>
              <a:t>involving quality to call for separate appointment vs implementing into appointment, management decided to double book us for appointments for this project only</a:t>
            </a:r>
            <a:endParaRPr lang="en-US" sz="1600"/>
          </a:p>
          <a:p>
            <a:pPr>
              <a:lnSpc>
                <a:spcPct val="110000"/>
              </a:lnSpc>
              <a:defRPr/>
            </a:pPr>
            <a:r>
              <a:rPr lang="en-US" altLang="en-US" sz="1600" b="1">
                <a:solidFill>
                  <a:schemeClr val="tx2"/>
                </a:solidFill>
              </a:rPr>
              <a:t>What change(s) did you want to try (or what happened when you tried them)?</a:t>
            </a:r>
            <a:endParaRPr lang="en-US" sz="1600" b="1">
              <a:solidFill>
                <a:schemeClr val="tx2"/>
              </a:solidFill>
            </a:endParaRPr>
          </a:p>
          <a:p>
            <a:pPr lvl="1">
              <a:lnSpc>
                <a:spcPct val="110000"/>
              </a:lnSpc>
              <a:defRPr/>
            </a:pPr>
            <a:r>
              <a:rPr lang="en-US" altLang="en-US" sz="1600"/>
              <a:t>Widening BMI allowed for more availability and focusing more on frequency of activity vs daily minutes</a:t>
            </a:r>
          </a:p>
          <a:p>
            <a:pPr lvl="1">
              <a:lnSpc>
                <a:spcPct val="110000"/>
              </a:lnSpc>
              <a:defRPr/>
            </a:pPr>
            <a:r>
              <a:rPr lang="en-US" altLang="en-US" sz="1600"/>
              <a:t>Completing PHQ at initial visit ended up with patients not fitting criteria (PHQ now &lt;10)</a:t>
            </a:r>
          </a:p>
          <a:p>
            <a:pPr lvl="1">
              <a:lnSpc>
                <a:spcPct val="110000"/>
              </a:lnSpc>
              <a:defRPr/>
            </a:pPr>
            <a:r>
              <a:rPr lang="en-US" altLang="en-US" sz="1600"/>
              <a:t>Focused on our own patients as preceptors without full buy in (although BHC very enthusiastic)</a:t>
            </a:r>
          </a:p>
          <a:p>
            <a:pPr lvl="1">
              <a:lnSpc>
                <a:spcPct val="110000"/>
              </a:lnSpc>
              <a:defRPr/>
            </a:pPr>
            <a:r>
              <a:rPr lang="en-US" altLang="en-US" sz="1600"/>
              <a:t>Ultimately eliminating quality team from calling patients after multiple no shows, expectations of reimbursement, overall extra work for everyone, lead to adding on to patients seen same day that fit criteria </a:t>
            </a:r>
          </a:p>
          <a:p>
            <a:pPr>
              <a:lnSpc>
                <a:spcPct val="110000"/>
              </a:lnSpc>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14</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41439288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8B82-D7D3-4A75-A868-38B551132672}"/>
              </a:ext>
            </a:extLst>
          </p:cNvPr>
          <p:cNvSpPr>
            <a:spLocks noGrp="1"/>
          </p:cNvSpPr>
          <p:nvPr>
            <p:ph type="title"/>
          </p:nvPr>
        </p:nvSpPr>
        <p:spPr>
          <a:xfrm>
            <a:off x="856060" y="410700"/>
            <a:ext cx="7429499" cy="1478570"/>
          </a:xfrm>
        </p:spPr>
        <p:txBody>
          <a:bodyPr>
            <a:normAutofit/>
          </a:bodyPr>
          <a:lstStyle/>
          <a:p>
            <a:r>
              <a:rPr lang="en-US" b="1">
                <a:solidFill>
                  <a:schemeClr val="accent1">
                    <a:lumMod val="40000"/>
                    <a:lumOff val="60000"/>
                  </a:schemeClr>
                </a:solidFill>
                <a:latin typeface="TW Cen MT"/>
              </a:rPr>
              <a:t>APPROACH TO CHANGE/RESULTS </a:t>
            </a:r>
          </a:p>
          <a:p>
            <a:endParaRPr lang="en-US"/>
          </a:p>
        </p:txBody>
      </p:sp>
      <p:sp>
        <p:nvSpPr>
          <p:cNvPr id="3" name="Content Placeholder 2">
            <a:extLst>
              <a:ext uri="{FF2B5EF4-FFF2-40B4-BE49-F238E27FC236}">
                <a16:creationId xmlns:a16="http://schemas.microsoft.com/office/drawing/2014/main" id="{C6F86A00-3729-C974-D1D2-CE3F14252E5C}"/>
              </a:ext>
            </a:extLst>
          </p:cNvPr>
          <p:cNvSpPr>
            <a:spLocks noGrp="1"/>
          </p:cNvSpPr>
          <p:nvPr>
            <p:ph idx="1"/>
          </p:nvPr>
        </p:nvSpPr>
        <p:spPr>
          <a:xfrm>
            <a:off x="856060" y="1254148"/>
            <a:ext cx="7429499" cy="4088603"/>
          </a:xfrm>
        </p:spPr>
        <p:txBody>
          <a:bodyPr vert="horz" lIns="91440" tIns="45720" rIns="91440" bIns="45720" rtlCol="0" anchor="t">
            <a:noAutofit/>
          </a:bodyPr>
          <a:lstStyle/>
          <a:p>
            <a:pPr>
              <a:lnSpc>
                <a:spcPct val="110000"/>
              </a:lnSpc>
            </a:pPr>
            <a:r>
              <a:rPr lang="en-US" sz="1600" b="1">
                <a:solidFill>
                  <a:schemeClr val="tx2"/>
                </a:solidFill>
                <a:latin typeface="TW Cen MT"/>
              </a:rPr>
              <a:t>Describe one or more PDSA cycles</a:t>
            </a:r>
          </a:p>
          <a:p>
            <a:pPr lvl="1">
              <a:lnSpc>
                <a:spcPct val="110000"/>
              </a:lnSpc>
              <a:buFont typeface="Courier New" panose="020B0604020202020204" pitchFamily="34" charset="0"/>
              <a:buChar char="o"/>
            </a:pPr>
            <a:r>
              <a:rPr lang="en-US" sz="1600">
                <a:latin typeface="TW Cen MT"/>
              </a:rPr>
              <a:t>Plan- patients who fit criteria of PHQ 10 or greater may rush questionnaire due to survey fatigue, leading to false improvements, we did see this happen, especially in those showing up believing they are receiving incentives.</a:t>
            </a:r>
          </a:p>
          <a:p>
            <a:pPr lvl="1">
              <a:lnSpc>
                <a:spcPct val="110000"/>
              </a:lnSpc>
              <a:buFont typeface="Courier New" panose="020B0604020202020204" pitchFamily="34" charset="0"/>
              <a:buChar char="o"/>
            </a:pPr>
            <a:r>
              <a:rPr lang="en-US" sz="1600">
                <a:latin typeface="TW Cen MT"/>
              </a:rPr>
              <a:t>Do – do not eliminate based on PHQ as all data could be useful even if qualitative </a:t>
            </a:r>
          </a:p>
          <a:p>
            <a:pPr lvl="1">
              <a:lnSpc>
                <a:spcPct val="110000"/>
              </a:lnSpc>
              <a:buFont typeface="Courier New" panose="020B0604020202020204" pitchFamily="34" charset="0"/>
              <a:buChar char="o"/>
            </a:pPr>
            <a:r>
              <a:rPr lang="en-US" sz="1600">
                <a:latin typeface="TW Cen MT"/>
              </a:rPr>
              <a:t>Study- Widened access to those looking to increase their mood regardless of official depression diagnosis, catches individuals who may noy be honest or rushing surveys</a:t>
            </a:r>
          </a:p>
          <a:p>
            <a:pPr lvl="1">
              <a:lnSpc>
                <a:spcPct val="110000"/>
              </a:lnSpc>
              <a:buFont typeface="Courier New" panose="020B0604020202020204" pitchFamily="34" charset="0"/>
              <a:buChar char="o"/>
            </a:pPr>
            <a:r>
              <a:rPr lang="en-US" sz="1600">
                <a:latin typeface="TW Cen MT"/>
              </a:rPr>
              <a:t>Act- Adopted this change to include those wanting flyers with a quick conversation not depending on billing, could be during BHC visit, clinical pharmacist or chiropractor.</a:t>
            </a:r>
          </a:p>
          <a:p>
            <a:pPr>
              <a:lnSpc>
                <a:spcPct val="110000"/>
              </a:lnSpc>
            </a:pPr>
            <a:r>
              <a:rPr lang="en-US" sz="1600" b="1">
                <a:solidFill>
                  <a:schemeClr val="tx2"/>
                </a:solidFill>
                <a:latin typeface="TW Cen MT"/>
              </a:rPr>
              <a:t>What did you learn from your change efforts and doing this work?</a:t>
            </a:r>
          </a:p>
          <a:p>
            <a:pPr lvl="1">
              <a:lnSpc>
                <a:spcPct val="110000"/>
              </a:lnSpc>
              <a:buFont typeface="Courier New" panose="020B0604020202020204" pitchFamily="34" charset="0"/>
              <a:buChar char="o"/>
            </a:pPr>
            <a:r>
              <a:rPr lang="en-US" sz="1600">
                <a:solidFill>
                  <a:schemeClr val="tx2"/>
                </a:solidFill>
                <a:latin typeface="TW Cen MT"/>
              </a:rPr>
              <a:t>Y</a:t>
            </a:r>
            <a:r>
              <a:rPr lang="en-US" sz="1600">
                <a:latin typeface="TW Cen MT"/>
              </a:rPr>
              <a:t>ou may not always gather the data you were hoping but that doesn’t make a project a failure as we still were able to motivate and help people wanting to exercise in their home and offer a variety of choices.</a:t>
            </a:r>
          </a:p>
        </p:txBody>
      </p:sp>
    </p:spTree>
    <p:extLst>
      <p:ext uri="{BB962C8B-B14F-4D97-AF65-F5344CB8AC3E}">
        <p14:creationId xmlns:p14="http://schemas.microsoft.com/office/powerpoint/2010/main" val="365615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1015480" y="516249"/>
            <a:ext cx="7816241" cy="1203598"/>
          </a:xfrm>
        </p:spPr>
        <p:txBody>
          <a:bodyPr>
            <a:normAutofit/>
          </a:bodyPr>
          <a:lstStyle/>
          <a:p>
            <a:r>
              <a:rPr lang="en-US" altLang="en-US" b="1">
                <a:solidFill>
                  <a:schemeClr val="accent1">
                    <a:lumMod val="40000"/>
                    <a:lumOff val="60000"/>
                  </a:schemeClr>
                </a:solidFill>
              </a:rPr>
              <a:t>Results </a:t>
            </a:r>
          </a:p>
        </p:txBody>
      </p:sp>
      <p:sp>
        <p:nvSpPr>
          <p:cNvPr id="3076" name="Rectangle 13"/>
          <p:cNvSpPr>
            <a:spLocks noGrp="1" noChangeArrowheads="1"/>
          </p:cNvSpPr>
          <p:nvPr>
            <p:ph idx="1"/>
          </p:nvPr>
        </p:nvSpPr>
        <p:spPr>
          <a:xfrm>
            <a:off x="441408" y="1657501"/>
            <a:ext cx="8267178" cy="4632598"/>
          </a:xfrm>
        </p:spPr>
        <p:txBody>
          <a:bodyPr vert="horz" lIns="91440" tIns="45720" rIns="91440" bIns="45720" rtlCol="0" anchor="t">
            <a:normAutofit/>
          </a:bodyPr>
          <a:lstStyle/>
          <a:p>
            <a:pPr>
              <a:lnSpc>
                <a:spcPct val="110000"/>
              </a:lnSpc>
              <a:defRPr/>
            </a:pPr>
            <a:r>
              <a:rPr lang="en-US" altLang="en-US">
                <a:solidFill>
                  <a:schemeClr val="tx2"/>
                </a:solidFill>
              </a:rPr>
              <a:t>Describe the results of your improvement effort</a:t>
            </a:r>
          </a:p>
          <a:p>
            <a:pPr lvl="1">
              <a:lnSpc>
                <a:spcPct val="110000"/>
              </a:lnSpc>
              <a:defRPr/>
            </a:pPr>
            <a:r>
              <a:rPr lang="en-US" altLang="en-US"/>
              <a:t>We successfully implemented an exercise flyer accessible to all providers for any patient interested in starting to exercise at home, this is used by multiple providers, BHC, clinical pharmacists, chiropractors and even some staff have utilized for themselves. </a:t>
            </a:r>
          </a:p>
          <a:p>
            <a:pPr lvl="1">
              <a:lnSpc>
                <a:spcPct val="110000"/>
              </a:lnSpc>
              <a:defRPr/>
            </a:pPr>
            <a:r>
              <a:rPr lang="en-US" altLang="en-US"/>
              <a:t>Main success- Due to the popularity of our cause we were asked in collaboration with our pharmacy residents to create an obesity standard of care policy for </a:t>
            </a:r>
            <a:r>
              <a:rPr lang="en-US" altLang="en-US" err="1"/>
              <a:t>HealthLinc</a:t>
            </a:r>
            <a:r>
              <a:rPr lang="en-US" altLang="en-US"/>
              <a:t> as an organization that was presented to and approved by our senior medical direction team. </a:t>
            </a:r>
          </a:p>
          <a:p>
            <a:pPr marL="457200" lvl="1" indent="0">
              <a:lnSpc>
                <a:spcPct val="110000"/>
              </a:lnSpc>
              <a:buNone/>
              <a:defRPr/>
            </a:pPr>
            <a:endParaRPr lang="en-US" altLang="en-US">
              <a:solidFill>
                <a:schemeClr val="tx2"/>
              </a:solidFill>
            </a:endParaRPr>
          </a:p>
          <a:p>
            <a:pPr marL="0" indent="0">
              <a:lnSpc>
                <a:spcPct val="110000"/>
              </a:lnSpc>
              <a:buNone/>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16</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6827216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accent1">
                    <a:lumMod val="40000"/>
                    <a:lumOff val="60000"/>
                  </a:schemeClr>
                </a:solidFill>
              </a:rPr>
              <a:t>Conclusions/Implications </a:t>
            </a:r>
          </a:p>
        </p:txBody>
      </p:sp>
      <p:sp>
        <p:nvSpPr>
          <p:cNvPr id="3076" name="Rectangle 13"/>
          <p:cNvSpPr>
            <a:spLocks noGrp="1" noChangeArrowheads="1"/>
          </p:cNvSpPr>
          <p:nvPr>
            <p:ph idx="1"/>
          </p:nvPr>
        </p:nvSpPr>
        <p:spPr>
          <a:xfrm>
            <a:off x="375781" y="1734066"/>
            <a:ext cx="8267178" cy="4632598"/>
          </a:xfrm>
        </p:spPr>
        <p:txBody>
          <a:bodyPr vert="horz" lIns="91440" tIns="45720" rIns="91440" bIns="45720" rtlCol="0" anchor="t">
            <a:normAutofit fontScale="92500" lnSpcReduction="10000"/>
          </a:bodyPr>
          <a:lstStyle/>
          <a:p>
            <a:pPr>
              <a:lnSpc>
                <a:spcPct val="110000"/>
              </a:lnSpc>
              <a:defRPr/>
            </a:pPr>
            <a:r>
              <a:rPr lang="en-US" altLang="en-US">
                <a:solidFill>
                  <a:schemeClr val="tx2"/>
                </a:solidFill>
              </a:rPr>
              <a:t>What is/are the next steps for the work you initiated?</a:t>
            </a:r>
          </a:p>
          <a:p>
            <a:pPr lvl="1">
              <a:lnSpc>
                <a:spcPct val="110000"/>
              </a:lnSpc>
              <a:buFont typeface="Courier New" panose="020B0604020202020204" pitchFamily="34" charset="0"/>
              <a:buChar char="o"/>
              <a:defRPr/>
            </a:pPr>
            <a:r>
              <a:rPr lang="en-US" altLang="en-US">
                <a:solidFill>
                  <a:schemeClr val="tx2"/>
                </a:solidFill>
              </a:rPr>
              <a:t>Continue to support patient population in improving physical and psychological well-being by increasing activity</a:t>
            </a:r>
          </a:p>
          <a:p>
            <a:pPr>
              <a:lnSpc>
                <a:spcPct val="110000"/>
              </a:lnSpc>
              <a:defRPr/>
            </a:pPr>
            <a:r>
              <a:rPr lang="en-US" altLang="en-US">
                <a:solidFill>
                  <a:schemeClr val="tx2"/>
                </a:solidFill>
              </a:rPr>
              <a:t>What would you do differently if you were starting this effort again?</a:t>
            </a:r>
          </a:p>
          <a:p>
            <a:pPr lvl="1">
              <a:lnSpc>
                <a:spcPct val="110000"/>
              </a:lnSpc>
              <a:buFont typeface="Courier New" panose="020B0604020202020204" pitchFamily="34" charset="0"/>
              <a:buChar char="o"/>
              <a:defRPr/>
            </a:pPr>
            <a:r>
              <a:rPr lang="en-US" altLang="en-US">
                <a:solidFill>
                  <a:schemeClr val="tx2"/>
                </a:solidFill>
              </a:rPr>
              <a:t>Widen the population being evaluated as no-shows and lack of patient engagement did not allow us to get a good sampling </a:t>
            </a:r>
          </a:p>
          <a:p>
            <a:pPr>
              <a:lnSpc>
                <a:spcPct val="110000"/>
              </a:lnSpc>
              <a:defRPr/>
            </a:pPr>
            <a:r>
              <a:rPr lang="en-US" altLang="en-US">
                <a:solidFill>
                  <a:schemeClr val="tx2"/>
                </a:solidFill>
              </a:rPr>
              <a:t>What advice do you have for future NP residents doing improvement efforts at your site?</a:t>
            </a:r>
          </a:p>
          <a:p>
            <a:pPr lvl="1">
              <a:lnSpc>
                <a:spcPct val="110000"/>
              </a:lnSpc>
              <a:buFont typeface="Courier New" panose="020B0604020202020204" pitchFamily="34" charset="0"/>
              <a:buChar char="o"/>
              <a:defRPr/>
            </a:pPr>
            <a:r>
              <a:rPr lang="en-US" altLang="en-US">
                <a:solidFill>
                  <a:schemeClr val="tx2"/>
                </a:solidFill>
              </a:rPr>
              <a:t>Consider all the aspects that inhibit patients of FQHCs from optimizing their health. Some are just getting by, unable to improve their lifestyle at the moment. For example, a homeless individual may not be capable of making these changes. But small encouragement can possibly help them make small changes.... incremental mental health care. </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17</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6874019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0FF4FF9A-F537-3DE1-FD71-C4AD6DF30FFE}"/>
              </a:ext>
            </a:extLst>
          </p:cNvPr>
          <p:cNvSpPr>
            <a:spLocks noGrp="1"/>
          </p:cNvSpPr>
          <p:nvPr>
            <p:ph type="title"/>
          </p:nvPr>
        </p:nvSpPr>
        <p:spPr>
          <a:xfrm>
            <a:off x="915993" y="447619"/>
            <a:ext cx="2786055" cy="683281"/>
          </a:xfrm>
        </p:spPr>
        <p:txBody>
          <a:bodyPr>
            <a:normAutofit fontScale="90000"/>
          </a:bodyPr>
          <a:lstStyle/>
          <a:p>
            <a:r>
              <a:rPr lang="en-US" sz="2800"/>
              <a:t>Policy Creation</a:t>
            </a:r>
            <a:endParaRPr lang="en-US" sz="2800" err="1"/>
          </a:p>
        </p:txBody>
      </p:sp>
      <p:graphicFrame>
        <p:nvGraphicFramePr>
          <p:cNvPr id="44" name="Content Placeholder 7">
            <a:extLst>
              <a:ext uri="{FF2B5EF4-FFF2-40B4-BE49-F238E27FC236}">
                <a16:creationId xmlns:a16="http://schemas.microsoft.com/office/drawing/2014/main" id="{1B66D7C4-9BE7-B283-BC49-E7B6CA7DBDDD}"/>
              </a:ext>
            </a:extLst>
          </p:cNvPr>
          <p:cNvGraphicFramePr>
            <a:graphicFrameLocks noGrp="1"/>
          </p:cNvGraphicFramePr>
          <p:nvPr>
            <p:ph idx="1"/>
          </p:nvPr>
        </p:nvGraphicFramePr>
        <p:xfrm>
          <a:off x="893534" y="1287619"/>
          <a:ext cx="3306990" cy="4926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Content Placeholder 3" descr="A medical procedure document with text&#10;&#10;Description automatically generated">
            <a:extLst>
              <a:ext uri="{FF2B5EF4-FFF2-40B4-BE49-F238E27FC236}">
                <a16:creationId xmlns:a16="http://schemas.microsoft.com/office/drawing/2014/main" id="{A39F622C-27E2-A53A-52CC-6D3F0DDC3FF7}"/>
              </a:ext>
            </a:extLst>
          </p:cNvPr>
          <p:cNvPicPr>
            <a:picLocks noChangeAspect="1"/>
          </p:cNvPicPr>
          <p:nvPr/>
        </p:nvPicPr>
        <p:blipFill>
          <a:blip r:embed="rId9"/>
          <a:stretch>
            <a:fillRect/>
          </a:stretch>
        </p:blipFill>
        <p:spPr>
          <a:xfrm>
            <a:off x="4572000" y="784880"/>
            <a:ext cx="4092209" cy="526329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5"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grpSp>
    </p:spTree>
    <p:extLst>
      <p:ext uri="{BB962C8B-B14F-4D97-AF65-F5344CB8AC3E}">
        <p14:creationId xmlns:p14="http://schemas.microsoft.com/office/powerpoint/2010/main" val="366248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826718" y="340698"/>
            <a:ext cx="7816241" cy="1203598"/>
          </a:xfrm>
        </p:spPr>
        <p:txBody>
          <a:bodyPr>
            <a:normAutofit/>
          </a:bodyPr>
          <a:lstStyle/>
          <a:p>
            <a:r>
              <a:rPr lang="en-US" altLang="en-US" b="1">
                <a:solidFill>
                  <a:schemeClr val="accent1">
                    <a:lumMod val="40000"/>
                    <a:lumOff val="60000"/>
                  </a:schemeClr>
                </a:solidFill>
              </a:rPr>
              <a:t>Background</a:t>
            </a:r>
          </a:p>
        </p:txBody>
      </p:sp>
      <p:sp>
        <p:nvSpPr>
          <p:cNvPr id="3076" name="Rectangle 13"/>
          <p:cNvSpPr>
            <a:spLocks noGrp="1" noChangeArrowheads="1"/>
          </p:cNvSpPr>
          <p:nvPr>
            <p:ph idx="1"/>
          </p:nvPr>
        </p:nvSpPr>
        <p:spPr>
          <a:xfrm>
            <a:off x="501041" y="1308897"/>
            <a:ext cx="8267178" cy="4632598"/>
          </a:xfrm>
        </p:spPr>
        <p:txBody>
          <a:bodyPr>
            <a:normAutofit fontScale="92500" lnSpcReduction="20000"/>
          </a:bodyPr>
          <a:lstStyle/>
          <a:p>
            <a:pPr lvl="0" algn="l"/>
            <a:r>
              <a:rPr lang="en-US" sz="2800">
                <a:solidFill>
                  <a:schemeClr val="tx2">
                    <a:lumMod val="40000"/>
                    <a:lumOff val="60000"/>
                  </a:schemeClr>
                </a:solidFill>
              </a:rPr>
              <a:t>Obesity and Depression often coexist and need to be treated concurrently to be effective. </a:t>
            </a:r>
            <a:endParaRPr lang="en-US" sz="2800">
              <a:solidFill>
                <a:schemeClr val="tx2">
                  <a:lumMod val="40000"/>
                  <a:lumOff val="60000"/>
                </a:schemeClr>
              </a:solidFill>
              <a:latin typeface="Calibri" panose="020F0502020204030204"/>
              <a:ea typeface="+mn-ea"/>
              <a:cs typeface="+mn-cs"/>
            </a:endParaRPr>
          </a:p>
          <a:p>
            <a:pPr lvl="0" algn="l"/>
            <a:r>
              <a:rPr lang="en-US" sz="2800">
                <a:solidFill>
                  <a:schemeClr val="tx2">
                    <a:lumMod val="40000"/>
                    <a:lumOff val="60000"/>
                  </a:schemeClr>
                </a:solidFill>
              </a:rPr>
              <a:t>There has been an influx of patients with obesity that has been observed within both clinics (Valpo and Mishawaka).  It has also been found that there is a correlation between obesity and elevated PHQ-9 scores/depression. Due to depressed feelings, patients have reported sedentary lifestyles and a lack of motivation. Because of these findings, our initiative is to encourage and incorporate an exercise program into these patients’ weekly activities in hopes of improving their depression and obesity. </a:t>
            </a:r>
            <a:endParaRPr lang="en-US" sz="2800">
              <a:solidFill>
                <a:schemeClr val="tx2">
                  <a:lumMod val="40000"/>
                  <a:lumOff val="60000"/>
                </a:schemeClr>
              </a:solidFill>
              <a:latin typeface="Calibri" panose="020F0502020204030204"/>
              <a:ea typeface="+mn-ea"/>
              <a:cs typeface="+mn-cs"/>
            </a:endParaRP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17885272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430" y="1039677"/>
            <a:ext cx="2194643" cy="4002222"/>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3600" b="1" i="0" u="none" strike="noStrike" cap="all" spc="0" normalizeH="0" noProof="0">
                <a:ln>
                  <a:noFill/>
                </a:ln>
                <a:solidFill>
                  <a:schemeClr val="tx2"/>
                </a:solidFill>
                <a:effectLst/>
                <a:uLnTx/>
                <a:uFillTx/>
                <a:latin typeface="+mj-lt"/>
                <a:ea typeface="+mj-ea"/>
                <a:cs typeface="+mj-cs"/>
              </a:rPr>
              <a:t>Global Aim Template</a:t>
            </a:r>
          </a:p>
        </p:txBody>
      </p:sp>
      <p:graphicFrame>
        <p:nvGraphicFramePr>
          <p:cNvPr id="5" name="Diagram 4">
            <a:hlinkClick r:id="" action="ppaction://hlinkshowjump?jump=nextslide" highlightClick="1"/>
          </p:cNvPr>
          <p:cNvGraphicFramePr/>
          <p:nvPr>
            <p:extLst>
              <p:ext uri="{D42A27DB-BD31-4B8C-83A1-F6EECF244321}">
                <p14:modId xmlns:p14="http://schemas.microsoft.com/office/powerpoint/2010/main" val="2123975608"/>
              </p:ext>
            </p:extLst>
          </p:nvPr>
        </p:nvGraphicFramePr>
        <p:xfrm>
          <a:off x="2550360" y="488950"/>
          <a:ext cx="6232879" cy="5880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9771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826718" y="321774"/>
            <a:ext cx="7816241" cy="1203598"/>
          </a:xfrm>
        </p:spPr>
        <p:txBody>
          <a:bodyPr>
            <a:normAutofit/>
          </a:bodyPr>
          <a:lstStyle/>
          <a:p>
            <a:r>
              <a:rPr lang="en-US" altLang="en-US" b="1">
                <a:solidFill>
                  <a:schemeClr val="accent1">
                    <a:lumMod val="40000"/>
                    <a:lumOff val="60000"/>
                  </a:schemeClr>
                </a:solidFill>
              </a:rPr>
              <a:t>Aim Statement</a:t>
            </a:r>
          </a:p>
        </p:txBody>
      </p:sp>
      <p:sp>
        <p:nvSpPr>
          <p:cNvPr id="3076" name="Rectangle 13"/>
          <p:cNvSpPr>
            <a:spLocks noGrp="1" noChangeArrowheads="1"/>
          </p:cNvSpPr>
          <p:nvPr>
            <p:ph idx="1"/>
          </p:nvPr>
        </p:nvSpPr>
        <p:spPr>
          <a:xfrm>
            <a:off x="501041" y="1247838"/>
            <a:ext cx="8267178" cy="4632598"/>
          </a:xfrm>
        </p:spPr>
        <p:txBody>
          <a:bodyPr>
            <a:normAutofit/>
          </a:bodyPr>
          <a:lstStyle/>
          <a:p>
            <a:pPr lvl="0" algn="l"/>
            <a:r>
              <a:rPr lang="en-US" sz="2400">
                <a:solidFill>
                  <a:schemeClr val="tx2">
                    <a:lumMod val="40000"/>
                    <a:lumOff val="60000"/>
                  </a:schemeClr>
                </a:solidFill>
              </a:rPr>
              <a:t>“Encourage patients aged 20-64 with identified depression and BMI 30-35 to exercise for 150 minutes per week and lower their PHQ-9 scores.”</a:t>
            </a:r>
            <a:endParaRPr lang="en-US" sz="2400">
              <a:solidFill>
                <a:schemeClr val="tx2">
                  <a:lumMod val="40000"/>
                  <a:lumOff val="60000"/>
                </a:schemeClr>
              </a:solidFill>
              <a:latin typeface="Calibri" panose="020F0502020204030204"/>
              <a:ea typeface="+mn-ea"/>
              <a:cs typeface="+mn-cs"/>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a:solidFill>
                <a:schemeClr val="bg1"/>
              </a:solidFill>
              <a:latin typeface="Times New Roman" pitchFamily="18" charset="0"/>
              <a:ea typeface="MS PGothic" pitchFamily="34" charset="-128"/>
            </a:endParaRPr>
          </a:p>
        </p:txBody>
      </p:sp>
      <p:pic>
        <p:nvPicPr>
          <p:cNvPr id="2" name="Picture 1" descr="A person stretching her arms&#10;&#10;Description automatically generated">
            <a:extLst>
              <a:ext uri="{FF2B5EF4-FFF2-40B4-BE49-F238E27FC236}">
                <a16:creationId xmlns:a16="http://schemas.microsoft.com/office/drawing/2014/main" id="{E245B270-610D-83EA-16FD-AF6F3A957E55}"/>
              </a:ext>
            </a:extLst>
          </p:cNvPr>
          <p:cNvPicPr>
            <a:picLocks noChangeAspect="1"/>
          </p:cNvPicPr>
          <p:nvPr/>
        </p:nvPicPr>
        <p:blipFill>
          <a:blip r:embed="rId2"/>
          <a:stretch>
            <a:fillRect/>
          </a:stretch>
        </p:blipFill>
        <p:spPr>
          <a:xfrm>
            <a:off x="3028403" y="2315434"/>
            <a:ext cx="2812374" cy="4363231"/>
          </a:xfrm>
          <a:prstGeom prst="rect">
            <a:avLst/>
          </a:prstGeom>
        </p:spPr>
      </p:pic>
    </p:spTree>
    <p:extLst>
      <p:ext uri="{BB962C8B-B14F-4D97-AF65-F5344CB8AC3E}">
        <p14:creationId xmlns:p14="http://schemas.microsoft.com/office/powerpoint/2010/main" val="7632994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826718" y="340698"/>
            <a:ext cx="7816241" cy="1203598"/>
          </a:xfrm>
        </p:spPr>
        <p:txBody>
          <a:bodyPr>
            <a:normAutofit/>
          </a:bodyPr>
          <a:lstStyle/>
          <a:p>
            <a:r>
              <a:rPr lang="en-US" altLang="en-US" b="1">
                <a:solidFill>
                  <a:schemeClr val="accent1">
                    <a:lumMod val="40000"/>
                    <a:lumOff val="60000"/>
                  </a:schemeClr>
                </a:solidFill>
              </a:rPr>
              <a:t>Fishbone Diagram</a:t>
            </a:r>
          </a:p>
        </p:txBody>
      </p:sp>
      <p:sp>
        <p:nvSpPr>
          <p:cNvPr id="3076" name="Rectangle 13"/>
          <p:cNvSpPr>
            <a:spLocks noGrp="1" noChangeArrowheads="1"/>
          </p:cNvSpPr>
          <p:nvPr>
            <p:ph idx="1"/>
          </p:nvPr>
        </p:nvSpPr>
        <p:spPr>
          <a:xfrm>
            <a:off x="501041" y="1327854"/>
            <a:ext cx="8267178" cy="4632598"/>
          </a:xfrm>
        </p:spPr>
        <p:txBody>
          <a:bodyPr>
            <a:normAutofit/>
          </a:bodyPr>
          <a:lstStyle/>
          <a:p>
            <a:pPr>
              <a:lnSpc>
                <a:spcPct val="110000"/>
              </a:lnSpc>
              <a:defRPr/>
            </a:pPr>
            <a:r>
              <a:rPr lang="en-US" altLang="en-US">
                <a:solidFill>
                  <a:schemeClr val="tx2"/>
                </a:solidFill>
              </a:rPr>
              <a:t>What factors did you consider related to the problem you are addressing in your project?</a:t>
            </a:r>
          </a:p>
          <a:p>
            <a:pPr lvl="1">
              <a:lnSpc>
                <a:spcPct val="110000"/>
              </a:lnSpc>
              <a:defRPr/>
            </a:pPr>
            <a:r>
              <a:rPr lang="en-US" altLang="en-US"/>
              <a:t>AGE</a:t>
            </a:r>
          </a:p>
          <a:p>
            <a:pPr lvl="1">
              <a:lnSpc>
                <a:spcPct val="110000"/>
              </a:lnSpc>
              <a:defRPr/>
            </a:pPr>
            <a:r>
              <a:rPr lang="en-US" altLang="en-US"/>
              <a:t>BMI</a:t>
            </a:r>
          </a:p>
          <a:p>
            <a:pPr lvl="1">
              <a:lnSpc>
                <a:spcPct val="110000"/>
              </a:lnSpc>
              <a:defRPr/>
            </a:pPr>
            <a:r>
              <a:rPr lang="en-US" altLang="en-US"/>
              <a:t>PHQ-9 Scores</a:t>
            </a:r>
          </a:p>
          <a:p>
            <a:pPr lvl="1">
              <a:lnSpc>
                <a:spcPct val="110000"/>
              </a:lnSpc>
              <a:defRPr/>
            </a:pPr>
            <a:r>
              <a:rPr lang="en-US" altLang="en-US"/>
              <a:t>Physical Activity</a:t>
            </a:r>
          </a:p>
          <a:p>
            <a:pPr>
              <a:lnSpc>
                <a:spcPct val="110000"/>
              </a:lnSpc>
              <a:defRPr/>
            </a:pPr>
            <a:r>
              <a:rPr lang="en-US" altLang="en-US">
                <a:solidFill>
                  <a:schemeClr val="tx2"/>
                </a:solidFill>
              </a:rPr>
              <a:t>How did you narrow the focus of your project?</a:t>
            </a:r>
          </a:p>
          <a:p>
            <a:pPr lvl="1"/>
            <a:r>
              <a:rPr lang="en-US"/>
              <a:t>Inclusion criteria: adults aged 20-64, PHQ-9 ≥ 10, BMI 30-35</a:t>
            </a:r>
            <a:r>
              <a:rPr lang="en-US" i="1"/>
              <a:t> </a:t>
            </a:r>
            <a:endParaRPr lang="en-US"/>
          </a:p>
          <a:p>
            <a:pPr lvl="1"/>
            <a:r>
              <a:rPr lang="en-US"/>
              <a:t>Exclusion: Elderly adults, adolescents, children. BMI&lt;30 Or BMI &gt;35 Physical/mental incapacities</a:t>
            </a:r>
          </a:p>
          <a:p>
            <a:pPr lvl="1">
              <a:lnSpc>
                <a:spcPct val="110000"/>
              </a:lnSpc>
              <a:defRPr/>
            </a:pPr>
            <a:endParaRPr lang="en-US" altLang="en-US">
              <a:solidFill>
                <a:schemeClr val="tx2"/>
              </a:solidFill>
            </a:endParaRPr>
          </a:p>
          <a:p>
            <a:pPr>
              <a:lnSpc>
                <a:spcPct val="110000"/>
              </a:lnSpc>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5</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611023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F2132665-8AE8-C9DC-4831-B6DDE25D2D89}"/>
              </a:ext>
            </a:extLst>
          </p:cNvPr>
          <p:cNvSpPr/>
          <p:nvPr/>
        </p:nvSpPr>
        <p:spPr>
          <a:xfrm>
            <a:off x="0" y="2707811"/>
            <a:ext cx="2209520" cy="133975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3" name="Picture 12" descr="A screen shot of a computer&#10;&#10;Description automatically generated">
            <a:extLst>
              <a:ext uri="{FF2B5EF4-FFF2-40B4-BE49-F238E27FC236}">
                <a16:creationId xmlns:a16="http://schemas.microsoft.com/office/drawing/2014/main" id="{3269EC0F-6A3D-D2D7-3DC2-E17403C0AA1F}"/>
              </a:ext>
            </a:extLst>
          </p:cNvPr>
          <p:cNvPicPr>
            <a:picLocks noChangeAspect="1"/>
          </p:cNvPicPr>
          <p:nvPr/>
        </p:nvPicPr>
        <p:blipFill>
          <a:blip r:embed="rId3"/>
          <a:stretch>
            <a:fillRect/>
          </a:stretch>
        </p:blipFill>
        <p:spPr>
          <a:xfrm>
            <a:off x="2209520" y="607582"/>
            <a:ext cx="6510963" cy="5642835"/>
          </a:xfrm>
          <a:prstGeom prst="rect">
            <a:avLst/>
          </a:prstGeom>
        </p:spPr>
      </p:pic>
      <p:pic>
        <p:nvPicPr>
          <p:cNvPr id="15" name="Graphic 14" descr="Dead Fish Skeleton outline">
            <a:extLst>
              <a:ext uri="{FF2B5EF4-FFF2-40B4-BE49-F238E27FC236}">
                <a16:creationId xmlns:a16="http://schemas.microsoft.com/office/drawing/2014/main" id="{7B8A132C-11F7-B58F-3F48-B87044BFFF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3987" y="4652679"/>
            <a:ext cx="1469931" cy="1469931"/>
          </a:xfrm>
          <a:prstGeom prst="rect">
            <a:avLst/>
          </a:prstGeom>
        </p:spPr>
      </p:pic>
      <p:sp>
        <p:nvSpPr>
          <p:cNvPr id="16" name="TextBox 15">
            <a:extLst>
              <a:ext uri="{FF2B5EF4-FFF2-40B4-BE49-F238E27FC236}">
                <a16:creationId xmlns:a16="http://schemas.microsoft.com/office/drawing/2014/main" id="{C9D124EC-500C-8FAB-75D2-DA41C860DBB9}"/>
              </a:ext>
            </a:extLst>
          </p:cNvPr>
          <p:cNvSpPr txBox="1"/>
          <p:nvPr/>
        </p:nvSpPr>
        <p:spPr>
          <a:xfrm>
            <a:off x="0" y="2777523"/>
            <a:ext cx="2232212" cy="1200329"/>
          </a:xfrm>
          <a:prstGeom prst="rect">
            <a:avLst/>
          </a:prstGeom>
          <a:noFill/>
        </p:spPr>
        <p:txBody>
          <a:bodyPr wrap="square" rtlCol="0">
            <a:spAutoFit/>
          </a:bodyPr>
          <a:lstStyle/>
          <a:p>
            <a:r>
              <a:rPr lang="en-US" sz="3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FISHBONE DIAGRAM</a:t>
            </a:r>
          </a:p>
        </p:txBody>
      </p:sp>
    </p:spTree>
    <p:extLst>
      <p:ext uri="{BB962C8B-B14F-4D97-AF65-F5344CB8AC3E}">
        <p14:creationId xmlns:p14="http://schemas.microsoft.com/office/powerpoint/2010/main" val="83918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5C1D5-10F6-8F78-8268-4BFDA16A6838}"/>
              </a:ext>
            </a:extLst>
          </p:cNvPr>
          <p:cNvPicPr>
            <a:picLocks noChangeAspect="1"/>
          </p:cNvPicPr>
          <p:nvPr/>
        </p:nvPicPr>
        <p:blipFill>
          <a:blip r:embed="rId3"/>
          <a:stretch>
            <a:fillRect/>
          </a:stretch>
        </p:blipFill>
        <p:spPr>
          <a:xfrm>
            <a:off x="2154836" y="0"/>
            <a:ext cx="4834328" cy="6858000"/>
          </a:xfrm>
          <a:prstGeom prst="rect">
            <a:avLst/>
          </a:prstGeom>
        </p:spPr>
      </p:pic>
    </p:spTree>
    <p:extLst>
      <p:ext uri="{BB962C8B-B14F-4D97-AF65-F5344CB8AC3E}">
        <p14:creationId xmlns:p14="http://schemas.microsoft.com/office/powerpoint/2010/main" val="84040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13ACF3-4B23-0275-DDCD-FC9A39890A2B}"/>
              </a:ext>
            </a:extLst>
          </p:cNvPr>
          <p:cNvSpPr/>
          <p:nvPr/>
        </p:nvSpPr>
        <p:spPr>
          <a:xfrm>
            <a:off x="1849481" y="46108"/>
            <a:ext cx="5338482" cy="881739"/>
          </a:xfrm>
          <a:prstGeom prst="rect">
            <a:avLst/>
          </a:prstGeom>
          <a:ln>
            <a:solidFill>
              <a:schemeClr val="tx2">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9" name="Picture 2">
            <a:extLst>
              <a:ext uri="{FF2B5EF4-FFF2-40B4-BE49-F238E27FC236}">
                <a16:creationId xmlns:a16="http://schemas.microsoft.com/office/drawing/2014/main" id="{6D651BB0-1DFD-4941-83DD-704006F6B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1" name="Round Diagonal Corner Rectangle 6">
            <a:extLst>
              <a:ext uri="{FF2B5EF4-FFF2-40B4-BE49-F238E27FC236}">
                <a16:creationId xmlns:a16="http://schemas.microsoft.com/office/drawing/2014/main" id="{3D66C6E3-EBD2-40B7-8FD8-D6D2250FC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408" y="808057"/>
            <a:ext cx="7670799"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ign&#10;&#10;Description automatically generated">
            <a:extLst>
              <a:ext uri="{FF2B5EF4-FFF2-40B4-BE49-F238E27FC236}">
                <a16:creationId xmlns:a16="http://schemas.microsoft.com/office/drawing/2014/main" id="{67E80B46-6CB8-FF11-7EC6-62F454D5AA5B}"/>
              </a:ext>
            </a:extLst>
          </p:cNvPr>
          <p:cNvPicPr>
            <a:picLocks noChangeAspect="1"/>
          </p:cNvPicPr>
          <p:nvPr/>
        </p:nvPicPr>
        <p:blipFill>
          <a:blip r:embed="rId4"/>
          <a:stretch>
            <a:fillRect/>
          </a:stretch>
        </p:blipFill>
        <p:spPr>
          <a:xfrm>
            <a:off x="4570807" y="1114241"/>
            <a:ext cx="3478746" cy="4577297"/>
          </a:xfrm>
          <a:prstGeom prst="rect">
            <a:avLst/>
          </a:prstGeom>
        </p:spPr>
      </p:pic>
      <p:pic>
        <p:nvPicPr>
          <p:cNvPr id="3" name="Picture 2" descr="A sign with qr code&#10;&#10;Description automatically generated">
            <a:extLst>
              <a:ext uri="{FF2B5EF4-FFF2-40B4-BE49-F238E27FC236}">
                <a16:creationId xmlns:a16="http://schemas.microsoft.com/office/drawing/2014/main" id="{B46EC5F7-00D0-F7AA-0375-129A05DD7EC8}"/>
              </a:ext>
            </a:extLst>
          </p:cNvPr>
          <p:cNvPicPr>
            <a:picLocks noChangeAspect="1"/>
          </p:cNvPicPr>
          <p:nvPr/>
        </p:nvPicPr>
        <p:blipFill>
          <a:blip r:embed="rId5"/>
          <a:stretch>
            <a:fillRect/>
          </a:stretch>
        </p:blipFill>
        <p:spPr>
          <a:xfrm>
            <a:off x="1039975" y="1136606"/>
            <a:ext cx="3478747" cy="4532569"/>
          </a:xfrm>
          <a:prstGeom prst="rect">
            <a:avLst/>
          </a:prstGeom>
        </p:spPr>
      </p:pic>
      <p:sp>
        <p:nvSpPr>
          <p:cNvPr id="6" name="TextBox 5">
            <a:extLst>
              <a:ext uri="{FF2B5EF4-FFF2-40B4-BE49-F238E27FC236}">
                <a16:creationId xmlns:a16="http://schemas.microsoft.com/office/drawing/2014/main" id="{5484048C-674F-3BD5-FDC6-D93E7C295B4B}"/>
              </a:ext>
            </a:extLst>
          </p:cNvPr>
          <p:cNvSpPr txBox="1"/>
          <p:nvPr/>
        </p:nvSpPr>
        <p:spPr>
          <a:xfrm>
            <a:off x="2040726" y="38616"/>
            <a:ext cx="5755341" cy="769441"/>
          </a:xfrm>
          <a:prstGeom prst="rect">
            <a:avLst/>
          </a:prstGeom>
          <a:noFill/>
        </p:spPr>
        <p:txBody>
          <a:bodyPr wrap="square" rtlCol="0">
            <a:spAutoFit/>
          </a:bodyPr>
          <a:lstStyle/>
          <a:p>
            <a:r>
              <a:rPr lang="en-US"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PATIENT HANDOUTS</a:t>
            </a:r>
          </a:p>
        </p:txBody>
      </p:sp>
    </p:spTree>
    <p:extLst>
      <p:ext uri="{BB962C8B-B14F-4D97-AF65-F5344CB8AC3E}">
        <p14:creationId xmlns:p14="http://schemas.microsoft.com/office/powerpoint/2010/main" val="160338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a:xfrm>
            <a:off x="676408" y="658440"/>
            <a:ext cx="7816241" cy="1203598"/>
          </a:xfrm>
        </p:spPr>
        <p:txBody>
          <a:bodyPr>
            <a:normAutofit/>
          </a:bodyPr>
          <a:lstStyle/>
          <a:p>
            <a:r>
              <a:rPr lang="en-US" altLang="en-US" b="1">
                <a:solidFill>
                  <a:schemeClr val="accent1">
                    <a:lumMod val="40000"/>
                    <a:lumOff val="60000"/>
                  </a:schemeClr>
                </a:solidFill>
              </a:rPr>
              <a:t>Stakeholders </a:t>
            </a:r>
          </a:p>
        </p:txBody>
      </p:sp>
      <p:sp>
        <p:nvSpPr>
          <p:cNvPr id="3076" name="Rectangle 13"/>
          <p:cNvSpPr>
            <a:spLocks noGrp="1" noChangeArrowheads="1"/>
          </p:cNvSpPr>
          <p:nvPr>
            <p:ph idx="1"/>
          </p:nvPr>
        </p:nvSpPr>
        <p:spPr>
          <a:xfrm>
            <a:off x="375781" y="1734066"/>
            <a:ext cx="8267178" cy="4632598"/>
          </a:xfrm>
        </p:spPr>
        <p:txBody>
          <a:bodyPr vert="horz" lIns="91440" tIns="45720" rIns="91440" bIns="45720" rtlCol="0" anchor="t">
            <a:normAutofit/>
          </a:bodyPr>
          <a:lstStyle/>
          <a:p>
            <a:pPr marL="0" indent="0">
              <a:lnSpc>
                <a:spcPct val="110000"/>
              </a:lnSpc>
              <a:buNone/>
              <a:defRPr/>
            </a:pPr>
            <a:endParaRPr lang="en-US" altLang="en-US">
              <a:solidFill>
                <a:schemeClr val="tx2"/>
              </a:solidFill>
            </a:endParaRPr>
          </a:p>
          <a:p>
            <a:pPr>
              <a:lnSpc>
                <a:spcPct val="110000"/>
              </a:lnSpc>
              <a:defRPr/>
            </a:pPr>
            <a:r>
              <a:rPr lang="en-US" altLang="en-US">
                <a:solidFill>
                  <a:schemeClr val="tx2"/>
                </a:solidFill>
              </a:rPr>
              <a:t>Stakeholders: Primary Care Providers (FNP residents and mentors), Patients that meet criteria, Quality Department, Marketing Department, Patient Service Representative (PSR) </a:t>
            </a:r>
            <a:endParaRPr lang="en-US">
              <a:solidFill>
                <a:schemeClr val="tx2"/>
              </a:solidFill>
            </a:endParaRPr>
          </a:p>
          <a:p>
            <a:pPr>
              <a:lnSpc>
                <a:spcPct val="110000"/>
              </a:lnSpc>
              <a:defRPr/>
            </a:pPr>
            <a:r>
              <a:rPr lang="en-US" altLang="en-US">
                <a:solidFill>
                  <a:schemeClr val="tx2"/>
                </a:solidFill>
              </a:rPr>
              <a:t>Feedback: </a:t>
            </a:r>
          </a:p>
          <a:p>
            <a:pPr lvl="1">
              <a:lnSpc>
                <a:spcPct val="110000"/>
              </a:lnSpc>
              <a:buFont typeface="Courier New" panose="020B0604020202020204" pitchFamily="34" charset="0"/>
              <a:buChar char="o"/>
              <a:defRPr/>
            </a:pPr>
            <a:r>
              <a:rPr lang="en-US" altLang="en-US">
                <a:solidFill>
                  <a:schemeClr val="tx2"/>
                </a:solidFill>
              </a:rPr>
              <a:t>Providers: Decreasing BMI requirements for better results 30-35</a:t>
            </a:r>
          </a:p>
          <a:p>
            <a:pPr lvl="1">
              <a:lnSpc>
                <a:spcPct val="110000"/>
              </a:lnSpc>
              <a:buFont typeface="Courier New" panose="020B0604020202020204" pitchFamily="34" charset="0"/>
              <a:buChar char="o"/>
              <a:defRPr/>
            </a:pPr>
            <a:r>
              <a:rPr lang="en-US" altLang="en-US">
                <a:solidFill>
                  <a:schemeClr val="tx2"/>
                </a:solidFill>
              </a:rPr>
              <a:t>Marketing Department: pdf handout and magnets </a:t>
            </a:r>
          </a:p>
          <a:p>
            <a:pPr lvl="1">
              <a:lnSpc>
                <a:spcPct val="110000"/>
              </a:lnSpc>
              <a:buFont typeface="Courier New" panose="020B0604020202020204" pitchFamily="34" charset="0"/>
              <a:buChar char="o"/>
              <a:defRPr/>
            </a:pPr>
            <a:r>
              <a:rPr lang="en-US" altLang="en-US">
                <a:solidFill>
                  <a:schemeClr val="tx2"/>
                </a:solidFill>
              </a:rPr>
              <a:t>PSR: Patient appointments not being successfully scheduled</a:t>
            </a:r>
          </a:p>
          <a:p>
            <a:pPr lvl="1">
              <a:lnSpc>
                <a:spcPct val="110000"/>
              </a:lnSpc>
              <a:buFont typeface="Courier New" panose="020B0604020202020204" pitchFamily="34" charset="0"/>
              <a:buChar char="o"/>
              <a:defRPr/>
            </a:pPr>
            <a:r>
              <a:rPr lang="en-US" altLang="en-US">
                <a:solidFill>
                  <a:schemeClr val="tx2"/>
                </a:solidFill>
              </a:rPr>
              <a:t>Patients: Co-pay fee, compensation, PHQ9 negative on visit </a:t>
            </a:r>
          </a:p>
          <a:p>
            <a:pPr lvl="1">
              <a:lnSpc>
                <a:spcPct val="110000"/>
              </a:lnSpc>
              <a:buFont typeface="Courier New" panose="020B0604020202020204" pitchFamily="34" charset="0"/>
              <a:buChar char="o"/>
              <a:defRPr/>
            </a:pPr>
            <a:r>
              <a:rPr lang="en-US" altLang="en-US">
                <a:solidFill>
                  <a:schemeClr val="tx2"/>
                </a:solidFill>
              </a:rPr>
              <a:t>Quality Department: Current scheduled visits reviewed for qualifying pts</a:t>
            </a:r>
          </a:p>
          <a:p>
            <a:pPr lvl="1">
              <a:lnSpc>
                <a:spcPct val="110000"/>
              </a:lnSpc>
              <a:buFont typeface="Courier New" panose="020B0604020202020204" pitchFamily="34" charset="0"/>
              <a:buChar char="o"/>
              <a:defRPr/>
            </a:pPr>
            <a:endParaRPr lang="en-US" altLang="en-US">
              <a:solidFill>
                <a:schemeClr val="tx2"/>
              </a:solidFill>
            </a:endParaRPr>
          </a:p>
          <a:p>
            <a:pPr>
              <a:lnSpc>
                <a:spcPct val="110000"/>
              </a:lnSpc>
              <a:defRPr/>
            </a:pPr>
            <a:endParaRPr lang="en-US" altLang="en-US">
              <a:solidFill>
                <a:schemeClr val="tx2"/>
              </a:solidFill>
            </a:endParaRPr>
          </a:p>
          <a:p>
            <a:pPr>
              <a:lnSpc>
                <a:spcPct val="110000"/>
              </a:lnSpc>
              <a:defRPr/>
            </a:pPr>
            <a:endParaRPr lang="en-US" altLang="en-US">
              <a:solidFill>
                <a:schemeClr val="tx2"/>
              </a:solidFill>
            </a:endParaRPr>
          </a:p>
          <a:p>
            <a:pPr marL="0" indent="0">
              <a:lnSpc>
                <a:spcPct val="110000"/>
              </a:lnSpc>
              <a:buNone/>
              <a:defRPr/>
            </a:pPr>
            <a:endParaRPr lang="en-US" altLang="en-US">
              <a:solidFill>
                <a:schemeClr val="tx2"/>
              </a:solidFill>
            </a:endParaRPr>
          </a:p>
          <a:p>
            <a:pPr>
              <a:lnSpc>
                <a:spcPct val="110000"/>
              </a:lnSpc>
              <a:defRPr/>
            </a:pPr>
            <a:endParaRPr lang="en-US" altLang="en-US">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9</a:t>
            </a:fld>
            <a:endParaRPr lang="en-US" altLang="en-US" sz="1400" b="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538376765"/>
      </p:ext>
    </p:extLst>
  </p:cSld>
  <p:clrMapOvr>
    <a:masterClrMapping/>
  </p:clrMapOvr>
  <p:transition spd="slow"/>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HC_WI_PPTtemp_Light_R10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cab643-82f9-4cb9-af5e-ab3096ddf9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241466D87B314FAB7D6770E124BD3D" ma:contentTypeVersion="13" ma:contentTypeDescription="Create a new document." ma:contentTypeScope="" ma:versionID="fcbb755ee29856e8b1dd347a33dd5613">
  <xsd:schema xmlns:xsd="http://www.w3.org/2001/XMLSchema" xmlns:xs="http://www.w3.org/2001/XMLSchema" xmlns:p="http://schemas.microsoft.com/office/2006/metadata/properties" xmlns:ns3="28cab643-82f9-4cb9-af5e-ab3096ddf963" xmlns:ns4="b329be24-5c50-4f32-b161-c2f722ef88d7" targetNamespace="http://schemas.microsoft.com/office/2006/metadata/properties" ma:root="true" ma:fieldsID="a072ae9d40cc156754f7002c4684be1a" ns3:_="" ns4:_="">
    <xsd:import namespace="28cab643-82f9-4cb9-af5e-ab3096ddf963"/>
    <xsd:import namespace="b329be24-5c50-4f32-b161-c2f722ef88d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cab643-82f9-4cb9-af5e-ab3096ddf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29be24-5c50-4f32-b161-c2f722ef88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D4F78-D4DD-45C3-9D94-B6FC5AB1A499}">
  <ds:schemaRefs>
    <ds:schemaRef ds:uri="28cab643-82f9-4cb9-af5e-ab3096ddf963"/>
    <ds:schemaRef ds:uri="b329be24-5c50-4f32-b161-c2f722ef88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E4EAA23-DE43-4696-9113-26621504EE31}">
  <ds:schemaRefs>
    <ds:schemaRef ds:uri="http://schemas.microsoft.com/sharepoint/v3/contenttype/forms"/>
  </ds:schemaRefs>
</ds:datastoreItem>
</file>

<file path=customXml/itemProps3.xml><?xml version="1.0" encoding="utf-8"?>
<ds:datastoreItem xmlns:ds="http://schemas.openxmlformats.org/officeDocument/2006/customXml" ds:itemID="{D4C5FAA5-AAB9-4084-B3DE-C1D1565C050D}">
  <ds:schemaRefs>
    <ds:schemaRef ds:uri="28cab643-82f9-4cb9-af5e-ab3096ddf963"/>
    <ds:schemaRef ds:uri="b329be24-5c50-4f32-b161-c2f722ef88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CHC_WI_PPTtemp_Light_R102716</Template>
  <Application>Microsoft Office PowerPoint</Application>
  <PresentationFormat>On-screen Show (4:3)</PresentationFormat>
  <Slides>18</Slides>
  <Notes>5</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CHC_WI_PPTtemp_Light_R102716</vt:lpstr>
      <vt:lpstr>1_Office Theme</vt:lpstr>
      <vt:lpstr>2_Office Theme</vt:lpstr>
      <vt:lpstr>Circuit</vt:lpstr>
      <vt:lpstr>PowerPoint Presentation</vt:lpstr>
      <vt:lpstr>Background</vt:lpstr>
      <vt:lpstr>PowerPoint Presentation</vt:lpstr>
      <vt:lpstr>Aim Statement</vt:lpstr>
      <vt:lpstr>Fishbone Diagram</vt:lpstr>
      <vt:lpstr>PowerPoint Presentation</vt:lpstr>
      <vt:lpstr>PowerPoint Presentation</vt:lpstr>
      <vt:lpstr>PowerPoint Presentation</vt:lpstr>
      <vt:lpstr>Stakeholders </vt:lpstr>
      <vt:lpstr>Stakeholders</vt:lpstr>
      <vt:lpstr>Process –FLowchart </vt:lpstr>
      <vt:lpstr>Process </vt:lpstr>
      <vt:lpstr>Data </vt:lpstr>
      <vt:lpstr>Approach to Change</vt:lpstr>
      <vt:lpstr>APPROACH TO CHANGE/RESULTS  </vt:lpstr>
      <vt:lpstr>Results </vt:lpstr>
      <vt:lpstr>Conclusions/Implications </vt:lpstr>
      <vt:lpstr>Policy Creation</vt:lpstr>
    </vt:vector>
  </TitlesOfParts>
  <Company>Maurer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Maurer</dc:creator>
  <cp:revision>1</cp:revision>
  <dcterms:created xsi:type="dcterms:W3CDTF">2014-09-04T15:59:57Z</dcterms:created>
  <dcterms:modified xsi:type="dcterms:W3CDTF">2024-05-23T14:11:27Z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0x010100BD241466D87B314FAB7D6770E124BD3D</vt:lpwstr>
  </property>
</Properties>
</file>