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8" r:id="rId1"/>
  </p:sldMasterIdLst>
  <p:notesMasterIdLst>
    <p:notesMasterId r:id="rId3"/>
  </p:notesMasterIdLst>
  <p:sldIdLst>
    <p:sldId id="293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971" autoAdjust="0"/>
    <p:restoredTop sz="92382" autoAdjust="0"/>
  </p:normalViewPr>
  <p:slideViewPr>
    <p:cSldViewPr snapToGrid="0">
      <p:cViewPr varScale="1">
        <p:scale>
          <a:sx n="77" d="100"/>
          <a:sy n="77" d="100"/>
        </p:scale>
        <p:origin x="132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8B05FC9-D276-4A07-82CB-AC391D08B6F5}" type="doc">
      <dgm:prSet loTypeId="urn:diagrams.loki3.com/BracketList" loCatId="officeonline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23A3AFA6-B13B-489B-A46B-6687FDE40E13}">
      <dgm:prSet phldrT="[Text]" custT="1"/>
      <dgm:spPr>
        <a:xfrm>
          <a:off x="0" y="25192"/>
          <a:ext cx="2133600" cy="732600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r>
            <a:rPr lang="en-US" sz="1800" b="1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Problem Statement</a:t>
          </a:r>
          <a:endParaRPr lang="en-US" sz="1800" b="1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836E1FB7-41B8-4E8F-B457-AF5703EF04D9}" type="parTrans" cxnId="{7882C875-A119-4191-852D-1A7B2676EF1B}">
      <dgm:prSet/>
      <dgm:spPr/>
      <dgm:t>
        <a:bodyPr/>
        <a:lstStyle/>
        <a:p>
          <a:endParaRPr lang="en-US"/>
        </a:p>
      </dgm:t>
    </dgm:pt>
    <dgm:pt modelId="{7A61AFC7-0B09-48C9-A0A7-9346A3046FAB}" type="sibTrans" cxnId="{7882C875-A119-4191-852D-1A7B2676EF1B}">
      <dgm:prSet/>
      <dgm:spPr/>
      <dgm:t>
        <a:bodyPr/>
        <a:lstStyle/>
        <a:p>
          <a:endParaRPr lang="en-US"/>
        </a:p>
      </dgm:t>
    </dgm:pt>
    <dgm:pt modelId="{3813E08C-A6B4-4575-8607-27256BFF40E7}">
      <dgm:prSet phldrT="[Text]" custT="1"/>
      <dgm:spPr>
        <a:xfrm>
          <a:off x="2731008" y="25192"/>
          <a:ext cx="5803393" cy="732600"/>
        </a:xfrm>
        <a:prstGeom prst="rect">
          <a:avLst/>
        </a:prstGeom>
        <a:gradFill rotWithShape="0">
          <a:gsLst>
            <a:gs pos="0">
              <a:srgbClr val="4472C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rgbClr>
            </a:gs>
            <a:gs pos="50000">
              <a:srgbClr val="4472C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rgbClr>
            </a:gs>
            <a:gs pos="100000">
              <a:srgbClr val="4472C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/>
          <a:r>
            <a:rPr lang="en-US" sz="1600" dirty="0" smtClean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Create this statement with team</a:t>
          </a:r>
          <a:endParaRPr lang="en-US" sz="1600" dirty="0">
            <a:solidFill>
              <a:sysClr val="windowText" lastClr="000000"/>
            </a:solidFill>
            <a:latin typeface="Calibri" panose="020F0502020204030204"/>
            <a:ea typeface="+mn-ea"/>
            <a:cs typeface="+mn-cs"/>
          </a:endParaRPr>
        </a:p>
      </dgm:t>
    </dgm:pt>
    <dgm:pt modelId="{E483DFA1-6A3E-467C-B337-E3E6EFC9D0DB}" type="parTrans" cxnId="{73F6FCDE-F35A-47E3-8120-33A6184801CD}">
      <dgm:prSet/>
      <dgm:spPr/>
      <dgm:t>
        <a:bodyPr/>
        <a:lstStyle/>
        <a:p>
          <a:endParaRPr lang="en-US"/>
        </a:p>
      </dgm:t>
    </dgm:pt>
    <dgm:pt modelId="{C6772784-C542-4609-A52B-276462F04E2D}" type="sibTrans" cxnId="{73F6FCDE-F35A-47E3-8120-33A6184801CD}">
      <dgm:prSet/>
      <dgm:spPr/>
      <dgm:t>
        <a:bodyPr/>
        <a:lstStyle/>
        <a:p>
          <a:endParaRPr lang="en-US"/>
        </a:p>
      </dgm:t>
    </dgm:pt>
    <dgm:pt modelId="{5FBC0F64-3125-49BF-840F-2F443A68BDC2}">
      <dgm:prSet phldrT="[Text]" custT="1"/>
      <dgm:spPr>
        <a:xfrm>
          <a:off x="0" y="890992"/>
          <a:ext cx="2133600" cy="732600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r>
            <a:rPr lang="en-US" sz="1800" b="1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Team Members</a:t>
          </a:r>
          <a:endParaRPr lang="en-US" sz="1800" b="1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B0593E55-7BBA-49F8-9CA4-5AA4C9F21BE0}" type="parTrans" cxnId="{369361BD-FCE8-4E52-ADF3-EB28628409AF}">
      <dgm:prSet/>
      <dgm:spPr/>
      <dgm:t>
        <a:bodyPr/>
        <a:lstStyle/>
        <a:p>
          <a:endParaRPr lang="en-US"/>
        </a:p>
      </dgm:t>
    </dgm:pt>
    <dgm:pt modelId="{3E595E6E-B955-47FE-886F-AD5365D36725}" type="sibTrans" cxnId="{369361BD-FCE8-4E52-ADF3-EB28628409AF}">
      <dgm:prSet/>
      <dgm:spPr/>
      <dgm:t>
        <a:bodyPr/>
        <a:lstStyle/>
        <a:p>
          <a:endParaRPr lang="en-US"/>
        </a:p>
      </dgm:t>
    </dgm:pt>
    <dgm:pt modelId="{0C39AF44-80A8-4909-9017-EC682FC16446}">
      <dgm:prSet phldrT="[Text]" custT="1"/>
      <dgm:spPr>
        <a:xfrm>
          <a:off x="0" y="1756792"/>
          <a:ext cx="2133600" cy="1053112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pPr algn="r"/>
          <a:r>
            <a:rPr lang="en-US" sz="1800" b="1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Central Question/ Why</a:t>
          </a:r>
          <a:r>
            <a:rPr lang="en-US" sz="1800" b="1" baseline="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 work on this now?</a:t>
          </a:r>
          <a:endParaRPr lang="en-US" sz="2100" b="1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BB5F584F-A29E-404D-80AD-88ECD20B955A}" type="parTrans" cxnId="{7181E062-C273-400C-83DB-0120FBD04AB1}">
      <dgm:prSet/>
      <dgm:spPr/>
      <dgm:t>
        <a:bodyPr/>
        <a:lstStyle/>
        <a:p>
          <a:endParaRPr lang="en-US"/>
        </a:p>
      </dgm:t>
    </dgm:pt>
    <dgm:pt modelId="{156988DD-B059-4030-810C-ACE544FC0D2B}" type="sibTrans" cxnId="{7181E062-C273-400C-83DB-0120FBD04AB1}">
      <dgm:prSet/>
      <dgm:spPr/>
      <dgm:t>
        <a:bodyPr/>
        <a:lstStyle/>
        <a:p>
          <a:endParaRPr lang="en-US"/>
        </a:p>
      </dgm:t>
    </dgm:pt>
    <dgm:pt modelId="{A25D86C3-EADB-4275-95F0-CD9034AE095F}">
      <dgm:prSet phldrT="[Text]" custT="1"/>
      <dgm:spPr>
        <a:xfrm>
          <a:off x="2731008" y="890992"/>
          <a:ext cx="5803393" cy="732600"/>
        </a:xfrm>
        <a:prstGeom prst="rect">
          <a:avLst/>
        </a:prstGeom>
        <a:gradFill rotWithShape="0">
          <a:gsLst>
            <a:gs pos="0">
              <a:srgbClr val="4472C4">
                <a:hueOff val="-1225557"/>
                <a:satOff val="-1705"/>
                <a:lumOff val="-654"/>
                <a:alphaOff val="0"/>
                <a:lumMod val="110000"/>
                <a:satMod val="105000"/>
                <a:tint val="67000"/>
              </a:srgbClr>
            </a:gs>
            <a:gs pos="50000">
              <a:srgbClr val="4472C4">
                <a:hueOff val="-1225557"/>
                <a:satOff val="-1705"/>
                <a:lumOff val="-654"/>
                <a:alphaOff val="0"/>
                <a:lumMod val="105000"/>
                <a:satMod val="103000"/>
                <a:tint val="73000"/>
              </a:srgbClr>
            </a:gs>
            <a:gs pos="100000">
              <a:srgbClr val="4472C4">
                <a:hueOff val="-1225557"/>
                <a:satOff val="-1705"/>
                <a:lumOff val="-654"/>
                <a:alphaOff val="0"/>
                <a:lumMod val="105000"/>
                <a:satMod val="109000"/>
                <a:tint val="81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/>
          <a:r>
            <a:rPr lang="en-US" sz="1600" dirty="0" smtClean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Include each </a:t>
          </a:r>
          <a:r>
            <a:rPr lang="en-US" sz="1600" dirty="0" smtClean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member (core and extended)</a:t>
          </a:r>
          <a:endParaRPr lang="en-US" sz="1600" dirty="0">
            <a:solidFill>
              <a:sysClr val="windowText" lastClr="000000"/>
            </a:solidFill>
            <a:latin typeface="Calibri" panose="020F0502020204030204"/>
            <a:ea typeface="+mn-ea"/>
            <a:cs typeface="+mn-cs"/>
          </a:endParaRPr>
        </a:p>
      </dgm:t>
    </dgm:pt>
    <dgm:pt modelId="{C17B3235-A1B1-4E35-A7B0-6096F37B2902}" type="parTrans" cxnId="{3474F3FE-9BDD-4A1B-BDF6-D1FE15CAB424}">
      <dgm:prSet/>
      <dgm:spPr/>
      <dgm:t>
        <a:bodyPr/>
        <a:lstStyle/>
        <a:p>
          <a:endParaRPr lang="en-US"/>
        </a:p>
      </dgm:t>
    </dgm:pt>
    <dgm:pt modelId="{535956B3-8C12-4973-AD83-B9DE006810F8}" type="sibTrans" cxnId="{3474F3FE-9BDD-4A1B-BDF6-D1FE15CAB424}">
      <dgm:prSet/>
      <dgm:spPr/>
      <dgm:t>
        <a:bodyPr/>
        <a:lstStyle/>
        <a:p>
          <a:endParaRPr lang="en-US"/>
        </a:p>
      </dgm:t>
    </dgm:pt>
    <dgm:pt modelId="{4579C739-9B1A-4433-84B2-C9284774BA7B}">
      <dgm:prSet phldrT="[Text]" custT="1"/>
      <dgm:spPr>
        <a:xfrm>
          <a:off x="0" y="2943105"/>
          <a:ext cx="2133600" cy="732600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pPr algn="r"/>
          <a:r>
            <a:rPr lang="en-US" sz="1800" b="1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Measures</a:t>
          </a:r>
          <a:endParaRPr lang="en-US" sz="1800" b="1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B47CD5C7-AB18-4BB9-B5F2-81622E221E95}" type="parTrans" cxnId="{876D57BB-7599-4ADD-81D1-37A9A01588BD}">
      <dgm:prSet/>
      <dgm:spPr/>
      <dgm:t>
        <a:bodyPr/>
        <a:lstStyle/>
        <a:p>
          <a:endParaRPr lang="en-US"/>
        </a:p>
      </dgm:t>
    </dgm:pt>
    <dgm:pt modelId="{8E0D6C29-B589-4E34-B403-17513CF6DEDA}" type="sibTrans" cxnId="{876D57BB-7599-4ADD-81D1-37A9A01588BD}">
      <dgm:prSet/>
      <dgm:spPr/>
      <dgm:t>
        <a:bodyPr/>
        <a:lstStyle/>
        <a:p>
          <a:endParaRPr lang="en-US"/>
        </a:p>
      </dgm:t>
    </dgm:pt>
    <dgm:pt modelId="{B0A966FA-6428-4D34-9A3E-37A364C55447}">
      <dgm:prSet phldrT="[Text]" custT="1"/>
      <dgm:spPr>
        <a:xfrm>
          <a:off x="2731008" y="1756792"/>
          <a:ext cx="5803393" cy="1053112"/>
        </a:xfrm>
        <a:prstGeom prst="rect">
          <a:avLst/>
        </a:prstGeom>
        <a:gradFill rotWithShape="0">
          <a:gsLst>
            <a:gs pos="0">
              <a:srgbClr val="4472C4">
                <a:hueOff val="-2451115"/>
                <a:satOff val="-3409"/>
                <a:lumOff val="-1307"/>
                <a:alphaOff val="0"/>
                <a:lumMod val="110000"/>
                <a:satMod val="105000"/>
                <a:tint val="67000"/>
              </a:srgbClr>
            </a:gs>
            <a:gs pos="50000">
              <a:srgbClr val="4472C4">
                <a:hueOff val="-2451115"/>
                <a:satOff val="-3409"/>
                <a:lumOff val="-1307"/>
                <a:alphaOff val="0"/>
                <a:lumMod val="105000"/>
                <a:satMod val="103000"/>
                <a:tint val="73000"/>
              </a:srgbClr>
            </a:gs>
            <a:gs pos="100000">
              <a:srgbClr val="4472C4">
                <a:hueOff val="-2451115"/>
                <a:satOff val="-3409"/>
                <a:lumOff val="-1307"/>
                <a:alphaOff val="0"/>
                <a:lumMod val="105000"/>
                <a:satMod val="109000"/>
                <a:tint val="81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/>
          <a:r>
            <a:rPr lang="en-US" sz="1600" dirty="0" smtClean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What is the impact anticipated OR what are the current losses</a:t>
          </a:r>
          <a:endParaRPr lang="en-US" sz="1600" dirty="0">
            <a:solidFill>
              <a:sysClr val="windowText" lastClr="000000"/>
            </a:solidFill>
            <a:latin typeface="Calibri" panose="020F0502020204030204"/>
            <a:ea typeface="+mn-ea"/>
            <a:cs typeface="+mn-cs"/>
          </a:endParaRPr>
        </a:p>
      </dgm:t>
    </dgm:pt>
    <dgm:pt modelId="{CDAC0042-7ECE-4C22-9D11-63ACDBEBA70C}" type="parTrans" cxnId="{1B6DFF90-F503-4C0F-8043-BC44F6EDCE01}">
      <dgm:prSet/>
      <dgm:spPr/>
      <dgm:t>
        <a:bodyPr/>
        <a:lstStyle/>
        <a:p>
          <a:endParaRPr lang="en-US"/>
        </a:p>
      </dgm:t>
    </dgm:pt>
    <dgm:pt modelId="{601BAAAD-70A9-416A-A707-D0099D7C5C81}" type="sibTrans" cxnId="{1B6DFF90-F503-4C0F-8043-BC44F6EDCE01}">
      <dgm:prSet/>
      <dgm:spPr/>
      <dgm:t>
        <a:bodyPr/>
        <a:lstStyle/>
        <a:p>
          <a:endParaRPr lang="en-US"/>
        </a:p>
      </dgm:t>
    </dgm:pt>
    <dgm:pt modelId="{3A08CB7D-CF45-452D-9A18-25D9A783F106}">
      <dgm:prSet phldrT="[Text]" custT="1"/>
      <dgm:spPr>
        <a:xfrm>
          <a:off x="0" y="5540505"/>
          <a:ext cx="2133600" cy="778387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pPr algn="r"/>
          <a:r>
            <a:rPr lang="en-US" sz="1800" b="1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Scope</a:t>
          </a:r>
          <a:r>
            <a:rPr lang="en-US" sz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 </a:t>
          </a:r>
          <a:endParaRPr lang="en-US" sz="1100" b="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5A6A79BE-34FA-44CC-B83A-8F4B4CF983CB}" type="parTrans" cxnId="{54725FA8-5613-4976-AD64-921163BAA73B}">
      <dgm:prSet/>
      <dgm:spPr/>
      <dgm:t>
        <a:bodyPr/>
        <a:lstStyle/>
        <a:p>
          <a:endParaRPr lang="en-US"/>
        </a:p>
      </dgm:t>
    </dgm:pt>
    <dgm:pt modelId="{CAD487F5-A709-437E-ABFE-06F6E019932C}" type="sibTrans" cxnId="{54725FA8-5613-4976-AD64-921163BAA73B}">
      <dgm:prSet/>
      <dgm:spPr/>
      <dgm:t>
        <a:bodyPr/>
        <a:lstStyle/>
        <a:p>
          <a:endParaRPr lang="en-US"/>
        </a:p>
      </dgm:t>
    </dgm:pt>
    <dgm:pt modelId="{4116D923-3DE5-4EC5-BFDB-86285A8C3598}">
      <dgm:prSet phldrT="[Text]" custT="1"/>
      <dgm:spPr>
        <a:xfrm>
          <a:off x="0" y="3808905"/>
          <a:ext cx="2133600" cy="732600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pPr algn="r"/>
          <a:r>
            <a:rPr lang="en-US" sz="1800" b="1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Goal Statement</a:t>
          </a:r>
          <a:endParaRPr lang="en-US" sz="1800" b="1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DA854F54-B4EC-4130-9E51-B3E5DA9923DF}" type="parTrans" cxnId="{312D7F26-6BC7-4814-B1BE-2BBFD19598E6}">
      <dgm:prSet/>
      <dgm:spPr/>
      <dgm:t>
        <a:bodyPr/>
        <a:lstStyle/>
        <a:p>
          <a:endParaRPr lang="en-US"/>
        </a:p>
      </dgm:t>
    </dgm:pt>
    <dgm:pt modelId="{2B5C527C-2A5F-4F71-9138-CA7B8E4F7548}" type="sibTrans" cxnId="{312D7F26-6BC7-4814-B1BE-2BBFD19598E6}">
      <dgm:prSet/>
      <dgm:spPr/>
      <dgm:t>
        <a:bodyPr/>
        <a:lstStyle/>
        <a:p>
          <a:endParaRPr lang="en-US"/>
        </a:p>
      </dgm:t>
    </dgm:pt>
    <dgm:pt modelId="{BDA20F66-4E23-47B5-AAB7-687B7DCDED00}">
      <dgm:prSet phldrT="[Text]" custT="1"/>
      <dgm:spPr>
        <a:xfrm>
          <a:off x="2731008" y="2943105"/>
          <a:ext cx="5803393" cy="732600"/>
        </a:xfrm>
        <a:prstGeom prst="rect">
          <a:avLst/>
        </a:prstGeom>
        <a:gradFill rotWithShape="0">
          <a:gsLst>
            <a:gs pos="0">
              <a:srgbClr val="4472C4">
                <a:hueOff val="-3676672"/>
                <a:satOff val="-5114"/>
                <a:lumOff val="-1961"/>
                <a:alphaOff val="0"/>
                <a:lumMod val="110000"/>
                <a:satMod val="105000"/>
                <a:tint val="67000"/>
              </a:srgbClr>
            </a:gs>
            <a:gs pos="50000">
              <a:srgbClr val="4472C4">
                <a:hueOff val="-3676672"/>
                <a:satOff val="-5114"/>
                <a:lumOff val="-1961"/>
                <a:alphaOff val="0"/>
                <a:lumMod val="105000"/>
                <a:satMod val="103000"/>
                <a:tint val="73000"/>
              </a:srgbClr>
            </a:gs>
            <a:gs pos="100000">
              <a:srgbClr val="4472C4">
                <a:hueOff val="-3676672"/>
                <a:satOff val="-5114"/>
                <a:lumOff val="-1961"/>
                <a:alphaOff val="0"/>
                <a:lumMod val="105000"/>
                <a:satMod val="109000"/>
                <a:tint val="81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/>
          <a:r>
            <a:rPr lang="en-US" sz="1600" dirty="0" smtClean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Measurement from </a:t>
          </a:r>
          <a:r>
            <a:rPr lang="en-US" sz="1600" dirty="0" smtClean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Performance Improvement (PI) </a:t>
          </a:r>
          <a:r>
            <a:rPr lang="en-US" sz="1600" dirty="0" smtClean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Goals</a:t>
          </a:r>
          <a:endParaRPr lang="en-US" sz="1600" dirty="0">
            <a:solidFill>
              <a:sysClr val="windowText" lastClr="000000"/>
            </a:solidFill>
            <a:latin typeface="Calibri" panose="020F0502020204030204"/>
            <a:ea typeface="+mn-ea"/>
            <a:cs typeface="+mn-cs"/>
          </a:endParaRPr>
        </a:p>
      </dgm:t>
    </dgm:pt>
    <dgm:pt modelId="{406BE115-C2F1-4F53-B5B3-01C28047908F}" type="parTrans" cxnId="{C36E4F41-5493-437F-BC53-BF5BB0B2D5B1}">
      <dgm:prSet/>
      <dgm:spPr/>
      <dgm:t>
        <a:bodyPr/>
        <a:lstStyle/>
        <a:p>
          <a:endParaRPr lang="en-US"/>
        </a:p>
      </dgm:t>
    </dgm:pt>
    <dgm:pt modelId="{3CF7C7F8-401D-4A06-B410-0ADED022F434}" type="sibTrans" cxnId="{C36E4F41-5493-437F-BC53-BF5BB0B2D5B1}">
      <dgm:prSet/>
      <dgm:spPr/>
      <dgm:t>
        <a:bodyPr/>
        <a:lstStyle/>
        <a:p>
          <a:endParaRPr lang="en-US"/>
        </a:p>
      </dgm:t>
    </dgm:pt>
    <dgm:pt modelId="{92574F46-373C-491B-B78A-0DB237A8F20D}">
      <dgm:prSet phldrT="[Text]" custT="1"/>
      <dgm:spPr>
        <a:xfrm>
          <a:off x="0" y="4674705"/>
          <a:ext cx="2133600" cy="732600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pPr algn="r"/>
          <a:r>
            <a:rPr lang="en-US" sz="1800" b="1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Milestones/ Dates</a:t>
          </a:r>
          <a:endParaRPr lang="en-US" sz="1800" b="1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44214B7D-93D4-4423-BA77-60C104AF58B9}" type="parTrans" cxnId="{41792CFF-8ADA-4B31-9079-347A8AF001BA}">
      <dgm:prSet/>
      <dgm:spPr/>
      <dgm:t>
        <a:bodyPr/>
        <a:lstStyle/>
        <a:p>
          <a:endParaRPr lang="en-US"/>
        </a:p>
      </dgm:t>
    </dgm:pt>
    <dgm:pt modelId="{8786E44A-3A10-4E65-BB66-8F7FCC063FBE}" type="sibTrans" cxnId="{41792CFF-8ADA-4B31-9079-347A8AF001BA}">
      <dgm:prSet/>
      <dgm:spPr/>
      <dgm:t>
        <a:bodyPr/>
        <a:lstStyle/>
        <a:p>
          <a:endParaRPr lang="en-US"/>
        </a:p>
      </dgm:t>
    </dgm:pt>
    <dgm:pt modelId="{64E7A648-6028-43E8-9DC0-8C6598AEFD20}">
      <dgm:prSet phldrT="[Text]" custT="1"/>
      <dgm:spPr>
        <a:xfrm>
          <a:off x="2731008" y="3808905"/>
          <a:ext cx="5803393" cy="732600"/>
        </a:xfrm>
        <a:prstGeom prst="rect">
          <a:avLst/>
        </a:prstGeom>
        <a:gradFill rotWithShape="0">
          <a:gsLst>
            <a:gs pos="0">
              <a:srgbClr val="4472C4">
                <a:hueOff val="-4902230"/>
                <a:satOff val="-6819"/>
                <a:lumOff val="-2615"/>
                <a:alphaOff val="0"/>
                <a:lumMod val="110000"/>
                <a:satMod val="105000"/>
                <a:tint val="67000"/>
              </a:srgbClr>
            </a:gs>
            <a:gs pos="50000">
              <a:srgbClr val="4472C4">
                <a:hueOff val="-4902230"/>
                <a:satOff val="-6819"/>
                <a:lumOff val="-2615"/>
                <a:alphaOff val="0"/>
                <a:lumMod val="105000"/>
                <a:satMod val="103000"/>
                <a:tint val="73000"/>
              </a:srgbClr>
            </a:gs>
            <a:gs pos="100000">
              <a:srgbClr val="4472C4">
                <a:hueOff val="-4902230"/>
                <a:satOff val="-6819"/>
                <a:lumOff val="-2615"/>
                <a:alphaOff val="0"/>
                <a:lumMod val="105000"/>
                <a:satMod val="109000"/>
                <a:tint val="81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/>
          <a:r>
            <a:rPr lang="en-US" sz="1600" dirty="0" smtClean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Goals from </a:t>
          </a:r>
          <a:r>
            <a:rPr lang="en-US" sz="1600" dirty="0" smtClean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team or organization’s specific statement. </a:t>
          </a:r>
          <a:endParaRPr lang="en-US" sz="1600" dirty="0">
            <a:solidFill>
              <a:sysClr val="windowText" lastClr="000000"/>
            </a:solidFill>
            <a:latin typeface="Calibri" panose="020F0502020204030204"/>
            <a:ea typeface="+mn-ea"/>
            <a:cs typeface="+mn-cs"/>
          </a:endParaRPr>
        </a:p>
      </dgm:t>
    </dgm:pt>
    <dgm:pt modelId="{5E2BA33E-1491-466E-8A19-EEF93FAFE440}" type="parTrans" cxnId="{7E66283D-97AE-47D7-B763-285373F879C8}">
      <dgm:prSet/>
      <dgm:spPr/>
      <dgm:t>
        <a:bodyPr/>
        <a:lstStyle/>
        <a:p>
          <a:endParaRPr lang="en-US"/>
        </a:p>
      </dgm:t>
    </dgm:pt>
    <dgm:pt modelId="{7B5DD2BD-721A-4E33-83DC-8B7E4D1E6FBF}" type="sibTrans" cxnId="{7E66283D-97AE-47D7-B763-285373F879C8}">
      <dgm:prSet/>
      <dgm:spPr/>
      <dgm:t>
        <a:bodyPr/>
        <a:lstStyle/>
        <a:p>
          <a:endParaRPr lang="en-US"/>
        </a:p>
      </dgm:t>
    </dgm:pt>
    <dgm:pt modelId="{C574DDDE-1C8E-44C0-88BA-DA7F9F2F5D62}">
      <dgm:prSet phldrT="[Text]" custT="1"/>
      <dgm:spPr>
        <a:xfrm>
          <a:off x="2731008" y="4674705"/>
          <a:ext cx="5803393" cy="732600"/>
        </a:xfrm>
        <a:prstGeom prst="rect">
          <a:avLst/>
        </a:prstGeom>
        <a:gradFill rotWithShape="0">
          <a:gsLst>
            <a:gs pos="0">
              <a:srgbClr val="4472C4">
                <a:hueOff val="-6127787"/>
                <a:satOff val="-8523"/>
                <a:lumOff val="-3268"/>
                <a:alphaOff val="0"/>
                <a:lumMod val="110000"/>
                <a:satMod val="105000"/>
                <a:tint val="67000"/>
              </a:srgbClr>
            </a:gs>
            <a:gs pos="50000">
              <a:srgbClr val="4472C4">
                <a:hueOff val="-6127787"/>
                <a:satOff val="-8523"/>
                <a:lumOff val="-3268"/>
                <a:alphaOff val="0"/>
                <a:lumMod val="105000"/>
                <a:satMod val="103000"/>
                <a:tint val="73000"/>
              </a:srgbClr>
            </a:gs>
            <a:gs pos="100000">
              <a:srgbClr val="4472C4">
                <a:hueOff val="-6127787"/>
                <a:satOff val="-8523"/>
                <a:lumOff val="-3268"/>
                <a:alphaOff val="0"/>
                <a:lumMod val="105000"/>
                <a:satMod val="109000"/>
                <a:tint val="81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/>
          <a:r>
            <a:rPr lang="en-US" sz="1600" dirty="0" smtClean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Date team first meeting and date project charter created</a:t>
          </a:r>
          <a:endParaRPr lang="en-US" sz="1600" dirty="0">
            <a:solidFill>
              <a:sysClr val="windowText" lastClr="000000"/>
            </a:solidFill>
            <a:latin typeface="Calibri" panose="020F0502020204030204"/>
            <a:ea typeface="+mn-ea"/>
            <a:cs typeface="+mn-cs"/>
          </a:endParaRPr>
        </a:p>
      </dgm:t>
    </dgm:pt>
    <dgm:pt modelId="{5F1FC445-FE69-4207-91C3-E343E67DEE6F}" type="parTrans" cxnId="{D3705155-5226-4F07-B5F5-CE65EC2D21AF}">
      <dgm:prSet/>
      <dgm:spPr/>
      <dgm:t>
        <a:bodyPr/>
        <a:lstStyle/>
        <a:p>
          <a:endParaRPr lang="en-US"/>
        </a:p>
      </dgm:t>
    </dgm:pt>
    <dgm:pt modelId="{80766AF2-9C43-43B6-A2E8-D5D5EBAC48FF}" type="sibTrans" cxnId="{D3705155-5226-4F07-B5F5-CE65EC2D21AF}">
      <dgm:prSet/>
      <dgm:spPr/>
      <dgm:t>
        <a:bodyPr/>
        <a:lstStyle/>
        <a:p>
          <a:endParaRPr lang="en-US"/>
        </a:p>
      </dgm:t>
    </dgm:pt>
    <dgm:pt modelId="{77D1A00C-0B5A-49EB-823C-92741D5D63F3}">
      <dgm:prSet phldrT="[Text]" custT="1"/>
      <dgm:spPr>
        <a:xfrm>
          <a:off x="2731008" y="5540505"/>
          <a:ext cx="5803393" cy="778387"/>
        </a:xfrm>
        <a:prstGeom prst="rect">
          <a:avLst/>
        </a:prstGeom>
        <a:gradFill rotWithShape="0">
          <a:gsLst>
            <a:gs pos="0">
              <a:srgbClr val="4472C4">
                <a:hueOff val="-7353344"/>
                <a:satOff val="-10228"/>
                <a:lumOff val="-3922"/>
                <a:alphaOff val="0"/>
                <a:lumMod val="110000"/>
                <a:satMod val="105000"/>
                <a:tint val="67000"/>
              </a:srgbClr>
            </a:gs>
            <a:gs pos="50000">
              <a:srgbClr val="4472C4">
                <a:hueOff val="-7353344"/>
                <a:satOff val="-10228"/>
                <a:lumOff val="-3922"/>
                <a:alphaOff val="0"/>
                <a:lumMod val="105000"/>
                <a:satMod val="103000"/>
                <a:tint val="73000"/>
              </a:srgbClr>
            </a:gs>
            <a:gs pos="100000">
              <a:srgbClr val="4472C4">
                <a:hueOff val="-7353344"/>
                <a:satOff val="-10228"/>
                <a:lumOff val="-3922"/>
                <a:alphaOff val="0"/>
                <a:lumMod val="105000"/>
                <a:satMod val="109000"/>
                <a:tint val="81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/>
          <a:r>
            <a:rPr lang="en-US" sz="1600" b="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effectLst/>
              <a:latin typeface="Calibri" panose="020F0502020204030204"/>
              <a:ea typeface="+mn-ea"/>
              <a:cs typeface="+mn-cs"/>
            </a:rPr>
            <a:t>Document first &amp; last process steps.</a:t>
          </a:r>
          <a:r>
            <a:rPr lang="en-US" sz="1600" b="0" baseline="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effectLst/>
              <a:latin typeface="Calibri" panose="020F0502020204030204"/>
              <a:ea typeface="+mn-ea"/>
              <a:cs typeface="+mn-cs"/>
            </a:rPr>
            <a:t> </a:t>
          </a:r>
          <a:endParaRPr lang="en-US" sz="1200" dirty="0">
            <a:solidFill>
              <a:sysClr val="windowText" lastClr="000000"/>
            </a:solidFill>
            <a:latin typeface="Calibri" panose="020F0502020204030204"/>
            <a:ea typeface="+mn-ea"/>
            <a:cs typeface="+mn-cs"/>
          </a:endParaRPr>
        </a:p>
      </dgm:t>
    </dgm:pt>
    <dgm:pt modelId="{51B83B93-60BE-4F36-AB43-108AF1693B07}" type="parTrans" cxnId="{384A93AA-7CD9-458F-84B3-3C00AAE8ABAA}">
      <dgm:prSet/>
      <dgm:spPr/>
      <dgm:t>
        <a:bodyPr/>
        <a:lstStyle/>
        <a:p>
          <a:endParaRPr lang="en-US"/>
        </a:p>
      </dgm:t>
    </dgm:pt>
    <dgm:pt modelId="{9137D04F-9163-43E0-AD78-F71976DEDD91}" type="sibTrans" cxnId="{384A93AA-7CD9-458F-84B3-3C00AAE8ABAA}">
      <dgm:prSet/>
      <dgm:spPr/>
      <dgm:t>
        <a:bodyPr/>
        <a:lstStyle/>
        <a:p>
          <a:endParaRPr lang="en-US"/>
        </a:p>
      </dgm:t>
    </dgm:pt>
    <dgm:pt modelId="{FE7E4222-A842-4F8C-9EE0-1A5A64A0F78B}">
      <dgm:prSet phldrT="[Text]" custT="1"/>
      <dgm:spPr>
        <a:xfrm>
          <a:off x="2731008" y="4674705"/>
          <a:ext cx="5803393" cy="732600"/>
        </a:xfrm>
        <a:gradFill rotWithShape="0">
          <a:gsLst>
            <a:gs pos="0">
              <a:srgbClr val="4472C4">
                <a:hueOff val="-6127787"/>
                <a:satOff val="-8523"/>
                <a:lumOff val="-3268"/>
                <a:alphaOff val="0"/>
                <a:lumMod val="110000"/>
                <a:satMod val="105000"/>
                <a:tint val="67000"/>
              </a:srgbClr>
            </a:gs>
            <a:gs pos="50000">
              <a:srgbClr val="4472C4">
                <a:hueOff val="-6127787"/>
                <a:satOff val="-8523"/>
                <a:lumOff val="-3268"/>
                <a:alphaOff val="0"/>
                <a:lumMod val="105000"/>
                <a:satMod val="103000"/>
                <a:tint val="73000"/>
              </a:srgbClr>
            </a:gs>
            <a:gs pos="100000">
              <a:srgbClr val="4472C4">
                <a:hueOff val="-6127787"/>
                <a:satOff val="-8523"/>
                <a:lumOff val="-3268"/>
                <a:alphaOff val="0"/>
                <a:lumMod val="105000"/>
                <a:satMod val="109000"/>
                <a:tint val="81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/>
          <a:r>
            <a:rPr lang="en-US" sz="1600" dirty="0" smtClean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Deliverables and when they are due</a:t>
          </a:r>
          <a:endParaRPr lang="en-US" sz="1600" dirty="0">
            <a:solidFill>
              <a:sysClr val="windowText" lastClr="000000"/>
            </a:solidFill>
            <a:latin typeface="Calibri" panose="020F0502020204030204"/>
            <a:ea typeface="+mn-ea"/>
            <a:cs typeface="+mn-cs"/>
          </a:endParaRPr>
        </a:p>
      </dgm:t>
    </dgm:pt>
    <dgm:pt modelId="{DFA94B34-BC70-4652-84D4-5CCF9FC87A31}" type="parTrans" cxnId="{3D258F68-FB42-4257-A4EE-BCEA781960CC}">
      <dgm:prSet/>
      <dgm:spPr/>
      <dgm:t>
        <a:bodyPr/>
        <a:lstStyle/>
        <a:p>
          <a:endParaRPr lang="en-US"/>
        </a:p>
      </dgm:t>
    </dgm:pt>
    <dgm:pt modelId="{07999A3B-C1FC-40E6-B8E2-94883A2EEA09}" type="sibTrans" cxnId="{3D258F68-FB42-4257-A4EE-BCEA781960CC}">
      <dgm:prSet/>
      <dgm:spPr/>
      <dgm:t>
        <a:bodyPr/>
        <a:lstStyle/>
        <a:p>
          <a:endParaRPr lang="en-US"/>
        </a:p>
      </dgm:t>
    </dgm:pt>
    <dgm:pt modelId="{6773ABD8-EA2F-4981-AD7D-A33765B8EACC}">
      <dgm:prSet phldrT="[Text]" custT="1"/>
      <dgm:spPr>
        <a:xfrm>
          <a:off x="2731008" y="2943105"/>
          <a:ext cx="5803393" cy="732600"/>
        </a:xfrm>
        <a:gradFill rotWithShape="0">
          <a:gsLst>
            <a:gs pos="0">
              <a:srgbClr val="4472C4">
                <a:hueOff val="-3676672"/>
                <a:satOff val="-5114"/>
                <a:lumOff val="-1961"/>
                <a:alphaOff val="0"/>
                <a:lumMod val="110000"/>
                <a:satMod val="105000"/>
                <a:tint val="67000"/>
              </a:srgbClr>
            </a:gs>
            <a:gs pos="50000">
              <a:srgbClr val="4472C4">
                <a:hueOff val="-3676672"/>
                <a:satOff val="-5114"/>
                <a:lumOff val="-1961"/>
                <a:alphaOff val="0"/>
                <a:lumMod val="105000"/>
                <a:satMod val="103000"/>
                <a:tint val="73000"/>
              </a:srgbClr>
            </a:gs>
            <a:gs pos="100000">
              <a:srgbClr val="4472C4">
                <a:hueOff val="-3676672"/>
                <a:satOff val="-5114"/>
                <a:lumOff val="-1961"/>
                <a:alphaOff val="0"/>
                <a:lumMod val="105000"/>
                <a:satMod val="109000"/>
                <a:tint val="81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/>
          <a:r>
            <a:rPr lang="en-US" sz="1600" dirty="0" smtClean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If implementation goal –evidence that it is implemented?</a:t>
          </a:r>
          <a:endParaRPr lang="en-US" sz="1600" dirty="0">
            <a:solidFill>
              <a:sysClr val="windowText" lastClr="000000"/>
            </a:solidFill>
            <a:latin typeface="Calibri" panose="020F0502020204030204"/>
            <a:ea typeface="+mn-ea"/>
            <a:cs typeface="+mn-cs"/>
          </a:endParaRPr>
        </a:p>
      </dgm:t>
    </dgm:pt>
    <dgm:pt modelId="{FEE3BE24-5AF8-410F-8A8A-81303EFF89D9}" type="parTrans" cxnId="{F199CA6B-7FE0-4063-9850-2C59C6B71DCC}">
      <dgm:prSet/>
      <dgm:spPr/>
      <dgm:t>
        <a:bodyPr/>
        <a:lstStyle/>
        <a:p>
          <a:endParaRPr lang="en-US"/>
        </a:p>
      </dgm:t>
    </dgm:pt>
    <dgm:pt modelId="{094C1CE9-4361-4680-A84A-81706F485810}" type="sibTrans" cxnId="{F199CA6B-7FE0-4063-9850-2C59C6B71DCC}">
      <dgm:prSet/>
      <dgm:spPr/>
      <dgm:t>
        <a:bodyPr/>
        <a:lstStyle/>
        <a:p>
          <a:endParaRPr lang="en-US"/>
        </a:p>
      </dgm:t>
    </dgm:pt>
    <dgm:pt modelId="{63AB0D71-9067-4C93-B6E2-891F3E87FAE9}">
      <dgm:prSet custT="1"/>
      <dgm:spPr/>
      <dgm:t>
        <a:bodyPr/>
        <a:lstStyle/>
        <a:p>
          <a:r>
            <a:rPr lang="en-US" sz="1600" b="0" baseline="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effectLst/>
              <a:latin typeface="Calibri" panose="020F0502020204030204"/>
              <a:ea typeface="+mn-ea"/>
              <a:cs typeface="+mn-cs"/>
            </a:rPr>
            <a:t>List areas of exclusion for this project</a:t>
          </a:r>
          <a:endParaRPr lang="en-US" sz="1600" dirty="0"/>
        </a:p>
      </dgm:t>
    </dgm:pt>
    <dgm:pt modelId="{ABFE15F6-0CC6-4B3C-B7F8-41C591EBE78B}" type="parTrans" cxnId="{A3984E4E-D183-45FE-946E-E92A291A7A94}">
      <dgm:prSet/>
      <dgm:spPr/>
      <dgm:t>
        <a:bodyPr/>
        <a:lstStyle/>
        <a:p>
          <a:endParaRPr lang="en-US"/>
        </a:p>
      </dgm:t>
    </dgm:pt>
    <dgm:pt modelId="{15673AEB-3F43-4087-A382-22843CC8DB60}" type="sibTrans" cxnId="{A3984E4E-D183-45FE-946E-E92A291A7A94}">
      <dgm:prSet/>
      <dgm:spPr/>
      <dgm:t>
        <a:bodyPr/>
        <a:lstStyle/>
        <a:p>
          <a:endParaRPr lang="en-US"/>
        </a:p>
      </dgm:t>
    </dgm:pt>
    <dgm:pt modelId="{75D35A07-64D8-4EC8-864C-92A053CE7D68}">
      <dgm:prSet phldrT="[Text]" custT="1"/>
      <dgm:spPr>
        <a:xfrm>
          <a:off x="2731008" y="1756792"/>
          <a:ext cx="5803393" cy="1053112"/>
        </a:xfrm>
        <a:gradFill rotWithShape="0">
          <a:gsLst>
            <a:gs pos="0">
              <a:srgbClr val="4472C4">
                <a:hueOff val="-2451115"/>
                <a:satOff val="-3409"/>
                <a:lumOff val="-1307"/>
                <a:alphaOff val="0"/>
                <a:lumMod val="110000"/>
                <a:satMod val="105000"/>
                <a:tint val="67000"/>
              </a:srgbClr>
            </a:gs>
            <a:gs pos="50000">
              <a:srgbClr val="4472C4">
                <a:hueOff val="-2451115"/>
                <a:satOff val="-3409"/>
                <a:lumOff val="-1307"/>
                <a:alphaOff val="0"/>
                <a:lumMod val="105000"/>
                <a:satMod val="103000"/>
                <a:tint val="73000"/>
              </a:srgbClr>
            </a:gs>
            <a:gs pos="100000">
              <a:srgbClr val="4472C4">
                <a:hueOff val="-2451115"/>
                <a:satOff val="-3409"/>
                <a:lumOff val="-1307"/>
                <a:alphaOff val="0"/>
                <a:lumMod val="105000"/>
                <a:satMod val="109000"/>
                <a:tint val="81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/>
          <a:r>
            <a:rPr lang="en-US" sz="1600" dirty="0" smtClean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Create this statement with team</a:t>
          </a:r>
          <a:endParaRPr lang="en-US" sz="1600" dirty="0">
            <a:solidFill>
              <a:sysClr val="windowText" lastClr="000000"/>
            </a:solidFill>
            <a:latin typeface="Calibri" panose="020F0502020204030204"/>
            <a:ea typeface="+mn-ea"/>
            <a:cs typeface="+mn-cs"/>
          </a:endParaRPr>
        </a:p>
      </dgm:t>
    </dgm:pt>
    <dgm:pt modelId="{F27372AF-DD89-4413-99CD-904E209E551D}" type="parTrans" cxnId="{4EA3CFE7-2A19-495A-A711-BB4BE5CBD2EB}">
      <dgm:prSet/>
      <dgm:spPr/>
      <dgm:t>
        <a:bodyPr/>
        <a:lstStyle/>
        <a:p>
          <a:endParaRPr lang="en-US"/>
        </a:p>
      </dgm:t>
    </dgm:pt>
    <dgm:pt modelId="{0D910E83-7181-4BBF-A8A0-638C8A59827C}" type="sibTrans" cxnId="{4EA3CFE7-2A19-495A-A711-BB4BE5CBD2EB}">
      <dgm:prSet/>
      <dgm:spPr/>
      <dgm:t>
        <a:bodyPr/>
        <a:lstStyle/>
        <a:p>
          <a:endParaRPr lang="en-US"/>
        </a:p>
      </dgm:t>
    </dgm:pt>
    <dgm:pt modelId="{F7DDD677-0F79-4B03-8982-340409B7879A}">
      <dgm:prSet phldrT="[Text]" custT="1"/>
      <dgm:spPr>
        <a:xfrm>
          <a:off x="2731008" y="4674705"/>
          <a:ext cx="5803393" cy="732600"/>
        </a:xfrm>
        <a:gradFill rotWithShape="0">
          <a:gsLst>
            <a:gs pos="0">
              <a:srgbClr val="4472C4">
                <a:hueOff val="-6127787"/>
                <a:satOff val="-8523"/>
                <a:lumOff val="-3268"/>
                <a:alphaOff val="0"/>
                <a:lumMod val="110000"/>
                <a:satMod val="105000"/>
                <a:tint val="67000"/>
              </a:srgbClr>
            </a:gs>
            <a:gs pos="50000">
              <a:srgbClr val="4472C4">
                <a:hueOff val="-6127787"/>
                <a:satOff val="-8523"/>
                <a:lumOff val="-3268"/>
                <a:alphaOff val="0"/>
                <a:lumMod val="105000"/>
                <a:satMod val="103000"/>
                <a:tint val="73000"/>
              </a:srgbClr>
            </a:gs>
            <a:gs pos="100000">
              <a:srgbClr val="4472C4">
                <a:hueOff val="-6127787"/>
                <a:satOff val="-8523"/>
                <a:lumOff val="-3268"/>
                <a:alphaOff val="0"/>
                <a:lumMod val="105000"/>
                <a:satMod val="109000"/>
                <a:tint val="81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/>
          <a:r>
            <a:rPr lang="en-US" sz="1600" dirty="0" smtClean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Date each PDSA launched, completed.</a:t>
          </a:r>
          <a:endParaRPr lang="en-US" sz="1600" dirty="0">
            <a:solidFill>
              <a:sysClr val="windowText" lastClr="000000"/>
            </a:solidFill>
            <a:latin typeface="Calibri" panose="020F0502020204030204"/>
            <a:ea typeface="+mn-ea"/>
            <a:cs typeface="+mn-cs"/>
          </a:endParaRPr>
        </a:p>
      </dgm:t>
    </dgm:pt>
    <dgm:pt modelId="{D8B1E61D-CD95-4630-8244-927C790B00ED}" type="parTrans" cxnId="{258E1A51-CC87-430D-ABF9-8D8A2CEE912F}">
      <dgm:prSet/>
      <dgm:spPr/>
      <dgm:t>
        <a:bodyPr/>
        <a:lstStyle/>
        <a:p>
          <a:endParaRPr lang="en-US"/>
        </a:p>
      </dgm:t>
    </dgm:pt>
    <dgm:pt modelId="{9856C320-1E85-4BC9-87A7-CE8466E73A2D}" type="sibTrans" cxnId="{258E1A51-CC87-430D-ABF9-8D8A2CEE912F}">
      <dgm:prSet/>
      <dgm:spPr/>
      <dgm:t>
        <a:bodyPr/>
        <a:lstStyle/>
        <a:p>
          <a:endParaRPr lang="en-US"/>
        </a:p>
      </dgm:t>
    </dgm:pt>
    <dgm:pt modelId="{8F1142C3-B784-4016-BFCC-B7CADB5F8409}" type="pres">
      <dgm:prSet presAssocID="{78B05FC9-D276-4A07-82CB-AC391D08B6F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1E50067-E7E4-4107-A51D-B8C33106E781}" type="pres">
      <dgm:prSet presAssocID="{23A3AFA6-B13B-489B-A46B-6687FDE40E13}" presName="linNode" presStyleCnt="0"/>
      <dgm:spPr/>
    </dgm:pt>
    <dgm:pt modelId="{E680A0CF-98D3-4A0C-9072-749E075594E9}" type="pres">
      <dgm:prSet presAssocID="{23A3AFA6-B13B-489B-A46B-6687FDE40E13}" presName="parTx" presStyleLbl="revTx" presStyleIdx="0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570D22-2400-4AA0-ABD0-D7025A0FB700}" type="pres">
      <dgm:prSet presAssocID="{23A3AFA6-B13B-489B-A46B-6687FDE40E13}" presName="bracket" presStyleLbl="parChTrans1D1" presStyleIdx="0" presStyleCnt="7" custScaleY="58418"/>
      <dgm:spPr>
        <a:xfrm>
          <a:off x="2133600" y="177507"/>
          <a:ext cx="426720" cy="427970"/>
        </a:xfrm>
        <a:prstGeom prst="rightArrow">
          <a:avLst/>
        </a:prstGeom>
        <a:solidFill>
          <a:srgbClr val="5B9BD5"/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</dgm:pt>
    <dgm:pt modelId="{80BF52DD-451C-4315-865D-CBFD2907717D}" type="pres">
      <dgm:prSet presAssocID="{23A3AFA6-B13B-489B-A46B-6687FDE40E13}" presName="spH" presStyleCnt="0"/>
      <dgm:spPr/>
    </dgm:pt>
    <dgm:pt modelId="{D17170AC-1F0C-4EB3-A65A-0D85CEB86422}" type="pres">
      <dgm:prSet presAssocID="{23A3AFA6-B13B-489B-A46B-6687FDE40E13}" presName="desTx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DAF31C-82C2-4100-9261-4433C3F7C549}" type="pres">
      <dgm:prSet presAssocID="{7A61AFC7-0B09-48C9-A0A7-9346A3046FAB}" presName="spV" presStyleCnt="0"/>
      <dgm:spPr/>
    </dgm:pt>
    <dgm:pt modelId="{F642FB94-BB8C-4948-8B0D-BC941AB1862E}" type="pres">
      <dgm:prSet presAssocID="{5FBC0F64-3125-49BF-840F-2F443A68BDC2}" presName="linNode" presStyleCnt="0"/>
      <dgm:spPr/>
    </dgm:pt>
    <dgm:pt modelId="{115C7564-30C5-4A8F-8876-466BC249709D}" type="pres">
      <dgm:prSet presAssocID="{5FBC0F64-3125-49BF-840F-2F443A68BDC2}" presName="parTx" presStyleLbl="revTx" presStyleIdx="1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0D5F9A-76DC-4C6E-B6B4-7840225F3BD9}" type="pres">
      <dgm:prSet presAssocID="{5FBC0F64-3125-49BF-840F-2F443A68BDC2}" presName="bracket" presStyleLbl="parChTrans1D1" presStyleIdx="1" presStyleCnt="7" custScaleY="64817"/>
      <dgm:spPr>
        <a:xfrm>
          <a:off x="2133600" y="1019867"/>
          <a:ext cx="426720" cy="474849"/>
        </a:xfrm>
        <a:prstGeom prst="rightArrow">
          <a:avLst/>
        </a:prstGeom>
        <a:solidFill>
          <a:srgbClr val="5B9BD5"/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" action="ppaction://noaction" highlightClick="1"/>
          </dgm14:cNvPr>
        </a:ext>
      </dgm:extLst>
    </dgm:pt>
    <dgm:pt modelId="{A4A3162C-D362-4108-AF4B-D5659287C7F5}" type="pres">
      <dgm:prSet presAssocID="{5FBC0F64-3125-49BF-840F-2F443A68BDC2}" presName="spH" presStyleCnt="0"/>
      <dgm:spPr/>
    </dgm:pt>
    <dgm:pt modelId="{751F17BF-FDD8-4613-B5BB-B9FBDFA0334C}" type="pres">
      <dgm:prSet presAssocID="{5FBC0F64-3125-49BF-840F-2F443A68BDC2}" presName="desTx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FD74FF-7702-42B6-B3DD-A74DDED9B434}" type="pres">
      <dgm:prSet presAssocID="{3E595E6E-B955-47FE-886F-AD5365D36725}" presName="spV" presStyleCnt="0"/>
      <dgm:spPr/>
    </dgm:pt>
    <dgm:pt modelId="{50E53184-DE8A-4C80-BEEE-606AD4561D23}" type="pres">
      <dgm:prSet presAssocID="{0C39AF44-80A8-4909-9017-EC682FC16446}" presName="linNode" presStyleCnt="0"/>
      <dgm:spPr/>
    </dgm:pt>
    <dgm:pt modelId="{9D077E78-0E9C-46AD-8A74-7B3899C15CD8}" type="pres">
      <dgm:prSet presAssocID="{0C39AF44-80A8-4909-9017-EC682FC16446}" presName="parTx" presStyleLbl="revTx" presStyleIdx="2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17E1D1-AB1D-4C0D-9B27-E12DB15ADE55}" type="pres">
      <dgm:prSet presAssocID="{0C39AF44-80A8-4909-9017-EC682FC16446}" presName="bracket" presStyleLbl="parChTrans1D1" presStyleIdx="2" presStyleCnt="7" custScaleY="61337"/>
      <dgm:spPr>
        <a:xfrm>
          <a:off x="2133600" y="1960374"/>
          <a:ext cx="426720" cy="645947"/>
        </a:xfrm>
        <a:prstGeom prst="rightArrow">
          <a:avLst/>
        </a:prstGeom>
        <a:solidFill>
          <a:srgbClr val="5B9BD5"/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</dgm:pt>
    <dgm:pt modelId="{DF653467-87A7-41D5-A1CA-44172674291A}" type="pres">
      <dgm:prSet presAssocID="{0C39AF44-80A8-4909-9017-EC682FC16446}" presName="spH" presStyleCnt="0"/>
      <dgm:spPr/>
    </dgm:pt>
    <dgm:pt modelId="{27414293-2DD2-476B-96CA-CF84F88EA85C}" type="pres">
      <dgm:prSet presAssocID="{0C39AF44-80A8-4909-9017-EC682FC16446}" presName="desTx" presStyleLbl="node1" presStyleIdx="2" presStyleCnt="7" custLinFactNeighborX="6088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5F6688D9-7D39-40B1-B6AE-0648126063F7}" type="pres">
      <dgm:prSet presAssocID="{156988DD-B059-4030-810C-ACE544FC0D2B}" presName="spV" presStyleCnt="0"/>
      <dgm:spPr/>
    </dgm:pt>
    <dgm:pt modelId="{AACE447C-F5A8-4782-A028-24C49C473647}" type="pres">
      <dgm:prSet presAssocID="{4579C739-9B1A-4433-84B2-C9284774BA7B}" presName="linNode" presStyleCnt="0"/>
      <dgm:spPr/>
    </dgm:pt>
    <dgm:pt modelId="{21E230A2-64D0-4C8B-854F-5F59CC7EA649}" type="pres">
      <dgm:prSet presAssocID="{4579C739-9B1A-4433-84B2-C9284774BA7B}" presName="parTx" presStyleLbl="revTx" presStyleIdx="3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EEAB6E-FEEE-4F83-B0ED-A139C5EAF7B5}" type="pres">
      <dgm:prSet presAssocID="{4579C739-9B1A-4433-84B2-C9284774BA7B}" presName="bracket" presStyleLbl="parChTrans1D1" presStyleIdx="3" presStyleCnt="7" custScaleY="66652"/>
      <dgm:spPr>
        <a:xfrm>
          <a:off x="2133600" y="3065258"/>
          <a:ext cx="426720" cy="488292"/>
        </a:xfrm>
        <a:prstGeom prst="rightArrow">
          <a:avLst/>
        </a:prstGeom>
        <a:solidFill>
          <a:srgbClr val="5B9BD5"/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</dgm:pt>
    <dgm:pt modelId="{5153FEFB-B68A-4A98-B610-E6F90F05FAEC}" type="pres">
      <dgm:prSet presAssocID="{4579C739-9B1A-4433-84B2-C9284774BA7B}" presName="spH" presStyleCnt="0"/>
      <dgm:spPr/>
    </dgm:pt>
    <dgm:pt modelId="{ACBBEEB6-2E01-4AE7-A6CA-C6E79DDB90FB}" type="pres">
      <dgm:prSet presAssocID="{4579C739-9B1A-4433-84B2-C9284774BA7B}" presName="desTx" presStyleLbl="node1" presStyleIdx="3" presStyleCnt="7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3D63994A-DED2-4CE2-92EA-9DFB02B0E65B}" type="pres">
      <dgm:prSet presAssocID="{8E0D6C29-B589-4E34-B403-17513CF6DEDA}" presName="spV" presStyleCnt="0"/>
      <dgm:spPr/>
    </dgm:pt>
    <dgm:pt modelId="{E3A77278-5CE5-4FE7-AE08-3D6A94BDA486}" type="pres">
      <dgm:prSet presAssocID="{4116D923-3DE5-4EC5-BFDB-86285A8C3598}" presName="linNode" presStyleCnt="0"/>
      <dgm:spPr/>
    </dgm:pt>
    <dgm:pt modelId="{7322587A-D17B-491D-A5C5-528BA13D75A5}" type="pres">
      <dgm:prSet presAssocID="{4116D923-3DE5-4EC5-BFDB-86285A8C3598}" presName="parTx" presStyleLbl="revTx" presStyleIdx="4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73C570-93D4-4BB4-A97B-49E93FBB10AF}" type="pres">
      <dgm:prSet presAssocID="{4116D923-3DE5-4EC5-BFDB-86285A8C3598}" presName="bracket" presStyleLbl="parChTrans1D1" presStyleIdx="4" presStyleCnt="7" custScaleY="69943"/>
      <dgm:spPr>
        <a:xfrm>
          <a:off x="2133600" y="3919003"/>
          <a:ext cx="426720" cy="512402"/>
        </a:xfrm>
        <a:prstGeom prst="rightArrow">
          <a:avLst/>
        </a:prstGeom>
        <a:solidFill>
          <a:srgbClr val="5B9BD5"/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</dgm:pt>
    <dgm:pt modelId="{E8AAC000-7280-4CD8-AE6A-A316A0E39DB1}" type="pres">
      <dgm:prSet presAssocID="{4116D923-3DE5-4EC5-BFDB-86285A8C3598}" presName="spH" presStyleCnt="0"/>
      <dgm:spPr/>
    </dgm:pt>
    <dgm:pt modelId="{75C79C7C-3729-4806-AAEE-46D8F6DADC47}" type="pres">
      <dgm:prSet presAssocID="{4116D923-3DE5-4EC5-BFDB-86285A8C3598}" presName="desTx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BA0BA17-AFBB-4F49-A492-1D67F6EF476E}" type="pres">
      <dgm:prSet presAssocID="{2B5C527C-2A5F-4F71-9138-CA7B8E4F7548}" presName="spV" presStyleCnt="0"/>
      <dgm:spPr/>
    </dgm:pt>
    <dgm:pt modelId="{7314BAF3-18FB-4FBD-893A-5910253B3749}" type="pres">
      <dgm:prSet presAssocID="{92574F46-373C-491B-B78A-0DB237A8F20D}" presName="linNode" presStyleCnt="0"/>
      <dgm:spPr/>
    </dgm:pt>
    <dgm:pt modelId="{12A0EA5F-1926-48BF-83F6-B4F870D4B0A4}" type="pres">
      <dgm:prSet presAssocID="{92574F46-373C-491B-B78A-0DB237A8F20D}" presName="parTx" presStyleLbl="revTx" presStyleIdx="5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65A123-C233-4E3C-932E-9E4C8554CA5E}" type="pres">
      <dgm:prSet presAssocID="{92574F46-373C-491B-B78A-0DB237A8F20D}" presName="bracket" presStyleLbl="parChTrans1D1" presStyleIdx="5" presStyleCnt="7" custScaleY="73233"/>
      <dgm:spPr>
        <a:xfrm>
          <a:off x="2133600" y="4772752"/>
          <a:ext cx="426720" cy="536504"/>
        </a:xfrm>
        <a:prstGeom prst="rightArrow">
          <a:avLst/>
        </a:prstGeom>
        <a:solidFill>
          <a:srgbClr val="5B9BD5"/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</dgm:pt>
    <dgm:pt modelId="{4A30ABBE-2F36-4DD2-9F8D-72916AFA1899}" type="pres">
      <dgm:prSet presAssocID="{92574F46-373C-491B-B78A-0DB237A8F20D}" presName="spH" presStyleCnt="0"/>
      <dgm:spPr/>
    </dgm:pt>
    <dgm:pt modelId="{73D0CDEF-A320-49DE-BBCD-C1B64239A42A}" type="pres">
      <dgm:prSet presAssocID="{92574F46-373C-491B-B78A-0DB237A8F20D}" presName="desTx" presStyleLbl="node1" presStyleIdx="5" presStyleCnt="7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BF361E9D-58A8-48D0-8591-33CFE3361D9D}" type="pres">
      <dgm:prSet presAssocID="{8786E44A-3A10-4E65-BB66-8F7FCC063FBE}" presName="spV" presStyleCnt="0"/>
      <dgm:spPr/>
    </dgm:pt>
    <dgm:pt modelId="{7F521090-8B6F-479E-99C2-4578B9EFFDB7}" type="pres">
      <dgm:prSet presAssocID="{3A08CB7D-CF45-452D-9A18-25D9A783F106}" presName="linNode" presStyleCnt="0"/>
      <dgm:spPr/>
    </dgm:pt>
    <dgm:pt modelId="{7240E5F8-C9A4-4722-8F67-A02EC9104147}" type="pres">
      <dgm:prSet presAssocID="{3A08CB7D-CF45-452D-9A18-25D9A783F106}" presName="parTx" presStyleLbl="revTx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53D6AF-CB77-4456-B3AF-AA29308BA3EF}" type="pres">
      <dgm:prSet presAssocID="{3A08CB7D-CF45-452D-9A18-25D9A783F106}" presName="bracket" presStyleLbl="parChTrans1D1" presStyleIdx="6" presStyleCnt="7" custScaleY="69864"/>
      <dgm:spPr>
        <a:xfrm>
          <a:off x="2133600" y="5657792"/>
          <a:ext cx="426720" cy="543812"/>
        </a:xfrm>
        <a:prstGeom prst="rightArrow">
          <a:avLst/>
        </a:prstGeom>
        <a:solidFill>
          <a:srgbClr val="5B9BD5"/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</dgm:pt>
    <dgm:pt modelId="{8E8C6D19-5F05-4000-A7C6-F7C86DC5533B}" type="pres">
      <dgm:prSet presAssocID="{3A08CB7D-CF45-452D-9A18-25D9A783F106}" presName="spH" presStyleCnt="0"/>
      <dgm:spPr/>
    </dgm:pt>
    <dgm:pt modelId="{4DB6B1F6-7160-4409-B1BE-7A15B209AB12}" type="pres">
      <dgm:prSet presAssocID="{3A08CB7D-CF45-452D-9A18-25D9A783F106}" presName="desTx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181E062-C273-400C-83DB-0120FBD04AB1}" srcId="{78B05FC9-D276-4A07-82CB-AC391D08B6F5}" destId="{0C39AF44-80A8-4909-9017-EC682FC16446}" srcOrd="2" destOrd="0" parTransId="{BB5F584F-A29E-404D-80AD-88ECD20B955A}" sibTransId="{156988DD-B059-4030-810C-ACE544FC0D2B}"/>
    <dgm:cxn modelId="{814148EA-9BCB-4C87-91BC-7079BD9C4434}" type="presOf" srcId="{4579C739-9B1A-4433-84B2-C9284774BA7B}" destId="{21E230A2-64D0-4C8B-854F-5F59CC7EA649}" srcOrd="0" destOrd="0" presId="urn:diagrams.loki3.com/BracketList"/>
    <dgm:cxn modelId="{45F19CFD-B1D7-42DF-8C08-649E0400263D}" type="presOf" srcId="{92574F46-373C-491B-B78A-0DB237A8F20D}" destId="{12A0EA5F-1926-48BF-83F6-B4F870D4B0A4}" srcOrd="0" destOrd="0" presId="urn:diagrams.loki3.com/BracketList"/>
    <dgm:cxn modelId="{41A19FB9-1912-4A19-8DF3-BA505562A5A0}" type="presOf" srcId="{75D35A07-64D8-4EC8-864C-92A053CE7D68}" destId="{27414293-2DD2-476B-96CA-CF84F88EA85C}" srcOrd="0" destOrd="0" presId="urn:diagrams.loki3.com/BracketList"/>
    <dgm:cxn modelId="{C935C025-B350-49D2-8CCA-2285546782FB}" type="presOf" srcId="{23A3AFA6-B13B-489B-A46B-6687FDE40E13}" destId="{E680A0CF-98D3-4A0C-9072-749E075594E9}" srcOrd="0" destOrd="0" presId="urn:diagrams.loki3.com/BracketList"/>
    <dgm:cxn modelId="{7882C875-A119-4191-852D-1A7B2676EF1B}" srcId="{78B05FC9-D276-4A07-82CB-AC391D08B6F5}" destId="{23A3AFA6-B13B-489B-A46B-6687FDE40E13}" srcOrd="0" destOrd="0" parTransId="{836E1FB7-41B8-4E8F-B457-AF5703EF04D9}" sibTransId="{7A61AFC7-0B09-48C9-A0A7-9346A3046FAB}"/>
    <dgm:cxn modelId="{2CCD0DFA-72EF-4ED8-8B56-7744313C4149}" type="presOf" srcId="{3A08CB7D-CF45-452D-9A18-25D9A783F106}" destId="{7240E5F8-C9A4-4722-8F67-A02EC9104147}" srcOrd="0" destOrd="0" presId="urn:diagrams.loki3.com/BracketList"/>
    <dgm:cxn modelId="{3D258F68-FB42-4257-A4EE-BCEA781960CC}" srcId="{92574F46-373C-491B-B78A-0DB237A8F20D}" destId="{FE7E4222-A842-4F8C-9EE0-1A5A64A0F78B}" srcOrd="1" destOrd="0" parTransId="{DFA94B34-BC70-4652-84D4-5CCF9FC87A31}" sibTransId="{07999A3B-C1FC-40E6-B8E2-94883A2EEA09}"/>
    <dgm:cxn modelId="{258E1A51-CC87-430D-ABF9-8D8A2CEE912F}" srcId="{92574F46-373C-491B-B78A-0DB237A8F20D}" destId="{F7DDD677-0F79-4B03-8982-340409B7879A}" srcOrd="2" destOrd="0" parTransId="{D8B1E61D-CD95-4630-8244-927C790B00ED}" sibTransId="{9856C320-1E85-4BC9-87A7-CE8466E73A2D}"/>
    <dgm:cxn modelId="{41792CFF-8ADA-4B31-9079-347A8AF001BA}" srcId="{78B05FC9-D276-4A07-82CB-AC391D08B6F5}" destId="{92574F46-373C-491B-B78A-0DB237A8F20D}" srcOrd="5" destOrd="0" parTransId="{44214B7D-93D4-4423-BA77-60C104AF58B9}" sibTransId="{8786E44A-3A10-4E65-BB66-8F7FCC063FBE}"/>
    <dgm:cxn modelId="{312D7F26-6BC7-4814-B1BE-2BBFD19598E6}" srcId="{78B05FC9-D276-4A07-82CB-AC391D08B6F5}" destId="{4116D923-3DE5-4EC5-BFDB-86285A8C3598}" srcOrd="4" destOrd="0" parTransId="{DA854F54-B4EC-4130-9E51-B3E5DA9923DF}" sibTransId="{2B5C527C-2A5F-4F71-9138-CA7B8E4F7548}"/>
    <dgm:cxn modelId="{7C55FC01-1114-40B7-A72C-5C1A2CC8BCAA}" type="presOf" srcId="{6773ABD8-EA2F-4981-AD7D-A33765B8EACC}" destId="{ACBBEEB6-2E01-4AE7-A6CA-C6E79DDB90FB}" srcOrd="0" destOrd="1" presId="urn:diagrams.loki3.com/BracketList"/>
    <dgm:cxn modelId="{A3984E4E-D183-45FE-946E-E92A291A7A94}" srcId="{3A08CB7D-CF45-452D-9A18-25D9A783F106}" destId="{63AB0D71-9067-4C93-B6E2-891F3E87FAE9}" srcOrd="1" destOrd="0" parTransId="{ABFE15F6-0CC6-4B3C-B7F8-41C591EBE78B}" sibTransId="{15673AEB-3F43-4087-A382-22843CC8DB60}"/>
    <dgm:cxn modelId="{4CC1254A-733D-4FE5-8AA3-23E01E7D9AD6}" type="presOf" srcId="{5FBC0F64-3125-49BF-840F-2F443A68BDC2}" destId="{115C7564-30C5-4A8F-8876-466BC249709D}" srcOrd="0" destOrd="0" presId="urn:diagrams.loki3.com/BracketList"/>
    <dgm:cxn modelId="{C36E4F41-5493-437F-BC53-BF5BB0B2D5B1}" srcId="{4579C739-9B1A-4433-84B2-C9284774BA7B}" destId="{BDA20F66-4E23-47B5-AAB7-687B7DCDED00}" srcOrd="0" destOrd="0" parTransId="{406BE115-C2F1-4F53-B5B3-01C28047908F}" sibTransId="{3CF7C7F8-401D-4A06-B410-0ADED022F434}"/>
    <dgm:cxn modelId="{90DB13E8-ED30-419C-ADDB-6DF68D550EDA}" type="presOf" srcId="{78B05FC9-D276-4A07-82CB-AC391D08B6F5}" destId="{8F1142C3-B784-4016-BFCC-B7CADB5F8409}" srcOrd="0" destOrd="0" presId="urn:diagrams.loki3.com/BracketList"/>
    <dgm:cxn modelId="{384A93AA-7CD9-458F-84B3-3C00AAE8ABAA}" srcId="{3A08CB7D-CF45-452D-9A18-25D9A783F106}" destId="{77D1A00C-0B5A-49EB-823C-92741D5D63F3}" srcOrd="0" destOrd="0" parTransId="{51B83B93-60BE-4F36-AB43-108AF1693B07}" sibTransId="{9137D04F-9163-43E0-AD78-F71976DEDD91}"/>
    <dgm:cxn modelId="{876D57BB-7599-4ADD-81D1-37A9A01588BD}" srcId="{78B05FC9-D276-4A07-82CB-AC391D08B6F5}" destId="{4579C739-9B1A-4433-84B2-C9284774BA7B}" srcOrd="3" destOrd="0" parTransId="{B47CD5C7-AB18-4BB9-B5F2-81622E221E95}" sibTransId="{8E0D6C29-B589-4E34-B403-17513CF6DEDA}"/>
    <dgm:cxn modelId="{E9C0B154-3E97-4B01-A45C-72CAC922521C}" type="presOf" srcId="{64E7A648-6028-43E8-9DC0-8C6598AEFD20}" destId="{75C79C7C-3729-4806-AAEE-46D8F6DADC47}" srcOrd="0" destOrd="0" presId="urn:diagrams.loki3.com/BracketList"/>
    <dgm:cxn modelId="{231A58C5-5540-40F4-BF97-59839A76F7DF}" type="presOf" srcId="{C574DDDE-1C8E-44C0-88BA-DA7F9F2F5D62}" destId="{73D0CDEF-A320-49DE-BBCD-C1B64239A42A}" srcOrd="0" destOrd="0" presId="urn:diagrams.loki3.com/BracketList"/>
    <dgm:cxn modelId="{644BDA21-EB70-47C0-B2A4-AC7753E8B130}" type="presOf" srcId="{B0A966FA-6428-4D34-9A3E-37A364C55447}" destId="{27414293-2DD2-476B-96CA-CF84F88EA85C}" srcOrd="0" destOrd="1" presId="urn:diagrams.loki3.com/BracketList"/>
    <dgm:cxn modelId="{369361BD-FCE8-4E52-ADF3-EB28628409AF}" srcId="{78B05FC9-D276-4A07-82CB-AC391D08B6F5}" destId="{5FBC0F64-3125-49BF-840F-2F443A68BDC2}" srcOrd="1" destOrd="0" parTransId="{B0593E55-7BBA-49F8-9CA4-5AA4C9F21BE0}" sibTransId="{3E595E6E-B955-47FE-886F-AD5365D36725}"/>
    <dgm:cxn modelId="{1B6DFF90-F503-4C0F-8043-BC44F6EDCE01}" srcId="{0C39AF44-80A8-4909-9017-EC682FC16446}" destId="{B0A966FA-6428-4D34-9A3E-37A364C55447}" srcOrd="1" destOrd="0" parTransId="{CDAC0042-7ECE-4C22-9D11-63ACDBEBA70C}" sibTransId="{601BAAAD-70A9-416A-A707-D0099D7C5C81}"/>
    <dgm:cxn modelId="{3474F3FE-9BDD-4A1B-BDF6-D1FE15CAB424}" srcId="{5FBC0F64-3125-49BF-840F-2F443A68BDC2}" destId="{A25D86C3-EADB-4275-95F0-CD9034AE095F}" srcOrd="0" destOrd="0" parTransId="{C17B3235-A1B1-4E35-A7B0-6096F37B2902}" sibTransId="{535956B3-8C12-4973-AD83-B9DE006810F8}"/>
    <dgm:cxn modelId="{A50A5E69-EA8E-4A85-B15E-94E12F047BC8}" type="presOf" srcId="{F7DDD677-0F79-4B03-8982-340409B7879A}" destId="{73D0CDEF-A320-49DE-BBCD-C1B64239A42A}" srcOrd="0" destOrd="2" presId="urn:diagrams.loki3.com/BracketList"/>
    <dgm:cxn modelId="{410D285F-6800-4E2F-9408-70DE0811CD9A}" type="presOf" srcId="{A25D86C3-EADB-4275-95F0-CD9034AE095F}" destId="{751F17BF-FDD8-4613-B5BB-B9FBDFA0334C}" srcOrd="0" destOrd="0" presId="urn:diagrams.loki3.com/BracketList"/>
    <dgm:cxn modelId="{7E66283D-97AE-47D7-B763-285373F879C8}" srcId="{4116D923-3DE5-4EC5-BFDB-86285A8C3598}" destId="{64E7A648-6028-43E8-9DC0-8C6598AEFD20}" srcOrd="0" destOrd="0" parTransId="{5E2BA33E-1491-466E-8A19-EEF93FAFE440}" sibTransId="{7B5DD2BD-721A-4E33-83DC-8B7E4D1E6FBF}"/>
    <dgm:cxn modelId="{4EA3CFE7-2A19-495A-A711-BB4BE5CBD2EB}" srcId="{0C39AF44-80A8-4909-9017-EC682FC16446}" destId="{75D35A07-64D8-4EC8-864C-92A053CE7D68}" srcOrd="0" destOrd="0" parTransId="{F27372AF-DD89-4413-99CD-904E209E551D}" sibTransId="{0D910E83-7181-4BBF-A8A0-638C8A59827C}"/>
    <dgm:cxn modelId="{8CA5E71D-B33B-4F4E-9800-6C73F59CF629}" type="presOf" srcId="{0C39AF44-80A8-4909-9017-EC682FC16446}" destId="{9D077E78-0E9C-46AD-8A74-7B3899C15CD8}" srcOrd="0" destOrd="0" presId="urn:diagrams.loki3.com/BracketList"/>
    <dgm:cxn modelId="{F199CA6B-7FE0-4063-9850-2C59C6B71DCC}" srcId="{4579C739-9B1A-4433-84B2-C9284774BA7B}" destId="{6773ABD8-EA2F-4981-AD7D-A33765B8EACC}" srcOrd="1" destOrd="0" parTransId="{FEE3BE24-5AF8-410F-8A8A-81303EFF89D9}" sibTransId="{094C1CE9-4361-4680-A84A-81706F485810}"/>
    <dgm:cxn modelId="{5CF8CAE2-F253-4CDD-A51D-7CDB72451BAB}" type="presOf" srcId="{77D1A00C-0B5A-49EB-823C-92741D5D63F3}" destId="{4DB6B1F6-7160-4409-B1BE-7A15B209AB12}" srcOrd="0" destOrd="0" presId="urn:diagrams.loki3.com/BracketList"/>
    <dgm:cxn modelId="{D3705155-5226-4F07-B5F5-CE65EC2D21AF}" srcId="{92574F46-373C-491B-B78A-0DB237A8F20D}" destId="{C574DDDE-1C8E-44C0-88BA-DA7F9F2F5D62}" srcOrd="0" destOrd="0" parTransId="{5F1FC445-FE69-4207-91C3-E343E67DEE6F}" sibTransId="{80766AF2-9C43-43B6-A2E8-D5D5EBAC48FF}"/>
    <dgm:cxn modelId="{5B8F41FE-CEF1-41A8-91C3-E58CD895CE4F}" type="presOf" srcId="{3813E08C-A6B4-4575-8607-27256BFF40E7}" destId="{D17170AC-1F0C-4EB3-A65A-0D85CEB86422}" srcOrd="0" destOrd="0" presId="urn:diagrams.loki3.com/BracketList"/>
    <dgm:cxn modelId="{54725FA8-5613-4976-AD64-921163BAA73B}" srcId="{78B05FC9-D276-4A07-82CB-AC391D08B6F5}" destId="{3A08CB7D-CF45-452D-9A18-25D9A783F106}" srcOrd="6" destOrd="0" parTransId="{5A6A79BE-34FA-44CC-B83A-8F4B4CF983CB}" sibTransId="{CAD487F5-A709-437E-ABFE-06F6E019932C}"/>
    <dgm:cxn modelId="{92BA6121-2F40-4600-ADDB-8F5E61F36BFF}" type="presOf" srcId="{4116D923-3DE5-4EC5-BFDB-86285A8C3598}" destId="{7322587A-D17B-491D-A5C5-528BA13D75A5}" srcOrd="0" destOrd="0" presId="urn:diagrams.loki3.com/BracketList"/>
    <dgm:cxn modelId="{73F6FCDE-F35A-47E3-8120-33A6184801CD}" srcId="{23A3AFA6-B13B-489B-A46B-6687FDE40E13}" destId="{3813E08C-A6B4-4575-8607-27256BFF40E7}" srcOrd="0" destOrd="0" parTransId="{E483DFA1-6A3E-467C-B337-E3E6EFC9D0DB}" sibTransId="{C6772784-C542-4609-A52B-276462F04E2D}"/>
    <dgm:cxn modelId="{2C19ECD2-FB2F-42DF-92B1-D5612FACEE12}" type="presOf" srcId="{FE7E4222-A842-4F8C-9EE0-1A5A64A0F78B}" destId="{73D0CDEF-A320-49DE-BBCD-C1B64239A42A}" srcOrd="0" destOrd="1" presId="urn:diagrams.loki3.com/BracketList"/>
    <dgm:cxn modelId="{82DA8810-0BE4-436F-88D0-F07F62D06BDF}" type="presOf" srcId="{63AB0D71-9067-4C93-B6E2-891F3E87FAE9}" destId="{4DB6B1F6-7160-4409-B1BE-7A15B209AB12}" srcOrd="0" destOrd="1" presId="urn:diagrams.loki3.com/BracketList"/>
    <dgm:cxn modelId="{A5C845C4-7CAB-43B3-AC0B-DA9B10EDB85D}" type="presOf" srcId="{BDA20F66-4E23-47B5-AAB7-687B7DCDED00}" destId="{ACBBEEB6-2E01-4AE7-A6CA-C6E79DDB90FB}" srcOrd="0" destOrd="0" presId="urn:diagrams.loki3.com/BracketList"/>
    <dgm:cxn modelId="{0077B798-3CA8-4945-8833-3A893744F24E}" type="presParOf" srcId="{8F1142C3-B784-4016-BFCC-B7CADB5F8409}" destId="{F1E50067-E7E4-4107-A51D-B8C33106E781}" srcOrd="0" destOrd="0" presId="urn:diagrams.loki3.com/BracketList"/>
    <dgm:cxn modelId="{163228DD-23C0-4F97-BE4F-780915B36850}" type="presParOf" srcId="{F1E50067-E7E4-4107-A51D-B8C33106E781}" destId="{E680A0CF-98D3-4A0C-9072-749E075594E9}" srcOrd="0" destOrd="0" presId="urn:diagrams.loki3.com/BracketList"/>
    <dgm:cxn modelId="{24A77986-1595-4B76-82F8-5A6B9D954799}" type="presParOf" srcId="{F1E50067-E7E4-4107-A51D-B8C33106E781}" destId="{6D570D22-2400-4AA0-ABD0-D7025A0FB700}" srcOrd="1" destOrd="0" presId="urn:diagrams.loki3.com/BracketList"/>
    <dgm:cxn modelId="{6E614F4C-2FBF-49C7-8825-855A6E98360B}" type="presParOf" srcId="{F1E50067-E7E4-4107-A51D-B8C33106E781}" destId="{80BF52DD-451C-4315-865D-CBFD2907717D}" srcOrd="2" destOrd="0" presId="urn:diagrams.loki3.com/BracketList"/>
    <dgm:cxn modelId="{32E8B352-299B-4029-BEDA-D79992E77986}" type="presParOf" srcId="{F1E50067-E7E4-4107-A51D-B8C33106E781}" destId="{D17170AC-1F0C-4EB3-A65A-0D85CEB86422}" srcOrd="3" destOrd="0" presId="urn:diagrams.loki3.com/BracketList"/>
    <dgm:cxn modelId="{0416D76A-30A5-495C-B3BA-9C488C9F0C48}" type="presParOf" srcId="{8F1142C3-B784-4016-BFCC-B7CADB5F8409}" destId="{01DAF31C-82C2-4100-9261-4433C3F7C549}" srcOrd="1" destOrd="0" presId="urn:diagrams.loki3.com/BracketList"/>
    <dgm:cxn modelId="{6D45503C-C081-4CF3-9E09-A1D47B3213A6}" type="presParOf" srcId="{8F1142C3-B784-4016-BFCC-B7CADB5F8409}" destId="{F642FB94-BB8C-4948-8B0D-BC941AB1862E}" srcOrd="2" destOrd="0" presId="urn:diagrams.loki3.com/BracketList"/>
    <dgm:cxn modelId="{B7F8752D-8194-4A31-B78A-D10E3FF1C4DD}" type="presParOf" srcId="{F642FB94-BB8C-4948-8B0D-BC941AB1862E}" destId="{115C7564-30C5-4A8F-8876-466BC249709D}" srcOrd="0" destOrd="0" presId="urn:diagrams.loki3.com/BracketList"/>
    <dgm:cxn modelId="{69F392BA-75CE-47C9-91C0-88ED53506DDF}" type="presParOf" srcId="{F642FB94-BB8C-4948-8B0D-BC941AB1862E}" destId="{D50D5F9A-76DC-4C6E-B6B4-7840225F3BD9}" srcOrd="1" destOrd="0" presId="urn:diagrams.loki3.com/BracketList"/>
    <dgm:cxn modelId="{EE568D74-394F-408E-93FA-5CF1D359A31B}" type="presParOf" srcId="{F642FB94-BB8C-4948-8B0D-BC941AB1862E}" destId="{A4A3162C-D362-4108-AF4B-D5659287C7F5}" srcOrd="2" destOrd="0" presId="urn:diagrams.loki3.com/BracketList"/>
    <dgm:cxn modelId="{51CE7340-037E-4BD8-B237-71566BB78AF1}" type="presParOf" srcId="{F642FB94-BB8C-4948-8B0D-BC941AB1862E}" destId="{751F17BF-FDD8-4613-B5BB-B9FBDFA0334C}" srcOrd="3" destOrd="0" presId="urn:diagrams.loki3.com/BracketList"/>
    <dgm:cxn modelId="{891A258D-3D0C-489C-A914-5972F376CE4A}" type="presParOf" srcId="{8F1142C3-B784-4016-BFCC-B7CADB5F8409}" destId="{17FD74FF-7702-42B6-B3DD-A74DDED9B434}" srcOrd="3" destOrd="0" presId="urn:diagrams.loki3.com/BracketList"/>
    <dgm:cxn modelId="{EDD670E7-AC52-4F0C-A42B-DA4CC9FCA2EA}" type="presParOf" srcId="{8F1142C3-B784-4016-BFCC-B7CADB5F8409}" destId="{50E53184-DE8A-4C80-BEEE-606AD4561D23}" srcOrd="4" destOrd="0" presId="urn:diagrams.loki3.com/BracketList"/>
    <dgm:cxn modelId="{7833B2C7-5A15-4C04-9C99-43E245F6BD9D}" type="presParOf" srcId="{50E53184-DE8A-4C80-BEEE-606AD4561D23}" destId="{9D077E78-0E9C-46AD-8A74-7B3899C15CD8}" srcOrd="0" destOrd="0" presId="urn:diagrams.loki3.com/BracketList"/>
    <dgm:cxn modelId="{AC04FC3D-78EF-44EF-AEF1-422E5C9C5BA5}" type="presParOf" srcId="{50E53184-DE8A-4C80-BEEE-606AD4561D23}" destId="{3F17E1D1-AB1D-4C0D-9B27-E12DB15ADE55}" srcOrd="1" destOrd="0" presId="urn:diagrams.loki3.com/BracketList"/>
    <dgm:cxn modelId="{88668B54-4322-4DF4-AC74-955C927EE81A}" type="presParOf" srcId="{50E53184-DE8A-4C80-BEEE-606AD4561D23}" destId="{DF653467-87A7-41D5-A1CA-44172674291A}" srcOrd="2" destOrd="0" presId="urn:diagrams.loki3.com/BracketList"/>
    <dgm:cxn modelId="{694862DA-9FC1-40D5-B212-52ABB74234B4}" type="presParOf" srcId="{50E53184-DE8A-4C80-BEEE-606AD4561D23}" destId="{27414293-2DD2-476B-96CA-CF84F88EA85C}" srcOrd="3" destOrd="0" presId="urn:diagrams.loki3.com/BracketList"/>
    <dgm:cxn modelId="{082A07C8-01FC-4CBB-A73C-3812C24DEDC0}" type="presParOf" srcId="{8F1142C3-B784-4016-BFCC-B7CADB5F8409}" destId="{5F6688D9-7D39-40B1-B6AE-0648126063F7}" srcOrd="5" destOrd="0" presId="urn:diagrams.loki3.com/BracketList"/>
    <dgm:cxn modelId="{AFD17F05-5C53-4357-905D-1349002FAE06}" type="presParOf" srcId="{8F1142C3-B784-4016-BFCC-B7CADB5F8409}" destId="{AACE447C-F5A8-4782-A028-24C49C473647}" srcOrd="6" destOrd="0" presId="urn:diagrams.loki3.com/BracketList"/>
    <dgm:cxn modelId="{3B54E6B0-5B90-48AC-9564-CAFB9F9E0BEB}" type="presParOf" srcId="{AACE447C-F5A8-4782-A028-24C49C473647}" destId="{21E230A2-64D0-4C8B-854F-5F59CC7EA649}" srcOrd="0" destOrd="0" presId="urn:diagrams.loki3.com/BracketList"/>
    <dgm:cxn modelId="{C0CE168B-9047-4E7E-8F8D-32A9D8221EDB}" type="presParOf" srcId="{AACE447C-F5A8-4782-A028-24C49C473647}" destId="{BEEEAB6E-FEEE-4F83-B0ED-A139C5EAF7B5}" srcOrd="1" destOrd="0" presId="urn:diagrams.loki3.com/BracketList"/>
    <dgm:cxn modelId="{7FC49954-9CFD-4C74-8B8E-5448D2328DA8}" type="presParOf" srcId="{AACE447C-F5A8-4782-A028-24C49C473647}" destId="{5153FEFB-B68A-4A98-B610-E6F90F05FAEC}" srcOrd="2" destOrd="0" presId="urn:diagrams.loki3.com/BracketList"/>
    <dgm:cxn modelId="{0695F01D-6A81-4AC7-8C97-B736D1AA3078}" type="presParOf" srcId="{AACE447C-F5A8-4782-A028-24C49C473647}" destId="{ACBBEEB6-2E01-4AE7-A6CA-C6E79DDB90FB}" srcOrd="3" destOrd="0" presId="urn:diagrams.loki3.com/BracketList"/>
    <dgm:cxn modelId="{4014D864-3504-4A0F-8962-83FDF228B01F}" type="presParOf" srcId="{8F1142C3-B784-4016-BFCC-B7CADB5F8409}" destId="{3D63994A-DED2-4CE2-92EA-9DFB02B0E65B}" srcOrd="7" destOrd="0" presId="urn:diagrams.loki3.com/BracketList"/>
    <dgm:cxn modelId="{D2123CD8-5A41-44E6-BE9A-3F23216BFA38}" type="presParOf" srcId="{8F1142C3-B784-4016-BFCC-B7CADB5F8409}" destId="{E3A77278-5CE5-4FE7-AE08-3D6A94BDA486}" srcOrd="8" destOrd="0" presId="urn:diagrams.loki3.com/BracketList"/>
    <dgm:cxn modelId="{FD80515C-513B-4A5E-8418-A1E1D9B829F7}" type="presParOf" srcId="{E3A77278-5CE5-4FE7-AE08-3D6A94BDA486}" destId="{7322587A-D17B-491D-A5C5-528BA13D75A5}" srcOrd="0" destOrd="0" presId="urn:diagrams.loki3.com/BracketList"/>
    <dgm:cxn modelId="{ABFDFF2A-4ECE-49EE-90DF-0F4E205B8E6A}" type="presParOf" srcId="{E3A77278-5CE5-4FE7-AE08-3D6A94BDA486}" destId="{5A73C570-93D4-4BB4-A97B-49E93FBB10AF}" srcOrd="1" destOrd="0" presId="urn:diagrams.loki3.com/BracketList"/>
    <dgm:cxn modelId="{701C3234-A3D2-4815-BAB2-51940DE0999C}" type="presParOf" srcId="{E3A77278-5CE5-4FE7-AE08-3D6A94BDA486}" destId="{E8AAC000-7280-4CD8-AE6A-A316A0E39DB1}" srcOrd="2" destOrd="0" presId="urn:diagrams.loki3.com/BracketList"/>
    <dgm:cxn modelId="{D83566BF-6A4E-4D33-8AA2-BB02FF16C433}" type="presParOf" srcId="{E3A77278-5CE5-4FE7-AE08-3D6A94BDA486}" destId="{75C79C7C-3729-4806-AAEE-46D8F6DADC47}" srcOrd="3" destOrd="0" presId="urn:diagrams.loki3.com/BracketList"/>
    <dgm:cxn modelId="{21BAE17A-82E5-4283-95CE-0201A7602AA5}" type="presParOf" srcId="{8F1142C3-B784-4016-BFCC-B7CADB5F8409}" destId="{FBA0BA17-AFBB-4F49-A492-1D67F6EF476E}" srcOrd="9" destOrd="0" presId="urn:diagrams.loki3.com/BracketList"/>
    <dgm:cxn modelId="{4BCC0A42-2FE9-4FC1-8DF2-D3EFBAD42BE9}" type="presParOf" srcId="{8F1142C3-B784-4016-BFCC-B7CADB5F8409}" destId="{7314BAF3-18FB-4FBD-893A-5910253B3749}" srcOrd="10" destOrd="0" presId="urn:diagrams.loki3.com/BracketList"/>
    <dgm:cxn modelId="{E0D6A4BC-B8D1-4433-AC77-B38B2773F2C4}" type="presParOf" srcId="{7314BAF3-18FB-4FBD-893A-5910253B3749}" destId="{12A0EA5F-1926-48BF-83F6-B4F870D4B0A4}" srcOrd="0" destOrd="0" presId="urn:diagrams.loki3.com/BracketList"/>
    <dgm:cxn modelId="{1BBE3E1A-BAF4-4EBB-856D-AEA63F1D678C}" type="presParOf" srcId="{7314BAF3-18FB-4FBD-893A-5910253B3749}" destId="{3A65A123-C233-4E3C-932E-9E4C8554CA5E}" srcOrd="1" destOrd="0" presId="urn:diagrams.loki3.com/BracketList"/>
    <dgm:cxn modelId="{5E54255B-1B32-48D2-9F30-15B7BEC2670B}" type="presParOf" srcId="{7314BAF3-18FB-4FBD-893A-5910253B3749}" destId="{4A30ABBE-2F36-4DD2-9F8D-72916AFA1899}" srcOrd="2" destOrd="0" presId="urn:diagrams.loki3.com/BracketList"/>
    <dgm:cxn modelId="{69DDDEEA-BD28-42F3-B089-E75F9BD9C67A}" type="presParOf" srcId="{7314BAF3-18FB-4FBD-893A-5910253B3749}" destId="{73D0CDEF-A320-49DE-BBCD-C1B64239A42A}" srcOrd="3" destOrd="0" presId="urn:diagrams.loki3.com/BracketList"/>
    <dgm:cxn modelId="{33CB7BBB-D628-4DDC-9919-7E52FC630785}" type="presParOf" srcId="{8F1142C3-B784-4016-BFCC-B7CADB5F8409}" destId="{BF361E9D-58A8-48D0-8591-33CFE3361D9D}" srcOrd="11" destOrd="0" presId="urn:diagrams.loki3.com/BracketList"/>
    <dgm:cxn modelId="{33F3CDF1-DA34-4759-A152-374725522290}" type="presParOf" srcId="{8F1142C3-B784-4016-BFCC-B7CADB5F8409}" destId="{7F521090-8B6F-479E-99C2-4578B9EFFDB7}" srcOrd="12" destOrd="0" presId="urn:diagrams.loki3.com/BracketList"/>
    <dgm:cxn modelId="{DAA37F45-7FE4-4FD2-8942-186DC0D49613}" type="presParOf" srcId="{7F521090-8B6F-479E-99C2-4578B9EFFDB7}" destId="{7240E5F8-C9A4-4722-8F67-A02EC9104147}" srcOrd="0" destOrd="0" presId="urn:diagrams.loki3.com/BracketList"/>
    <dgm:cxn modelId="{2403595D-0C21-49F1-84AC-39BC60FDBED6}" type="presParOf" srcId="{7F521090-8B6F-479E-99C2-4578B9EFFDB7}" destId="{F153D6AF-CB77-4456-B3AF-AA29308BA3EF}" srcOrd="1" destOrd="0" presId="urn:diagrams.loki3.com/BracketList"/>
    <dgm:cxn modelId="{44386308-3FB7-4976-98C9-3F353C70F3DA}" type="presParOf" srcId="{7F521090-8B6F-479E-99C2-4578B9EFFDB7}" destId="{8E8C6D19-5F05-4000-A7C6-F7C86DC5533B}" srcOrd="2" destOrd="0" presId="urn:diagrams.loki3.com/BracketList"/>
    <dgm:cxn modelId="{A94E79D2-F545-45C8-98C6-0E113FABDB53}" type="presParOf" srcId="{7F521090-8B6F-479E-99C2-4578B9EFFDB7}" destId="{4DB6B1F6-7160-4409-B1BE-7A15B209AB12}" srcOrd="3" destOrd="0" presId="urn:diagrams.loki3.com/Bracket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80A0CF-98D3-4A0C-9072-749E075594E9}">
      <dsp:nvSpPr>
        <dsp:cNvPr id="0" name=""/>
        <dsp:cNvSpPr/>
      </dsp:nvSpPr>
      <dsp:spPr>
        <a:xfrm>
          <a:off x="0" y="22436"/>
          <a:ext cx="2133600" cy="752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45720" rIns="128016" bIns="45720" numCol="1" spcCol="1270" anchor="ctr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Problem Statement</a:t>
          </a:r>
          <a:endParaRPr lang="en-US" sz="1800" b="1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sp:txBody>
      <dsp:txXfrm>
        <a:off x="0" y="22436"/>
        <a:ext cx="2133600" cy="752400"/>
      </dsp:txXfrm>
    </dsp:sp>
    <dsp:sp modelId="{6D570D22-2400-4AA0-ABD0-D7025A0FB700}">
      <dsp:nvSpPr>
        <dsp:cNvPr id="0" name=""/>
        <dsp:cNvSpPr/>
      </dsp:nvSpPr>
      <dsp:spPr>
        <a:xfrm>
          <a:off x="2133600" y="178867"/>
          <a:ext cx="426720" cy="439537"/>
        </a:xfrm>
        <a:prstGeom prst="rightArrow">
          <a:avLst/>
        </a:prstGeom>
        <a:solidFill>
          <a:srgbClr val="5B9BD5"/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7170AC-1F0C-4EB3-A65A-0D85CEB86422}">
      <dsp:nvSpPr>
        <dsp:cNvPr id="0" name=""/>
        <dsp:cNvSpPr/>
      </dsp:nvSpPr>
      <dsp:spPr>
        <a:xfrm>
          <a:off x="2731008" y="22436"/>
          <a:ext cx="5803393" cy="752400"/>
        </a:xfrm>
        <a:prstGeom prst="rect">
          <a:avLst/>
        </a:prstGeom>
        <a:gradFill rotWithShape="0">
          <a:gsLst>
            <a:gs pos="0">
              <a:srgbClr val="4472C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rgbClr>
            </a:gs>
            <a:gs pos="50000">
              <a:srgbClr val="4472C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rgbClr>
            </a:gs>
            <a:gs pos="100000">
              <a:srgbClr val="4472C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Create this statement with team</a:t>
          </a:r>
          <a:endParaRPr lang="en-US" sz="1600" kern="1200" dirty="0">
            <a:solidFill>
              <a:sysClr val="windowText" lastClr="000000"/>
            </a:solidFill>
            <a:latin typeface="Calibri" panose="020F0502020204030204"/>
            <a:ea typeface="+mn-ea"/>
            <a:cs typeface="+mn-cs"/>
          </a:endParaRPr>
        </a:p>
      </dsp:txBody>
      <dsp:txXfrm>
        <a:off x="2731008" y="22436"/>
        <a:ext cx="5803393" cy="752400"/>
      </dsp:txXfrm>
    </dsp:sp>
    <dsp:sp modelId="{115C7564-30C5-4A8F-8876-466BC249709D}">
      <dsp:nvSpPr>
        <dsp:cNvPr id="0" name=""/>
        <dsp:cNvSpPr/>
      </dsp:nvSpPr>
      <dsp:spPr>
        <a:xfrm>
          <a:off x="0" y="911636"/>
          <a:ext cx="2133600" cy="752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45720" rIns="128016" bIns="45720" numCol="1" spcCol="1270" anchor="ctr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Team Members</a:t>
          </a:r>
          <a:endParaRPr lang="en-US" sz="1800" b="1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sp:txBody>
      <dsp:txXfrm>
        <a:off x="0" y="911636"/>
        <a:ext cx="2133600" cy="752400"/>
      </dsp:txXfrm>
    </dsp:sp>
    <dsp:sp modelId="{D50D5F9A-76DC-4C6E-B6B4-7840225F3BD9}">
      <dsp:nvSpPr>
        <dsp:cNvPr id="0" name=""/>
        <dsp:cNvSpPr/>
      </dsp:nvSpPr>
      <dsp:spPr>
        <a:xfrm>
          <a:off x="2133600" y="1043994"/>
          <a:ext cx="426720" cy="487683"/>
        </a:xfrm>
        <a:prstGeom prst="rightArrow">
          <a:avLst/>
        </a:prstGeom>
        <a:solidFill>
          <a:srgbClr val="5B9BD5"/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1F17BF-FDD8-4613-B5BB-B9FBDFA0334C}">
      <dsp:nvSpPr>
        <dsp:cNvPr id="0" name=""/>
        <dsp:cNvSpPr/>
      </dsp:nvSpPr>
      <dsp:spPr>
        <a:xfrm>
          <a:off x="2731008" y="911636"/>
          <a:ext cx="5803393" cy="752400"/>
        </a:xfrm>
        <a:prstGeom prst="rect">
          <a:avLst/>
        </a:prstGeom>
        <a:gradFill rotWithShape="0">
          <a:gsLst>
            <a:gs pos="0">
              <a:srgbClr val="4472C4">
                <a:hueOff val="-1225557"/>
                <a:satOff val="-1705"/>
                <a:lumOff val="-654"/>
                <a:alphaOff val="0"/>
                <a:lumMod val="110000"/>
                <a:satMod val="105000"/>
                <a:tint val="67000"/>
              </a:srgbClr>
            </a:gs>
            <a:gs pos="50000">
              <a:srgbClr val="4472C4">
                <a:hueOff val="-1225557"/>
                <a:satOff val="-1705"/>
                <a:lumOff val="-654"/>
                <a:alphaOff val="0"/>
                <a:lumMod val="105000"/>
                <a:satMod val="103000"/>
                <a:tint val="73000"/>
              </a:srgbClr>
            </a:gs>
            <a:gs pos="100000">
              <a:srgbClr val="4472C4">
                <a:hueOff val="-1225557"/>
                <a:satOff val="-1705"/>
                <a:lumOff val="-654"/>
                <a:alphaOff val="0"/>
                <a:lumMod val="105000"/>
                <a:satMod val="109000"/>
                <a:tint val="81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Include each </a:t>
          </a:r>
          <a:r>
            <a:rPr lang="en-US" sz="1600" kern="1200" dirty="0" smtClean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member (core and extended)</a:t>
          </a:r>
          <a:endParaRPr lang="en-US" sz="1600" kern="1200" dirty="0">
            <a:solidFill>
              <a:sysClr val="windowText" lastClr="000000"/>
            </a:solidFill>
            <a:latin typeface="Calibri" panose="020F0502020204030204"/>
            <a:ea typeface="+mn-ea"/>
            <a:cs typeface="+mn-cs"/>
          </a:endParaRPr>
        </a:p>
      </dsp:txBody>
      <dsp:txXfrm>
        <a:off x="2731008" y="911636"/>
        <a:ext cx="5803393" cy="752400"/>
      </dsp:txXfrm>
    </dsp:sp>
    <dsp:sp modelId="{9D077E78-0E9C-46AD-8A74-7B3899C15CD8}">
      <dsp:nvSpPr>
        <dsp:cNvPr id="0" name=""/>
        <dsp:cNvSpPr/>
      </dsp:nvSpPr>
      <dsp:spPr>
        <a:xfrm>
          <a:off x="0" y="1800836"/>
          <a:ext cx="2133600" cy="8464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45720" rIns="128016" bIns="45720" numCol="1" spcCol="1270" anchor="ctr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Central Question/ Why</a:t>
          </a:r>
          <a:r>
            <a:rPr lang="en-US" sz="1800" b="1" kern="1200" baseline="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 work on this now?</a:t>
          </a:r>
          <a:endParaRPr lang="en-US" sz="2100" b="1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sp:txBody>
      <dsp:txXfrm>
        <a:off x="0" y="1800836"/>
        <a:ext cx="2133600" cy="846450"/>
      </dsp:txXfrm>
    </dsp:sp>
    <dsp:sp modelId="{3F17E1D1-AB1D-4C0D-9B27-E12DB15ADE55}">
      <dsp:nvSpPr>
        <dsp:cNvPr id="0" name=""/>
        <dsp:cNvSpPr/>
      </dsp:nvSpPr>
      <dsp:spPr>
        <a:xfrm>
          <a:off x="2133600" y="1964467"/>
          <a:ext cx="426720" cy="519187"/>
        </a:xfrm>
        <a:prstGeom prst="rightArrow">
          <a:avLst/>
        </a:prstGeom>
        <a:solidFill>
          <a:srgbClr val="5B9BD5"/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414293-2DD2-476B-96CA-CF84F88EA85C}">
      <dsp:nvSpPr>
        <dsp:cNvPr id="0" name=""/>
        <dsp:cNvSpPr/>
      </dsp:nvSpPr>
      <dsp:spPr>
        <a:xfrm>
          <a:off x="2731008" y="1800836"/>
          <a:ext cx="5803393" cy="846450"/>
        </a:xfrm>
        <a:prstGeom prst="rect">
          <a:avLst/>
        </a:prstGeom>
        <a:gradFill rotWithShape="0">
          <a:gsLst>
            <a:gs pos="0">
              <a:srgbClr val="4472C4">
                <a:hueOff val="-2451115"/>
                <a:satOff val="-3409"/>
                <a:lumOff val="-1307"/>
                <a:alphaOff val="0"/>
                <a:lumMod val="110000"/>
                <a:satMod val="105000"/>
                <a:tint val="67000"/>
              </a:srgbClr>
            </a:gs>
            <a:gs pos="50000">
              <a:srgbClr val="4472C4">
                <a:hueOff val="-2451115"/>
                <a:satOff val="-3409"/>
                <a:lumOff val="-1307"/>
                <a:alphaOff val="0"/>
                <a:lumMod val="105000"/>
                <a:satMod val="103000"/>
                <a:tint val="73000"/>
              </a:srgbClr>
            </a:gs>
            <a:gs pos="100000">
              <a:srgbClr val="4472C4">
                <a:hueOff val="-2451115"/>
                <a:satOff val="-3409"/>
                <a:lumOff val="-1307"/>
                <a:alphaOff val="0"/>
                <a:lumMod val="105000"/>
                <a:satMod val="109000"/>
                <a:tint val="81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Create this statement with team</a:t>
          </a:r>
          <a:endParaRPr lang="en-US" sz="1600" kern="1200" dirty="0">
            <a:solidFill>
              <a:sysClr val="windowText" lastClr="000000"/>
            </a:solidFill>
            <a:latin typeface="Calibri" panose="020F0502020204030204"/>
            <a:ea typeface="+mn-ea"/>
            <a:cs typeface="+mn-cs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What is the impact anticipated OR what are the current losses</a:t>
          </a:r>
          <a:endParaRPr lang="en-US" sz="1600" kern="1200" dirty="0">
            <a:solidFill>
              <a:sysClr val="windowText" lastClr="000000"/>
            </a:solidFill>
            <a:latin typeface="Calibri" panose="020F0502020204030204"/>
            <a:ea typeface="+mn-ea"/>
            <a:cs typeface="+mn-cs"/>
          </a:endParaRPr>
        </a:p>
      </dsp:txBody>
      <dsp:txXfrm>
        <a:off x="2731008" y="1800836"/>
        <a:ext cx="5803393" cy="846450"/>
      </dsp:txXfrm>
    </dsp:sp>
    <dsp:sp modelId="{21E230A2-64D0-4C8B-854F-5F59CC7EA649}">
      <dsp:nvSpPr>
        <dsp:cNvPr id="0" name=""/>
        <dsp:cNvSpPr/>
      </dsp:nvSpPr>
      <dsp:spPr>
        <a:xfrm>
          <a:off x="0" y="2784086"/>
          <a:ext cx="2133600" cy="752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45720" rIns="128016" bIns="45720" numCol="1" spcCol="1270" anchor="ctr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Measures</a:t>
          </a:r>
          <a:endParaRPr lang="en-US" sz="1800" b="1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sp:txBody>
      <dsp:txXfrm>
        <a:off x="0" y="2784086"/>
        <a:ext cx="2133600" cy="752400"/>
      </dsp:txXfrm>
    </dsp:sp>
    <dsp:sp modelId="{BEEEAB6E-FEEE-4F83-B0ED-A139C5EAF7B5}">
      <dsp:nvSpPr>
        <dsp:cNvPr id="0" name=""/>
        <dsp:cNvSpPr/>
      </dsp:nvSpPr>
      <dsp:spPr>
        <a:xfrm>
          <a:off x="2133600" y="2909541"/>
          <a:ext cx="426720" cy="501489"/>
        </a:xfrm>
        <a:prstGeom prst="rightArrow">
          <a:avLst/>
        </a:prstGeom>
        <a:solidFill>
          <a:srgbClr val="5B9BD5"/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BBEEB6-2E01-4AE7-A6CA-C6E79DDB90FB}">
      <dsp:nvSpPr>
        <dsp:cNvPr id="0" name=""/>
        <dsp:cNvSpPr/>
      </dsp:nvSpPr>
      <dsp:spPr>
        <a:xfrm>
          <a:off x="2731008" y="2784086"/>
          <a:ext cx="5803393" cy="752400"/>
        </a:xfrm>
        <a:prstGeom prst="rect">
          <a:avLst/>
        </a:prstGeom>
        <a:gradFill rotWithShape="0">
          <a:gsLst>
            <a:gs pos="0">
              <a:srgbClr val="4472C4">
                <a:hueOff val="-3676672"/>
                <a:satOff val="-5114"/>
                <a:lumOff val="-1961"/>
                <a:alphaOff val="0"/>
                <a:lumMod val="110000"/>
                <a:satMod val="105000"/>
                <a:tint val="67000"/>
              </a:srgbClr>
            </a:gs>
            <a:gs pos="50000">
              <a:srgbClr val="4472C4">
                <a:hueOff val="-3676672"/>
                <a:satOff val="-5114"/>
                <a:lumOff val="-1961"/>
                <a:alphaOff val="0"/>
                <a:lumMod val="105000"/>
                <a:satMod val="103000"/>
                <a:tint val="73000"/>
              </a:srgbClr>
            </a:gs>
            <a:gs pos="100000">
              <a:srgbClr val="4472C4">
                <a:hueOff val="-3676672"/>
                <a:satOff val="-5114"/>
                <a:lumOff val="-1961"/>
                <a:alphaOff val="0"/>
                <a:lumMod val="105000"/>
                <a:satMod val="109000"/>
                <a:tint val="81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Measurement from </a:t>
          </a:r>
          <a:r>
            <a:rPr lang="en-US" sz="1600" kern="1200" dirty="0" smtClean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Performance Improvement (PI) </a:t>
          </a:r>
          <a:r>
            <a:rPr lang="en-US" sz="1600" kern="1200" dirty="0" smtClean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Goals</a:t>
          </a:r>
          <a:endParaRPr lang="en-US" sz="1600" kern="1200" dirty="0">
            <a:solidFill>
              <a:sysClr val="windowText" lastClr="000000"/>
            </a:solidFill>
            <a:latin typeface="Calibri" panose="020F0502020204030204"/>
            <a:ea typeface="+mn-ea"/>
            <a:cs typeface="+mn-cs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If implementation goal –evidence that it is implemented?</a:t>
          </a:r>
          <a:endParaRPr lang="en-US" sz="1600" kern="1200" dirty="0">
            <a:solidFill>
              <a:sysClr val="windowText" lastClr="000000"/>
            </a:solidFill>
            <a:latin typeface="Calibri" panose="020F0502020204030204"/>
            <a:ea typeface="+mn-ea"/>
            <a:cs typeface="+mn-cs"/>
          </a:endParaRPr>
        </a:p>
      </dsp:txBody>
      <dsp:txXfrm>
        <a:off x="2731008" y="2784086"/>
        <a:ext cx="5803393" cy="752400"/>
      </dsp:txXfrm>
    </dsp:sp>
    <dsp:sp modelId="{7322587A-D17B-491D-A5C5-528BA13D75A5}">
      <dsp:nvSpPr>
        <dsp:cNvPr id="0" name=""/>
        <dsp:cNvSpPr/>
      </dsp:nvSpPr>
      <dsp:spPr>
        <a:xfrm>
          <a:off x="0" y="3673286"/>
          <a:ext cx="2133600" cy="752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45720" rIns="128016" bIns="45720" numCol="1" spcCol="1270" anchor="ctr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Goal Statement</a:t>
          </a:r>
          <a:endParaRPr lang="en-US" sz="1800" b="1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sp:txBody>
      <dsp:txXfrm>
        <a:off x="0" y="3673286"/>
        <a:ext cx="2133600" cy="752400"/>
      </dsp:txXfrm>
    </dsp:sp>
    <dsp:sp modelId="{5A73C570-93D4-4BB4-A97B-49E93FBB10AF}">
      <dsp:nvSpPr>
        <dsp:cNvPr id="0" name=""/>
        <dsp:cNvSpPr/>
      </dsp:nvSpPr>
      <dsp:spPr>
        <a:xfrm>
          <a:off x="2133600" y="3786360"/>
          <a:ext cx="426720" cy="526251"/>
        </a:xfrm>
        <a:prstGeom prst="rightArrow">
          <a:avLst/>
        </a:prstGeom>
        <a:solidFill>
          <a:srgbClr val="5B9BD5"/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C79C7C-3729-4806-AAEE-46D8F6DADC47}">
      <dsp:nvSpPr>
        <dsp:cNvPr id="0" name=""/>
        <dsp:cNvSpPr/>
      </dsp:nvSpPr>
      <dsp:spPr>
        <a:xfrm>
          <a:off x="2731008" y="3673286"/>
          <a:ext cx="5803393" cy="752400"/>
        </a:xfrm>
        <a:prstGeom prst="rect">
          <a:avLst/>
        </a:prstGeom>
        <a:gradFill rotWithShape="0">
          <a:gsLst>
            <a:gs pos="0">
              <a:srgbClr val="4472C4">
                <a:hueOff val="-4902230"/>
                <a:satOff val="-6819"/>
                <a:lumOff val="-2615"/>
                <a:alphaOff val="0"/>
                <a:lumMod val="110000"/>
                <a:satMod val="105000"/>
                <a:tint val="67000"/>
              </a:srgbClr>
            </a:gs>
            <a:gs pos="50000">
              <a:srgbClr val="4472C4">
                <a:hueOff val="-4902230"/>
                <a:satOff val="-6819"/>
                <a:lumOff val="-2615"/>
                <a:alphaOff val="0"/>
                <a:lumMod val="105000"/>
                <a:satMod val="103000"/>
                <a:tint val="73000"/>
              </a:srgbClr>
            </a:gs>
            <a:gs pos="100000">
              <a:srgbClr val="4472C4">
                <a:hueOff val="-4902230"/>
                <a:satOff val="-6819"/>
                <a:lumOff val="-2615"/>
                <a:alphaOff val="0"/>
                <a:lumMod val="105000"/>
                <a:satMod val="109000"/>
                <a:tint val="81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Goals from </a:t>
          </a:r>
          <a:r>
            <a:rPr lang="en-US" sz="1600" kern="1200" dirty="0" smtClean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team or organization’s specific statement. </a:t>
          </a:r>
          <a:endParaRPr lang="en-US" sz="1600" kern="1200" dirty="0">
            <a:solidFill>
              <a:sysClr val="windowText" lastClr="000000"/>
            </a:solidFill>
            <a:latin typeface="Calibri" panose="020F0502020204030204"/>
            <a:ea typeface="+mn-ea"/>
            <a:cs typeface="+mn-cs"/>
          </a:endParaRPr>
        </a:p>
      </dsp:txBody>
      <dsp:txXfrm>
        <a:off x="2731008" y="3673286"/>
        <a:ext cx="5803393" cy="752400"/>
      </dsp:txXfrm>
    </dsp:sp>
    <dsp:sp modelId="{12A0EA5F-1926-48BF-83F6-B4F870D4B0A4}">
      <dsp:nvSpPr>
        <dsp:cNvPr id="0" name=""/>
        <dsp:cNvSpPr/>
      </dsp:nvSpPr>
      <dsp:spPr>
        <a:xfrm>
          <a:off x="0" y="4621267"/>
          <a:ext cx="2133600" cy="752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45720" rIns="128016" bIns="45720" numCol="1" spcCol="1270" anchor="ctr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Milestones/ Dates</a:t>
          </a:r>
          <a:endParaRPr lang="en-US" sz="1800" b="1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sp:txBody>
      <dsp:txXfrm>
        <a:off x="0" y="4621267"/>
        <a:ext cx="2133600" cy="752400"/>
      </dsp:txXfrm>
    </dsp:sp>
    <dsp:sp modelId="{3A65A123-C233-4E3C-932E-9E4C8554CA5E}">
      <dsp:nvSpPr>
        <dsp:cNvPr id="0" name=""/>
        <dsp:cNvSpPr/>
      </dsp:nvSpPr>
      <dsp:spPr>
        <a:xfrm>
          <a:off x="2133600" y="4678917"/>
          <a:ext cx="426720" cy="637099"/>
        </a:xfrm>
        <a:prstGeom prst="rightArrow">
          <a:avLst/>
        </a:prstGeom>
        <a:solidFill>
          <a:srgbClr val="5B9BD5"/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D0CDEF-A320-49DE-BBCD-C1B64239A42A}">
      <dsp:nvSpPr>
        <dsp:cNvPr id="0" name=""/>
        <dsp:cNvSpPr/>
      </dsp:nvSpPr>
      <dsp:spPr>
        <a:xfrm>
          <a:off x="2731008" y="4562486"/>
          <a:ext cx="5803393" cy="869962"/>
        </a:xfrm>
        <a:prstGeom prst="rect">
          <a:avLst/>
        </a:prstGeom>
        <a:gradFill rotWithShape="0">
          <a:gsLst>
            <a:gs pos="0">
              <a:srgbClr val="4472C4">
                <a:hueOff val="-6127787"/>
                <a:satOff val="-8523"/>
                <a:lumOff val="-3268"/>
                <a:alphaOff val="0"/>
                <a:lumMod val="110000"/>
                <a:satMod val="105000"/>
                <a:tint val="67000"/>
              </a:srgbClr>
            </a:gs>
            <a:gs pos="50000">
              <a:srgbClr val="4472C4">
                <a:hueOff val="-6127787"/>
                <a:satOff val="-8523"/>
                <a:lumOff val="-3268"/>
                <a:alphaOff val="0"/>
                <a:lumMod val="105000"/>
                <a:satMod val="103000"/>
                <a:tint val="73000"/>
              </a:srgbClr>
            </a:gs>
            <a:gs pos="100000">
              <a:srgbClr val="4472C4">
                <a:hueOff val="-6127787"/>
                <a:satOff val="-8523"/>
                <a:lumOff val="-3268"/>
                <a:alphaOff val="0"/>
                <a:lumMod val="105000"/>
                <a:satMod val="109000"/>
                <a:tint val="81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Date team first meeting and date project charter created</a:t>
          </a:r>
          <a:endParaRPr lang="en-US" sz="1600" kern="1200" dirty="0">
            <a:solidFill>
              <a:sysClr val="windowText" lastClr="000000"/>
            </a:solidFill>
            <a:latin typeface="Calibri" panose="020F0502020204030204"/>
            <a:ea typeface="+mn-ea"/>
            <a:cs typeface="+mn-cs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Deliverables and when they are due</a:t>
          </a:r>
          <a:endParaRPr lang="en-US" sz="1600" kern="1200" dirty="0">
            <a:solidFill>
              <a:sysClr val="windowText" lastClr="000000"/>
            </a:solidFill>
            <a:latin typeface="Calibri" panose="020F0502020204030204"/>
            <a:ea typeface="+mn-ea"/>
            <a:cs typeface="+mn-cs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Date each PDSA launched, completed.</a:t>
          </a:r>
          <a:endParaRPr lang="en-US" sz="1600" kern="1200" dirty="0">
            <a:solidFill>
              <a:sysClr val="windowText" lastClr="000000"/>
            </a:solidFill>
            <a:latin typeface="Calibri" panose="020F0502020204030204"/>
            <a:ea typeface="+mn-ea"/>
            <a:cs typeface="+mn-cs"/>
          </a:endParaRPr>
        </a:p>
      </dsp:txBody>
      <dsp:txXfrm>
        <a:off x="2731008" y="4562486"/>
        <a:ext cx="5803393" cy="869962"/>
      </dsp:txXfrm>
    </dsp:sp>
    <dsp:sp modelId="{7240E5F8-C9A4-4722-8F67-A02EC9104147}">
      <dsp:nvSpPr>
        <dsp:cNvPr id="0" name=""/>
        <dsp:cNvSpPr/>
      </dsp:nvSpPr>
      <dsp:spPr>
        <a:xfrm>
          <a:off x="0" y="5569248"/>
          <a:ext cx="2133600" cy="752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45720" rIns="128016" bIns="45720" numCol="1" spcCol="1270" anchor="ctr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Scope</a:t>
          </a:r>
          <a:r>
            <a:rPr lang="en-US" sz="12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 </a:t>
          </a:r>
          <a:endParaRPr lang="en-US" sz="1100" b="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sp:txBody>
      <dsp:txXfrm>
        <a:off x="0" y="5569248"/>
        <a:ext cx="2133600" cy="752400"/>
      </dsp:txXfrm>
    </dsp:sp>
    <dsp:sp modelId="{F153D6AF-CB77-4456-B3AF-AA29308BA3EF}">
      <dsp:nvSpPr>
        <dsp:cNvPr id="0" name=""/>
        <dsp:cNvSpPr/>
      </dsp:nvSpPr>
      <dsp:spPr>
        <a:xfrm>
          <a:off x="2133600" y="5682620"/>
          <a:ext cx="426720" cy="525656"/>
        </a:xfrm>
        <a:prstGeom prst="rightArrow">
          <a:avLst/>
        </a:prstGeom>
        <a:solidFill>
          <a:srgbClr val="5B9BD5"/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B6B1F6-7160-4409-B1BE-7A15B209AB12}">
      <dsp:nvSpPr>
        <dsp:cNvPr id="0" name=""/>
        <dsp:cNvSpPr/>
      </dsp:nvSpPr>
      <dsp:spPr>
        <a:xfrm>
          <a:off x="2731008" y="5569248"/>
          <a:ext cx="5803393" cy="752400"/>
        </a:xfrm>
        <a:prstGeom prst="rect">
          <a:avLst/>
        </a:prstGeom>
        <a:gradFill rotWithShape="0">
          <a:gsLst>
            <a:gs pos="0">
              <a:srgbClr val="4472C4">
                <a:hueOff val="-7353344"/>
                <a:satOff val="-10228"/>
                <a:lumOff val="-3922"/>
                <a:alphaOff val="0"/>
                <a:lumMod val="110000"/>
                <a:satMod val="105000"/>
                <a:tint val="67000"/>
              </a:srgbClr>
            </a:gs>
            <a:gs pos="50000">
              <a:srgbClr val="4472C4">
                <a:hueOff val="-7353344"/>
                <a:satOff val="-10228"/>
                <a:lumOff val="-3922"/>
                <a:alphaOff val="0"/>
                <a:lumMod val="105000"/>
                <a:satMod val="103000"/>
                <a:tint val="73000"/>
              </a:srgbClr>
            </a:gs>
            <a:gs pos="100000">
              <a:srgbClr val="4472C4">
                <a:hueOff val="-7353344"/>
                <a:satOff val="-10228"/>
                <a:lumOff val="-3922"/>
                <a:alphaOff val="0"/>
                <a:lumMod val="105000"/>
                <a:satMod val="109000"/>
                <a:tint val="81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effectLst/>
              <a:latin typeface="Calibri" panose="020F0502020204030204"/>
              <a:ea typeface="+mn-ea"/>
              <a:cs typeface="+mn-cs"/>
            </a:rPr>
            <a:t>Document first &amp; last process steps.</a:t>
          </a:r>
          <a:r>
            <a:rPr lang="en-US" sz="1600" b="0" kern="1200" baseline="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effectLst/>
              <a:latin typeface="Calibri" panose="020F0502020204030204"/>
              <a:ea typeface="+mn-ea"/>
              <a:cs typeface="+mn-cs"/>
            </a:rPr>
            <a:t> </a:t>
          </a:r>
          <a:endParaRPr lang="en-US" sz="1200" kern="1200" dirty="0">
            <a:solidFill>
              <a:sysClr val="windowText" lastClr="000000"/>
            </a:solidFill>
            <a:latin typeface="Calibri" panose="020F0502020204030204"/>
            <a:ea typeface="+mn-ea"/>
            <a:cs typeface="+mn-cs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0" kern="1200" baseline="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effectLst/>
              <a:latin typeface="Calibri" panose="020F0502020204030204"/>
              <a:ea typeface="+mn-ea"/>
              <a:cs typeface="+mn-cs"/>
            </a:rPr>
            <a:t>List areas of exclusion for this project</a:t>
          </a:r>
          <a:endParaRPr lang="en-US" sz="1600" kern="1200" dirty="0"/>
        </a:p>
      </dsp:txBody>
      <dsp:txXfrm>
        <a:off x="2731008" y="5569248"/>
        <a:ext cx="5803393" cy="7524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1051E-108E-4627-A40E-DA8AB4AD1EC6}" type="datetimeFigureOut">
              <a:rPr lang="en-US" smtClean="0"/>
              <a:t>1/13/2022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A9C65A-1558-4DE8-9D98-77B967BA53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9533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Tierney and Sarafina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9C65A-1558-4DE8-9D98-77B967BA538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808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6D3B3-D97B-4F8D-B7D4-6FB21B0B8EA9}" type="datetimeFigureOut">
              <a:rPr lang="en-US" smtClean="0"/>
              <a:t>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2310C-A42F-4381-BB4A-B67A0C127CB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5331" y="217607"/>
            <a:ext cx="3047748" cy="603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9915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6D3B3-D97B-4F8D-B7D4-6FB21B0B8EA9}" type="datetimeFigureOut">
              <a:rPr lang="en-US" smtClean="0"/>
              <a:t>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2310C-A42F-4381-BB4A-B67A0C127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017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6D3B3-D97B-4F8D-B7D4-6FB21B0B8EA9}" type="datetimeFigureOut">
              <a:rPr lang="en-US" smtClean="0"/>
              <a:t>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2310C-A42F-4381-BB4A-B67A0C127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940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6D3B3-D97B-4F8D-B7D4-6FB21B0B8EA9}" type="datetimeFigureOut">
              <a:rPr lang="en-US" smtClean="0"/>
              <a:t>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2310C-A42F-4381-BB4A-B67A0C127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573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6D3B3-D97B-4F8D-B7D4-6FB21B0B8EA9}" type="datetimeFigureOut">
              <a:rPr lang="en-US" smtClean="0"/>
              <a:t>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2310C-A42F-4381-BB4A-B67A0C127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896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6D3B3-D97B-4F8D-B7D4-6FB21B0B8EA9}" type="datetimeFigureOut">
              <a:rPr lang="en-US" smtClean="0"/>
              <a:t>1/13/2022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2310C-A42F-4381-BB4A-B67A0C127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874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6D3B3-D97B-4F8D-B7D4-6FB21B0B8EA9}" type="datetimeFigureOut">
              <a:rPr lang="en-US" smtClean="0"/>
              <a:t>1/13/2022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2310C-A42F-4381-BB4A-B67A0C127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487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6D3B3-D97B-4F8D-B7D4-6FB21B0B8EA9}" type="datetimeFigureOut">
              <a:rPr lang="en-US" smtClean="0"/>
              <a:t>1/13/2022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2310C-A42F-4381-BB4A-B67A0C127CB8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5331" y="217607"/>
            <a:ext cx="3047748" cy="603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4602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6D3B3-D97B-4F8D-B7D4-6FB21B0B8EA9}" type="datetimeFigureOut">
              <a:rPr lang="en-US" smtClean="0"/>
              <a:t>1/13/2022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2310C-A42F-4381-BB4A-B67A0C127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56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6D3B3-D97B-4F8D-B7D4-6FB21B0B8EA9}" type="datetimeFigureOut">
              <a:rPr lang="en-US" smtClean="0"/>
              <a:t>1/13/2022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2310C-A42F-4381-BB4A-B67A0C127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434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6D3B3-D97B-4F8D-B7D4-6FB21B0B8EA9}" type="datetimeFigureOut">
              <a:rPr lang="en-US" smtClean="0"/>
              <a:t>1/13/2022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2310C-A42F-4381-BB4A-B67A0C127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829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0"/>
                <a:lumOff val="100000"/>
              </a:schemeClr>
            </a:gs>
            <a:gs pos="35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A6D3B3-D97B-4F8D-B7D4-6FB21B0B8EA9}" type="datetimeFigureOut">
              <a:rPr lang="en-US" smtClean="0"/>
              <a:t>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A2310C-A42F-4381-BB4A-B67A0C127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403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3820" r:id="rId2"/>
    <p:sldLayoutId id="2147483821" r:id="rId3"/>
    <p:sldLayoutId id="2147483822" r:id="rId4"/>
    <p:sldLayoutId id="2147483823" r:id="rId5"/>
    <p:sldLayoutId id="2147483824" r:id="rId6"/>
    <p:sldLayoutId id="2147483825" r:id="rId7"/>
    <p:sldLayoutId id="2147483826" r:id="rId8"/>
    <p:sldLayoutId id="2147483827" r:id="rId9"/>
    <p:sldLayoutId id="2147483828" r:id="rId10"/>
    <p:sldLayoutId id="214748382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>
            <a:hlinkClick r:id="" action="ppaction://hlinkshowjump?jump=nextslide" highlightClick="1"/>
          </p:cNvPr>
          <p:cNvGraphicFramePr/>
          <p:nvPr>
            <p:extLst>
              <p:ext uri="{D42A27DB-BD31-4B8C-83A1-F6EECF244321}">
                <p14:modId xmlns:p14="http://schemas.microsoft.com/office/powerpoint/2010/main" val="3892697492"/>
              </p:ext>
            </p:extLst>
          </p:nvPr>
        </p:nvGraphicFramePr>
        <p:xfrm>
          <a:off x="0" y="513915"/>
          <a:ext cx="8534402" cy="63440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082" y="123767"/>
            <a:ext cx="2495759" cy="49416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675823" y="23343"/>
            <a:ext cx="43305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5">
                    <a:lumMod val="75000"/>
                  </a:schemeClr>
                </a:solidFill>
              </a:rPr>
              <a:t>Project Charter Template</a:t>
            </a:r>
            <a:endParaRPr lang="en-US" sz="28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49374" y="123767"/>
            <a:ext cx="18633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Date charter revised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3224544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1264</TotalTime>
  <Words>121</Words>
  <Application>Microsoft Office PowerPoint</Application>
  <PresentationFormat>On-screen Show (4:3)</PresentationFormat>
  <Paragraphs>23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Community Health Center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Giannotti, Tierney</dc:creator>
  <cp:lastModifiedBy>Splaine, Mark</cp:lastModifiedBy>
  <cp:revision>36</cp:revision>
  <dcterms:created xsi:type="dcterms:W3CDTF">2018-11-02T17:51:38Z</dcterms:created>
  <dcterms:modified xsi:type="dcterms:W3CDTF">2022-01-13T18:39:59Z</dcterms:modified>
</cp:coreProperties>
</file>