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</p:sldMasterIdLst>
  <p:notesMasterIdLst>
    <p:notesMasterId r:id="rId12"/>
  </p:notesMasterIdLst>
  <p:sldIdLst>
    <p:sldId id="474" r:id="rId4"/>
    <p:sldId id="568" r:id="rId5"/>
    <p:sldId id="477" r:id="rId6"/>
    <p:sldId id="567" r:id="rId7"/>
    <p:sldId id="563" r:id="rId8"/>
    <p:sldId id="557" r:id="rId9"/>
    <p:sldId id="555" r:id="rId10"/>
    <p:sldId id="556" r:id="rId11"/>
  </p:sldIdLst>
  <p:sldSz cx="9144000" cy="6858000" type="screen4x3"/>
  <p:notesSz cx="6858000" cy="9144000"/>
  <p:defaultTextStyle>
    <a:defPPr>
      <a:defRPr lang="en-US"/>
    </a:defPPr>
    <a:lvl1pPr marL="0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4662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9324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3985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8648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3308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27971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2634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37295" algn="l" defTabSz="4546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ha Lawless" initials="M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11" autoAdjust="0"/>
    <p:restoredTop sz="72114" autoAdjust="0"/>
  </p:normalViewPr>
  <p:slideViewPr>
    <p:cSldViewPr snapToGrid="0" snapToObjects="1">
      <p:cViewPr>
        <p:scale>
          <a:sx n="49" d="100"/>
          <a:sy n="49" d="100"/>
        </p:scale>
        <p:origin x="173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B710A-7349-44C7-BA2A-3455870AFEF0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C7D1B-6069-47AA-A5EF-A3A9C19C73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46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662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9324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3985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8648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3308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7971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2634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7295" algn="l" defTabSz="909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7D1B-6069-47AA-A5EF-A3A9C19C737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30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7D1B-6069-47AA-A5EF-A3A9C19C737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064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93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81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94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3935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4662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3964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8557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7541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4114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7843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692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662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263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6814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3994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39351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46624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39641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85571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7541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41142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784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641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69203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263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68144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3994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55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54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11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4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A0F8-9D41-C34C-9D36-F22A7697DB93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0A0F8-9D41-C34C-9D36-F22A7697DB93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6761B-DE55-7344-BAF4-AF2A5867A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28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8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FF348-B3D9-4D48-9047-CE76AC290D0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3348-EC9C-5F45-A82A-2C26670334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8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vimeo.com/993712047__;!!CfiprD0C6IEL0SLVhA0!vRBcODpx02glzmDjo_BoSGZ0Mhquo8rtMS9FENKwHJJGiQh9whZc1tWvRfo9yYFWJOqlxCh_GgvNqZgBYpSkk-8$" TargetMode="External"/><Relationship Id="rId2" Type="http://schemas.openxmlformats.org/officeDocument/2006/relationships/hyperlink" Target="https://urldefense.com/v3/__https:/vimeo.com/993699437__;!!CfiprD0C6IEL0SLVhA0!vRBcODpx02glzmDjo_BoSGZ0Mhquo8rtMS9FENKwHJJGiQh9whZc1tWvRfo9yYFWJOqlxCh_GgvNqZgBOd-D_wI$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rldefense.com/v3/__https:/vimeo.com/993756220__;!!CfiprD0C6IEL0SLVhA0!vRBcODpx02glzmDjo_BoSGZ0Mhquo8rtMS9FENKwHJJGiQh9whZc1tWvRfo9yYFWJOqlxCh_GgvNqZgBdBWpEbI$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vimeo.com/994140892__;!!CfiprD0C6IEL0SLVhA0!tPh_ikidwkfNH7v02483IoNcu1tbPIWokvYA8K9XBhiDVMMVkG7y94S_x04Lkn8m9pxXbG4rp_Jtx4FwEzW1tU4$" TargetMode="External"/><Relationship Id="rId2" Type="http://schemas.openxmlformats.org/officeDocument/2006/relationships/hyperlink" Target="https://urldefense.com/v3/__https:/vimeo.com/994086616__;!!CfiprD0C6IEL0SLVhA0!tPh_ikidwkfNH7v02483IoNcu1tbPIWokvYA8K9XBhiDVMMVkG7y94S_x04Lkn8m9pxXbG4rp_Jtx4Fw4DNrxf8$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vimeo.com/994158193__;!!CfiprD0C6IEL0SLVhA0!tPh_ikidwkfNH7v02483IoNcu1tbPIWokvYA8K9XBhiDVMMVkG7y94S_x04Lkn8m9pxXbG4rp_Jtx4FwXHjhfi8$" TargetMode="External"/><Relationship Id="rId2" Type="http://schemas.openxmlformats.org/officeDocument/2006/relationships/hyperlink" Target="https://urldefense.com/v3/__https:/vimeo.com/994148938__;!!CfiprD0C6IEL0SLVhA0!tPh_ikidwkfNH7v02483IoNcu1tbPIWokvYA8K9XBhiDVMMVkG7y94S_x04Lkn8m9pxXbG4rp_Jtx4FwBInmwTQ$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vimeo.com/994177429__;!!CfiprD0C6IEL0SLVhA0!vmSECpf3ttOQ4M9_gf29Fn40NwkTNG9kSAzGXANRUYp41ISEVMn9X-nie5p7p6NvKHWJ1B4wU1LcmPdyEQuQcUI$" TargetMode="External"/><Relationship Id="rId2" Type="http://schemas.openxmlformats.org/officeDocument/2006/relationships/hyperlink" Target="https://urldefense.com/v3/__https:/vimeo.com/994166857__;!!CfiprD0C6IEL0SLVhA0!vmSECpf3ttOQ4M9_gf29Fn40NwkTNG9kSAzGXANRUYp41ISEVMn9X-nie5p7p6NvKHWJ1B4wU1LcmPdyh8nIwmo$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vimeo.com/994191254__;!!CfiprD0C6IEL0SLVhA0!vmSECpf3ttOQ4M9_gf29Fn40NwkTNG9kSAzGXANRUYp41ISEVMn9X-nie5p7p6NvKHWJ1B4wU1LcmPdy9P6Tm2g$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994202886/b10f87a78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109527" y="1029808"/>
            <a:ext cx="8920173" cy="4168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8779" tIns="43611" rIns="88779" bIns="43611"/>
          <a:lstStyle/>
          <a:p>
            <a:pPr marL="336427" indent="-336427" algn="ctr" eaLnBrk="0" hangingPunct="0">
              <a:spcBef>
                <a:spcPct val="20000"/>
              </a:spcBef>
              <a:spcAft>
                <a:spcPts val="987"/>
              </a:spcAft>
              <a:buClr>
                <a:schemeClr val="hlink"/>
              </a:buClr>
              <a:buSzPct val="75000"/>
              <a:defRPr/>
            </a:pPr>
            <a:endParaRPr lang="en-US" altLang="en-US" b="1" kern="0" dirty="0">
              <a:solidFill>
                <a:schemeClr val="bg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r>
              <a:rPr lang="en-US" altLang="en-US" sz="4800" b="1" kern="0" dirty="0" smtClean="0">
                <a:solidFill>
                  <a:schemeClr val="bg1"/>
                </a:solidFill>
              </a:rPr>
              <a:t>Quality Improvement Seminar</a:t>
            </a:r>
          </a:p>
          <a:p>
            <a:pPr marL="336427" indent="-336427" algn="ctr" eaLnBrk="0" hangingPunct="0">
              <a:spcBef>
                <a:spcPct val="20000"/>
              </a:spcBef>
              <a:spcAft>
                <a:spcPts val="987"/>
              </a:spcAft>
              <a:buClr>
                <a:schemeClr val="hlink"/>
              </a:buClr>
              <a:buSzPct val="75000"/>
              <a:defRPr/>
            </a:pPr>
            <a:endParaRPr lang="en-US" altLang="en-US" sz="3600" b="1" kern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36427" indent="-336427" algn="ctr" eaLnBrk="0" hangingPunct="0">
              <a:spcBef>
                <a:spcPct val="20000"/>
              </a:spcBef>
              <a:spcAft>
                <a:spcPts val="987"/>
              </a:spcAft>
              <a:buClr>
                <a:schemeClr val="hlink"/>
              </a:buClr>
              <a:buSzPct val="75000"/>
              <a:defRPr/>
            </a:pPr>
            <a:r>
              <a:rPr lang="en-US" altLang="en-US" sz="3600" b="1" kern="0" dirty="0" smtClean="0">
                <a:solidFill>
                  <a:schemeClr val="accent1">
                    <a:lumMod val="75000"/>
                  </a:schemeClr>
                </a:solidFill>
              </a:rPr>
              <a:t>QI Project Team Presentations </a:t>
            </a:r>
            <a:r>
              <a:rPr lang="en-US" altLang="en-US" sz="3600" b="1" kern="0" dirty="0" smtClean="0">
                <a:solidFill>
                  <a:schemeClr val="accent1">
                    <a:lumMod val="75000"/>
                  </a:schemeClr>
                </a:solidFill>
              </a:rPr>
              <a:t>2024</a:t>
            </a:r>
            <a:endParaRPr lang="en-US" altLang="en-US" sz="3600" b="1" kern="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5257021"/>
            <a:ext cx="1000125" cy="10001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78837" y="5382467"/>
            <a:ext cx="745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893BC3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Nurse Practitioner &amp; Post Doctoral</a:t>
            </a:r>
          </a:p>
        </p:txBody>
      </p:sp>
      <p:sp>
        <p:nvSpPr>
          <p:cNvPr id="3" name="Rectangle 2"/>
          <p:cNvSpPr/>
          <p:nvPr/>
        </p:nvSpPr>
        <p:spPr>
          <a:xfrm>
            <a:off x="1914525" y="5717513"/>
            <a:ext cx="56686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Training Programs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434606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 lIns="91423" tIns="45712" rIns="91423" bIns="45712">
            <a:normAutofit lnSpcReduction="10000"/>
          </a:bodyPr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May 23</a:t>
            </a:r>
            <a:r>
              <a:rPr lang="en-US" altLang="en-US" baseline="30000" dirty="0" smtClean="0">
                <a:solidFill>
                  <a:schemeClr val="tx2"/>
                </a:solidFill>
              </a:rPr>
              <a:t>rd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 smtClean="0">
                <a:solidFill>
                  <a:schemeClr val="tx2"/>
                </a:solidFill>
              </a:rPr>
              <a:t>Open </a:t>
            </a:r>
            <a:r>
              <a:rPr lang="en-US" altLang="en-US" dirty="0" smtClean="0">
                <a:solidFill>
                  <a:schemeClr val="tx2"/>
                </a:solidFill>
              </a:rPr>
              <a:t>Door CHC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 smtClean="0">
                <a:solidFill>
                  <a:schemeClr val="tx2"/>
                </a:solidFill>
              </a:rPr>
              <a:t>CHC </a:t>
            </a:r>
            <a:r>
              <a:rPr lang="en-US" altLang="en-US" dirty="0">
                <a:solidFill>
                  <a:schemeClr val="tx2"/>
                </a:solidFill>
              </a:rPr>
              <a:t>Middletown/NB 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 err="1" smtClean="0">
                <a:solidFill>
                  <a:schemeClr val="tx2"/>
                </a:solidFill>
              </a:rPr>
              <a:t>HealthLinc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endParaRPr lang="en-US" altLang="en-US" dirty="0" smtClean="0">
              <a:solidFill>
                <a:schemeClr val="tx2"/>
              </a:solidFill>
            </a:endParaRPr>
          </a:p>
          <a:p>
            <a:r>
              <a:rPr lang="en-US" altLang="en-US" dirty="0" smtClean="0">
                <a:solidFill>
                  <a:schemeClr val="tx2"/>
                </a:solidFill>
              </a:rPr>
              <a:t>June 13</a:t>
            </a:r>
            <a:r>
              <a:rPr lang="en-US" alt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2"/>
                </a:solidFill>
              </a:rPr>
              <a:t>CHC New </a:t>
            </a:r>
            <a:r>
              <a:rPr lang="en-US" altLang="en-US" dirty="0" smtClean="0">
                <a:solidFill>
                  <a:schemeClr val="tx2"/>
                </a:solidFill>
              </a:rPr>
              <a:t>Britain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2"/>
                </a:solidFill>
              </a:rPr>
              <a:t>CHC </a:t>
            </a:r>
            <a:r>
              <a:rPr lang="en-US" altLang="en-US" dirty="0" smtClean="0">
                <a:solidFill>
                  <a:schemeClr val="tx2"/>
                </a:solidFill>
              </a:rPr>
              <a:t>Hartford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2"/>
                </a:solidFill>
              </a:rPr>
              <a:t>Yakima Valley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>
                <a:solidFill>
                  <a:schemeClr val="tx2"/>
                </a:solidFill>
              </a:rPr>
              <a:t>CHC </a:t>
            </a:r>
            <a:r>
              <a:rPr lang="en-US" altLang="en-US" dirty="0" smtClean="0">
                <a:solidFill>
                  <a:schemeClr val="tx2"/>
                </a:solidFill>
              </a:rPr>
              <a:t>Middletown/NB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>
                <a:solidFill>
                  <a:schemeClr val="tx2"/>
                </a:solidFill>
              </a:rPr>
              <a:t>June </a:t>
            </a:r>
            <a:r>
              <a:rPr lang="en-US" altLang="en-US" dirty="0" smtClean="0">
                <a:solidFill>
                  <a:schemeClr val="tx2"/>
                </a:solidFill>
              </a:rPr>
              <a:t>27</a:t>
            </a:r>
            <a:r>
              <a:rPr lang="en-US" alt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endParaRPr lang="en-US" altLang="en-US" dirty="0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2"/>
                </a:solidFill>
              </a:rPr>
              <a:t>DePaul CHC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2"/>
                </a:solidFill>
              </a:rPr>
              <a:t>CHC Stamford 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2"/>
                </a:solidFill>
              </a:rPr>
              <a:t>CHC Meriden 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2"/>
                </a:solidFill>
              </a:rPr>
              <a:t>Holyoke HC 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endParaRPr lang="en-US" altLang="en-US" dirty="0" smtClean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2981" y="742950"/>
            <a:ext cx="77659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Schedule for Presentations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197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10285"/>
            <a:ext cx="7816241" cy="752249"/>
          </a:xfrm>
        </p:spPr>
        <p:txBody>
          <a:bodyPr lIns="90918" tIns="45457" rIns="90918" bIns="45457" anchor="t">
            <a:noAutofit/>
          </a:bodyPr>
          <a:lstStyle/>
          <a:p>
            <a:r>
              <a:rPr lang="en-US" b="1" dirty="0" smtClean="0"/>
              <a:t>May </a:t>
            </a:r>
            <a:r>
              <a:rPr lang="en-US" b="1" dirty="0" smtClean="0"/>
              <a:t>23</a:t>
            </a:r>
            <a:r>
              <a:rPr lang="en-US" b="1" baseline="30000" dirty="0" smtClean="0"/>
              <a:t>rd</a:t>
            </a:r>
            <a:r>
              <a:rPr lang="en-US" b="1" dirty="0" smtClean="0"/>
              <a:t> Presentations</a:t>
            </a:r>
            <a:endParaRPr lang="en-US" altLang="en-US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195"/>
            <a:ext cx="8629650" cy="5085884"/>
          </a:xfrm>
        </p:spPr>
        <p:txBody>
          <a:bodyPr lIns="90918" tIns="45457" rIns="90918" bIns="45457">
            <a:noAutofit/>
          </a:bodyPr>
          <a:lstStyle/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sz="3900" dirty="0" smtClean="0">
                <a:solidFill>
                  <a:schemeClr val="accent1">
                    <a:lumMod val="75000"/>
                  </a:schemeClr>
                </a:solidFill>
              </a:rPr>
              <a:t>Open Door CHC</a:t>
            </a:r>
            <a:endParaRPr lang="en-US" altLang="en-US" sz="3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0"/>
              </a:spcBef>
            </a:pPr>
            <a:r>
              <a:rPr lang="it-IT" altLang="en-US" dirty="0" smtClean="0">
                <a:solidFill>
                  <a:schemeClr val="accent1">
                    <a:lumMod val="75000"/>
                  </a:schemeClr>
                </a:solidFill>
              </a:rPr>
              <a:t>Jessa Andersen, Pasha, Prokopchuk, Jessica Stokes</a:t>
            </a:r>
            <a:endParaRPr lang="it-IT" alt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Topic: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Improving HTN Control with Nurse Visits</a:t>
            </a:r>
            <a:endParaRPr lang="en-US" alt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Link: </a:t>
            </a:r>
            <a:r>
              <a:rPr lang="en-US" u="sng" dirty="0">
                <a:hlinkClick r:id="rId2"/>
              </a:rPr>
              <a:t>https://vimeo.com/993699437/5a764d2460</a:t>
            </a:r>
            <a:endParaRPr lang="en-US" dirty="0"/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sz="3900" dirty="0" smtClean="0">
                <a:solidFill>
                  <a:schemeClr val="accent1">
                    <a:lumMod val="75000"/>
                  </a:schemeClr>
                </a:solidFill>
              </a:rPr>
              <a:t>CHC Middletown/New Britain</a:t>
            </a:r>
            <a:endParaRPr lang="en-US" altLang="en-US" sz="39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0"/>
              </a:spcBef>
            </a:pPr>
            <a:r>
              <a:rPr lang="it-IT" altLang="en-US" dirty="0" smtClean="0">
                <a:solidFill>
                  <a:schemeClr val="accent1">
                    <a:lumMod val="75000"/>
                  </a:schemeClr>
                </a:solidFill>
              </a:rPr>
              <a:t>Meredith Campbell, Grace Mills</a:t>
            </a:r>
            <a:endParaRPr lang="it-IT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Topic: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Integration of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Gender Affirming Hormone T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herapy</a:t>
            </a:r>
          </a:p>
          <a:p>
            <a:pPr lvl="1">
              <a:spcBef>
                <a:spcPts val="0"/>
              </a:spcBef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Link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vimeo.com/993712047/5b7cf508ff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21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10285"/>
            <a:ext cx="7816241" cy="752249"/>
          </a:xfrm>
        </p:spPr>
        <p:txBody>
          <a:bodyPr lIns="90918" tIns="45457" rIns="90918" bIns="45457" anchor="t">
            <a:noAutofit/>
          </a:bodyPr>
          <a:lstStyle/>
          <a:p>
            <a:r>
              <a:rPr lang="en-US" b="1" dirty="0" smtClean="0"/>
              <a:t>May </a:t>
            </a:r>
            <a:r>
              <a:rPr lang="en-US" b="1" dirty="0" smtClean="0"/>
              <a:t>23</a:t>
            </a:r>
            <a:r>
              <a:rPr lang="en-US" b="1" baseline="30000" dirty="0" smtClean="0"/>
              <a:t>rd</a:t>
            </a:r>
            <a:r>
              <a:rPr lang="en-US" b="1" dirty="0" smtClean="0"/>
              <a:t> Presentations</a:t>
            </a:r>
            <a:endParaRPr lang="en-US" altLang="en-US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48380"/>
            <a:ext cx="8629650" cy="4511304"/>
          </a:xfrm>
        </p:spPr>
        <p:txBody>
          <a:bodyPr lIns="90918" tIns="45457" rIns="90918" bIns="45457">
            <a:noAutofit/>
          </a:bodyPr>
          <a:lstStyle/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sz="3900" dirty="0" err="1" smtClean="0">
                <a:solidFill>
                  <a:schemeClr val="accent1">
                    <a:lumMod val="75000"/>
                  </a:schemeClr>
                </a:solidFill>
              </a:rPr>
              <a:t>HealthLinc</a:t>
            </a:r>
            <a:endParaRPr lang="en-US" altLang="en-US" sz="3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it-IT" altLang="en-US" dirty="0" smtClean="0">
                <a:solidFill>
                  <a:schemeClr val="accent1">
                    <a:lumMod val="75000"/>
                  </a:schemeClr>
                </a:solidFill>
              </a:rPr>
              <a:t>Valeria Fase, Erika Garver, Irene Lopez, Jenny Lope-Alvarez</a:t>
            </a:r>
            <a:endParaRPr lang="it-IT" alt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Topic: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Move Your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Body, Lift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Your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Mood</a:t>
            </a:r>
            <a:endParaRPr lang="en-US" alt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Link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vimeo.com/993756220/6be92cae92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71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10285"/>
            <a:ext cx="7816241" cy="752249"/>
          </a:xfrm>
        </p:spPr>
        <p:txBody>
          <a:bodyPr lIns="90918" tIns="45457" rIns="90918" bIns="45457" anchor="t">
            <a:noAutofit/>
          </a:bodyPr>
          <a:lstStyle/>
          <a:p>
            <a:r>
              <a:rPr lang="en-US" b="1" dirty="0" smtClean="0"/>
              <a:t>June </a:t>
            </a:r>
            <a:r>
              <a:rPr lang="en-US" b="1" dirty="0" smtClean="0"/>
              <a:t>13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r>
              <a:rPr lang="en-US" b="1" dirty="0" smtClean="0"/>
              <a:t>Presentations</a:t>
            </a:r>
            <a:endParaRPr lang="en-US" altLang="en-US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48380"/>
            <a:ext cx="8629650" cy="4511304"/>
          </a:xfrm>
        </p:spPr>
        <p:txBody>
          <a:bodyPr lIns="90918" tIns="45457" rIns="90918" bIns="45457">
            <a:normAutofit fontScale="92500" lnSpcReduction="10000"/>
          </a:bodyPr>
          <a:lstStyle/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sz="4200" dirty="0" smtClean="0">
                <a:solidFill>
                  <a:schemeClr val="accent1">
                    <a:lumMod val="75000"/>
                  </a:schemeClr>
                </a:solidFill>
              </a:rPr>
              <a:t>CHC New Britain</a:t>
            </a:r>
            <a:endParaRPr lang="en-US" altLang="en-US" sz="42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err="1" smtClean="0">
                <a:solidFill>
                  <a:schemeClr val="accent1">
                    <a:lumMod val="75000"/>
                  </a:schemeClr>
                </a:solidFill>
              </a:rPr>
              <a:t>Ucheci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 Onyebuchi, Mattea Ritter</a:t>
            </a:r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Topic: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Improving Access to Psychiatric Services in SBHC</a:t>
            </a:r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Link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u="sng" dirty="0">
                <a:hlinkClick r:id="rId2"/>
              </a:rPr>
              <a:t>https://vimeo.com/994086616/d68243d238</a:t>
            </a:r>
            <a:endParaRPr lang="en-US" dirty="0"/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sz="4200" dirty="0" smtClean="0">
                <a:solidFill>
                  <a:schemeClr val="accent1">
                    <a:lumMod val="75000"/>
                  </a:schemeClr>
                </a:solidFill>
              </a:rPr>
              <a:t>CHC Hartford</a:t>
            </a:r>
            <a:endParaRPr lang="en-US" altLang="en-US" sz="42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Julia Donovan, Emily Spraggs</a:t>
            </a:r>
            <a:endParaRPr lang="en-US" alt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Topic: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Providing Safe Sleep Resources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to I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nfants</a:t>
            </a:r>
            <a:endParaRPr lang="en-US" alt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Link: </a:t>
            </a:r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vimeo.com/994140892/47f5ca273c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0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10285"/>
            <a:ext cx="7816241" cy="752249"/>
          </a:xfrm>
        </p:spPr>
        <p:txBody>
          <a:bodyPr lIns="90918" tIns="45457" rIns="90918" bIns="45457" anchor="t">
            <a:noAutofit/>
          </a:bodyPr>
          <a:lstStyle/>
          <a:p>
            <a:r>
              <a:rPr lang="en-US" b="1" dirty="0" smtClean="0"/>
              <a:t>June </a:t>
            </a:r>
            <a:r>
              <a:rPr lang="en-US" b="1" dirty="0" smtClean="0"/>
              <a:t>13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r>
              <a:rPr lang="en-US" b="1" dirty="0" smtClean="0"/>
              <a:t>Presentations</a:t>
            </a:r>
            <a:endParaRPr lang="en-US" altLang="en-US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48380"/>
            <a:ext cx="8629650" cy="4511304"/>
          </a:xfrm>
        </p:spPr>
        <p:txBody>
          <a:bodyPr lIns="90918" tIns="45457" rIns="90918" bIns="45457">
            <a:normAutofit fontScale="92500" lnSpcReduction="10000"/>
          </a:bodyPr>
          <a:lstStyle/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sz="4200" dirty="0" smtClean="0">
                <a:solidFill>
                  <a:schemeClr val="accent1">
                    <a:lumMod val="75000"/>
                  </a:schemeClr>
                </a:solidFill>
              </a:rPr>
              <a:t>Yakima Valley</a:t>
            </a:r>
            <a:endParaRPr lang="en-US" altLang="en-US" sz="42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Kayla Steltz, Rodrigo Franco-Lara</a:t>
            </a:r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Topic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ncreasing Colon Cancer Screening Kit Return Rates </a:t>
            </a:r>
            <a:endParaRPr lang="en-US" alt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Link: </a:t>
            </a:r>
            <a:r>
              <a:rPr lang="en-US" u="sng" dirty="0">
                <a:hlinkClick r:id="rId2"/>
              </a:rPr>
              <a:t>https://vimeo.com/994148938/4898b08fa5</a:t>
            </a:r>
            <a:endParaRPr lang="en-US" dirty="0"/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sz="4200" dirty="0" smtClean="0">
                <a:solidFill>
                  <a:schemeClr val="accent1">
                    <a:lumMod val="75000"/>
                  </a:schemeClr>
                </a:solidFill>
              </a:rPr>
              <a:t>CHC Middletown/New Britain</a:t>
            </a:r>
            <a:endParaRPr lang="en-US" altLang="en-US" sz="4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Victoria Foote, Tori Rufo</a:t>
            </a:r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Topic: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Increasing Colorectal Cancer Screening Rates</a:t>
            </a:r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Link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vimeo.com/994158193/fc05160196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00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10285"/>
            <a:ext cx="7816241" cy="752249"/>
          </a:xfrm>
        </p:spPr>
        <p:txBody>
          <a:bodyPr lIns="90918" tIns="45457" rIns="90918" bIns="45457" anchor="t">
            <a:noAutofit/>
          </a:bodyPr>
          <a:lstStyle/>
          <a:p>
            <a:r>
              <a:rPr lang="en-US" b="1" dirty="0" smtClean="0"/>
              <a:t>June </a:t>
            </a:r>
            <a:r>
              <a:rPr lang="en-US" b="1" dirty="0" smtClean="0"/>
              <a:t>27</a:t>
            </a:r>
            <a:r>
              <a:rPr lang="en-US" b="1" baseline="30000" dirty="0" smtClean="0"/>
              <a:t>th</a:t>
            </a:r>
            <a:r>
              <a:rPr lang="en-US" b="1" dirty="0" smtClean="0"/>
              <a:t> Presentations</a:t>
            </a:r>
            <a:endParaRPr lang="en-US" altLang="en-US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48380"/>
            <a:ext cx="8629650" cy="4511304"/>
          </a:xfrm>
        </p:spPr>
        <p:txBody>
          <a:bodyPr lIns="90918" tIns="45457" rIns="90918" bIns="45457">
            <a:normAutofit fontScale="92500" lnSpcReduction="10000"/>
          </a:bodyPr>
          <a:lstStyle/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sz="4200" dirty="0" smtClean="0">
                <a:solidFill>
                  <a:schemeClr val="accent1">
                    <a:lumMod val="75000"/>
                  </a:schemeClr>
                </a:solidFill>
              </a:rPr>
              <a:t>DePaul CHC</a:t>
            </a:r>
            <a:endParaRPr lang="en-US" altLang="en-US" sz="42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sz="3000" dirty="0" smtClean="0">
                <a:solidFill>
                  <a:schemeClr val="accent1">
                    <a:lumMod val="75000"/>
                  </a:schemeClr>
                </a:solidFill>
              </a:rPr>
              <a:t>Jamie Bothello, Shermese </a:t>
            </a:r>
            <a:r>
              <a:rPr lang="en-US" altLang="en-US" sz="3000" dirty="0" err="1" smtClean="0">
                <a:solidFill>
                  <a:schemeClr val="accent1">
                    <a:lumMod val="75000"/>
                  </a:schemeClr>
                </a:solidFill>
              </a:rPr>
              <a:t>Ceasar</a:t>
            </a:r>
            <a:r>
              <a:rPr lang="en-US" altLang="en-US" sz="3000" dirty="0" smtClean="0">
                <a:solidFill>
                  <a:schemeClr val="accent1">
                    <a:lumMod val="75000"/>
                  </a:schemeClr>
                </a:solidFill>
              </a:rPr>
              <a:t>, Courtney James</a:t>
            </a:r>
            <a:endParaRPr lang="en-US" altLang="en-US" sz="30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sz="3000" dirty="0" smtClean="0">
                <a:solidFill>
                  <a:schemeClr val="accent1">
                    <a:lumMod val="75000"/>
                  </a:schemeClr>
                </a:solidFill>
              </a:rPr>
              <a:t>Topic</a:t>
            </a:r>
            <a:r>
              <a:rPr lang="en-US" altLang="en-US" sz="30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altLang="en-US" sz="3000" dirty="0">
                <a:solidFill>
                  <a:schemeClr val="accent1">
                    <a:lumMod val="75000"/>
                  </a:schemeClr>
                </a:solidFill>
              </a:rPr>
              <a:t>FIT Kit Compliance</a:t>
            </a:r>
            <a:endParaRPr lang="en-US" altLang="en-US" sz="3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sz="3000" dirty="0" smtClean="0">
                <a:solidFill>
                  <a:schemeClr val="accent1">
                    <a:lumMod val="75000"/>
                  </a:schemeClr>
                </a:solidFill>
              </a:rPr>
              <a:t>Link: </a:t>
            </a:r>
            <a:r>
              <a:rPr lang="en-US" u="sng" dirty="0">
                <a:hlinkClick r:id="rId2"/>
              </a:rPr>
              <a:t>https://vimeo.com/994166857/f6e632bedb</a:t>
            </a:r>
            <a:endParaRPr lang="en-US" dirty="0"/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sz="4200" dirty="0" smtClean="0">
                <a:solidFill>
                  <a:schemeClr val="accent1">
                    <a:lumMod val="75000"/>
                  </a:schemeClr>
                </a:solidFill>
              </a:rPr>
              <a:t>CHC Stamford</a:t>
            </a: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sz="3000" dirty="0" smtClean="0">
                <a:solidFill>
                  <a:schemeClr val="accent1">
                    <a:lumMod val="75000"/>
                  </a:schemeClr>
                </a:solidFill>
              </a:rPr>
              <a:t>Loraine Richards, Drew Walker</a:t>
            </a:r>
            <a:endParaRPr lang="en-US" altLang="en-US" sz="30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sz="3000" dirty="0">
                <a:solidFill>
                  <a:schemeClr val="accent1">
                    <a:lumMod val="75000"/>
                  </a:schemeClr>
                </a:solidFill>
              </a:rPr>
              <a:t>Topic: </a:t>
            </a:r>
            <a:r>
              <a:rPr lang="en-US" altLang="en-US" sz="3000" dirty="0">
                <a:solidFill>
                  <a:schemeClr val="accent1">
                    <a:lumMod val="75000"/>
                  </a:schemeClr>
                </a:solidFill>
              </a:rPr>
              <a:t>Increasing Portal Use by </a:t>
            </a:r>
            <a:r>
              <a:rPr lang="en-US" altLang="en-US" sz="3000" dirty="0" smtClean="0">
                <a:solidFill>
                  <a:schemeClr val="accent1">
                    <a:lumMod val="75000"/>
                  </a:schemeClr>
                </a:solidFill>
              </a:rPr>
              <a:t>Patients</a:t>
            </a:r>
            <a:endParaRPr lang="en-US" altLang="en-US" sz="30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sz="3000" dirty="0" smtClean="0">
                <a:solidFill>
                  <a:schemeClr val="accent1">
                    <a:lumMod val="75000"/>
                  </a:schemeClr>
                </a:solidFill>
              </a:rPr>
              <a:t>Link: </a:t>
            </a:r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vimeo.com/994177429/a4230583cb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1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10285"/>
            <a:ext cx="7816241" cy="752249"/>
          </a:xfrm>
        </p:spPr>
        <p:txBody>
          <a:bodyPr lIns="90918" tIns="45457" rIns="90918" bIns="45457" anchor="t">
            <a:noAutofit/>
          </a:bodyPr>
          <a:lstStyle/>
          <a:p>
            <a:r>
              <a:rPr lang="en-US" b="1" dirty="0" smtClean="0"/>
              <a:t>June </a:t>
            </a:r>
            <a:r>
              <a:rPr lang="en-US" b="1" dirty="0" smtClean="0"/>
              <a:t>27</a:t>
            </a:r>
            <a:r>
              <a:rPr lang="en-US" b="1" baseline="30000" dirty="0" smtClean="0"/>
              <a:t>th</a:t>
            </a:r>
            <a:r>
              <a:rPr lang="en-US" b="1" dirty="0" smtClean="0"/>
              <a:t> Presentations</a:t>
            </a:r>
            <a:endParaRPr lang="en-US" altLang="en-US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09829"/>
            <a:ext cx="8629650" cy="4824711"/>
          </a:xfrm>
        </p:spPr>
        <p:txBody>
          <a:bodyPr lIns="90918" tIns="45457" rIns="90918" bIns="45457">
            <a:normAutofit fontScale="92500" lnSpcReduction="10000"/>
          </a:bodyPr>
          <a:lstStyle/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sz="4200" dirty="0" smtClean="0">
                <a:solidFill>
                  <a:schemeClr val="accent1">
                    <a:lumMod val="75000"/>
                  </a:schemeClr>
                </a:solidFill>
              </a:rPr>
              <a:t>CHC </a:t>
            </a:r>
            <a:r>
              <a:rPr lang="en-US" altLang="en-US" sz="4200" dirty="0" smtClean="0">
                <a:solidFill>
                  <a:schemeClr val="accent1">
                    <a:lumMod val="75000"/>
                  </a:schemeClr>
                </a:solidFill>
              </a:rPr>
              <a:t>Meriden</a:t>
            </a:r>
            <a:endParaRPr lang="en-US" altLang="en-US" sz="4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Meghan Asplund, Shayla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Partridge</a:t>
            </a: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Topic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Streamlining DME Ordering</a:t>
            </a:r>
            <a:endParaRPr lang="en-US" alt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Link: </a:t>
            </a:r>
            <a:r>
              <a:rPr lang="en-US" u="sng" dirty="0">
                <a:hlinkClick r:id="rId3"/>
              </a:rPr>
              <a:t>https://vimeo.com/994191254/e4b4018875</a:t>
            </a:r>
            <a:endParaRPr lang="en-US" dirty="0"/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sz="4200" dirty="0" smtClean="0">
                <a:solidFill>
                  <a:schemeClr val="accent1">
                    <a:lumMod val="75000"/>
                  </a:schemeClr>
                </a:solidFill>
              </a:rPr>
              <a:t>Holyoke Health C</a:t>
            </a:r>
            <a:r>
              <a:rPr lang="en-US" altLang="en-US" sz="3900" dirty="0" smtClean="0">
                <a:solidFill>
                  <a:schemeClr val="accent1">
                    <a:lumMod val="75000"/>
                  </a:schemeClr>
                </a:solidFill>
              </a:rPr>
              <a:t>enter</a:t>
            </a:r>
            <a:endParaRPr lang="en-US" altLang="en-US" sz="39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Muriel Appram</a:t>
            </a:r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Topic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Documentation of Diet and Exercise Counseling for</a:t>
            </a:r>
            <a:b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Pediatric Patients</a:t>
            </a:r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Link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u="sng" dirty="0">
                <a:hlinkClick r:id="rId4"/>
              </a:rPr>
              <a:t>https://vimeo.com/994202886/b10f87a783</a:t>
            </a:r>
            <a:endParaRPr lang="en-US" dirty="0"/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8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132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C_WI_PPTtemp_Light_R1027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CHC_WI_PPTtemp_Light_R102716</Template>
  <TotalTime>35458</TotalTime>
  <Words>302</Words>
  <Application>Microsoft Office PowerPoint</Application>
  <PresentationFormat>On-screen Show (4:3)</PresentationFormat>
  <Paragraphs>75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MS PGothic</vt:lpstr>
      <vt:lpstr>Aharoni</vt:lpstr>
      <vt:lpstr>Arial</vt:lpstr>
      <vt:lpstr>Calibri</vt:lpstr>
      <vt:lpstr>Times New Roman</vt:lpstr>
      <vt:lpstr>CHC_WI_PPTtemp_Light_R102716</vt:lpstr>
      <vt:lpstr>1_Office Theme</vt:lpstr>
      <vt:lpstr>2_Office Theme</vt:lpstr>
      <vt:lpstr>PowerPoint Presentation</vt:lpstr>
      <vt:lpstr>PowerPoint Presentation</vt:lpstr>
      <vt:lpstr>May 23rd Presentations</vt:lpstr>
      <vt:lpstr>May 23rd Presentations</vt:lpstr>
      <vt:lpstr>June 13th Presentations</vt:lpstr>
      <vt:lpstr>June 13th Presentations</vt:lpstr>
      <vt:lpstr>June 27th Presentations</vt:lpstr>
      <vt:lpstr>June 27th Presentations</vt:lpstr>
    </vt:vector>
  </TitlesOfParts>
  <Company>Maurer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Maurer</dc:creator>
  <cp:lastModifiedBy>Splaine, Mark</cp:lastModifiedBy>
  <cp:revision>358</cp:revision>
  <dcterms:created xsi:type="dcterms:W3CDTF">2014-09-04T15:59:57Z</dcterms:created>
  <dcterms:modified xsi:type="dcterms:W3CDTF">2024-08-05T20:08:33Z</dcterms:modified>
</cp:coreProperties>
</file>