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35"/>
  </p:notesMasterIdLst>
  <p:sldIdLst>
    <p:sldId id="334" r:id="rId3"/>
    <p:sldId id="363" r:id="rId4"/>
    <p:sldId id="308" r:id="rId5"/>
    <p:sldId id="365" r:id="rId6"/>
    <p:sldId id="335" r:id="rId7"/>
    <p:sldId id="367" r:id="rId8"/>
    <p:sldId id="368" r:id="rId9"/>
    <p:sldId id="369" r:id="rId10"/>
    <p:sldId id="354" r:id="rId11"/>
    <p:sldId id="355" r:id="rId12"/>
    <p:sldId id="356" r:id="rId13"/>
    <p:sldId id="384" r:id="rId14"/>
    <p:sldId id="385" r:id="rId15"/>
    <p:sldId id="386" r:id="rId16"/>
    <p:sldId id="387" r:id="rId17"/>
    <p:sldId id="361" r:id="rId18"/>
    <p:sldId id="362" r:id="rId19"/>
    <p:sldId id="370" r:id="rId20"/>
    <p:sldId id="371" r:id="rId21"/>
    <p:sldId id="388" r:id="rId22"/>
    <p:sldId id="373" r:id="rId23"/>
    <p:sldId id="372" r:id="rId24"/>
    <p:sldId id="374" r:id="rId25"/>
    <p:sldId id="375" r:id="rId26"/>
    <p:sldId id="376" r:id="rId27"/>
    <p:sldId id="377" r:id="rId28"/>
    <p:sldId id="378" r:id="rId29"/>
    <p:sldId id="379" r:id="rId30"/>
    <p:sldId id="380" r:id="rId31"/>
    <p:sldId id="381" r:id="rId32"/>
    <p:sldId id="382" r:id="rId33"/>
    <p:sldId id="383"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571" autoAdjust="0"/>
  </p:normalViewPr>
  <p:slideViewPr>
    <p:cSldViewPr>
      <p:cViewPr varScale="1">
        <p:scale>
          <a:sx n="64" d="100"/>
          <a:sy n="64" d="100"/>
        </p:scale>
        <p:origin x="1482" y="6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B05FC9-D276-4A07-82CB-AC391D08B6F5}" type="doc">
      <dgm:prSet loTypeId="urn:diagrams.loki3.com/BracketList" loCatId="officeonline" qsTypeId="urn:microsoft.com/office/officeart/2005/8/quickstyle/simple3" qsCatId="simple" csTypeId="urn:microsoft.com/office/officeart/2005/8/colors/colorful5" csCatId="colorful" phldr="1"/>
      <dgm:spPr/>
      <dgm:t>
        <a:bodyPr/>
        <a:lstStyle/>
        <a:p>
          <a:endParaRPr lang="en-US"/>
        </a:p>
      </dgm:t>
    </dgm:pt>
    <dgm:pt modelId="{23A3AFA6-B13B-489B-A46B-6687FDE40E13}">
      <dgm:prSet phldrT="[Text]" custT="1"/>
      <dgm:spPr>
        <a:xfrm>
          <a:off x="0" y="25192"/>
          <a:ext cx="2133600" cy="732600"/>
        </a:xfrm>
        <a:prstGeom prst="rect">
          <a:avLst/>
        </a:prstGeom>
        <a:noFill/>
        <a:ln>
          <a:noFill/>
        </a:ln>
        <a:effectLst/>
      </dgm:spPr>
      <dgm:t>
        <a:bodyPr/>
        <a:lstStyle/>
        <a:p>
          <a:r>
            <a:rPr lang="en-US" sz="1800" b="1" dirty="0" smtClean="0">
              <a:solidFill>
                <a:sysClr val="windowText" lastClr="000000">
                  <a:hueOff val="0"/>
                  <a:satOff val="0"/>
                  <a:lumOff val="0"/>
                  <a:alphaOff val="0"/>
                </a:sysClr>
              </a:solidFill>
              <a:latin typeface="Calibri" panose="020F0502020204030204"/>
              <a:ea typeface="+mn-ea"/>
              <a:cs typeface="+mn-cs"/>
            </a:rPr>
            <a:t>Problem Statement</a:t>
          </a:r>
          <a:endParaRPr lang="en-US" sz="1800" b="1" dirty="0">
            <a:solidFill>
              <a:sysClr val="windowText" lastClr="000000">
                <a:hueOff val="0"/>
                <a:satOff val="0"/>
                <a:lumOff val="0"/>
                <a:alphaOff val="0"/>
              </a:sysClr>
            </a:solidFill>
            <a:latin typeface="Calibri" panose="020F0502020204030204"/>
            <a:ea typeface="+mn-ea"/>
            <a:cs typeface="+mn-cs"/>
          </a:endParaRPr>
        </a:p>
      </dgm:t>
    </dgm:pt>
    <dgm:pt modelId="{836E1FB7-41B8-4E8F-B457-AF5703EF04D9}" type="parTrans" cxnId="{7882C875-A119-4191-852D-1A7B2676EF1B}">
      <dgm:prSet/>
      <dgm:spPr/>
      <dgm:t>
        <a:bodyPr/>
        <a:lstStyle/>
        <a:p>
          <a:endParaRPr lang="en-US"/>
        </a:p>
      </dgm:t>
    </dgm:pt>
    <dgm:pt modelId="{7A61AFC7-0B09-48C9-A0A7-9346A3046FAB}" type="sibTrans" cxnId="{7882C875-A119-4191-852D-1A7B2676EF1B}">
      <dgm:prSet/>
      <dgm:spPr/>
      <dgm:t>
        <a:bodyPr/>
        <a:lstStyle/>
        <a:p>
          <a:endParaRPr lang="en-US"/>
        </a:p>
      </dgm:t>
    </dgm:pt>
    <dgm:pt modelId="{3813E08C-A6B4-4575-8607-27256BFF40E7}">
      <dgm:prSet phldrT="[Text]" custT="1"/>
      <dgm:spPr>
        <a:xfrm>
          <a:off x="2731008" y="25192"/>
          <a:ext cx="5803393" cy="732600"/>
        </a:xfrm>
        <a:prstGeom prst="rect">
          <a:avLst/>
        </a:prstGeom>
        <a:gradFill rotWithShape="0">
          <a:gsLst>
            <a:gs pos="0">
              <a:srgbClr val="4472C4">
                <a:hueOff val="0"/>
                <a:satOff val="0"/>
                <a:lumOff val="0"/>
                <a:alphaOff val="0"/>
                <a:lumMod val="110000"/>
                <a:satMod val="105000"/>
                <a:tint val="67000"/>
              </a:srgbClr>
            </a:gs>
            <a:gs pos="50000">
              <a:srgbClr val="4472C4">
                <a:hueOff val="0"/>
                <a:satOff val="0"/>
                <a:lumOff val="0"/>
                <a:alphaOff val="0"/>
                <a:lumMod val="105000"/>
                <a:satMod val="103000"/>
                <a:tint val="73000"/>
              </a:srgbClr>
            </a:gs>
            <a:gs pos="100000">
              <a:srgbClr val="4472C4">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600" dirty="0" smtClean="0">
              <a:solidFill>
                <a:sysClr val="windowText" lastClr="000000"/>
              </a:solidFill>
              <a:latin typeface="Calibri" panose="020F0502020204030204"/>
              <a:ea typeface="+mn-ea"/>
              <a:cs typeface="+mn-cs"/>
            </a:rPr>
            <a:t>Create this statement with team</a:t>
          </a:r>
          <a:endParaRPr lang="en-US" sz="1600" dirty="0">
            <a:solidFill>
              <a:sysClr val="windowText" lastClr="000000"/>
            </a:solidFill>
            <a:latin typeface="Calibri" panose="020F0502020204030204"/>
            <a:ea typeface="+mn-ea"/>
            <a:cs typeface="+mn-cs"/>
          </a:endParaRPr>
        </a:p>
      </dgm:t>
    </dgm:pt>
    <dgm:pt modelId="{E483DFA1-6A3E-467C-B337-E3E6EFC9D0DB}" type="parTrans" cxnId="{73F6FCDE-F35A-47E3-8120-33A6184801CD}">
      <dgm:prSet/>
      <dgm:spPr/>
      <dgm:t>
        <a:bodyPr/>
        <a:lstStyle/>
        <a:p>
          <a:endParaRPr lang="en-US"/>
        </a:p>
      </dgm:t>
    </dgm:pt>
    <dgm:pt modelId="{C6772784-C542-4609-A52B-276462F04E2D}" type="sibTrans" cxnId="{73F6FCDE-F35A-47E3-8120-33A6184801CD}">
      <dgm:prSet/>
      <dgm:spPr/>
      <dgm:t>
        <a:bodyPr/>
        <a:lstStyle/>
        <a:p>
          <a:endParaRPr lang="en-US"/>
        </a:p>
      </dgm:t>
    </dgm:pt>
    <dgm:pt modelId="{5FBC0F64-3125-49BF-840F-2F443A68BDC2}">
      <dgm:prSet phldrT="[Text]" custT="1"/>
      <dgm:spPr>
        <a:xfrm>
          <a:off x="0" y="890992"/>
          <a:ext cx="2133600" cy="732600"/>
        </a:xfrm>
        <a:prstGeom prst="rect">
          <a:avLst/>
        </a:prstGeom>
        <a:noFill/>
        <a:ln>
          <a:noFill/>
        </a:ln>
        <a:effectLst/>
      </dgm:spPr>
      <dgm:t>
        <a:bodyPr/>
        <a:lstStyle/>
        <a:p>
          <a:r>
            <a:rPr lang="en-US" sz="1800" b="1" dirty="0" smtClean="0">
              <a:solidFill>
                <a:sysClr val="windowText" lastClr="000000">
                  <a:hueOff val="0"/>
                  <a:satOff val="0"/>
                  <a:lumOff val="0"/>
                  <a:alphaOff val="0"/>
                </a:sysClr>
              </a:solidFill>
              <a:latin typeface="Calibri" panose="020F0502020204030204"/>
              <a:ea typeface="+mn-ea"/>
              <a:cs typeface="+mn-cs"/>
            </a:rPr>
            <a:t>Team Members</a:t>
          </a:r>
          <a:endParaRPr lang="en-US" sz="1800" b="1" dirty="0">
            <a:solidFill>
              <a:sysClr val="windowText" lastClr="000000">
                <a:hueOff val="0"/>
                <a:satOff val="0"/>
                <a:lumOff val="0"/>
                <a:alphaOff val="0"/>
              </a:sysClr>
            </a:solidFill>
            <a:latin typeface="Calibri" panose="020F0502020204030204"/>
            <a:ea typeface="+mn-ea"/>
            <a:cs typeface="+mn-cs"/>
          </a:endParaRPr>
        </a:p>
      </dgm:t>
    </dgm:pt>
    <dgm:pt modelId="{B0593E55-7BBA-49F8-9CA4-5AA4C9F21BE0}" type="parTrans" cxnId="{369361BD-FCE8-4E52-ADF3-EB28628409AF}">
      <dgm:prSet/>
      <dgm:spPr/>
      <dgm:t>
        <a:bodyPr/>
        <a:lstStyle/>
        <a:p>
          <a:endParaRPr lang="en-US"/>
        </a:p>
      </dgm:t>
    </dgm:pt>
    <dgm:pt modelId="{3E595E6E-B955-47FE-886F-AD5365D36725}" type="sibTrans" cxnId="{369361BD-FCE8-4E52-ADF3-EB28628409AF}">
      <dgm:prSet/>
      <dgm:spPr/>
      <dgm:t>
        <a:bodyPr/>
        <a:lstStyle/>
        <a:p>
          <a:endParaRPr lang="en-US"/>
        </a:p>
      </dgm:t>
    </dgm:pt>
    <dgm:pt modelId="{0C39AF44-80A8-4909-9017-EC682FC16446}">
      <dgm:prSet phldrT="[Text]" custT="1"/>
      <dgm:spPr>
        <a:xfrm>
          <a:off x="0" y="1756792"/>
          <a:ext cx="2133600" cy="1053112"/>
        </a:xfrm>
        <a:prstGeom prst="rect">
          <a:avLst/>
        </a:prstGeom>
        <a:noFill/>
        <a:ln>
          <a:noFill/>
        </a:ln>
        <a:effectLst/>
      </dgm:spPr>
      <dgm:t>
        <a:bodyPr/>
        <a:lstStyle/>
        <a:p>
          <a:pPr algn="r"/>
          <a:r>
            <a:rPr lang="en-US" sz="1800" b="1" dirty="0" smtClean="0">
              <a:solidFill>
                <a:sysClr val="windowText" lastClr="000000">
                  <a:hueOff val="0"/>
                  <a:satOff val="0"/>
                  <a:lumOff val="0"/>
                  <a:alphaOff val="0"/>
                </a:sysClr>
              </a:solidFill>
              <a:latin typeface="Calibri" panose="020F0502020204030204"/>
              <a:ea typeface="+mn-ea"/>
              <a:cs typeface="+mn-cs"/>
            </a:rPr>
            <a:t>Central Question/ Why</a:t>
          </a:r>
          <a:r>
            <a:rPr lang="en-US" sz="1800" b="1" baseline="0" dirty="0" smtClean="0">
              <a:solidFill>
                <a:sysClr val="windowText" lastClr="000000">
                  <a:hueOff val="0"/>
                  <a:satOff val="0"/>
                  <a:lumOff val="0"/>
                  <a:alphaOff val="0"/>
                </a:sysClr>
              </a:solidFill>
              <a:latin typeface="Calibri" panose="020F0502020204030204"/>
              <a:ea typeface="+mn-ea"/>
              <a:cs typeface="+mn-cs"/>
            </a:rPr>
            <a:t> work on this now?</a:t>
          </a:r>
          <a:endParaRPr lang="en-US" sz="2100" b="1" dirty="0">
            <a:solidFill>
              <a:sysClr val="windowText" lastClr="000000">
                <a:hueOff val="0"/>
                <a:satOff val="0"/>
                <a:lumOff val="0"/>
                <a:alphaOff val="0"/>
              </a:sysClr>
            </a:solidFill>
            <a:latin typeface="Calibri" panose="020F0502020204030204"/>
            <a:ea typeface="+mn-ea"/>
            <a:cs typeface="+mn-cs"/>
          </a:endParaRPr>
        </a:p>
      </dgm:t>
    </dgm:pt>
    <dgm:pt modelId="{BB5F584F-A29E-404D-80AD-88ECD20B955A}" type="parTrans" cxnId="{7181E062-C273-400C-83DB-0120FBD04AB1}">
      <dgm:prSet/>
      <dgm:spPr/>
      <dgm:t>
        <a:bodyPr/>
        <a:lstStyle/>
        <a:p>
          <a:endParaRPr lang="en-US"/>
        </a:p>
      </dgm:t>
    </dgm:pt>
    <dgm:pt modelId="{156988DD-B059-4030-810C-ACE544FC0D2B}" type="sibTrans" cxnId="{7181E062-C273-400C-83DB-0120FBD04AB1}">
      <dgm:prSet/>
      <dgm:spPr/>
      <dgm:t>
        <a:bodyPr/>
        <a:lstStyle/>
        <a:p>
          <a:endParaRPr lang="en-US"/>
        </a:p>
      </dgm:t>
    </dgm:pt>
    <dgm:pt modelId="{A25D86C3-EADB-4275-95F0-CD9034AE095F}">
      <dgm:prSet phldrT="[Text]" custT="1"/>
      <dgm:spPr>
        <a:xfrm>
          <a:off x="2731008" y="890992"/>
          <a:ext cx="5803393" cy="732600"/>
        </a:xfrm>
        <a:prstGeom prst="rect">
          <a:avLst/>
        </a:prstGeom>
        <a:gradFill rotWithShape="0">
          <a:gsLst>
            <a:gs pos="0">
              <a:srgbClr val="4472C4">
                <a:hueOff val="-1225557"/>
                <a:satOff val="-1705"/>
                <a:lumOff val="-654"/>
                <a:alphaOff val="0"/>
                <a:lumMod val="110000"/>
                <a:satMod val="105000"/>
                <a:tint val="67000"/>
              </a:srgbClr>
            </a:gs>
            <a:gs pos="50000">
              <a:srgbClr val="4472C4">
                <a:hueOff val="-1225557"/>
                <a:satOff val="-1705"/>
                <a:lumOff val="-654"/>
                <a:alphaOff val="0"/>
                <a:lumMod val="105000"/>
                <a:satMod val="103000"/>
                <a:tint val="73000"/>
              </a:srgbClr>
            </a:gs>
            <a:gs pos="100000">
              <a:srgbClr val="4472C4">
                <a:hueOff val="-1225557"/>
                <a:satOff val="-1705"/>
                <a:lumOff val="-654"/>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600" dirty="0" smtClean="0">
              <a:solidFill>
                <a:sysClr val="windowText" lastClr="000000"/>
              </a:solidFill>
              <a:latin typeface="Calibri" panose="020F0502020204030204"/>
              <a:ea typeface="+mn-ea"/>
              <a:cs typeface="+mn-cs"/>
            </a:rPr>
            <a:t>Include each member (core and extended)</a:t>
          </a:r>
          <a:endParaRPr lang="en-US" sz="1600" dirty="0">
            <a:solidFill>
              <a:sysClr val="windowText" lastClr="000000"/>
            </a:solidFill>
            <a:latin typeface="Calibri" panose="020F0502020204030204"/>
            <a:ea typeface="+mn-ea"/>
            <a:cs typeface="+mn-cs"/>
          </a:endParaRPr>
        </a:p>
      </dgm:t>
    </dgm:pt>
    <dgm:pt modelId="{C17B3235-A1B1-4E35-A7B0-6096F37B2902}" type="parTrans" cxnId="{3474F3FE-9BDD-4A1B-BDF6-D1FE15CAB424}">
      <dgm:prSet/>
      <dgm:spPr/>
      <dgm:t>
        <a:bodyPr/>
        <a:lstStyle/>
        <a:p>
          <a:endParaRPr lang="en-US"/>
        </a:p>
      </dgm:t>
    </dgm:pt>
    <dgm:pt modelId="{535956B3-8C12-4973-AD83-B9DE006810F8}" type="sibTrans" cxnId="{3474F3FE-9BDD-4A1B-BDF6-D1FE15CAB424}">
      <dgm:prSet/>
      <dgm:spPr/>
      <dgm:t>
        <a:bodyPr/>
        <a:lstStyle/>
        <a:p>
          <a:endParaRPr lang="en-US"/>
        </a:p>
      </dgm:t>
    </dgm:pt>
    <dgm:pt modelId="{4579C739-9B1A-4433-84B2-C9284774BA7B}">
      <dgm:prSet phldrT="[Text]" custT="1"/>
      <dgm:spPr>
        <a:xfrm>
          <a:off x="0" y="2943105"/>
          <a:ext cx="2133600" cy="732600"/>
        </a:xfrm>
        <a:prstGeom prst="rect">
          <a:avLst/>
        </a:prstGeom>
        <a:noFill/>
        <a:ln>
          <a:noFill/>
        </a:ln>
        <a:effectLst/>
      </dgm:spPr>
      <dgm:t>
        <a:bodyPr/>
        <a:lstStyle/>
        <a:p>
          <a:pPr algn="r"/>
          <a:r>
            <a:rPr lang="en-US" sz="1800" b="1" dirty="0" smtClean="0">
              <a:solidFill>
                <a:sysClr val="windowText" lastClr="000000">
                  <a:hueOff val="0"/>
                  <a:satOff val="0"/>
                  <a:lumOff val="0"/>
                  <a:alphaOff val="0"/>
                </a:sysClr>
              </a:solidFill>
              <a:latin typeface="Calibri" panose="020F0502020204030204"/>
              <a:ea typeface="+mn-ea"/>
              <a:cs typeface="+mn-cs"/>
            </a:rPr>
            <a:t>Measures</a:t>
          </a:r>
          <a:endParaRPr lang="en-US" sz="1800" b="1" dirty="0">
            <a:solidFill>
              <a:sysClr val="windowText" lastClr="000000">
                <a:hueOff val="0"/>
                <a:satOff val="0"/>
                <a:lumOff val="0"/>
                <a:alphaOff val="0"/>
              </a:sysClr>
            </a:solidFill>
            <a:latin typeface="Calibri" panose="020F0502020204030204"/>
            <a:ea typeface="+mn-ea"/>
            <a:cs typeface="+mn-cs"/>
          </a:endParaRPr>
        </a:p>
      </dgm:t>
    </dgm:pt>
    <dgm:pt modelId="{B47CD5C7-AB18-4BB9-B5F2-81622E221E95}" type="parTrans" cxnId="{876D57BB-7599-4ADD-81D1-37A9A01588BD}">
      <dgm:prSet/>
      <dgm:spPr/>
      <dgm:t>
        <a:bodyPr/>
        <a:lstStyle/>
        <a:p>
          <a:endParaRPr lang="en-US"/>
        </a:p>
      </dgm:t>
    </dgm:pt>
    <dgm:pt modelId="{8E0D6C29-B589-4E34-B403-17513CF6DEDA}" type="sibTrans" cxnId="{876D57BB-7599-4ADD-81D1-37A9A01588BD}">
      <dgm:prSet/>
      <dgm:spPr/>
      <dgm:t>
        <a:bodyPr/>
        <a:lstStyle/>
        <a:p>
          <a:endParaRPr lang="en-US"/>
        </a:p>
      </dgm:t>
    </dgm:pt>
    <dgm:pt modelId="{B0A966FA-6428-4D34-9A3E-37A364C55447}">
      <dgm:prSet phldrT="[Text]" custT="1"/>
      <dgm:spPr>
        <a:xfrm>
          <a:off x="2731008" y="1756792"/>
          <a:ext cx="5803393" cy="1053112"/>
        </a:xfrm>
        <a:prstGeom prst="rect">
          <a:avLst/>
        </a:prstGeom>
        <a:gradFill rotWithShape="0">
          <a:gsLst>
            <a:gs pos="0">
              <a:srgbClr val="4472C4">
                <a:hueOff val="-2451115"/>
                <a:satOff val="-3409"/>
                <a:lumOff val="-1307"/>
                <a:alphaOff val="0"/>
                <a:lumMod val="110000"/>
                <a:satMod val="105000"/>
                <a:tint val="67000"/>
              </a:srgbClr>
            </a:gs>
            <a:gs pos="50000">
              <a:srgbClr val="4472C4">
                <a:hueOff val="-2451115"/>
                <a:satOff val="-3409"/>
                <a:lumOff val="-1307"/>
                <a:alphaOff val="0"/>
                <a:lumMod val="105000"/>
                <a:satMod val="103000"/>
                <a:tint val="73000"/>
              </a:srgbClr>
            </a:gs>
            <a:gs pos="100000">
              <a:srgbClr val="4472C4">
                <a:hueOff val="-2451115"/>
                <a:satOff val="-3409"/>
                <a:lumOff val="-1307"/>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600" dirty="0" smtClean="0">
              <a:solidFill>
                <a:sysClr val="windowText" lastClr="000000"/>
              </a:solidFill>
              <a:latin typeface="Calibri" panose="020F0502020204030204"/>
              <a:ea typeface="+mn-ea"/>
              <a:cs typeface="+mn-cs"/>
            </a:rPr>
            <a:t>What is the impact anticipated OR what are the current losses</a:t>
          </a:r>
          <a:endParaRPr lang="en-US" sz="1600" dirty="0">
            <a:solidFill>
              <a:sysClr val="windowText" lastClr="000000"/>
            </a:solidFill>
            <a:latin typeface="Calibri" panose="020F0502020204030204"/>
            <a:ea typeface="+mn-ea"/>
            <a:cs typeface="+mn-cs"/>
          </a:endParaRPr>
        </a:p>
      </dgm:t>
    </dgm:pt>
    <dgm:pt modelId="{CDAC0042-7ECE-4C22-9D11-63ACDBEBA70C}" type="parTrans" cxnId="{1B6DFF90-F503-4C0F-8043-BC44F6EDCE01}">
      <dgm:prSet/>
      <dgm:spPr/>
      <dgm:t>
        <a:bodyPr/>
        <a:lstStyle/>
        <a:p>
          <a:endParaRPr lang="en-US"/>
        </a:p>
      </dgm:t>
    </dgm:pt>
    <dgm:pt modelId="{601BAAAD-70A9-416A-A707-D0099D7C5C81}" type="sibTrans" cxnId="{1B6DFF90-F503-4C0F-8043-BC44F6EDCE01}">
      <dgm:prSet/>
      <dgm:spPr/>
      <dgm:t>
        <a:bodyPr/>
        <a:lstStyle/>
        <a:p>
          <a:endParaRPr lang="en-US"/>
        </a:p>
      </dgm:t>
    </dgm:pt>
    <dgm:pt modelId="{3A08CB7D-CF45-452D-9A18-25D9A783F106}">
      <dgm:prSet phldrT="[Text]" custT="1"/>
      <dgm:spPr>
        <a:xfrm>
          <a:off x="0" y="5540505"/>
          <a:ext cx="2133600" cy="778387"/>
        </a:xfrm>
        <a:prstGeom prst="rect">
          <a:avLst/>
        </a:prstGeom>
        <a:noFill/>
        <a:ln>
          <a:noFill/>
        </a:ln>
        <a:effectLst/>
      </dgm:spPr>
      <dgm:t>
        <a:bodyPr/>
        <a:lstStyle/>
        <a:p>
          <a:pPr algn="r"/>
          <a:r>
            <a:rPr lang="en-US" sz="1800" b="1" dirty="0" smtClean="0">
              <a:solidFill>
                <a:sysClr val="windowText" lastClr="000000">
                  <a:hueOff val="0"/>
                  <a:satOff val="0"/>
                  <a:lumOff val="0"/>
                  <a:alphaOff val="0"/>
                </a:sysClr>
              </a:solidFill>
              <a:latin typeface="Calibri" panose="020F0502020204030204"/>
              <a:ea typeface="+mn-ea"/>
              <a:cs typeface="+mn-cs"/>
            </a:rPr>
            <a:t>Scope</a:t>
          </a:r>
          <a:r>
            <a:rPr lang="en-US" sz="1200" dirty="0" smtClean="0">
              <a:solidFill>
                <a:sysClr val="windowText" lastClr="000000">
                  <a:hueOff val="0"/>
                  <a:satOff val="0"/>
                  <a:lumOff val="0"/>
                  <a:alphaOff val="0"/>
                </a:sysClr>
              </a:solidFill>
              <a:latin typeface="Calibri" panose="020F0502020204030204"/>
              <a:ea typeface="+mn-ea"/>
              <a:cs typeface="+mn-cs"/>
            </a:rPr>
            <a:t> </a:t>
          </a:r>
          <a:endParaRPr lang="en-US" sz="1100" b="0" dirty="0">
            <a:solidFill>
              <a:sysClr val="windowText" lastClr="000000">
                <a:hueOff val="0"/>
                <a:satOff val="0"/>
                <a:lumOff val="0"/>
                <a:alphaOff val="0"/>
              </a:sysClr>
            </a:solidFill>
            <a:latin typeface="Calibri" panose="020F0502020204030204"/>
            <a:ea typeface="+mn-ea"/>
            <a:cs typeface="+mn-cs"/>
          </a:endParaRPr>
        </a:p>
      </dgm:t>
    </dgm:pt>
    <dgm:pt modelId="{5A6A79BE-34FA-44CC-B83A-8F4B4CF983CB}" type="parTrans" cxnId="{54725FA8-5613-4976-AD64-921163BAA73B}">
      <dgm:prSet/>
      <dgm:spPr/>
      <dgm:t>
        <a:bodyPr/>
        <a:lstStyle/>
        <a:p>
          <a:endParaRPr lang="en-US"/>
        </a:p>
      </dgm:t>
    </dgm:pt>
    <dgm:pt modelId="{CAD487F5-A709-437E-ABFE-06F6E019932C}" type="sibTrans" cxnId="{54725FA8-5613-4976-AD64-921163BAA73B}">
      <dgm:prSet/>
      <dgm:spPr/>
      <dgm:t>
        <a:bodyPr/>
        <a:lstStyle/>
        <a:p>
          <a:endParaRPr lang="en-US"/>
        </a:p>
      </dgm:t>
    </dgm:pt>
    <dgm:pt modelId="{4116D923-3DE5-4EC5-BFDB-86285A8C3598}">
      <dgm:prSet phldrT="[Text]" custT="1"/>
      <dgm:spPr>
        <a:xfrm>
          <a:off x="0" y="3808905"/>
          <a:ext cx="2133600" cy="732600"/>
        </a:xfrm>
        <a:prstGeom prst="rect">
          <a:avLst/>
        </a:prstGeom>
        <a:noFill/>
        <a:ln>
          <a:noFill/>
        </a:ln>
        <a:effectLst/>
      </dgm:spPr>
      <dgm:t>
        <a:bodyPr/>
        <a:lstStyle/>
        <a:p>
          <a:pPr algn="r"/>
          <a:r>
            <a:rPr lang="en-US" sz="1800" b="1" dirty="0" smtClean="0">
              <a:solidFill>
                <a:sysClr val="windowText" lastClr="000000">
                  <a:hueOff val="0"/>
                  <a:satOff val="0"/>
                  <a:lumOff val="0"/>
                  <a:alphaOff val="0"/>
                </a:sysClr>
              </a:solidFill>
              <a:latin typeface="Calibri" panose="020F0502020204030204"/>
              <a:ea typeface="+mn-ea"/>
              <a:cs typeface="+mn-cs"/>
            </a:rPr>
            <a:t>Goal Statement</a:t>
          </a:r>
          <a:endParaRPr lang="en-US" sz="1800" b="1" dirty="0">
            <a:solidFill>
              <a:sysClr val="windowText" lastClr="000000">
                <a:hueOff val="0"/>
                <a:satOff val="0"/>
                <a:lumOff val="0"/>
                <a:alphaOff val="0"/>
              </a:sysClr>
            </a:solidFill>
            <a:latin typeface="Calibri" panose="020F0502020204030204"/>
            <a:ea typeface="+mn-ea"/>
            <a:cs typeface="+mn-cs"/>
          </a:endParaRPr>
        </a:p>
      </dgm:t>
    </dgm:pt>
    <dgm:pt modelId="{DA854F54-B4EC-4130-9E51-B3E5DA9923DF}" type="parTrans" cxnId="{312D7F26-6BC7-4814-B1BE-2BBFD19598E6}">
      <dgm:prSet/>
      <dgm:spPr/>
      <dgm:t>
        <a:bodyPr/>
        <a:lstStyle/>
        <a:p>
          <a:endParaRPr lang="en-US"/>
        </a:p>
      </dgm:t>
    </dgm:pt>
    <dgm:pt modelId="{2B5C527C-2A5F-4F71-9138-CA7B8E4F7548}" type="sibTrans" cxnId="{312D7F26-6BC7-4814-B1BE-2BBFD19598E6}">
      <dgm:prSet/>
      <dgm:spPr/>
      <dgm:t>
        <a:bodyPr/>
        <a:lstStyle/>
        <a:p>
          <a:endParaRPr lang="en-US"/>
        </a:p>
      </dgm:t>
    </dgm:pt>
    <dgm:pt modelId="{BDA20F66-4E23-47B5-AAB7-687B7DCDED00}">
      <dgm:prSet phldrT="[Text]" custT="1"/>
      <dgm:spPr>
        <a:xfrm>
          <a:off x="2731008" y="2943105"/>
          <a:ext cx="5803393" cy="732600"/>
        </a:xfrm>
        <a:prstGeom prst="rect">
          <a:avLst/>
        </a:prstGeom>
        <a:gradFill rotWithShape="0">
          <a:gsLst>
            <a:gs pos="0">
              <a:srgbClr val="4472C4">
                <a:hueOff val="-3676672"/>
                <a:satOff val="-5114"/>
                <a:lumOff val="-1961"/>
                <a:alphaOff val="0"/>
                <a:lumMod val="110000"/>
                <a:satMod val="105000"/>
                <a:tint val="67000"/>
              </a:srgbClr>
            </a:gs>
            <a:gs pos="50000">
              <a:srgbClr val="4472C4">
                <a:hueOff val="-3676672"/>
                <a:satOff val="-5114"/>
                <a:lumOff val="-1961"/>
                <a:alphaOff val="0"/>
                <a:lumMod val="105000"/>
                <a:satMod val="103000"/>
                <a:tint val="73000"/>
              </a:srgbClr>
            </a:gs>
            <a:gs pos="100000">
              <a:srgbClr val="4472C4">
                <a:hueOff val="-3676672"/>
                <a:satOff val="-5114"/>
                <a:lumOff val="-1961"/>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600" dirty="0" smtClean="0">
              <a:solidFill>
                <a:sysClr val="windowText" lastClr="000000"/>
              </a:solidFill>
              <a:latin typeface="Calibri" panose="020F0502020204030204"/>
              <a:ea typeface="+mn-ea"/>
              <a:cs typeface="+mn-cs"/>
            </a:rPr>
            <a:t>Measurement from Performance Improvement (PI) Goals</a:t>
          </a:r>
          <a:endParaRPr lang="en-US" sz="1600" dirty="0">
            <a:solidFill>
              <a:sysClr val="windowText" lastClr="000000"/>
            </a:solidFill>
            <a:latin typeface="Calibri" panose="020F0502020204030204"/>
            <a:ea typeface="+mn-ea"/>
            <a:cs typeface="+mn-cs"/>
          </a:endParaRPr>
        </a:p>
      </dgm:t>
    </dgm:pt>
    <dgm:pt modelId="{406BE115-C2F1-4F53-B5B3-01C28047908F}" type="parTrans" cxnId="{C36E4F41-5493-437F-BC53-BF5BB0B2D5B1}">
      <dgm:prSet/>
      <dgm:spPr/>
      <dgm:t>
        <a:bodyPr/>
        <a:lstStyle/>
        <a:p>
          <a:endParaRPr lang="en-US"/>
        </a:p>
      </dgm:t>
    </dgm:pt>
    <dgm:pt modelId="{3CF7C7F8-401D-4A06-B410-0ADED022F434}" type="sibTrans" cxnId="{C36E4F41-5493-437F-BC53-BF5BB0B2D5B1}">
      <dgm:prSet/>
      <dgm:spPr/>
      <dgm:t>
        <a:bodyPr/>
        <a:lstStyle/>
        <a:p>
          <a:endParaRPr lang="en-US"/>
        </a:p>
      </dgm:t>
    </dgm:pt>
    <dgm:pt modelId="{92574F46-373C-491B-B78A-0DB237A8F20D}">
      <dgm:prSet phldrT="[Text]" custT="1"/>
      <dgm:spPr>
        <a:xfrm>
          <a:off x="0" y="4674705"/>
          <a:ext cx="2133600" cy="732600"/>
        </a:xfrm>
        <a:prstGeom prst="rect">
          <a:avLst/>
        </a:prstGeom>
        <a:noFill/>
        <a:ln>
          <a:noFill/>
        </a:ln>
        <a:effectLst/>
      </dgm:spPr>
      <dgm:t>
        <a:bodyPr/>
        <a:lstStyle/>
        <a:p>
          <a:pPr algn="r"/>
          <a:r>
            <a:rPr lang="en-US" sz="1800" b="1" dirty="0" smtClean="0">
              <a:solidFill>
                <a:sysClr val="windowText" lastClr="000000">
                  <a:hueOff val="0"/>
                  <a:satOff val="0"/>
                  <a:lumOff val="0"/>
                  <a:alphaOff val="0"/>
                </a:sysClr>
              </a:solidFill>
              <a:latin typeface="Calibri" panose="020F0502020204030204"/>
              <a:ea typeface="+mn-ea"/>
              <a:cs typeface="+mn-cs"/>
            </a:rPr>
            <a:t>Milestones/ Dates</a:t>
          </a:r>
          <a:endParaRPr lang="en-US" sz="1800" b="1" dirty="0">
            <a:solidFill>
              <a:sysClr val="windowText" lastClr="000000">
                <a:hueOff val="0"/>
                <a:satOff val="0"/>
                <a:lumOff val="0"/>
                <a:alphaOff val="0"/>
              </a:sysClr>
            </a:solidFill>
            <a:latin typeface="Calibri" panose="020F0502020204030204"/>
            <a:ea typeface="+mn-ea"/>
            <a:cs typeface="+mn-cs"/>
          </a:endParaRPr>
        </a:p>
      </dgm:t>
    </dgm:pt>
    <dgm:pt modelId="{44214B7D-93D4-4423-BA77-60C104AF58B9}" type="parTrans" cxnId="{41792CFF-8ADA-4B31-9079-347A8AF001BA}">
      <dgm:prSet/>
      <dgm:spPr/>
      <dgm:t>
        <a:bodyPr/>
        <a:lstStyle/>
        <a:p>
          <a:endParaRPr lang="en-US"/>
        </a:p>
      </dgm:t>
    </dgm:pt>
    <dgm:pt modelId="{8786E44A-3A10-4E65-BB66-8F7FCC063FBE}" type="sibTrans" cxnId="{41792CFF-8ADA-4B31-9079-347A8AF001BA}">
      <dgm:prSet/>
      <dgm:spPr/>
      <dgm:t>
        <a:bodyPr/>
        <a:lstStyle/>
        <a:p>
          <a:endParaRPr lang="en-US"/>
        </a:p>
      </dgm:t>
    </dgm:pt>
    <dgm:pt modelId="{64E7A648-6028-43E8-9DC0-8C6598AEFD20}">
      <dgm:prSet phldrT="[Text]" custT="1"/>
      <dgm:spPr>
        <a:xfrm>
          <a:off x="2731008" y="3808905"/>
          <a:ext cx="5803393" cy="732600"/>
        </a:xfrm>
        <a:prstGeom prst="rect">
          <a:avLst/>
        </a:prstGeom>
        <a:gradFill rotWithShape="0">
          <a:gsLst>
            <a:gs pos="0">
              <a:srgbClr val="4472C4">
                <a:hueOff val="-4902230"/>
                <a:satOff val="-6819"/>
                <a:lumOff val="-2615"/>
                <a:alphaOff val="0"/>
                <a:lumMod val="110000"/>
                <a:satMod val="105000"/>
                <a:tint val="67000"/>
              </a:srgbClr>
            </a:gs>
            <a:gs pos="50000">
              <a:srgbClr val="4472C4">
                <a:hueOff val="-4902230"/>
                <a:satOff val="-6819"/>
                <a:lumOff val="-2615"/>
                <a:alphaOff val="0"/>
                <a:lumMod val="105000"/>
                <a:satMod val="103000"/>
                <a:tint val="73000"/>
              </a:srgbClr>
            </a:gs>
            <a:gs pos="100000">
              <a:srgbClr val="4472C4">
                <a:hueOff val="-4902230"/>
                <a:satOff val="-6819"/>
                <a:lumOff val="-2615"/>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600" dirty="0" smtClean="0">
              <a:solidFill>
                <a:sysClr val="windowText" lastClr="000000"/>
              </a:solidFill>
              <a:latin typeface="Calibri" panose="020F0502020204030204"/>
              <a:ea typeface="+mn-ea"/>
              <a:cs typeface="+mn-cs"/>
            </a:rPr>
            <a:t>Goals from team or organization’s specific statement. </a:t>
          </a:r>
          <a:endParaRPr lang="en-US" sz="1600" dirty="0">
            <a:solidFill>
              <a:sysClr val="windowText" lastClr="000000"/>
            </a:solidFill>
            <a:latin typeface="Calibri" panose="020F0502020204030204"/>
            <a:ea typeface="+mn-ea"/>
            <a:cs typeface="+mn-cs"/>
          </a:endParaRPr>
        </a:p>
      </dgm:t>
    </dgm:pt>
    <dgm:pt modelId="{5E2BA33E-1491-466E-8A19-EEF93FAFE440}" type="parTrans" cxnId="{7E66283D-97AE-47D7-B763-285373F879C8}">
      <dgm:prSet/>
      <dgm:spPr/>
      <dgm:t>
        <a:bodyPr/>
        <a:lstStyle/>
        <a:p>
          <a:endParaRPr lang="en-US"/>
        </a:p>
      </dgm:t>
    </dgm:pt>
    <dgm:pt modelId="{7B5DD2BD-721A-4E33-83DC-8B7E4D1E6FBF}" type="sibTrans" cxnId="{7E66283D-97AE-47D7-B763-285373F879C8}">
      <dgm:prSet/>
      <dgm:spPr/>
      <dgm:t>
        <a:bodyPr/>
        <a:lstStyle/>
        <a:p>
          <a:endParaRPr lang="en-US"/>
        </a:p>
      </dgm:t>
    </dgm:pt>
    <dgm:pt modelId="{C574DDDE-1C8E-44C0-88BA-DA7F9F2F5D62}">
      <dgm:prSet phldrT="[Text]" custT="1"/>
      <dgm:spPr>
        <a:xfrm>
          <a:off x="2731008" y="4674705"/>
          <a:ext cx="5803393" cy="732600"/>
        </a:xfrm>
        <a:prstGeom prst="rect">
          <a:avLst/>
        </a:prstGeom>
        <a:gradFill rotWithShape="0">
          <a:gsLst>
            <a:gs pos="0">
              <a:srgbClr val="4472C4">
                <a:hueOff val="-6127787"/>
                <a:satOff val="-8523"/>
                <a:lumOff val="-3268"/>
                <a:alphaOff val="0"/>
                <a:lumMod val="110000"/>
                <a:satMod val="105000"/>
                <a:tint val="67000"/>
              </a:srgbClr>
            </a:gs>
            <a:gs pos="50000">
              <a:srgbClr val="4472C4">
                <a:hueOff val="-6127787"/>
                <a:satOff val="-8523"/>
                <a:lumOff val="-3268"/>
                <a:alphaOff val="0"/>
                <a:lumMod val="105000"/>
                <a:satMod val="103000"/>
                <a:tint val="73000"/>
              </a:srgbClr>
            </a:gs>
            <a:gs pos="100000">
              <a:srgbClr val="4472C4">
                <a:hueOff val="-6127787"/>
                <a:satOff val="-8523"/>
                <a:lumOff val="-3268"/>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600" dirty="0" smtClean="0">
              <a:solidFill>
                <a:sysClr val="windowText" lastClr="000000"/>
              </a:solidFill>
              <a:latin typeface="Calibri" panose="020F0502020204030204"/>
              <a:ea typeface="+mn-ea"/>
              <a:cs typeface="+mn-cs"/>
            </a:rPr>
            <a:t>Date team first meeting and date project charter created</a:t>
          </a:r>
          <a:endParaRPr lang="en-US" sz="1600" dirty="0">
            <a:solidFill>
              <a:sysClr val="windowText" lastClr="000000"/>
            </a:solidFill>
            <a:latin typeface="Calibri" panose="020F0502020204030204"/>
            <a:ea typeface="+mn-ea"/>
            <a:cs typeface="+mn-cs"/>
          </a:endParaRPr>
        </a:p>
      </dgm:t>
    </dgm:pt>
    <dgm:pt modelId="{5F1FC445-FE69-4207-91C3-E343E67DEE6F}" type="parTrans" cxnId="{D3705155-5226-4F07-B5F5-CE65EC2D21AF}">
      <dgm:prSet/>
      <dgm:spPr/>
      <dgm:t>
        <a:bodyPr/>
        <a:lstStyle/>
        <a:p>
          <a:endParaRPr lang="en-US"/>
        </a:p>
      </dgm:t>
    </dgm:pt>
    <dgm:pt modelId="{80766AF2-9C43-43B6-A2E8-D5D5EBAC48FF}" type="sibTrans" cxnId="{D3705155-5226-4F07-B5F5-CE65EC2D21AF}">
      <dgm:prSet/>
      <dgm:spPr/>
      <dgm:t>
        <a:bodyPr/>
        <a:lstStyle/>
        <a:p>
          <a:endParaRPr lang="en-US"/>
        </a:p>
      </dgm:t>
    </dgm:pt>
    <dgm:pt modelId="{77D1A00C-0B5A-49EB-823C-92741D5D63F3}">
      <dgm:prSet phldrT="[Text]" custT="1"/>
      <dgm:spPr>
        <a:xfrm>
          <a:off x="2731008" y="5540505"/>
          <a:ext cx="5803393" cy="778387"/>
        </a:xfrm>
        <a:prstGeom prst="rect">
          <a:avLst/>
        </a:prstGeom>
        <a:gradFill rotWithShape="0">
          <a:gsLst>
            <a:gs pos="0">
              <a:srgbClr val="4472C4">
                <a:hueOff val="-7353344"/>
                <a:satOff val="-10228"/>
                <a:lumOff val="-3922"/>
                <a:alphaOff val="0"/>
                <a:lumMod val="110000"/>
                <a:satMod val="105000"/>
                <a:tint val="67000"/>
              </a:srgbClr>
            </a:gs>
            <a:gs pos="50000">
              <a:srgbClr val="4472C4">
                <a:hueOff val="-7353344"/>
                <a:satOff val="-10228"/>
                <a:lumOff val="-3922"/>
                <a:alphaOff val="0"/>
                <a:lumMod val="105000"/>
                <a:satMod val="103000"/>
                <a:tint val="73000"/>
              </a:srgbClr>
            </a:gs>
            <a:gs pos="100000">
              <a:srgbClr val="4472C4">
                <a:hueOff val="-7353344"/>
                <a:satOff val="-10228"/>
                <a:lumOff val="-3922"/>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600" b="0" dirty="0" smtClean="0">
              <a:solidFill>
                <a:sysClr val="windowText" lastClr="000000">
                  <a:hueOff val="0"/>
                  <a:satOff val="0"/>
                  <a:lumOff val="0"/>
                  <a:alphaOff val="0"/>
                </a:sysClr>
              </a:solidFill>
              <a:effectLst/>
              <a:latin typeface="Calibri" panose="020F0502020204030204"/>
              <a:ea typeface="+mn-ea"/>
              <a:cs typeface="+mn-cs"/>
            </a:rPr>
            <a:t>Document first &amp; last process steps.</a:t>
          </a:r>
          <a:r>
            <a:rPr lang="en-US" sz="1600" b="0" baseline="0" dirty="0" smtClean="0">
              <a:solidFill>
                <a:sysClr val="windowText" lastClr="000000">
                  <a:hueOff val="0"/>
                  <a:satOff val="0"/>
                  <a:lumOff val="0"/>
                  <a:alphaOff val="0"/>
                </a:sysClr>
              </a:solidFill>
              <a:effectLst/>
              <a:latin typeface="Calibri" panose="020F0502020204030204"/>
              <a:ea typeface="+mn-ea"/>
              <a:cs typeface="+mn-cs"/>
            </a:rPr>
            <a:t> </a:t>
          </a:r>
          <a:endParaRPr lang="en-US" sz="1200" dirty="0">
            <a:solidFill>
              <a:sysClr val="windowText" lastClr="000000"/>
            </a:solidFill>
            <a:latin typeface="Calibri" panose="020F0502020204030204"/>
            <a:ea typeface="+mn-ea"/>
            <a:cs typeface="+mn-cs"/>
          </a:endParaRPr>
        </a:p>
      </dgm:t>
    </dgm:pt>
    <dgm:pt modelId="{51B83B93-60BE-4F36-AB43-108AF1693B07}" type="parTrans" cxnId="{384A93AA-7CD9-458F-84B3-3C00AAE8ABAA}">
      <dgm:prSet/>
      <dgm:spPr/>
      <dgm:t>
        <a:bodyPr/>
        <a:lstStyle/>
        <a:p>
          <a:endParaRPr lang="en-US"/>
        </a:p>
      </dgm:t>
    </dgm:pt>
    <dgm:pt modelId="{9137D04F-9163-43E0-AD78-F71976DEDD91}" type="sibTrans" cxnId="{384A93AA-7CD9-458F-84B3-3C00AAE8ABAA}">
      <dgm:prSet/>
      <dgm:spPr/>
      <dgm:t>
        <a:bodyPr/>
        <a:lstStyle/>
        <a:p>
          <a:endParaRPr lang="en-US"/>
        </a:p>
      </dgm:t>
    </dgm:pt>
    <dgm:pt modelId="{FE7E4222-A842-4F8C-9EE0-1A5A64A0F78B}">
      <dgm:prSet phldrT="[Text]" custT="1"/>
      <dgm:spPr>
        <a:xfrm>
          <a:off x="2731008" y="4674705"/>
          <a:ext cx="5803393" cy="732600"/>
        </a:xfrm>
        <a:gradFill rotWithShape="0">
          <a:gsLst>
            <a:gs pos="0">
              <a:srgbClr val="4472C4">
                <a:hueOff val="-6127787"/>
                <a:satOff val="-8523"/>
                <a:lumOff val="-3268"/>
                <a:alphaOff val="0"/>
                <a:lumMod val="110000"/>
                <a:satMod val="105000"/>
                <a:tint val="67000"/>
              </a:srgbClr>
            </a:gs>
            <a:gs pos="50000">
              <a:srgbClr val="4472C4">
                <a:hueOff val="-6127787"/>
                <a:satOff val="-8523"/>
                <a:lumOff val="-3268"/>
                <a:alphaOff val="0"/>
                <a:lumMod val="105000"/>
                <a:satMod val="103000"/>
                <a:tint val="73000"/>
              </a:srgbClr>
            </a:gs>
            <a:gs pos="100000">
              <a:srgbClr val="4472C4">
                <a:hueOff val="-6127787"/>
                <a:satOff val="-8523"/>
                <a:lumOff val="-3268"/>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600" dirty="0" smtClean="0">
              <a:solidFill>
                <a:sysClr val="windowText" lastClr="000000"/>
              </a:solidFill>
              <a:latin typeface="Calibri" panose="020F0502020204030204"/>
              <a:ea typeface="+mn-ea"/>
              <a:cs typeface="+mn-cs"/>
            </a:rPr>
            <a:t>Deliverables and when they are due</a:t>
          </a:r>
          <a:endParaRPr lang="en-US" sz="1600" dirty="0">
            <a:solidFill>
              <a:sysClr val="windowText" lastClr="000000"/>
            </a:solidFill>
            <a:latin typeface="Calibri" panose="020F0502020204030204"/>
            <a:ea typeface="+mn-ea"/>
            <a:cs typeface="+mn-cs"/>
          </a:endParaRPr>
        </a:p>
      </dgm:t>
    </dgm:pt>
    <dgm:pt modelId="{DFA94B34-BC70-4652-84D4-5CCF9FC87A31}" type="parTrans" cxnId="{3D258F68-FB42-4257-A4EE-BCEA781960CC}">
      <dgm:prSet/>
      <dgm:spPr/>
      <dgm:t>
        <a:bodyPr/>
        <a:lstStyle/>
        <a:p>
          <a:endParaRPr lang="en-US"/>
        </a:p>
      </dgm:t>
    </dgm:pt>
    <dgm:pt modelId="{07999A3B-C1FC-40E6-B8E2-94883A2EEA09}" type="sibTrans" cxnId="{3D258F68-FB42-4257-A4EE-BCEA781960CC}">
      <dgm:prSet/>
      <dgm:spPr/>
      <dgm:t>
        <a:bodyPr/>
        <a:lstStyle/>
        <a:p>
          <a:endParaRPr lang="en-US"/>
        </a:p>
      </dgm:t>
    </dgm:pt>
    <dgm:pt modelId="{6773ABD8-EA2F-4981-AD7D-A33765B8EACC}">
      <dgm:prSet phldrT="[Text]" custT="1"/>
      <dgm:spPr>
        <a:xfrm>
          <a:off x="2731008" y="2943105"/>
          <a:ext cx="5803393" cy="732600"/>
        </a:xfrm>
        <a:gradFill rotWithShape="0">
          <a:gsLst>
            <a:gs pos="0">
              <a:srgbClr val="4472C4">
                <a:hueOff val="-3676672"/>
                <a:satOff val="-5114"/>
                <a:lumOff val="-1961"/>
                <a:alphaOff val="0"/>
                <a:lumMod val="110000"/>
                <a:satMod val="105000"/>
                <a:tint val="67000"/>
              </a:srgbClr>
            </a:gs>
            <a:gs pos="50000">
              <a:srgbClr val="4472C4">
                <a:hueOff val="-3676672"/>
                <a:satOff val="-5114"/>
                <a:lumOff val="-1961"/>
                <a:alphaOff val="0"/>
                <a:lumMod val="105000"/>
                <a:satMod val="103000"/>
                <a:tint val="73000"/>
              </a:srgbClr>
            </a:gs>
            <a:gs pos="100000">
              <a:srgbClr val="4472C4">
                <a:hueOff val="-3676672"/>
                <a:satOff val="-5114"/>
                <a:lumOff val="-1961"/>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600" dirty="0" smtClean="0">
              <a:solidFill>
                <a:sysClr val="windowText" lastClr="000000"/>
              </a:solidFill>
              <a:latin typeface="Calibri" panose="020F0502020204030204"/>
              <a:ea typeface="+mn-ea"/>
              <a:cs typeface="+mn-cs"/>
            </a:rPr>
            <a:t>If implementation goal –evidence that it is implemented?</a:t>
          </a:r>
          <a:endParaRPr lang="en-US" sz="1600" dirty="0">
            <a:solidFill>
              <a:sysClr val="windowText" lastClr="000000"/>
            </a:solidFill>
            <a:latin typeface="Calibri" panose="020F0502020204030204"/>
            <a:ea typeface="+mn-ea"/>
            <a:cs typeface="+mn-cs"/>
          </a:endParaRPr>
        </a:p>
      </dgm:t>
    </dgm:pt>
    <dgm:pt modelId="{FEE3BE24-5AF8-410F-8A8A-81303EFF89D9}" type="parTrans" cxnId="{F199CA6B-7FE0-4063-9850-2C59C6B71DCC}">
      <dgm:prSet/>
      <dgm:spPr/>
      <dgm:t>
        <a:bodyPr/>
        <a:lstStyle/>
        <a:p>
          <a:endParaRPr lang="en-US"/>
        </a:p>
      </dgm:t>
    </dgm:pt>
    <dgm:pt modelId="{094C1CE9-4361-4680-A84A-81706F485810}" type="sibTrans" cxnId="{F199CA6B-7FE0-4063-9850-2C59C6B71DCC}">
      <dgm:prSet/>
      <dgm:spPr/>
      <dgm:t>
        <a:bodyPr/>
        <a:lstStyle/>
        <a:p>
          <a:endParaRPr lang="en-US"/>
        </a:p>
      </dgm:t>
    </dgm:pt>
    <dgm:pt modelId="{63AB0D71-9067-4C93-B6E2-891F3E87FAE9}">
      <dgm:prSet custT="1"/>
      <dgm:spPr/>
      <dgm:t>
        <a:bodyPr/>
        <a:lstStyle/>
        <a:p>
          <a:r>
            <a:rPr lang="en-US" sz="1600" b="0" baseline="0" dirty="0" smtClean="0">
              <a:solidFill>
                <a:sysClr val="windowText" lastClr="000000">
                  <a:hueOff val="0"/>
                  <a:satOff val="0"/>
                  <a:lumOff val="0"/>
                  <a:alphaOff val="0"/>
                </a:sysClr>
              </a:solidFill>
              <a:effectLst/>
              <a:latin typeface="Calibri" panose="020F0502020204030204"/>
              <a:ea typeface="+mn-ea"/>
              <a:cs typeface="+mn-cs"/>
            </a:rPr>
            <a:t>List areas of exclusion for this project</a:t>
          </a:r>
          <a:endParaRPr lang="en-US" sz="1600" dirty="0"/>
        </a:p>
      </dgm:t>
    </dgm:pt>
    <dgm:pt modelId="{ABFE15F6-0CC6-4B3C-B7F8-41C591EBE78B}" type="parTrans" cxnId="{A3984E4E-D183-45FE-946E-E92A291A7A94}">
      <dgm:prSet/>
      <dgm:spPr/>
      <dgm:t>
        <a:bodyPr/>
        <a:lstStyle/>
        <a:p>
          <a:endParaRPr lang="en-US"/>
        </a:p>
      </dgm:t>
    </dgm:pt>
    <dgm:pt modelId="{15673AEB-3F43-4087-A382-22843CC8DB60}" type="sibTrans" cxnId="{A3984E4E-D183-45FE-946E-E92A291A7A94}">
      <dgm:prSet/>
      <dgm:spPr/>
      <dgm:t>
        <a:bodyPr/>
        <a:lstStyle/>
        <a:p>
          <a:endParaRPr lang="en-US"/>
        </a:p>
      </dgm:t>
    </dgm:pt>
    <dgm:pt modelId="{75D35A07-64D8-4EC8-864C-92A053CE7D68}">
      <dgm:prSet phldrT="[Text]" custT="1"/>
      <dgm:spPr>
        <a:xfrm>
          <a:off x="2731008" y="1756792"/>
          <a:ext cx="5803393" cy="1053112"/>
        </a:xfrm>
        <a:gradFill rotWithShape="0">
          <a:gsLst>
            <a:gs pos="0">
              <a:srgbClr val="4472C4">
                <a:hueOff val="-2451115"/>
                <a:satOff val="-3409"/>
                <a:lumOff val="-1307"/>
                <a:alphaOff val="0"/>
                <a:lumMod val="110000"/>
                <a:satMod val="105000"/>
                <a:tint val="67000"/>
              </a:srgbClr>
            </a:gs>
            <a:gs pos="50000">
              <a:srgbClr val="4472C4">
                <a:hueOff val="-2451115"/>
                <a:satOff val="-3409"/>
                <a:lumOff val="-1307"/>
                <a:alphaOff val="0"/>
                <a:lumMod val="105000"/>
                <a:satMod val="103000"/>
                <a:tint val="73000"/>
              </a:srgbClr>
            </a:gs>
            <a:gs pos="100000">
              <a:srgbClr val="4472C4">
                <a:hueOff val="-2451115"/>
                <a:satOff val="-3409"/>
                <a:lumOff val="-1307"/>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600" dirty="0" smtClean="0">
              <a:solidFill>
                <a:sysClr val="windowText" lastClr="000000"/>
              </a:solidFill>
              <a:latin typeface="Calibri" panose="020F0502020204030204"/>
              <a:ea typeface="+mn-ea"/>
              <a:cs typeface="+mn-cs"/>
            </a:rPr>
            <a:t>Create this statement with team</a:t>
          </a:r>
          <a:endParaRPr lang="en-US" sz="1600" dirty="0">
            <a:solidFill>
              <a:sysClr val="windowText" lastClr="000000"/>
            </a:solidFill>
            <a:latin typeface="Calibri" panose="020F0502020204030204"/>
            <a:ea typeface="+mn-ea"/>
            <a:cs typeface="+mn-cs"/>
          </a:endParaRPr>
        </a:p>
      </dgm:t>
    </dgm:pt>
    <dgm:pt modelId="{F27372AF-DD89-4413-99CD-904E209E551D}" type="parTrans" cxnId="{4EA3CFE7-2A19-495A-A711-BB4BE5CBD2EB}">
      <dgm:prSet/>
      <dgm:spPr/>
      <dgm:t>
        <a:bodyPr/>
        <a:lstStyle/>
        <a:p>
          <a:endParaRPr lang="en-US"/>
        </a:p>
      </dgm:t>
    </dgm:pt>
    <dgm:pt modelId="{0D910E83-7181-4BBF-A8A0-638C8A59827C}" type="sibTrans" cxnId="{4EA3CFE7-2A19-495A-A711-BB4BE5CBD2EB}">
      <dgm:prSet/>
      <dgm:spPr/>
      <dgm:t>
        <a:bodyPr/>
        <a:lstStyle/>
        <a:p>
          <a:endParaRPr lang="en-US"/>
        </a:p>
      </dgm:t>
    </dgm:pt>
    <dgm:pt modelId="{F7DDD677-0F79-4B03-8982-340409B7879A}">
      <dgm:prSet phldrT="[Text]" custT="1"/>
      <dgm:spPr>
        <a:xfrm>
          <a:off x="2731008" y="4674705"/>
          <a:ext cx="5803393" cy="732600"/>
        </a:xfrm>
        <a:gradFill rotWithShape="0">
          <a:gsLst>
            <a:gs pos="0">
              <a:srgbClr val="4472C4">
                <a:hueOff val="-6127787"/>
                <a:satOff val="-8523"/>
                <a:lumOff val="-3268"/>
                <a:alphaOff val="0"/>
                <a:lumMod val="110000"/>
                <a:satMod val="105000"/>
                <a:tint val="67000"/>
              </a:srgbClr>
            </a:gs>
            <a:gs pos="50000">
              <a:srgbClr val="4472C4">
                <a:hueOff val="-6127787"/>
                <a:satOff val="-8523"/>
                <a:lumOff val="-3268"/>
                <a:alphaOff val="0"/>
                <a:lumMod val="105000"/>
                <a:satMod val="103000"/>
                <a:tint val="73000"/>
              </a:srgbClr>
            </a:gs>
            <a:gs pos="100000">
              <a:srgbClr val="4472C4">
                <a:hueOff val="-6127787"/>
                <a:satOff val="-8523"/>
                <a:lumOff val="-3268"/>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600" dirty="0" smtClean="0">
              <a:solidFill>
                <a:sysClr val="windowText" lastClr="000000"/>
              </a:solidFill>
              <a:latin typeface="Calibri" panose="020F0502020204030204"/>
              <a:ea typeface="+mn-ea"/>
              <a:cs typeface="+mn-cs"/>
            </a:rPr>
            <a:t>Date each PDSA launched, completed.</a:t>
          </a:r>
          <a:endParaRPr lang="en-US" sz="1600" dirty="0">
            <a:solidFill>
              <a:sysClr val="windowText" lastClr="000000"/>
            </a:solidFill>
            <a:latin typeface="Calibri" panose="020F0502020204030204"/>
            <a:ea typeface="+mn-ea"/>
            <a:cs typeface="+mn-cs"/>
          </a:endParaRPr>
        </a:p>
      </dgm:t>
    </dgm:pt>
    <dgm:pt modelId="{D8B1E61D-CD95-4630-8244-927C790B00ED}" type="parTrans" cxnId="{258E1A51-CC87-430D-ABF9-8D8A2CEE912F}">
      <dgm:prSet/>
      <dgm:spPr/>
      <dgm:t>
        <a:bodyPr/>
        <a:lstStyle/>
        <a:p>
          <a:endParaRPr lang="en-US"/>
        </a:p>
      </dgm:t>
    </dgm:pt>
    <dgm:pt modelId="{9856C320-1E85-4BC9-87A7-CE8466E73A2D}" type="sibTrans" cxnId="{258E1A51-CC87-430D-ABF9-8D8A2CEE912F}">
      <dgm:prSet/>
      <dgm:spPr/>
      <dgm:t>
        <a:bodyPr/>
        <a:lstStyle/>
        <a:p>
          <a:endParaRPr lang="en-US"/>
        </a:p>
      </dgm:t>
    </dgm:pt>
    <dgm:pt modelId="{8F1142C3-B784-4016-BFCC-B7CADB5F8409}" type="pres">
      <dgm:prSet presAssocID="{78B05FC9-D276-4A07-82CB-AC391D08B6F5}" presName="Name0" presStyleCnt="0">
        <dgm:presLayoutVars>
          <dgm:dir/>
          <dgm:animLvl val="lvl"/>
          <dgm:resizeHandles val="exact"/>
        </dgm:presLayoutVars>
      </dgm:prSet>
      <dgm:spPr/>
      <dgm:t>
        <a:bodyPr/>
        <a:lstStyle/>
        <a:p>
          <a:endParaRPr lang="en-US"/>
        </a:p>
      </dgm:t>
    </dgm:pt>
    <dgm:pt modelId="{F1E50067-E7E4-4107-A51D-B8C33106E781}" type="pres">
      <dgm:prSet presAssocID="{23A3AFA6-B13B-489B-A46B-6687FDE40E13}" presName="linNode" presStyleCnt="0"/>
      <dgm:spPr/>
    </dgm:pt>
    <dgm:pt modelId="{E680A0CF-98D3-4A0C-9072-749E075594E9}" type="pres">
      <dgm:prSet presAssocID="{23A3AFA6-B13B-489B-A46B-6687FDE40E13}" presName="parTx" presStyleLbl="revTx" presStyleIdx="0" presStyleCnt="7">
        <dgm:presLayoutVars>
          <dgm:chMax val="1"/>
          <dgm:bulletEnabled val="1"/>
        </dgm:presLayoutVars>
      </dgm:prSet>
      <dgm:spPr/>
      <dgm:t>
        <a:bodyPr/>
        <a:lstStyle/>
        <a:p>
          <a:endParaRPr lang="en-US"/>
        </a:p>
      </dgm:t>
    </dgm:pt>
    <dgm:pt modelId="{6D570D22-2400-4AA0-ABD0-D7025A0FB700}" type="pres">
      <dgm:prSet presAssocID="{23A3AFA6-B13B-489B-A46B-6687FDE40E13}" presName="bracket" presStyleLbl="parChTrans1D1" presStyleIdx="0" presStyleCnt="7" custScaleY="58418"/>
      <dgm:spPr>
        <a:xfrm>
          <a:off x="2133600" y="177507"/>
          <a:ext cx="426720" cy="427970"/>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gm:spPr>
    </dgm:pt>
    <dgm:pt modelId="{80BF52DD-451C-4315-865D-CBFD2907717D}" type="pres">
      <dgm:prSet presAssocID="{23A3AFA6-B13B-489B-A46B-6687FDE40E13}" presName="spH" presStyleCnt="0"/>
      <dgm:spPr/>
    </dgm:pt>
    <dgm:pt modelId="{D17170AC-1F0C-4EB3-A65A-0D85CEB86422}" type="pres">
      <dgm:prSet presAssocID="{23A3AFA6-B13B-489B-A46B-6687FDE40E13}" presName="desTx" presStyleLbl="node1" presStyleIdx="0" presStyleCnt="7">
        <dgm:presLayoutVars>
          <dgm:bulletEnabled val="1"/>
        </dgm:presLayoutVars>
      </dgm:prSet>
      <dgm:spPr/>
      <dgm:t>
        <a:bodyPr/>
        <a:lstStyle/>
        <a:p>
          <a:endParaRPr lang="en-US"/>
        </a:p>
      </dgm:t>
    </dgm:pt>
    <dgm:pt modelId="{01DAF31C-82C2-4100-9261-4433C3F7C549}" type="pres">
      <dgm:prSet presAssocID="{7A61AFC7-0B09-48C9-A0A7-9346A3046FAB}" presName="spV" presStyleCnt="0"/>
      <dgm:spPr/>
    </dgm:pt>
    <dgm:pt modelId="{F642FB94-BB8C-4948-8B0D-BC941AB1862E}" type="pres">
      <dgm:prSet presAssocID="{5FBC0F64-3125-49BF-840F-2F443A68BDC2}" presName="linNode" presStyleCnt="0"/>
      <dgm:spPr/>
    </dgm:pt>
    <dgm:pt modelId="{115C7564-30C5-4A8F-8876-466BC249709D}" type="pres">
      <dgm:prSet presAssocID="{5FBC0F64-3125-49BF-840F-2F443A68BDC2}" presName="parTx" presStyleLbl="revTx" presStyleIdx="1" presStyleCnt="7">
        <dgm:presLayoutVars>
          <dgm:chMax val="1"/>
          <dgm:bulletEnabled val="1"/>
        </dgm:presLayoutVars>
      </dgm:prSet>
      <dgm:spPr/>
      <dgm:t>
        <a:bodyPr/>
        <a:lstStyle/>
        <a:p>
          <a:endParaRPr lang="en-US"/>
        </a:p>
      </dgm:t>
    </dgm:pt>
    <dgm:pt modelId="{D50D5F9A-76DC-4C6E-B6B4-7840225F3BD9}" type="pres">
      <dgm:prSet presAssocID="{5FBC0F64-3125-49BF-840F-2F443A68BDC2}" presName="bracket" presStyleLbl="parChTrans1D1" presStyleIdx="1" presStyleCnt="7" custScaleY="64817"/>
      <dgm:spPr>
        <a:xfrm>
          <a:off x="2133600" y="1019867"/>
          <a:ext cx="426720" cy="474849"/>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gm:spPr>
      <dgm:extLst>
        <a:ext uri="{E40237B7-FDA0-4F09-8148-C483321AD2D9}">
          <dgm14:cNvPr xmlns:dgm14="http://schemas.microsoft.com/office/drawing/2010/diagram" id="0" name="">
            <a:hlinkClick xmlns:r="http://schemas.openxmlformats.org/officeDocument/2006/relationships" r:id="" action="ppaction://noaction" highlightClick="1"/>
          </dgm14:cNvPr>
        </a:ext>
      </dgm:extLst>
    </dgm:pt>
    <dgm:pt modelId="{A4A3162C-D362-4108-AF4B-D5659287C7F5}" type="pres">
      <dgm:prSet presAssocID="{5FBC0F64-3125-49BF-840F-2F443A68BDC2}" presName="spH" presStyleCnt="0"/>
      <dgm:spPr/>
    </dgm:pt>
    <dgm:pt modelId="{751F17BF-FDD8-4613-B5BB-B9FBDFA0334C}" type="pres">
      <dgm:prSet presAssocID="{5FBC0F64-3125-49BF-840F-2F443A68BDC2}" presName="desTx" presStyleLbl="node1" presStyleIdx="1" presStyleCnt="7">
        <dgm:presLayoutVars>
          <dgm:bulletEnabled val="1"/>
        </dgm:presLayoutVars>
      </dgm:prSet>
      <dgm:spPr/>
      <dgm:t>
        <a:bodyPr/>
        <a:lstStyle/>
        <a:p>
          <a:endParaRPr lang="en-US"/>
        </a:p>
      </dgm:t>
    </dgm:pt>
    <dgm:pt modelId="{17FD74FF-7702-42B6-B3DD-A74DDED9B434}" type="pres">
      <dgm:prSet presAssocID="{3E595E6E-B955-47FE-886F-AD5365D36725}" presName="spV" presStyleCnt="0"/>
      <dgm:spPr/>
    </dgm:pt>
    <dgm:pt modelId="{50E53184-DE8A-4C80-BEEE-606AD4561D23}" type="pres">
      <dgm:prSet presAssocID="{0C39AF44-80A8-4909-9017-EC682FC16446}" presName="linNode" presStyleCnt="0"/>
      <dgm:spPr/>
    </dgm:pt>
    <dgm:pt modelId="{9D077E78-0E9C-46AD-8A74-7B3899C15CD8}" type="pres">
      <dgm:prSet presAssocID="{0C39AF44-80A8-4909-9017-EC682FC16446}" presName="parTx" presStyleLbl="revTx" presStyleIdx="2" presStyleCnt="7">
        <dgm:presLayoutVars>
          <dgm:chMax val="1"/>
          <dgm:bulletEnabled val="1"/>
        </dgm:presLayoutVars>
      </dgm:prSet>
      <dgm:spPr/>
      <dgm:t>
        <a:bodyPr/>
        <a:lstStyle/>
        <a:p>
          <a:endParaRPr lang="en-US"/>
        </a:p>
      </dgm:t>
    </dgm:pt>
    <dgm:pt modelId="{3F17E1D1-AB1D-4C0D-9B27-E12DB15ADE55}" type="pres">
      <dgm:prSet presAssocID="{0C39AF44-80A8-4909-9017-EC682FC16446}" presName="bracket" presStyleLbl="parChTrans1D1" presStyleIdx="2" presStyleCnt="7" custScaleY="61337"/>
      <dgm:spPr>
        <a:xfrm>
          <a:off x="2133600" y="1960374"/>
          <a:ext cx="426720" cy="645947"/>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gm:spPr>
    </dgm:pt>
    <dgm:pt modelId="{DF653467-87A7-41D5-A1CA-44172674291A}" type="pres">
      <dgm:prSet presAssocID="{0C39AF44-80A8-4909-9017-EC682FC16446}" presName="spH" presStyleCnt="0"/>
      <dgm:spPr/>
    </dgm:pt>
    <dgm:pt modelId="{27414293-2DD2-476B-96CA-CF84F88EA85C}" type="pres">
      <dgm:prSet presAssocID="{0C39AF44-80A8-4909-9017-EC682FC16446}" presName="desTx" presStyleLbl="node1" presStyleIdx="2" presStyleCnt="7" custLinFactNeighborX="6088">
        <dgm:presLayoutVars>
          <dgm:bulletEnabled val="1"/>
        </dgm:presLayoutVars>
      </dgm:prSet>
      <dgm:spPr>
        <a:prstGeom prst="rect">
          <a:avLst/>
        </a:prstGeom>
      </dgm:spPr>
      <dgm:t>
        <a:bodyPr/>
        <a:lstStyle/>
        <a:p>
          <a:endParaRPr lang="en-US"/>
        </a:p>
      </dgm:t>
    </dgm:pt>
    <dgm:pt modelId="{5F6688D9-7D39-40B1-B6AE-0648126063F7}" type="pres">
      <dgm:prSet presAssocID="{156988DD-B059-4030-810C-ACE544FC0D2B}" presName="spV" presStyleCnt="0"/>
      <dgm:spPr/>
    </dgm:pt>
    <dgm:pt modelId="{AACE447C-F5A8-4782-A028-24C49C473647}" type="pres">
      <dgm:prSet presAssocID="{4579C739-9B1A-4433-84B2-C9284774BA7B}" presName="linNode" presStyleCnt="0"/>
      <dgm:spPr/>
    </dgm:pt>
    <dgm:pt modelId="{21E230A2-64D0-4C8B-854F-5F59CC7EA649}" type="pres">
      <dgm:prSet presAssocID="{4579C739-9B1A-4433-84B2-C9284774BA7B}" presName="parTx" presStyleLbl="revTx" presStyleIdx="3" presStyleCnt="7">
        <dgm:presLayoutVars>
          <dgm:chMax val="1"/>
          <dgm:bulletEnabled val="1"/>
        </dgm:presLayoutVars>
      </dgm:prSet>
      <dgm:spPr/>
      <dgm:t>
        <a:bodyPr/>
        <a:lstStyle/>
        <a:p>
          <a:endParaRPr lang="en-US"/>
        </a:p>
      </dgm:t>
    </dgm:pt>
    <dgm:pt modelId="{BEEEAB6E-FEEE-4F83-B0ED-A139C5EAF7B5}" type="pres">
      <dgm:prSet presAssocID="{4579C739-9B1A-4433-84B2-C9284774BA7B}" presName="bracket" presStyleLbl="parChTrans1D1" presStyleIdx="3" presStyleCnt="7" custScaleY="66652"/>
      <dgm:spPr>
        <a:xfrm>
          <a:off x="2133600" y="3065258"/>
          <a:ext cx="426720" cy="488292"/>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gm:spPr>
    </dgm:pt>
    <dgm:pt modelId="{5153FEFB-B68A-4A98-B610-E6F90F05FAEC}" type="pres">
      <dgm:prSet presAssocID="{4579C739-9B1A-4433-84B2-C9284774BA7B}" presName="spH" presStyleCnt="0"/>
      <dgm:spPr/>
    </dgm:pt>
    <dgm:pt modelId="{ACBBEEB6-2E01-4AE7-A6CA-C6E79DDB90FB}" type="pres">
      <dgm:prSet presAssocID="{4579C739-9B1A-4433-84B2-C9284774BA7B}" presName="desTx" presStyleLbl="node1" presStyleIdx="3" presStyleCnt="7">
        <dgm:presLayoutVars>
          <dgm:bulletEnabled val="1"/>
        </dgm:presLayoutVars>
      </dgm:prSet>
      <dgm:spPr>
        <a:prstGeom prst="rect">
          <a:avLst/>
        </a:prstGeom>
      </dgm:spPr>
      <dgm:t>
        <a:bodyPr/>
        <a:lstStyle/>
        <a:p>
          <a:endParaRPr lang="en-US"/>
        </a:p>
      </dgm:t>
    </dgm:pt>
    <dgm:pt modelId="{3D63994A-DED2-4CE2-92EA-9DFB02B0E65B}" type="pres">
      <dgm:prSet presAssocID="{8E0D6C29-B589-4E34-B403-17513CF6DEDA}" presName="spV" presStyleCnt="0"/>
      <dgm:spPr/>
    </dgm:pt>
    <dgm:pt modelId="{E3A77278-5CE5-4FE7-AE08-3D6A94BDA486}" type="pres">
      <dgm:prSet presAssocID="{4116D923-3DE5-4EC5-BFDB-86285A8C3598}" presName="linNode" presStyleCnt="0"/>
      <dgm:spPr/>
    </dgm:pt>
    <dgm:pt modelId="{7322587A-D17B-491D-A5C5-528BA13D75A5}" type="pres">
      <dgm:prSet presAssocID="{4116D923-3DE5-4EC5-BFDB-86285A8C3598}" presName="parTx" presStyleLbl="revTx" presStyleIdx="4" presStyleCnt="7">
        <dgm:presLayoutVars>
          <dgm:chMax val="1"/>
          <dgm:bulletEnabled val="1"/>
        </dgm:presLayoutVars>
      </dgm:prSet>
      <dgm:spPr/>
      <dgm:t>
        <a:bodyPr/>
        <a:lstStyle/>
        <a:p>
          <a:endParaRPr lang="en-US"/>
        </a:p>
      </dgm:t>
    </dgm:pt>
    <dgm:pt modelId="{5A73C570-93D4-4BB4-A97B-49E93FBB10AF}" type="pres">
      <dgm:prSet presAssocID="{4116D923-3DE5-4EC5-BFDB-86285A8C3598}" presName="bracket" presStyleLbl="parChTrans1D1" presStyleIdx="4" presStyleCnt="7" custScaleY="69943"/>
      <dgm:spPr>
        <a:xfrm>
          <a:off x="2133600" y="3919003"/>
          <a:ext cx="426720" cy="512402"/>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gm:spPr>
    </dgm:pt>
    <dgm:pt modelId="{E8AAC000-7280-4CD8-AE6A-A316A0E39DB1}" type="pres">
      <dgm:prSet presAssocID="{4116D923-3DE5-4EC5-BFDB-86285A8C3598}" presName="spH" presStyleCnt="0"/>
      <dgm:spPr/>
    </dgm:pt>
    <dgm:pt modelId="{75C79C7C-3729-4806-AAEE-46D8F6DADC47}" type="pres">
      <dgm:prSet presAssocID="{4116D923-3DE5-4EC5-BFDB-86285A8C3598}" presName="desTx" presStyleLbl="node1" presStyleIdx="4" presStyleCnt="7">
        <dgm:presLayoutVars>
          <dgm:bulletEnabled val="1"/>
        </dgm:presLayoutVars>
      </dgm:prSet>
      <dgm:spPr/>
      <dgm:t>
        <a:bodyPr/>
        <a:lstStyle/>
        <a:p>
          <a:endParaRPr lang="en-US"/>
        </a:p>
      </dgm:t>
    </dgm:pt>
    <dgm:pt modelId="{FBA0BA17-AFBB-4F49-A492-1D67F6EF476E}" type="pres">
      <dgm:prSet presAssocID="{2B5C527C-2A5F-4F71-9138-CA7B8E4F7548}" presName="spV" presStyleCnt="0"/>
      <dgm:spPr/>
    </dgm:pt>
    <dgm:pt modelId="{7314BAF3-18FB-4FBD-893A-5910253B3749}" type="pres">
      <dgm:prSet presAssocID="{92574F46-373C-491B-B78A-0DB237A8F20D}" presName="linNode" presStyleCnt="0"/>
      <dgm:spPr/>
    </dgm:pt>
    <dgm:pt modelId="{12A0EA5F-1926-48BF-83F6-B4F870D4B0A4}" type="pres">
      <dgm:prSet presAssocID="{92574F46-373C-491B-B78A-0DB237A8F20D}" presName="parTx" presStyleLbl="revTx" presStyleIdx="5" presStyleCnt="7">
        <dgm:presLayoutVars>
          <dgm:chMax val="1"/>
          <dgm:bulletEnabled val="1"/>
        </dgm:presLayoutVars>
      </dgm:prSet>
      <dgm:spPr/>
      <dgm:t>
        <a:bodyPr/>
        <a:lstStyle/>
        <a:p>
          <a:endParaRPr lang="en-US"/>
        </a:p>
      </dgm:t>
    </dgm:pt>
    <dgm:pt modelId="{3A65A123-C233-4E3C-932E-9E4C8554CA5E}" type="pres">
      <dgm:prSet presAssocID="{92574F46-373C-491B-B78A-0DB237A8F20D}" presName="bracket" presStyleLbl="parChTrans1D1" presStyleIdx="5" presStyleCnt="7" custScaleY="73233"/>
      <dgm:spPr>
        <a:xfrm>
          <a:off x="2133600" y="4772752"/>
          <a:ext cx="426720" cy="536504"/>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gm:spPr>
    </dgm:pt>
    <dgm:pt modelId="{4A30ABBE-2F36-4DD2-9F8D-72916AFA1899}" type="pres">
      <dgm:prSet presAssocID="{92574F46-373C-491B-B78A-0DB237A8F20D}" presName="spH" presStyleCnt="0"/>
      <dgm:spPr/>
    </dgm:pt>
    <dgm:pt modelId="{73D0CDEF-A320-49DE-BBCD-C1B64239A42A}" type="pres">
      <dgm:prSet presAssocID="{92574F46-373C-491B-B78A-0DB237A8F20D}" presName="desTx" presStyleLbl="node1" presStyleIdx="5" presStyleCnt="7">
        <dgm:presLayoutVars>
          <dgm:bulletEnabled val="1"/>
        </dgm:presLayoutVars>
      </dgm:prSet>
      <dgm:spPr>
        <a:prstGeom prst="rect">
          <a:avLst/>
        </a:prstGeom>
      </dgm:spPr>
      <dgm:t>
        <a:bodyPr/>
        <a:lstStyle/>
        <a:p>
          <a:endParaRPr lang="en-US"/>
        </a:p>
      </dgm:t>
    </dgm:pt>
    <dgm:pt modelId="{BF361E9D-58A8-48D0-8591-33CFE3361D9D}" type="pres">
      <dgm:prSet presAssocID="{8786E44A-3A10-4E65-BB66-8F7FCC063FBE}" presName="spV" presStyleCnt="0"/>
      <dgm:spPr/>
    </dgm:pt>
    <dgm:pt modelId="{7F521090-8B6F-479E-99C2-4578B9EFFDB7}" type="pres">
      <dgm:prSet presAssocID="{3A08CB7D-CF45-452D-9A18-25D9A783F106}" presName="linNode" presStyleCnt="0"/>
      <dgm:spPr/>
    </dgm:pt>
    <dgm:pt modelId="{7240E5F8-C9A4-4722-8F67-A02EC9104147}" type="pres">
      <dgm:prSet presAssocID="{3A08CB7D-CF45-452D-9A18-25D9A783F106}" presName="parTx" presStyleLbl="revTx" presStyleIdx="6" presStyleCnt="7">
        <dgm:presLayoutVars>
          <dgm:chMax val="1"/>
          <dgm:bulletEnabled val="1"/>
        </dgm:presLayoutVars>
      </dgm:prSet>
      <dgm:spPr/>
      <dgm:t>
        <a:bodyPr/>
        <a:lstStyle/>
        <a:p>
          <a:endParaRPr lang="en-US"/>
        </a:p>
      </dgm:t>
    </dgm:pt>
    <dgm:pt modelId="{F153D6AF-CB77-4456-B3AF-AA29308BA3EF}" type="pres">
      <dgm:prSet presAssocID="{3A08CB7D-CF45-452D-9A18-25D9A783F106}" presName="bracket" presStyleLbl="parChTrans1D1" presStyleIdx="6" presStyleCnt="7" custScaleY="69864"/>
      <dgm:spPr>
        <a:xfrm>
          <a:off x="2133600" y="5657792"/>
          <a:ext cx="426720" cy="543812"/>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gm:spPr>
    </dgm:pt>
    <dgm:pt modelId="{8E8C6D19-5F05-4000-A7C6-F7C86DC5533B}" type="pres">
      <dgm:prSet presAssocID="{3A08CB7D-CF45-452D-9A18-25D9A783F106}" presName="spH" presStyleCnt="0"/>
      <dgm:spPr/>
    </dgm:pt>
    <dgm:pt modelId="{4DB6B1F6-7160-4409-B1BE-7A15B209AB12}" type="pres">
      <dgm:prSet presAssocID="{3A08CB7D-CF45-452D-9A18-25D9A783F106}" presName="desTx" presStyleLbl="node1" presStyleIdx="6" presStyleCnt="7">
        <dgm:presLayoutVars>
          <dgm:bulletEnabled val="1"/>
        </dgm:presLayoutVars>
      </dgm:prSet>
      <dgm:spPr/>
      <dgm:t>
        <a:bodyPr/>
        <a:lstStyle/>
        <a:p>
          <a:endParaRPr lang="en-US"/>
        </a:p>
      </dgm:t>
    </dgm:pt>
  </dgm:ptLst>
  <dgm:cxnLst>
    <dgm:cxn modelId="{7181E062-C273-400C-83DB-0120FBD04AB1}" srcId="{78B05FC9-D276-4A07-82CB-AC391D08B6F5}" destId="{0C39AF44-80A8-4909-9017-EC682FC16446}" srcOrd="2" destOrd="0" parTransId="{BB5F584F-A29E-404D-80AD-88ECD20B955A}" sibTransId="{156988DD-B059-4030-810C-ACE544FC0D2B}"/>
    <dgm:cxn modelId="{814148EA-9BCB-4C87-91BC-7079BD9C4434}" type="presOf" srcId="{4579C739-9B1A-4433-84B2-C9284774BA7B}" destId="{21E230A2-64D0-4C8B-854F-5F59CC7EA649}" srcOrd="0" destOrd="0" presId="urn:diagrams.loki3.com/BracketList"/>
    <dgm:cxn modelId="{45F19CFD-B1D7-42DF-8C08-649E0400263D}" type="presOf" srcId="{92574F46-373C-491B-B78A-0DB237A8F20D}" destId="{12A0EA5F-1926-48BF-83F6-B4F870D4B0A4}" srcOrd="0" destOrd="0" presId="urn:diagrams.loki3.com/BracketList"/>
    <dgm:cxn modelId="{41A19FB9-1912-4A19-8DF3-BA505562A5A0}" type="presOf" srcId="{75D35A07-64D8-4EC8-864C-92A053CE7D68}" destId="{27414293-2DD2-476B-96CA-CF84F88EA85C}" srcOrd="0" destOrd="0" presId="urn:diagrams.loki3.com/BracketList"/>
    <dgm:cxn modelId="{C935C025-B350-49D2-8CCA-2285546782FB}" type="presOf" srcId="{23A3AFA6-B13B-489B-A46B-6687FDE40E13}" destId="{E680A0CF-98D3-4A0C-9072-749E075594E9}" srcOrd="0" destOrd="0" presId="urn:diagrams.loki3.com/BracketList"/>
    <dgm:cxn modelId="{7882C875-A119-4191-852D-1A7B2676EF1B}" srcId="{78B05FC9-D276-4A07-82CB-AC391D08B6F5}" destId="{23A3AFA6-B13B-489B-A46B-6687FDE40E13}" srcOrd="0" destOrd="0" parTransId="{836E1FB7-41B8-4E8F-B457-AF5703EF04D9}" sibTransId="{7A61AFC7-0B09-48C9-A0A7-9346A3046FAB}"/>
    <dgm:cxn modelId="{2CCD0DFA-72EF-4ED8-8B56-7744313C4149}" type="presOf" srcId="{3A08CB7D-CF45-452D-9A18-25D9A783F106}" destId="{7240E5F8-C9A4-4722-8F67-A02EC9104147}" srcOrd="0" destOrd="0" presId="urn:diagrams.loki3.com/BracketList"/>
    <dgm:cxn modelId="{3D258F68-FB42-4257-A4EE-BCEA781960CC}" srcId="{92574F46-373C-491B-B78A-0DB237A8F20D}" destId="{FE7E4222-A842-4F8C-9EE0-1A5A64A0F78B}" srcOrd="1" destOrd="0" parTransId="{DFA94B34-BC70-4652-84D4-5CCF9FC87A31}" sibTransId="{07999A3B-C1FC-40E6-B8E2-94883A2EEA09}"/>
    <dgm:cxn modelId="{258E1A51-CC87-430D-ABF9-8D8A2CEE912F}" srcId="{92574F46-373C-491B-B78A-0DB237A8F20D}" destId="{F7DDD677-0F79-4B03-8982-340409B7879A}" srcOrd="2" destOrd="0" parTransId="{D8B1E61D-CD95-4630-8244-927C790B00ED}" sibTransId="{9856C320-1E85-4BC9-87A7-CE8466E73A2D}"/>
    <dgm:cxn modelId="{41792CFF-8ADA-4B31-9079-347A8AF001BA}" srcId="{78B05FC9-D276-4A07-82CB-AC391D08B6F5}" destId="{92574F46-373C-491B-B78A-0DB237A8F20D}" srcOrd="5" destOrd="0" parTransId="{44214B7D-93D4-4423-BA77-60C104AF58B9}" sibTransId="{8786E44A-3A10-4E65-BB66-8F7FCC063FBE}"/>
    <dgm:cxn modelId="{312D7F26-6BC7-4814-B1BE-2BBFD19598E6}" srcId="{78B05FC9-D276-4A07-82CB-AC391D08B6F5}" destId="{4116D923-3DE5-4EC5-BFDB-86285A8C3598}" srcOrd="4" destOrd="0" parTransId="{DA854F54-B4EC-4130-9E51-B3E5DA9923DF}" sibTransId="{2B5C527C-2A5F-4F71-9138-CA7B8E4F7548}"/>
    <dgm:cxn modelId="{7C55FC01-1114-40B7-A72C-5C1A2CC8BCAA}" type="presOf" srcId="{6773ABD8-EA2F-4981-AD7D-A33765B8EACC}" destId="{ACBBEEB6-2E01-4AE7-A6CA-C6E79DDB90FB}" srcOrd="0" destOrd="1" presId="urn:diagrams.loki3.com/BracketList"/>
    <dgm:cxn modelId="{A3984E4E-D183-45FE-946E-E92A291A7A94}" srcId="{3A08CB7D-CF45-452D-9A18-25D9A783F106}" destId="{63AB0D71-9067-4C93-B6E2-891F3E87FAE9}" srcOrd="1" destOrd="0" parTransId="{ABFE15F6-0CC6-4B3C-B7F8-41C591EBE78B}" sibTransId="{15673AEB-3F43-4087-A382-22843CC8DB60}"/>
    <dgm:cxn modelId="{4CC1254A-733D-4FE5-8AA3-23E01E7D9AD6}" type="presOf" srcId="{5FBC0F64-3125-49BF-840F-2F443A68BDC2}" destId="{115C7564-30C5-4A8F-8876-466BC249709D}" srcOrd="0" destOrd="0" presId="urn:diagrams.loki3.com/BracketList"/>
    <dgm:cxn modelId="{C36E4F41-5493-437F-BC53-BF5BB0B2D5B1}" srcId="{4579C739-9B1A-4433-84B2-C9284774BA7B}" destId="{BDA20F66-4E23-47B5-AAB7-687B7DCDED00}" srcOrd="0" destOrd="0" parTransId="{406BE115-C2F1-4F53-B5B3-01C28047908F}" sibTransId="{3CF7C7F8-401D-4A06-B410-0ADED022F434}"/>
    <dgm:cxn modelId="{90DB13E8-ED30-419C-ADDB-6DF68D550EDA}" type="presOf" srcId="{78B05FC9-D276-4A07-82CB-AC391D08B6F5}" destId="{8F1142C3-B784-4016-BFCC-B7CADB5F8409}" srcOrd="0" destOrd="0" presId="urn:diagrams.loki3.com/BracketList"/>
    <dgm:cxn modelId="{384A93AA-7CD9-458F-84B3-3C00AAE8ABAA}" srcId="{3A08CB7D-CF45-452D-9A18-25D9A783F106}" destId="{77D1A00C-0B5A-49EB-823C-92741D5D63F3}" srcOrd="0" destOrd="0" parTransId="{51B83B93-60BE-4F36-AB43-108AF1693B07}" sibTransId="{9137D04F-9163-43E0-AD78-F71976DEDD91}"/>
    <dgm:cxn modelId="{876D57BB-7599-4ADD-81D1-37A9A01588BD}" srcId="{78B05FC9-D276-4A07-82CB-AC391D08B6F5}" destId="{4579C739-9B1A-4433-84B2-C9284774BA7B}" srcOrd="3" destOrd="0" parTransId="{B47CD5C7-AB18-4BB9-B5F2-81622E221E95}" sibTransId="{8E0D6C29-B589-4E34-B403-17513CF6DEDA}"/>
    <dgm:cxn modelId="{E9C0B154-3E97-4B01-A45C-72CAC922521C}" type="presOf" srcId="{64E7A648-6028-43E8-9DC0-8C6598AEFD20}" destId="{75C79C7C-3729-4806-AAEE-46D8F6DADC47}" srcOrd="0" destOrd="0" presId="urn:diagrams.loki3.com/BracketList"/>
    <dgm:cxn modelId="{231A58C5-5540-40F4-BF97-59839A76F7DF}" type="presOf" srcId="{C574DDDE-1C8E-44C0-88BA-DA7F9F2F5D62}" destId="{73D0CDEF-A320-49DE-BBCD-C1B64239A42A}" srcOrd="0" destOrd="0" presId="urn:diagrams.loki3.com/BracketList"/>
    <dgm:cxn modelId="{644BDA21-EB70-47C0-B2A4-AC7753E8B130}" type="presOf" srcId="{B0A966FA-6428-4D34-9A3E-37A364C55447}" destId="{27414293-2DD2-476B-96CA-CF84F88EA85C}" srcOrd="0" destOrd="1" presId="urn:diagrams.loki3.com/BracketList"/>
    <dgm:cxn modelId="{369361BD-FCE8-4E52-ADF3-EB28628409AF}" srcId="{78B05FC9-D276-4A07-82CB-AC391D08B6F5}" destId="{5FBC0F64-3125-49BF-840F-2F443A68BDC2}" srcOrd="1" destOrd="0" parTransId="{B0593E55-7BBA-49F8-9CA4-5AA4C9F21BE0}" sibTransId="{3E595E6E-B955-47FE-886F-AD5365D36725}"/>
    <dgm:cxn modelId="{1B6DFF90-F503-4C0F-8043-BC44F6EDCE01}" srcId="{0C39AF44-80A8-4909-9017-EC682FC16446}" destId="{B0A966FA-6428-4D34-9A3E-37A364C55447}" srcOrd="1" destOrd="0" parTransId="{CDAC0042-7ECE-4C22-9D11-63ACDBEBA70C}" sibTransId="{601BAAAD-70A9-416A-A707-D0099D7C5C81}"/>
    <dgm:cxn modelId="{3474F3FE-9BDD-4A1B-BDF6-D1FE15CAB424}" srcId="{5FBC0F64-3125-49BF-840F-2F443A68BDC2}" destId="{A25D86C3-EADB-4275-95F0-CD9034AE095F}" srcOrd="0" destOrd="0" parTransId="{C17B3235-A1B1-4E35-A7B0-6096F37B2902}" sibTransId="{535956B3-8C12-4973-AD83-B9DE006810F8}"/>
    <dgm:cxn modelId="{A50A5E69-EA8E-4A85-B15E-94E12F047BC8}" type="presOf" srcId="{F7DDD677-0F79-4B03-8982-340409B7879A}" destId="{73D0CDEF-A320-49DE-BBCD-C1B64239A42A}" srcOrd="0" destOrd="2" presId="urn:diagrams.loki3.com/BracketList"/>
    <dgm:cxn modelId="{410D285F-6800-4E2F-9408-70DE0811CD9A}" type="presOf" srcId="{A25D86C3-EADB-4275-95F0-CD9034AE095F}" destId="{751F17BF-FDD8-4613-B5BB-B9FBDFA0334C}" srcOrd="0" destOrd="0" presId="urn:diagrams.loki3.com/BracketList"/>
    <dgm:cxn modelId="{7E66283D-97AE-47D7-B763-285373F879C8}" srcId="{4116D923-3DE5-4EC5-BFDB-86285A8C3598}" destId="{64E7A648-6028-43E8-9DC0-8C6598AEFD20}" srcOrd="0" destOrd="0" parTransId="{5E2BA33E-1491-466E-8A19-EEF93FAFE440}" sibTransId="{7B5DD2BD-721A-4E33-83DC-8B7E4D1E6FBF}"/>
    <dgm:cxn modelId="{4EA3CFE7-2A19-495A-A711-BB4BE5CBD2EB}" srcId="{0C39AF44-80A8-4909-9017-EC682FC16446}" destId="{75D35A07-64D8-4EC8-864C-92A053CE7D68}" srcOrd="0" destOrd="0" parTransId="{F27372AF-DD89-4413-99CD-904E209E551D}" sibTransId="{0D910E83-7181-4BBF-A8A0-638C8A59827C}"/>
    <dgm:cxn modelId="{8CA5E71D-B33B-4F4E-9800-6C73F59CF629}" type="presOf" srcId="{0C39AF44-80A8-4909-9017-EC682FC16446}" destId="{9D077E78-0E9C-46AD-8A74-7B3899C15CD8}" srcOrd="0" destOrd="0" presId="urn:diagrams.loki3.com/BracketList"/>
    <dgm:cxn modelId="{F199CA6B-7FE0-4063-9850-2C59C6B71DCC}" srcId="{4579C739-9B1A-4433-84B2-C9284774BA7B}" destId="{6773ABD8-EA2F-4981-AD7D-A33765B8EACC}" srcOrd="1" destOrd="0" parTransId="{FEE3BE24-5AF8-410F-8A8A-81303EFF89D9}" sibTransId="{094C1CE9-4361-4680-A84A-81706F485810}"/>
    <dgm:cxn modelId="{5CF8CAE2-F253-4CDD-A51D-7CDB72451BAB}" type="presOf" srcId="{77D1A00C-0B5A-49EB-823C-92741D5D63F3}" destId="{4DB6B1F6-7160-4409-B1BE-7A15B209AB12}" srcOrd="0" destOrd="0" presId="urn:diagrams.loki3.com/BracketList"/>
    <dgm:cxn modelId="{D3705155-5226-4F07-B5F5-CE65EC2D21AF}" srcId="{92574F46-373C-491B-B78A-0DB237A8F20D}" destId="{C574DDDE-1C8E-44C0-88BA-DA7F9F2F5D62}" srcOrd="0" destOrd="0" parTransId="{5F1FC445-FE69-4207-91C3-E343E67DEE6F}" sibTransId="{80766AF2-9C43-43B6-A2E8-D5D5EBAC48FF}"/>
    <dgm:cxn modelId="{5B8F41FE-CEF1-41A8-91C3-E58CD895CE4F}" type="presOf" srcId="{3813E08C-A6B4-4575-8607-27256BFF40E7}" destId="{D17170AC-1F0C-4EB3-A65A-0D85CEB86422}" srcOrd="0" destOrd="0" presId="urn:diagrams.loki3.com/BracketList"/>
    <dgm:cxn modelId="{54725FA8-5613-4976-AD64-921163BAA73B}" srcId="{78B05FC9-D276-4A07-82CB-AC391D08B6F5}" destId="{3A08CB7D-CF45-452D-9A18-25D9A783F106}" srcOrd="6" destOrd="0" parTransId="{5A6A79BE-34FA-44CC-B83A-8F4B4CF983CB}" sibTransId="{CAD487F5-A709-437E-ABFE-06F6E019932C}"/>
    <dgm:cxn modelId="{92BA6121-2F40-4600-ADDB-8F5E61F36BFF}" type="presOf" srcId="{4116D923-3DE5-4EC5-BFDB-86285A8C3598}" destId="{7322587A-D17B-491D-A5C5-528BA13D75A5}" srcOrd="0" destOrd="0" presId="urn:diagrams.loki3.com/BracketList"/>
    <dgm:cxn modelId="{73F6FCDE-F35A-47E3-8120-33A6184801CD}" srcId="{23A3AFA6-B13B-489B-A46B-6687FDE40E13}" destId="{3813E08C-A6B4-4575-8607-27256BFF40E7}" srcOrd="0" destOrd="0" parTransId="{E483DFA1-6A3E-467C-B337-E3E6EFC9D0DB}" sibTransId="{C6772784-C542-4609-A52B-276462F04E2D}"/>
    <dgm:cxn modelId="{2C19ECD2-FB2F-42DF-92B1-D5612FACEE12}" type="presOf" srcId="{FE7E4222-A842-4F8C-9EE0-1A5A64A0F78B}" destId="{73D0CDEF-A320-49DE-BBCD-C1B64239A42A}" srcOrd="0" destOrd="1" presId="urn:diagrams.loki3.com/BracketList"/>
    <dgm:cxn modelId="{82DA8810-0BE4-436F-88D0-F07F62D06BDF}" type="presOf" srcId="{63AB0D71-9067-4C93-B6E2-891F3E87FAE9}" destId="{4DB6B1F6-7160-4409-B1BE-7A15B209AB12}" srcOrd="0" destOrd="1" presId="urn:diagrams.loki3.com/BracketList"/>
    <dgm:cxn modelId="{A5C845C4-7CAB-43B3-AC0B-DA9B10EDB85D}" type="presOf" srcId="{BDA20F66-4E23-47B5-AAB7-687B7DCDED00}" destId="{ACBBEEB6-2E01-4AE7-A6CA-C6E79DDB90FB}" srcOrd="0" destOrd="0" presId="urn:diagrams.loki3.com/BracketList"/>
    <dgm:cxn modelId="{0077B798-3CA8-4945-8833-3A893744F24E}" type="presParOf" srcId="{8F1142C3-B784-4016-BFCC-B7CADB5F8409}" destId="{F1E50067-E7E4-4107-A51D-B8C33106E781}" srcOrd="0" destOrd="0" presId="urn:diagrams.loki3.com/BracketList"/>
    <dgm:cxn modelId="{163228DD-23C0-4F97-BE4F-780915B36850}" type="presParOf" srcId="{F1E50067-E7E4-4107-A51D-B8C33106E781}" destId="{E680A0CF-98D3-4A0C-9072-749E075594E9}" srcOrd="0" destOrd="0" presId="urn:diagrams.loki3.com/BracketList"/>
    <dgm:cxn modelId="{24A77986-1595-4B76-82F8-5A6B9D954799}" type="presParOf" srcId="{F1E50067-E7E4-4107-A51D-B8C33106E781}" destId="{6D570D22-2400-4AA0-ABD0-D7025A0FB700}" srcOrd="1" destOrd="0" presId="urn:diagrams.loki3.com/BracketList"/>
    <dgm:cxn modelId="{6E614F4C-2FBF-49C7-8825-855A6E98360B}" type="presParOf" srcId="{F1E50067-E7E4-4107-A51D-B8C33106E781}" destId="{80BF52DD-451C-4315-865D-CBFD2907717D}" srcOrd="2" destOrd="0" presId="urn:diagrams.loki3.com/BracketList"/>
    <dgm:cxn modelId="{32E8B352-299B-4029-BEDA-D79992E77986}" type="presParOf" srcId="{F1E50067-E7E4-4107-A51D-B8C33106E781}" destId="{D17170AC-1F0C-4EB3-A65A-0D85CEB86422}" srcOrd="3" destOrd="0" presId="urn:diagrams.loki3.com/BracketList"/>
    <dgm:cxn modelId="{0416D76A-30A5-495C-B3BA-9C488C9F0C48}" type="presParOf" srcId="{8F1142C3-B784-4016-BFCC-B7CADB5F8409}" destId="{01DAF31C-82C2-4100-9261-4433C3F7C549}" srcOrd="1" destOrd="0" presId="urn:diagrams.loki3.com/BracketList"/>
    <dgm:cxn modelId="{6D45503C-C081-4CF3-9E09-A1D47B3213A6}" type="presParOf" srcId="{8F1142C3-B784-4016-BFCC-B7CADB5F8409}" destId="{F642FB94-BB8C-4948-8B0D-BC941AB1862E}" srcOrd="2" destOrd="0" presId="urn:diagrams.loki3.com/BracketList"/>
    <dgm:cxn modelId="{B7F8752D-8194-4A31-B78A-D10E3FF1C4DD}" type="presParOf" srcId="{F642FB94-BB8C-4948-8B0D-BC941AB1862E}" destId="{115C7564-30C5-4A8F-8876-466BC249709D}" srcOrd="0" destOrd="0" presId="urn:diagrams.loki3.com/BracketList"/>
    <dgm:cxn modelId="{69F392BA-75CE-47C9-91C0-88ED53506DDF}" type="presParOf" srcId="{F642FB94-BB8C-4948-8B0D-BC941AB1862E}" destId="{D50D5F9A-76DC-4C6E-B6B4-7840225F3BD9}" srcOrd="1" destOrd="0" presId="urn:diagrams.loki3.com/BracketList"/>
    <dgm:cxn modelId="{EE568D74-394F-408E-93FA-5CF1D359A31B}" type="presParOf" srcId="{F642FB94-BB8C-4948-8B0D-BC941AB1862E}" destId="{A4A3162C-D362-4108-AF4B-D5659287C7F5}" srcOrd="2" destOrd="0" presId="urn:diagrams.loki3.com/BracketList"/>
    <dgm:cxn modelId="{51CE7340-037E-4BD8-B237-71566BB78AF1}" type="presParOf" srcId="{F642FB94-BB8C-4948-8B0D-BC941AB1862E}" destId="{751F17BF-FDD8-4613-B5BB-B9FBDFA0334C}" srcOrd="3" destOrd="0" presId="urn:diagrams.loki3.com/BracketList"/>
    <dgm:cxn modelId="{891A258D-3D0C-489C-A914-5972F376CE4A}" type="presParOf" srcId="{8F1142C3-B784-4016-BFCC-B7CADB5F8409}" destId="{17FD74FF-7702-42B6-B3DD-A74DDED9B434}" srcOrd="3" destOrd="0" presId="urn:diagrams.loki3.com/BracketList"/>
    <dgm:cxn modelId="{EDD670E7-AC52-4F0C-A42B-DA4CC9FCA2EA}" type="presParOf" srcId="{8F1142C3-B784-4016-BFCC-B7CADB5F8409}" destId="{50E53184-DE8A-4C80-BEEE-606AD4561D23}" srcOrd="4" destOrd="0" presId="urn:diagrams.loki3.com/BracketList"/>
    <dgm:cxn modelId="{7833B2C7-5A15-4C04-9C99-43E245F6BD9D}" type="presParOf" srcId="{50E53184-DE8A-4C80-BEEE-606AD4561D23}" destId="{9D077E78-0E9C-46AD-8A74-7B3899C15CD8}" srcOrd="0" destOrd="0" presId="urn:diagrams.loki3.com/BracketList"/>
    <dgm:cxn modelId="{AC04FC3D-78EF-44EF-AEF1-422E5C9C5BA5}" type="presParOf" srcId="{50E53184-DE8A-4C80-BEEE-606AD4561D23}" destId="{3F17E1D1-AB1D-4C0D-9B27-E12DB15ADE55}" srcOrd="1" destOrd="0" presId="urn:diagrams.loki3.com/BracketList"/>
    <dgm:cxn modelId="{88668B54-4322-4DF4-AC74-955C927EE81A}" type="presParOf" srcId="{50E53184-DE8A-4C80-BEEE-606AD4561D23}" destId="{DF653467-87A7-41D5-A1CA-44172674291A}" srcOrd="2" destOrd="0" presId="urn:diagrams.loki3.com/BracketList"/>
    <dgm:cxn modelId="{694862DA-9FC1-40D5-B212-52ABB74234B4}" type="presParOf" srcId="{50E53184-DE8A-4C80-BEEE-606AD4561D23}" destId="{27414293-2DD2-476B-96CA-CF84F88EA85C}" srcOrd="3" destOrd="0" presId="urn:diagrams.loki3.com/BracketList"/>
    <dgm:cxn modelId="{082A07C8-01FC-4CBB-A73C-3812C24DEDC0}" type="presParOf" srcId="{8F1142C3-B784-4016-BFCC-B7CADB5F8409}" destId="{5F6688D9-7D39-40B1-B6AE-0648126063F7}" srcOrd="5" destOrd="0" presId="urn:diagrams.loki3.com/BracketList"/>
    <dgm:cxn modelId="{AFD17F05-5C53-4357-905D-1349002FAE06}" type="presParOf" srcId="{8F1142C3-B784-4016-BFCC-B7CADB5F8409}" destId="{AACE447C-F5A8-4782-A028-24C49C473647}" srcOrd="6" destOrd="0" presId="urn:diagrams.loki3.com/BracketList"/>
    <dgm:cxn modelId="{3B54E6B0-5B90-48AC-9564-CAFB9F9E0BEB}" type="presParOf" srcId="{AACE447C-F5A8-4782-A028-24C49C473647}" destId="{21E230A2-64D0-4C8B-854F-5F59CC7EA649}" srcOrd="0" destOrd="0" presId="urn:diagrams.loki3.com/BracketList"/>
    <dgm:cxn modelId="{C0CE168B-9047-4E7E-8F8D-32A9D8221EDB}" type="presParOf" srcId="{AACE447C-F5A8-4782-A028-24C49C473647}" destId="{BEEEAB6E-FEEE-4F83-B0ED-A139C5EAF7B5}" srcOrd="1" destOrd="0" presId="urn:diagrams.loki3.com/BracketList"/>
    <dgm:cxn modelId="{7FC49954-9CFD-4C74-8B8E-5448D2328DA8}" type="presParOf" srcId="{AACE447C-F5A8-4782-A028-24C49C473647}" destId="{5153FEFB-B68A-4A98-B610-E6F90F05FAEC}" srcOrd="2" destOrd="0" presId="urn:diagrams.loki3.com/BracketList"/>
    <dgm:cxn modelId="{0695F01D-6A81-4AC7-8C97-B736D1AA3078}" type="presParOf" srcId="{AACE447C-F5A8-4782-A028-24C49C473647}" destId="{ACBBEEB6-2E01-4AE7-A6CA-C6E79DDB90FB}" srcOrd="3" destOrd="0" presId="urn:diagrams.loki3.com/BracketList"/>
    <dgm:cxn modelId="{4014D864-3504-4A0F-8962-83FDF228B01F}" type="presParOf" srcId="{8F1142C3-B784-4016-BFCC-B7CADB5F8409}" destId="{3D63994A-DED2-4CE2-92EA-9DFB02B0E65B}" srcOrd="7" destOrd="0" presId="urn:diagrams.loki3.com/BracketList"/>
    <dgm:cxn modelId="{D2123CD8-5A41-44E6-BE9A-3F23216BFA38}" type="presParOf" srcId="{8F1142C3-B784-4016-BFCC-B7CADB5F8409}" destId="{E3A77278-5CE5-4FE7-AE08-3D6A94BDA486}" srcOrd="8" destOrd="0" presId="urn:diagrams.loki3.com/BracketList"/>
    <dgm:cxn modelId="{FD80515C-513B-4A5E-8418-A1E1D9B829F7}" type="presParOf" srcId="{E3A77278-5CE5-4FE7-AE08-3D6A94BDA486}" destId="{7322587A-D17B-491D-A5C5-528BA13D75A5}" srcOrd="0" destOrd="0" presId="urn:diagrams.loki3.com/BracketList"/>
    <dgm:cxn modelId="{ABFDFF2A-4ECE-49EE-90DF-0F4E205B8E6A}" type="presParOf" srcId="{E3A77278-5CE5-4FE7-AE08-3D6A94BDA486}" destId="{5A73C570-93D4-4BB4-A97B-49E93FBB10AF}" srcOrd="1" destOrd="0" presId="urn:diagrams.loki3.com/BracketList"/>
    <dgm:cxn modelId="{701C3234-A3D2-4815-BAB2-51940DE0999C}" type="presParOf" srcId="{E3A77278-5CE5-4FE7-AE08-3D6A94BDA486}" destId="{E8AAC000-7280-4CD8-AE6A-A316A0E39DB1}" srcOrd="2" destOrd="0" presId="urn:diagrams.loki3.com/BracketList"/>
    <dgm:cxn modelId="{D83566BF-6A4E-4D33-8AA2-BB02FF16C433}" type="presParOf" srcId="{E3A77278-5CE5-4FE7-AE08-3D6A94BDA486}" destId="{75C79C7C-3729-4806-AAEE-46D8F6DADC47}" srcOrd="3" destOrd="0" presId="urn:diagrams.loki3.com/BracketList"/>
    <dgm:cxn modelId="{21BAE17A-82E5-4283-95CE-0201A7602AA5}" type="presParOf" srcId="{8F1142C3-B784-4016-BFCC-B7CADB5F8409}" destId="{FBA0BA17-AFBB-4F49-A492-1D67F6EF476E}" srcOrd="9" destOrd="0" presId="urn:diagrams.loki3.com/BracketList"/>
    <dgm:cxn modelId="{4BCC0A42-2FE9-4FC1-8DF2-D3EFBAD42BE9}" type="presParOf" srcId="{8F1142C3-B784-4016-BFCC-B7CADB5F8409}" destId="{7314BAF3-18FB-4FBD-893A-5910253B3749}" srcOrd="10" destOrd="0" presId="urn:diagrams.loki3.com/BracketList"/>
    <dgm:cxn modelId="{E0D6A4BC-B8D1-4433-AC77-B38B2773F2C4}" type="presParOf" srcId="{7314BAF3-18FB-4FBD-893A-5910253B3749}" destId="{12A0EA5F-1926-48BF-83F6-B4F870D4B0A4}" srcOrd="0" destOrd="0" presId="urn:diagrams.loki3.com/BracketList"/>
    <dgm:cxn modelId="{1BBE3E1A-BAF4-4EBB-856D-AEA63F1D678C}" type="presParOf" srcId="{7314BAF3-18FB-4FBD-893A-5910253B3749}" destId="{3A65A123-C233-4E3C-932E-9E4C8554CA5E}" srcOrd="1" destOrd="0" presId="urn:diagrams.loki3.com/BracketList"/>
    <dgm:cxn modelId="{5E54255B-1B32-48D2-9F30-15B7BEC2670B}" type="presParOf" srcId="{7314BAF3-18FB-4FBD-893A-5910253B3749}" destId="{4A30ABBE-2F36-4DD2-9F8D-72916AFA1899}" srcOrd="2" destOrd="0" presId="urn:diagrams.loki3.com/BracketList"/>
    <dgm:cxn modelId="{69DDDEEA-BD28-42F3-B089-E75F9BD9C67A}" type="presParOf" srcId="{7314BAF3-18FB-4FBD-893A-5910253B3749}" destId="{73D0CDEF-A320-49DE-BBCD-C1B64239A42A}" srcOrd="3" destOrd="0" presId="urn:diagrams.loki3.com/BracketList"/>
    <dgm:cxn modelId="{33CB7BBB-D628-4DDC-9919-7E52FC630785}" type="presParOf" srcId="{8F1142C3-B784-4016-BFCC-B7CADB5F8409}" destId="{BF361E9D-58A8-48D0-8591-33CFE3361D9D}" srcOrd="11" destOrd="0" presId="urn:diagrams.loki3.com/BracketList"/>
    <dgm:cxn modelId="{33F3CDF1-DA34-4759-A152-374725522290}" type="presParOf" srcId="{8F1142C3-B784-4016-BFCC-B7CADB5F8409}" destId="{7F521090-8B6F-479E-99C2-4578B9EFFDB7}" srcOrd="12" destOrd="0" presId="urn:diagrams.loki3.com/BracketList"/>
    <dgm:cxn modelId="{DAA37F45-7FE4-4FD2-8942-186DC0D49613}" type="presParOf" srcId="{7F521090-8B6F-479E-99C2-4578B9EFFDB7}" destId="{7240E5F8-C9A4-4722-8F67-A02EC9104147}" srcOrd="0" destOrd="0" presId="urn:diagrams.loki3.com/BracketList"/>
    <dgm:cxn modelId="{2403595D-0C21-49F1-84AC-39BC60FDBED6}" type="presParOf" srcId="{7F521090-8B6F-479E-99C2-4578B9EFFDB7}" destId="{F153D6AF-CB77-4456-B3AF-AA29308BA3EF}" srcOrd="1" destOrd="0" presId="urn:diagrams.loki3.com/BracketList"/>
    <dgm:cxn modelId="{44386308-3FB7-4976-98C9-3F353C70F3DA}" type="presParOf" srcId="{7F521090-8B6F-479E-99C2-4578B9EFFDB7}" destId="{8E8C6D19-5F05-4000-A7C6-F7C86DC5533B}" srcOrd="2" destOrd="0" presId="urn:diagrams.loki3.com/BracketList"/>
    <dgm:cxn modelId="{A94E79D2-F545-45C8-98C6-0E113FABDB53}" type="presParOf" srcId="{7F521090-8B6F-479E-99C2-4578B9EFFDB7}" destId="{4DB6B1F6-7160-4409-B1BE-7A15B209AB12}"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8B05FC9-D276-4A07-82CB-AC391D08B6F5}" type="doc">
      <dgm:prSet loTypeId="urn:diagrams.loki3.com/BracketList" loCatId="officeonline" qsTypeId="urn:microsoft.com/office/officeart/2005/8/quickstyle/simple3" qsCatId="simple" csTypeId="urn:microsoft.com/office/officeart/2005/8/colors/colorful5" csCatId="colorful" phldr="1"/>
      <dgm:spPr/>
      <dgm:t>
        <a:bodyPr/>
        <a:lstStyle/>
        <a:p>
          <a:endParaRPr lang="en-US"/>
        </a:p>
      </dgm:t>
    </dgm:pt>
    <dgm:pt modelId="{23A3AFA6-B13B-489B-A46B-6687FDE40E13}">
      <dgm:prSet phldrT="[Text]" custT="1"/>
      <dgm:spPr>
        <a:xfrm>
          <a:off x="0" y="25192"/>
          <a:ext cx="2133600" cy="732600"/>
        </a:xfrm>
        <a:prstGeom prst="rect">
          <a:avLst/>
        </a:prstGeom>
        <a:noFill/>
        <a:ln>
          <a:noFill/>
        </a:ln>
        <a:effectLst/>
      </dgm:spPr>
      <dgm:t>
        <a:bodyPr/>
        <a:lstStyle/>
        <a:p>
          <a:r>
            <a:rPr lang="en-US" sz="1800" b="1" dirty="0" smtClean="0">
              <a:solidFill>
                <a:sysClr val="windowText" lastClr="000000">
                  <a:hueOff val="0"/>
                  <a:satOff val="0"/>
                  <a:lumOff val="0"/>
                  <a:alphaOff val="0"/>
                </a:sysClr>
              </a:solidFill>
              <a:latin typeface="Calibri" panose="020F0502020204030204"/>
              <a:ea typeface="+mn-ea"/>
              <a:cs typeface="+mn-cs"/>
            </a:rPr>
            <a:t>Problem Statement</a:t>
          </a:r>
          <a:endParaRPr lang="en-US" sz="1800" b="1" dirty="0">
            <a:solidFill>
              <a:sysClr val="windowText" lastClr="000000">
                <a:hueOff val="0"/>
                <a:satOff val="0"/>
                <a:lumOff val="0"/>
                <a:alphaOff val="0"/>
              </a:sysClr>
            </a:solidFill>
            <a:latin typeface="Calibri" panose="020F0502020204030204"/>
            <a:ea typeface="+mn-ea"/>
            <a:cs typeface="+mn-cs"/>
          </a:endParaRPr>
        </a:p>
      </dgm:t>
    </dgm:pt>
    <dgm:pt modelId="{836E1FB7-41B8-4E8F-B457-AF5703EF04D9}" type="parTrans" cxnId="{7882C875-A119-4191-852D-1A7B2676EF1B}">
      <dgm:prSet/>
      <dgm:spPr/>
      <dgm:t>
        <a:bodyPr/>
        <a:lstStyle/>
        <a:p>
          <a:endParaRPr lang="en-US"/>
        </a:p>
      </dgm:t>
    </dgm:pt>
    <dgm:pt modelId="{7A61AFC7-0B09-48C9-A0A7-9346A3046FAB}" type="sibTrans" cxnId="{7882C875-A119-4191-852D-1A7B2676EF1B}">
      <dgm:prSet/>
      <dgm:spPr/>
      <dgm:t>
        <a:bodyPr/>
        <a:lstStyle/>
        <a:p>
          <a:endParaRPr lang="en-US"/>
        </a:p>
      </dgm:t>
    </dgm:pt>
    <dgm:pt modelId="{3813E08C-A6B4-4575-8607-27256BFF40E7}">
      <dgm:prSet phldrT="[Text]" custT="1"/>
      <dgm:spPr>
        <a:xfrm>
          <a:off x="2731008" y="25192"/>
          <a:ext cx="5803393" cy="732600"/>
        </a:xfrm>
        <a:prstGeom prst="rect">
          <a:avLst/>
        </a:prstGeom>
        <a:gradFill rotWithShape="0">
          <a:gsLst>
            <a:gs pos="0">
              <a:srgbClr val="4472C4">
                <a:hueOff val="0"/>
                <a:satOff val="0"/>
                <a:lumOff val="0"/>
                <a:alphaOff val="0"/>
                <a:lumMod val="110000"/>
                <a:satMod val="105000"/>
                <a:tint val="67000"/>
              </a:srgbClr>
            </a:gs>
            <a:gs pos="50000">
              <a:srgbClr val="4472C4">
                <a:hueOff val="0"/>
                <a:satOff val="0"/>
                <a:lumOff val="0"/>
                <a:alphaOff val="0"/>
                <a:lumMod val="105000"/>
                <a:satMod val="103000"/>
                <a:tint val="73000"/>
              </a:srgbClr>
            </a:gs>
            <a:gs pos="100000">
              <a:srgbClr val="4472C4">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600" dirty="0" smtClean="0">
              <a:solidFill>
                <a:sysClr val="windowText" lastClr="000000"/>
              </a:solidFill>
              <a:latin typeface="Calibri" panose="020F0502020204030204"/>
              <a:ea typeface="+mn-ea"/>
              <a:cs typeface="+mn-cs"/>
            </a:rPr>
            <a:t>Lack of consistent process for urgent BH referral (WHOs) that impacts time to care</a:t>
          </a:r>
          <a:endParaRPr lang="en-US" sz="1600" dirty="0">
            <a:solidFill>
              <a:sysClr val="windowText" lastClr="000000"/>
            </a:solidFill>
            <a:latin typeface="Calibri" panose="020F0502020204030204"/>
            <a:ea typeface="+mn-ea"/>
            <a:cs typeface="+mn-cs"/>
          </a:endParaRPr>
        </a:p>
      </dgm:t>
    </dgm:pt>
    <dgm:pt modelId="{E483DFA1-6A3E-467C-B337-E3E6EFC9D0DB}" type="parTrans" cxnId="{73F6FCDE-F35A-47E3-8120-33A6184801CD}">
      <dgm:prSet/>
      <dgm:spPr/>
      <dgm:t>
        <a:bodyPr/>
        <a:lstStyle/>
        <a:p>
          <a:endParaRPr lang="en-US"/>
        </a:p>
      </dgm:t>
    </dgm:pt>
    <dgm:pt modelId="{C6772784-C542-4609-A52B-276462F04E2D}" type="sibTrans" cxnId="{73F6FCDE-F35A-47E3-8120-33A6184801CD}">
      <dgm:prSet/>
      <dgm:spPr/>
      <dgm:t>
        <a:bodyPr/>
        <a:lstStyle/>
        <a:p>
          <a:endParaRPr lang="en-US"/>
        </a:p>
      </dgm:t>
    </dgm:pt>
    <dgm:pt modelId="{5FBC0F64-3125-49BF-840F-2F443A68BDC2}">
      <dgm:prSet phldrT="[Text]" custT="1"/>
      <dgm:spPr>
        <a:xfrm>
          <a:off x="0" y="890992"/>
          <a:ext cx="2133600" cy="732600"/>
        </a:xfrm>
        <a:prstGeom prst="rect">
          <a:avLst/>
        </a:prstGeom>
        <a:noFill/>
        <a:ln>
          <a:noFill/>
        </a:ln>
        <a:effectLst/>
      </dgm:spPr>
      <dgm:t>
        <a:bodyPr/>
        <a:lstStyle/>
        <a:p>
          <a:r>
            <a:rPr lang="en-US" sz="1800" b="1" dirty="0" smtClean="0">
              <a:solidFill>
                <a:sysClr val="windowText" lastClr="000000">
                  <a:hueOff val="0"/>
                  <a:satOff val="0"/>
                  <a:lumOff val="0"/>
                  <a:alphaOff val="0"/>
                </a:sysClr>
              </a:solidFill>
              <a:latin typeface="Calibri" panose="020F0502020204030204"/>
              <a:ea typeface="+mn-ea"/>
              <a:cs typeface="+mn-cs"/>
            </a:rPr>
            <a:t>Team Members</a:t>
          </a:r>
          <a:endParaRPr lang="en-US" sz="1800" b="1" dirty="0">
            <a:solidFill>
              <a:sysClr val="windowText" lastClr="000000">
                <a:hueOff val="0"/>
                <a:satOff val="0"/>
                <a:lumOff val="0"/>
                <a:alphaOff val="0"/>
              </a:sysClr>
            </a:solidFill>
            <a:latin typeface="Calibri" panose="020F0502020204030204"/>
            <a:ea typeface="+mn-ea"/>
            <a:cs typeface="+mn-cs"/>
          </a:endParaRPr>
        </a:p>
      </dgm:t>
    </dgm:pt>
    <dgm:pt modelId="{B0593E55-7BBA-49F8-9CA4-5AA4C9F21BE0}" type="parTrans" cxnId="{369361BD-FCE8-4E52-ADF3-EB28628409AF}">
      <dgm:prSet/>
      <dgm:spPr/>
      <dgm:t>
        <a:bodyPr/>
        <a:lstStyle/>
        <a:p>
          <a:endParaRPr lang="en-US"/>
        </a:p>
      </dgm:t>
    </dgm:pt>
    <dgm:pt modelId="{3E595E6E-B955-47FE-886F-AD5365D36725}" type="sibTrans" cxnId="{369361BD-FCE8-4E52-ADF3-EB28628409AF}">
      <dgm:prSet/>
      <dgm:spPr/>
      <dgm:t>
        <a:bodyPr/>
        <a:lstStyle/>
        <a:p>
          <a:endParaRPr lang="en-US"/>
        </a:p>
      </dgm:t>
    </dgm:pt>
    <dgm:pt modelId="{0C39AF44-80A8-4909-9017-EC682FC16446}">
      <dgm:prSet phldrT="[Text]" custT="1"/>
      <dgm:spPr>
        <a:xfrm>
          <a:off x="0" y="1756792"/>
          <a:ext cx="2133600" cy="1053112"/>
        </a:xfrm>
        <a:prstGeom prst="rect">
          <a:avLst/>
        </a:prstGeom>
        <a:noFill/>
        <a:ln>
          <a:noFill/>
        </a:ln>
        <a:effectLst/>
      </dgm:spPr>
      <dgm:t>
        <a:bodyPr/>
        <a:lstStyle/>
        <a:p>
          <a:pPr algn="r"/>
          <a:r>
            <a:rPr lang="en-US" sz="1800" b="1" dirty="0" smtClean="0">
              <a:solidFill>
                <a:sysClr val="windowText" lastClr="000000">
                  <a:hueOff val="0"/>
                  <a:satOff val="0"/>
                  <a:lumOff val="0"/>
                  <a:alphaOff val="0"/>
                </a:sysClr>
              </a:solidFill>
              <a:latin typeface="Calibri" panose="020F0502020204030204"/>
              <a:ea typeface="+mn-ea"/>
              <a:cs typeface="+mn-cs"/>
            </a:rPr>
            <a:t>Central Question/ Why</a:t>
          </a:r>
          <a:r>
            <a:rPr lang="en-US" sz="1800" b="1" baseline="0" dirty="0" smtClean="0">
              <a:solidFill>
                <a:sysClr val="windowText" lastClr="000000">
                  <a:hueOff val="0"/>
                  <a:satOff val="0"/>
                  <a:lumOff val="0"/>
                  <a:alphaOff val="0"/>
                </a:sysClr>
              </a:solidFill>
              <a:latin typeface="Calibri" panose="020F0502020204030204"/>
              <a:ea typeface="+mn-ea"/>
              <a:cs typeface="+mn-cs"/>
            </a:rPr>
            <a:t> work on this now?</a:t>
          </a:r>
          <a:endParaRPr lang="en-US" sz="2100" b="1" dirty="0">
            <a:solidFill>
              <a:sysClr val="windowText" lastClr="000000">
                <a:hueOff val="0"/>
                <a:satOff val="0"/>
                <a:lumOff val="0"/>
                <a:alphaOff val="0"/>
              </a:sysClr>
            </a:solidFill>
            <a:latin typeface="Calibri" panose="020F0502020204030204"/>
            <a:ea typeface="+mn-ea"/>
            <a:cs typeface="+mn-cs"/>
          </a:endParaRPr>
        </a:p>
      </dgm:t>
    </dgm:pt>
    <dgm:pt modelId="{BB5F584F-A29E-404D-80AD-88ECD20B955A}" type="parTrans" cxnId="{7181E062-C273-400C-83DB-0120FBD04AB1}">
      <dgm:prSet/>
      <dgm:spPr/>
      <dgm:t>
        <a:bodyPr/>
        <a:lstStyle/>
        <a:p>
          <a:endParaRPr lang="en-US"/>
        </a:p>
      </dgm:t>
    </dgm:pt>
    <dgm:pt modelId="{156988DD-B059-4030-810C-ACE544FC0D2B}" type="sibTrans" cxnId="{7181E062-C273-400C-83DB-0120FBD04AB1}">
      <dgm:prSet/>
      <dgm:spPr/>
      <dgm:t>
        <a:bodyPr/>
        <a:lstStyle/>
        <a:p>
          <a:endParaRPr lang="en-US"/>
        </a:p>
      </dgm:t>
    </dgm:pt>
    <dgm:pt modelId="{A25D86C3-EADB-4275-95F0-CD9034AE095F}">
      <dgm:prSet phldrT="[Text]" custT="1"/>
      <dgm:spPr>
        <a:xfrm>
          <a:off x="2731008" y="890992"/>
          <a:ext cx="5803393" cy="732600"/>
        </a:xfrm>
        <a:prstGeom prst="rect">
          <a:avLst/>
        </a:prstGeom>
        <a:gradFill rotWithShape="0">
          <a:gsLst>
            <a:gs pos="0">
              <a:srgbClr val="4472C4">
                <a:hueOff val="-1225557"/>
                <a:satOff val="-1705"/>
                <a:lumOff val="-654"/>
                <a:alphaOff val="0"/>
                <a:lumMod val="110000"/>
                <a:satMod val="105000"/>
                <a:tint val="67000"/>
              </a:srgbClr>
            </a:gs>
            <a:gs pos="50000">
              <a:srgbClr val="4472C4">
                <a:hueOff val="-1225557"/>
                <a:satOff val="-1705"/>
                <a:lumOff val="-654"/>
                <a:alphaOff val="0"/>
                <a:lumMod val="105000"/>
                <a:satMod val="103000"/>
                <a:tint val="73000"/>
              </a:srgbClr>
            </a:gs>
            <a:gs pos="100000">
              <a:srgbClr val="4472C4">
                <a:hueOff val="-1225557"/>
                <a:satOff val="-1705"/>
                <a:lumOff val="-654"/>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600" dirty="0" smtClean="0">
              <a:solidFill>
                <a:sysClr val="windowText" lastClr="000000"/>
              </a:solidFill>
              <a:latin typeface="Calibri" panose="020F0502020204030204"/>
              <a:ea typeface="+mn-ea"/>
              <a:cs typeface="+mn-cs"/>
            </a:rPr>
            <a:t>Planning team (us), data collection (medical providers, BH providers, PSAs, office manager)</a:t>
          </a:r>
          <a:endParaRPr lang="en-US" sz="1600" dirty="0">
            <a:solidFill>
              <a:sysClr val="windowText" lastClr="000000"/>
            </a:solidFill>
            <a:latin typeface="Calibri" panose="020F0502020204030204"/>
            <a:ea typeface="+mn-ea"/>
            <a:cs typeface="+mn-cs"/>
          </a:endParaRPr>
        </a:p>
      </dgm:t>
    </dgm:pt>
    <dgm:pt modelId="{C17B3235-A1B1-4E35-A7B0-6096F37B2902}" type="parTrans" cxnId="{3474F3FE-9BDD-4A1B-BDF6-D1FE15CAB424}">
      <dgm:prSet/>
      <dgm:spPr/>
      <dgm:t>
        <a:bodyPr/>
        <a:lstStyle/>
        <a:p>
          <a:endParaRPr lang="en-US"/>
        </a:p>
      </dgm:t>
    </dgm:pt>
    <dgm:pt modelId="{535956B3-8C12-4973-AD83-B9DE006810F8}" type="sibTrans" cxnId="{3474F3FE-9BDD-4A1B-BDF6-D1FE15CAB424}">
      <dgm:prSet/>
      <dgm:spPr/>
      <dgm:t>
        <a:bodyPr/>
        <a:lstStyle/>
        <a:p>
          <a:endParaRPr lang="en-US"/>
        </a:p>
      </dgm:t>
    </dgm:pt>
    <dgm:pt modelId="{4579C739-9B1A-4433-84B2-C9284774BA7B}">
      <dgm:prSet phldrT="[Text]" custT="1"/>
      <dgm:spPr>
        <a:xfrm>
          <a:off x="0" y="2943105"/>
          <a:ext cx="2133600" cy="732600"/>
        </a:xfrm>
        <a:prstGeom prst="rect">
          <a:avLst/>
        </a:prstGeom>
        <a:noFill/>
        <a:ln>
          <a:noFill/>
        </a:ln>
        <a:effectLst/>
      </dgm:spPr>
      <dgm:t>
        <a:bodyPr/>
        <a:lstStyle/>
        <a:p>
          <a:pPr algn="r"/>
          <a:r>
            <a:rPr lang="en-US" sz="1800" b="1" dirty="0" smtClean="0">
              <a:solidFill>
                <a:sysClr val="windowText" lastClr="000000">
                  <a:hueOff val="0"/>
                  <a:satOff val="0"/>
                  <a:lumOff val="0"/>
                  <a:alphaOff val="0"/>
                </a:sysClr>
              </a:solidFill>
              <a:latin typeface="Calibri" panose="020F0502020204030204"/>
              <a:ea typeface="+mn-ea"/>
              <a:cs typeface="+mn-cs"/>
            </a:rPr>
            <a:t>Measures</a:t>
          </a:r>
          <a:endParaRPr lang="en-US" sz="1800" b="1" dirty="0">
            <a:solidFill>
              <a:sysClr val="windowText" lastClr="000000">
                <a:hueOff val="0"/>
                <a:satOff val="0"/>
                <a:lumOff val="0"/>
                <a:alphaOff val="0"/>
              </a:sysClr>
            </a:solidFill>
            <a:latin typeface="Calibri" panose="020F0502020204030204"/>
            <a:ea typeface="+mn-ea"/>
            <a:cs typeface="+mn-cs"/>
          </a:endParaRPr>
        </a:p>
      </dgm:t>
    </dgm:pt>
    <dgm:pt modelId="{B47CD5C7-AB18-4BB9-B5F2-81622E221E95}" type="parTrans" cxnId="{876D57BB-7599-4ADD-81D1-37A9A01588BD}">
      <dgm:prSet/>
      <dgm:spPr/>
      <dgm:t>
        <a:bodyPr/>
        <a:lstStyle/>
        <a:p>
          <a:endParaRPr lang="en-US"/>
        </a:p>
      </dgm:t>
    </dgm:pt>
    <dgm:pt modelId="{8E0D6C29-B589-4E34-B403-17513CF6DEDA}" type="sibTrans" cxnId="{876D57BB-7599-4ADD-81D1-37A9A01588BD}">
      <dgm:prSet/>
      <dgm:spPr/>
      <dgm:t>
        <a:bodyPr/>
        <a:lstStyle/>
        <a:p>
          <a:endParaRPr lang="en-US"/>
        </a:p>
      </dgm:t>
    </dgm:pt>
    <dgm:pt modelId="{B0A966FA-6428-4D34-9A3E-37A364C55447}">
      <dgm:prSet phldrT="[Text]" custT="1"/>
      <dgm:spPr>
        <a:xfrm>
          <a:off x="2731008" y="1756792"/>
          <a:ext cx="5803393" cy="1053112"/>
        </a:xfrm>
        <a:prstGeom prst="rect">
          <a:avLst/>
        </a:prstGeom>
        <a:gradFill rotWithShape="0">
          <a:gsLst>
            <a:gs pos="0">
              <a:srgbClr val="4472C4">
                <a:hueOff val="-2451115"/>
                <a:satOff val="-3409"/>
                <a:lumOff val="-1307"/>
                <a:alphaOff val="0"/>
                <a:lumMod val="110000"/>
                <a:satMod val="105000"/>
                <a:tint val="67000"/>
              </a:srgbClr>
            </a:gs>
            <a:gs pos="50000">
              <a:srgbClr val="4472C4">
                <a:hueOff val="-2451115"/>
                <a:satOff val="-3409"/>
                <a:lumOff val="-1307"/>
                <a:alphaOff val="0"/>
                <a:lumMod val="105000"/>
                <a:satMod val="103000"/>
                <a:tint val="73000"/>
              </a:srgbClr>
            </a:gs>
            <a:gs pos="100000">
              <a:srgbClr val="4472C4">
                <a:hueOff val="-2451115"/>
                <a:satOff val="-3409"/>
                <a:lumOff val="-1307"/>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600" dirty="0" smtClean="0">
              <a:solidFill>
                <a:sysClr val="windowText" lastClr="000000"/>
              </a:solidFill>
              <a:latin typeface="Calibri" panose="020F0502020204030204"/>
              <a:ea typeface="+mn-ea"/>
              <a:cs typeface="+mn-cs"/>
            </a:rPr>
            <a:t>Increase in need of BH services</a:t>
          </a:r>
          <a:endParaRPr lang="en-US" sz="1600" dirty="0">
            <a:solidFill>
              <a:sysClr val="windowText" lastClr="000000"/>
            </a:solidFill>
            <a:latin typeface="Calibri" panose="020F0502020204030204"/>
            <a:ea typeface="+mn-ea"/>
            <a:cs typeface="+mn-cs"/>
          </a:endParaRPr>
        </a:p>
      </dgm:t>
    </dgm:pt>
    <dgm:pt modelId="{CDAC0042-7ECE-4C22-9D11-63ACDBEBA70C}" type="parTrans" cxnId="{1B6DFF90-F503-4C0F-8043-BC44F6EDCE01}">
      <dgm:prSet/>
      <dgm:spPr/>
      <dgm:t>
        <a:bodyPr/>
        <a:lstStyle/>
        <a:p>
          <a:endParaRPr lang="en-US"/>
        </a:p>
      </dgm:t>
    </dgm:pt>
    <dgm:pt modelId="{601BAAAD-70A9-416A-A707-D0099D7C5C81}" type="sibTrans" cxnId="{1B6DFF90-F503-4C0F-8043-BC44F6EDCE01}">
      <dgm:prSet/>
      <dgm:spPr/>
      <dgm:t>
        <a:bodyPr/>
        <a:lstStyle/>
        <a:p>
          <a:endParaRPr lang="en-US"/>
        </a:p>
      </dgm:t>
    </dgm:pt>
    <dgm:pt modelId="{3A08CB7D-CF45-452D-9A18-25D9A783F106}">
      <dgm:prSet phldrT="[Text]" custT="1"/>
      <dgm:spPr>
        <a:xfrm>
          <a:off x="0" y="5540505"/>
          <a:ext cx="2133600" cy="778387"/>
        </a:xfrm>
        <a:prstGeom prst="rect">
          <a:avLst/>
        </a:prstGeom>
        <a:noFill/>
        <a:ln>
          <a:noFill/>
        </a:ln>
        <a:effectLst/>
      </dgm:spPr>
      <dgm:t>
        <a:bodyPr/>
        <a:lstStyle/>
        <a:p>
          <a:pPr algn="r"/>
          <a:r>
            <a:rPr lang="en-US" sz="1800" b="1" dirty="0" smtClean="0">
              <a:solidFill>
                <a:sysClr val="windowText" lastClr="000000">
                  <a:hueOff val="0"/>
                  <a:satOff val="0"/>
                  <a:lumOff val="0"/>
                  <a:alphaOff val="0"/>
                </a:sysClr>
              </a:solidFill>
              <a:latin typeface="Calibri" panose="020F0502020204030204"/>
              <a:ea typeface="+mn-ea"/>
              <a:cs typeface="+mn-cs"/>
            </a:rPr>
            <a:t>Scope</a:t>
          </a:r>
          <a:r>
            <a:rPr lang="en-US" sz="1200" dirty="0" smtClean="0">
              <a:solidFill>
                <a:sysClr val="windowText" lastClr="000000">
                  <a:hueOff val="0"/>
                  <a:satOff val="0"/>
                  <a:lumOff val="0"/>
                  <a:alphaOff val="0"/>
                </a:sysClr>
              </a:solidFill>
              <a:latin typeface="Calibri" panose="020F0502020204030204"/>
              <a:ea typeface="+mn-ea"/>
              <a:cs typeface="+mn-cs"/>
            </a:rPr>
            <a:t> </a:t>
          </a:r>
          <a:endParaRPr lang="en-US" sz="1100" b="0" dirty="0">
            <a:solidFill>
              <a:sysClr val="windowText" lastClr="000000">
                <a:hueOff val="0"/>
                <a:satOff val="0"/>
                <a:lumOff val="0"/>
                <a:alphaOff val="0"/>
              </a:sysClr>
            </a:solidFill>
            <a:latin typeface="Calibri" panose="020F0502020204030204"/>
            <a:ea typeface="+mn-ea"/>
            <a:cs typeface="+mn-cs"/>
          </a:endParaRPr>
        </a:p>
      </dgm:t>
    </dgm:pt>
    <dgm:pt modelId="{5A6A79BE-34FA-44CC-B83A-8F4B4CF983CB}" type="parTrans" cxnId="{54725FA8-5613-4976-AD64-921163BAA73B}">
      <dgm:prSet/>
      <dgm:spPr/>
      <dgm:t>
        <a:bodyPr/>
        <a:lstStyle/>
        <a:p>
          <a:endParaRPr lang="en-US"/>
        </a:p>
      </dgm:t>
    </dgm:pt>
    <dgm:pt modelId="{CAD487F5-A709-437E-ABFE-06F6E019932C}" type="sibTrans" cxnId="{54725FA8-5613-4976-AD64-921163BAA73B}">
      <dgm:prSet/>
      <dgm:spPr/>
      <dgm:t>
        <a:bodyPr/>
        <a:lstStyle/>
        <a:p>
          <a:endParaRPr lang="en-US"/>
        </a:p>
      </dgm:t>
    </dgm:pt>
    <dgm:pt modelId="{4116D923-3DE5-4EC5-BFDB-86285A8C3598}">
      <dgm:prSet phldrT="[Text]" custT="1"/>
      <dgm:spPr>
        <a:xfrm>
          <a:off x="0" y="3808905"/>
          <a:ext cx="2133600" cy="732600"/>
        </a:xfrm>
        <a:prstGeom prst="rect">
          <a:avLst/>
        </a:prstGeom>
        <a:noFill/>
        <a:ln>
          <a:noFill/>
        </a:ln>
        <a:effectLst/>
      </dgm:spPr>
      <dgm:t>
        <a:bodyPr/>
        <a:lstStyle/>
        <a:p>
          <a:pPr algn="r"/>
          <a:r>
            <a:rPr lang="en-US" sz="1800" b="1" dirty="0" smtClean="0">
              <a:solidFill>
                <a:sysClr val="windowText" lastClr="000000">
                  <a:hueOff val="0"/>
                  <a:satOff val="0"/>
                  <a:lumOff val="0"/>
                  <a:alphaOff val="0"/>
                </a:sysClr>
              </a:solidFill>
              <a:latin typeface="Calibri" panose="020F0502020204030204"/>
              <a:ea typeface="+mn-ea"/>
              <a:cs typeface="+mn-cs"/>
            </a:rPr>
            <a:t>Goal Statement</a:t>
          </a:r>
          <a:endParaRPr lang="en-US" sz="1800" b="1" dirty="0">
            <a:solidFill>
              <a:sysClr val="windowText" lastClr="000000">
                <a:hueOff val="0"/>
                <a:satOff val="0"/>
                <a:lumOff val="0"/>
                <a:alphaOff val="0"/>
              </a:sysClr>
            </a:solidFill>
            <a:latin typeface="Calibri" panose="020F0502020204030204"/>
            <a:ea typeface="+mn-ea"/>
            <a:cs typeface="+mn-cs"/>
          </a:endParaRPr>
        </a:p>
      </dgm:t>
    </dgm:pt>
    <dgm:pt modelId="{DA854F54-B4EC-4130-9E51-B3E5DA9923DF}" type="parTrans" cxnId="{312D7F26-6BC7-4814-B1BE-2BBFD19598E6}">
      <dgm:prSet/>
      <dgm:spPr/>
      <dgm:t>
        <a:bodyPr/>
        <a:lstStyle/>
        <a:p>
          <a:endParaRPr lang="en-US"/>
        </a:p>
      </dgm:t>
    </dgm:pt>
    <dgm:pt modelId="{2B5C527C-2A5F-4F71-9138-CA7B8E4F7548}" type="sibTrans" cxnId="{312D7F26-6BC7-4814-B1BE-2BBFD19598E6}">
      <dgm:prSet/>
      <dgm:spPr/>
      <dgm:t>
        <a:bodyPr/>
        <a:lstStyle/>
        <a:p>
          <a:endParaRPr lang="en-US"/>
        </a:p>
      </dgm:t>
    </dgm:pt>
    <dgm:pt modelId="{BDA20F66-4E23-47B5-AAB7-687B7DCDED00}">
      <dgm:prSet phldrT="[Text]" custT="1"/>
      <dgm:spPr>
        <a:xfrm>
          <a:off x="2731008" y="2943105"/>
          <a:ext cx="5803393" cy="732600"/>
        </a:xfrm>
        <a:prstGeom prst="rect">
          <a:avLst/>
        </a:prstGeom>
        <a:gradFill rotWithShape="0">
          <a:gsLst>
            <a:gs pos="0">
              <a:srgbClr val="4472C4">
                <a:hueOff val="-3676672"/>
                <a:satOff val="-5114"/>
                <a:lumOff val="-1961"/>
                <a:alphaOff val="0"/>
                <a:lumMod val="110000"/>
                <a:satMod val="105000"/>
                <a:tint val="67000"/>
              </a:srgbClr>
            </a:gs>
            <a:gs pos="50000">
              <a:srgbClr val="4472C4">
                <a:hueOff val="-3676672"/>
                <a:satOff val="-5114"/>
                <a:lumOff val="-1961"/>
                <a:alphaOff val="0"/>
                <a:lumMod val="105000"/>
                <a:satMod val="103000"/>
                <a:tint val="73000"/>
              </a:srgbClr>
            </a:gs>
            <a:gs pos="100000">
              <a:srgbClr val="4472C4">
                <a:hueOff val="-3676672"/>
                <a:satOff val="-5114"/>
                <a:lumOff val="-1961"/>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600" dirty="0" smtClean="0">
              <a:solidFill>
                <a:sysClr val="windowText" lastClr="000000"/>
              </a:solidFill>
              <a:latin typeface="Calibri" panose="020F0502020204030204"/>
              <a:ea typeface="+mn-ea"/>
              <a:cs typeface="+mn-cs"/>
            </a:rPr>
            <a:t>How many appointments get scheduled in a certain amount of time – (% within 48 hours)</a:t>
          </a:r>
          <a:endParaRPr lang="en-US" sz="1600" dirty="0">
            <a:solidFill>
              <a:sysClr val="windowText" lastClr="000000"/>
            </a:solidFill>
            <a:latin typeface="Calibri" panose="020F0502020204030204"/>
            <a:ea typeface="+mn-ea"/>
            <a:cs typeface="+mn-cs"/>
          </a:endParaRPr>
        </a:p>
      </dgm:t>
    </dgm:pt>
    <dgm:pt modelId="{406BE115-C2F1-4F53-B5B3-01C28047908F}" type="parTrans" cxnId="{C36E4F41-5493-437F-BC53-BF5BB0B2D5B1}">
      <dgm:prSet/>
      <dgm:spPr/>
      <dgm:t>
        <a:bodyPr/>
        <a:lstStyle/>
        <a:p>
          <a:endParaRPr lang="en-US"/>
        </a:p>
      </dgm:t>
    </dgm:pt>
    <dgm:pt modelId="{3CF7C7F8-401D-4A06-B410-0ADED022F434}" type="sibTrans" cxnId="{C36E4F41-5493-437F-BC53-BF5BB0B2D5B1}">
      <dgm:prSet/>
      <dgm:spPr/>
      <dgm:t>
        <a:bodyPr/>
        <a:lstStyle/>
        <a:p>
          <a:endParaRPr lang="en-US"/>
        </a:p>
      </dgm:t>
    </dgm:pt>
    <dgm:pt modelId="{92574F46-373C-491B-B78A-0DB237A8F20D}">
      <dgm:prSet phldrT="[Text]" custT="1"/>
      <dgm:spPr>
        <a:xfrm>
          <a:off x="0" y="4674705"/>
          <a:ext cx="2133600" cy="732600"/>
        </a:xfrm>
        <a:prstGeom prst="rect">
          <a:avLst/>
        </a:prstGeom>
        <a:noFill/>
        <a:ln>
          <a:noFill/>
        </a:ln>
        <a:effectLst/>
      </dgm:spPr>
      <dgm:t>
        <a:bodyPr/>
        <a:lstStyle/>
        <a:p>
          <a:pPr algn="r"/>
          <a:r>
            <a:rPr lang="en-US" sz="1800" b="1" dirty="0" smtClean="0">
              <a:solidFill>
                <a:sysClr val="windowText" lastClr="000000">
                  <a:hueOff val="0"/>
                  <a:satOff val="0"/>
                  <a:lumOff val="0"/>
                  <a:alphaOff val="0"/>
                </a:sysClr>
              </a:solidFill>
              <a:latin typeface="Calibri" panose="020F0502020204030204"/>
              <a:ea typeface="+mn-ea"/>
              <a:cs typeface="+mn-cs"/>
            </a:rPr>
            <a:t>Milestones/ Dates</a:t>
          </a:r>
          <a:endParaRPr lang="en-US" sz="1800" b="1" dirty="0">
            <a:solidFill>
              <a:sysClr val="windowText" lastClr="000000">
                <a:hueOff val="0"/>
                <a:satOff val="0"/>
                <a:lumOff val="0"/>
                <a:alphaOff val="0"/>
              </a:sysClr>
            </a:solidFill>
            <a:latin typeface="Calibri" panose="020F0502020204030204"/>
            <a:ea typeface="+mn-ea"/>
            <a:cs typeface="+mn-cs"/>
          </a:endParaRPr>
        </a:p>
      </dgm:t>
    </dgm:pt>
    <dgm:pt modelId="{44214B7D-93D4-4423-BA77-60C104AF58B9}" type="parTrans" cxnId="{41792CFF-8ADA-4B31-9079-347A8AF001BA}">
      <dgm:prSet/>
      <dgm:spPr/>
      <dgm:t>
        <a:bodyPr/>
        <a:lstStyle/>
        <a:p>
          <a:endParaRPr lang="en-US"/>
        </a:p>
      </dgm:t>
    </dgm:pt>
    <dgm:pt modelId="{8786E44A-3A10-4E65-BB66-8F7FCC063FBE}" type="sibTrans" cxnId="{41792CFF-8ADA-4B31-9079-347A8AF001BA}">
      <dgm:prSet/>
      <dgm:spPr/>
      <dgm:t>
        <a:bodyPr/>
        <a:lstStyle/>
        <a:p>
          <a:endParaRPr lang="en-US"/>
        </a:p>
      </dgm:t>
    </dgm:pt>
    <dgm:pt modelId="{64E7A648-6028-43E8-9DC0-8C6598AEFD20}">
      <dgm:prSet phldrT="[Text]" custT="1"/>
      <dgm:spPr>
        <a:xfrm>
          <a:off x="2731008" y="3808905"/>
          <a:ext cx="5803393" cy="732600"/>
        </a:xfrm>
        <a:prstGeom prst="rect">
          <a:avLst/>
        </a:prstGeom>
        <a:gradFill rotWithShape="0">
          <a:gsLst>
            <a:gs pos="0">
              <a:srgbClr val="4472C4">
                <a:hueOff val="-4902230"/>
                <a:satOff val="-6819"/>
                <a:lumOff val="-2615"/>
                <a:alphaOff val="0"/>
                <a:lumMod val="110000"/>
                <a:satMod val="105000"/>
                <a:tint val="67000"/>
              </a:srgbClr>
            </a:gs>
            <a:gs pos="50000">
              <a:srgbClr val="4472C4">
                <a:hueOff val="-4902230"/>
                <a:satOff val="-6819"/>
                <a:lumOff val="-2615"/>
                <a:alphaOff val="0"/>
                <a:lumMod val="105000"/>
                <a:satMod val="103000"/>
                <a:tint val="73000"/>
              </a:srgbClr>
            </a:gs>
            <a:gs pos="100000">
              <a:srgbClr val="4472C4">
                <a:hueOff val="-4902230"/>
                <a:satOff val="-6819"/>
                <a:lumOff val="-2615"/>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600" dirty="0" smtClean="0">
              <a:solidFill>
                <a:sysClr val="windowText" lastClr="000000"/>
              </a:solidFill>
              <a:latin typeface="Calibri" panose="020F0502020204030204"/>
              <a:ea typeface="+mn-ea"/>
              <a:cs typeface="+mn-cs"/>
            </a:rPr>
            <a:t>Define the process related to urgent WHO so that we can decrease time to completion of WHO appointment</a:t>
          </a:r>
          <a:endParaRPr lang="en-US" sz="1600" dirty="0">
            <a:solidFill>
              <a:sysClr val="windowText" lastClr="000000"/>
            </a:solidFill>
            <a:latin typeface="Calibri" panose="020F0502020204030204"/>
            <a:ea typeface="+mn-ea"/>
            <a:cs typeface="+mn-cs"/>
          </a:endParaRPr>
        </a:p>
      </dgm:t>
    </dgm:pt>
    <dgm:pt modelId="{5E2BA33E-1491-466E-8A19-EEF93FAFE440}" type="parTrans" cxnId="{7E66283D-97AE-47D7-B763-285373F879C8}">
      <dgm:prSet/>
      <dgm:spPr/>
      <dgm:t>
        <a:bodyPr/>
        <a:lstStyle/>
        <a:p>
          <a:endParaRPr lang="en-US"/>
        </a:p>
      </dgm:t>
    </dgm:pt>
    <dgm:pt modelId="{7B5DD2BD-721A-4E33-83DC-8B7E4D1E6FBF}" type="sibTrans" cxnId="{7E66283D-97AE-47D7-B763-285373F879C8}">
      <dgm:prSet/>
      <dgm:spPr/>
      <dgm:t>
        <a:bodyPr/>
        <a:lstStyle/>
        <a:p>
          <a:endParaRPr lang="en-US"/>
        </a:p>
      </dgm:t>
    </dgm:pt>
    <dgm:pt modelId="{77D1A00C-0B5A-49EB-823C-92741D5D63F3}">
      <dgm:prSet phldrT="[Text]" custT="1"/>
      <dgm:spPr>
        <a:xfrm>
          <a:off x="2731008" y="5540505"/>
          <a:ext cx="5803393" cy="778387"/>
        </a:xfrm>
        <a:prstGeom prst="rect">
          <a:avLst/>
        </a:prstGeom>
        <a:gradFill rotWithShape="0">
          <a:gsLst>
            <a:gs pos="0">
              <a:srgbClr val="4472C4">
                <a:hueOff val="-7353344"/>
                <a:satOff val="-10228"/>
                <a:lumOff val="-3922"/>
                <a:alphaOff val="0"/>
                <a:lumMod val="110000"/>
                <a:satMod val="105000"/>
                <a:tint val="67000"/>
              </a:srgbClr>
            </a:gs>
            <a:gs pos="50000">
              <a:srgbClr val="4472C4">
                <a:hueOff val="-7353344"/>
                <a:satOff val="-10228"/>
                <a:lumOff val="-3922"/>
                <a:alphaOff val="0"/>
                <a:lumMod val="105000"/>
                <a:satMod val="103000"/>
                <a:tint val="73000"/>
              </a:srgbClr>
            </a:gs>
            <a:gs pos="100000">
              <a:srgbClr val="4472C4">
                <a:hueOff val="-7353344"/>
                <a:satOff val="-10228"/>
                <a:lumOff val="-3922"/>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600" b="0" dirty="0" smtClean="0">
              <a:solidFill>
                <a:sysClr val="windowText" lastClr="000000">
                  <a:hueOff val="0"/>
                  <a:satOff val="0"/>
                  <a:lumOff val="0"/>
                  <a:alphaOff val="0"/>
                </a:sysClr>
              </a:solidFill>
              <a:effectLst/>
              <a:latin typeface="Calibri" panose="020F0502020204030204"/>
              <a:ea typeface="+mn-ea"/>
              <a:cs typeface="+mn-cs"/>
            </a:rPr>
            <a:t>Middletown CHC WHO Referral Process – starting January 2022</a:t>
          </a:r>
          <a:endParaRPr lang="en-US" sz="1200" dirty="0">
            <a:solidFill>
              <a:sysClr val="windowText" lastClr="000000"/>
            </a:solidFill>
            <a:latin typeface="Calibri" panose="020F0502020204030204"/>
            <a:ea typeface="+mn-ea"/>
            <a:cs typeface="+mn-cs"/>
          </a:endParaRPr>
        </a:p>
      </dgm:t>
    </dgm:pt>
    <dgm:pt modelId="{51B83B93-60BE-4F36-AB43-108AF1693B07}" type="parTrans" cxnId="{384A93AA-7CD9-458F-84B3-3C00AAE8ABAA}">
      <dgm:prSet/>
      <dgm:spPr/>
      <dgm:t>
        <a:bodyPr/>
        <a:lstStyle/>
        <a:p>
          <a:endParaRPr lang="en-US"/>
        </a:p>
      </dgm:t>
    </dgm:pt>
    <dgm:pt modelId="{9137D04F-9163-43E0-AD78-F71976DEDD91}" type="sibTrans" cxnId="{384A93AA-7CD9-458F-84B3-3C00AAE8ABAA}">
      <dgm:prSet/>
      <dgm:spPr/>
      <dgm:t>
        <a:bodyPr/>
        <a:lstStyle/>
        <a:p>
          <a:endParaRPr lang="en-US"/>
        </a:p>
      </dgm:t>
    </dgm:pt>
    <dgm:pt modelId="{75D35A07-64D8-4EC8-864C-92A053CE7D68}">
      <dgm:prSet phldrT="[Text]" custT="1"/>
      <dgm:spPr>
        <a:xfrm>
          <a:off x="2731008" y="1756792"/>
          <a:ext cx="5803393" cy="1053112"/>
        </a:xfrm>
        <a:gradFill rotWithShape="0">
          <a:gsLst>
            <a:gs pos="0">
              <a:srgbClr val="4472C4">
                <a:hueOff val="-2451115"/>
                <a:satOff val="-3409"/>
                <a:lumOff val="-1307"/>
                <a:alphaOff val="0"/>
                <a:lumMod val="110000"/>
                <a:satMod val="105000"/>
                <a:tint val="67000"/>
              </a:srgbClr>
            </a:gs>
            <a:gs pos="50000">
              <a:srgbClr val="4472C4">
                <a:hueOff val="-2451115"/>
                <a:satOff val="-3409"/>
                <a:lumOff val="-1307"/>
                <a:alphaOff val="0"/>
                <a:lumMod val="105000"/>
                <a:satMod val="103000"/>
                <a:tint val="73000"/>
              </a:srgbClr>
            </a:gs>
            <a:gs pos="100000">
              <a:srgbClr val="4472C4">
                <a:hueOff val="-2451115"/>
                <a:satOff val="-3409"/>
                <a:lumOff val="-1307"/>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600" dirty="0" smtClean="0">
              <a:solidFill>
                <a:sysClr val="windowText" lastClr="000000"/>
              </a:solidFill>
              <a:latin typeface="Calibri" panose="020F0502020204030204"/>
              <a:ea typeface="+mn-ea"/>
              <a:cs typeface="+mn-cs"/>
            </a:rPr>
            <a:t>Pandemic has exacerbated inconsistencies in process and disrupted communication between providers</a:t>
          </a:r>
          <a:endParaRPr lang="en-US" sz="1600" dirty="0">
            <a:solidFill>
              <a:sysClr val="windowText" lastClr="000000"/>
            </a:solidFill>
            <a:latin typeface="Calibri" panose="020F0502020204030204"/>
            <a:ea typeface="+mn-ea"/>
            <a:cs typeface="+mn-cs"/>
          </a:endParaRPr>
        </a:p>
      </dgm:t>
    </dgm:pt>
    <dgm:pt modelId="{F27372AF-DD89-4413-99CD-904E209E551D}" type="parTrans" cxnId="{4EA3CFE7-2A19-495A-A711-BB4BE5CBD2EB}">
      <dgm:prSet/>
      <dgm:spPr/>
      <dgm:t>
        <a:bodyPr/>
        <a:lstStyle/>
        <a:p>
          <a:endParaRPr lang="en-US"/>
        </a:p>
      </dgm:t>
    </dgm:pt>
    <dgm:pt modelId="{0D910E83-7181-4BBF-A8A0-638C8A59827C}" type="sibTrans" cxnId="{4EA3CFE7-2A19-495A-A711-BB4BE5CBD2EB}">
      <dgm:prSet/>
      <dgm:spPr/>
      <dgm:t>
        <a:bodyPr/>
        <a:lstStyle/>
        <a:p>
          <a:endParaRPr lang="en-US"/>
        </a:p>
      </dgm:t>
    </dgm:pt>
    <dgm:pt modelId="{1DD6E703-0B6D-4F41-A441-73828659238E}">
      <dgm:prSet phldrT="[Text]" custT="1"/>
      <dgm:spPr>
        <a:xfrm>
          <a:off x="2731008" y="2943105"/>
          <a:ext cx="5803393" cy="732600"/>
        </a:xfrm>
        <a:gradFill rotWithShape="0">
          <a:gsLst>
            <a:gs pos="0">
              <a:srgbClr val="4472C4">
                <a:hueOff val="-3676672"/>
                <a:satOff val="-5114"/>
                <a:lumOff val="-1961"/>
                <a:alphaOff val="0"/>
                <a:lumMod val="110000"/>
                <a:satMod val="105000"/>
                <a:tint val="67000"/>
              </a:srgbClr>
            </a:gs>
            <a:gs pos="50000">
              <a:srgbClr val="4472C4">
                <a:hueOff val="-3676672"/>
                <a:satOff val="-5114"/>
                <a:lumOff val="-1961"/>
                <a:alphaOff val="0"/>
                <a:lumMod val="105000"/>
                <a:satMod val="103000"/>
                <a:tint val="73000"/>
              </a:srgbClr>
            </a:gs>
            <a:gs pos="100000">
              <a:srgbClr val="4472C4">
                <a:hueOff val="-3676672"/>
                <a:satOff val="-5114"/>
                <a:lumOff val="-1961"/>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600" dirty="0" smtClean="0">
              <a:solidFill>
                <a:sysClr val="windowText" lastClr="000000"/>
              </a:solidFill>
              <a:latin typeface="Calibri" panose="020F0502020204030204"/>
              <a:ea typeface="+mn-ea"/>
              <a:cs typeface="+mn-cs"/>
            </a:rPr>
            <a:t>Standardized interview questions to determine understanding of WHO Referral process between key stakeholders (PSA, Medical Providers, Behavioral Health Providers)</a:t>
          </a:r>
          <a:endParaRPr lang="en-US" sz="1600" dirty="0">
            <a:solidFill>
              <a:sysClr val="windowText" lastClr="000000"/>
            </a:solidFill>
            <a:latin typeface="Calibri" panose="020F0502020204030204"/>
            <a:ea typeface="+mn-ea"/>
            <a:cs typeface="+mn-cs"/>
          </a:endParaRPr>
        </a:p>
      </dgm:t>
    </dgm:pt>
    <dgm:pt modelId="{5E0AF41F-177E-4848-9104-D30389958F9D}" type="parTrans" cxnId="{EF997B1C-681F-4D96-815B-384E25B19E89}">
      <dgm:prSet/>
      <dgm:spPr/>
      <dgm:t>
        <a:bodyPr/>
        <a:lstStyle/>
        <a:p>
          <a:endParaRPr lang="en-US"/>
        </a:p>
      </dgm:t>
    </dgm:pt>
    <dgm:pt modelId="{B18DE041-3447-4DCA-B1F1-33B979E09AA2}" type="sibTrans" cxnId="{EF997B1C-681F-4D96-815B-384E25B19E89}">
      <dgm:prSet/>
      <dgm:spPr/>
      <dgm:t>
        <a:bodyPr/>
        <a:lstStyle/>
        <a:p>
          <a:endParaRPr lang="en-US"/>
        </a:p>
      </dgm:t>
    </dgm:pt>
    <dgm:pt modelId="{6077FCB7-B422-48A9-8137-AB0330C5408B}">
      <dgm:prSet phldrT="[Text]" custT="1"/>
      <dgm:spPr>
        <a:xfrm>
          <a:off x="2731008" y="4674705"/>
          <a:ext cx="5803393" cy="732600"/>
        </a:xfrm>
        <a:gradFill rotWithShape="0">
          <a:gsLst>
            <a:gs pos="0">
              <a:srgbClr val="4472C4">
                <a:hueOff val="-6127787"/>
                <a:satOff val="-8523"/>
                <a:lumOff val="-3268"/>
                <a:alphaOff val="0"/>
                <a:lumMod val="110000"/>
                <a:satMod val="105000"/>
                <a:tint val="67000"/>
              </a:srgbClr>
            </a:gs>
            <a:gs pos="50000">
              <a:srgbClr val="4472C4">
                <a:hueOff val="-6127787"/>
                <a:satOff val="-8523"/>
                <a:lumOff val="-3268"/>
                <a:alphaOff val="0"/>
                <a:lumMod val="105000"/>
                <a:satMod val="103000"/>
                <a:tint val="73000"/>
              </a:srgbClr>
            </a:gs>
            <a:gs pos="100000">
              <a:srgbClr val="4472C4">
                <a:hueOff val="-6127787"/>
                <a:satOff val="-8523"/>
                <a:lumOff val="-3268"/>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600" dirty="0" smtClean="0">
              <a:solidFill>
                <a:sysClr val="windowText" lastClr="000000"/>
              </a:solidFill>
              <a:latin typeface="Calibri" panose="020F0502020204030204"/>
              <a:ea typeface="+mn-ea"/>
              <a:cs typeface="+mn-cs"/>
            </a:rPr>
            <a:t>Project Charter Template Meeting – 2/22</a:t>
          </a:r>
          <a:endParaRPr lang="en-US" sz="1600" dirty="0">
            <a:solidFill>
              <a:sysClr val="windowText" lastClr="000000"/>
            </a:solidFill>
            <a:latin typeface="Calibri" panose="020F0502020204030204"/>
            <a:ea typeface="+mn-ea"/>
            <a:cs typeface="+mn-cs"/>
          </a:endParaRPr>
        </a:p>
      </dgm:t>
    </dgm:pt>
    <dgm:pt modelId="{2E67B639-C9DD-4539-B73C-BCA290D10F96}" type="parTrans" cxnId="{7AA05CCE-5E7F-4C2B-9B0D-1781327B611F}">
      <dgm:prSet/>
      <dgm:spPr/>
      <dgm:t>
        <a:bodyPr/>
        <a:lstStyle/>
        <a:p>
          <a:endParaRPr lang="en-US"/>
        </a:p>
      </dgm:t>
    </dgm:pt>
    <dgm:pt modelId="{9221544D-F93B-4D98-88BF-E330C6EFA96B}" type="sibTrans" cxnId="{7AA05CCE-5E7F-4C2B-9B0D-1781327B611F}">
      <dgm:prSet/>
      <dgm:spPr/>
      <dgm:t>
        <a:bodyPr/>
        <a:lstStyle/>
        <a:p>
          <a:endParaRPr lang="en-US"/>
        </a:p>
      </dgm:t>
    </dgm:pt>
    <dgm:pt modelId="{1E6146BC-8445-44B5-88F9-9E91A46606BB}">
      <dgm:prSet phldrT="[Text]" custT="1"/>
      <dgm:spPr>
        <a:xfrm>
          <a:off x="2731008" y="4674705"/>
          <a:ext cx="5803393" cy="732600"/>
        </a:xfrm>
        <a:gradFill rotWithShape="0">
          <a:gsLst>
            <a:gs pos="0">
              <a:srgbClr val="4472C4">
                <a:hueOff val="-6127787"/>
                <a:satOff val="-8523"/>
                <a:lumOff val="-3268"/>
                <a:alphaOff val="0"/>
                <a:lumMod val="110000"/>
                <a:satMod val="105000"/>
                <a:tint val="67000"/>
              </a:srgbClr>
            </a:gs>
            <a:gs pos="50000">
              <a:srgbClr val="4472C4">
                <a:hueOff val="-6127787"/>
                <a:satOff val="-8523"/>
                <a:lumOff val="-3268"/>
                <a:alphaOff val="0"/>
                <a:lumMod val="105000"/>
                <a:satMod val="103000"/>
                <a:tint val="73000"/>
              </a:srgbClr>
            </a:gs>
            <a:gs pos="100000">
              <a:srgbClr val="4472C4">
                <a:hueOff val="-6127787"/>
                <a:satOff val="-8523"/>
                <a:lumOff val="-3268"/>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600" dirty="0" smtClean="0">
              <a:solidFill>
                <a:sysClr val="windowText" lastClr="000000"/>
              </a:solidFill>
              <a:latin typeface="Calibri" panose="020F0502020204030204"/>
              <a:ea typeface="+mn-ea"/>
              <a:cs typeface="+mn-cs"/>
            </a:rPr>
            <a:t>Interviews (PSA, Medical, Behavioral) – 2/22 </a:t>
          </a:r>
          <a:endParaRPr lang="en-US" sz="1600" dirty="0">
            <a:solidFill>
              <a:sysClr val="windowText" lastClr="000000"/>
            </a:solidFill>
            <a:latin typeface="Calibri" panose="020F0502020204030204"/>
            <a:ea typeface="+mn-ea"/>
            <a:cs typeface="+mn-cs"/>
          </a:endParaRPr>
        </a:p>
      </dgm:t>
    </dgm:pt>
    <dgm:pt modelId="{1367E4CB-CC30-4906-80A6-8731D936FAF6}" type="parTrans" cxnId="{62264039-8DEA-4D17-997C-BB30531E33C1}">
      <dgm:prSet/>
      <dgm:spPr/>
      <dgm:t>
        <a:bodyPr/>
        <a:lstStyle/>
        <a:p>
          <a:endParaRPr lang="en-US"/>
        </a:p>
      </dgm:t>
    </dgm:pt>
    <dgm:pt modelId="{B6F866C8-9EF8-499E-AF86-22A30A7D1A39}" type="sibTrans" cxnId="{62264039-8DEA-4D17-997C-BB30531E33C1}">
      <dgm:prSet/>
      <dgm:spPr/>
      <dgm:t>
        <a:bodyPr/>
        <a:lstStyle/>
        <a:p>
          <a:endParaRPr lang="en-US"/>
        </a:p>
      </dgm:t>
    </dgm:pt>
    <dgm:pt modelId="{53729F85-B8CE-40FD-9DCB-F1F04A2552DF}">
      <dgm:prSet phldrT="[Text]" custT="1"/>
      <dgm:spPr>
        <a:xfrm>
          <a:off x="2731008" y="4674705"/>
          <a:ext cx="5803393" cy="732600"/>
        </a:xfrm>
        <a:gradFill rotWithShape="0">
          <a:gsLst>
            <a:gs pos="0">
              <a:srgbClr val="4472C4">
                <a:hueOff val="-6127787"/>
                <a:satOff val="-8523"/>
                <a:lumOff val="-3268"/>
                <a:alphaOff val="0"/>
                <a:lumMod val="110000"/>
                <a:satMod val="105000"/>
                <a:tint val="67000"/>
              </a:srgbClr>
            </a:gs>
            <a:gs pos="50000">
              <a:srgbClr val="4472C4">
                <a:hueOff val="-6127787"/>
                <a:satOff val="-8523"/>
                <a:lumOff val="-3268"/>
                <a:alphaOff val="0"/>
                <a:lumMod val="105000"/>
                <a:satMod val="103000"/>
                <a:tint val="73000"/>
              </a:srgbClr>
            </a:gs>
            <a:gs pos="100000">
              <a:srgbClr val="4472C4">
                <a:hueOff val="-6127787"/>
                <a:satOff val="-8523"/>
                <a:lumOff val="-3268"/>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600" dirty="0" smtClean="0">
              <a:solidFill>
                <a:sysClr val="windowText" lastClr="000000"/>
              </a:solidFill>
              <a:latin typeface="Calibri" panose="020F0502020204030204"/>
              <a:ea typeface="+mn-ea"/>
              <a:cs typeface="+mn-cs"/>
            </a:rPr>
            <a:t>First Team Meeting – 11/21</a:t>
          </a:r>
          <a:endParaRPr lang="en-US" sz="1600" dirty="0">
            <a:solidFill>
              <a:sysClr val="windowText" lastClr="000000"/>
            </a:solidFill>
            <a:latin typeface="Calibri" panose="020F0502020204030204"/>
            <a:ea typeface="+mn-ea"/>
            <a:cs typeface="+mn-cs"/>
          </a:endParaRPr>
        </a:p>
      </dgm:t>
    </dgm:pt>
    <dgm:pt modelId="{41A776B0-D8B8-40A1-95C1-44613B5D682E}" type="parTrans" cxnId="{2CC475AD-3C29-43F3-85B1-41C94C9047AB}">
      <dgm:prSet/>
      <dgm:spPr/>
      <dgm:t>
        <a:bodyPr/>
        <a:lstStyle/>
        <a:p>
          <a:endParaRPr lang="en-US"/>
        </a:p>
      </dgm:t>
    </dgm:pt>
    <dgm:pt modelId="{1CCB2C93-3788-4479-88B0-A61AE998CEC4}" type="sibTrans" cxnId="{2CC475AD-3C29-43F3-85B1-41C94C9047AB}">
      <dgm:prSet/>
      <dgm:spPr/>
      <dgm:t>
        <a:bodyPr/>
        <a:lstStyle/>
        <a:p>
          <a:endParaRPr lang="en-US"/>
        </a:p>
      </dgm:t>
    </dgm:pt>
    <dgm:pt modelId="{1899EF83-32A3-4B45-8081-BA274637E7F7}">
      <dgm:prSet phldrT="[Text]" custT="1"/>
      <dgm:spPr>
        <a:xfrm>
          <a:off x="2731008" y="4674705"/>
          <a:ext cx="5803393" cy="732600"/>
        </a:xfrm>
        <a:gradFill rotWithShape="0">
          <a:gsLst>
            <a:gs pos="0">
              <a:srgbClr val="4472C4">
                <a:hueOff val="-6127787"/>
                <a:satOff val="-8523"/>
                <a:lumOff val="-3268"/>
                <a:alphaOff val="0"/>
                <a:lumMod val="110000"/>
                <a:satMod val="105000"/>
                <a:tint val="67000"/>
              </a:srgbClr>
            </a:gs>
            <a:gs pos="50000">
              <a:srgbClr val="4472C4">
                <a:hueOff val="-6127787"/>
                <a:satOff val="-8523"/>
                <a:lumOff val="-3268"/>
                <a:alphaOff val="0"/>
                <a:lumMod val="105000"/>
                <a:satMod val="103000"/>
                <a:tint val="73000"/>
              </a:srgbClr>
            </a:gs>
            <a:gs pos="100000">
              <a:srgbClr val="4472C4">
                <a:hueOff val="-6127787"/>
                <a:satOff val="-8523"/>
                <a:lumOff val="-3268"/>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600" dirty="0" smtClean="0">
              <a:solidFill>
                <a:sysClr val="windowText" lastClr="000000"/>
              </a:solidFill>
              <a:latin typeface="Calibri" panose="020F0502020204030204"/>
              <a:ea typeface="+mn-ea"/>
              <a:cs typeface="+mn-cs"/>
            </a:rPr>
            <a:t>Analysis of WHO process, define workflow – 3/22</a:t>
          </a:r>
          <a:endParaRPr lang="en-US" sz="1600" dirty="0">
            <a:solidFill>
              <a:sysClr val="windowText" lastClr="000000"/>
            </a:solidFill>
            <a:latin typeface="Calibri" panose="020F0502020204030204"/>
            <a:ea typeface="+mn-ea"/>
            <a:cs typeface="+mn-cs"/>
          </a:endParaRPr>
        </a:p>
      </dgm:t>
    </dgm:pt>
    <dgm:pt modelId="{250B18F1-672F-4C80-AF33-4FF29B0E04FC}" type="parTrans" cxnId="{1DF6D560-7FDA-43C4-B9B2-AF3E145E30D1}">
      <dgm:prSet/>
      <dgm:spPr/>
      <dgm:t>
        <a:bodyPr/>
        <a:lstStyle/>
        <a:p>
          <a:endParaRPr lang="en-US"/>
        </a:p>
      </dgm:t>
    </dgm:pt>
    <dgm:pt modelId="{CD60053F-99DE-4BEF-B32A-DAECD943FE75}" type="sibTrans" cxnId="{1DF6D560-7FDA-43C4-B9B2-AF3E145E30D1}">
      <dgm:prSet/>
      <dgm:spPr/>
      <dgm:t>
        <a:bodyPr/>
        <a:lstStyle/>
        <a:p>
          <a:endParaRPr lang="en-US"/>
        </a:p>
      </dgm:t>
    </dgm:pt>
    <dgm:pt modelId="{DEE2A699-9490-4D7E-9A8C-D359D06E3143}">
      <dgm:prSet phldrT="[Text]" custT="1"/>
      <dgm:spPr>
        <a:xfrm>
          <a:off x="2731008" y="4674705"/>
          <a:ext cx="5803393" cy="732600"/>
        </a:xfrm>
        <a:gradFill rotWithShape="0">
          <a:gsLst>
            <a:gs pos="0">
              <a:srgbClr val="4472C4">
                <a:hueOff val="-6127787"/>
                <a:satOff val="-8523"/>
                <a:lumOff val="-3268"/>
                <a:alphaOff val="0"/>
                <a:lumMod val="110000"/>
                <a:satMod val="105000"/>
                <a:tint val="67000"/>
              </a:srgbClr>
            </a:gs>
            <a:gs pos="50000">
              <a:srgbClr val="4472C4">
                <a:hueOff val="-6127787"/>
                <a:satOff val="-8523"/>
                <a:lumOff val="-3268"/>
                <a:alphaOff val="0"/>
                <a:lumMod val="105000"/>
                <a:satMod val="103000"/>
                <a:tint val="73000"/>
              </a:srgbClr>
            </a:gs>
            <a:gs pos="100000">
              <a:srgbClr val="4472C4">
                <a:hueOff val="-6127787"/>
                <a:satOff val="-8523"/>
                <a:lumOff val="-3268"/>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600" dirty="0" smtClean="0">
              <a:solidFill>
                <a:sysClr val="windowText" lastClr="000000"/>
              </a:solidFill>
              <a:latin typeface="Calibri" panose="020F0502020204030204"/>
              <a:ea typeface="+mn-ea"/>
              <a:cs typeface="+mn-cs"/>
            </a:rPr>
            <a:t>Review </a:t>
          </a:r>
          <a:r>
            <a:rPr lang="en-US" sz="1600" dirty="0" err="1" smtClean="0">
              <a:solidFill>
                <a:sysClr val="windowText" lastClr="000000"/>
              </a:solidFill>
              <a:latin typeface="Calibri" panose="020F0502020204030204"/>
              <a:ea typeface="+mn-ea"/>
              <a:cs typeface="+mn-cs"/>
            </a:rPr>
            <a:t>Sharepoint</a:t>
          </a:r>
          <a:r>
            <a:rPr lang="en-US" sz="1600" dirty="0" smtClean="0">
              <a:solidFill>
                <a:sysClr val="windowText" lastClr="000000"/>
              </a:solidFill>
              <a:latin typeface="Calibri" panose="020F0502020204030204"/>
              <a:ea typeface="+mn-ea"/>
              <a:cs typeface="+mn-cs"/>
            </a:rPr>
            <a:t> WHO data – 4/22  </a:t>
          </a:r>
          <a:endParaRPr lang="en-US" sz="1600" dirty="0">
            <a:solidFill>
              <a:sysClr val="windowText" lastClr="000000"/>
            </a:solidFill>
            <a:latin typeface="Calibri" panose="020F0502020204030204"/>
            <a:ea typeface="+mn-ea"/>
            <a:cs typeface="+mn-cs"/>
          </a:endParaRPr>
        </a:p>
      </dgm:t>
    </dgm:pt>
    <dgm:pt modelId="{004ECABD-B4E6-4377-BDFE-E888327B116E}" type="parTrans" cxnId="{00367357-DF90-410F-884B-3C4B4E22A482}">
      <dgm:prSet/>
      <dgm:spPr/>
      <dgm:t>
        <a:bodyPr/>
        <a:lstStyle/>
        <a:p>
          <a:endParaRPr lang="en-US"/>
        </a:p>
      </dgm:t>
    </dgm:pt>
    <dgm:pt modelId="{C58F7158-0609-42CF-A9A9-3F20E0DDB4EE}" type="sibTrans" cxnId="{00367357-DF90-410F-884B-3C4B4E22A482}">
      <dgm:prSet/>
      <dgm:spPr/>
      <dgm:t>
        <a:bodyPr/>
        <a:lstStyle/>
        <a:p>
          <a:endParaRPr lang="en-US"/>
        </a:p>
      </dgm:t>
    </dgm:pt>
    <dgm:pt modelId="{8F8DC61F-EF5A-49E9-A730-7AF53558823C}">
      <dgm:prSet phldrT="[Text]" custT="1"/>
      <dgm:spPr>
        <a:xfrm>
          <a:off x="2731008" y="5540505"/>
          <a:ext cx="5803393" cy="778387"/>
        </a:xfrm>
        <a:gradFill rotWithShape="0">
          <a:gsLst>
            <a:gs pos="0">
              <a:srgbClr val="4472C4">
                <a:hueOff val="-7353344"/>
                <a:satOff val="-10228"/>
                <a:lumOff val="-3922"/>
                <a:alphaOff val="0"/>
                <a:lumMod val="110000"/>
                <a:satMod val="105000"/>
                <a:tint val="67000"/>
              </a:srgbClr>
            </a:gs>
            <a:gs pos="50000">
              <a:srgbClr val="4472C4">
                <a:hueOff val="-7353344"/>
                <a:satOff val="-10228"/>
                <a:lumOff val="-3922"/>
                <a:alphaOff val="0"/>
                <a:lumMod val="105000"/>
                <a:satMod val="103000"/>
                <a:tint val="73000"/>
              </a:srgbClr>
            </a:gs>
            <a:gs pos="100000">
              <a:srgbClr val="4472C4">
                <a:hueOff val="-7353344"/>
                <a:satOff val="-10228"/>
                <a:lumOff val="-3922"/>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endParaRPr lang="en-US" sz="1200" dirty="0">
            <a:solidFill>
              <a:sysClr val="windowText" lastClr="000000"/>
            </a:solidFill>
            <a:latin typeface="Calibri" panose="020F0502020204030204"/>
            <a:ea typeface="+mn-ea"/>
            <a:cs typeface="+mn-cs"/>
          </a:endParaRPr>
        </a:p>
      </dgm:t>
    </dgm:pt>
    <dgm:pt modelId="{F1F9FAC3-9B82-408E-B94D-B975068E75A6}" type="parTrans" cxnId="{7FFD83E7-3D75-4201-AB53-97C88C92D58B}">
      <dgm:prSet/>
      <dgm:spPr/>
      <dgm:t>
        <a:bodyPr/>
        <a:lstStyle/>
        <a:p>
          <a:endParaRPr lang="en-US"/>
        </a:p>
      </dgm:t>
    </dgm:pt>
    <dgm:pt modelId="{BE9AA711-2FBE-43EC-8407-B3BA3D2A66F9}" type="sibTrans" cxnId="{7FFD83E7-3D75-4201-AB53-97C88C92D58B}">
      <dgm:prSet/>
      <dgm:spPr/>
      <dgm:t>
        <a:bodyPr/>
        <a:lstStyle/>
        <a:p>
          <a:endParaRPr lang="en-US"/>
        </a:p>
      </dgm:t>
    </dgm:pt>
    <dgm:pt modelId="{B76520C7-0D98-42FE-A806-F82BFF42564D}">
      <dgm:prSet phldrT="[Text]" custT="1"/>
      <dgm:spPr>
        <a:xfrm>
          <a:off x="2731008" y="5540505"/>
          <a:ext cx="5803393" cy="778387"/>
        </a:xfrm>
        <a:gradFill rotWithShape="0">
          <a:gsLst>
            <a:gs pos="0">
              <a:srgbClr val="4472C4">
                <a:hueOff val="-7353344"/>
                <a:satOff val="-10228"/>
                <a:lumOff val="-3922"/>
                <a:alphaOff val="0"/>
                <a:lumMod val="110000"/>
                <a:satMod val="105000"/>
                <a:tint val="67000"/>
              </a:srgbClr>
            </a:gs>
            <a:gs pos="50000">
              <a:srgbClr val="4472C4">
                <a:hueOff val="-7353344"/>
                <a:satOff val="-10228"/>
                <a:lumOff val="-3922"/>
                <a:alphaOff val="0"/>
                <a:lumMod val="105000"/>
                <a:satMod val="103000"/>
                <a:tint val="73000"/>
              </a:srgbClr>
            </a:gs>
            <a:gs pos="100000">
              <a:srgbClr val="4472C4">
                <a:hueOff val="-7353344"/>
                <a:satOff val="-10228"/>
                <a:lumOff val="-3922"/>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600" dirty="0" smtClean="0">
              <a:solidFill>
                <a:sysClr val="windowText" lastClr="000000"/>
              </a:solidFill>
              <a:latin typeface="Calibri" panose="020F0502020204030204"/>
              <a:ea typeface="+mn-ea"/>
              <a:cs typeface="+mn-cs"/>
            </a:rPr>
            <a:t>Starting at medical referral and ending with WHO appointment scheduled</a:t>
          </a:r>
          <a:endParaRPr lang="en-US" sz="1600" dirty="0">
            <a:solidFill>
              <a:sysClr val="windowText" lastClr="000000"/>
            </a:solidFill>
            <a:latin typeface="Calibri" panose="020F0502020204030204"/>
            <a:ea typeface="+mn-ea"/>
            <a:cs typeface="+mn-cs"/>
          </a:endParaRPr>
        </a:p>
      </dgm:t>
    </dgm:pt>
    <dgm:pt modelId="{344771D9-447F-4A94-A064-84F6D1210705}" type="parTrans" cxnId="{5C50182A-D0B1-4805-AC67-A7F16A3E8336}">
      <dgm:prSet/>
      <dgm:spPr/>
      <dgm:t>
        <a:bodyPr/>
        <a:lstStyle/>
        <a:p>
          <a:endParaRPr lang="en-US"/>
        </a:p>
      </dgm:t>
    </dgm:pt>
    <dgm:pt modelId="{9A4960E2-1249-4CBF-93A9-889B2BA9880D}" type="sibTrans" cxnId="{5C50182A-D0B1-4805-AC67-A7F16A3E8336}">
      <dgm:prSet/>
      <dgm:spPr/>
      <dgm:t>
        <a:bodyPr/>
        <a:lstStyle/>
        <a:p>
          <a:endParaRPr lang="en-US"/>
        </a:p>
      </dgm:t>
    </dgm:pt>
    <dgm:pt modelId="{8F1142C3-B784-4016-BFCC-B7CADB5F8409}" type="pres">
      <dgm:prSet presAssocID="{78B05FC9-D276-4A07-82CB-AC391D08B6F5}" presName="Name0" presStyleCnt="0">
        <dgm:presLayoutVars>
          <dgm:dir/>
          <dgm:animLvl val="lvl"/>
          <dgm:resizeHandles val="exact"/>
        </dgm:presLayoutVars>
      </dgm:prSet>
      <dgm:spPr/>
      <dgm:t>
        <a:bodyPr/>
        <a:lstStyle/>
        <a:p>
          <a:endParaRPr lang="en-US"/>
        </a:p>
      </dgm:t>
    </dgm:pt>
    <dgm:pt modelId="{F1E50067-E7E4-4107-A51D-B8C33106E781}" type="pres">
      <dgm:prSet presAssocID="{23A3AFA6-B13B-489B-A46B-6687FDE40E13}" presName="linNode" presStyleCnt="0"/>
      <dgm:spPr/>
    </dgm:pt>
    <dgm:pt modelId="{E680A0CF-98D3-4A0C-9072-749E075594E9}" type="pres">
      <dgm:prSet presAssocID="{23A3AFA6-B13B-489B-A46B-6687FDE40E13}" presName="parTx" presStyleLbl="revTx" presStyleIdx="0" presStyleCnt="7">
        <dgm:presLayoutVars>
          <dgm:chMax val="1"/>
          <dgm:bulletEnabled val="1"/>
        </dgm:presLayoutVars>
      </dgm:prSet>
      <dgm:spPr/>
      <dgm:t>
        <a:bodyPr/>
        <a:lstStyle/>
        <a:p>
          <a:endParaRPr lang="en-US"/>
        </a:p>
      </dgm:t>
    </dgm:pt>
    <dgm:pt modelId="{6D570D22-2400-4AA0-ABD0-D7025A0FB700}" type="pres">
      <dgm:prSet presAssocID="{23A3AFA6-B13B-489B-A46B-6687FDE40E13}" presName="bracket" presStyleLbl="parChTrans1D1" presStyleIdx="0" presStyleCnt="7" custScaleY="58418"/>
      <dgm:spPr>
        <a:xfrm>
          <a:off x="2133600" y="177507"/>
          <a:ext cx="426720" cy="427970"/>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gm:spPr>
    </dgm:pt>
    <dgm:pt modelId="{80BF52DD-451C-4315-865D-CBFD2907717D}" type="pres">
      <dgm:prSet presAssocID="{23A3AFA6-B13B-489B-A46B-6687FDE40E13}" presName="spH" presStyleCnt="0"/>
      <dgm:spPr/>
    </dgm:pt>
    <dgm:pt modelId="{D17170AC-1F0C-4EB3-A65A-0D85CEB86422}" type="pres">
      <dgm:prSet presAssocID="{23A3AFA6-B13B-489B-A46B-6687FDE40E13}" presName="desTx" presStyleLbl="node1" presStyleIdx="0" presStyleCnt="7" custScaleY="116265" custLinFactNeighborX="24135" custLinFactNeighborY="-928">
        <dgm:presLayoutVars>
          <dgm:bulletEnabled val="1"/>
        </dgm:presLayoutVars>
      </dgm:prSet>
      <dgm:spPr/>
      <dgm:t>
        <a:bodyPr/>
        <a:lstStyle/>
        <a:p>
          <a:endParaRPr lang="en-US"/>
        </a:p>
      </dgm:t>
    </dgm:pt>
    <dgm:pt modelId="{01DAF31C-82C2-4100-9261-4433C3F7C549}" type="pres">
      <dgm:prSet presAssocID="{7A61AFC7-0B09-48C9-A0A7-9346A3046FAB}" presName="spV" presStyleCnt="0"/>
      <dgm:spPr/>
    </dgm:pt>
    <dgm:pt modelId="{F642FB94-BB8C-4948-8B0D-BC941AB1862E}" type="pres">
      <dgm:prSet presAssocID="{5FBC0F64-3125-49BF-840F-2F443A68BDC2}" presName="linNode" presStyleCnt="0"/>
      <dgm:spPr/>
    </dgm:pt>
    <dgm:pt modelId="{115C7564-30C5-4A8F-8876-466BC249709D}" type="pres">
      <dgm:prSet presAssocID="{5FBC0F64-3125-49BF-840F-2F443A68BDC2}" presName="parTx" presStyleLbl="revTx" presStyleIdx="1" presStyleCnt="7">
        <dgm:presLayoutVars>
          <dgm:chMax val="1"/>
          <dgm:bulletEnabled val="1"/>
        </dgm:presLayoutVars>
      </dgm:prSet>
      <dgm:spPr/>
      <dgm:t>
        <a:bodyPr/>
        <a:lstStyle/>
        <a:p>
          <a:endParaRPr lang="en-US"/>
        </a:p>
      </dgm:t>
    </dgm:pt>
    <dgm:pt modelId="{D50D5F9A-76DC-4C6E-B6B4-7840225F3BD9}" type="pres">
      <dgm:prSet presAssocID="{5FBC0F64-3125-49BF-840F-2F443A68BDC2}" presName="bracket" presStyleLbl="parChTrans1D1" presStyleIdx="1" presStyleCnt="7" custScaleY="64817"/>
      <dgm:spPr>
        <a:xfrm>
          <a:off x="2133600" y="1019867"/>
          <a:ext cx="426720" cy="474849"/>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gm:spPr>
      <dgm:extLst>
        <a:ext uri="{E40237B7-FDA0-4F09-8148-C483321AD2D9}">
          <dgm14:cNvPr xmlns:dgm14="http://schemas.microsoft.com/office/drawing/2010/diagram" id="0" name="">
            <a:hlinkClick xmlns:r="http://schemas.openxmlformats.org/officeDocument/2006/relationships" r:id="" action="ppaction://noaction" highlightClick="1"/>
          </dgm14:cNvPr>
        </a:ext>
      </dgm:extLst>
    </dgm:pt>
    <dgm:pt modelId="{A4A3162C-D362-4108-AF4B-D5659287C7F5}" type="pres">
      <dgm:prSet presAssocID="{5FBC0F64-3125-49BF-840F-2F443A68BDC2}" presName="spH" presStyleCnt="0"/>
      <dgm:spPr/>
    </dgm:pt>
    <dgm:pt modelId="{751F17BF-FDD8-4613-B5BB-B9FBDFA0334C}" type="pres">
      <dgm:prSet presAssocID="{5FBC0F64-3125-49BF-840F-2F443A68BDC2}" presName="desTx" presStyleLbl="node1" presStyleIdx="1" presStyleCnt="7" custScaleY="188333" custLinFactNeighborX="8974" custLinFactNeighborY="-5459">
        <dgm:presLayoutVars>
          <dgm:bulletEnabled val="1"/>
        </dgm:presLayoutVars>
      </dgm:prSet>
      <dgm:spPr/>
      <dgm:t>
        <a:bodyPr/>
        <a:lstStyle/>
        <a:p>
          <a:endParaRPr lang="en-US"/>
        </a:p>
      </dgm:t>
    </dgm:pt>
    <dgm:pt modelId="{17FD74FF-7702-42B6-B3DD-A74DDED9B434}" type="pres">
      <dgm:prSet presAssocID="{3E595E6E-B955-47FE-886F-AD5365D36725}" presName="spV" presStyleCnt="0"/>
      <dgm:spPr/>
    </dgm:pt>
    <dgm:pt modelId="{50E53184-DE8A-4C80-BEEE-606AD4561D23}" type="pres">
      <dgm:prSet presAssocID="{0C39AF44-80A8-4909-9017-EC682FC16446}" presName="linNode" presStyleCnt="0"/>
      <dgm:spPr/>
    </dgm:pt>
    <dgm:pt modelId="{9D077E78-0E9C-46AD-8A74-7B3899C15CD8}" type="pres">
      <dgm:prSet presAssocID="{0C39AF44-80A8-4909-9017-EC682FC16446}" presName="parTx" presStyleLbl="revTx" presStyleIdx="2" presStyleCnt="7">
        <dgm:presLayoutVars>
          <dgm:chMax val="1"/>
          <dgm:bulletEnabled val="1"/>
        </dgm:presLayoutVars>
      </dgm:prSet>
      <dgm:spPr/>
      <dgm:t>
        <a:bodyPr/>
        <a:lstStyle/>
        <a:p>
          <a:endParaRPr lang="en-US"/>
        </a:p>
      </dgm:t>
    </dgm:pt>
    <dgm:pt modelId="{3F17E1D1-AB1D-4C0D-9B27-E12DB15ADE55}" type="pres">
      <dgm:prSet presAssocID="{0C39AF44-80A8-4909-9017-EC682FC16446}" presName="bracket" presStyleLbl="parChTrans1D1" presStyleIdx="2" presStyleCnt="7" custScaleY="61337"/>
      <dgm:spPr>
        <a:xfrm>
          <a:off x="2133600" y="1960374"/>
          <a:ext cx="426720" cy="645947"/>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gm:spPr>
    </dgm:pt>
    <dgm:pt modelId="{DF653467-87A7-41D5-A1CA-44172674291A}" type="pres">
      <dgm:prSet presAssocID="{0C39AF44-80A8-4909-9017-EC682FC16446}" presName="spH" presStyleCnt="0"/>
      <dgm:spPr/>
    </dgm:pt>
    <dgm:pt modelId="{27414293-2DD2-476B-96CA-CF84F88EA85C}" type="pres">
      <dgm:prSet presAssocID="{0C39AF44-80A8-4909-9017-EC682FC16446}" presName="desTx" presStyleLbl="node1" presStyleIdx="2" presStyleCnt="7" custScaleY="93160" custLinFactNeighborY="-3586">
        <dgm:presLayoutVars>
          <dgm:bulletEnabled val="1"/>
        </dgm:presLayoutVars>
      </dgm:prSet>
      <dgm:spPr>
        <a:prstGeom prst="rect">
          <a:avLst/>
        </a:prstGeom>
      </dgm:spPr>
      <dgm:t>
        <a:bodyPr/>
        <a:lstStyle/>
        <a:p>
          <a:endParaRPr lang="en-US"/>
        </a:p>
      </dgm:t>
    </dgm:pt>
    <dgm:pt modelId="{5F6688D9-7D39-40B1-B6AE-0648126063F7}" type="pres">
      <dgm:prSet presAssocID="{156988DD-B059-4030-810C-ACE544FC0D2B}" presName="spV" presStyleCnt="0"/>
      <dgm:spPr/>
    </dgm:pt>
    <dgm:pt modelId="{AACE447C-F5A8-4782-A028-24C49C473647}" type="pres">
      <dgm:prSet presAssocID="{4579C739-9B1A-4433-84B2-C9284774BA7B}" presName="linNode" presStyleCnt="0"/>
      <dgm:spPr/>
    </dgm:pt>
    <dgm:pt modelId="{21E230A2-64D0-4C8B-854F-5F59CC7EA649}" type="pres">
      <dgm:prSet presAssocID="{4579C739-9B1A-4433-84B2-C9284774BA7B}" presName="parTx" presStyleLbl="revTx" presStyleIdx="3" presStyleCnt="7">
        <dgm:presLayoutVars>
          <dgm:chMax val="1"/>
          <dgm:bulletEnabled val="1"/>
        </dgm:presLayoutVars>
      </dgm:prSet>
      <dgm:spPr/>
      <dgm:t>
        <a:bodyPr/>
        <a:lstStyle/>
        <a:p>
          <a:endParaRPr lang="en-US"/>
        </a:p>
      </dgm:t>
    </dgm:pt>
    <dgm:pt modelId="{BEEEAB6E-FEEE-4F83-B0ED-A139C5EAF7B5}" type="pres">
      <dgm:prSet presAssocID="{4579C739-9B1A-4433-84B2-C9284774BA7B}" presName="bracket" presStyleLbl="parChTrans1D1" presStyleIdx="3" presStyleCnt="7" custScaleY="66652"/>
      <dgm:spPr>
        <a:xfrm>
          <a:off x="2133600" y="3065258"/>
          <a:ext cx="426720" cy="488292"/>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gm:spPr>
    </dgm:pt>
    <dgm:pt modelId="{5153FEFB-B68A-4A98-B610-E6F90F05FAEC}" type="pres">
      <dgm:prSet presAssocID="{4579C739-9B1A-4433-84B2-C9284774BA7B}" presName="spH" presStyleCnt="0"/>
      <dgm:spPr/>
    </dgm:pt>
    <dgm:pt modelId="{ACBBEEB6-2E01-4AE7-A6CA-C6E79DDB90FB}" type="pres">
      <dgm:prSet presAssocID="{4579C739-9B1A-4433-84B2-C9284774BA7B}" presName="desTx" presStyleLbl="node1" presStyleIdx="3" presStyleCnt="7" custScaleY="102086" custLinFactNeighborX="24135" custLinFactNeighborY="-1318">
        <dgm:presLayoutVars>
          <dgm:bulletEnabled val="1"/>
        </dgm:presLayoutVars>
      </dgm:prSet>
      <dgm:spPr>
        <a:prstGeom prst="rect">
          <a:avLst/>
        </a:prstGeom>
      </dgm:spPr>
      <dgm:t>
        <a:bodyPr/>
        <a:lstStyle/>
        <a:p>
          <a:endParaRPr lang="en-US"/>
        </a:p>
      </dgm:t>
    </dgm:pt>
    <dgm:pt modelId="{3D63994A-DED2-4CE2-92EA-9DFB02B0E65B}" type="pres">
      <dgm:prSet presAssocID="{8E0D6C29-B589-4E34-B403-17513CF6DEDA}" presName="spV" presStyleCnt="0"/>
      <dgm:spPr/>
    </dgm:pt>
    <dgm:pt modelId="{E3A77278-5CE5-4FE7-AE08-3D6A94BDA486}" type="pres">
      <dgm:prSet presAssocID="{4116D923-3DE5-4EC5-BFDB-86285A8C3598}" presName="linNode" presStyleCnt="0"/>
      <dgm:spPr/>
    </dgm:pt>
    <dgm:pt modelId="{7322587A-D17B-491D-A5C5-528BA13D75A5}" type="pres">
      <dgm:prSet presAssocID="{4116D923-3DE5-4EC5-BFDB-86285A8C3598}" presName="parTx" presStyleLbl="revTx" presStyleIdx="4" presStyleCnt="7">
        <dgm:presLayoutVars>
          <dgm:chMax val="1"/>
          <dgm:bulletEnabled val="1"/>
        </dgm:presLayoutVars>
      </dgm:prSet>
      <dgm:spPr/>
      <dgm:t>
        <a:bodyPr/>
        <a:lstStyle/>
        <a:p>
          <a:endParaRPr lang="en-US"/>
        </a:p>
      </dgm:t>
    </dgm:pt>
    <dgm:pt modelId="{5A73C570-93D4-4BB4-A97B-49E93FBB10AF}" type="pres">
      <dgm:prSet presAssocID="{4116D923-3DE5-4EC5-BFDB-86285A8C3598}" presName="bracket" presStyleLbl="parChTrans1D1" presStyleIdx="4" presStyleCnt="7" custScaleY="69943"/>
      <dgm:spPr>
        <a:xfrm>
          <a:off x="2133600" y="3919003"/>
          <a:ext cx="426720" cy="512402"/>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gm:spPr>
    </dgm:pt>
    <dgm:pt modelId="{E8AAC000-7280-4CD8-AE6A-A316A0E39DB1}" type="pres">
      <dgm:prSet presAssocID="{4116D923-3DE5-4EC5-BFDB-86285A8C3598}" presName="spH" presStyleCnt="0"/>
      <dgm:spPr/>
    </dgm:pt>
    <dgm:pt modelId="{75C79C7C-3729-4806-AAEE-46D8F6DADC47}" type="pres">
      <dgm:prSet presAssocID="{4116D923-3DE5-4EC5-BFDB-86285A8C3598}" presName="desTx" presStyleLbl="node1" presStyleIdx="4" presStyleCnt="7" custLinFactNeighborX="24135" custLinFactNeighborY="-6646">
        <dgm:presLayoutVars>
          <dgm:bulletEnabled val="1"/>
        </dgm:presLayoutVars>
      </dgm:prSet>
      <dgm:spPr>
        <a:prstGeom prst="rect">
          <a:avLst/>
        </a:prstGeom>
      </dgm:spPr>
      <dgm:t>
        <a:bodyPr/>
        <a:lstStyle/>
        <a:p>
          <a:endParaRPr lang="en-US"/>
        </a:p>
      </dgm:t>
    </dgm:pt>
    <dgm:pt modelId="{FBA0BA17-AFBB-4F49-A492-1D67F6EF476E}" type="pres">
      <dgm:prSet presAssocID="{2B5C527C-2A5F-4F71-9138-CA7B8E4F7548}" presName="spV" presStyleCnt="0"/>
      <dgm:spPr/>
    </dgm:pt>
    <dgm:pt modelId="{7314BAF3-18FB-4FBD-893A-5910253B3749}" type="pres">
      <dgm:prSet presAssocID="{92574F46-373C-491B-B78A-0DB237A8F20D}" presName="linNode" presStyleCnt="0"/>
      <dgm:spPr/>
    </dgm:pt>
    <dgm:pt modelId="{12A0EA5F-1926-48BF-83F6-B4F870D4B0A4}" type="pres">
      <dgm:prSet presAssocID="{92574F46-373C-491B-B78A-0DB237A8F20D}" presName="parTx" presStyleLbl="revTx" presStyleIdx="5" presStyleCnt="7">
        <dgm:presLayoutVars>
          <dgm:chMax val="1"/>
          <dgm:bulletEnabled val="1"/>
        </dgm:presLayoutVars>
      </dgm:prSet>
      <dgm:spPr/>
      <dgm:t>
        <a:bodyPr/>
        <a:lstStyle/>
        <a:p>
          <a:endParaRPr lang="en-US"/>
        </a:p>
      </dgm:t>
    </dgm:pt>
    <dgm:pt modelId="{3A65A123-C233-4E3C-932E-9E4C8554CA5E}" type="pres">
      <dgm:prSet presAssocID="{92574F46-373C-491B-B78A-0DB237A8F20D}" presName="bracket" presStyleLbl="parChTrans1D1" presStyleIdx="5" presStyleCnt="7" custScaleX="153571" custScaleY="38219"/>
      <dgm:spPr>
        <a:xfrm>
          <a:off x="2133600" y="4772752"/>
          <a:ext cx="426720" cy="536504"/>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gm:spPr>
    </dgm:pt>
    <dgm:pt modelId="{4A30ABBE-2F36-4DD2-9F8D-72916AFA1899}" type="pres">
      <dgm:prSet presAssocID="{92574F46-373C-491B-B78A-0DB237A8F20D}" presName="spH" presStyleCnt="0"/>
      <dgm:spPr/>
    </dgm:pt>
    <dgm:pt modelId="{73D0CDEF-A320-49DE-BBCD-C1B64239A42A}" type="pres">
      <dgm:prSet presAssocID="{92574F46-373C-491B-B78A-0DB237A8F20D}" presName="desTx" presStyleLbl="node1" presStyleIdx="5" presStyleCnt="7" custScaleX="107370" custScaleY="106661" custLinFactX="131" custLinFactNeighborX="100000" custLinFactNeighborY="-893">
        <dgm:presLayoutVars>
          <dgm:bulletEnabled val="1"/>
        </dgm:presLayoutVars>
      </dgm:prSet>
      <dgm:spPr>
        <a:prstGeom prst="rect">
          <a:avLst/>
        </a:prstGeom>
      </dgm:spPr>
      <dgm:t>
        <a:bodyPr/>
        <a:lstStyle/>
        <a:p>
          <a:endParaRPr lang="en-US"/>
        </a:p>
      </dgm:t>
    </dgm:pt>
    <dgm:pt modelId="{BF361E9D-58A8-48D0-8591-33CFE3361D9D}" type="pres">
      <dgm:prSet presAssocID="{8786E44A-3A10-4E65-BB66-8F7FCC063FBE}" presName="spV" presStyleCnt="0"/>
      <dgm:spPr/>
    </dgm:pt>
    <dgm:pt modelId="{7F521090-8B6F-479E-99C2-4578B9EFFDB7}" type="pres">
      <dgm:prSet presAssocID="{3A08CB7D-CF45-452D-9A18-25D9A783F106}" presName="linNode" presStyleCnt="0"/>
      <dgm:spPr/>
    </dgm:pt>
    <dgm:pt modelId="{7240E5F8-C9A4-4722-8F67-A02EC9104147}" type="pres">
      <dgm:prSet presAssocID="{3A08CB7D-CF45-452D-9A18-25D9A783F106}" presName="parTx" presStyleLbl="revTx" presStyleIdx="6" presStyleCnt="7">
        <dgm:presLayoutVars>
          <dgm:chMax val="1"/>
          <dgm:bulletEnabled val="1"/>
        </dgm:presLayoutVars>
      </dgm:prSet>
      <dgm:spPr/>
      <dgm:t>
        <a:bodyPr/>
        <a:lstStyle/>
        <a:p>
          <a:endParaRPr lang="en-US"/>
        </a:p>
      </dgm:t>
    </dgm:pt>
    <dgm:pt modelId="{F153D6AF-CB77-4456-B3AF-AA29308BA3EF}" type="pres">
      <dgm:prSet presAssocID="{3A08CB7D-CF45-452D-9A18-25D9A783F106}" presName="bracket" presStyleLbl="parChTrans1D1" presStyleIdx="6" presStyleCnt="7" custScaleY="69864"/>
      <dgm:spPr>
        <a:xfrm>
          <a:off x="2133600" y="5657792"/>
          <a:ext cx="426720" cy="543812"/>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gm:spPr>
    </dgm:pt>
    <dgm:pt modelId="{8E8C6D19-5F05-4000-A7C6-F7C86DC5533B}" type="pres">
      <dgm:prSet presAssocID="{3A08CB7D-CF45-452D-9A18-25D9A783F106}" presName="spH" presStyleCnt="0"/>
      <dgm:spPr/>
    </dgm:pt>
    <dgm:pt modelId="{4DB6B1F6-7160-4409-B1BE-7A15B209AB12}" type="pres">
      <dgm:prSet presAssocID="{3A08CB7D-CF45-452D-9A18-25D9A783F106}" presName="desTx" presStyleLbl="node1" presStyleIdx="6" presStyleCnt="7" custScaleX="101420" custScaleY="93218">
        <dgm:presLayoutVars>
          <dgm:bulletEnabled val="1"/>
        </dgm:presLayoutVars>
      </dgm:prSet>
      <dgm:spPr>
        <a:prstGeom prst="rect">
          <a:avLst/>
        </a:prstGeom>
      </dgm:spPr>
      <dgm:t>
        <a:bodyPr/>
        <a:lstStyle/>
        <a:p>
          <a:endParaRPr lang="en-US"/>
        </a:p>
      </dgm:t>
    </dgm:pt>
  </dgm:ptLst>
  <dgm:cxnLst>
    <dgm:cxn modelId="{C36E4F41-5493-437F-BC53-BF5BB0B2D5B1}" srcId="{4579C739-9B1A-4433-84B2-C9284774BA7B}" destId="{BDA20F66-4E23-47B5-AAB7-687B7DCDED00}" srcOrd="0" destOrd="0" parTransId="{406BE115-C2F1-4F53-B5B3-01C28047908F}" sibTransId="{3CF7C7F8-401D-4A06-B410-0ADED022F434}"/>
    <dgm:cxn modelId="{410D285F-6800-4E2F-9408-70DE0811CD9A}" type="presOf" srcId="{A25D86C3-EADB-4275-95F0-CD9034AE095F}" destId="{751F17BF-FDD8-4613-B5BB-B9FBDFA0334C}" srcOrd="0" destOrd="0" presId="urn:diagrams.loki3.com/BracketList"/>
    <dgm:cxn modelId="{4EA3CFE7-2A19-495A-A711-BB4BE5CBD2EB}" srcId="{0C39AF44-80A8-4909-9017-EC682FC16446}" destId="{75D35A07-64D8-4EC8-864C-92A053CE7D68}" srcOrd="0" destOrd="0" parTransId="{F27372AF-DD89-4413-99CD-904E209E551D}" sibTransId="{0D910E83-7181-4BBF-A8A0-638C8A59827C}"/>
    <dgm:cxn modelId="{EF997B1C-681F-4D96-815B-384E25B19E89}" srcId="{4579C739-9B1A-4433-84B2-C9284774BA7B}" destId="{1DD6E703-0B6D-4F41-A441-73828659238E}" srcOrd="1" destOrd="0" parTransId="{5E0AF41F-177E-4848-9104-D30389958F9D}" sibTransId="{B18DE041-3447-4DCA-B1F1-33B979E09AA2}"/>
    <dgm:cxn modelId="{7AA05CCE-5E7F-4C2B-9B0D-1781327B611F}" srcId="{92574F46-373C-491B-B78A-0DB237A8F20D}" destId="{6077FCB7-B422-48A9-8137-AB0330C5408B}" srcOrd="1" destOrd="0" parTransId="{2E67B639-C9DD-4539-B73C-BCA290D10F96}" sibTransId="{9221544D-F93B-4D98-88BF-E330C6EFA96B}"/>
    <dgm:cxn modelId="{92BA6121-2F40-4600-ADDB-8F5E61F36BFF}" type="presOf" srcId="{4116D923-3DE5-4EC5-BFDB-86285A8C3598}" destId="{7322587A-D17B-491D-A5C5-528BA13D75A5}" srcOrd="0" destOrd="0" presId="urn:diagrams.loki3.com/BracketList"/>
    <dgm:cxn modelId="{5CF8CAE2-F253-4CDD-A51D-7CDB72451BAB}" type="presOf" srcId="{77D1A00C-0B5A-49EB-823C-92741D5D63F3}" destId="{4DB6B1F6-7160-4409-B1BE-7A15B209AB12}" srcOrd="0" destOrd="0" presId="urn:diagrams.loki3.com/BracketList"/>
    <dgm:cxn modelId="{384A93AA-7CD9-458F-84B3-3C00AAE8ABAA}" srcId="{3A08CB7D-CF45-452D-9A18-25D9A783F106}" destId="{77D1A00C-0B5A-49EB-823C-92741D5D63F3}" srcOrd="0" destOrd="0" parTransId="{51B83B93-60BE-4F36-AB43-108AF1693B07}" sibTransId="{9137D04F-9163-43E0-AD78-F71976DEDD91}"/>
    <dgm:cxn modelId="{E9C0B154-3E97-4B01-A45C-72CAC922521C}" type="presOf" srcId="{64E7A648-6028-43E8-9DC0-8C6598AEFD20}" destId="{75C79C7C-3729-4806-AAEE-46D8F6DADC47}" srcOrd="0" destOrd="0" presId="urn:diagrams.loki3.com/BracketList"/>
    <dgm:cxn modelId="{A0C17EE9-5CEF-47BF-9EAA-B7B038372FE4}" type="presOf" srcId="{1E6146BC-8445-44B5-88F9-9E91A46606BB}" destId="{73D0CDEF-A320-49DE-BBCD-C1B64239A42A}" srcOrd="0" destOrd="2" presId="urn:diagrams.loki3.com/BracketList"/>
    <dgm:cxn modelId="{00367357-DF90-410F-884B-3C4B4E22A482}" srcId="{92574F46-373C-491B-B78A-0DB237A8F20D}" destId="{DEE2A699-9490-4D7E-9A8C-D359D06E3143}" srcOrd="4" destOrd="0" parTransId="{004ECABD-B4E6-4377-BDFE-E888327B116E}" sibTransId="{C58F7158-0609-42CF-A9A9-3F20E0DDB4EE}"/>
    <dgm:cxn modelId="{1B6DFF90-F503-4C0F-8043-BC44F6EDCE01}" srcId="{0C39AF44-80A8-4909-9017-EC682FC16446}" destId="{B0A966FA-6428-4D34-9A3E-37A364C55447}" srcOrd="1" destOrd="0" parTransId="{CDAC0042-7ECE-4C22-9D11-63ACDBEBA70C}" sibTransId="{601BAAAD-70A9-416A-A707-D0099D7C5C81}"/>
    <dgm:cxn modelId="{7181E062-C273-400C-83DB-0120FBD04AB1}" srcId="{78B05FC9-D276-4A07-82CB-AC391D08B6F5}" destId="{0C39AF44-80A8-4909-9017-EC682FC16446}" srcOrd="2" destOrd="0" parTransId="{BB5F584F-A29E-404D-80AD-88ECD20B955A}" sibTransId="{156988DD-B059-4030-810C-ACE544FC0D2B}"/>
    <dgm:cxn modelId="{41792CFF-8ADA-4B31-9079-347A8AF001BA}" srcId="{78B05FC9-D276-4A07-82CB-AC391D08B6F5}" destId="{92574F46-373C-491B-B78A-0DB237A8F20D}" srcOrd="5" destOrd="0" parTransId="{44214B7D-93D4-4423-BA77-60C104AF58B9}" sibTransId="{8786E44A-3A10-4E65-BB66-8F7FCC063FBE}"/>
    <dgm:cxn modelId="{2CC475AD-3C29-43F3-85B1-41C94C9047AB}" srcId="{92574F46-373C-491B-B78A-0DB237A8F20D}" destId="{53729F85-B8CE-40FD-9DCB-F1F04A2552DF}" srcOrd="0" destOrd="0" parTransId="{41A776B0-D8B8-40A1-95C1-44613B5D682E}" sibTransId="{1CCB2C93-3788-4479-88B0-A61AE998CEC4}"/>
    <dgm:cxn modelId="{45F19CFD-B1D7-42DF-8C08-649E0400263D}" type="presOf" srcId="{92574F46-373C-491B-B78A-0DB237A8F20D}" destId="{12A0EA5F-1926-48BF-83F6-B4F870D4B0A4}" srcOrd="0" destOrd="0" presId="urn:diagrams.loki3.com/BracketList"/>
    <dgm:cxn modelId="{312D7F26-6BC7-4814-B1BE-2BBFD19598E6}" srcId="{78B05FC9-D276-4A07-82CB-AC391D08B6F5}" destId="{4116D923-3DE5-4EC5-BFDB-86285A8C3598}" srcOrd="4" destOrd="0" parTransId="{DA854F54-B4EC-4130-9E51-B3E5DA9923DF}" sibTransId="{2B5C527C-2A5F-4F71-9138-CA7B8E4F7548}"/>
    <dgm:cxn modelId="{41A19FB9-1912-4A19-8DF3-BA505562A5A0}" type="presOf" srcId="{75D35A07-64D8-4EC8-864C-92A053CE7D68}" destId="{27414293-2DD2-476B-96CA-CF84F88EA85C}" srcOrd="0" destOrd="0" presId="urn:diagrams.loki3.com/BracketList"/>
    <dgm:cxn modelId="{5B8F41FE-CEF1-41A8-91C3-E58CD895CE4F}" type="presOf" srcId="{3813E08C-A6B4-4575-8607-27256BFF40E7}" destId="{D17170AC-1F0C-4EB3-A65A-0D85CEB86422}" srcOrd="0" destOrd="0" presId="urn:diagrams.loki3.com/BracketList"/>
    <dgm:cxn modelId="{1DF6D560-7FDA-43C4-B9B2-AF3E145E30D1}" srcId="{92574F46-373C-491B-B78A-0DB237A8F20D}" destId="{1899EF83-32A3-4B45-8081-BA274637E7F7}" srcOrd="3" destOrd="0" parTransId="{250B18F1-672F-4C80-AF33-4FF29B0E04FC}" sibTransId="{CD60053F-99DE-4BEF-B32A-DAECD943FE75}"/>
    <dgm:cxn modelId="{E46DE1D2-C76D-41A1-A26D-E815419175EF}" type="presOf" srcId="{1899EF83-32A3-4B45-8081-BA274637E7F7}" destId="{73D0CDEF-A320-49DE-BBCD-C1B64239A42A}" srcOrd="0" destOrd="3" presId="urn:diagrams.loki3.com/BracketList"/>
    <dgm:cxn modelId="{A5C845C4-7CAB-43B3-AC0B-DA9B10EDB85D}" type="presOf" srcId="{BDA20F66-4E23-47B5-AAB7-687B7DCDED00}" destId="{ACBBEEB6-2E01-4AE7-A6CA-C6E79DDB90FB}" srcOrd="0" destOrd="0" presId="urn:diagrams.loki3.com/BracketList"/>
    <dgm:cxn modelId="{53221DD4-42A7-4853-92A0-15E20F19490D}" type="presOf" srcId="{DEE2A699-9490-4D7E-9A8C-D359D06E3143}" destId="{73D0CDEF-A320-49DE-BBCD-C1B64239A42A}" srcOrd="0" destOrd="4" presId="urn:diagrams.loki3.com/BracketList"/>
    <dgm:cxn modelId="{7882C875-A119-4191-852D-1A7B2676EF1B}" srcId="{78B05FC9-D276-4A07-82CB-AC391D08B6F5}" destId="{23A3AFA6-B13B-489B-A46B-6687FDE40E13}" srcOrd="0" destOrd="0" parTransId="{836E1FB7-41B8-4E8F-B457-AF5703EF04D9}" sibTransId="{7A61AFC7-0B09-48C9-A0A7-9346A3046FAB}"/>
    <dgm:cxn modelId="{4CC1254A-733D-4FE5-8AA3-23E01E7D9AD6}" type="presOf" srcId="{5FBC0F64-3125-49BF-840F-2F443A68BDC2}" destId="{115C7564-30C5-4A8F-8876-466BC249709D}" srcOrd="0" destOrd="0" presId="urn:diagrams.loki3.com/BracketList"/>
    <dgm:cxn modelId="{54725FA8-5613-4976-AD64-921163BAA73B}" srcId="{78B05FC9-D276-4A07-82CB-AC391D08B6F5}" destId="{3A08CB7D-CF45-452D-9A18-25D9A783F106}" srcOrd="6" destOrd="0" parTransId="{5A6A79BE-34FA-44CC-B83A-8F4B4CF983CB}" sibTransId="{CAD487F5-A709-437E-ABFE-06F6E019932C}"/>
    <dgm:cxn modelId="{3474F3FE-9BDD-4A1B-BDF6-D1FE15CAB424}" srcId="{5FBC0F64-3125-49BF-840F-2F443A68BDC2}" destId="{A25D86C3-EADB-4275-95F0-CD9034AE095F}" srcOrd="0" destOrd="0" parTransId="{C17B3235-A1B1-4E35-A7B0-6096F37B2902}" sibTransId="{535956B3-8C12-4973-AD83-B9DE006810F8}"/>
    <dgm:cxn modelId="{2B899CE1-20F1-4257-8B12-4897C9782CE3}" type="presOf" srcId="{B76520C7-0D98-42FE-A806-F82BFF42564D}" destId="{4DB6B1F6-7160-4409-B1BE-7A15B209AB12}" srcOrd="0" destOrd="1" presId="urn:diagrams.loki3.com/BracketList"/>
    <dgm:cxn modelId="{7FFD83E7-3D75-4201-AB53-97C88C92D58B}" srcId="{3A08CB7D-CF45-452D-9A18-25D9A783F106}" destId="{8F8DC61F-EF5A-49E9-A730-7AF53558823C}" srcOrd="2" destOrd="0" parTransId="{F1F9FAC3-9B82-408E-B94D-B975068E75A6}" sibTransId="{BE9AA711-2FBE-43EC-8407-B3BA3D2A66F9}"/>
    <dgm:cxn modelId="{2CCD0DFA-72EF-4ED8-8B56-7744313C4149}" type="presOf" srcId="{3A08CB7D-CF45-452D-9A18-25D9A783F106}" destId="{7240E5F8-C9A4-4722-8F67-A02EC9104147}" srcOrd="0" destOrd="0" presId="urn:diagrams.loki3.com/BracketList"/>
    <dgm:cxn modelId="{89655856-70F0-4CB4-9DFB-43266194B06F}" type="presOf" srcId="{6077FCB7-B422-48A9-8137-AB0330C5408B}" destId="{73D0CDEF-A320-49DE-BBCD-C1B64239A42A}" srcOrd="0" destOrd="1" presId="urn:diagrams.loki3.com/BracketList"/>
    <dgm:cxn modelId="{360058CC-7BFA-424D-9AD8-163CB6195768}" type="presOf" srcId="{53729F85-B8CE-40FD-9DCB-F1F04A2552DF}" destId="{73D0CDEF-A320-49DE-BBCD-C1B64239A42A}" srcOrd="0" destOrd="0" presId="urn:diagrams.loki3.com/BracketList"/>
    <dgm:cxn modelId="{62264039-8DEA-4D17-997C-BB30531E33C1}" srcId="{92574F46-373C-491B-B78A-0DB237A8F20D}" destId="{1E6146BC-8445-44B5-88F9-9E91A46606BB}" srcOrd="2" destOrd="0" parTransId="{1367E4CB-CC30-4906-80A6-8731D936FAF6}" sibTransId="{B6F866C8-9EF8-499E-AF86-22A30A7D1A39}"/>
    <dgm:cxn modelId="{8CA5E71D-B33B-4F4E-9800-6C73F59CF629}" type="presOf" srcId="{0C39AF44-80A8-4909-9017-EC682FC16446}" destId="{9D077E78-0E9C-46AD-8A74-7B3899C15CD8}" srcOrd="0" destOrd="0" presId="urn:diagrams.loki3.com/BracketList"/>
    <dgm:cxn modelId="{369361BD-FCE8-4E52-ADF3-EB28628409AF}" srcId="{78B05FC9-D276-4A07-82CB-AC391D08B6F5}" destId="{5FBC0F64-3125-49BF-840F-2F443A68BDC2}" srcOrd="1" destOrd="0" parTransId="{B0593E55-7BBA-49F8-9CA4-5AA4C9F21BE0}" sibTransId="{3E595E6E-B955-47FE-886F-AD5365D36725}"/>
    <dgm:cxn modelId="{42B0D38F-BBCE-44FA-84E1-5B02DE20DB74}" type="presOf" srcId="{1DD6E703-0B6D-4F41-A441-73828659238E}" destId="{ACBBEEB6-2E01-4AE7-A6CA-C6E79DDB90FB}" srcOrd="0" destOrd="1" presId="urn:diagrams.loki3.com/BracketList"/>
    <dgm:cxn modelId="{7E66283D-97AE-47D7-B763-285373F879C8}" srcId="{4116D923-3DE5-4EC5-BFDB-86285A8C3598}" destId="{64E7A648-6028-43E8-9DC0-8C6598AEFD20}" srcOrd="0" destOrd="0" parTransId="{5E2BA33E-1491-466E-8A19-EEF93FAFE440}" sibTransId="{7B5DD2BD-721A-4E33-83DC-8B7E4D1E6FBF}"/>
    <dgm:cxn modelId="{644BDA21-EB70-47C0-B2A4-AC7753E8B130}" type="presOf" srcId="{B0A966FA-6428-4D34-9A3E-37A364C55447}" destId="{27414293-2DD2-476B-96CA-CF84F88EA85C}" srcOrd="0" destOrd="1" presId="urn:diagrams.loki3.com/BracketList"/>
    <dgm:cxn modelId="{814148EA-9BCB-4C87-91BC-7079BD9C4434}" type="presOf" srcId="{4579C739-9B1A-4433-84B2-C9284774BA7B}" destId="{21E230A2-64D0-4C8B-854F-5F59CC7EA649}" srcOrd="0" destOrd="0" presId="urn:diagrams.loki3.com/BracketList"/>
    <dgm:cxn modelId="{73F6FCDE-F35A-47E3-8120-33A6184801CD}" srcId="{23A3AFA6-B13B-489B-A46B-6687FDE40E13}" destId="{3813E08C-A6B4-4575-8607-27256BFF40E7}" srcOrd="0" destOrd="0" parTransId="{E483DFA1-6A3E-467C-B337-E3E6EFC9D0DB}" sibTransId="{C6772784-C542-4609-A52B-276462F04E2D}"/>
    <dgm:cxn modelId="{90DB13E8-ED30-419C-ADDB-6DF68D550EDA}" type="presOf" srcId="{78B05FC9-D276-4A07-82CB-AC391D08B6F5}" destId="{8F1142C3-B784-4016-BFCC-B7CADB5F8409}" srcOrd="0" destOrd="0" presId="urn:diagrams.loki3.com/BracketList"/>
    <dgm:cxn modelId="{FE14A5FC-BF90-4DD0-AB4C-37B71142A17B}" type="presOf" srcId="{8F8DC61F-EF5A-49E9-A730-7AF53558823C}" destId="{4DB6B1F6-7160-4409-B1BE-7A15B209AB12}" srcOrd="0" destOrd="2" presId="urn:diagrams.loki3.com/BracketList"/>
    <dgm:cxn modelId="{876D57BB-7599-4ADD-81D1-37A9A01588BD}" srcId="{78B05FC9-D276-4A07-82CB-AC391D08B6F5}" destId="{4579C739-9B1A-4433-84B2-C9284774BA7B}" srcOrd="3" destOrd="0" parTransId="{B47CD5C7-AB18-4BB9-B5F2-81622E221E95}" sibTransId="{8E0D6C29-B589-4E34-B403-17513CF6DEDA}"/>
    <dgm:cxn modelId="{5C50182A-D0B1-4805-AC67-A7F16A3E8336}" srcId="{3A08CB7D-CF45-452D-9A18-25D9A783F106}" destId="{B76520C7-0D98-42FE-A806-F82BFF42564D}" srcOrd="1" destOrd="0" parTransId="{344771D9-447F-4A94-A064-84F6D1210705}" sibTransId="{9A4960E2-1249-4CBF-93A9-889B2BA9880D}"/>
    <dgm:cxn modelId="{C935C025-B350-49D2-8CCA-2285546782FB}" type="presOf" srcId="{23A3AFA6-B13B-489B-A46B-6687FDE40E13}" destId="{E680A0CF-98D3-4A0C-9072-749E075594E9}" srcOrd="0" destOrd="0" presId="urn:diagrams.loki3.com/BracketList"/>
    <dgm:cxn modelId="{0077B798-3CA8-4945-8833-3A893744F24E}" type="presParOf" srcId="{8F1142C3-B784-4016-BFCC-B7CADB5F8409}" destId="{F1E50067-E7E4-4107-A51D-B8C33106E781}" srcOrd="0" destOrd="0" presId="urn:diagrams.loki3.com/BracketList"/>
    <dgm:cxn modelId="{163228DD-23C0-4F97-BE4F-780915B36850}" type="presParOf" srcId="{F1E50067-E7E4-4107-A51D-B8C33106E781}" destId="{E680A0CF-98D3-4A0C-9072-749E075594E9}" srcOrd="0" destOrd="0" presId="urn:diagrams.loki3.com/BracketList"/>
    <dgm:cxn modelId="{24A77986-1595-4B76-82F8-5A6B9D954799}" type="presParOf" srcId="{F1E50067-E7E4-4107-A51D-B8C33106E781}" destId="{6D570D22-2400-4AA0-ABD0-D7025A0FB700}" srcOrd="1" destOrd="0" presId="urn:diagrams.loki3.com/BracketList"/>
    <dgm:cxn modelId="{6E614F4C-2FBF-49C7-8825-855A6E98360B}" type="presParOf" srcId="{F1E50067-E7E4-4107-A51D-B8C33106E781}" destId="{80BF52DD-451C-4315-865D-CBFD2907717D}" srcOrd="2" destOrd="0" presId="urn:diagrams.loki3.com/BracketList"/>
    <dgm:cxn modelId="{32E8B352-299B-4029-BEDA-D79992E77986}" type="presParOf" srcId="{F1E50067-E7E4-4107-A51D-B8C33106E781}" destId="{D17170AC-1F0C-4EB3-A65A-0D85CEB86422}" srcOrd="3" destOrd="0" presId="urn:diagrams.loki3.com/BracketList"/>
    <dgm:cxn modelId="{0416D76A-30A5-495C-B3BA-9C488C9F0C48}" type="presParOf" srcId="{8F1142C3-B784-4016-BFCC-B7CADB5F8409}" destId="{01DAF31C-82C2-4100-9261-4433C3F7C549}" srcOrd="1" destOrd="0" presId="urn:diagrams.loki3.com/BracketList"/>
    <dgm:cxn modelId="{6D45503C-C081-4CF3-9E09-A1D47B3213A6}" type="presParOf" srcId="{8F1142C3-B784-4016-BFCC-B7CADB5F8409}" destId="{F642FB94-BB8C-4948-8B0D-BC941AB1862E}" srcOrd="2" destOrd="0" presId="urn:diagrams.loki3.com/BracketList"/>
    <dgm:cxn modelId="{B7F8752D-8194-4A31-B78A-D10E3FF1C4DD}" type="presParOf" srcId="{F642FB94-BB8C-4948-8B0D-BC941AB1862E}" destId="{115C7564-30C5-4A8F-8876-466BC249709D}" srcOrd="0" destOrd="0" presId="urn:diagrams.loki3.com/BracketList"/>
    <dgm:cxn modelId="{69F392BA-75CE-47C9-91C0-88ED53506DDF}" type="presParOf" srcId="{F642FB94-BB8C-4948-8B0D-BC941AB1862E}" destId="{D50D5F9A-76DC-4C6E-B6B4-7840225F3BD9}" srcOrd="1" destOrd="0" presId="urn:diagrams.loki3.com/BracketList"/>
    <dgm:cxn modelId="{EE568D74-394F-408E-93FA-5CF1D359A31B}" type="presParOf" srcId="{F642FB94-BB8C-4948-8B0D-BC941AB1862E}" destId="{A4A3162C-D362-4108-AF4B-D5659287C7F5}" srcOrd="2" destOrd="0" presId="urn:diagrams.loki3.com/BracketList"/>
    <dgm:cxn modelId="{51CE7340-037E-4BD8-B237-71566BB78AF1}" type="presParOf" srcId="{F642FB94-BB8C-4948-8B0D-BC941AB1862E}" destId="{751F17BF-FDD8-4613-B5BB-B9FBDFA0334C}" srcOrd="3" destOrd="0" presId="urn:diagrams.loki3.com/BracketList"/>
    <dgm:cxn modelId="{891A258D-3D0C-489C-A914-5972F376CE4A}" type="presParOf" srcId="{8F1142C3-B784-4016-BFCC-B7CADB5F8409}" destId="{17FD74FF-7702-42B6-B3DD-A74DDED9B434}" srcOrd="3" destOrd="0" presId="urn:diagrams.loki3.com/BracketList"/>
    <dgm:cxn modelId="{EDD670E7-AC52-4F0C-A42B-DA4CC9FCA2EA}" type="presParOf" srcId="{8F1142C3-B784-4016-BFCC-B7CADB5F8409}" destId="{50E53184-DE8A-4C80-BEEE-606AD4561D23}" srcOrd="4" destOrd="0" presId="urn:diagrams.loki3.com/BracketList"/>
    <dgm:cxn modelId="{7833B2C7-5A15-4C04-9C99-43E245F6BD9D}" type="presParOf" srcId="{50E53184-DE8A-4C80-BEEE-606AD4561D23}" destId="{9D077E78-0E9C-46AD-8A74-7B3899C15CD8}" srcOrd="0" destOrd="0" presId="urn:diagrams.loki3.com/BracketList"/>
    <dgm:cxn modelId="{AC04FC3D-78EF-44EF-AEF1-422E5C9C5BA5}" type="presParOf" srcId="{50E53184-DE8A-4C80-BEEE-606AD4561D23}" destId="{3F17E1D1-AB1D-4C0D-9B27-E12DB15ADE55}" srcOrd="1" destOrd="0" presId="urn:diagrams.loki3.com/BracketList"/>
    <dgm:cxn modelId="{88668B54-4322-4DF4-AC74-955C927EE81A}" type="presParOf" srcId="{50E53184-DE8A-4C80-BEEE-606AD4561D23}" destId="{DF653467-87A7-41D5-A1CA-44172674291A}" srcOrd="2" destOrd="0" presId="urn:diagrams.loki3.com/BracketList"/>
    <dgm:cxn modelId="{694862DA-9FC1-40D5-B212-52ABB74234B4}" type="presParOf" srcId="{50E53184-DE8A-4C80-BEEE-606AD4561D23}" destId="{27414293-2DD2-476B-96CA-CF84F88EA85C}" srcOrd="3" destOrd="0" presId="urn:diagrams.loki3.com/BracketList"/>
    <dgm:cxn modelId="{082A07C8-01FC-4CBB-A73C-3812C24DEDC0}" type="presParOf" srcId="{8F1142C3-B784-4016-BFCC-B7CADB5F8409}" destId="{5F6688D9-7D39-40B1-B6AE-0648126063F7}" srcOrd="5" destOrd="0" presId="urn:diagrams.loki3.com/BracketList"/>
    <dgm:cxn modelId="{AFD17F05-5C53-4357-905D-1349002FAE06}" type="presParOf" srcId="{8F1142C3-B784-4016-BFCC-B7CADB5F8409}" destId="{AACE447C-F5A8-4782-A028-24C49C473647}" srcOrd="6" destOrd="0" presId="urn:diagrams.loki3.com/BracketList"/>
    <dgm:cxn modelId="{3B54E6B0-5B90-48AC-9564-CAFB9F9E0BEB}" type="presParOf" srcId="{AACE447C-F5A8-4782-A028-24C49C473647}" destId="{21E230A2-64D0-4C8B-854F-5F59CC7EA649}" srcOrd="0" destOrd="0" presId="urn:diagrams.loki3.com/BracketList"/>
    <dgm:cxn modelId="{C0CE168B-9047-4E7E-8F8D-32A9D8221EDB}" type="presParOf" srcId="{AACE447C-F5A8-4782-A028-24C49C473647}" destId="{BEEEAB6E-FEEE-4F83-B0ED-A139C5EAF7B5}" srcOrd="1" destOrd="0" presId="urn:diagrams.loki3.com/BracketList"/>
    <dgm:cxn modelId="{7FC49954-9CFD-4C74-8B8E-5448D2328DA8}" type="presParOf" srcId="{AACE447C-F5A8-4782-A028-24C49C473647}" destId="{5153FEFB-B68A-4A98-B610-E6F90F05FAEC}" srcOrd="2" destOrd="0" presId="urn:diagrams.loki3.com/BracketList"/>
    <dgm:cxn modelId="{0695F01D-6A81-4AC7-8C97-B736D1AA3078}" type="presParOf" srcId="{AACE447C-F5A8-4782-A028-24C49C473647}" destId="{ACBBEEB6-2E01-4AE7-A6CA-C6E79DDB90FB}" srcOrd="3" destOrd="0" presId="urn:diagrams.loki3.com/BracketList"/>
    <dgm:cxn modelId="{4014D864-3504-4A0F-8962-83FDF228B01F}" type="presParOf" srcId="{8F1142C3-B784-4016-BFCC-B7CADB5F8409}" destId="{3D63994A-DED2-4CE2-92EA-9DFB02B0E65B}" srcOrd="7" destOrd="0" presId="urn:diagrams.loki3.com/BracketList"/>
    <dgm:cxn modelId="{D2123CD8-5A41-44E6-BE9A-3F23216BFA38}" type="presParOf" srcId="{8F1142C3-B784-4016-BFCC-B7CADB5F8409}" destId="{E3A77278-5CE5-4FE7-AE08-3D6A94BDA486}" srcOrd="8" destOrd="0" presId="urn:diagrams.loki3.com/BracketList"/>
    <dgm:cxn modelId="{FD80515C-513B-4A5E-8418-A1E1D9B829F7}" type="presParOf" srcId="{E3A77278-5CE5-4FE7-AE08-3D6A94BDA486}" destId="{7322587A-D17B-491D-A5C5-528BA13D75A5}" srcOrd="0" destOrd="0" presId="urn:diagrams.loki3.com/BracketList"/>
    <dgm:cxn modelId="{ABFDFF2A-4ECE-49EE-90DF-0F4E205B8E6A}" type="presParOf" srcId="{E3A77278-5CE5-4FE7-AE08-3D6A94BDA486}" destId="{5A73C570-93D4-4BB4-A97B-49E93FBB10AF}" srcOrd="1" destOrd="0" presId="urn:diagrams.loki3.com/BracketList"/>
    <dgm:cxn modelId="{701C3234-A3D2-4815-BAB2-51940DE0999C}" type="presParOf" srcId="{E3A77278-5CE5-4FE7-AE08-3D6A94BDA486}" destId="{E8AAC000-7280-4CD8-AE6A-A316A0E39DB1}" srcOrd="2" destOrd="0" presId="urn:diagrams.loki3.com/BracketList"/>
    <dgm:cxn modelId="{D83566BF-6A4E-4D33-8AA2-BB02FF16C433}" type="presParOf" srcId="{E3A77278-5CE5-4FE7-AE08-3D6A94BDA486}" destId="{75C79C7C-3729-4806-AAEE-46D8F6DADC47}" srcOrd="3" destOrd="0" presId="urn:diagrams.loki3.com/BracketList"/>
    <dgm:cxn modelId="{21BAE17A-82E5-4283-95CE-0201A7602AA5}" type="presParOf" srcId="{8F1142C3-B784-4016-BFCC-B7CADB5F8409}" destId="{FBA0BA17-AFBB-4F49-A492-1D67F6EF476E}" srcOrd="9" destOrd="0" presId="urn:diagrams.loki3.com/BracketList"/>
    <dgm:cxn modelId="{4BCC0A42-2FE9-4FC1-8DF2-D3EFBAD42BE9}" type="presParOf" srcId="{8F1142C3-B784-4016-BFCC-B7CADB5F8409}" destId="{7314BAF3-18FB-4FBD-893A-5910253B3749}" srcOrd="10" destOrd="0" presId="urn:diagrams.loki3.com/BracketList"/>
    <dgm:cxn modelId="{E0D6A4BC-B8D1-4433-AC77-B38B2773F2C4}" type="presParOf" srcId="{7314BAF3-18FB-4FBD-893A-5910253B3749}" destId="{12A0EA5F-1926-48BF-83F6-B4F870D4B0A4}" srcOrd="0" destOrd="0" presId="urn:diagrams.loki3.com/BracketList"/>
    <dgm:cxn modelId="{1BBE3E1A-BAF4-4EBB-856D-AEA63F1D678C}" type="presParOf" srcId="{7314BAF3-18FB-4FBD-893A-5910253B3749}" destId="{3A65A123-C233-4E3C-932E-9E4C8554CA5E}" srcOrd="1" destOrd="0" presId="urn:diagrams.loki3.com/BracketList"/>
    <dgm:cxn modelId="{5E54255B-1B32-48D2-9F30-15B7BEC2670B}" type="presParOf" srcId="{7314BAF3-18FB-4FBD-893A-5910253B3749}" destId="{4A30ABBE-2F36-4DD2-9F8D-72916AFA1899}" srcOrd="2" destOrd="0" presId="urn:diagrams.loki3.com/BracketList"/>
    <dgm:cxn modelId="{69DDDEEA-BD28-42F3-B089-E75F9BD9C67A}" type="presParOf" srcId="{7314BAF3-18FB-4FBD-893A-5910253B3749}" destId="{73D0CDEF-A320-49DE-BBCD-C1B64239A42A}" srcOrd="3" destOrd="0" presId="urn:diagrams.loki3.com/BracketList"/>
    <dgm:cxn modelId="{33CB7BBB-D628-4DDC-9919-7E52FC630785}" type="presParOf" srcId="{8F1142C3-B784-4016-BFCC-B7CADB5F8409}" destId="{BF361E9D-58A8-48D0-8591-33CFE3361D9D}" srcOrd="11" destOrd="0" presId="urn:diagrams.loki3.com/BracketList"/>
    <dgm:cxn modelId="{33F3CDF1-DA34-4759-A152-374725522290}" type="presParOf" srcId="{8F1142C3-B784-4016-BFCC-B7CADB5F8409}" destId="{7F521090-8B6F-479E-99C2-4578B9EFFDB7}" srcOrd="12" destOrd="0" presId="urn:diagrams.loki3.com/BracketList"/>
    <dgm:cxn modelId="{DAA37F45-7FE4-4FD2-8942-186DC0D49613}" type="presParOf" srcId="{7F521090-8B6F-479E-99C2-4578B9EFFDB7}" destId="{7240E5F8-C9A4-4722-8F67-A02EC9104147}" srcOrd="0" destOrd="0" presId="urn:diagrams.loki3.com/BracketList"/>
    <dgm:cxn modelId="{2403595D-0C21-49F1-84AC-39BC60FDBED6}" type="presParOf" srcId="{7F521090-8B6F-479E-99C2-4578B9EFFDB7}" destId="{F153D6AF-CB77-4456-B3AF-AA29308BA3EF}" srcOrd="1" destOrd="0" presId="urn:diagrams.loki3.com/BracketList"/>
    <dgm:cxn modelId="{44386308-3FB7-4976-98C9-3F353C70F3DA}" type="presParOf" srcId="{7F521090-8B6F-479E-99C2-4578B9EFFDB7}" destId="{8E8C6D19-5F05-4000-A7C6-F7C86DC5533B}" srcOrd="2" destOrd="0" presId="urn:diagrams.loki3.com/BracketList"/>
    <dgm:cxn modelId="{A94E79D2-F545-45C8-98C6-0E113FABDB53}" type="presParOf" srcId="{7F521090-8B6F-479E-99C2-4578B9EFFDB7}" destId="{4DB6B1F6-7160-4409-B1BE-7A15B209AB12}" srcOrd="3" destOrd="0" presId="urn:diagrams.loki3.com/Bracket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8B05FC9-D276-4A07-82CB-AC391D08B6F5}" type="doc">
      <dgm:prSet loTypeId="urn:diagrams.loki3.com/BracketList" loCatId="officeonline" qsTypeId="urn:microsoft.com/office/officeart/2005/8/quickstyle/simple3" qsCatId="simple" csTypeId="urn:microsoft.com/office/officeart/2005/8/colors/colorful5" csCatId="colorful" phldr="1"/>
      <dgm:spPr/>
      <dgm:t>
        <a:bodyPr/>
        <a:lstStyle/>
        <a:p>
          <a:endParaRPr lang="en-US"/>
        </a:p>
      </dgm:t>
    </dgm:pt>
    <dgm:pt modelId="{23A3AFA6-B13B-489B-A46B-6687FDE40E13}">
      <dgm:prSet phldrT="[Text]" custT="1"/>
      <dgm:spPr>
        <a:xfrm>
          <a:off x="0" y="8833"/>
          <a:ext cx="1714500" cy="613800"/>
        </a:xfrm>
        <a:prstGeom prst="rect">
          <a:avLst/>
        </a:prstGeom>
        <a:noFill/>
        <a:ln>
          <a:noFill/>
        </a:ln>
        <a:effectLst/>
      </dgm:spPr>
      <dgm:t>
        <a:bodyPr/>
        <a:lstStyle/>
        <a:p>
          <a:r>
            <a:rPr lang="en-US" sz="1400" b="1" dirty="0" smtClean="0">
              <a:solidFill>
                <a:sysClr val="windowText" lastClr="000000">
                  <a:hueOff val="0"/>
                  <a:satOff val="0"/>
                  <a:lumOff val="0"/>
                  <a:alphaOff val="0"/>
                </a:sysClr>
              </a:solidFill>
              <a:latin typeface="Calibri" panose="020F0502020204030204"/>
              <a:ea typeface="+mn-ea"/>
              <a:cs typeface="+mn-cs"/>
            </a:rPr>
            <a:t>Problem Statement</a:t>
          </a:r>
          <a:endParaRPr lang="en-US" sz="1400" b="1" dirty="0">
            <a:solidFill>
              <a:sysClr val="windowText" lastClr="000000">
                <a:hueOff val="0"/>
                <a:satOff val="0"/>
                <a:lumOff val="0"/>
                <a:alphaOff val="0"/>
              </a:sysClr>
            </a:solidFill>
            <a:latin typeface="Calibri" panose="020F0502020204030204"/>
            <a:ea typeface="+mn-ea"/>
            <a:cs typeface="+mn-cs"/>
          </a:endParaRPr>
        </a:p>
      </dgm:t>
    </dgm:pt>
    <dgm:pt modelId="{836E1FB7-41B8-4E8F-B457-AF5703EF04D9}" type="parTrans" cxnId="{7882C875-A119-4191-852D-1A7B2676EF1B}">
      <dgm:prSet/>
      <dgm:spPr/>
      <dgm:t>
        <a:bodyPr/>
        <a:lstStyle/>
        <a:p>
          <a:endParaRPr lang="en-US"/>
        </a:p>
      </dgm:t>
    </dgm:pt>
    <dgm:pt modelId="{7A61AFC7-0B09-48C9-A0A7-9346A3046FAB}" type="sibTrans" cxnId="{7882C875-A119-4191-852D-1A7B2676EF1B}">
      <dgm:prSet/>
      <dgm:spPr/>
      <dgm:t>
        <a:bodyPr/>
        <a:lstStyle/>
        <a:p>
          <a:endParaRPr lang="en-US"/>
        </a:p>
      </dgm:t>
    </dgm:pt>
    <dgm:pt modelId="{3813E08C-A6B4-4575-8607-27256BFF40E7}">
      <dgm:prSet phldrT="[Text]" custT="1"/>
      <dgm:spPr>
        <a:xfrm>
          <a:off x="2194560" y="8833"/>
          <a:ext cx="4663441" cy="613800"/>
        </a:xfrm>
        <a:prstGeom prst="rect">
          <a:avLst/>
        </a:prstGeom>
        <a:gradFill rotWithShape="0">
          <a:gsLst>
            <a:gs pos="0">
              <a:srgbClr val="4472C4">
                <a:hueOff val="0"/>
                <a:satOff val="0"/>
                <a:lumOff val="0"/>
                <a:alphaOff val="0"/>
                <a:lumMod val="110000"/>
                <a:satMod val="105000"/>
                <a:tint val="67000"/>
              </a:srgbClr>
            </a:gs>
            <a:gs pos="50000">
              <a:srgbClr val="4472C4">
                <a:hueOff val="0"/>
                <a:satOff val="0"/>
                <a:lumOff val="0"/>
                <a:alphaOff val="0"/>
                <a:lumMod val="105000"/>
                <a:satMod val="103000"/>
                <a:tint val="73000"/>
              </a:srgbClr>
            </a:gs>
            <a:gs pos="100000">
              <a:srgbClr val="4472C4">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400" dirty="0" smtClean="0">
              <a:solidFill>
                <a:sysClr val="windowText" lastClr="000000"/>
              </a:solidFill>
              <a:latin typeface="Calibri" panose="020F0502020204030204"/>
              <a:ea typeface="+mn-ea"/>
              <a:cs typeface="+mn-cs"/>
            </a:rPr>
            <a:t>The texting bin is not an effective tool to schedule appointments</a:t>
          </a:r>
          <a:endParaRPr lang="en-US" sz="1400" dirty="0">
            <a:solidFill>
              <a:sysClr val="windowText" lastClr="000000"/>
            </a:solidFill>
            <a:latin typeface="Calibri" panose="020F0502020204030204"/>
            <a:ea typeface="+mn-ea"/>
            <a:cs typeface="+mn-cs"/>
          </a:endParaRPr>
        </a:p>
      </dgm:t>
    </dgm:pt>
    <dgm:pt modelId="{E483DFA1-6A3E-467C-B337-E3E6EFC9D0DB}" type="parTrans" cxnId="{73F6FCDE-F35A-47E3-8120-33A6184801CD}">
      <dgm:prSet/>
      <dgm:spPr/>
      <dgm:t>
        <a:bodyPr/>
        <a:lstStyle/>
        <a:p>
          <a:endParaRPr lang="en-US"/>
        </a:p>
      </dgm:t>
    </dgm:pt>
    <dgm:pt modelId="{C6772784-C542-4609-A52B-276462F04E2D}" type="sibTrans" cxnId="{73F6FCDE-F35A-47E3-8120-33A6184801CD}">
      <dgm:prSet/>
      <dgm:spPr/>
      <dgm:t>
        <a:bodyPr/>
        <a:lstStyle/>
        <a:p>
          <a:endParaRPr lang="en-US"/>
        </a:p>
      </dgm:t>
    </dgm:pt>
    <dgm:pt modelId="{5FBC0F64-3125-49BF-840F-2F443A68BDC2}">
      <dgm:prSet phldrT="[Text]" custT="1"/>
      <dgm:spPr>
        <a:xfrm>
          <a:off x="0" y="734233"/>
          <a:ext cx="1714500" cy="613800"/>
        </a:xfrm>
        <a:prstGeom prst="rect">
          <a:avLst/>
        </a:prstGeom>
        <a:noFill/>
        <a:ln>
          <a:noFill/>
        </a:ln>
        <a:effectLst/>
      </dgm:spPr>
      <dgm:t>
        <a:bodyPr/>
        <a:lstStyle/>
        <a:p>
          <a:r>
            <a:rPr lang="en-US" sz="1400" b="1" dirty="0" smtClean="0">
              <a:solidFill>
                <a:sysClr val="windowText" lastClr="000000">
                  <a:hueOff val="0"/>
                  <a:satOff val="0"/>
                  <a:lumOff val="0"/>
                  <a:alphaOff val="0"/>
                </a:sysClr>
              </a:solidFill>
              <a:latin typeface="Calibri" panose="020F0502020204030204"/>
              <a:ea typeface="+mn-ea"/>
              <a:cs typeface="+mn-cs"/>
            </a:rPr>
            <a:t>Team Members</a:t>
          </a:r>
          <a:endParaRPr lang="en-US" sz="1400" b="1" dirty="0">
            <a:solidFill>
              <a:sysClr val="windowText" lastClr="000000">
                <a:hueOff val="0"/>
                <a:satOff val="0"/>
                <a:lumOff val="0"/>
                <a:alphaOff val="0"/>
              </a:sysClr>
            </a:solidFill>
            <a:latin typeface="Calibri" panose="020F0502020204030204"/>
            <a:ea typeface="+mn-ea"/>
            <a:cs typeface="+mn-cs"/>
          </a:endParaRPr>
        </a:p>
      </dgm:t>
    </dgm:pt>
    <dgm:pt modelId="{B0593E55-7BBA-49F8-9CA4-5AA4C9F21BE0}" type="parTrans" cxnId="{369361BD-FCE8-4E52-ADF3-EB28628409AF}">
      <dgm:prSet/>
      <dgm:spPr/>
      <dgm:t>
        <a:bodyPr/>
        <a:lstStyle/>
        <a:p>
          <a:endParaRPr lang="en-US"/>
        </a:p>
      </dgm:t>
    </dgm:pt>
    <dgm:pt modelId="{3E595E6E-B955-47FE-886F-AD5365D36725}" type="sibTrans" cxnId="{369361BD-FCE8-4E52-ADF3-EB28628409AF}">
      <dgm:prSet/>
      <dgm:spPr/>
      <dgm:t>
        <a:bodyPr/>
        <a:lstStyle/>
        <a:p>
          <a:endParaRPr lang="en-US"/>
        </a:p>
      </dgm:t>
    </dgm:pt>
    <dgm:pt modelId="{0C39AF44-80A8-4909-9017-EC682FC16446}">
      <dgm:prSet phldrT="[Text]" custT="1"/>
      <dgm:spPr>
        <a:xfrm>
          <a:off x="0" y="1491103"/>
          <a:ext cx="1714500" cy="671343"/>
        </a:xfrm>
        <a:prstGeom prst="rect">
          <a:avLst/>
        </a:prstGeom>
        <a:noFill/>
        <a:ln>
          <a:noFill/>
        </a:ln>
        <a:effectLst/>
      </dgm:spPr>
      <dgm:t>
        <a:bodyPr/>
        <a:lstStyle/>
        <a:p>
          <a:pPr algn="r"/>
          <a:r>
            <a:rPr lang="en-US" sz="1400" b="1" dirty="0" smtClean="0">
              <a:solidFill>
                <a:sysClr val="windowText" lastClr="000000">
                  <a:hueOff val="0"/>
                  <a:satOff val="0"/>
                  <a:lumOff val="0"/>
                  <a:alphaOff val="0"/>
                </a:sysClr>
              </a:solidFill>
              <a:latin typeface="Calibri" panose="020F0502020204030204"/>
              <a:ea typeface="+mn-ea"/>
              <a:cs typeface="+mn-cs"/>
            </a:rPr>
            <a:t>Central Question/ Why</a:t>
          </a:r>
          <a:r>
            <a:rPr lang="en-US" sz="1400" b="1" baseline="0" dirty="0" smtClean="0">
              <a:solidFill>
                <a:sysClr val="windowText" lastClr="000000">
                  <a:hueOff val="0"/>
                  <a:satOff val="0"/>
                  <a:lumOff val="0"/>
                  <a:alphaOff val="0"/>
                </a:sysClr>
              </a:solidFill>
              <a:latin typeface="Calibri" panose="020F0502020204030204"/>
              <a:ea typeface="+mn-ea"/>
              <a:cs typeface="+mn-cs"/>
            </a:rPr>
            <a:t> work on this now?</a:t>
          </a:r>
          <a:endParaRPr lang="en-US" sz="1800" b="1" dirty="0">
            <a:solidFill>
              <a:sysClr val="windowText" lastClr="000000">
                <a:hueOff val="0"/>
                <a:satOff val="0"/>
                <a:lumOff val="0"/>
                <a:alphaOff val="0"/>
              </a:sysClr>
            </a:solidFill>
            <a:latin typeface="Calibri" panose="020F0502020204030204"/>
            <a:ea typeface="+mn-ea"/>
            <a:cs typeface="+mn-cs"/>
          </a:endParaRPr>
        </a:p>
      </dgm:t>
    </dgm:pt>
    <dgm:pt modelId="{BB5F584F-A29E-404D-80AD-88ECD20B955A}" type="parTrans" cxnId="{7181E062-C273-400C-83DB-0120FBD04AB1}">
      <dgm:prSet/>
      <dgm:spPr/>
      <dgm:t>
        <a:bodyPr/>
        <a:lstStyle/>
        <a:p>
          <a:endParaRPr lang="en-US"/>
        </a:p>
      </dgm:t>
    </dgm:pt>
    <dgm:pt modelId="{156988DD-B059-4030-810C-ACE544FC0D2B}" type="sibTrans" cxnId="{7181E062-C273-400C-83DB-0120FBD04AB1}">
      <dgm:prSet/>
      <dgm:spPr/>
      <dgm:t>
        <a:bodyPr/>
        <a:lstStyle/>
        <a:p>
          <a:endParaRPr lang="en-US"/>
        </a:p>
      </dgm:t>
    </dgm:pt>
    <dgm:pt modelId="{A25D86C3-EADB-4275-95F0-CD9034AE095F}">
      <dgm:prSet phldrT="[Text]" custT="1"/>
      <dgm:spPr>
        <a:xfrm>
          <a:off x="2194560" y="734233"/>
          <a:ext cx="4663441" cy="613800"/>
        </a:xfrm>
        <a:prstGeom prst="rect">
          <a:avLst/>
        </a:prstGeom>
        <a:gradFill rotWithShape="0">
          <a:gsLst>
            <a:gs pos="0">
              <a:srgbClr val="4472C4">
                <a:hueOff val="-1225557"/>
                <a:satOff val="-1705"/>
                <a:lumOff val="-654"/>
                <a:alphaOff val="0"/>
                <a:lumMod val="110000"/>
                <a:satMod val="105000"/>
                <a:tint val="67000"/>
              </a:srgbClr>
            </a:gs>
            <a:gs pos="50000">
              <a:srgbClr val="4472C4">
                <a:hueOff val="-1225557"/>
                <a:satOff val="-1705"/>
                <a:lumOff val="-654"/>
                <a:alphaOff val="0"/>
                <a:lumMod val="105000"/>
                <a:satMod val="103000"/>
                <a:tint val="73000"/>
              </a:srgbClr>
            </a:gs>
            <a:gs pos="100000">
              <a:srgbClr val="4472C4">
                <a:hueOff val="-1225557"/>
                <a:satOff val="-1705"/>
                <a:lumOff val="-654"/>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400" dirty="0" smtClean="0">
              <a:solidFill>
                <a:sysClr val="windowText" lastClr="000000"/>
              </a:solidFill>
              <a:latin typeface="Calibri" panose="020F0502020204030204"/>
              <a:ea typeface="+mn-ea"/>
              <a:cs typeface="+mn-cs"/>
            </a:rPr>
            <a:t>Nindi Tiemo and Rebekah Mabrey</a:t>
          </a:r>
          <a:endParaRPr lang="en-US" sz="1400" dirty="0">
            <a:solidFill>
              <a:sysClr val="windowText" lastClr="000000"/>
            </a:solidFill>
            <a:latin typeface="Calibri" panose="020F0502020204030204"/>
            <a:ea typeface="+mn-ea"/>
            <a:cs typeface="+mn-cs"/>
          </a:endParaRPr>
        </a:p>
      </dgm:t>
    </dgm:pt>
    <dgm:pt modelId="{C17B3235-A1B1-4E35-A7B0-6096F37B2902}" type="parTrans" cxnId="{3474F3FE-9BDD-4A1B-BDF6-D1FE15CAB424}">
      <dgm:prSet/>
      <dgm:spPr/>
      <dgm:t>
        <a:bodyPr/>
        <a:lstStyle/>
        <a:p>
          <a:endParaRPr lang="en-US"/>
        </a:p>
      </dgm:t>
    </dgm:pt>
    <dgm:pt modelId="{535956B3-8C12-4973-AD83-B9DE006810F8}" type="sibTrans" cxnId="{3474F3FE-9BDD-4A1B-BDF6-D1FE15CAB424}">
      <dgm:prSet/>
      <dgm:spPr/>
      <dgm:t>
        <a:bodyPr/>
        <a:lstStyle/>
        <a:p>
          <a:endParaRPr lang="en-US"/>
        </a:p>
      </dgm:t>
    </dgm:pt>
    <dgm:pt modelId="{4579C739-9B1A-4433-84B2-C9284774BA7B}">
      <dgm:prSet phldrT="[Text]" custT="1"/>
      <dgm:spPr>
        <a:xfrm>
          <a:off x="0" y="2305516"/>
          <a:ext cx="1714500" cy="613800"/>
        </a:xfrm>
        <a:prstGeom prst="rect">
          <a:avLst/>
        </a:prstGeom>
        <a:noFill/>
        <a:ln>
          <a:noFill/>
        </a:ln>
        <a:effectLst/>
      </dgm:spPr>
      <dgm:t>
        <a:bodyPr/>
        <a:lstStyle/>
        <a:p>
          <a:pPr algn="r"/>
          <a:r>
            <a:rPr lang="en-US" sz="1400" b="1" dirty="0" smtClean="0">
              <a:solidFill>
                <a:sysClr val="windowText" lastClr="000000">
                  <a:hueOff val="0"/>
                  <a:satOff val="0"/>
                  <a:lumOff val="0"/>
                  <a:alphaOff val="0"/>
                </a:sysClr>
              </a:solidFill>
              <a:latin typeface="Calibri" panose="020F0502020204030204"/>
              <a:ea typeface="+mn-ea"/>
              <a:cs typeface="+mn-cs"/>
            </a:rPr>
            <a:t>Measures</a:t>
          </a:r>
          <a:endParaRPr lang="en-US" sz="1400" b="1" dirty="0">
            <a:solidFill>
              <a:sysClr val="windowText" lastClr="000000">
                <a:hueOff val="0"/>
                <a:satOff val="0"/>
                <a:lumOff val="0"/>
                <a:alphaOff val="0"/>
              </a:sysClr>
            </a:solidFill>
            <a:latin typeface="Calibri" panose="020F0502020204030204"/>
            <a:ea typeface="+mn-ea"/>
            <a:cs typeface="+mn-cs"/>
          </a:endParaRPr>
        </a:p>
      </dgm:t>
    </dgm:pt>
    <dgm:pt modelId="{B47CD5C7-AB18-4BB9-B5F2-81622E221E95}" type="parTrans" cxnId="{876D57BB-7599-4ADD-81D1-37A9A01588BD}">
      <dgm:prSet/>
      <dgm:spPr/>
      <dgm:t>
        <a:bodyPr/>
        <a:lstStyle/>
        <a:p>
          <a:endParaRPr lang="en-US"/>
        </a:p>
      </dgm:t>
    </dgm:pt>
    <dgm:pt modelId="{8E0D6C29-B589-4E34-B403-17513CF6DEDA}" type="sibTrans" cxnId="{876D57BB-7599-4ADD-81D1-37A9A01588BD}">
      <dgm:prSet/>
      <dgm:spPr/>
      <dgm:t>
        <a:bodyPr/>
        <a:lstStyle/>
        <a:p>
          <a:endParaRPr lang="en-US"/>
        </a:p>
      </dgm:t>
    </dgm:pt>
    <dgm:pt modelId="{3A08CB7D-CF45-452D-9A18-25D9A783F106}">
      <dgm:prSet phldrT="[Text]" custT="1"/>
      <dgm:spPr>
        <a:xfrm>
          <a:off x="0" y="4635166"/>
          <a:ext cx="1714500" cy="613800"/>
        </a:xfrm>
        <a:prstGeom prst="rect">
          <a:avLst/>
        </a:prstGeom>
        <a:noFill/>
        <a:ln>
          <a:noFill/>
        </a:ln>
        <a:effectLst/>
      </dgm:spPr>
      <dgm:t>
        <a:bodyPr/>
        <a:lstStyle/>
        <a:p>
          <a:pPr algn="r"/>
          <a:r>
            <a:rPr lang="en-US" sz="1400" b="1" dirty="0" smtClean="0">
              <a:solidFill>
                <a:sysClr val="windowText" lastClr="000000">
                  <a:hueOff val="0"/>
                  <a:satOff val="0"/>
                  <a:lumOff val="0"/>
                  <a:alphaOff val="0"/>
                </a:sysClr>
              </a:solidFill>
              <a:latin typeface="Calibri" panose="020F0502020204030204"/>
              <a:ea typeface="+mn-ea"/>
              <a:cs typeface="+mn-cs"/>
            </a:rPr>
            <a:t>Scope</a:t>
          </a:r>
          <a:r>
            <a:rPr lang="en-US" sz="1200" dirty="0" smtClean="0">
              <a:solidFill>
                <a:sysClr val="windowText" lastClr="000000">
                  <a:hueOff val="0"/>
                  <a:satOff val="0"/>
                  <a:lumOff val="0"/>
                  <a:alphaOff val="0"/>
                </a:sysClr>
              </a:solidFill>
              <a:latin typeface="Calibri" panose="020F0502020204030204"/>
              <a:ea typeface="+mn-ea"/>
              <a:cs typeface="+mn-cs"/>
            </a:rPr>
            <a:t> </a:t>
          </a:r>
          <a:endParaRPr lang="en-US" sz="1100" b="0" dirty="0">
            <a:solidFill>
              <a:sysClr val="windowText" lastClr="000000">
                <a:hueOff val="0"/>
                <a:satOff val="0"/>
                <a:lumOff val="0"/>
                <a:alphaOff val="0"/>
              </a:sysClr>
            </a:solidFill>
            <a:latin typeface="Calibri" panose="020F0502020204030204"/>
            <a:ea typeface="+mn-ea"/>
            <a:cs typeface="+mn-cs"/>
          </a:endParaRPr>
        </a:p>
      </dgm:t>
    </dgm:pt>
    <dgm:pt modelId="{5A6A79BE-34FA-44CC-B83A-8F4B4CF983CB}" type="parTrans" cxnId="{54725FA8-5613-4976-AD64-921163BAA73B}">
      <dgm:prSet/>
      <dgm:spPr/>
      <dgm:t>
        <a:bodyPr/>
        <a:lstStyle/>
        <a:p>
          <a:endParaRPr lang="en-US"/>
        </a:p>
      </dgm:t>
    </dgm:pt>
    <dgm:pt modelId="{CAD487F5-A709-437E-ABFE-06F6E019932C}" type="sibTrans" cxnId="{54725FA8-5613-4976-AD64-921163BAA73B}">
      <dgm:prSet/>
      <dgm:spPr/>
      <dgm:t>
        <a:bodyPr/>
        <a:lstStyle/>
        <a:p>
          <a:endParaRPr lang="en-US"/>
        </a:p>
      </dgm:t>
    </dgm:pt>
    <dgm:pt modelId="{4116D923-3DE5-4EC5-BFDB-86285A8C3598}">
      <dgm:prSet phldrT="[Text]" custT="1"/>
      <dgm:spPr>
        <a:xfrm>
          <a:off x="0" y="3030916"/>
          <a:ext cx="1714500" cy="613800"/>
        </a:xfrm>
        <a:prstGeom prst="rect">
          <a:avLst/>
        </a:prstGeom>
        <a:noFill/>
        <a:ln>
          <a:noFill/>
        </a:ln>
        <a:effectLst/>
      </dgm:spPr>
      <dgm:t>
        <a:bodyPr/>
        <a:lstStyle/>
        <a:p>
          <a:pPr algn="r"/>
          <a:r>
            <a:rPr lang="en-US" sz="1400" b="1" dirty="0" smtClean="0">
              <a:solidFill>
                <a:sysClr val="windowText" lastClr="000000">
                  <a:hueOff val="0"/>
                  <a:satOff val="0"/>
                  <a:lumOff val="0"/>
                  <a:alphaOff val="0"/>
                </a:sysClr>
              </a:solidFill>
              <a:latin typeface="Calibri" panose="020F0502020204030204"/>
              <a:ea typeface="+mn-ea"/>
              <a:cs typeface="+mn-cs"/>
            </a:rPr>
            <a:t>Goal Statement</a:t>
          </a:r>
          <a:endParaRPr lang="en-US" sz="1400" b="1" dirty="0">
            <a:solidFill>
              <a:sysClr val="windowText" lastClr="000000">
                <a:hueOff val="0"/>
                <a:satOff val="0"/>
                <a:lumOff val="0"/>
                <a:alphaOff val="0"/>
              </a:sysClr>
            </a:solidFill>
            <a:latin typeface="Calibri" panose="020F0502020204030204"/>
            <a:ea typeface="+mn-ea"/>
            <a:cs typeface="+mn-cs"/>
          </a:endParaRPr>
        </a:p>
      </dgm:t>
    </dgm:pt>
    <dgm:pt modelId="{DA854F54-B4EC-4130-9E51-B3E5DA9923DF}" type="parTrans" cxnId="{312D7F26-6BC7-4814-B1BE-2BBFD19598E6}">
      <dgm:prSet/>
      <dgm:spPr/>
      <dgm:t>
        <a:bodyPr/>
        <a:lstStyle/>
        <a:p>
          <a:endParaRPr lang="en-US"/>
        </a:p>
      </dgm:t>
    </dgm:pt>
    <dgm:pt modelId="{2B5C527C-2A5F-4F71-9138-CA7B8E4F7548}" type="sibTrans" cxnId="{312D7F26-6BC7-4814-B1BE-2BBFD19598E6}">
      <dgm:prSet/>
      <dgm:spPr/>
      <dgm:t>
        <a:bodyPr/>
        <a:lstStyle/>
        <a:p>
          <a:endParaRPr lang="en-US"/>
        </a:p>
      </dgm:t>
    </dgm:pt>
    <dgm:pt modelId="{BDA20F66-4E23-47B5-AAB7-687B7DCDED00}">
      <dgm:prSet phldrT="[Text]" custT="1"/>
      <dgm:spPr>
        <a:xfrm>
          <a:off x="2194560" y="2305516"/>
          <a:ext cx="4663441" cy="613800"/>
        </a:xfrm>
        <a:prstGeom prst="rect">
          <a:avLst/>
        </a:prstGeom>
        <a:gradFill rotWithShape="0">
          <a:gsLst>
            <a:gs pos="0">
              <a:srgbClr val="4472C4">
                <a:hueOff val="-3676672"/>
                <a:satOff val="-5114"/>
                <a:lumOff val="-1961"/>
                <a:alphaOff val="0"/>
                <a:lumMod val="110000"/>
                <a:satMod val="105000"/>
                <a:tint val="67000"/>
              </a:srgbClr>
            </a:gs>
            <a:gs pos="50000">
              <a:srgbClr val="4472C4">
                <a:hueOff val="-3676672"/>
                <a:satOff val="-5114"/>
                <a:lumOff val="-1961"/>
                <a:alphaOff val="0"/>
                <a:lumMod val="105000"/>
                <a:satMod val="103000"/>
                <a:tint val="73000"/>
              </a:srgbClr>
            </a:gs>
            <a:gs pos="100000">
              <a:srgbClr val="4472C4">
                <a:hueOff val="-3676672"/>
                <a:satOff val="-5114"/>
                <a:lumOff val="-1961"/>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400" dirty="0" smtClean="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Languages offered for text messages? Will patient phone plans allow for messages to go through? What exactly do the messages say (what kind of information is given to patients)?</a:t>
          </a:r>
          <a:endParaRPr lang="en-US" sz="1400" dirty="0">
            <a:solidFill>
              <a:schemeClr val="tx2"/>
            </a:solidFill>
            <a:latin typeface="Calibri" panose="020F0502020204030204"/>
            <a:ea typeface="+mn-ea"/>
            <a:cs typeface="+mn-cs"/>
          </a:endParaRPr>
        </a:p>
      </dgm:t>
    </dgm:pt>
    <dgm:pt modelId="{406BE115-C2F1-4F53-B5B3-01C28047908F}" type="parTrans" cxnId="{C36E4F41-5493-437F-BC53-BF5BB0B2D5B1}">
      <dgm:prSet/>
      <dgm:spPr/>
      <dgm:t>
        <a:bodyPr/>
        <a:lstStyle/>
        <a:p>
          <a:endParaRPr lang="en-US"/>
        </a:p>
      </dgm:t>
    </dgm:pt>
    <dgm:pt modelId="{3CF7C7F8-401D-4A06-B410-0ADED022F434}" type="sibTrans" cxnId="{C36E4F41-5493-437F-BC53-BF5BB0B2D5B1}">
      <dgm:prSet/>
      <dgm:spPr/>
      <dgm:t>
        <a:bodyPr/>
        <a:lstStyle/>
        <a:p>
          <a:endParaRPr lang="en-US"/>
        </a:p>
      </dgm:t>
    </dgm:pt>
    <dgm:pt modelId="{92574F46-373C-491B-B78A-0DB237A8F20D}">
      <dgm:prSet phldrT="[Text]" custT="1"/>
      <dgm:spPr>
        <a:xfrm>
          <a:off x="0" y="3833041"/>
          <a:ext cx="1714500" cy="613800"/>
        </a:xfrm>
        <a:prstGeom prst="rect">
          <a:avLst/>
        </a:prstGeom>
        <a:noFill/>
        <a:ln>
          <a:noFill/>
        </a:ln>
        <a:effectLst/>
      </dgm:spPr>
      <dgm:t>
        <a:bodyPr/>
        <a:lstStyle/>
        <a:p>
          <a:pPr algn="r"/>
          <a:r>
            <a:rPr lang="en-US" sz="1400" b="1" dirty="0" smtClean="0">
              <a:solidFill>
                <a:sysClr val="windowText" lastClr="000000">
                  <a:hueOff val="0"/>
                  <a:satOff val="0"/>
                  <a:lumOff val="0"/>
                  <a:alphaOff val="0"/>
                </a:sysClr>
              </a:solidFill>
              <a:latin typeface="Calibri" panose="020F0502020204030204"/>
              <a:ea typeface="+mn-ea"/>
              <a:cs typeface="+mn-cs"/>
            </a:rPr>
            <a:t>Milestones/ Dates</a:t>
          </a:r>
          <a:endParaRPr lang="en-US" sz="1400" b="1" dirty="0">
            <a:solidFill>
              <a:sysClr val="windowText" lastClr="000000">
                <a:hueOff val="0"/>
                <a:satOff val="0"/>
                <a:lumOff val="0"/>
                <a:alphaOff val="0"/>
              </a:sysClr>
            </a:solidFill>
            <a:latin typeface="Calibri" panose="020F0502020204030204"/>
            <a:ea typeface="+mn-ea"/>
            <a:cs typeface="+mn-cs"/>
          </a:endParaRPr>
        </a:p>
      </dgm:t>
    </dgm:pt>
    <dgm:pt modelId="{44214B7D-93D4-4423-BA77-60C104AF58B9}" type="parTrans" cxnId="{41792CFF-8ADA-4B31-9079-347A8AF001BA}">
      <dgm:prSet/>
      <dgm:spPr/>
      <dgm:t>
        <a:bodyPr/>
        <a:lstStyle/>
        <a:p>
          <a:endParaRPr lang="en-US"/>
        </a:p>
      </dgm:t>
    </dgm:pt>
    <dgm:pt modelId="{8786E44A-3A10-4E65-BB66-8F7FCC063FBE}" type="sibTrans" cxnId="{41792CFF-8ADA-4B31-9079-347A8AF001BA}">
      <dgm:prSet/>
      <dgm:spPr/>
      <dgm:t>
        <a:bodyPr/>
        <a:lstStyle/>
        <a:p>
          <a:endParaRPr lang="en-US"/>
        </a:p>
      </dgm:t>
    </dgm:pt>
    <dgm:pt modelId="{64E7A648-6028-43E8-9DC0-8C6598AEFD20}">
      <dgm:prSet phldrT="[Text]" custT="1"/>
      <dgm:spPr>
        <a:xfrm>
          <a:off x="2194560" y="3030916"/>
          <a:ext cx="4663441" cy="613800"/>
        </a:xfrm>
        <a:prstGeom prst="rect">
          <a:avLst/>
        </a:prstGeom>
        <a:gradFill rotWithShape="0">
          <a:gsLst>
            <a:gs pos="0">
              <a:srgbClr val="4472C4">
                <a:hueOff val="-4902230"/>
                <a:satOff val="-6819"/>
                <a:lumOff val="-2615"/>
                <a:alphaOff val="0"/>
                <a:lumMod val="110000"/>
                <a:satMod val="105000"/>
                <a:tint val="67000"/>
              </a:srgbClr>
            </a:gs>
            <a:gs pos="50000">
              <a:srgbClr val="4472C4">
                <a:hueOff val="-4902230"/>
                <a:satOff val="-6819"/>
                <a:lumOff val="-2615"/>
                <a:alphaOff val="0"/>
                <a:lumMod val="105000"/>
                <a:satMod val="103000"/>
                <a:tint val="73000"/>
              </a:srgbClr>
            </a:gs>
            <a:gs pos="100000">
              <a:srgbClr val="4472C4">
                <a:hueOff val="-4902230"/>
                <a:satOff val="-6819"/>
                <a:lumOff val="-2615"/>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400" dirty="0" smtClean="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The goal of this project is to prove the efficacy of the texting bin in its goal of getting patients to follow-up with their provider</a:t>
          </a:r>
          <a:r>
            <a:rPr lang="en-US" sz="1400" dirty="0" smtClean="0">
              <a:solidFill>
                <a:schemeClr val="tx2"/>
              </a:solidFill>
              <a:latin typeface="Calibri" panose="020F0502020204030204"/>
              <a:ea typeface="+mn-ea"/>
              <a:cs typeface="+mn-cs"/>
            </a:rPr>
            <a:t> </a:t>
          </a:r>
          <a:endParaRPr lang="en-US" sz="1400" dirty="0">
            <a:solidFill>
              <a:schemeClr val="tx2"/>
            </a:solidFill>
            <a:latin typeface="Calibri" panose="020F0502020204030204"/>
            <a:ea typeface="+mn-ea"/>
            <a:cs typeface="+mn-cs"/>
          </a:endParaRPr>
        </a:p>
      </dgm:t>
    </dgm:pt>
    <dgm:pt modelId="{5E2BA33E-1491-466E-8A19-EEF93FAFE440}" type="parTrans" cxnId="{7E66283D-97AE-47D7-B763-285373F879C8}">
      <dgm:prSet/>
      <dgm:spPr/>
      <dgm:t>
        <a:bodyPr/>
        <a:lstStyle/>
        <a:p>
          <a:endParaRPr lang="en-US"/>
        </a:p>
      </dgm:t>
    </dgm:pt>
    <dgm:pt modelId="{7B5DD2BD-721A-4E33-83DC-8B7E4D1E6FBF}" type="sibTrans" cxnId="{7E66283D-97AE-47D7-B763-285373F879C8}">
      <dgm:prSet/>
      <dgm:spPr/>
      <dgm:t>
        <a:bodyPr/>
        <a:lstStyle/>
        <a:p>
          <a:endParaRPr lang="en-US"/>
        </a:p>
      </dgm:t>
    </dgm:pt>
    <dgm:pt modelId="{C574DDDE-1C8E-44C0-88BA-DA7F9F2F5D62}">
      <dgm:prSet phldrT="[Text]" custT="1"/>
      <dgm:spPr>
        <a:xfrm>
          <a:off x="2194560" y="3756316"/>
          <a:ext cx="4663441" cy="767250"/>
        </a:xfrm>
        <a:prstGeom prst="rect">
          <a:avLst/>
        </a:prstGeom>
        <a:gradFill rotWithShape="0">
          <a:gsLst>
            <a:gs pos="0">
              <a:srgbClr val="4472C4">
                <a:hueOff val="-6127787"/>
                <a:satOff val="-8523"/>
                <a:lumOff val="-3268"/>
                <a:alphaOff val="0"/>
                <a:lumMod val="110000"/>
                <a:satMod val="105000"/>
                <a:tint val="67000"/>
              </a:srgbClr>
            </a:gs>
            <a:gs pos="50000">
              <a:srgbClr val="4472C4">
                <a:hueOff val="-6127787"/>
                <a:satOff val="-8523"/>
                <a:lumOff val="-3268"/>
                <a:alphaOff val="0"/>
                <a:lumMod val="105000"/>
                <a:satMod val="103000"/>
                <a:tint val="73000"/>
              </a:srgbClr>
            </a:gs>
            <a:gs pos="100000">
              <a:srgbClr val="4472C4">
                <a:hueOff val="-6127787"/>
                <a:satOff val="-8523"/>
                <a:lumOff val="-3268"/>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400" dirty="0" smtClean="0">
              <a:solidFill>
                <a:sysClr val="windowText" lastClr="000000"/>
              </a:solidFill>
              <a:latin typeface="Calibri" panose="020F0502020204030204"/>
              <a:ea typeface="+mn-ea"/>
              <a:cs typeface="+mn-cs"/>
            </a:rPr>
            <a:t>Team meeting to initiate project</a:t>
          </a:r>
          <a:endParaRPr lang="en-US" sz="1400" dirty="0">
            <a:solidFill>
              <a:sysClr val="windowText" lastClr="000000"/>
            </a:solidFill>
            <a:latin typeface="Calibri" panose="020F0502020204030204"/>
            <a:ea typeface="+mn-ea"/>
            <a:cs typeface="+mn-cs"/>
          </a:endParaRPr>
        </a:p>
      </dgm:t>
    </dgm:pt>
    <dgm:pt modelId="{5F1FC445-FE69-4207-91C3-E343E67DEE6F}" type="parTrans" cxnId="{D3705155-5226-4F07-B5F5-CE65EC2D21AF}">
      <dgm:prSet/>
      <dgm:spPr/>
      <dgm:t>
        <a:bodyPr/>
        <a:lstStyle/>
        <a:p>
          <a:endParaRPr lang="en-US"/>
        </a:p>
      </dgm:t>
    </dgm:pt>
    <dgm:pt modelId="{80766AF2-9C43-43B6-A2E8-D5D5EBAC48FF}" type="sibTrans" cxnId="{D3705155-5226-4F07-B5F5-CE65EC2D21AF}">
      <dgm:prSet/>
      <dgm:spPr/>
      <dgm:t>
        <a:bodyPr/>
        <a:lstStyle/>
        <a:p>
          <a:endParaRPr lang="en-US"/>
        </a:p>
      </dgm:t>
    </dgm:pt>
    <dgm:pt modelId="{77D1A00C-0B5A-49EB-823C-92741D5D63F3}">
      <dgm:prSet phldrT="[Text]" custT="1"/>
      <dgm:spPr>
        <a:xfrm>
          <a:off x="2194560" y="4635166"/>
          <a:ext cx="4663441" cy="613800"/>
        </a:xfrm>
        <a:prstGeom prst="rect">
          <a:avLst/>
        </a:prstGeom>
        <a:gradFill rotWithShape="0">
          <a:gsLst>
            <a:gs pos="0">
              <a:srgbClr val="4472C4">
                <a:hueOff val="-7353344"/>
                <a:satOff val="-10228"/>
                <a:lumOff val="-3922"/>
                <a:alphaOff val="0"/>
                <a:lumMod val="110000"/>
                <a:satMod val="105000"/>
                <a:tint val="67000"/>
              </a:srgbClr>
            </a:gs>
            <a:gs pos="50000">
              <a:srgbClr val="4472C4">
                <a:hueOff val="-7353344"/>
                <a:satOff val="-10228"/>
                <a:lumOff val="-3922"/>
                <a:alphaOff val="0"/>
                <a:lumMod val="105000"/>
                <a:satMod val="103000"/>
                <a:tint val="73000"/>
              </a:srgbClr>
            </a:gs>
            <a:gs pos="100000">
              <a:srgbClr val="4472C4">
                <a:hueOff val="-7353344"/>
                <a:satOff val="-10228"/>
                <a:lumOff val="-3922"/>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400" dirty="0" smtClean="0">
              <a:solidFill>
                <a:sysClr val="windowText" lastClr="000000"/>
              </a:solidFill>
              <a:latin typeface="Calibri" panose="020F0502020204030204"/>
              <a:ea typeface="+mn-ea"/>
              <a:cs typeface="+mn-cs"/>
            </a:rPr>
            <a:t>First step: Choose project topic – Discuss with different providers ideas they may have for QI projects</a:t>
          </a:r>
          <a:endParaRPr lang="en-US" sz="1400" dirty="0">
            <a:solidFill>
              <a:sysClr val="windowText" lastClr="000000"/>
            </a:solidFill>
            <a:latin typeface="Calibri" panose="020F0502020204030204"/>
            <a:ea typeface="+mn-ea"/>
            <a:cs typeface="+mn-cs"/>
          </a:endParaRPr>
        </a:p>
      </dgm:t>
    </dgm:pt>
    <dgm:pt modelId="{51B83B93-60BE-4F36-AB43-108AF1693B07}" type="parTrans" cxnId="{384A93AA-7CD9-458F-84B3-3C00AAE8ABAA}">
      <dgm:prSet/>
      <dgm:spPr/>
      <dgm:t>
        <a:bodyPr/>
        <a:lstStyle/>
        <a:p>
          <a:endParaRPr lang="en-US"/>
        </a:p>
      </dgm:t>
    </dgm:pt>
    <dgm:pt modelId="{9137D04F-9163-43E0-AD78-F71976DEDD91}" type="sibTrans" cxnId="{384A93AA-7CD9-458F-84B3-3C00AAE8ABAA}">
      <dgm:prSet/>
      <dgm:spPr/>
      <dgm:t>
        <a:bodyPr/>
        <a:lstStyle/>
        <a:p>
          <a:endParaRPr lang="en-US"/>
        </a:p>
      </dgm:t>
    </dgm:pt>
    <dgm:pt modelId="{75D35A07-64D8-4EC8-864C-92A053CE7D68}">
      <dgm:prSet phldrT="[Text]" custT="1"/>
      <dgm:spPr>
        <a:xfrm>
          <a:off x="2194560" y="1459633"/>
          <a:ext cx="4663441" cy="734282"/>
        </a:xfrm>
        <a:prstGeom prst="rect">
          <a:avLst/>
        </a:prstGeom>
        <a:gradFill rotWithShape="0">
          <a:gsLst>
            <a:gs pos="0">
              <a:srgbClr val="4472C4">
                <a:hueOff val="-2451115"/>
                <a:satOff val="-3409"/>
                <a:lumOff val="-1307"/>
                <a:alphaOff val="0"/>
                <a:lumMod val="110000"/>
                <a:satMod val="105000"/>
                <a:tint val="67000"/>
              </a:srgbClr>
            </a:gs>
            <a:gs pos="50000">
              <a:srgbClr val="4472C4">
                <a:hueOff val="-2451115"/>
                <a:satOff val="-3409"/>
                <a:lumOff val="-1307"/>
                <a:alphaOff val="0"/>
                <a:lumMod val="105000"/>
                <a:satMod val="103000"/>
                <a:tint val="73000"/>
              </a:srgbClr>
            </a:gs>
            <a:gs pos="100000">
              <a:srgbClr val="4472C4">
                <a:hueOff val="-2451115"/>
                <a:satOff val="-3409"/>
                <a:lumOff val="-1307"/>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400" dirty="0" smtClean="0">
              <a:solidFill>
                <a:schemeClr val="tx2"/>
              </a:solidFill>
              <a:latin typeface="Calibri" panose="020F0502020204030204" pitchFamily="34" charset="0"/>
              <a:cs typeface="Calibri" panose="020F0502020204030204" pitchFamily="34" charset="0"/>
            </a:rPr>
            <a:t>The texting bin is supposed to help remind patients to schedule appointments with their providers in order to have adequate follow-up care. However, provider perception is that they either do not bother using it and/or it does not do an adequate job reaching patients. Potential barriers are messages being sent in English and being sent to phones that may not be able to receive messages or receive messages at any time</a:t>
          </a:r>
          <a:r>
            <a:rPr lang="en-US" sz="1400" dirty="0" smtClean="0">
              <a:latin typeface="Calibri" panose="020F0502020204030204" pitchFamily="34" charset="0"/>
              <a:cs typeface="Calibri" panose="020F0502020204030204" pitchFamily="34" charset="0"/>
            </a:rPr>
            <a:t>.</a:t>
          </a:r>
          <a:endParaRPr lang="en-US" sz="1400" dirty="0">
            <a:solidFill>
              <a:sysClr val="windowText" lastClr="000000"/>
            </a:solidFill>
            <a:latin typeface="Calibri" panose="020F0502020204030204" pitchFamily="34" charset="0"/>
            <a:ea typeface="+mn-ea"/>
            <a:cs typeface="Calibri" panose="020F0502020204030204" pitchFamily="34" charset="0"/>
          </a:endParaRPr>
        </a:p>
      </dgm:t>
    </dgm:pt>
    <dgm:pt modelId="{F27372AF-DD89-4413-99CD-904E209E551D}" type="parTrans" cxnId="{4EA3CFE7-2A19-495A-A711-BB4BE5CBD2EB}">
      <dgm:prSet/>
      <dgm:spPr/>
      <dgm:t>
        <a:bodyPr/>
        <a:lstStyle/>
        <a:p>
          <a:endParaRPr lang="en-US"/>
        </a:p>
      </dgm:t>
    </dgm:pt>
    <dgm:pt modelId="{0D910E83-7181-4BBF-A8A0-638C8A59827C}" type="sibTrans" cxnId="{4EA3CFE7-2A19-495A-A711-BB4BE5CBD2EB}">
      <dgm:prSet/>
      <dgm:spPr/>
      <dgm:t>
        <a:bodyPr/>
        <a:lstStyle/>
        <a:p>
          <a:endParaRPr lang="en-US"/>
        </a:p>
      </dgm:t>
    </dgm:pt>
    <dgm:pt modelId="{761D81E5-999F-4338-83F0-834EAC87367C}">
      <dgm:prSet phldrT="[Text]" custT="1"/>
      <dgm:spPr>
        <a:xfrm>
          <a:off x="2194560" y="4635166"/>
          <a:ext cx="4663441" cy="613800"/>
        </a:xfrm>
        <a:gradFill rotWithShape="0">
          <a:gsLst>
            <a:gs pos="0">
              <a:srgbClr val="4472C4">
                <a:hueOff val="-7353344"/>
                <a:satOff val="-10228"/>
                <a:lumOff val="-3922"/>
                <a:alphaOff val="0"/>
                <a:lumMod val="110000"/>
                <a:satMod val="105000"/>
                <a:tint val="67000"/>
              </a:srgbClr>
            </a:gs>
            <a:gs pos="50000">
              <a:srgbClr val="4472C4">
                <a:hueOff val="-7353344"/>
                <a:satOff val="-10228"/>
                <a:lumOff val="-3922"/>
                <a:alphaOff val="0"/>
                <a:lumMod val="105000"/>
                <a:satMod val="103000"/>
                <a:tint val="73000"/>
              </a:srgbClr>
            </a:gs>
            <a:gs pos="100000">
              <a:srgbClr val="4472C4">
                <a:hueOff val="-7353344"/>
                <a:satOff val="-10228"/>
                <a:lumOff val="-3922"/>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400" dirty="0" smtClean="0">
              <a:solidFill>
                <a:sysClr val="windowText" lastClr="000000"/>
              </a:solidFill>
              <a:latin typeface="Calibri" panose="020F0502020204030204"/>
              <a:ea typeface="+mn-ea"/>
              <a:cs typeface="+mn-cs"/>
            </a:rPr>
            <a:t>Last step: Provide education to providers regarding how to utilize the texting bin and the data we have acquired showing the efficacy of the tool</a:t>
          </a:r>
          <a:endParaRPr lang="en-US" sz="1400" dirty="0">
            <a:solidFill>
              <a:sysClr val="windowText" lastClr="000000"/>
            </a:solidFill>
            <a:latin typeface="Calibri" panose="020F0502020204030204"/>
            <a:ea typeface="+mn-ea"/>
            <a:cs typeface="+mn-cs"/>
          </a:endParaRPr>
        </a:p>
      </dgm:t>
    </dgm:pt>
    <dgm:pt modelId="{B6AADBC5-EB5D-4EE1-A0F7-D5F13B3DA5F7}" type="parTrans" cxnId="{725EB9DA-EE00-4892-ACEF-5468BC4619D8}">
      <dgm:prSet/>
      <dgm:spPr/>
      <dgm:t>
        <a:bodyPr/>
        <a:lstStyle/>
        <a:p>
          <a:endParaRPr lang="en-US"/>
        </a:p>
      </dgm:t>
    </dgm:pt>
    <dgm:pt modelId="{F6EEE8EE-47CD-4462-86CC-BE4D5B4E6C31}" type="sibTrans" cxnId="{725EB9DA-EE00-4892-ACEF-5468BC4619D8}">
      <dgm:prSet/>
      <dgm:spPr/>
      <dgm:t>
        <a:bodyPr/>
        <a:lstStyle/>
        <a:p>
          <a:endParaRPr lang="en-US"/>
        </a:p>
      </dgm:t>
    </dgm:pt>
    <dgm:pt modelId="{D7DA30F6-BE04-4A66-A6F8-C5935CB05A21}">
      <dgm:prSet phldrT="[Text]" custT="1"/>
      <dgm:spPr>
        <a:xfrm>
          <a:off x="2194560" y="3756316"/>
          <a:ext cx="4663441" cy="767250"/>
        </a:xfrm>
        <a:gradFill rotWithShape="0">
          <a:gsLst>
            <a:gs pos="0">
              <a:srgbClr val="4472C4">
                <a:hueOff val="-6127787"/>
                <a:satOff val="-8523"/>
                <a:lumOff val="-3268"/>
                <a:alphaOff val="0"/>
                <a:lumMod val="110000"/>
                <a:satMod val="105000"/>
                <a:tint val="67000"/>
              </a:srgbClr>
            </a:gs>
            <a:gs pos="50000">
              <a:srgbClr val="4472C4">
                <a:hueOff val="-6127787"/>
                <a:satOff val="-8523"/>
                <a:lumOff val="-3268"/>
                <a:alphaOff val="0"/>
                <a:lumMod val="105000"/>
                <a:satMod val="103000"/>
                <a:tint val="73000"/>
              </a:srgbClr>
            </a:gs>
            <a:gs pos="100000">
              <a:srgbClr val="4472C4">
                <a:hueOff val="-6127787"/>
                <a:satOff val="-8523"/>
                <a:lumOff val="-3268"/>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400" dirty="0" smtClean="0">
              <a:solidFill>
                <a:sysClr val="windowText" lastClr="000000"/>
              </a:solidFill>
              <a:latin typeface="Calibri" panose="020F0502020204030204"/>
              <a:ea typeface="+mn-ea"/>
              <a:cs typeface="+mn-cs"/>
            </a:rPr>
            <a:t>Meeting with Alexis to learn more about texting bin</a:t>
          </a:r>
          <a:endParaRPr lang="en-US" sz="1400" dirty="0">
            <a:solidFill>
              <a:sysClr val="windowText" lastClr="000000"/>
            </a:solidFill>
            <a:latin typeface="Calibri" panose="020F0502020204030204"/>
            <a:ea typeface="+mn-ea"/>
            <a:cs typeface="+mn-cs"/>
          </a:endParaRPr>
        </a:p>
      </dgm:t>
    </dgm:pt>
    <dgm:pt modelId="{3B744727-966A-4AD9-B756-CF16DBE99095}" type="parTrans" cxnId="{CC42D1CB-783B-453A-BC9B-7AF33C2A42D1}">
      <dgm:prSet/>
      <dgm:spPr/>
      <dgm:t>
        <a:bodyPr/>
        <a:lstStyle/>
        <a:p>
          <a:endParaRPr lang="en-US"/>
        </a:p>
      </dgm:t>
    </dgm:pt>
    <dgm:pt modelId="{B78F168F-FB27-4D10-B36D-225BF8E8C976}" type="sibTrans" cxnId="{CC42D1CB-783B-453A-BC9B-7AF33C2A42D1}">
      <dgm:prSet/>
      <dgm:spPr/>
      <dgm:t>
        <a:bodyPr/>
        <a:lstStyle/>
        <a:p>
          <a:endParaRPr lang="en-US"/>
        </a:p>
      </dgm:t>
    </dgm:pt>
    <dgm:pt modelId="{8F1142C3-B784-4016-BFCC-B7CADB5F8409}" type="pres">
      <dgm:prSet presAssocID="{78B05FC9-D276-4A07-82CB-AC391D08B6F5}" presName="Name0" presStyleCnt="0">
        <dgm:presLayoutVars>
          <dgm:dir/>
          <dgm:animLvl val="lvl"/>
          <dgm:resizeHandles val="exact"/>
        </dgm:presLayoutVars>
      </dgm:prSet>
      <dgm:spPr/>
      <dgm:t>
        <a:bodyPr/>
        <a:lstStyle/>
        <a:p>
          <a:endParaRPr lang="en-US"/>
        </a:p>
      </dgm:t>
    </dgm:pt>
    <dgm:pt modelId="{F1E50067-E7E4-4107-A51D-B8C33106E781}" type="pres">
      <dgm:prSet presAssocID="{23A3AFA6-B13B-489B-A46B-6687FDE40E13}" presName="linNode" presStyleCnt="0"/>
      <dgm:spPr/>
    </dgm:pt>
    <dgm:pt modelId="{E680A0CF-98D3-4A0C-9072-749E075594E9}" type="pres">
      <dgm:prSet presAssocID="{23A3AFA6-B13B-489B-A46B-6687FDE40E13}" presName="parTx" presStyleLbl="revTx" presStyleIdx="0" presStyleCnt="7">
        <dgm:presLayoutVars>
          <dgm:chMax val="1"/>
          <dgm:bulletEnabled val="1"/>
        </dgm:presLayoutVars>
      </dgm:prSet>
      <dgm:spPr/>
      <dgm:t>
        <a:bodyPr/>
        <a:lstStyle/>
        <a:p>
          <a:endParaRPr lang="en-US"/>
        </a:p>
      </dgm:t>
    </dgm:pt>
    <dgm:pt modelId="{6D570D22-2400-4AA0-ABD0-D7025A0FB700}" type="pres">
      <dgm:prSet presAssocID="{23A3AFA6-B13B-489B-A46B-6687FDE40E13}" presName="bracket" presStyleLbl="parChTrans1D1" presStyleIdx="0" presStyleCnt="7" custScaleY="58418"/>
      <dgm:spPr>
        <a:xfrm>
          <a:off x="1714500" y="136449"/>
          <a:ext cx="342900" cy="358569"/>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gm:spPr>
      <dgm:t>
        <a:bodyPr/>
        <a:lstStyle/>
        <a:p>
          <a:endParaRPr lang="en-US"/>
        </a:p>
      </dgm:t>
    </dgm:pt>
    <dgm:pt modelId="{80BF52DD-451C-4315-865D-CBFD2907717D}" type="pres">
      <dgm:prSet presAssocID="{23A3AFA6-B13B-489B-A46B-6687FDE40E13}" presName="spH" presStyleCnt="0"/>
      <dgm:spPr/>
    </dgm:pt>
    <dgm:pt modelId="{D17170AC-1F0C-4EB3-A65A-0D85CEB86422}" type="pres">
      <dgm:prSet presAssocID="{23A3AFA6-B13B-489B-A46B-6687FDE40E13}" presName="desTx" presStyleLbl="node1" presStyleIdx="0" presStyleCnt="7">
        <dgm:presLayoutVars>
          <dgm:bulletEnabled val="1"/>
        </dgm:presLayoutVars>
      </dgm:prSet>
      <dgm:spPr/>
      <dgm:t>
        <a:bodyPr/>
        <a:lstStyle/>
        <a:p>
          <a:endParaRPr lang="en-US"/>
        </a:p>
      </dgm:t>
    </dgm:pt>
    <dgm:pt modelId="{01DAF31C-82C2-4100-9261-4433C3F7C549}" type="pres">
      <dgm:prSet presAssocID="{7A61AFC7-0B09-48C9-A0A7-9346A3046FAB}" presName="spV" presStyleCnt="0"/>
      <dgm:spPr/>
    </dgm:pt>
    <dgm:pt modelId="{F642FB94-BB8C-4948-8B0D-BC941AB1862E}" type="pres">
      <dgm:prSet presAssocID="{5FBC0F64-3125-49BF-840F-2F443A68BDC2}" presName="linNode" presStyleCnt="0"/>
      <dgm:spPr/>
    </dgm:pt>
    <dgm:pt modelId="{115C7564-30C5-4A8F-8876-466BC249709D}" type="pres">
      <dgm:prSet presAssocID="{5FBC0F64-3125-49BF-840F-2F443A68BDC2}" presName="parTx" presStyleLbl="revTx" presStyleIdx="1" presStyleCnt="7">
        <dgm:presLayoutVars>
          <dgm:chMax val="1"/>
          <dgm:bulletEnabled val="1"/>
        </dgm:presLayoutVars>
      </dgm:prSet>
      <dgm:spPr/>
      <dgm:t>
        <a:bodyPr/>
        <a:lstStyle/>
        <a:p>
          <a:endParaRPr lang="en-US"/>
        </a:p>
      </dgm:t>
    </dgm:pt>
    <dgm:pt modelId="{D50D5F9A-76DC-4C6E-B6B4-7840225F3BD9}" type="pres">
      <dgm:prSet presAssocID="{5FBC0F64-3125-49BF-840F-2F443A68BDC2}" presName="bracket" presStyleLbl="parChTrans1D1" presStyleIdx="1" presStyleCnt="7" custScaleY="64817"/>
      <dgm:spPr>
        <a:xfrm>
          <a:off x="1714500" y="842210"/>
          <a:ext cx="342900" cy="397846"/>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gm:spPr>
      <dgm:t>
        <a:bodyPr/>
        <a:lstStyle/>
        <a:p>
          <a:endParaRPr lang="en-US"/>
        </a:p>
      </dgm:t>
      <dgm:extLst>
        <a:ext uri="{E40237B7-FDA0-4F09-8148-C483321AD2D9}">
          <dgm14:cNvPr xmlns:dgm14="http://schemas.microsoft.com/office/drawing/2010/diagram" id="0" name="">
            <a:hlinkClick xmlns:r="http://schemas.openxmlformats.org/officeDocument/2006/relationships" r:id="" action="ppaction://noaction" highlightClick="1"/>
          </dgm14:cNvPr>
        </a:ext>
      </dgm:extLst>
    </dgm:pt>
    <dgm:pt modelId="{A4A3162C-D362-4108-AF4B-D5659287C7F5}" type="pres">
      <dgm:prSet presAssocID="{5FBC0F64-3125-49BF-840F-2F443A68BDC2}" presName="spH" presStyleCnt="0"/>
      <dgm:spPr/>
    </dgm:pt>
    <dgm:pt modelId="{751F17BF-FDD8-4613-B5BB-B9FBDFA0334C}" type="pres">
      <dgm:prSet presAssocID="{5FBC0F64-3125-49BF-840F-2F443A68BDC2}" presName="desTx" presStyleLbl="node1" presStyleIdx="1" presStyleCnt="7">
        <dgm:presLayoutVars>
          <dgm:bulletEnabled val="1"/>
        </dgm:presLayoutVars>
      </dgm:prSet>
      <dgm:spPr/>
      <dgm:t>
        <a:bodyPr/>
        <a:lstStyle/>
        <a:p>
          <a:endParaRPr lang="en-US"/>
        </a:p>
      </dgm:t>
    </dgm:pt>
    <dgm:pt modelId="{17FD74FF-7702-42B6-B3DD-A74DDED9B434}" type="pres">
      <dgm:prSet presAssocID="{3E595E6E-B955-47FE-886F-AD5365D36725}" presName="spV" presStyleCnt="0"/>
      <dgm:spPr/>
    </dgm:pt>
    <dgm:pt modelId="{50E53184-DE8A-4C80-BEEE-606AD4561D23}" type="pres">
      <dgm:prSet presAssocID="{0C39AF44-80A8-4909-9017-EC682FC16446}" presName="linNode" presStyleCnt="0"/>
      <dgm:spPr/>
    </dgm:pt>
    <dgm:pt modelId="{9D077E78-0E9C-46AD-8A74-7B3899C15CD8}" type="pres">
      <dgm:prSet presAssocID="{0C39AF44-80A8-4909-9017-EC682FC16446}" presName="parTx" presStyleLbl="revTx" presStyleIdx="2" presStyleCnt="7">
        <dgm:presLayoutVars>
          <dgm:chMax val="1"/>
          <dgm:bulletEnabled val="1"/>
        </dgm:presLayoutVars>
      </dgm:prSet>
      <dgm:spPr/>
      <dgm:t>
        <a:bodyPr/>
        <a:lstStyle/>
        <a:p>
          <a:endParaRPr lang="en-US"/>
        </a:p>
      </dgm:t>
    </dgm:pt>
    <dgm:pt modelId="{3F17E1D1-AB1D-4C0D-9B27-E12DB15ADE55}" type="pres">
      <dgm:prSet presAssocID="{0C39AF44-80A8-4909-9017-EC682FC16446}" presName="bracket" presStyleLbl="parChTrans1D1" presStyleIdx="2" presStyleCnt="7" custScaleY="61337"/>
      <dgm:spPr>
        <a:xfrm>
          <a:off x="1714500" y="1601581"/>
          <a:ext cx="342900" cy="450386"/>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gm:spPr>
      <dgm:t>
        <a:bodyPr/>
        <a:lstStyle/>
        <a:p>
          <a:endParaRPr lang="en-US"/>
        </a:p>
      </dgm:t>
    </dgm:pt>
    <dgm:pt modelId="{DF653467-87A7-41D5-A1CA-44172674291A}" type="pres">
      <dgm:prSet presAssocID="{0C39AF44-80A8-4909-9017-EC682FC16446}" presName="spH" presStyleCnt="0"/>
      <dgm:spPr/>
    </dgm:pt>
    <dgm:pt modelId="{27414293-2DD2-476B-96CA-CF84F88EA85C}" type="pres">
      <dgm:prSet presAssocID="{0C39AF44-80A8-4909-9017-EC682FC16446}" presName="desTx" presStyleLbl="node1" presStyleIdx="2" presStyleCnt="7" custLinFactNeighborX="6088">
        <dgm:presLayoutVars>
          <dgm:bulletEnabled val="1"/>
        </dgm:presLayoutVars>
      </dgm:prSet>
      <dgm:spPr>
        <a:prstGeom prst="rect">
          <a:avLst/>
        </a:prstGeom>
      </dgm:spPr>
      <dgm:t>
        <a:bodyPr/>
        <a:lstStyle/>
        <a:p>
          <a:endParaRPr lang="en-US"/>
        </a:p>
      </dgm:t>
    </dgm:pt>
    <dgm:pt modelId="{5F6688D9-7D39-40B1-B6AE-0648126063F7}" type="pres">
      <dgm:prSet presAssocID="{156988DD-B059-4030-810C-ACE544FC0D2B}" presName="spV" presStyleCnt="0"/>
      <dgm:spPr/>
    </dgm:pt>
    <dgm:pt modelId="{AACE447C-F5A8-4782-A028-24C49C473647}" type="pres">
      <dgm:prSet presAssocID="{4579C739-9B1A-4433-84B2-C9284774BA7B}" presName="linNode" presStyleCnt="0"/>
      <dgm:spPr/>
    </dgm:pt>
    <dgm:pt modelId="{21E230A2-64D0-4C8B-854F-5F59CC7EA649}" type="pres">
      <dgm:prSet presAssocID="{4579C739-9B1A-4433-84B2-C9284774BA7B}" presName="parTx" presStyleLbl="revTx" presStyleIdx="3" presStyleCnt="7">
        <dgm:presLayoutVars>
          <dgm:chMax val="1"/>
          <dgm:bulletEnabled val="1"/>
        </dgm:presLayoutVars>
      </dgm:prSet>
      <dgm:spPr/>
      <dgm:t>
        <a:bodyPr/>
        <a:lstStyle/>
        <a:p>
          <a:endParaRPr lang="en-US"/>
        </a:p>
      </dgm:t>
    </dgm:pt>
    <dgm:pt modelId="{BEEEAB6E-FEEE-4F83-B0ED-A139C5EAF7B5}" type="pres">
      <dgm:prSet presAssocID="{4579C739-9B1A-4433-84B2-C9284774BA7B}" presName="bracket" presStyleLbl="parChTrans1D1" presStyleIdx="3" presStyleCnt="7" custScaleY="66652"/>
      <dgm:spPr>
        <a:xfrm>
          <a:off x="1714500" y="2407861"/>
          <a:ext cx="342900" cy="409109"/>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gm:spPr>
      <dgm:t>
        <a:bodyPr/>
        <a:lstStyle/>
        <a:p>
          <a:endParaRPr lang="en-US"/>
        </a:p>
      </dgm:t>
    </dgm:pt>
    <dgm:pt modelId="{5153FEFB-B68A-4A98-B610-E6F90F05FAEC}" type="pres">
      <dgm:prSet presAssocID="{4579C739-9B1A-4433-84B2-C9284774BA7B}" presName="spH" presStyleCnt="0"/>
      <dgm:spPr/>
    </dgm:pt>
    <dgm:pt modelId="{ACBBEEB6-2E01-4AE7-A6CA-C6E79DDB90FB}" type="pres">
      <dgm:prSet presAssocID="{4579C739-9B1A-4433-84B2-C9284774BA7B}" presName="desTx" presStyleLbl="node1" presStyleIdx="3" presStyleCnt="7">
        <dgm:presLayoutVars>
          <dgm:bulletEnabled val="1"/>
        </dgm:presLayoutVars>
      </dgm:prSet>
      <dgm:spPr>
        <a:prstGeom prst="rect">
          <a:avLst/>
        </a:prstGeom>
      </dgm:spPr>
      <dgm:t>
        <a:bodyPr/>
        <a:lstStyle/>
        <a:p>
          <a:endParaRPr lang="en-US"/>
        </a:p>
      </dgm:t>
    </dgm:pt>
    <dgm:pt modelId="{3D63994A-DED2-4CE2-92EA-9DFB02B0E65B}" type="pres">
      <dgm:prSet presAssocID="{8E0D6C29-B589-4E34-B403-17513CF6DEDA}" presName="spV" presStyleCnt="0"/>
      <dgm:spPr/>
    </dgm:pt>
    <dgm:pt modelId="{E3A77278-5CE5-4FE7-AE08-3D6A94BDA486}" type="pres">
      <dgm:prSet presAssocID="{4116D923-3DE5-4EC5-BFDB-86285A8C3598}" presName="linNode" presStyleCnt="0"/>
      <dgm:spPr/>
    </dgm:pt>
    <dgm:pt modelId="{7322587A-D17B-491D-A5C5-528BA13D75A5}" type="pres">
      <dgm:prSet presAssocID="{4116D923-3DE5-4EC5-BFDB-86285A8C3598}" presName="parTx" presStyleLbl="revTx" presStyleIdx="4" presStyleCnt="7">
        <dgm:presLayoutVars>
          <dgm:chMax val="1"/>
          <dgm:bulletEnabled val="1"/>
        </dgm:presLayoutVars>
      </dgm:prSet>
      <dgm:spPr/>
      <dgm:t>
        <a:bodyPr/>
        <a:lstStyle/>
        <a:p>
          <a:endParaRPr lang="en-US"/>
        </a:p>
      </dgm:t>
    </dgm:pt>
    <dgm:pt modelId="{5A73C570-93D4-4BB4-A97B-49E93FBB10AF}" type="pres">
      <dgm:prSet presAssocID="{4116D923-3DE5-4EC5-BFDB-86285A8C3598}" presName="bracket" presStyleLbl="parChTrans1D1" presStyleIdx="4" presStyleCnt="7" custScaleY="69943"/>
      <dgm:spPr>
        <a:xfrm>
          <a:off x="1714500" y="3123161"/>
          <a:ext cx="342900" cy="429310"/>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gm:spPr>
      <dgm:t>
        <a:bodyPr/>
        <a:lstStyle/>
        <a:p>
          <a:endParaRPr lang="en-US"/>
        </a:p>
      </dgm:t>
    </dgm:pt>
    <dgm:pt modelId="{E8AAC000-7280-4CD8-AE6A-A316A0E39DB1}" type="pres">
      <dgm:prSet presAssocID="{4116D923-3DE5-4EC5-BFDB-86285A8C3598}" presName="spH" presStyleCnt="0"/>
      <dgm:spPr/>
    </dgm:pt>
    <dgm:pt modelId="{75C79C7C-3729-4806-AAEE-46D8F6DADC47}" type="pres">
      <dgm:prSet presAssocID="{4116D923-3DE5-4EC5-BFDB-86285A8C3598}" presName="desTx" presStyleLbl="node1" presStyleIdx="4" presStyleCnt="7">
        <dgm:presLayoutVars>
          <dgm:bulletEnabled val="1"/>
        </dgm:presLayoutVars>
      </dgm:prSet>
      <dgm:spPr/>
      <dgm:t>
        <a:bodyPr/>
        <a:lstStyle/>
        <a:p>
          <a:endParaRPr lang="en-US"/>
        </a:p>
      </dgm:t>
    </dgm:pt>
    <dgm:pt modelId="{FBA0BA17-AFBB-4F49-A492-1D67F6EF476E}" type="pres">
      <dgm:prSet presAssocID="{2B5C527C-2A5F-4F71-9138-CA7B8E4F7548}" presName="spV" presStyleCnt="0"/>
      <dgm:spPr/>
    </dgm:pt>
    <dgm:pt modelId="{7314BAF3-18FB-4FBD-893A-5910253B3749}" type="pres">
      <dgm:prSet presAssocID="{92574F46-373C-491B-B78A-0DB237A8F20D}" presName="linNode" presStyleCnt="0"/>
      <dgm:spPr/>
    </dgm:pt>
    <dgm:pt modelId="{12A0EA5F-1926-48BF-83F6-B4F870D4B0A4}" type="pres">
      <dgm:prSet presAssocID="{92574F46-373C-491B-B78A-0DB237A8F20D}" presName="parTx" presStyleLbl="revTx" presStyleIdx="5" presStyleCnt="7">
        <dgm:presLayoutVars>
          <dgm:chMax val="1"/>
          <dgm:bulletEnabled val="1"/>
        </dgm:presLayoutVars>
      </dgm:prSet>
      <dgm:spPr/>
      <dgm:t>
        <a:bodyPr/>
        <a:lstStyle/>
        <a:p>
          <a:endParaRPr lang="en-US"/>
        </a:p>
      </dgm:t>
    </dgm:pt>
    <dgm:pt modelId="{3A65A123-C233-4E3C-932E-9E4C8554CA5E}" type="pres">
      <dgm:prSet presAssocID="{92574F46-373C-491B-B78A-0DB237A8F20D}" presName="bracket" presStyleLbl="parChTrans1D1" presStyleIdx="5" presStyleCnt="7" custScaleY="73233"/>
      <dgm:spPr>
        <a:xfrm>
          <a:off x="1714500" y="3859001"/>
          <a:ext cx="342900" cy="561880"/>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gm:spPr>
      <dgm:t>
        <a:bodyPr/>
        <a:lstStyle/>
        <a:p>
          <a:endParaRPr lang="en-US"/>
        </a:p>
      </dgm:t>
    </dgm:pt>
    <dgm:pt modelId="{4A30ABBE-2F36-4DD2-9F8D-72916AFA1899}" type="pres">
      <dgm:prSet presAssocID="{92574F46-373C-491B-B78A-0DB237A8F20D}" presName="spH" presStyleCnt="0"/>
      <dgm:spPr/>
    </dgm:pt>
    <dgm:pt modelId="{73D0CDEF-A320-49DE-BBCD-C1B64239A42A}" type="pres">
      <dgm:prSet presAssocID="{92574F46-373C-491B-B78A-0DB237A8F20D}" presName="desTx" presStyleLbl="node1" presStyleIdx="5" presStyleCnt="7">
        <dgm:presLayoutVars>
          <dgm:bulletEnabled val="1"/>
        </dgm:presLayoutVars>
      </dgm:prSet>
      <dgm:spPr>
        <a:prstGeom prst="rect">
          <a:avLst/>
        </a:prstGeom>
      </dgm:spPr>
      <dgm:t>
        <a:bodyPr/>
        <a:lstStyle/>
        <a:p>
          <a:endParaRPr lang="en-US"/>
        </a:p>
      </dgm:t>
    </dgm:pt>
    <dgm:pt modelId="{BF361E9D-58A8-48D0-8591-33CFE3361D9D}" type="pres">
      <dgm:prSet presAssocID="{8786E44A-3A10-4E65-BB66-8F7FCC063FBE}" presName="spV" presStyleCnt="0"/>
      <dgm:spPr/>
    </dgm:pt>
    <dgm:pt modelId="{7F521090-8B6F-479E-99C2-4578B9EFFDB7}" type="pres">
      <dgm:prSet presAssocID="{3A08CB7D-CF45-452D-9A18-25D9A783F106}" presName="linNode" presStyleCnt="0"/>
      <dgm:spPr/>
    </dgm:pt>
    <dgm:pt modelId="{7240E5F8-C9A4-4722-8F67-A02EC9104147}" type="pres">
      <dgm:prSet presAssocID="{3A08CB7D-CF45-452D-9A18-25D9A783F106}" presName="parTx" presStyleLbl="revTx" presStyleIdx="6" presStyleCnt="7">
        <dgm:presLayoutVars>
          <dgm:chMax val="1"/>
          <dgm:bulletEnabled val="1"/>
        </dgm:presLayoutVars>
      </dgm:prSet>
      <dgm:spPr/>
      <dgm:t>
        <a:bodyPr/>
        <a:lstStyle/>
        <a:p>
          <a:endParaRPr lang="en-US"/>
        </a:p>
      </dgm:t>
    </dgm:pt>
    <dgm:pt modelId="{F153D6AF-CB77-4456-B3AF-AA29308BA3EF}" type="pres">
      <dgm:prSet presAssocID="{3A08CB7D-CF45-452D-9A18-25D9A783F106}" presName="bracket" presStyleLbl="parChTrans1D1" presStyleIdx="6" presStyleCnt="7" custScaleY="69864"/>
      <dgm:spPr>
        <a:xfrm>
          <a:off x="1714500" y="4727653"/>
          <a:ext cx="342900" cy="428825"/>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gm:spPr>
      <dgm:t>
        <a:bodyPr/>
        <a:lstStyle/>
        <a:p>
          <a:endParaRPr lang="en-US"/>
        </a:p>
      </dgm:t>
    </dgm:pt>
    <dgm:pt modelId="{8E8C6D19-5F05-4000-A7C6-F7C86DC5533B}" type="pres">
      <dgm:prSet presAssocID="{3A08CB7D-CF45-452D-9A18-25D9A783F106}" presName="spH" presStyleCnt="0"/>
      <dgm:spPr/>
    </dgm:pt>
    <dgm:pt modelId="{4DB6B1F6-7160-4409-B1BE-7A15B209AB12}" type="pres">
      <dgm:prSet presAssocID="{3A08CB7D-CF45-452D-9A18-25D9A783F106}" presName="desTx" presStyleLbl="node1" presStyleIdx="6" presStyleCnt="7">
        <dgm:presLayoutVars>
          <dgm:bulletEnabled val="1"/>
        </dgm:presLayoutVars>
      </dgm:prSet>
      <dgm:spPr>
        <a:prstGeom prst="rect">
          <a:avLst/>
        </a:prstGeom>
      </dgm:spPr>
      <dgm:t>
        <a:bodyPr/>
        <a:lstStyle/>
        <a:p>
          <a:endParaRPr lang="en-US"/>
        </a:p>
      </dgm:t>
    </dgm:pt>
  </dgm:ptLst>
  <dgm:cxnLst>
    <dgm:cxn modelId="{7181E062-C273-400C-83DB-0120FBD04AB1}" srcId="{78B05FC9-D276-4A07-82CB-AC391D08B6F5}" destId="{0C39AF44-80A8-4909-9017-EC682FC16446}" srcOrd="2" destOrd="0" parTransId="{BB5F584F-A29E-404D-80AD-88ECD20B955A}" sibTransId="{156988DD-B059-4030-810C-ACE544FC0D2B}"/>
    <dgm:cxn modelId="{814148EA-9BCB-4C87-91BC-7079BD9C4434}" type="presOf" srcId="{4579C739-9B1A-4433-84B2-C9284774BA7B}" destId="{21E230A2-64D0-4C8B-854F-5F59CC7EA649}" srcOrd="0" destOrd="0" presId="urn:diagrams.loki3.com/BracketList"/>
    <dgm:cxn modelId="{45F19CFD-B1D7-42DF-8C08-649E0400263D}" type="presOf" srcId="{92574F46-373C-491B-B78A-0DB237A8F20D}" destId="{12A0EA5F-1926-48BF-83F6-B4F870D4B0A4}" srcOrd="0" destOrd="0" presId="urn:diagrams.loki3.com/BracketList"/>
    <dgm:cxn modelId="{41A19FB9-1912-4A19-8DF3-BA505562A5A0}" type="presOf" srcId="{75D35A07-64D8-4EC8-864C-92A053CE7D68}" destId="{27414293-2DD2-476B-96CA-CF84F88EA85C}" srcOrd="0" destOrd="0" presId="urn:diagrams.loki3.com/BracketList"/>
    <dgm:cxn modelId="{C935C025-B350-49D2-8CCA-2285546782FB}" type="presOf" srcId="{23A3AFA6-B13B-489B-A46B-6687FDE40E13}" destId="{E680A0CF-98D3-4A0C-9072-749E075594E9}" srcOrd="0" destOrd="0" presId="urn:diagrams.loki3.com/BracketList"/>
    <dgm:cxn modelId="{7882C875-A119-4191-852D-1A7B2676EF1B}" srcId="{78B05FC9-D276-4A07-82CB-AC391D08B6F5}" destId="{23A3AFA6-B13B-489B-A46B-6687FDE40E13}" srcOrd="0" destOrd="0" parTransId="{836E1FB7-41B8-4E8F-B457-AF5703EF04D9}" sibTransId="{7A61AFC7-0B09-48C9-A0A7-9346A3046FAB}"/>
    <dgm:cxn modelId="{2CCD0DFA-72EF-4ED8-8B56-7744313C4149}" type="presOf" srcId="{3A08CB7D-CF45-452D-9A18-25D9A783F106}" destId="{7240E5F8-C9A4-4722-8F67-A02EC9104147}" srcOrd="0" destOrd="0" presId="urn:diagrams.loki3.com/BracketList"/>
    <dgm:cxn modelId="{F383C3D9-7405-4FAB-A387-8DC291058476}" type="presOf" srcId="{D7DA30F6-BE04-4A66-A6F8-C5935CB05A21}" destId="{73D0CDEF-A320-49DE-BBCD-C1B64239A42A}" srcOrd="0" destOrd="1" presId="urn:diagrams.loki3.com/BracketList"/>
    <dgm:cxn modelId="{41792CFF-8ADA-4B31-9079-347A8AF001BA}" srcId="{78B05FC9-D276-4A07-82CB-AC391D08B6F5}" destId="{92574F46-373C-491B-B78A-0DB237A8F20D}" srcOrd="5" destOrd="0" parTransId="{44214B7D-93D4-4423-BA77-60C104AF58B9}" sibTransId="{8786E44A-3A10-4E65-BB66-8F7FCC063FBE}"/>
    <dgm:cxn modelId="{725EB9DA-EE00-4892-ACEF-5468BC4619D8}" srcId="{3A08CB7D-CF45-452D-9A18-25D9A783F106}" destId="{761D81E5-999F-4338-83F0-834EAC87367C}" srcOrd="1" destOrd="0" parTransId="{B6AADBC5-EB5D-4EE1-A0F7-D5F13B3DA5F7}" sibTransId="{F6EEE8EE-47CD-4462-86CC-BE4D5B4E6C31}"/>
    <dgm:cxn modelId="{312D7F26-6BC7-4814-B1BE-2BBFD19598E6}" srcId="{78B05FC9-D276-4A07-82CB-AC391D08B6F5}" destId="{4116D923-3DE5-4EC5-BFDB-86285A8C3598}" srcOrd="4" destOrd="0" parTransId="{DA854F54-B4EC-4130-9E51-B3E5DA9923DF}" sibTransId="{2B5C527C-2A5F-4F71-9138-CA7B8E4F7548}"/>
    <dgm:cxn modelId="{4CC1254A-733D-4FE5-8AA3-23E01E7D9AD6}" type="presOf" srcId="{5FBC0F64-3125-49BF-840F-2F443A68BDC2}" destId="{115C7564-30C5-4A8F-8876-466BC249709D}" srcOrd="0" destOrd="0" presId="urn:diagrams.loki3.com/BracketList"/>
    <dgm:cxn modelId="{C36E4F41-5493-437F-BC53-BF5BB0B2D5B1}" srcId="{4579C739-9B1A-4433-84B2-C9284774BA7B}" destId="{BDA20F66-4E23-47B5-AAB7-687B7DCDED00}" srcOrd="0" destOrd="0" parTransId="{406BE115-C2F1-4F53-B5B3-01C28047908F}" sibTransId="{3CF7C7F8-401D-4A06-B410-0ADED022F434}"/>
    <dgm:cxn modelId="{90DB13E8-ED30-419C-ADDB-6DF68D550EDA}" type="presOf" srcId="{78B05FC9-D276-4A07-82CB-AC391D08B6F5}" destId="{8F1142C3-B784-4016-BFCC-B7CADB5F8409}" srcOrd="0" destOrd="0" presId="urn:diagrams.loki3.com/BracketList"/>
    <dgm:cxn modelId="{384A93AA-7CD9-458F-84B3-3C00AAE8ABAA}" srcId="{3A08CB7D-CF45-452D-9A18-25D9A783F106}" destId="{77D1A00C-0B5A-49EB-823C-92741D5D63F3}" srcOrd="0" destOrd="0" parTransId="{51B83B93-60BE-4F36-AB43-108AF1693B07}" sibTransId="{9137D04F-9163-43E0-AD78-F71976DEDD91}"/>
    <dgm:cxn modelId="{876D57BB-7599-4ADD-81D1-37A9A01588BD}" srcId="{78B05FC9-D276-4A07-82CB-AC391D08B6F5}" destId="{4579C739-9B1A-4433-84B2-C9284774BA7B}" srcOrd="3" destOrd="0" parTransId="{B47CD5C7-AB18-4BB9-B5F2-81622E221E95}" sibTransId="{8E0D6C29-B589-4E34-B403-17513CF6DEDA}"/>
    <dgm:cxn modelId="{E9C0B154-3E97-4B01-A45C-72CAC922521C}" type="presOf" srcId="{64E7A648-6028-43E8-9DC0-8C6598AEFD20}" destId="{75C79C7C-3729-4806-AAEE-46D8F6DADC47}" srcOrd="0" destOrd="0" presId="urn:diagrams.loki3.com/BracketList"/>
    <dgm:cxn modelId="{231A58C5-5540-40F4-BF97-59839A76F7DF}" type="presOf" srcId="{C574DDDE-1C8E-44C0-88BA-DA7F9F2F5D62}" destId="{73D0CDEF-A320-49DE-BBCD-C1B64239A42A}" srcOrd="0" destOrd="0" presId="urn:diagrams.loki3.com/BracketList"/>
    <dgm:cxn modelId="{369361BD-FCE8-4E52-ADF3-EB28628409AF}" srcId="{78B05FC9-D276-4A07-82CB-AC391D08B6F5}" destId="{5FBC0F64-3125-49BF-840F-2F443A68BDC2}" srcOrd="1" destOrd="0" parTransId="{B0593E55-7BBA-49F8-9CA4-5AA4C9F21BE0}" sibTransId="{3E595E6E-B955-47FE-886F-AD5365D36725}"/>
    <dgm:cxn modelId="{3474F3FE-9BDD-4A1B-BDF6-D1FE15CAB424}" srcId="{5FBC0F64-3125-49BF-840F-2F443A68BDC2}" destId="{A25D86C3-EADB-4275-95F0-CD9034AE095F}" srcOrd="0" destOrd="0" parTransId="{C17B3235-A1B1-4E35-A7B0-6096F37B2902}" sibTransId="{535956B3-8C12-4973-AD83-B9DE006810F8}"/>
    <dgm:cxn modelId="{410D285F-6800-4E2F-9408-70DE0811CD9A}" type="presOf" srcId="{A25D86C3-EADB-4275-95F0-CD9034AE095F}" destId="{751F17BF-FDD8-4613-B5BB-B9FBDFA0334C}" srcOrd="0" destOrd="0" presId="urn:diagrams.loki3.com/BracketList"/>
    <dgm:cxn modelId="{7E66283D-97AE-47D7-B763-285373F879C8}" srcId="{4116D923-3DE5-4EC5-BFDB-86285A8C3598}" destId="{64E7A648-6028-43E8-9DC0-8C6598AEFD20}" srcOrd="0" destOrd="0" parTransId="{5E2BA33E-1491-466E-8A19-EEF93FAFE440}" sibTransId="{7B5DD2BD-721A-4E33-83DC-8B7E4D1E6FBF}"/>
    <dgm:cxn modelId="{4EA3CFE7-2A19-495A-A711-BB4BE5CBD2EB}" srcId="{0C39AF44-80A8-4909-9017-EC682FC16446}" destId="{75D35A07-64D8-4EC8-864C-92A053CE7D68}" srcOrd="0" destOrd="0" parTransId="{F27372AF-DD89-4413-99CD-904E209E551D}" sibTransId="{0D910E83-7181-4BBF-A8A0-638C8A59827C}"/>
    <dgm:cxn modelId="{8CA5E71D-B33B-4F4E-9800-6C73F59CF629}" type="presOf" srcId="{0C39AF44-80A8-4909-9017-EC682FC16446}" destId="{9D077E78-0E9C-46AD-8A74-7B3899C15CD8}" srcOrd="0" destOrd="0" presId="urn:diagrams.loki3.com/BracketList"/>
    <dgm:cxn modelId="{5CF8CAE2-F253-4CDD-A51D-7CDB72451BAB}" type="presOf" srcId="{77D1A00C-0B5A-49EB-823C-92741D5D63F3}" destId="{4DB6B1F6-7160-4409-B1BE-7A15B209AB12}" srcOrd="0" destOrd="0" presId="urn:diagrams.loki3.com/BracketList"/>
    <dgm:cxn modelId="{D3705155-5226-4F07-B5F5-CE65EC2D21AF}" srcId="{92574F46-373C-491B-B78A-0DB237A8F20D}" destId="{C574DDDE-1C8E-44C0-88BA-DA7F9F2F5D62}" srcOrd="0" destOrd="0" parTransId="{5F1FC445-FE69-4207-91C3-E343E67DEE6F}" sibTransId="{80766AF2-9C43-43B6-A2E8-D5D5EBAC48FF}"/>
    <dgm:cxn modelId="{F153CCF4-534F-4B24-AFD7-B33A487F0D4C}" type="presOf" srcId="{761D81E5-999F-4338-83F0-834EAC87367C}" destId="{4DB6B1F6-7160-4409-B1BE-7A15B209AB12}" srcOrd="0" destOrd="1" presId="urn:diagrams.loki3.com/BracketList"/>
    <dgm:cxn modelId="{5B8F41FE-CEF1-41A8-91C3-E58CD895CE4F}" type="presOf" srcId="{3813E08C-A6B4-4575-8607-27256BFF40E7}" destId="{D17170AC-1F0C-4EB3-A65A-0D85CEB86422}" srcOrd="0" destOrd="0" presId="urn:diagrams.loki3.com/BracketList"/>
    <dgm:cxn modelId="{54725FA8-5613-4976-AD64-921163BAA73B}" srcId="{78B05FC9-D276-4A07-82CB-AC391D08B6F5}" destId="{3A08CB7D-CF45-452D-9A18-25D9A783F106}" srcOrd="6" destOrd="0" parTransId="{5A6A79BE-34FA-44CC-B83A-8F4B4CF983CB}" sibTransId="{CAD487F5-A709-437E-ABFE-06F6E019932C}"/>
    <dgm:cxn modelId="{92BA6121-2F40-4600-ADDB-8F5E61F36BFF}" type="presOf" srcId="{4116D923-3DE5-4EC5-BFDB-86285A8C3598}" destId="{7322587A-D17B-491D-A5C5-528BA13D75A5}" srcOrd="0" destOrd="0" presId="urn:diagrams.loki3.com/BracketList"/>
    <dgm:cxn modelId="{73F6FCDE-F35A-47E3-8120-33A6184801CD}" srcId="{23A3AFA6-B13B-489B-A46B-6687FDE40E13}" destId="{3813E08C-A6B4-4575-8607-27256BFF40E7}" srcOrd="0" destOrd="0" parTransId="{E483DFA1-6A3E-467C-B337-E3E6EFC9D0DB}" sibTransId="{C6772784-C542-4609-A52B-276462F04E2D}"/>
    <dgm:cxn modelId="{CC42D1CB-783B-453A-BC9B-7AF33C2A42D1}" srcId="{92574F46-373C-491B-B78A-0DB237A8F20D}" destId="{D7DA30F6-BE04-4A66-A6F8-C5935CB05A21}" srcOrd="1" destOrd="0" parTransId="{3B744727-966A-4AD9-B756-CF16DBE99095}" sibTransId="{B78F168F-FB27-4D10-B36D-225BF8E8C976}"/>
    <dgm:cxn modelId="{A5C845C4-7CAB-43B3-AC0B-DA9B10EDB85D}" type="presOf" srcId="{BDA20F66-4E23-47B5-AAB7-687B7DCDED00}" destId="{ACBBEEB6-2E01-4AE7-A6CA-C6E79DDB90FB}" srcOrd="0" destOrd="0" presId="urn:diagrams.loki3.com/BracketList"/>
    <dgm:cxn modelId="{0077B798-3CA8-4945-8833-3A893744F24E}" type="presParOf" srcId="{8F1142C3-B784-4016-BFCC-B7CADB5F8409}" destId="{F1E50067-E7E4-4107-A51D-B8C33106E781}" srcOrd="0" destOrd="0" presId="urn:diagrams.loki3.com/BracketList"/>
    <dgm:cxn modelId="{163228DD-23C0-4F97-BE4F-780915B36850}" type="presParOf" srcId="{F1E50067-E7E4-4107-A51D-B8C33106E781}" destId="{E680A0CF-98D3-4A0C-9072-749E075594E9}" srcOrd="0" destOrd="0" presId="urn:diagrams.loki3.com/BracketList"/>
    <dgm:cxn modelId="{24A77986-1595-4B76-82F8-5A6B9D954799}" type="presParOf" srcId="{F1E50067-E7E4-4107-A51D-B8C33106E781}" destId="{6D570D22-2400-4AA0-ABD0-D7025A0FB700}" srcOrd="1" destOrd="0" presId="urn:diagrams.loki3.com/BracketList"/>
    <dgm:cxn modelId="{6E614F4C-2FBF-49C7-8825-855A6E98360B}" type="presParOf" srcId="{F1E50067-E7E4-4107-A51D-B8C33106E781}" destId="{80BF52DD-451C-4315-865D-CBFD2907717D}" srcOrd="2" destOrd="0" presId="urn:diagrams.loki3.com/BracketList"/>
    <dgm:cxn modelId="{32E8B352-299B-4029-BEDA-D79992E77986}" type="presParOf" srcId="{F1E50067-E7E4-4107-A51D-B8C33106E781}" destId="{D17170AC-1F0C-4EB3-A65A-0D85CEB86422}" srcOrd="3" destOrd="0" presId="urn:diagrams.loki3.com/BracketList"/>
    <dgm:cxn modelId="{0416D76A-30A5-495C-B3BA-9C488C9F0C48}" type="presParOf" srcId="{8F1142C3-B784-4016-BFCC-B7CADB5F8409}" destId="{01DAF31C-82C2-4100-9261-4433C3F7C549}" srcOrd="1" destOrd="0" presId="urn:diagrams.loki3.com/BracketList"/>
    <dgm:cxn modelId="{6D45503C-C081-4CF3-9E09-A1D47B3213A6}" type="presParOf" srcId="{8F1142C3-B784-4016-BFCC-B7CADB5F8409}" destId="{F642FB94-BB8C-4948-8B0D-BC941AB1862E}" srcOrd="2" destOrd="0" presId="urn:diagrams.loki3.com/BracketList"/>
    <dgm:cxn modelId="{B7F8752D-8194-4A31-B78A-D10E3FF1C4DD}" type="presParOf" srcId="{F642FB94-BB8C-4948-8B0D-BC941AB1862E}" destId="{115C7564-30C5-4A8F-8876-466BC249709D}" srcOrd="0" destOrd="0" presId="urn:diagrams.loki3.com/BracketList"/>
    <dgm:cxn modelId="{69F392BA-75CE-47C9-91C0-88ED53506DDF}" type="presParOf" srcId="{F642FB94-BB8C-4948-8B0D-BC941AB1862E}" destId="{D50D5F9A-76DC-4C6E-B6B4-7840225F3BD9}" srcOrd="1" destOrd="0" presId="urn:diagrams.loki3.com/BracketList"/>
    <dgm:cxn modelId="{EE568D74-394F-408E-93FA-5CF1D359A31B}" type="presParOf" srcId="{F642FB94-BB8C-4948-8B0D-BC941AB1862E}" destId="{A4A3162C-D362-4108-AF4B-D5659287C7F5}" srcOrd="2" destOrd="0" presId="urn:diagrams.loki3.com/BracketList"/>
    <dgm:cxn modelId="{51CE7340-037E-4BD8-B237-71566BB78AF1}" type="presParOf" srcId="{F642FB94-BB8C-4948-8B0D-BC941AB1862E}" destId="{751F17BF-FDD8-4613-B5BB-B9FBDFA0334C}" srcOrd="3" destOrd="0" presId="urn:diagrams.loki3.com/BracketList"/>
    <dgm:cxn modelId="{891A258D-3D0C-489C-A914-5972F376CE4A}" type="presParOf" srcId="{8F1142C3-B784-4016-BFCC-B7CADB5F8409}" destId="{17FD74FF-7702-42B6-B3DD-A74DDED9B434}" srcOrd="3" destOrd="0" presId="urn:diagrams.loki3.com/BracketList"/>
    <dgm:cxn modelId="{EDD670E7-AC52-4F0C-A42B-DA4CC9FCA2EA}" type="presParOf" srcId="{8F1142C3-B784-4016-BFCC-B7CADB5F8409}" destId="{50E53184-DE8A-4C80-BEEE-606AD4561D23}" srcOrd="4" destOrd="0" presId="urn:diagrams.loki3.com/BracketList"/>
    <dgm:cxn modelId="{7833B2C7-5A15-4C04-9C99-43E245F6BD9D}" type="presParOf" srcId="{50E53184-DE8A-4C80-BEEE-606AD4561D23}" destId="{9D077E78-0E9C-46AD-8A74-7B3899C15CD8}" srcOrd="0" destOrd="0" presId="urn:diagrams.loki3.com/BracketList"/>
    <dgm:cxn modelId="{AC04FC3D-78EF-44EF-AEF1-422E5C9C5BA5}" type="presParOf" srcId="{50E53184-DE8A-4C80-BEEE-606AD4561D23}" destId="{3F17E1D1-AB1D-4C0D-9B27-E12DB15ADE55}" srcOrd="1" destOrd="0" presId="urn:diagrams.loki3.com/BracketList"/>
    <dgm:cxn modelId="{88668B54-4322-4DF4-AC74-955C927EE81A}" type="presParOf" srcId="{50E53184-DE8A-4C80-BEEE-606AD4561D23}" destId="{DF653467-87A7-41D5-A1CA-44172674291A}" srcOrd="2" destOrd="0" presId="urn:diagrams.loki3.com/BracketList"/>
    <dgm:cxn modelId="{694862DA-9FC1-40D5-B212-52ABB74234B4}" type="presParOf" srcId="{50E53184-DE8A-4C80-BEEE-606AD4561D23}" destId="{27414293-2DD2-476B-96CA-CF84F88EA85C}" srcOrd="3" destOrd="0" presId="urn:diagrams.loki3.com/BracketList"/>
    <dgm:cxn modelId="{082A07C8-01FC-4CBB-A73C-3812C24DEDC0}" type="presParOf" srcId="{8F1142C3-B784-4016-BFCC-B7CADB5F8409}" destId="{5F6688D9-7D39-40B1-B6AE-0648126063F7}" srcOrd="5" destOrd="0" presId="urn:diagrams.loki3.com/BracketList"/>
    <dgm:cxn modelId="{AFD17F05-5C53-4357-905D-1349002FAE06}" type="presParOf" srcId="{8F1142C3-B784-4016-BFCC-B7CADB5F8409}" destId="{AACE447C-F5A8-4782-A028-24C49C473647}" srcOrd="6" destOrd="0" presId="urn:diagrams.loki3.com/BracketList"/>
    <dgm:cxn modelId="{3B54E6B0-5B90-48AC-9564-CAFB9F9E0BEB}" type="presParOf" srcId="{AACE447C-F5A8-4782-A028-24C49C473647}" destId="{21E230A2-64D0-4C8B-854F-5F59CC7EA649}" srcOrd="0" destOrd="0" presId="urn:diagrams.loki3.com/BracketList"/>
    <dgm:cxn modelId="{C0CE168B-9047-4E7E-8F8D-32A9D8221EDB}" type="presParOf" srcId="{AACE447C-F5A8-4782-A028-24C49C473647}" destId="{BEEEAB6E-FEEE-4F83-B0ED-A139C5EAF7B5}" srcOrd="1" destOrd="0" presId="urn:diagrams.loki3.com/BracketList"/>
    <dgm:cxn modelId="{7FC49954-9CFD-4C74-8B8E-5448D2328DA8}" type="presParOf" srcId="{AACE447C-F5A8-4782-A028-24C49C473647}" destId="{5153FEFB-B68A-4A98-B610-E6F90F05FAEC}" srcOrd="2" destOrd="0" presId="urn:diagrams.loki3.com/BracketList"/>
    <dgm:cxn modelId="{0695F01D-6A81-4AC7-8C97-B736D1AA3078}" type="presParOf" srcId="{AACE447C-F5A8-4782-A028-24C49C473647}" destId="{ACBBEEB6-2E01-4AE7-A6CA-C6E79DDB90FB}" srcOrd="3" destOrd="0" presId="urn:diagrams.loki3.com/BracketList"/>
    <dgm:cxn modelId="{4014D864-3504-4A0F-8962-83FDF228B01F}" type="presParOf" srcId="{8F1142C3-B784-4016-BFCC-B7CADB5F8409}" destId="{3D63994A-DED2-4CE2-92EA-9DFB02B0E65B}" srcOrd="7" destOrd="0" presId="urn:diagrams.loki3.com/BracketList"/>
    <dgm:cxn modelId="{D2123CD8-5A41-44E6-BE9A-3F23216BFA38}" type="presParOf" srcId="{8F1142C3-B784-4016-BFCC-B7CADB5F8409}" destId="{E3A77278-5CE5-4FE7-AE08-3D6A94BDA486}" srcOrd="8" destOrd="0" presId="urn:diagrams.loki3.com/BracketList"/>
    <dgm:cxn modelId="{FD80515C-513B-4A5E-8418-A1E1D9B829F7}" type="presParOf" srcId="{E3A77278-5CE5-4FE7-AE08-3D6A94BDA486}" destId="{7322587A-D17B-491D-A5C5-528BA13D75A5}" srcOrd="0" destOrd="0" presId="urn:diagrams.loki3.com/BracketList"/>
    <dgm:cxn modelId="{ABFDFF2A-4ECE-49EE-90DF-0F4E205B8E6A}" type="presParOf" srcId="{E3A77278-5CE5-4FE7-AE08-3D6A94BDA486}" destId="{5A73C570-93D4-4BB4-A97B-49E93FBB10AF}" srcOrd="1" destOrd="0" presId="urn:diagrams.loki3.com/BracketList"/>
    <dgm:cxn modelId="{701C3234-A3D2-4815-BAB2-51940DE0999C}" type="presParOf" srcId="{E3A77278-5CE5-4FE7-AE08-3D6A94BDA486}" destId="{E8AAC000-7280-4CD8-AE6A-A316A0E39DB1}" srcOrd="2" destOrd="0" presId="urn:diagrams.loki3.com/BracketList"/>
    <dgm:cxn modelId="{D83566BF-6A4E-4D33-8AA2-BB02FF16C433}" type="presParOf" srcId="{E3A77278-5CE5-4FE7-AE08-3D6A94BDA486}" destId="{75C79C7C-3729-4806-AAEE-46D8F6DADC47}" srcOrd="3" destOrd="0" presId="urn:diagrams.loki3.com/BracketList"/>
    <dgm:cxn modelId="{21BAE17A-82E5-4283-95CE-0201A7602AA5}" type="presParOf" srcId="{8F1142C3-B784-4016-BFCC-B7CADB5F8409}" destId="{FBA0BA17-AFBB-4F49-A492-1D67F6EF476E}" srcOrd="9" destOrd="0" presId="urn:diagrams.loki3.com/BracketList"/>
    <dgm:cxn modelId="{4BCC0A42-2FE9-4FC1-8DF2-D3EFBAD42BE9}" type="presParOf" srcId="{8F1142C3-B784-4016-BFCC-B7CADB5F8409}" destId="{7314BAF3-18FB-4FBD-893A-5910253B3749}" srcOrd="10" destOrd="0" presId="urn:diagrams.loki3.com/BracketList"/>
    <dgm:cxn modelId="{E0D6A4BC-B8D1-4433-AC77-B38B2773F2C4}" type="presParOf" srcId="{7314BAF3-18FB-4FBD-893A-5910253B3749}" destId="{12A0EA5F-1926-48BF-83F6-B4F870D4B0A4}" srcOrd="0" destOrd="0" presId="urn:diagrams.loki3.com/BracketList"/>
    <dgm:cxn modelId="{1BBE3E1A-BAF4-4EBB-856D-AEA63F1D678C}" type="presParOf" srcId="{7314BAF3-18FB-4FBD-893A-5910253B3749}" destId="{3A65A123-C233-4E3C-932E-9E4C8554CA5E}" srcOrd="1" destOrd="0" presId="urn:diagrams.loki3.com/BracketList"/>
    <dgm:cxn modelId="{5E54255B-1B32-48D2-9F30-15B7BEC2670B}" type="presParOf" srcId="{7314BAF3-18FB-4FBD-893A-5910253B3749}" destId="{4A30ABBE-2F36-4DD2-9F8D-72916AFA1899}" srcOrd="2" destOrd="0" presId="urn:diagrams.loki3.com/BracketList"/>
    <dgm:cxn modelId="{69DDDEEA-BD28-42F3-B089-E75F9BD9C67A}" type="presParOf" srcId="{7314BAF3-18FB-4FBD-893A-5910253B3749}" destId="{73D0CDEF-A320-49DE-BBCD-C1B64239A42A}" srcOrd="3" destOrd="0" presId="urn:diagrams.loki3.com/BracketList"/>
    <dgm:cxn modelId="{33CB7BBB-D628-4DDC-9919-7E52FC630785}" type="presParOf" srcId="{8F1142C3-B784-4016-BFCC-B7CADB5F8409}" destId="{BF361E9D-58A8-48D0-8591-33CFE3361D9D}" srcOrd="11" destOrd="0" presId="urn:diagrams.loki3.com/BracketList"/>
    <dgm:cxn modelId="{33F3CDF1-DA34-4759-A152-374725522290}" type="presParOf" srcId="{8F1142C3-B784-4016-BFCC-B7CADB5F8409}" destId="{7F521090-8B6F-479E-99C2-4578B9EFFDB7}" srcOrd="12" destOrd="0" presId="urn:diagrams.loki3.com/BracketList"/>
    <dgm:cxn modelId="{DAA37F45-7FE4-4FD2-8942-186DC0D49613}" type="presParOf" srcId="{7F521090-8B6F-479E-99C2-4578B9EFFDB7}" destId="{7240E5F8-C9A4-4722-8F67-A02EC9104147}" srcOrd="0" destOrd="0" presId="urn:diagrams.loki3.com/BracketList"/>
    <dgm:cxn modelId="{2403595D-0C21-49F1-84AC-39BC60FDBED6}" type="presParOf" srcId="{7F521090-8B6F-479E-99C2-4578B9EFFDB7}" destId="{F153D6AF-CB77-4456-B3AF-AA29308BA3EF}" srcOrd="1" destOrd="0" presId="urn:diagrams.loki3.com/BracketList"/>
    <dgm:cxn modelId="{44386308-3FB7-4976-98C9-3F353C70F3DA}" type="presParOf" srcId="{7F521090-8B6F-479E-99C2-4578B9EFFDB7}" destId="{8E8C6D19-5F05-4000-A7C6-F7C86DC5533B}" srcOrd="2" destOrd="0" presId="urn:diagrams.loki3.com/BracketList"/>
    <dgm:cxn modelId="{A94E79D2-F545-45C8-98C6-0E113FABDB53}" type="presParOf" srcId="{7F521090-8B6F-479E-99C2-4578B9EFFDB7}" destId="{4DB6B1F6-7160-4409-B1BE-7A15B209AB12}" srcOrd="3" destOrd="0" presId="urn:diagrams.loki3.com/Bracket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8B05FC9-D276-4A07-82CB-AC391D08B6F5}" type="doc">
      <dgm:prSet loTypeId="urn:diagrams.loki3.com/BracketList" loCatId="officeonline" qsTypeId="urn:microsoft.com/office/officeart/2005/8/quickstyle/simple3" qsCatId="simple" csTypeId="urn:microsoft.com/office/officeart/2005/8/colors/colorful5" csCatId="colorful" phldr="1"/>
      <dgm:spPr/>
      <dgm:t>
        <a:bodyPr/>
        <a:lstStyle/>
        <a:p>
          <a:endParaRPr lang="en-US"/>
        </a:p>
      </dgm:t>
    </dgm:pt>
    <dgm:pt modelId="{23A3AFA6-B13B-489B-A46B-6687FDE40E13}">
      <dgm:prSet phldrT="[Text]" custT="1"/>
      <dgm:spPr>
        <a:xfrm>
          <a:off x="0" y="8833"/>
          <a:ext cx="1714500" cy="613800"/>
        </a:xfrm>
        <a:prstGeom prst="rect">
          <a:avLst/>
        </a:prstGeom>
        <a:noFill/>
        <a:ln>
          <a:noFill/>
        </a:ln>
        <a:effectLst/>
      </dgm:spPr>
      <dgm:t>
        <a:bodyPr/>
        <a:lstStyle/>
        <a:p>
          <a:r>
            <a:rPr lang="en-US" sz="1400" b="1" dirty="0" smtClean="0">
              <a:solidFill>
                <a:sysClr val="windowText" lastClr="000000">
                  <a:hueOff val="0"/>
                  <a:satOff val="0"/>
                  <a:lumOff val="0"/>
                  <a:alphaOff val="0"/>
                </a:sysClr>
              </a:solidFill>
              <a:latin typeface="Calibri" panose="020F0502020204030204"/>
              <a:ea typeface="+mn-ea"/>
              <a:cs typeface="+mn-cs"/>
            </a:rPr>
            <a:t>Problem Statement</a:t>
          </a:r>
          <a:endParaRPr lang="en-US" sz="1400" b="1" dirty="0">
            <a:solidFill>
              <a:sysClr val="windowText" lastClr="000000">
                <a:hueOff val="0"/>
                <a:satOff val="0"/>
                <a:lumOff val="0"/>
                <a:alphaOff val="0"/>
              </a:sysClr>
            </a:solidFill>
            <a:latin typeface="Calibri" panose="020F0502020204030204"/>
            <a:ea typeface="+mn-ea"/>
            <a:cs typeface="+mn-cs"/>
          </a:endParaRPr>
        </a:p>
      </dgm:t>
    </dgm:pt>
    <dgm:pt modelId="{836E1FB7-41B8-4E8F-B457-AF5703EF04D9}" type="parTrans" cxnId="{7882C875-A119-4191-852D-1A7B2676EF1B}">
      <dgm:prSet/>
      <dgm:spPr/>
      <dgm:t>
        <a:bodyPr/>
        <a:lstStyle/>
        <a:p>
          <a:endParaRPr lang="en-US"/>
        </a:p>
      </dgm:t>
    </dgm:pt>
    <dgm:pt modelId="{7A61AFC7-0B09-48C9-A0A7-9346A3046FAB}" type="sibTrans" cxnId="{7882C875-A119-4191-852D-1A7B2676EF1B}">
      <dgm:prSet/>
      <dgm:spPr/>
      <dgm:t>
        <a:bodyPr/>
        <a:lstStyle/>
        <a:p>
          <a:endParaRPr lang="en-US"/>
        </a:p>
      </dgm:t>
    </dgm:pt>
    <dgm:pt modelId="{3813E08C-A6B4-4575-8607-27256BFF40E7}">
      <dgm:prSet phldrT="[Text]" custT="1"/>
      <dgm:spPr>
        <a:xfrm>
          <a:off x="2194560" y="8833"/>
          <a:ext cx="4663441" cy="613800"/>
        </a:xfrm>
        <a:prstGeom prst="rect">
          <a:avLst/>
        </a:prstGeom>
        <a:gradFill rotWithShape="0">
          <a:gsLst>
            <a:gs pos="0">
              <a:srgbClr val="4472C4">
                <a:hueOff val="0"/>
                <a:satOff val="0"/>
                <a:lumOff val="0"/>
                <a:alphaOff val="0"/>
                <a:lumMod val="110000"/>
                <a:satMod val="105000"/>
                <a:tint val="67000"/>
              </a:srgbClr>
            </a:gs>
            <a:gs pos="50000">
              <a:srgbClr val="4472C4">
                <a:hueOff val="0"/>
                <a:satOff val="0"/>
                <a:lumOff val="0"/>
                <a:alphaOff val="0"/>
                <a:lumMod val="105000"/>
                <a:satMod val="103000"/>
                <a:tint val="73000"/>
              </a:srgbClr>
            </a:gs>
            <a:gs pos="100000">
              <a:srgbClr val="4472C4">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400" dirty="0" smtClean="0"/>
            <a:t>The texting bin to remind patients to be seen is not an effective way to increase visits</a:t>
          </a:r>
          <a:endParaRPr lang="en-US" sz="1400" dirty="0">
            <a:solidFill>
              <a:sysClr val="windowText" lastClr="000000"/>
            </a:solidFill>
            <a:latin typeface="Calibri" panose="020F0502020204030204"/>
            <a:ea typeface="+mn-ea"/>
            <a:cs typeface="+mn-cs"/>
          </a:endParaRPr>
        </a:p>
      </dgm:t>
    </dgm:pt>
    <dgm:pt modelId="{E483DFA1-6A3E-467C-B337-E3E6EFC9D0DB}" type="parTrans" cxnId="{73F6FCDE-F35A-47E3-8120-33A6184801CD}">
      <dgm:prSet/>
      <dgm:spPr/>
      <dgm:t>
        <a:bodyPr/>
        <a:lstStyle/>
        <a:p>
          <a:endParaRPr lang="en-US"/>
        </a:p>
      </dgm:t>
    </dgm:pt>
    <dgm:pt modelId="{C6772784-C542-4609-A52B-276462F04E2D}" type="sibTrans" cxnId="{73F6FCDE-F35A-47E3-8120-33A6184801CD}">
      <dgm:prSet/>
      <dgm:spPr/>
      <dgm:t>
        <a:bodyPr/>
        <a:lstStyle/>
        <a:p>
          <a:endParaRPr lang="en-US"/>
        </a:p>
      </dgm:t>
    </dgm:pt>
    <dgm:pt modelId="{5FBC0F64-3125-49BF-840F-2F443A68BDC2}">
      <dgm:prSet phldrT="[Text]" custT="1"/>
      <dgm:spPr>
        <a:xfrm>
          <a:off x="0" y="734233"/>
          <a:ext cx="1714500" cy="613800"/>
        </a:xfrm>
        <a:prstGeom prst="rect">
          <a:avLst/>
        </a:prstGeom>
        <a:noFill/>
        <a:ln>
          <a:noFill/>
        </a:ln>
        <a:effectLst/>
      </dgm:spPr>
      <dgm:t>
        <a:bodyPr/>
        <a:lstStyle/>
        <a:p>
          <a:r>
            <a:rPr lang="en-US" sz="1400" b="1" dirty="0" smtClean="0">
              <a:solidFill>
                <a:sysClr val="windowText" lastClr="000000">
                  <a:hueOff val="0"/>
                  <a:satOff val="0"/>
                  <a:lumOff val="0"/>
                  <a:alphaOff val="0"/>
                </a:sysClr>
              </a:solidFill>
              <a:latin typeface="Calibri" panose="020F0502020204030204"/>
              <a:ea typeface="+mn-ea"/>
              <a:cs typeface="+mn-cs"/>
            </a:rPr>
            <a:t>Team Members</a:t>
          </a:r>
          <a:endParaRPr lang="en-US" sz="1400" b="1" dirty="0">
            <a:solidFill>
              <a:sysClr val="windowText" lastClr="000000">
                <a:hueOff val="0"/>
                <a:satOff val="0"/>
                <a:lumOff val="0"/>
                <a:alphaOff val="0"/>
              </a:sysClr>
            </a:solidFill>
            <a:latin typeface="Calibri" panose="020F0502020204030204"/>
            <a:ea typeface="+mn-ea"/>
            <a:cs typeface="+mn-cs"/>
          </a:endParaRPr>
        </a:p>
      </dgm:t>
    </dgm:pt>
    <dgm:pt modelId="{B0593E55-7BBA-49F8-9CA4-5AA4C9F21BE0}" type="parTrans" cxnId="{369361BD-FCE8-4E52-ADF3-EB28628409AF}">
      <dgm:prSet/>
      <dgm:spPr/>
      <dgm:t>
        <a:bodyPr/>
        <a:lstStyle/>
        <a:p>
          <a:endParaRPr lang="en-US"/>
        </a:p>
      </dgm:t>
    </dgm:pt>
    <dgm:pt modelId="{3E595E6E-B955-47FE-886F-AD5365D36725}" type="sibTrans" cxnId="{369361BD-FCE8-4E52-ADF3-EB28628409AF}">
      <dgm:prSet/>
      <dgm:spPr/>
      <dgm:t>
        <a:bodyPr/>
        <a:lstStyle/>
        <a:p>
          <a:endParaRPr lang="en-US"/>
        </a:p>
      </dgm:t>
    </dgm:pt>
    <dgm:pt modelId="{0C39AF44-80A8-4909-9017-EC682FC16446}">
      <dgm:prSet phldrT="[Text]" custT="1"/>
      <dgm:spPr>
        <a:xfrm>
          <a:off x="0" y="1491103"/>
          <a:ext cx="1714500" cy="671343"/>
        </a:xfrm>
        <a:prstGeom prst="rect">
          <a:avLst/>
        </a:prstGeom>
        <a:noFill/>
        <a:ln>
          <a:noFill/>
        </a:ln>
        <a:effectLst/>
      </dgm:spPr>
      <dgm:t>
        <a:bodyPr/>
        <a:lstStyle/>
        <a:p>
          <a:pPr algn="r"/>
          <a:r>
            <a:rPr lang="en-US" sz="1400" b="1" dirty="0" smtClean="0">
              <a:solidFill>
                <a:sysClr val="windowText" lastClr="000000">
                  <a:hueOff val="0"/>
                  <a:satOff val="0"/>
                  <a:lumOff val="0"/>
                  <a:alphaOff val="0"/>
                </a:sysClr>
              </a:solidFill>
              <a:latin typeface="Calibri" panose="020F0502020204030204"/>
              <a:ea typeface="+mn-ea"/>
              <a:cs typeface="+mn-cs"/>
            </a:rPr>
            <a:t>Central Question/ Why</a:t>
          </a:r>
          <a:r>
            <a:rPr lang="en-US" sz="1400" b="1" baseline="0" dirty="0" smtClean="0">
              <a:solidFill>
                <a:sysClr val="windowText" lastClr="000000">
                  <a:hueOff val="0"/>
                  <a:satOff val="0"/>
                  <a:lumOff val="0"/>
                  <a:alphaOff val="0"/>
                </a:sysClr>
              </a:solidFill>
              <a:latin typeface="Calibri" panose="020F0502020204030204"/>
              <a:ea typeface="+mn-ea"/>
              <a:cs typeface="+mn-cs"/>
            </a:rPr>
            <a:t> work on this now?</a:t>
          </a:r>
          <a:endParaRPr lang="en-US" sz="1800" b="1" dirty="0">
            <a:solidFill>
              <a:sysClr val="windowText" lastClr="000000">
                <a:hueOff val="0"/>
                <a:satOff val="0"/>
                <a:lumOff val="0"/>
                <a:alphaOff val="0"/>
              </a:sysClr>
            </a:solidFill>
            <a:latin typeface="Calibri" panose="020F0502020204030204"/>
            <a:ea typeface="+mn-ea"/>
            <a:cs typeface="+mn-cs"/>
          </a:endParaRPr>
        </a:p>
      </dgm:t>
    </dgm:pt>
    <dgm:pt modelId="{BB5F584F-A29E-404D-80AD-88ECD20B955A}" type="parTrans" cxnId="{7181E062-C273-400C-83DB-0120FBD04AB1}">
      <dgm:prSet/>
      <dgm:spPr/>
      <dgm:t>
        <a:bodyPr/>
        <a:lstStyle/>
        <a:p>
          <a:endParaRPr lang="en-US"/>
        </a:p>
      </dgm:t>
    </dgm:pt>
    <dgm:pt modelId="{156988DD-B059-4030-810C-ACE544FC0D2B}" type="sibTrans" cxnId="{7181E062-C273-400C-83DB-0120FBD04AB1}">
      <dgm:prSet/>
      <dgm:spPr/>
      <dgm:t>
        <a:bodyPr/>
        <a:lstStyle/>
        <a:p>
          <a:endParaRPr lang="en-US"/>
        </a:p>
      </dgm:t>
    </dgm:pt>
    <dgm:pt modelId="{A25D86C3-EADB-4275-95F0-CD9034AE095F}">
      <dgm:prSet phldrT="[Text]" custT="1"/>
      <dgm:spPr>
        <a:xfrm>
          <a:off x="2194560" y="734233"/>
          <a:ext cx="4663441" cy="613800"/>
        </a:xfrm>
        <a:prstGeom prst="rect">
          <a:avLst/>
        </a:prstGeom>
        <a:gradFill rotWithShape="0">
          <a:gsLst>
            <a:gs pos="0">
              <a:srgbClr val="4472C4">
                <a:hueOff val="-1225557"/>
                <a:satOff val="-1705"/>
                <a:lumOff val="-654"/>
                <a:alphaOff val="0"/>
                <a:lumMod val="110000"/>
                <a:satMod val="105000"/>
                <a:tint val="67000"/>
              </a:srgbClr>
            </a:gs>
            <a:gs pos="50000">
              <a:srgbClr val="4472C4">
                <a:hueOff val="-1225557"/>
                <a:satOff val="-1705"/>
                <a:lumOff val="-654"/>
                <a:alphaOff val="0"/>
                <a:lumMod val="105000"/>
                <a:satMod val="103000"/>
                <a:tint val="73000"/>
              </a:srgbClr>
            </a:gs>
            <a:gs pos="100000">
              <a:srgbClr val="4472C4">
                <a:hueOff val="-1225557"/>
                <a:satOff val="-1705"/>
                <a:lumOff val="-654"/>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400" dirty="0" smtClean="0">
              <a:solidFill>
                <a:sysClr val="windowText" lastClr="000000"/>
              </a:solidFill>
              <a:latin typeface="Calibri" panose="020F0502020204030204"/>
              <a:ea typeface="+mn-ea"/>
              <a:cs typeface="+mn-cs"/>
            </a:rPr>
            <a:t>Nindi Tiemo and Rebekah Mabrey</a:t>
          </a:r>
          <a:endParaRPr lang="en-US" sz="1400" dirty="0">
            <a:solidFill>
              <a:sysClr val="windowText" lastClr="000000"/>
            </a:solidFill>
            <a:latin typeface="Calibri" panose="020F0502020204030204"/>
            <a:ea typeface="+mn-ea"/>
            <a:cs typeface="+mn-cs"/>
          </a:endParaRPr>
        </a:p>
      </dgm:t>
    </dgm:pt>
    <dgm:pt modelId="{C17B3235-A1B1-4E35-A7B0-6096F37B2902}" type="parTrans" cxnId="{3474F3FE-9BDD-4A1B-BDF6-D1FE15CAB424}">
      <dgm:prSet/>
      <dgm:spPr/>
      <dgm:t>
        <a:bodyPr/>
        <a:lstStyle/>
        <a:p>
          <a:endParaRPr lang="en-US"/>
        </a:p>
      </dgm:t>
    </dgm:pt>
    <dgm:pt modelId="{535956B3-8C12-4973-AD83-B9DE006810F8}" type="sibTrans" cxnId="{3474F3FE-9BDD-4A1B-BDF6-D1FE15CAB424}">
      <dgm:prSet/>
      <dgm:spPr/>
      <dgm:t>
        <a:bodyPr/>
        <a:lstStyle/>
        <a:p>
          <a:endParaRPr lang="en-US"/>
        </a:p>
      </dgm:t>
    </dgm:pt>
    <dgm:pt modelId="{4579C739-9B1A-4433-84B2-C9284774BA7B}">
      <dgm:prSet phldrT="[Text]" custT="1"/>
      <dgm:spPr>
        <a:xfrm>
          <a:off x="0" y="2305516"/>
          <a:ext cx="1714500" cy="613800"/>
        </a:xfrm>
        <a:prstGeom prst="rect">
          <a:avLst/>
        </a:prstGeom>
        <a:noFill/>
        <a:ln>
          <a:noFill/>
        </a:ln>
        <a:effectLst/>
      </dgm:spPr>
      <dgm:t>
        <a:bodyPr/>
        <a:lstStyle/>
        <a:p>
          <a:pPr algn="r"/>
          <a:r>
            <a:rPr lang="en-US" sz="1400" b="1" dirty="0" smtClean="0">
              <a:solidFill>
                <a:sysClr val="windowText" lastClr="000000">
                  <a:hueOff val="0"/>
                  <a:satOff val="0"/>
                  <a:lumOff val="0"/>
                  <a:alphaOff val="0"/>
                </a:sysClr>
              </a:solidFill>
              <a:latin typeface="Calibri" panose="020F0502020204030204"/>
              <a:ea typeface="+mn-ea"/>
              <a:cs typeface="+mn-cs"/>
            </a:rPr>
            <a:t>Measures</a:t>
          </a:r>
          <a:endParaRPr lang="en-US" sz="1400" b="1" dirty="0">
            <a:solidFill>
              <a:sysClr val="windowText" lastClr="000000">
                <a:hueOff val="0"/>
                <a:satOff val="0"/>
                <a:lumOff val="0"/>
                <a:alphaOff val="0"/>
              </a:sysClr>
            </a:solidFill>
            <a:latin typeface="Calibri" panose="020F0502020204030204"/>
            <a:ea typeface="+mn-ea"/>
            <a:cs typeface="+mn-cs"/>
          </a:endParaRPr>
        </a:p>
      </dgm:t>
    </dgm:pt>
    <dgm:pt modelId="{B47CD5C7-AB18-4BB9-B5F2-81622E221E95}" type="parTrans" cxnId="{876D57BB-7599-4ADD-81D1-37A9A01588BD}">
      <dgm:prSet/>
      <dgm:spPr/>
      <dgm:t>
        <a:bodyPr/>
        <a:lstStyle/>
        <a:p>
          <a:endParaRPr lang="en-US"/>
        </a:p>
      </dgm:t>
    </dgm:pt>
    <dgm:pt modelId="{8E0D6C29-B589-4E34-B403-17513CF6DEDA}" type="sibTrans" cxnId="{876D57BB-7599-4ADD-81D1-37A9A01588BD}">
      <dgm:prSet/>
      <dgm:spPr/>
      <dgm:t>
        <a:bodyPr/>
        <a:lstStyle/>
        <a:p>
          <a:endParaRPr lang="en-US"/>
        </a:p>
      </dgm:t>
    </dgm:pt>
    <dgm:pt modelId="{3A08CB7D-CF45-452D-9A18-25D9A783F106}">
      <dgm:prSet phldrT="[Text]" custT="1"/>
      <dgm:spPr>
        <a:xfrm>
          <a:off x="0" y="4635166"/>
          <a:ext cx="1714500" cy="613800"/>
        </a:xfrm>
        <a:prstGeom prst="rect">
          <a:avLst/>
        </a:prstGeom>
        <a:noFill/>
        <a:ln>
          <a:noFill/>
        </a:ln>
        <a:effectLst/>
      </dgm:spPr>
      <dgm:t>
        <a:bodyPr/>
        <a:lstStyle/>
        <a:p>
          <a:pPr algn="r"/>
          <a:r>
            <a:rPr lang="en-US" sz="1400" b="1" dirty="0" smtClean="0">
              <a:solidFill>
                <a:sysClr val="windowText" lastClr="000000">
                  <a:hueOff val="0"/>
                  <a:satOff val="0"/>
                  <a:lumOff val="0"/>
                  <a:alphaOff val="0"/>
                </a:sysClr>
              </a:solidFill>
              <a:latin typeface="Calibri" panose="020F0502020204030204"/>
              <a:ea typeface="+mn-ea"/>
              <a:cs typeface="+mn-cs"/>
            </a:rPr>
            <a:t>Scope</a:t>
          </a:r>
          <a:r>
            <a:rPr lang="en-US" sz="1200" dirty="0" smtClean="0">
              <a:solidFill>
                <a:sysClr val="windowText" lastClr="000000">
                  <a:hueOff val="0"/>
                  <a:satOff val="0"/>
                  <a:lumOff val="0"/>
                  <a:alphaOff val="0"/>
                </a:sysClr>
              </a:solidFill>
              <a:latin typeface="Calibri" panose="020F0502020204030204"/>
              <a:ea typeface="+mn-ea"/>
              <a:cs typeface="+mn-cs"/>
            </a:rPr>
            <a:t> </a:t>
          </a:r>
          <a:endParaRPr lang="en-US" sz="1100" b="0" dirty="0">
            <a:solidFill>
              <a:sysClr val="windowText" lastClr="000000">
                <a:hueOff val="0"/>
                <a:satOff val="0"/>
                <a:lumOff val="0"/>
                <a:alphaOff val="0"/>
              </a:sysClr>
            </a:solidFill>
            <a:latin typeface="Calibri" panose="020F0502020204030204"/>
            <a:ea typeface="+mn-ea"/>
            <a:cs typeface="+mn-cs"/>
          </a:endParaRPr>
        </a:p>
      </dgm:t>
    </dgm:pt>
    <dgm:pt modelId="{5A6A79BE-34FA-44CC-B83A-8F4B4CF983CB}" type="parTrans" cxnId="{54725FA8-5613-4976-AD64-921163BAA73B}">
      <dgm:prSet/>
      <dgm:spPr/>
      <dgm:t>
        <a:bodyPr/>
        <a:lstStyle/>
        <a:p>
          <a:endParaRPr lang="en-US"/>
        </a:p>
      </dgm:t>
    </dgm:pt>
    <dgm:pt modelId="{CAD487F5-A709-437E-ABFE-06F6E019932C}" type="sibTrans" cxnId="{54725FA8-5613-4976-AD64-921163BAA73B}">
      <dgm:prSet/>
      <dgm:spPr/>
      <dgm:t>
        <a:bodyPr/>
        <a:lstStyle/>
        <a:p>
          <a:endParaRPr lang="en-US"/>
        </a:p>
      </dgm:t>
    </dgm:pt>
    <dgm:pt modelId="{4116D923-3DE5-4EC5-BFDB-86285A8C3598}">
      <dgm:prSet phldrT="[Text]" custT="1"/>
      <dgm:spPr>
        <a:xfrm>
          <a:off x="0" y="3030916"/>
          <a:ext cx="1714500" cy="613800"/>
        </a:xfrm>
        <a:prstGeom prst="rect">
          <a:avLst/>
        </a:prstGeom>
        <a:noFill/>
        <a:ln>
          <a:noFill/>
        </a:ln>
        <a:effectLst/>
      </dgm:spPr>
      <dgm:t>
        <a:bodyPr/>
        <a:lstStyle/>
        <a:p>
          <a:pPr algn="r"/>
          <a:r>
            <a:rPr lang="en-US" sz="1400" b="1" dirty="0" smtClean="0">
              <a:solidFill>
                <a:sysClr val="windowText" lastClr="000000">
                  <a:hueOff val="0"/>
                  <a:satOff val="0"/>
                  <a:lumOff val="0"/>
                  <a:alphaOff val="0"/>
                </a:sysClr>
              </a:solidFill>
              <a:latin typeface="Calibri" panose="020F0502020204030204"/>
              <a:ea typeface="+mn-ea"/>
              <a:cs typeface="+mn-cs"/>
            </a:rPr>
            <a:t>Goal Statement</a:t>
          </a:r>
          <a:endParaRPr lang="en-US" sz="1400" b="1" dirty="0">
            <a:solidFill>
              <a:sysClr val="windowText" lastClr="000000">
                <a:hueOff val="0"/>
                <a:satOff val="0"/>
                <a:lumOff val="0"/>
                <a:alphaOff val="0"/>
              </a:sysClr>
            </a:solidFill>
            <a:latin typeface="Calibri" panose="020F0502020204030204"/>
            <a:ea typeface="+mn-ea"/>
            <a:cs typeface="+mn-cs"/>
          </a:endParaRPr>
        </a:p>
      </dgm:t>
    </dgm:pt>
    <dgm:pt modelId="{DA854F54-B4EC-4130-9E51-B3E5DA9923DF}" type="parTrans" cxnId="{312D7F26-6BC7-4814-B1BE-2BBFD19598E6}">
      <dgm:prSet/>
      <dgm:spPr/>
      <dgm:t>
        <a:bodyPr/>
        <a:lstStyle/>
        <a:p>
          <a:endParaRPr lang="en-US"/>
        </a:p>
      </dgm:t>
    </dgm:pt>
    <dgm:pt modelId="{2B5C527C-2A5F-4F71-9138-CA7B8E4F7548}" type="sibTrans" cxnId="{312D7F26-6BC7-4814-B1BE-2BBFD19598E6}">
      <dgm:prSet/>
      <dgm:spPr/>
      <dgm:t>
        <a:bodyPr/>
        <a:lstStyle/>
        <a:p>
          <a:endParaRPr lang="en-US"/>
        </a:p>
      </dgm:t>
    </dgm:pt>
    <dgm:pt modelId="{BDA20F66-4E23-47B5-AAB7-687B7DCDED00}">
      <dgm:prSet phldrT="[Text]" custT="1"/>
      <dgm:spPr>
        <a:xfrm>
          <a:off x="2194560" y="2305516"/>
          <a:ext cx="4663441" cy="613800"/>
        </a:xfrm>
        <a:prstGeom prst="rect">
          <a:avLst/>
        </a:prstGeom>
        <a:gradFill rotWithShape="0">
          <a:gsLst>
            <a:gs pos="0">
              <a:srgbClr val="4472C4">
                <a:hueOff val="-3676672"/>
                <a:satOff val="-5114"/>
                <a:lumOff val="-1961"/>
                <a:alphaOff val="0"/>
                <a:lumMod val="110000"/>
                <a:satMod val="105000"/>
                <a:tint val="67000"/>
              </a:srgbClr>
            </a:gs>
            <a:gs pos="50000">
              <a:srgbClr val="4472C4">
                <a:hueOff val="-3676672"/>
                <a:satOff val="-5114"/>
                <a:lumOff val="-1961"/>
                <a:alphaOff val="0"/>
                <a:lumMod val="105000"/>
                <a:satMod val="103000"/>
                <a:tint val="73000"/>
              </a:srgbClr>
            </a:gs>
            <a:gs pos="100000">
              <a:srgbClr val="4472C4">
                <a:hueOff val="-3676672"/>
                <a:satOff val="-5114"/>
                <a:lumOff val="-1961"/>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400" baseline="0" dirty="0" smtClean="0">
              <a:solidFill>
                <a:schemeClr val="tx2"/>
              </a:solidFill>
              <a:latin typeface="Calibri" panose="020F0502020204030204"/>
              <a:ea typeface="+mn-ea"/>
              <a:cs typeface="+mn-cs"/>
            </a:rPr>
            <a:t> </a:t>
          </a:r>
          <a:endParaRPr lang="en-US" sz="1400" dirty="0">
            <a:solidFill>
              <a:schemeClr val="tx2"/>
            </a:solidFill>
            <a:latin typeface="Calibri" panose="020F0502020204030204"/>
            <a:ea typeface="+mn-ea"/>
            <a:cs typeface="+mn-cs"/>
          </a:endParaRPr>
        </a:p>
      </dgm:t>
    </dgm:pt>
    <dgm:pt modelId="{406BE115-C2F1-4F53-B5B3-01C28047908F}" type="parTrans" cxnId="{C36E4F41-5493-437F-BC53-BF5BB0B2D5B1}">
      <dgm:prSet/>
      <dgm:spPr/>
      <dgm:t>
        <a:bodyPr/>
        <a:lstStyle/>
        <a:p>
          <a:endParaRPr lang="en-US"/>
        </a:p>
      </dgm:t>
    </dgm:pt>
    <dgm:pt modelId="{3CF7C7F8-401D-4A06-B410-0ADED022F434}" type="sibTrans" cxnId="{C36E4F41-5493-437F-BC53-BF5BB0B2D5B1}">
      <dgm:prSet/>
      <dgm:spPr/>
      <dgm:t>
        <a:bodyPr/>
        <a:lstStyle/>
        <a:p>
          <a:endParaRPr lang="en-US"/>
        </a:p>
      </dgm:t>
    </dgm:pt>
    <dgm:pt modelId="{92574F46-373C-491B-B78A-0DB237A8F20D}">
      <dgm:prSet phldrT="[Text]" custT="1"/>
      <dgm:spPr>
        <a:xfrm>
          <a:off x="0" y="3833041"/>
          <a:ext cx="1714500" cy="613800"/>
        </a:xfrm>
        <a:prstGeom prst="rect">
          <a:avLst/>
        </a:prstGeom>
        <a:noFill/>
        <a:ln>
          <a:noFill/>
        </a:ln>
        <a:effectLst/>
      </dgm:spPr>
      <dgm:t>
        <a:bodyPr/>
        <a:lstStyle/>
        <a:p>
          <a:pPr algn="r"/>
          <a:r>
            <a:rPr lang="en-US" sz="1400" b="1" dirty="0" smtClean="0">
              <a:solidFill>
                <a:sysClr val="windowText" lastClr="000000">
                  <a:hueOff val="0"/>
                  <a:satOff val="0"/>
                  <a:lumOff val="0"/>
                  <a:alphaOff val="0"/>
                </a:sysClr>
              </a:solidFill>
              <a:latin typeface="Calibri" panose="020F0502020204030204"/>
              <a:ea typeface="+mn-ea"/>
              <a:cs typeface="+mn-cs"/>
            </a:rPr>
            <a:t>Milestones/ Dates</a:t>
          </a:r>
          <a:endParaRPr lang="en-US" sz="1400" b="1" dirty="0">
            <a:solidFill>
              <a:sysClr val="windowText" lastClr="000000">
                <a:hueOff val="0"/>
                <a:satOff val="0"/>
                <a:lumOff val="0"/>
                <a:alphaOff val="0"/>
              </a:sysClr>
            </a:solidFill>
            <a:latin typeface="Calibri" panose="020F0502020204030204"/>
            <a:ea typeface="+mn-ea"/>
            <a:cs typeface="+mn-cs"/>
          </a:endParaRPr>
        </a:p>
      </dgm:t>
    </dgm:pt>
    <dgm:pt modelId="{44214B7D-93D4-4423-BA77-60C104AF58B9}" type="parTrans" cxnId="{41792CFF-8ADA-4B31-9079-347A8AF001BA}">
      <dgm:prSet/>
      <dgm:spPr/>
      <dgm:t>
        <a:bodyPr/>
        <a:lstStyle/>
        <a:p>
          <a:endParaRPr lang="en-US"/>
        </a:p>
      </dgm:t>
    </dgm:pt>
    <dgm:pt modelId="{8786E44A-3A10-4E65-BB66-8F7FCC063FBE}" type="sibTrans" cxnId="{41792CFF-8ADA-4B31-9079-347A8AF001BA}">
      <dgm:prSet/>
      <dgm:spPr/>
      <dgm:t>
        <a:bodyPr/>
        <a:lstStyle/>
        <a:p>
          <a:endParaRPr lang="en-US"/>
        </a:p>
      </dgm:t>
    </dgm:pt>
    <dgm:pt modelId="{64E7A648-6028-43E8-9DC0-8C6598AEFD20}">
      <dgm:prSet phldrT="[Text]" custT="1"/>
      <dgm:spPr>
        <a:xfrm>
          <a:off x="2194560" y="3030916"/>
          <a:ext cx="4663441" cy="613800"/>
        </a:xfrm>
        <a:prstGeom prst="rect">
          <a:avLst/>
        </a:prstGeom>
        <a:gradFill rotWithShape="0">
          <a:gsLst>
            <a:gs pos="0">
              <a:srgbClr val="4472C4">
                <a:hueOff val="-4902230"/>
                <a:satOff val="-6819"/>
                <a:lumOff val="-2615"/>
                <a:alphaOff val="0"/>
                <a:lumMod val="110000"/>
                <a:satMod val="105000"/>
                <a:tint val="67000"/>
              </a:srgbClr>
            </a:gs>
            <a:gs pos="50000">
              <a:srgbClr val="4472C4">
                <a:hueOff val="-4902230"/>
                <a:satOff val="-6819"/>
                <a:lumOff val="-2615"/>
                <a:alphaOff val="0"/>
                <a:lumMod val="105000"/>
                <a:satMod val="103000"/>
                <a:tint val="73000"/>
              </a:srgbClr>
            </a:gs>
            <a:gs pos="100000">
              <a:srgbClr val="4472C4">
                <a:hueOff val="-4902230"/>
                <a:satOff val="-6819"/>
                <a:lumOff val="-2615"/>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400" dirty="0" smtClean="0"/>
            <a:t>The goal of this project is to prove the efficacy of the texting bin in its goal of getting patients to follow-up with their provider. </a:t>
          </a:r>
          <a:endParaRPr lang="en-US" sz="1400" dirty="0">
            <a:solidFill>
              <a:schemeClr val="tx2"/>
            </a:solidFill>
            <a:latin typeface="Calibri" panose="020F0502020204030204"/>
            <a:ea typeface="+mn-ea"/>
            <a:cs typeface="+mn-cs"/>
          </a:endParaRPr>
        </a:p>
      </dgm:t>
    </dgm:pt>
    <dgm:pt modelId="{5E2BA33E-1491-466E-8A19-EEF93FAFE440}" type="parTrans" cxnId="{7E66283D-97AE-47D7-B763-285373F879C8}">
      <dgm:prSet/>
      <dgm:spPr/>
      <dgm:t>
        <a:bodyPr/>
        <a:lstStyle/>
        <a:p>
          <a:endParaRPr lang="en-US"/>
        </a:p>
      </dgm:t>
    </dgm:pt>
    <dgm:pt modelId="{7B5DD2BD-721A-4E33-83DC-8B7E4D1E6FBF}" type="sibTrans" cxnId="{7E66283D-97AE-47D7-B763-285373F879C8}">
      <dgm:prSet/>
      <dgm:spPr/>
      <dgm:t>
        <a:bodyPr/>
        <a:lstStyle/>
        <a:p>
          <a:endParaRPr lang="en-US"/>
        </a:p>
      </dgm:t>
    </dgm:pt>
    <dgm:pt modelId="{C574DDDE-1C8E-44C0-88BA-DA7F9F2F5D62}">
      <dgm:prSet phldrT="[Text]" custT="1"/>
      <dgm:spPr>
        <a:xfrm>
          <a:off x="2194560" y="3756316"/>
          <a:ext cx="4663441" cy="767250"/>
        </a:xfrm>
        <a:prstGeom prst="rect">
          <a:avLst/>
        </a:prstGeom>
        <a:gradFill rotWithShape="0">
          <a:gsLst>
            <a:gs pos="0">
              <a:srgbClr val="4472C4">
                <a:hueOff val="-6127787"/>
                <a:satOff val="-8523"/>
                <a:lumOff val="-3268"/>
                <a:alphaOff val="0"/>
                <a:lumMod val="110000"/>
                <a:satMod val="105000"/>
                <a:tint val="67000"/>
              </a:srgbClr>
            </a:gs>
            <a:gs pos="50000">
              <a:srgbClr val="4472C4">
                <a:hueOff val="-6127787"/>
                <a:satOff val="-8523"/>
                <a:lumOff val="-3268"/>
                <a:alphaOff val="0"/>
                <a:lumMod val="105000"/>
                <a:satMod val="103000"/>
                <a:tint val="73000"/>
              </a:srgbClr>
            </a:gs>
            <a:gs pos="100000">
              <a:srgbClr val="4472C4">
                <a:hueOff val="-6127787"/>
                <a:satOff val="-8523"/>
                <a:lumOff val="-3268"/>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400" dirty="0" smtClean="0">
              <a:solidFill>
                <a:sysClr val="windowText" lastClr="000000"/>
              </a:solidFill>
              <a:latin typeface="Calibri" panose="020F0502020204030204"/>
              <a:ea typeface="+mn-ea"/>
              <a:cs typeface="+mn-cs"/>
            </a:rPr>
            <a:t> </a:t>
          </a:r>
          <a:endParaRPr lang="en-US" sz="1400" dirty="0">
            <a:solidFill>
              <a:sysClr val="windowText" lastClr="000000"/>
            </a:solidFill>
            <a:latin typeface="Calibri" panose="020F0502020204030204"/>
            <a:ea typeface="+mn-ea"/>
            <a:cs typeface="+mn-cs"/>
          </a:endParaRPr>
        </a:p>
      </dgm:t>
    </dgm:pt>
    <dgm:pt modelId="{5F1FC445-FE69-4207-91C3-E343E67DEE6F}" type="parTrans" cxnId="{D3705155-5226-4F07-B5F5-CE65EC2D21AF}">
      <dgm:prSet/>
      <dgm:spPr/>
      <dgm:t>
        <a:bodyPr/>
        <a:lstStyle/>
        <a:p>
          <a:endParaRPr lang="en-US"/>
        </a:p>
      </dgm:t>
    </dgm:pt>
    <dgm:pt modelId="{80766AF2-9C43-43B6-A2E8-D5D5EBAC48FF}" type="sibTrans" cxnId="{D3705155-5226-4F07-B5F5-CE65EC2D21AF}">
      <dgm:prSet/>
      <dgm:spPr/>
      <dgm:t>
        <a:bodyPr/>
        <a:lstStyle/>
        <a:p>
          <a:endParaRPr lang="en-US"/>
        </a:p>
      </dgm:t>
    </dgm:pt>
    <dgm:pt modelId="{77D1A00C-0B5A-49EB-823C-92741D5D63F3}">
      <dgm:prSet phldrT="[Text]" custT="1"/>
      <dgm:spPr>
        <a:xfrm>
          <a:off x="2194560" y="4635166"/>
          <a:ext cx="4663441" cy="613800"/>
        </a:xfrm>
        <a:prstGeom prst="rect">
          <a:avLst/>
        </a:prstGeom>
        <a:gradFill rotWithShape="0">
          <a:gsLst>
            <a:gs pos="0">
              <a:srgbClr val="4472C4">
                <a:hueOff val="-7353344"/>
                <a:satOff val="-10228"/>
                <a:lumOff val="-3922"/>
                <a:alphaOff val="0"/>
                <a:lumMod val="110000"/>
                <a:satMod val="105000"/>
                <a:tint val="67000"/>
              </a:srgbClr>
            </a:gs>
            <a:gs pos="50000">
              <a:srgbClr val="4472C4">
                <a:hueOff val="-7353344"/>
                <a:satOff val="-10228"/>
                <a:lumOff val="-3922"/>
                <a:alphaOff val="0"/>
                <a:lumMod val="105000"/>
                <a:satMod val="103000"/>
                <a:tint val="73000"/>
              </a:srgbClr>
            </a:gs>
            <a:gs pos="100000">
              <a:srgbClr val="4472C4">
                <a:hueOff val="-7353344"/>
                <a:satOff val="-10228"/>
                <a:lumOff val="-3922"/>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400" dirty="0" smtClean="0">
              <a:solidFill>
                <a:sysClr val="windowText" lastClr="000000"/>
              </a:solidFill>
              <a:latin typeface="Calibri" panose="020F0502020204030204"/>
              <a:ea typeface="+mn-ea"/>
              <a:cs typeface="+mn-cs"/>
            </a:rPr>
            <a:t> </a:t>
          </a:r>
          <a:endParaRPr lang="en-US" sz="1400" dirty="0">
            <a:solidFill>
              <a:sysClr val="windowText" lastClr="000000"/>
            </a:solidFill>
            <a:latin typeface="Calibri" panose="020F0502020204030204"/>
            <a:ea typeface="+mn-ea"/>
            <a:cs typeface="+mn-cs"/>
          </a:endParaRPr>
        </a:p>
      </dgm:t>
    </dgm:pt>
    <dgm:pt modelId="{51B83B93-60BE-4F36-AB43-108AF1693B07}" type="parTrans" cxnId="{384A93AA-7CD9-458F-84B3-3C00AAE8ABAA}">
      <dgm:prSet/>
      <dgm:spPr/>
      <dgm:t>
        <a:bodyPr/>
        <a:lstStyle/>
        <a:p>
          <a:endParaRPr lang="en-US"/>
        </a:p>
      </dgm:t>
    </dgm:pt>
    <dgm:pt modelId="{9137D04F-9163-43E0-AD78-F71976DEDD91}" type="sibTrans" cxnId="{384A93AA-7CD9-458F-84B3-3C00AAE8ABAA}">
      <dgm:prSet/>
      <dgm:spPr/>
      <dgm:t>
        <a:bodyPr/>
        <a:lstStyle/>
        <a:p>
          <a:endParaRPr lang="en-US"/>
        </a:p>
      </dgm:t>
    </dgm:pt>
    <dgm:pt modelId="{75D35A07-64D8-4EC8-864C-92A053CE7D68}">
      <dgm:prSet phldrT="[Text]" custT="1"/>
      <dgm:spPr>
        <a:xfrm>
          <a:off x="2194560" y="1459633"/>
          <a:ext cx="4663441" cy="734282"/>
        </a:xfrm>
        <a:prstGeom prst="rect">
          <a:avLst/>
        </a:prstGeom>
        <a:gradFill rotWithShape="0">
          <a:gsLst>
            <a:gs pos="0">
              <a:srgbClr val="4472C4">
                <a:hueOff val="-2451115"/>
                <a:satOff val="-3409"/>
                <a:lumOff val="-1307"/>
                <a:alphaOff val="0"/>
                <a:lumMod val="110000"/>
                <a:satMod val="105000"/>
                <a:tint val="67000"/>
              </a:srgbClr>
            </a:gs>
            <a:gs pos="50000">
              <a:srgbClr val="4472C4">
                <a:hueOff val="-2451115"/>
                <a:satOff val="-3409"/>
                <a:lumOff val="-1307"/>
                <a:alphaOff val="0"/>
                <a:lumMod val="105000"/>
                <a:satMod val="103000"/>
                <a:tint val="73000"/>
              </a:srgbClr>
            </a:gs>
            <a:gs pos="100000">
              <a:srgbClr val="4472C4">
                <a:hueOff val="-2451115"/>
                <a:satOff val="-3409"/>
                <a:lumOff val="-1307"/>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400" dirty="0" smtClean="0"/>
            <a:t>The texting bin is supposed to help remind patients to schedule appointments with their providers in order to have adequate follow-up care. However, provider perception is that they either do not bother using it and/or it does not do an adequate job reaching patients. Potential barriers are messages being sent in English and being sent to phones that may not be able to receive messages or receive messages at any time.</a:t>
          </a:r>
          <a:endParaRPr lang="en-US" sz="1400" dirty="0">
            <a:solidFill>
              <a:sysClr val="windowText" lastClr="000000"/>
            </a:solidFill>
            <a:latin typeface="Calibri" panose="020F0502020204030204" pitchFamily="34" charset="0"/>
            <a:ea typeface="+mn-ea"/>
            <a:cs typeface="Calibri" panose="020F0502020204030204" pitchFamily="34" charset="0"/>
          </a:endParaRPr>
        </a:p>
      </dgm:t>
    </dgm:pt>
    <dgm:pt modelId="{F27372AF-DD89-4413-99CD-904E209E551D}" type="parTrans" cxnId="{4EA3CFE7-2A19-495A-A711-BB4BE5CBD2EB}">
      <dgm:prSet/>
      <dgm:spPr/>
      <dgm:t>
        <a:bodyPr/>
        <a:lstStyle/>
        <a:p>
          <a:endParaRPr lang="en-US"/>
        </a:p>
      </dgm:t>
    </dgm:pt>
    <dgm:pt modelId="{0D910E83-7181-4BBF-A8A0-638C8A59827C}" type="sibTrans" cxnId="{4EA3CFE7-2A19-495A-A711-BB4BE5CBD2EB}">
      <dgm:prSet/>
      <dgm:spPr/>
      <dgm:t>
        <a:bodyPr/>
        <a:lstStyle/>
        <a:p>
          <a:endParaRPr lang="en-US"/>
        </a:p>
      </dgm:t>
    </dgm:pt>
    <dgm:pt modelId="{761D81E5-999F-4338-83F0-834EAC87367C}">
      <dgm:prSet phldrT="[Text]" custT="1"/>
      <dgm:spPr>
        <a:xfrm>
          <a:off x="2194560" y="4635166"/>
          <a:ext cx="4663441" cy="613800"/>
        </a:xfrm>
        <a:gradFill rotWithShape="0">
          <a:gsLst>
            <a:gs pos="0">
              <a:srgbClr val="4472C4">
                <a:hueOff val="-7353344"/>
                <a:satOff val="-10228"/>
                <a:lumOff val="-3922"/>
                <a:alphaOff val="0"/>
                <a:lumMod val="110000"/>
                <a:satMod val="105000"/>
                <a:tint val="67000"/>
              </a:srgbClr>
            </a:gs>
            <a:gs pos="50000">
              <a:srgbClr val="4472C4">
                <a:hueOff val="-7353344"/>
                <a:satOff val="-10228"/>
                <a:lumOff val="-3922"/>
                <a:alphaOff val="0"/>
                <a:lumMod val="105000"/>
                <a:satMod val="103000"/>
                <a:tint val="73000"/>
              </a:srgbClr>
            </a:gs>
            <a:gs pos="100000">
              <a:srgbClr val="4472C4">
                <a:hueOff val="-7353344"/>
                <a:satOff val="-10228"/>
                <a:lumOff val="-3922"/>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400" dirty="0" smtClean="0">
              <a:solidFill>
                <a:sysClr val="windowText" lastClr="000000"/>
              </a:solidFill>
              <a:latin typeface="Calibri" panose="020F0502020204030204"/>
              <a:ea typeface="+mn-ea"/>
              <a:cs typeface="+mn-cs"/>
            </a:rPr>
            <a:t> </a:t>
          </a:r>
          <a:endParaRPr lang="en-US" sz="1400" dirty="0">
            <a:solidFill>
              <a:sysClr val="windowText" lastClr="000000"/>
            </a:solidFill>
            <a:latin typeface="Calibri" panose="020F0502020204030204"/>
            <a:ea typeface="+mn-ea"/>
            <a:cs typeface="+mn-cs"/>
          </a:endParaRPr>
        </a:p>
      </dgm:t>
    </dgm:pt>
    <dgm:pt modelId="{B6AADBC5-EB5D-4EE1-A0F7-D5F13B3DA5F7}" type="parTrans" cxnId="{725EB9DA-EE00-4892-ACEF-5468BC4619D8}">
      <dgm:prSet/>
      <dgm:spPr/>
      <dgm:t>
        <a:bodyPr/>
        <a:lstStyle/>
        <a:p>
          <a:endParaRPr lang="en-US"/>
        </a:p>
      </dgm:t>
    </dgm:pt>
    <dgm:pt modelId="{F6EEE8EE-47CD-4462-86CC-BE4D5B4E6C31}" type="sibTrans" cxnId="{725EB9DA-EE00-4892-ACEF-5468BC4619D8}">
      <dgm:prSet/>
      <dgm:spPr/>
      <dgm:t>
        <a:bodyPr/>
        <a:lstStyle/>
        <a:p>
          <a:endParaRPr lang="en-US"/>
        </a:p>
      </dgm:t>
    </dgm:pt>
    <dgm:pt modelId="{D7DA30F6-BE04-4A66-A6F8-C5935CB05A21}">
      <dgm:prSet phldrT="[Text]" custT="1"/>
      <dgm:spPr>
        <a:xfrm>
          <a:off x="2194560" y="3756316"/>
          <a:ext cx="4663441" cy="767250"/>
        </a:xfrm>
        <a:gradFill rotWithShape="0">
          <a:gsLst>
            <a:gs pos="0">
              <a:srgbClr val="4472C4">
                <a:hueOff val="-6127787"/>
                <a:satOff val="-8523"/>
                <a:lumOff val="-3268"/>
                <a:alphaOff val="0"/>
                <a:lumMod val="110000"/>
                <a:satMod val="105000"/>
                <a:tint val="67000"/>
              </a:srgbClr>
            </a:gs>
            <a:gs pos="50000">
              <a:srgbClr val="4472C4">
                <a:hueOff val="-6127787"/>
                <a:satOff val="-8523"/>
                <a:lumOff val="-3268"/>
                <a:alphaOff val="0"/>
                <a:lumMod val="105000"/>
                <a:satMod val="103000"/>
                <a:tint val="73000"/>
              </a:srgbClr>
            </a:gs>
            <a:gs pos="100000">
              <a:srgbClr val="4472C4">
                <a:hueOff val="-6127787"/>
                <a:satOff val="-8523"/>
                <a:lumOff val="-3268"/>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lgn="l"/>
          <a:r>
            <a:rPr lang="en-US" sz="1400" dirty="0" smtClean="0">
              <a:solidFill>
                <a:sysClr val="windowText" lastClr="000000"/>
              </a:solidFill>
              <a:latin typeface="Calibri" panose="020F0502020204030204"/>
              <a:ea typeface="+mn-ea"/>
              <a:cs typeface="+mn-cs"/>
            </a:rPr>
            <a:t> </a:t>
          </a:r>
          <a:endParaRPr lang="en-US" sz="1400" dirty="0">
            <a:solidFill>
              <a:sysClr val="windowText" lastClr="000000"/>
            </a:solidFill>
            <a:latin typeface="Calibri" panose="020F0502020204030204"/>
            <a:ea typeface="+mn-ea"/>
            <a:cs typeface="+mn-cs"/>
          </a:endParaRPr>
        </a:p>
      </dgm:t>
    </dgm:pt>
    <dgm:pt modelId="{3B744727-966A-4AD9-B756-CF16DBE99095}" type="parTrans" cxnId="{CC42D1CB-783B-453A-BC9B-7AF33C2A42D1}">
      <dgm:prSet/>
      <dgm:spPr/>
      <dgm:t>
        <a:bodyPr/>
        <a:lstStyle/>
        <a:p>
          <a:endParaRPr lang="en-US"/>
        </a:p>
      </dgm:t>
    </dgm:pt>
    <dgm:pt modelId="{B78F168F-FB27-4D10-B36D-225BF8E8C976}" type="sibTrans" cxnId="{CC42D1CB-783B-453A-BC9B-7AF33C2A42D1}">
      <dgm:prSet/>
      <dgm:spPr/>
      <dgm:t>
        <a:bodyPr/>
        <a:lstStyle/>
        <a:p>
          <a:endParaRPr lang="en-US"/>
        </a:p>
      </dgm:t>
    </dgm:pt>
    <dgm:pt modelId="{8F1142C3-B784-4016-BFCC-B7CADB5F8409}" type="pres">
      <dgm:prSet presAssocID="{78B05FC9-D276-4A07-82CB-AC391D08B6F5}" presName="Name0" presStyleCnt="0">
        <dgm:presLayoutVars>
          <dgm:dir/>
          <dgm:animLvl val="lvl"/>
          <dgm:resizeHandles val="exact"/>
        </dgm:presLayoutVars>
      </dgm:prSet>
      <dgm:spPr/>
      <dgm:t>
        <a:bodyPr/>
        <a:lstStyle/>
        <a:p>
          <a:endParaRPr lang="en-US"/>
        </a:p>
      </dgm:t>
    </dgm:pt>
    <dgm:pt modelId="{F1E50067-E7E4-4107-A51D-B8C33106E781}" type="pres">
      <dgm:prSet presAssocID="{23A3AFA6-B13B-489B-A46B-6687FDE40E13}" presName="linNode" presStyleCnt="0"/>
      <dgm:spPr/>
    </dgm:pt>
    <dgm:pt modelId="{E680A0CF-98D3-4A0C-9072-749E075594E9}" type="pres">
      <dgm:prSet presAssocID="{23A3AFA6-B13B-489B-A46B-6687FDE40E13}" presName="parTx" presStyleLbl="revTx" presStyleIdx="0" presStyleCnt="7">
        <dgm:presLayoutVars>
          <dgm:chMax val="1"/>
          <dgm:bulletEnabled val="1"/>
        </dgm:presLayoutVars>
      </dgm:prSet>
      <dgm:spPr/>
      <dgm:t>
        <a:bodyPr/>
        <a:lstStyle/>
        <a:p>
          <a:endParaRPr lang="en-US"/>
        </a:p>
      </dgm:t>
    </dgm:pt>
    <dgm:pt modelId="{6D570D22-2400-4AA0-ABD0-D7025A0FB700}" type="pres">
      <dgm:prSet presAssocID="{23A3AFA6-B13B-489B-A46B-6687FDE40E13}" presName="bracket" presStyleLbl="parChTrans1D1" presStyleIdx="0" presStyleCnt="7" custScaleY="58418"/>
      <dgm:spPr>
        <a:xfrm>
          <a:off x="1714500" y="136449"/>
          <a:ext cx="342900" cy="358569"/>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gm:spPr>
      <dgm:t>
        <a:bodyPr/>
        <a:lstStyle/>
        <a:p>
          <a:endParaRPr lang="en-US"/>
        </a:p>
      </dgm:t>
    </dgm:pt>
    <dgm:pt modelId="{80BF52DD-451C-4315-865D-CBFD2907717D}" type="pres">
      <dgm:prSet presAssocID="{23A3AFA6-B13B-489B-A46B-6687FDE40E13}" presName="spH" presStyleCnt="0"/>
      <dgm:spPr/>
    </dgm:pt>
    <dgm:pt modelId="{D17170AC-1F0C-4EB3-A65A-0D85CEB86422}" type="pres">
      <dgm:prSet presAssocID="{23A3AFA6-B13B-489B-A46B-6687FDE40E13}" presName="desTx" presStyleLbl="node1" presStyleIdx="0" presStyleCnt="7">
        <dgm:presLayoutVars>
          <dgm:bulletEnabled val="1"/>
        </dgm:presLayoutVars>
      </dgm:prSet>
      <dgm:spPr/>
      <dgm:t>
        <a:bodyPr/>
        <a:lstStyle/>
        <a:p>
          <a:endParaRPr lang="en-US"/>
        </a:p>
      </dgm:t>
    </dgm:pt>
    <dgm:pt modelId="{01DAF31C-82C2-4100-9261-4433C3F7C549}" type="pres">
      <dgm:prSet presAssocID="{7A61AFC7-0B09-48C9-A0A7-9346A3046FAB}" presName="spV" presStyleCnt="0"/>
      <dgm:spPr/>
    </dgm:pt>
    <dgm:pt modelId="{F642FB94-BB8C-4948-8B0D-BC941AB1862E}" type="pres">
      <dgm:prSet presAssocID="{5FBC0F64-3125-49BF-840F-2F443A68BDC2}" presName="linNode" presStyleCnt="0"/>
      <dgm:spPr/>
    </dgm:pt>
    <dgm:pt modelId="{115C7564-30C5-4A8F-8876-466BC249709D}" type="pres">
      <dgm:prSet presAssocID="{5FBC0F64-3125-49BF-840F-2F443A68BDC2}" presName="parTx" presStyleLbl="revTx" presStyleIdx="1" presStyleCnt="7">
        <dgm:presLayoutVars>
          <dgm:chMax val="1"/>
          <dgm:bulletEnabled val="1"/>
        </dgm:presLayoutVars>
      </dgm:prSet>
      <dgm:spPr/>
      <dgm:t>
        <a:bodyPr/>
        <a:lstStyle/>
        <a:p>
          <a:endParaRPr lang="en-US"/>
        </a:p>
      </dgm:t>
    </dgm:pt>
    <dgm:pt modelId="{D50D5F9A-76DC-4C6E-B6B4-7840225F3BD9}" type="pres">
      <dgm:prSet presAssocID="{5FBC0F64-3125-49BF-840F-2F443A68BDC2}" presName="bracket" presStyleLbl="parChTrans1D1" presStyleIdx="1" presStyleCnt="7" custScaleY="64817"/>
      <dgm:spPr>
        <a:xfrm>
          <a:off x="1714500" y="842210"/>
          <a:ext cx="342900" cy="397846"/>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gm:spPr>
      <dgm:t>
        <a:bodyPr/>
        <a:lstStyle/>
        <a:p>
          <a:endParaRPr lang="en-US"/>
        </a:p>
      </dgm:t>
      <dgm:extLst>
        <a:ext uri="{E40237B7-FDA0-4F09-8148-C483321AD2D9}">
          <dgm14:cNvPr xmlns:dgm14="http://schemas.microsoft.com/office/drawing/2010/diagram" id="0" name="">
            <a:hlinkClick xmlns:r="http://schemas.openxmlformats.org/officeDocument/2006/relationships" r:id="" action="ppaction://noaction" highlightClick="1"/>
          </dgm14:cNvPr>
        </a:ext>
      </dgm:extLst>
    </dgm:pt>
    <dgm:pt modelId="{A4A3162C-D362-4108-AF4B-D5659287C7F5}" type="pres">
      <dgm:prSet presAssocID="{5FBC0F64-3125-49BF-840F-2F443A68BDC2}" presName="spH" presStyleCnt="0"/>
      <dgm:spPr/>
    </dgm:pt>
    <dgm:pt modelId="{751F17BF-FDD8-4613-B5BB-B9FBDFA0334C}" type="pres">
      <dgm:prSet presAssocID="{5FBC0F64-3125-49BF-840F-2F443A68BDC2}" presName="desTx" presStyleLbl="node1" presStyleIdx="1" presStyleCnt="7">
        <dgm:presLayoutVars>
          <dgm:bulletEnabled val="1"/>
        </dgm:presLayoutVars>
      </dgm:prSet>
      <dgm:spPr/>
      <dgm:t>
        <a:bodyPr/>
        <a:lstStyle/>
        <a:p>
          <a:endParaRPr lang="en-US"/>
        </a:p>
      </dgm:t>
    </dgm:pt>
    <dgm:pt modelId="{17FD74FF-7702-42B6-B3DD-A74DDED9B434}" type="pres">
      <dgm:prSet presAssocID="{3E595E6E-B955-47FE-886F-AD5365D36725}" presName="spV" presStyleCnt="0"/>
      <dgm:spPr/>
    </dgm:pt>
    <dgm:pt modelId="{50E53184-DE8A-4C80-BEEE-606AD4561D23}" type="pres">
      <dgm:prSet presAssocID="{0C39AF44-80A8-4909-9017-EC682FC16446}" presName="linNode" presStyleCnt="0"/>
      <dgm:spPr/>
    </dgm:pt>
    <dgm:pt modelId="{9D077E78-0E9C-46AD-8A74-7B3899C15CD8}" type="pres">
      <dgm:prSet presAssocID="{0C39AF44-80A8-4909-9017-EC682FC16446}" presName="parTx" presStyleLbl="revTx" presStyleIdx="2" presStyleCnt="7">
        <dgm:presLayoutVars>
          <dgm:chMax val="1"/>
          <dgm:bulletEnabled val="1"/>
        </dgm:presLayoutVars>
      </dgm:prSet>
      <dgm:spPr/>
      <dgm:t>
        <a:bodyPr/>
        <a:lstStyle/>
        <a:p>
          <a:endParaRPr lang="en-US"/>
        </a:p>
      </dgm:t>
    </dgm:pt>
    <dgm:pt modelId="{3F17E1D1-AB1D-4C0D-9B27-E12DB15ADE55}" type="pres">
      <dgm:prSet presAssocID="{0C39AF44-80A8-4909-9017-EC682FC16446}" presName="bracket" presStyleLbl="parChTrans1D1" presStyleIdx="2" presStyleCnt="7" custScaleY="61337"/>
      <dgm:spPr>
        <a:xfrm>
          <a:off x="1714500" y="1601581"/>
          <a:ext cx="342900" cy="450386"/>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gm:spPr>
      <dgm:t>
        <a:bodyPr/>
        <a:lstStyle/>
        <a:p>
          <a:endParaRPr lang="en-US"/>
        </a:p>
      </dgm:t>
    </dgm:pt>
    <dgm:pt modelId="{DF653467-87A7-41D5-A1CA-44172674291A}" type="pres">
      <dgm:prSet presAssocID="{0C39AF44-80A8-4909-9017-EC682FC16446}" presName="spH" presStyleCnt="0"/>
      <dgm:spPr/>
    </dgm:pt>
    <dgm:pt modelId="{27414293-2DD2-476B-96CA-CF84F88EA85C}" type="pres">
      <dgm:prSet presAssocID="{0C39AF44-80A8-4909-9017-EC682FC16446}" presName="desTx" presStyleLbl="node1" presStyleIdx="2" presStyleCnt="7" custLinFactNeighborX="6088">
        <dgm:presLayoutVars>
          <dgm:bulletEnabled val="1"/>
        </dgm:presLayoutVars>
      </dgm:prSet>
      <dgm:spPr>
        <a:prstGeom prst="rect">
          <a:avLst/>
        </a:prstGeom>
      </dgm:spPr>
      <dgm:t>
        <a:bodyPr/>
        <a:lstStyle/>
        <a:p>
          <a:endParaRPr lang="en-US"/>
        </a:p>
      </dgm:t>
    </dgm:pt>
    <dgm:pt modelId="{5F6688D9-7D39-40B1-B6AE-0648126063F7}" type="pres">
      <dgm:prSet presAssocID="{156988DD-B059-4030-810C-ACE544FC0D2B}" presName="spV" presStyleCnt="0"/>
      <dgm:spPr/>
    </dgm:pt>
    <dgm:pt modelId="{AACE447C-F5A8-4782-A028-24C49C473647}" type="pres">
      <dgm:prSet presAssocID="{4579C739-9B1A-4433-84B2-C9284774BA7B}" presName="linNode" presStyleCnt="0"/>
      <dgm:spPr/>
    </dgm:pt>
    <dgm:pt modelId="{21E230A2-64D0-4C8B-854F-5F59CC7EA649}" type="pres">
      <dgm:prSet presAssocID="{4579C739-9B1A-4433-84B2-C9284774BA7B}" presName="parTx" presStyleLbl="revTx" presStyleIdx="3" presStyleCnt="7">
        <dgm:presLayoutVars>
          <dgm:chMax val="1"/>
          <dgm:bulletEnabled val="1"/>
        </dgm:presLayoutVars>
      </dgm:prSet>
      <dgm:spPr/>
      <dgm:t>
        <a:bodyPr/>
        <a:lstStyle/>
        <a:p>
          <a:endParaRPr lang="en-US"/>
        </a:p>
      </dgm:t>
    </dgm:pt>
    <dgm:pt modelId="{BEEEAB6E-FEEE-4F83-B0ED-A139C5EAF7B5}" type="pres">
      <dgm:prSet presAssocID="{4579C739-9B1A-4433-84B2-C9284774BA7B}" presName="bracket" presStyleLbl="parChTrans1D1" presStyleIdx="3" presStyleCnt="7" custScaleY="66652"/>
      <dgm:spPr>
        <a:xfrm>
          <a:off x="1714500" y="2407861"/>
          <a:ext cx="342900" cy="409109"/>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gm:spPr>
      <dgm:t>
        <a:bodyPr/>
        <a:lstStyle/>
        <a:p>
          <a:endParaRPr lang="en-US"/>
        </a:p>
      </dgm:t>
    </dgm:pt>
    <dgm:pt modelId="{5153FEFB-B68A-4A98-B610-E6F90F05FAEC}" type="pres">
      <dgm:prSet presAssocID="{4579C739-9B1A-4433-84B2-C9284774BA7B}" presName="spH" presStyleCnt="0"/>
      <dgm:spPr/>
    </dgm:pt>
    <dgm:pt modelId="{ACBBEEB6-2E01-4AE7-A6CA-C6E79DDB90FB}" type="pres">
      <dgm:prSet presAssocID="{4579C739-9B1A-4433-84B2-C9284774BA7B}" presName="desTx" presStyleLbl="node1" presStyleIdx="3" presStyleCnt="7">
        <dgm:presLayoutVars>
          <dgm:bulletEnabled val="1"/>
        </dgm:presLayoutVars>
      </dgm:prSet>
      <dgm:spPr>
        <a:prstGeom prst="rect">
          <a:avLst/>
        </a:prstGeom>
      </dgm:spPr>
      <dgm:t>
        <a:bodyPr/>
        <a:lstStyle/>
        <a:p>
          <a:endParaRPr lang="en-US"/>
        </a:p>
      </dgm:t>
    </dgm:pt>
    <dgm:pt modelId="{3D63994A-DED2-4CE2-92EA-9DFB02B0E65B}" type="pres">
      <dgm:prSet presAssocID="{8E0D6C29-B589-4E34-B403-17513CF6DEDA}" presName="spV" presStyleCnt="0"/>
      <dgm:spPr/>
    </dgm:pt>
    <dgm:pt modelId="{E3A77278-5CE5-4FE7-AE08-3D6A94BDA486}" type="pres">
      <dgm:prSet presAssocID="{4116D923-3DE5-4EC5-BFDB-86285A8C3598}" presName="linNode" presStyleCnt="0"/>
      <dgm:spPr/>
    </dgm:pt>
    <dgm:pt modelId="{7322587A-D17B-491D-A5C5-528BA13D75A5}" type="pres">
      <dgm:prSet presAssocID="{4116D923-3DE5-4EC5-BFDB-86285A8C3598}" presName="parTx" presStyleLbl="revTx" presStyleIdx="4" presStyleCnt="7">
        <dgm:presLayoutVars>
          <dgm:chMax val="1"/>
          <dgm:bulletEnabled val="1"/>
        </dgm:presLayoutVars>
      </dgm:prSet>
      <dgm:spPr/>
      <dgm:t>
        <a:bodyPr/>
        <a:lstStyle/>
        <a:p>
          <a:endParaRPr lang="en-US"/>
        </a:p>
      </dgm:t>
    </dgm:pt>
    <dgm:pt modelId="{5A73C570-93D4-4BB4-A97B-49E93FBB10AF}" type="pres">
      <dgm:prSet presAssocID="{4116D923-3DE5-4EC5-BFDB-86285A8C3598}" presName="bracket" presStyleLbl="parChTrans1D1" presStyleIdx="4" presStyleCnt="7" custScaleY="69943"/>
      <dgm:spPr>
        <a:xfrm>
          <a:off x="1714500" y="3123161"/>
          <a:ext cx="342900" cy="429310"/>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gm:spPr>
      <dgm:t>
        <a:bodyPr/>
        <a:lstStyle/>
        <a:p>
          <a:endParaRPr lang="en-US"/>
        </a:p>
      </dgm:t>
    </dgm:pt>
    <dgm:pt modelId="{E8AAC000-7280-4CD8-AE6A-A316A0E39DB1}" type="pres">
      <dgm:prSet presAssocID="{4116D923-3DE5-4EC5-BFDB-86285A8C3598}" presName="spH" presStyleCnt="0"/>
      <dgm:spPr/>
    </dgm:pt>
    <dgm:pt modelId="{75C79C7C-3729-4806-AAEE-46D8F6DADC47}" type="pres">
      <dgm:prSet presAssocID="{4116D923-3DE5-4EC5-BFDB-86285A8C3598}" presName="desTx" presStyleLbl="node1" presStyleIdx="4" presStyleCnt="7">
        <dgm:presLayoutVars>
          <dgm:bulletEnabled val="1"/>
        </dgm:presLayoutVars>
      </dgm:prSet>
      <dgm:spPr/>
      <dgm:t>
        <a:bodyPr/>
        <a:lstStyle/>
        <a:p>
          <a:endParaRPr lang="en-US"/>
        </a:p>
      </dgm:t>
    </dgm:pt>
    <dgm:pt modelId="{FBA0BA17-AFBB-4F49-A492-1D67F6EF476E}" type="pres">
      <dgm:prSet presAssocID="{2B5C527C-2A5F-4F71-9138-CA7B8E4F7548}" presName="spV" presStyleCnt="0"/>
      <dgm:spPr/>
    </dgm:pt>
    <dgm:pt modelId="{7314BAF3-18FB-4FBD-893A-5910253B3749}" type="pres">
      <dgm:prSet presAssocID="{92574F46-373C-491B-B78A-0DB237A8F20D}" presName="linNode" presStyleCnt="0"/>
      <dgm:spPr/>
    </dgm:pt>
    <dgm:pt modelId="{12A0EA5F-1926-48BF-83F6-B4F870D4B0A4}" type="pres">
      <dgm:prSet presAssocID="{92574F46-373C-491B-B78A-0DB237A8F20D}" presName="parTx" presStyleLbl="revTx" presStyleIdx="5" presStyleCnt="7">
        <dgm:presLayoutVars>
          <dgm:chMax val="1"/>
          <dgm:bulletEnabled val="1"/>
        </dgm:presLayoutVars>
      </dgm:prSet>
      <dgm:spPr/>
      <dgm:t>
        <a:bodyPr/>
        <a:lstStyle/>
        <a:p>
          <a:endParaRPr lang="en-US"/>
        </a:p>
      </dgm:t>
    </dgm:pt>
    <dgm:pt modelId="{3A65A123-C233-4E3C-932E-9E4C8554CA5E}" type="pres">
      <dgm:prSet presAssocID="{92574F46-373C-491B-B78A-0DB237A8F20D}" presName="bracket" presStyleLbl="parChTrans1D1" presStyleIdx="5" presStyleCnt="7" custScaleY="73233"/>
      <dgm:spPr>
        <a:xfrm>
          <a:off x="1714500" y="3859001"/>
          <a:ext cx="342900" cy="561880"/>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gm:spPr>
      <dgm:t>
        <a:bodyPr/>
        <a:lstStyle/>
        <a:p>
          <a:endParaRPr lang="en-US"/>
        </a:p>
      </dgm:t>
    </dgm:pt>
    <dgm:pt modelId="{4A30ABBE-2F36-4DD2-9F8D-72916AFA1899}" type="pres">
      <dgm:prSet presAssocID="{92574F46-373C-491B-B78A-0DB237A8F20D}" presName="spH" presStyleCnt="0"/>
      <dgm:spPr/>
    </dgm:pt>
    <dgm:pt modelId="{73D0CDEF-A320-49DE-BBCD-C1B64239A42A}" type="pres">
      <dgm:prSet presAssocID="{92574F46-373C-491B-B78A-0DB237A8F20D}" presName="desTx" presStyleLbl="node1" presStyleIdx="5" presStyleCnt="7">
        <dgm:presLayoutVars>
          <dgm:bulletEnabled val="1"/>
        </dgm:presLayoutVars>
      </dgm:prSet>
      <dgm:spPr>
        <a:prstGeom prst="rect">
          <a:avLst/>
        </a:prstGeom>
      </dgm:spPr>
      <dgm:t>
        <a:bodyPr/>
        <a:lstStyle/>
        <a:p>
          <a:endParaRPr lang="en-US"/>
        </a:p>
      </dgm:t>
    </dgm:pt>
    <dgm:pt modelId="{BF361E9D-58A8-48D0-8591-33CFE3361D9D}" type="pres">
      <dgm:prSet presAssocID="{8786E44A-3A10-4E65-BB66-8F7FCC063FBE}" presName="spV" presStyleCnt="0"/>
      <dgm:spPr/>
    </dgm:pt>
    <dgm:pt modelId="{7F521090-8B6F-479E-99C2-4578B9EFFDB7}" type="pres">
      <dgm:prSet presAssocID="{3A08CB7D-CF45-452D-9A18-25D9A783F106}" presName="linNode" presStyleCnt="0"/>
      <dgm:spPr/>
    </dgm:pt>
    <dgm:pt modelId="{7240E5F8-C9A4-4722-8F67-A02EC9104147}" type="pres">
      <dgm:prSet presAssocID="{3A08CB7D-CF45-452D-9A18-25D9A783F106}" presName="parTx" presStyleLbl="revTx" presStyleIdx="6" presStyleCnt="7">
        <dgm:presLayoutVars>
          <dgm:chMax val="1"/>
          <dgm:bulletEnabled val="1"/>
        </dgm:presLayoutVars>
      </dgm:prSet>
      <dgm:spPr/>
      <dgm:t>
        <a:bodyPr/>
        <a:lstStyle/>
        <a:p>
          <a:endParaRPr lang="en-US"/>
        </a:p>
      </dgm:t>
    </dgm:pt>
    <dgm:pt modelId="{F153D6AF-CB77-4456-B3AF-AA29308BA3EF}" type="pres">
      <dgm:prSet presAssocID="{3A08CB7D-CF45-452D-9A18-25D9A783F106}" presName="bracket" presStyleLbl="parChTrans1D1" presStyleIdx="6" presStyleCnt="7" custScaleY="69864"/>
      <dgm:spPr>
        <a:xfrm>
          <a:off x="1714500" y="4727653"/>
          <a:ext cx="342900" cy="428825"/>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gm:spPr>
      <dgm:t>
        <a:bodyPr/>
        <a:lstStyle/>
        <a:p>
          <a:endParaRPr lang="en-US"/>
        </a:p>
      </dgm:t>
    </dgm:pt>
    <dgm:pt modelId="{8E8C6D19-5F05-4000-A7C6-F7C86DC5533B}" type="pres">
      <dgm:prSet presAssocID="{3A08CB7D-CF45-452D-9A18-25D9A783F106}" presName="spH" presStyleCnt="0"/>
      <dgm:spPr/>
    </dgm:pt>
    <dgm:pt modelId="{4DB6B1F6-7160-4409-B1BE-7A15B209AB12}" type="pres">
      <dgm:prSet presAssocID="{3A08CB7D-CF45-452D-9A18-25D9A783F106}" presName="desTx" presStyleLbl="node1" presStyleIdx="6" presStyleCnt="7">
        <dgm:presLayoutVars>
          <dgm:bulletEnabled val="1"/>
        </dgm:presLayoutVars>
      </dgm:prSet>
      <dgm:spPr>
        <a:prstGeom prst="rect">
          <a:avLst/>
        </a:prstGeom>
      </dgm:spPr>
      <dgm:t>
        <a:bodyPr/>
        <a:lstStyle/>
        <a:p>
          <a:endParaRPr lang="en-US"/>
        </a:p>
      </dgm:t>
    </dgm:pt>
  </dgm:ptLst>
  <dgm:cxnLst>
    <dgm:cxn modelId="{7181E062-C273-400C-83DB-0120FBD04AB1}" srcId="{78B05FC9-D276-4A07-82CB-AC391D08B6F5}" destId="{0C39AF44-80A8-4909-9017-EC682FC16446}" srcOrd="2" destOrd="0" parTransId="{BB5F584F-A29E-404D-80AD-88ECD20B955A}" sibTransId="{156988DD-B059-4030-810C-ACE544FC0D2B}"/>
    <dgm:cxn modelId="{814148EA-9BCB-4C87-91BC-7079BD9C4434}" type="presOf" srcId="{4579C739-9B1A-4433-84B2-C9284774BA7B}" destId="{21E230A2-64D0-4C8B-854F-5F59CC7EA649}" srcOrd="0" destOrd="0" presId="urn:diagrams.loki3.com/BracketList"/>
    <dgm:cxn modelId="{45F19CFD-B1D7-42DF-8C08-649E0400263D}" type="presOf" srcId="{92574F46-373C-491B-B78A-0DB237A8F20D}" destId="{12A0EA5F-1926-48BF-83F6-B4F870D4B0A4}" srcOrd="0" destOrd="0" presId="urn:diagrams.loki3.com/BracketList"/>
    <dgm:cxn modelId="{41A19FB9-1912-4A19-8DF3-BA505562A5A0}" type="presOf" srcId="{75D35A07-64D8-4EC8-864C-92A053CE7D68}" destId="{27414293-2DD2-476B-96CA-CF84F88EA85C}" srcOrd="0" destOrd="0" presId="urn:diagrams.loki3.com/BracketList"/>
    <dgm:cxn modelId="{C935C025-B350-49D2-8CCA-2285546782FB}" type="presOf" srcId="{23A3AFA6-B13B-489B-A46B-6687FDE40E13}" destId="{E680A0CF-98D3-4A0C-9072-749E075594E9}" srcOrd="0" destOrd="0" presId="urn:diagrams.loki3.com/BracketList"/>
    <dgm:cxn modelId="{7882C875-A119-4191-852D-1A7B2676EF1B}" srcId="{78B05FC9-D276-4A07-82CB-AC391D08B6F5}" destId="{23A3AFA6-B13B-489B-A46B-6687FDE40E13}" srcOrd="0" destOrd="0" parTransId="{836E1FB7-41B8-4E8F-B457-AF5703EF04D9}" sibTransId="{7A61AFC7-0B09-48C9-A0A7-9346A3046FAB}"/>
    <dgm:cxn modelId="{2CCD0DFA-72EF-4ED8-8B56-7744313C4149}" type="presOf" srcId="{3A08CB7D-CF45-452D-9A18-25D9A783F106}" destId="{7240E5F8-C9A4-4722-8F67-A02EC9104147}" srcOrd="0" destOrd="0" presId="urn:diagrams.loki3.com/BracketList"/>
    <dgm:cxn modelId="{F383C3D9-7405-4FAB-A387-8DC291058476}" type="presOf" srcId="{D7DA30F6-BE04-4A66-A6F8-C5935CB05A21}" destId="{73D0CDEF-A320-49DE-BBCD-C1B64239A42A}" srcOrd="0" destOrd="1" presId="urn:diagrams.loki3.com/BracketList"/>
    <dgm:cxn modelId="{41792CFF-8ADA-4B31-9079-347A8AF001BA}" srcId="{78B05FC9-D276-4A07-82CB-AC391D08B6F5}" destId="{92574F46-373C-491B-B78A-0DB237A8F20D}" srcOrd="5" destOrd="0" parTransId="{44214B7D-93D4-4423-BA77-60C104AF58B9}" sibTransId="{8786E44A-3A10-4E65-BB66-8F7FCC063FBE}"/>
    <dgm:cxn modelId="{725EB9DA-EE00-4892-ACEF-5468BC4619D8}" srcId="{3A08CB7D-CF45-452D-9A18-25D9A783F106}" destId="{761D81E5-999F-4338-83F0-834EAC87367C}" srcOrd="1" destOrd="0" parTransId="{B6AADBC5-EB5D-4EE1-A0F7-D5F13B3DA5F7}" sibTransId="{F6EEE8EE-47CD-4462-86CC-BE4D5B4E6C31}"/>
    <dgm:cxn modelId="{312D7F26-6BC7-4814-B1BE-2BBFD19598E6}" srcId="{78B05FC9-D276-4A07-82CB-AC391D08B6F5}" destId="{4116D923-3DE5-4EC5-BFDB-86285A8C3598}" srcOrd="4" destOrd="0" parTransId="{DA854F54-B4EC-4130-9E51-B3E5DA9923DF}" sibTransId="{2B5C527C-2A5F-4F71-9138-CA7B8E4F7548}"/>
    <dgm:cxn modelId="{4CC1254A-733D-4FE5-8AA3-23E01E7D9AD6}" type="presOf" srcId="{5FBC0F64-3125-49BF-840F-2F443A68BDC2}" destId="{115C7564-30C5-4A8F-8876-466BC249709D}" srcOrd="0" destOrd="0" presId="urn:diagrams.loki3.com/BracketList"/>
    <dgm:cxn modelId="{C36E4F41-5493-437F-BC53-BF5BB0B2D5B1}" srcId="{4579C739-9B1A-4433-84B2-C9284774BA7B}" destId="{BDA20F66-4E23-47B5-AAB7-687B7DCDED00}" srcOrd="0" destOrd="0" parTransId="{406BE115-C2F1-4F53-B5B3-01C28047908F}" sibTransId="{3CF7C7F8-401D-4A06-B410-0ADED022F434}"/>
    <dgm:cxn modelId="{90DB13E8-ED30-419C-ADDB-6DF68D550EDA}" type="presOf" srcId="{78B05FC9-D276-4A07-82CB-AC391D08B6F5}" destId="{8F1142C3-B784-4016-BFCC-B7CADB5F8409}" srcOrd="0" destOrd="0" presId="urn:diagrams.loki3.com/BracketList"/>
    <dgm:cxn modelId="{384A93AA-7CD9-458F-84B3-3C00AAE8ABAA}" srcId="{3A08CB7D-CF45-452D-9A18-25D9A783F106}" destId="{77D1A00C-0B5A-49EB-823C-92741D5D63F3}" srcOrd="0" destOrd="0" parTransId="{51B83B93-60BE-4F36-AB43-108AF1693B07}" sibTransId="{9137D04F-9163-43E0-AD78-F71976DEDD91}"/>
    <dgm:cxn modelId="{876D57BB-7599-4ADD-81D1-37A9A01588BD}" srcId="{78B05FC9-D276-4A07-82CB-AC391D08B6F5}" destId="{4579C739-9B1A-4433-84B2-C9284774BA7B}" srcOrd="3" destOrd="0" parTransId="{B47CD5C7-AB18-4BB9-B5F2-81622E221E95}" sibTransId="{8E0D6C29-B589-4E34-B403-17513CF6DEDA}"/>
    <dgm:cxn modelId="{E9C0B154-3E97-4B01-A45C-72CAC922521C}" type="presOf" srcId="{64E7A648-6028-43E8-9DC0-8C6598AEFD20}" destId="{75C79C7C-3729-4806-AAEE-46D8F6DADC47}" srcOrd="0" destOrd="0" presId="urn:diagrams.loki3.com/BracketList"/>
    <dgm:cxn modelId="{231A58C5-5540-40F4-BF97-59839A76F7DF}" type="presOf" srcId="{C574DDDE-1C8E-44C0-88BA-DA7F9F2F5D62}" destId="{73D0CDEF-A320-49DE-BBCD-C1B64239A42A}" srcOrd="0" destOrd="0" presId="urn:diagrams.loki3.com/BracketList"/>
    <dgm:cxn modelId="{369361BD-FCE8-4E52-ADF3-EB28628409AF}" srcId="{78B05FC9-D276-4A07-82CB-AC391D08B6F5}" destId="{5FBC0F64-3125-49BF-840F-2F443A68BDC2}" srcOrd="1" destOrd="0" parTransId="{B0593E55-7BBA-49F8-9CA4-5AA4C9F21BE0}" sibTransId="{3E595E6E-B955-47FE-886F-AD5365D36725}"/>
    <dgm:cxn modelId="{3474F3FE-9BDD-4A1B-BDF6-D1FE15CAB424}" srcId="{5FBC0F64-3125-49BF-840F-2F443A68BDC2}" destId="{A25D86C3-EADB-4275-95F0-CD9034AE095F}" srcOrd="0" destOrd="0" parTransId="{C17B3235-A1B1-4E35-A7B0-6096F37B2902}" sibTransId="{535956B3-8C12-4973-AD83-B9DE006810F8}"/>
    <dgm:cxn modelId="{410D285F-6800-4E2F-9408-70DE0811CD9A}" type="presOf" srcId="{A25D86C3-EADB-4275-95F0-CD9034AE095F}" destId="{751F17BF-FDD8-4613-B5BB-B9FBDFA0334C}" srcOrd="0" destOrd="0" presId="urn:diagrams.loki3.com/BracketList"/>
    <dgm:cxn modelId="{7E66283D-97AE-47D7-B763-285373F879C8}" srcId="{4116D923-3DE5-4EC5-BFDB-86285A8C3598}" destId="{64E7A648-6028-43E8-9DC0-8C6598AEFD20}" srcOrd="0" destOrd="0" parTransId="{5E2BA33E-1491-466E-8A19-EEF93FAFE440}" sibTransId="{7B5DD2BD-721A-4E33-83DC-8B7E4D1E6FBF}"/>
    <dgm:cxn modelId="{4EA3CFE7-2A19-495A-A711-BB4BE5CBD2EB}" srcId="{0C39AF44-80A8-4909-9017-EC682FC16446}" destId="{75D35A07-64D8-4EC8-864C-92A053CE7D68}" srcOrd="0" destOrd="0" parTransId="{F27372AF-DD89-4413-99CD-904E209E551D}" sibTransId="{0D910E83-7181-4BBF-A8A0-638C8A59827C}"/>
    <dgm:cxn modelId="{8CA5E71D-B33B-4F4E-9800-6C73F59CF629}" type="presOf" srcId="{0C39AF44-80A8-4909-9017-EC682FC16446}" destId="{9D077E78-0E9C-46AD-8A74-7B3899C15CD8}" srcOrd="0" destOrd="0" presId="urn:diagrams.loki3.com/BracketList"/>
    <dgm:cxn modelId="{5CF8CAE2-F253-4CDD-A51D-7CDB72451BAB}" type="presOf" srcId="{77D1A00C-0B5A-49EB-823C-92741D5D63F3}" destId="{4DB6B1F6-7160-4409-B1BE-7A15B209AB12}" srcOrd="0" destOrd="0" presId="urn:diagrams.loki3.com/BracketList"/>
    <dgm:cxn modelId="{D3705155-5226-4F07-B5F5-CE65EC2D21AF}" srcId="{92574F46-373C-491B-B78A-0DB237A8F20D}" destId="{C574DDDE-1C8E-44C0-88BA-DA7F9F2F5D62}" srcOrd="0" destOrd="0" parTransId="{5F1FC445-FE69-4207-91C3-E343E67DEE6F}" sibTransId="{80766AF2-9C43-43B6-A2E8-D5D5EBAC48FF}"/>
    <dgm:cxn modelId="{F153CCF4-534F-4B24-AFD7-B33A487F0D4C}" type="presOf" srcId="{761D81E5-999F-4338-83F0-834EAC87367C}" destId="{4DB6B1F6-7160-4409-B1BE-7A15B209AB12}" srcOrd="0" destOrd="1" presId="urn:diagrams.loki3.com/BracketList"/>
    <dgm:cxn modelId="{5B8F41FE-CEF1-41A8-91C3-E58CD895CE4F}" type="presOf" srcId="{3813E08C-A6B4-4575-8607-27256BFF40E7}" destId="{D17170AC-1F0C-4EB3-A65A-0D85CEB86422}" srcOrd="0" destOrd="0" presId="urn:diagrams.loki3.com/BracketList"/>
    <dgm:cxn modelId="{54725FA8-5613-4976-AD64-921163BAA73B}" srcId="{78B05FC9-D276-4A07-82CB-AC391D08B6F5}" destId="{3A08CB7D-CF45-452D-9A18-25D9A783F106}" srcOrd="6" destOrd="0" parTransId="{5A6A79BE-34FA-44CC-B83A-8F4B4CF983CB}" sibTransId="{CAD487F5-A709-437E-ABFE-06F6E019932C}"/>
    <dgm:cxn modelId="{92BA6121-2F40-4600-ADDB-8F5E61F36BFF}" type="presOf" srcId="{4116D923-3DE5-4EC5-BFDB-86285A8C3598}" destId="{7322587A-D17B-491D-A5C5-528BA13D75A5}" srcOrd="0" destOrd="0" presId="urn:diagrams.loki3.com/BracketList"/>
    <dgm:cxn modelId="{73F6FCDE-F35A-47E3-8120-33A6184801CD}" srcId="{23A3AFA6-B13B-489B-A46B-6687FDE40E13}" destId="{3813E08C-A6B4-4575-8607-27256BFF40E7}" srcOrd="0" destOrd="0" parTransId="{E483DFA1-6A3E-467C-B337-E3E6EFC9D0DB}" sibTransId="{C6772784-C542-4609-A52B-276462F04E2D}"/>
    <dgm:cxn modelId="{CC42D1CB-783B-453A-BC9B-7AF33C2A42D1}" srcId="{92574F46-373C-491B-B78A-0DB237A8F20D}" destId="{D7DA30F6-BE04-4A66-A6F8-C5935CB05A21}" srcOrd="1" destOrd="0" parTransId="{3B744727-966A-4AD9-B756-CF16DBE99095}" sibTransId="{B78F168F-FB27-4D10-B36D-225BF8E8C976}"/>
    <dgm:cxn modelId="{A5C845C4-7CAB-43B3-AC0B-DA9B10EDB85D}" type="presOf" srcId="{BDA20F66-4E23-47B5-AAB7-687B7DCDED00}" destId="{ACBBEEB6-2E01-4AE7-A6CA-C6E79DDB90FB}" srcOrd="0" destOrd="0" presId="urn:diagrams.loki3.com/BracketList"/>
    <dgm:cxn modelId="{0077B798-3CA8-4945-8833-3A893744F24E}" type="presParOf" srcId="{8F1142C3-B784-4016-BFCC-B7CADB5F8409}" destId="{F1E50067-E7E4-4107-A51D-B8C33106E781}" srcOrd="0" destOrd="0" presId="urn:diagrams.loki3.com/BracketList"/>
    <dgm:cxn modelId="{163228DD-23C0-4F97-BE4F-780915B36850}" type="presParOf" srcId="{F1E50067-E7E4-4107-A51D-B8C33106E781}" destId="{E680A0CF-98D3-4A0C-9072-749E075594E9}" srcOrd="0" destOrd="0" presId="urn:diagrams.loki3.com/BracketList"/>
    <dgm:cxn modelId="{24A77986-1595-4B76-82F8-5A6B9D954799}" type="presParOf" srcId="{F1E50067-E7E4-4107-A51D-B8C33106E781}" destId="{6D570D22-2400-4AA0-ABD0-D7025A0FB700}" srcOrd="1" destOrd="0" presId="urn:diagrams.loki3.com/BracketList"/>
    <dgm:cxn modelId="{6E614F4C-2FBF-49C7-8825-855A6E98360B}" type="presParOf" srcId="{F1E50067-E7E4-4107-A51D-B8C33106E781}" destId="{80BF52DD-451C-4315-865D-CBFD2907717D}" srcOrd="2" destOrd="0" presId="urn:diagrams.loki3.com/BracketList"/>
    <dgm:cxn modelId="{32E8B352-299B-4029-BEDA-D79992E77986}" type="presParOf" srcId="{F1E50067-E7E4-4107-A51D-B8C33106E781}" destId="{D17170AC-1F0C-4EB3-A65A-0D85CEB86422}" srcOrd="3" destOrd="0" presId="urn:diagrams.loki3.com/BracketList"/>
    <dgm:cxn modelId="{0416D76A-30A5-495C-B3BA-9C488C9F0C48}" type="presParOf" srcId="{8F1142C3-B784-4016-BFCC-B7CADB5F8409}" destId="{01DAF31C-82C2-4100-9261-4433C3F7C549}" srcOrd="1" destOrd="0" presId="urn:diagrams.loki3.com/BracketList"/>
    <dgm:cxn modelId="{6D45503C-C081-4CF3-9E09-A1D47B3213A6}" type="presParOf" srcId="{8F1142C3-B784-4016-BFCC-B7CADB5F8409}" destId="{F642FB94-BB8C-4948-8B0D-BC941AB1862E}" srcOrd="2" destOrd="0" presId="urn:diagrams.loki3.com/BracketList"/>
    <dgm:cxn modelId="{B7F8752D-8194-4A31-B78A-D10E3FF1C4DD}" type="presParOf" srcId="{F642FB94-BB8C-4948-8B0D-BC941AB1862E}" destId="{115C7564-30C5-4A8F-8876-466BC249709D}" srcOrd="0" destOrd="0" presId="urn:diagrams.loki3.com/BracketList"/>
    <dgm:cxn modelId="{69F392BA-75CE-47C9-91C0-88ED53506DDF}" type="presParOf" srcId="{F642FB94-BB8C-4948-8B0D-BC941AB1862E}" destId="{D50D5F9A-76DC-4C6E-B6B4-7840225F3BD9}" srcOrd="1" destOrd="0" presId="urn:diagrams.loki3.com/BracketList"/>
    <dgm:cxn modelId="{EE568D74-394F-408E-93FA-5CF1D359A31B}" type="presParOf" srcId="{F642FB94-BB8C-4948-8B0D-BC941AB1862E}" destId="{A4A3162C-D362-4108-AF4B-D5659287C7F5}" srcOrd="2" destOrd="0" presId="urn:diagrams.loki3.com/BracketList"/>
    <dgm:cxn modelId="{51CE7340-037E-4BD8-B237-71566BB78AF1}" type="presParOf" srcId="{F642FB94-BB8C-4948-8B0D-BC941AB1862E}" destId="{751F17BF-FDD8-4613-B5BB-B9FBDFA0334C}" srcOrd="3" destOrd="0" presId="urn:diagrams.loki3.com/BracketList"/>
    <dgm:cxn modelId="{891A258D-3D0C-489C-A914-5972F376CE4A}" type="presParOf" srcId="{8F1142C3-B784-4016-BFCC-B7CADB5F8409}" destId="{17FD74FF-7702-42B6-B3DD-A74DDED9B434}" srcOrd="3" destOrd="0" presId="urn:diagrams.loki3.com/BracketList"/>
    <dgm:cxn modelId="{EDD670E7-AC52-4F0C-A42B-DA4CC9FCA2EA}" type="presParOf" srcId="{8F1142C3-B784-4016-BFCC-B7CADB5F8409}" destId="{50E53184-DE8A-4C80-BEEE-606AD4561D23}" srcOrd="4" destOrd="0" presId="urn:diagrams.loki3.com/BracketList"/>
    <dgm:cxn modelId="{7833B2C7-5A15-4C04-9C99-43E245F6BD9D}" type="presParOf" srcId="{50E53184-DE8A-4C80-BEEE-606AD4561D23}" destId="{9D077E78-0E9C-46AD-8A74-7B3899C15CD8}" srcOrd="0" destOrd="0" presId="urn:diagrams.loki3.com/BracketList"/>
    <dgm:cxn modelId="{AC04FC3D-78EF-44EF-AEF1-422E5C9C5BA5}" type="presParOf" srcId="{50E53184-DE8A-4C80-BEEE-606AD4561D23}" destId="{3F17E1D1-AB1D-4C0D-9B27-E12DB15ADE55}" srcOrd="1" destOrd="0" presId="urn:diagrams.loki3.com/BracketList"/>
    <dgm:cxn modelId="{88668B54-4322-4DF4-AC74-955C927EE81A}" type="presParOf" srcId="{50E53184-DE8A-4C80-BEEE-606AD4561D23}" destId="{DF653467-87A7-41D5-A1CA-44172674291A}" srcOrd="2" destOrd="0" presId="urn:diagrams.loki3.com/BracketList"/>
    <dgm:cxn modelId="{694862DA-9FC1-40D5-B212-52ABB74234B4}" type="presParOf" srcId="{50E53184-DE8A-4C80-BEEE-606AD4561D23}" destId="{27414293-2DD2-476B-96CA-CF84F88EA85C}" srcOrd="3" destOrd="0" presId="urn:diagrams.loki3.com/BracketList"/>
    <dgm:cxn modelId="{082A07C8-01FC-4CBB-A73C-3812C24DEDC0}" type="presParOf" srcId="{8F1142C3-B784-4016-BFCC-B7CADB5F8409}" destId="{5F6688D9-7D39-40B1-B6AE-0648126063F7}" srcOrd="5" destOrd="0" presId="urn:diagrams.loki3.com/BracketList"/>
    <dgm:cxn modelId="{AFD17F05-5C53-4357-905D-1349002FAE06}" type="presParOf" srcId="{8F1142C3-B784-4016-BFCC-B7CADB5F8409}" destId="{AACE447C-F5A8-4782-A028-24C49C473647}" srcOrd="6" destOrd="0" presId="urn:diagrams.loki3.com/BracketList"/>
    <dgm:cxn modelId="{3B54E6B0-5B90-48AC-9564-CAFB9F9E0BEB}" type="presParOf" srcId="{AACE447C-F5A8-4782-A028-24C49C473647}" destId="{21E230A2-64D0-4C8B-854F-5F59CC7EA649}" srcOrd="0" destOrd="0" presId="urn:diagrams.loki3.com/BracketList"/>
    <dgm:cxn modelId="{C0CE168B-9047-4E7E-8F8D-32A9D8221EDB}" type="presParOf" srcId="{AACE447C-F5A8-4782-A028-24C49C473647}" destId="{BEEEAB6E-FEEE-4F83-B0ED-A139C5EAF7B5}" srcOrd="1" destOrd="0" presId="urn:diagrams.loki3.com/BracketList"/>
    <dgm:cxn modelId="{7FC49954-9CFD-4C74-8B8E-5448D2328DA8}" type="presParOf" srcId="{AACE447C-F5A8-4782-A028-24C49C473647}" destId="{5153FEFB-B68A-4A98-B610-E6F90F05FAEC}" srcOrd="2" destOrd="0" presId="urn:diagrams.loki3.com/BracketList"/>
    <dgm:cxn modelId="{0695F01D-6A81-4AC7-8C97-B736D1AA3078}" type="presParOf" srcId="{AACE447C-F5A8-4782-A028-24C49C473647}" destId="{ACBBEEB6-2E01-4AE7-A6CA-C6E79DDB90FB}" srcOrd="3" destOrd="0" presId="urn:diagrams.loki3.com/BracketList"/>
    <dgm:cxn modelId="{4014D864-3504-4A0F-8962-83FDF228B01F}" type="presParOf" srcId="{8F1142C3-B784-4016-BFCC-B7CADB5F8409}" destId="{3D63994A-DED2-4CE2-92EA-9DFB02B0E65B}" srcOrd="7" destOrd="0" presId="urn:diagrams.loki3.com/BracketList"/>
    <dgm:cxn modelId="{D2123CD8-5A41-44E6-BE9A-3F23216BFA38}" type="presParOf" srcId="{8F1142C3-B784-4016-BFCC-B7CADB5F8409}" destId="{E3A77278-5CE5-4FE7-AE08-3D6A94BDA486}" srcOrd="8" destOrd="0" presId="urn:diagrams.loki3.com/BracketList"/>
    <dgm:cxn modelId="{FD80515C-513B-4A5E-8418-A1E1D9B829F7}" type="presParOf" srcId="{E3A77278-5CE5-4FE7-AE08-3D6A94BDA486}" destId="{7322587A-D17B-491D-A5C5-528BA13D75A5}" srcOrd="0" destOrd="0" presId="urn:diagrams.loki3.com/BracketList"/>
    <dgm:cxn modelId="{ABFDFF2A-4ECE-49EE-90DF-0F4E205B8E6A}" type="presParOf" srcId="{E3A77278-5CE5-4FE7-AE08-3D6A94BDA486}" destId="{5A73C570-93D4-4BB4-A97B-49E93FBB10AF}" srcOrd="1" destOrd="0" presId="urn:diagrams.loki3.com/BracketList"/>
    <dgm:cxn modelId="{701C3234-A3D2-4815-BAB2-51940DE0999C}" type="presParOf" srcId="{E3A77278-5CE5-4FE7-AE08-3D6A94BDA486}" destId="{E8AAC000-7280-4CD8-AE6A-A316A0E39DB1}" srcOrd="2" destOrd="0" presId="urn:diagrams.loki3.com/BracketList"/>
    <dgm:cxn modelId="{D83566BF-6A4E-4D33-8AA2-BB02FF16C433}" type="presParOf" srcId="{E3A77278-5CE5-4FE7-AE08-3D6A94BDA486}" destId="{75C79C7C-3729-4806-AAEE-46D8F6DADC47}" srcOrd="3" destOrd="0" presId="urn:diagrams.loki3.com/BracketList"/>
    <dgm:cxn modelId="{21BAE17A-82E5-4283-95CE-0201A7602AA5}" type="presParOf" srcId="{8F1142C3-B784-4016-BFCC-B7CADB5F8409}" destId="{FBA0BA17-AFBB-4F49-A492-1D67F6EF476E}" srcOrd="9" destOrd="0" presId="urn:diagrams.loki3.com/BracketList"/>
    <dgm:cxn modelId="{4BCC0A42-2FE9-4FC1-8DF2-D3EFBAD42BE9}" type="presParOf" srcId="{8F1142C3-B784-4016-BFCC-B7CADB5F8409}" destId="{7314BAF3-18FB-4FBD-893A-5910253B3749}" srcOrd="10" destOrd="0" presId="urn:diagrams.loki3.com/BracketList"/>
    <dgm:cxn modelId="{E0D6A4BC-B8D1-4433-AC77-B38B2773F2C4}" type="presParOf" srcId="{7314BAF3-18FB-4FBD-893A-5910253B3749}" destId="{12A0EA5F-1926-48BF-83F6-B4F870D4B0A4}" srcOrd="0" destOrd="0" presId="urn:diagrams.loki3.com/BracketList"/>
    <dgm:cxn modelId="{1BBE3E1A-BAF4-4EBB-856D-AEA63F1D678C}" type="presParOf" srcId="{7314BAF3-18FB-4FBD-893A-5910253B3749}" destId="{3A65A123-C233-4E3C-932E-9E4C8554CA5E}" srcOrd="1" destOrd="0" presId="urn:diagrams.loki3.com/BracketList"/>
    <dgm:cxn modelId="{5E54255B-1B32-48D2-9F30-15B7BEC2670B}" type="presParOf" srcId="{7314BAF3-18FB-4FBD-893A-5910253B3749}" destId="{4A30ABBE-2F36-4DD2-9F8D-72916AFA1899}" srcOrd="2" destOrd="0" presId="urn:diagrams.loki3.com/BracketList"/>
    <dgm:cxn modelId="{69DDDEEA-BD28-42F3-B089-E75F9BD9C67A}" type="presParOf" srcId="{7314BAF3-18FB-4FBD-893A-5910253B3749}" destId="{73D0CDEF-A320-49DE-BBCD-C1B64239A42A}" srcOrd="3" destOrd="0" presId="urn:diagrams.loki3.com/BracketList"/>
    <dgm:cxn modelId="{33CB7BBB-D628-4DDC-9919-7E52FC630785}" type="presParOf" srcId="{8F1142C3-B784-4016-BFCC-B7CADB5F8409}" destId="{BF361E9D-58A8-48D0-8591-33CFE3361D9D}" srcOrd="11" destOrd="0" presId="urn:diagrams.loki3.com/BracketList"/>
    <dgm:cxn modelId="{33F3CDF1-DA34-4759-A152-374725522290}" type="presParOf" srcId="{8F1142C3-B784-4016-BFCC-B7CADB5F8409}" destId="{7F521090-8B6F-479E-99C2-4578B9EFFDB7}" srcOrd="12" destOrd="0" presId="urn:diagrams.loki3.com/BracketList"/>
    <dgm:cxn modelId="{DAA37F45-7FE4-4FD2-8942-186DC0D49613}" type="presParOf" srcId="{7F521090-8B6F-479E-99C2-4578B9EFFDB7}" destId="{7240E5F8-C9A4-4722-8F67-A02EC9104147}" srcOrd="0" destOrd="0" presId="urn:diagrams.loki3.com/BracketList"/>
    <dgm:cxn modelId="{2403595D-0C21-49F1-84AC-39BC60FDBED6}" type="presParOf" srcId="{7F521090-8B6F-479E-99C2-4578B9EFFDB7}" destId="{F153D6AF-CB77-4456-B3AF-AA29308BA3EF}" srcOrd="1" destOrd="0" presId="urn:diagrams.loki3.com/BracketList"/>
    <dgm:cxn modelId="{44386308-3FB7-4976-98C9-3F353C70F3DA}" type="presParOf" srcId="{7F521090-8B6F-479E-99C2-4578B9EFFDB7}" destId="{8E8C6D19-5F05-4000-A7C6-F7C86DC5533B}" srcOrd="2" destOrd="0" presId="urn:diagrams.loki3.com/BracketList"/>
    <dgm:cxn modelId="{A94E79D2-F545-45C8-98C6-0E113FABDB53}" type="presParOf" srcId="{7F521090-8B6F-479E-99C2-4578B9EFFDB7}" destId="{4DB6B1F6-7160-4409-B1BE-7A15B209AB12}" srcOrd="3" destOrd="0" presId="urn:diagrams.loki3.com/Bracket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80A0CF-98D3-4A0C-9072-749E075594E9}">
      <dsp:nvSpPr>
        <dsp:cNvPr id="0" name=""/>
        <dsp:cNvSpPr/>
      </dsp:nvSpPr>
      <dsp:spPr>
        <a:xfrm>
          <a:off x="0" y="22436"/>
          <a:ext cx="2133600" cy="752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lvl="0" algn="r" defTabSz="800100">
            <a:lnSpc>
              <a:spcPct val="90000"/>
            </a:lnSpc>
            <a:spcBef>
              <a:spcPct val="0"/>
            </a:spcBef>
            <a:spcAft>
              <a:spcPct val="35000"/>
            </a:spcAft>
          </a:pPr>
          <a:r>
            <a:rPr lang="en-US" sz="1800" b="1" kern="1200" dirty="0" smtClean="0">
              <a:solidFill>
                <a:sysClr val="windowText" lastClr="000000">
                  <a:hueOff val="0"/>
                  <a:satOff val="0"/>
                  <a:lumOff val="0"/>
                  <a:alphaOff val="0"/>
                </a:sysClr>
              </a:solidFill>
              <a:latin typeface="Calibri" panose="020F0502020204030204"/>
              <a:ea typeface="+mn-ea"/>
              <a:cs typeface="+mn-cs"/>
            </a:rPr>
            <a:t>Problem Statement</a:t>
          </a:r>
          <a:endParaRPr lang="en-US" sz="1800" b="1" kern="1200" dirty="0">
            <a:solidFill>
              <a:sysClr val="windowText" lastClr="000000">
                <a:hueOff val="0"/>
                <a:satOff val="0"/>
                <a:lumOff val="0"/>
                <a:alphaOff val="0"/>
              </a:sysClr>
            </a:solidFill>
            <a:latin typeface="Calibri" panose="020F0502020204030204"/>
            <a:ea typeface="+mn-ea"/>
            <a:cs typeface="+mn-cs"/>
          </a:endParaRPr>
        </a:p>
      </dsp:txBody>
      <dsp:txXfrm>
        <a:off x="0" y="22436"/>
        <a:ext cx="2133600" cy="752400"/>
      </dsp:txXfrm>
    </dsp:sp>
    <dsp:sp modelId="{6D570D22-2400-4AA0-ABD0-D7025A0FB700}">
      <dsp:nvSpPr>
        <dsp:cNvPr id="0" name=""/>
        <dsp:cNvSpPr/>
      </dsp:nvSpPr>
      <dsp:spPr>
        <a:xfrm>
          <a:off x="2133600" y="178867"/>
          <a:ext cx="426720" cy="439537"/>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D17170AC-1F0C-4EB3-A65A-0D85CEB86422}">
      <dsp:nvSpPr>
        <dsp:cNvPr id="0" name=""/>
        <dsp:cNvSpPr/>
      </dsp:nvSpPr>
      <dsp:spPr>
        <a:xfrm>
          <a:off x="2731008" y="22436"/>
          <a:ext cx="5803393" cy="752400"/>
        </a:xfrm>
        <a:prstGeom prst="rect">
          <a:avLst/>
        </a:prstGeom>
        <a:gradFill rotWithShape="0">
          <a:gsLst>
            <a:gs pos="0">
              <a:srgbClr val="4472C4">
                <a:hueOff val="0"/>
                <a:satOff val="0"/>
                <a:lumOff val="0"/>
                <a:alphaOff val="0"/>
                <a:lumMod val="110000"/>
                <a:satMod val="105000"/>
                <a:tint val="67000"/>
              </a:srgbClr>
            </a:gs>
            <a:gs pos="50000">
              <a:srgbClr val="4472C4">
                <a:hueOff val="0"/>
                <a:satOff val="0"/>
                <a:lumOff val="0"/>
                <a:alphaOff val="0"/>
                <a:lumMod val="105000"/>
                <a:satMod val="103000"/>
                <a:tint val="73000"/>
              </a:srgbClr>
            </a:gs>
            <a:gs pos="100000">
              <a:srgbClr val="4472C4">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solidFill>
                <a:sysClr val="windowText" lastClr="000000"/>
              </a:solidFill>
              <a:latin typeface="Calibri" panose="020F0502020204030204"/>
              <a:ea typeface="+mn-ea"/>
              <a:cs typeface="+mn-cs"/>
            </a:rPr>
            <a:t>Create this statement with team</a:t>
          </a:r>
          <a:endParaRPr lang="en-US" sz="1600" kern="1200" dirty="0">
            <a:solidFill>
              <a:sysClr val="windowText" lastClr="000000"/>
            </a:solidFill>
            <a:latin typeface="Calibri" panose="020F0502020204030204"/>
            <a:ea typeface="+mn-ea"/>
            <a:cs typeface="+mn-cs"/>
          </a:endParaRPr>
        </a:p>
      </dsp:txBody>
      <dsp:txXfrm>
        <a:off x="2731008" y="22436"/>
        <a:ext cx="5803393" cy="752400"/>
      </dsp:txXfrm>
    </dsp:sp>
    <dsp:sp modelId="{115C7564-30C5-4A8F-8876-466BC249709D}">
      <dsp:nvSpPr>
        <dsp:cNvPr id="0" name=""/>
        <dsp:cNvSpPr/>
      </dsp:nvSpPr>
      <dsp:spPr>
        <a:xfrm>
          <a:off x="0" y="911636"/>
          <a:ext cx="2133600" cy="752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lvl="0" algn="r" defTabSz="800100">
            <a:lnSpc>
              <a:spcPct val="90000"/>
            </a:lnSpc>
            <a:spcBef>
              <a:spcPct val="0"/>
            </a:spcBef>
            <a:spcAft>
              <a:spcPct val="35000"/>
            </a:spcAft>
          </a:pPr>
          <a:r>
            <a:rPr lang="en-US" sz="1800" b="1" kern="1200" dirty="0" smtClean="0">
              <a:solidFill>
                <a:sysClr val="windowText" lastClr="000000">
                  <a:hueOff val="0"/>
                  <a:satOff val="0"/>
                  <a:lumOff val="0"/>
                  <a:alphaOff val="0"/>
                </a:sysClr>
              </a:solidFill>
              <a:latin typeface="Calibri" panose="020F0502020204030204"/>
              <a:ea typeface="+mn-ea"/>
              <a:cs typeface="+mn-cs"/>
            </a:rPr>
            <a:t>Team Members</a:t>
          </a:r>
          <a:endParaRPr lang="en-US" sz="1800" b="1" kern="1200" dirty="0">
            <a:solidFill>
              <a:sysClr val="windowText" lastClr="000000">
                <a:hueOff val="0"/>
                <a:satOff val="0"/>
                <a:lumOff val="0"/>
                <a:alphaOff val="0"/>
              </a:sysClr>
            </a:solidFill>
            <a:latin typeface="Calibri" panose="020F0502020204030204"/>
            <a:ea typeface="+mn-ea"/>
            <a:cs typeface="+mn-cs"/>
          </a:endParaRPr>
        </a:p>
      </dsp:txBody>
      <dsp:txXfrm>
        <a:off x="0" y="911636"/>
        <a:ext cx="2133600" cy="752400"/>
      </dsp:txXfrm>
    </dsp:sp>
    <dsp:sp modelId="{D50D5F9A-76DC-4C6E-B6B4-7840225F3BD9}">
      <dsp:nvSpPr>
        <dsp:cNvPr id="0" name=""/>
        <dsp:cNvSpPr/>
      </dsp:nvSpPr>
      <dsp:spPr>
        <a:xfrm>
          <a:off x="2133600" y="1043994"/>
          <a:ext cx="426720" cy="487683"/>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751F17BF-FDD8-4613-B5BB-B9FBDFA0334C}">
      <dsp:nvSpPr>
        <dsp:cNvPr id="0" name=""/>
        <dsp:cNvSpPr/>
      </dsp:nvSpPr>
      <dsp:spPr>
        <a:xfrm>
          <a:off x="2731008" y="911636"/>
          <a:ext cx="5803393" cy="752400"/>
        </a:xfrm>
        <a:prstGeom prst="rect">
          <a:avLst/>
        </a:prstGeom>
        <a:gradFill rotWithShape="0">
          <a:gsLst>
            <a:gs pos="0">
              <a:srgbClr val="4472C4">
                <a:hueOff val="-1225557"/>
                <a:satOff val="-1705"/>
                <a:lumOff val="-654"/>
                <a:alphaOff val="0"/>
                <a:lumMod val="110000"/>
                <a:satMod val="105000"/>
                <a:tint val="67000"/>
              </a:srgbClr>
            </a:gs>
            <a:gs pos="50000">
              <a:srgbClr val="4472C4">
                <a:hueOff val="-1225557"/>
                <a:satOff val="-1705"/>
                <a:lumOff val="-654"/>
                <a:alphaOff val="0"/>
                <a:lumMod val="105000"/>
                <a:satMod val="103000"/>
                <a:tint val="73000"/>
              </a:srgbClr>
            </a:gs>
            <a:gs pos="100000">
              <a:srgbClr val="4472C4">
                <a:hueOff val="-1225557"/>
                <a:satOff val="-1705"/>
                <a:lumOff val="-654"/>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solidFill>
                <a:sysClr val="windowText" lastClr="000000"/>
              </a:solidFill>
              <a:latin typeface="Calibri" panose="020F0502020204030204"/>
              <a:ea typeface="+mn-ea"/>
              <a:cs typeface="+mn-cs"/>
            </a:rPr>
            <a:t>Include each member (core and extended)</a:t>
          </a:r>
          <a:endParaRPr lang="en-US" sz="1600" kern="1200" dirty="0">
            <a:solidFill>
              <a:sysClr val="windowText" lastClr="000000"/>
            </a:solidFill>
            <a:latin typeface="Calibri" panose="020F0502020204030204"/>
            <a:ea typeface="+mn-ea"/>
            <a:cs typeface="+mn-cs"/>
          </a:endParaRPr>
        </a:p>
      </dsp:txBody>
      <dsp:txXfrm>
        <a:off x="2731008" y="911636"/>
        <a:ext cx="5803393" cy="752400"/>
      </dsp:txXfrm>
    </dsp:sp>
    <dsp:sp modelId="{9D077E78-0E9C-46AD-8A74-7B3899C15CD8}">
      <dsp:nvSpPr>
        <dsp:cNvPr id="0" name=""/>
        <dsp:cNvSpPr/>
      </dsp:nvSpPr>
      <dsp:spPr>
        <a:xfrm>
          <a:off x="0" y="1800836"/>
          <a:ext cx="2133600" cy="846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lvl="0" algn="r" defTabSz="800100">
            <a:lnSpc>
              <a:spcPct val="90000"/>
            </a:lnSpc>
            <a:spcBef>
              <a:spcPct val="0"/>
            </a:spcBef>
            <a:spcAft>
              <a:spcPct val="35000"/>
            </a:spcAft>
          </a:pPr>
          <a:r>
            <a:rPr lang="en-US" sz="1800" b="1" kern="1200" dirty="0" smtClean="0">
              <a:solidFill>
                <a:sysClr val="windowText" lastClr="000000">
                  <a:hueOff val="0"/>
                  <a:satOff val="0"/>
                  <a:lumOff val="0"/>
                  <a:alphaOff val="0"/>
                </a:sysClr>
              </a:solidFill>
              <a:latin typeface="Calibri" panose="020F0502020204030204"/>
              <a:ea typeface="+mn-ea"/>
              <a:cs typeface="+mn-cs"/>
            </a:rPr>
            <a:t>Central Question/ Why</a:t>
          </a:r>
          <a:r>
            <a:rPr lang="en-US" sz="1800" b="1" kern="1200" baseline="0" dirty="0" smtClean="0">
              <a:solidFill>
                <a:sysClr val="windowText" lastClr="000000">
                  <a:hueOff val="0"/>
                  <a:satOff val="0"/>
                  <a:lumOff val="0"/>
                  <a:alphaOff val="0"/>
                </a:sysClr>
              </a:solidFill>
              <a:latin typeface="Calibri" panose="020F0502020204030204"/>
              <a:ea typeface="+mn-ea"/>
              <a:cs typeface="+mn-cs"/>
            </a:rPr>
            <a:t> work on this now?</a:t>
          </a:r>
          <a:endParaRPr lang="en-US" sz="2100" b="1" kern="1200" dirty="0">
            <a:solidFill>
              <a:sysClr val="windowText" lastClr="000000">
                <a:hueOff val="0"/>
                <a:satOff val="0"/>
                <a:lumOff val="0"/>
                <a:alphaOff val="0"/>
              </a:sysClr>
            </a:solidFill>
            <a:latin typeface="Calibri" panose="020F0502020204030204"/>
            <a:ea typeface="+mn-ea"/>
            <a:cs typeface="+mn-cs"/>
          </a:endParaRPr>
        </a:p>
      </dsp:txBody>
      <dsp:txXfrm>
        <a:off x="0" y="1800836"/>
        <a:ext cx="2133600" cy="846450"/>
      </dsp:txXfrm>
    </dsp:sp>
    <dsp:sp modelId="{3F17E1D1-AB1D-4C0D-9B27-E12DB15ADE55}">
      <dsp:nvSpPr>
        <dsp:cNvPr id="0" name=""/>
        <dsp:cNvSpPr/>
      </dsp:nvSpPr>
      <dsp:spPr>
        <a:xfrm>
          <a:off x="2133600" y="1964467"/>
          <a:ext cx="426720" cy="519187"/>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27414293-2DD2-476B-96CA-CF84F88EA85C}">
      <dsp:nvSpPr>
        <dsp:cNvPr id="0" name=""/>
        <dsp:cNvSpPr/>
      </dsp:nvSpPr>
      <dsp:spPr>
        <a:xfrm>
          <a:off x="2731008" y="1800836"/>
          <a:ext cx="5803393" cy="846450"/>
        </a:xfrm>
        <a:prstGeom prst="rect">
          <a:avLst/>
        </a:prstGeom>
        <a:gradFill rotWithShape="0">
          <a:gsLst>
            <a:gs pos="0">
              <a:srgbClr val="4472C4">
                <a:hueOff val="-2451115"/>
                <a:satOff val="-3409"/>
                <a:lumOff val="-1307"/>
                <a:alphaOff val="0"/>
                <a:lumMod val="110000"/>
                <a:satMod val="105000"/>
                <a:tint val="67000"/>
              </a:srgbClr>
            </a:gs>
            <a:gs pos="50000">
              <a:srgbClr val="4472C4">
                <a:hueOff val="-2451115"/>
                <a:satOff val="-3409"/>
                <a:lumOff val="-1307"/>
                <a:alphaOff val="0"/>
                <a:lumMod val="105000"/>
                <a:satMod val="103000"/>
                <a:tint val="73000"/>
              </a:srgbClr>
            </a:gs>
            <a:gs pos="100000">
              <a:srgbClr val="4472C4">
                <a:hueOff val="-2451115"/>
                <a:satOff val="-3409"/>
                <a:lumOff val="-1307"/>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solidFill>
                <a:sysClr val="windowText" lastClr="000000"/>
              </a:solidFill>
              <a:latin typeface="Calibri" panose="020F0502020204030204"/>
              <a:ea typeface="+mn-ea"/>
              <a:cs typeface="+mn-cs"/>
            </a:rPr>
            <a:t>Create this statement with team</a:t>
          </a:r>
          <a:endParaRPr lang="en-US" sz="1600" kern="1200" dirty="0">
            <a:solidFill>
              <a:sysClr val="windowText" lastClr="000000"/>
            </a:solidFill>
            <a:latin typeface="Calibri" panose="020F0502020204030204"/>
            <a:ea typeface="+mn-ea"/>
            <a:cs typeface="+mn-cs"/>
          </a:endParaRPr>
        </a:p>
        <a:p>
          <a:pPr marL="171450" lvl="1" indent="-171450" algn="l" defTabSz="711200">
            <a:lnSpc>
              <a:spcPct val="90000"/>
            </a:lnSpc>
            <a:spcBef>
              <a:spcPct val="0"/>
            </a:spcBef>
            <a:spcAft>
              <a:spcPct val="15000"/>
            </a:spcAft>
            <a:buChar char="••"/>
          </a:pPr>
          <a:r>
            <a:rPr lang="en-US" sz="1600" kern="1200" dirty="0" smtClean="0">
              <a:solidFill>
                <a:sysClr val="windowText" lastClr="000000"/>
              </a:solidFill>
              <a:latin typeface="Calibri" panose="020F0502020204030204"/>
              <a:ea typeface="+mn-ea"/>
              <a:cs typeface="+mn-cs"/>
            </a:rPr>
            <a:t>What is the impact anticipated OR what are the current losses</a:t>
          </a:r>
          <a:endParaRPr lang="en-US" sz="1600" kern="1200" dirty="0">
            <a:solidFill>
              <a:sysClr val="windowText" lastClr="000000"/>
            </a:solidFill>
            <a:latin typeface="Calibri" panose="020F0502020204030204"/>
            <a:ea typeface="+mn-ea"/>
            <a:cs typeface="+mn-cs"/>
          </a:endParaRPr>
        </a:p>
      </dsp:txBody>
      <dsp:txXfrm>
        <a:off x="2731008" y="1800836"/>
        <a:ext cx="5803393" cy="846450"/>
      </dsp:txXfrm>
    </dsp:sp>
    <dsp:sp modelId="{21E230A2-64D0-4C8B-854F-5F59CC7EA649}">
      <dsp:nvSpPr>
        <dsp:cNvPr id="0" name=""/>
        <dsp:cNvSpPr/>
      </dsp:nvSpPr>
      <dsp:spPr>
        <a:xfrm>
          <a:off x="0" y="2784086"/>
          <a:ext cx="2133600" cy="752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lvl="0" algn="r" defTabSz="800100">
            <a:lnSpc>
              <a:spcPct val="90000"/>
            </a:lnSpc>
            <a:spcBef>
              <a:spcPct val="0"/>
            </a:spcBef>
            <a:spcAft>
              <a:spcPct val="35000"/>
            </a:spcAft>
          </a:pPr>
          <a:r>
            <a:rPr lang="en-US" sz="1800" b="1" kern="1200" dirty="0" smtClean="0">
              <a:solidFill>
                <a:sysClr val="windowText" lastClr="000000">
                  <a:hueOff val="0"/>
                  <a:satOff val="0"/>
                  <a:lumOff val="0"/>
                  <a:alphaOff val="0"/>
                </a:sysClr>
              </a:solidFill>
              <a:latin typeface="Calibri" panose="020F0502020204030204"/>
              <a:ea typeface="+mn-ea"/>
              <a:cs typeface="+mn-cs"/>
            </a:rPr>
            <a:t>Measures</a:t>
          </a:r>
          <a:endParaRPr lang="en-US" sz="1800" b="1" kern="1200" dirty="0">
            <a:solidFill>
              <a:sysClr val="windowText" lastClr="000000">
                <a:hueOff val="0"/>
                <a:satOff val="0"/>
                <a:lumOff val="0"/>
                <a:alphaOff val="0"/>
              </a:sysClr>
            </a:solidFill>
            <a:latin typeface="Calibri" panose="020F0502020204030204"/>
            <a:ea typeface="+mn-ea"/>
            <a:cs typeface="+mn-cs"/>
          </a:endParaRPr>
        </a:p>
      </dsp:txBody>
      <dsp:txXfrm>
        <a:off x="0" y="2784086"/>
        <a:ext cx="2133600" cy="752400"/>
      </dsp:txXfrm>
    </dsp:sp>
    <dsp:sp modelId="{BEEEAB6E-FEEE-4F83-B0ED-A139C5EAF7B5}">
      <dsp:nvSpPr>
        <dsp:cNvPr id="0" name=""/>
        <dsp:cNvSpPr/>
      </dsp:nvSpPr>
      <dsp:spPr>
        <a:xfrm>
          <a:off x="2133600" y="2909541"/>
          <a:ext cx="426720" cy="501489"/>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ACBBEEB6-2E01-4AE7-A6CA-C6E79DDB90FB}">
      <dsp:nvSpPr>
        <dsp:cNvPr id="0" name=""/>
        <dsp:cNvSpPr/>
      </dsp:nvSpPr>
      <dsp:spPr>
        <a:xfrm>
          <a:off x="2731008" y="2784086"/>
          <a:ext cx="5803393" cy="752400"/>
        </a:xfrm>
        <a:prstGeom prst="rect">
          <a:avLst/>
        </a:prstGeom>
        <a:gradFill rotWithShape="0">
          <a:gsLst>
            <a:gs pos="0">
              <a:srgbClr val="4472C4">
                <a:hueOff val="-3676672"/>
                <a:satOff val="-5114"/>
                <a:lumOff val="-1961"/>
                <a:alphaOff val="0"/>
                <a:lumMod val="110000"/>
                <a:satMod val="105000"/>
                <a:tint val="67000"/>
              </a:srgbClr>
            </a:gs>
            <a:gs pos="50000">
              <a:srgbClr val="4472C4">
                <a:hueOff val="-3676672"/>
                <a:satOff val="-5114"/>
                <a:lumOff val="-1961"/>
                <a:alphaOff val="0"/>
                <a:lumMod val="105000"/>
                <a:satMod val="103000"/>
                <a:tint val="73000"/>
              </a:srgbClr>
            </a:gs>
            <a:gs pos="100000">
              <a:srgbClr val="4472C4">
                <a:hueOff val="-3676672"/>
                <a:satOff val="-5114"/>
                <a:lumOff val="-1961"/>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solidFill>
                <a:sysClr val="windowText" lastClr="000000"/>
              </a:solidFill>
              <a:latin typeface="Calibri" panose="020F0502020204030204"/>
              <a:ea typeface="+mn-ea"/>
              <a:cs typeface="+mn-cs"/>
            </a:rPr>
            <a:t>Measurement from Performance Improvement (PI) Goals</a:t>
          </a:r>
          <a:endParaRPr lang="en-US" sz="1600" kern="1200" dirty="0">
            <a:solidFill>
              <a:sysClr val="windowText" lastClr="000000"/>
            </a:solidFill>
            <a:latin typeface="Calibri" panose="020F0502020204030204"/>
            <a:ea typeface="+mn-ea"/>
            <a:cs typeface="+mn-cs"/>
          </a:endParaRPr>
        </a:p>
        <a:p>
          <a:pPr marL="171450" lvl="1" indent="-171450" algn="l" defTabSz="711200">
            <a:lnSpc>
              <a:spcPct val="90000"/>
            </a:lnSpc>
            <a:spcBef>
              <a:spcPct val="0"/>
            </a:spcBef>
            <a:spcAft>
              <a:spcPct val="15000"/>
            </a:spcAft>
            <a:buChar char="••"/>
          </a:pPr>
          <a:r>
            <a:rPr lang="en-US" sz="1600" kern="1200" dirty="0" smtClean="0">
              <a:solidFill>
                <a:sysClr val="windowText" lastClr="000000"/>
              </a:solidFill>
              <a:latin typeface="Calibri" panose="020F0502020204030204"/>
              <a:ea typeface="+mn-ea"/>
              <a:cs typeface="+mn-cs"/>
            </a:rPr>
            <a:t>If implementation goal –evidence that it is implemented?</a:t>
          </a:r>
          <a:endParaRPr lang="en-US" sz="1600" kern="1200" dirty="0">
            <a:solidFill>
              <a:sysClr val="windowText" lastClr="000000"/>
            </a:solidFill>
            <a:latin typeface="Calibri" panose="020F0502020204030204"/>
            <a:ea typeface="+mn-ea"/>
            <a:cs typeface="+mn-cs"/>
          </a:endParaRPr>
        </a:p>
      </dsp:txBody>
      <dsp:txXfrm>
        <a:off x="2731008" y="2784086"/>
        <a:ext cx="5803393" cy="752400"/>
      </dsp:txXfrm>
    </dsp:sp>
    <dsp:sp modelId="{7322587A-D17B-491D-A5C5-528BA13D75A5}">
      <dsp:nvSpPr>
        <dsp:cNvPr id="0" name=""/>
        <dsp:cNvSpPr/>
      </dsp:nvSpPr>
      <dsp:spPr>
        <a:xfrm>
          <a:off x="0" y="3673286"/>
          <a:ext cx="2133600" cy="752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lvl="0" algn="r" defTabSz="800100">
            <a:lnSpc>
              <a:spcPct val="90000"/>
            </a:lnSpc>
            <a:spcBef>
              <a:spcPct val="0"/>
            </a:spcBef>
            <a:spcAft>
              <a:spcPct val="35000"/>
            </a:spcAft>
          </a:pPr>
          <a:r>
            <a:rPr lang="en-US" sz="1800" b="1" kern="1200" dirty="0" smtClean="0">
              <a:solidFill>
                <a:sysClr val="windowText" lastClr="000000">
                  <a:hueOff val="0"/>
                  <a:satOff val="0"/>
                  <a:lumOff val="0"/>
                  <a:alphaOff val="0"/>
                </a:sysClr>
              </a:solidFill>
              <a:latin typeface="Calibri" panose="020F0502020204030204"/>
              <a:ea typeface="+mn-ea"/>
              <a:cs typeface="+mn-cs"/>
            </a:rPr>
            <a:t>Goal Statement</a:t>
          </a:r>
          <a:endParaRPr lang="en-US" sz="1800" b="1" kern="1200" dirty="0">
            <a:solidFill>
              <a:sysClr val="windowText" lastClr="000000">
                <a:hueOff val="0"/>
                <a:satOff val="0"/>
                <a:lumOff val="0"/>
                <a:alphaOff val="0"/>
              </a:sysClr>
            </a:solidFill>
            <a:latin typeface="Calibri" panose="020F0502020204030204"/>
            <a:ea typeface="+mn-ea"/>
            <a:cs typeface="+mn-cs"/>
          </a:endParaRPr>
        </a:p>
      </dsp:txBody>
      <dsp:txXfrm>
        <a:off x="0" y="3673286"/>
        <a:ext cx="2133600" cy="752400"/>
      </dsp:txXfrm>
    </dsp:sp>
    <dsp:sp modelId="{5A73C570-93D4-4BB4-A97B-49E93FBB10AF}">
      <dsp:nvSpPr>
        <dsp:cNvPr id="0" name=""/>
        <dsp:cNvSpPr/>
      </dsp:nvSpPr>
      <dsp:spPr>
        <a:xfrm>
          <a:off x="2133600" y="3786360"/>
          <a:ext cx="426720" cy="526251"/>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75C79C7C-3729-4806-AAEE-46D8F6DADC47}">
      <dsp:nvSpPr>
        <dsp:cNvPr id="0" name=""/>
        <dsp:cNvSpPr/>
      </dsp:nvSpPr>
      <dsp:spPr>
        <a:xfrm>
          <a:off x="2731008" y="3673286"/>
          <a:ext cx="5803393" cy="752400"/>
        </a:xfrm>
        <a:prstGeom prst="rect">
          <a:avLst/>
        </a:prstGeom>
        <a:gradFill rotWithShape="0">
          <a:gsLst>
            <a:gs pos="0">
              <a:srgbClr val="4472C4">
                <a:hueOff val="-4902230"/>
                <a:satOff val="-6819"/>
                <a:lumOff val="-2615"/>
                <a:alphaOff val="0"/>
                <a:lumMod val="110000"/>
                <a:satMod val="105000"/>
                <a:tint val="67000"/>
              </a:srgbClr>
            </a:gs>
            <a:gs pos="50000">
              <a:srgbClr val="4472C4">
                <a:hueOff val="-4902230"/>
                <a:satOff val="-6819"/>
                <a:lumOff val="-2615"/>
                <a:alphaOff val="0"/>
                <a:lumMod val="105000"/>
                <a:satMod val="103000"/>
                <a:tint val="73000"/>
              </a:srgbClr>
            </a:gs>
            <a:gs pos="100000">
              <a:srgbClr val="4472C4">
                <a:hueOff val="-4902230"/>
                <a:satOff val="-6819"/>
                <a:lumOff val="-2615"/>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solidFill>
                <a:sysClr val="windowText" lastClr="000000"/>
              </a:solidFill>
              <a:latin typeface="Calibri" panose="020F0502020204030204"/>
              <a:ea typeface="+mn-ea"/>
              <a:cs typeface="+mn-cs"/>
            </a:rPr>
            <a:t>Goals from team or organization’s specific statement. </a:t>
          </a:r>
          <a:endParaRPr lang="en-US" sz="1600" kern="1200" dirty="0">
            <a:solidFill>
              <a:sysClr val="windowText" lastClr="000000"/>
            </a:solidFill>
            <a:latin typeface="Calibri" panose="020F0502020204030204"/>
            <a:ea typeface="+mn-ea"/>
            <a:cs typeface="+mn-cs"/>
          </a:endParaRPr>
        </a:p>
      </dsp:txBody>
      <dsp:txXfrm>
        <a:off x="2731008" y="3673286"/>
        <a:ext cx="5803393" cy="752400"/>
      </dsp:txXfrm>
    </dsp:sp>
    <dsp:sp modelId="{12A0EA5F-1926-48BF-83F6-B4F870D4B0A4}">
      <dsp:nvSpPr>
        <dsp:cNvPr id="0" name=""/>
        <dsp:cNvSpPr/>
      </dsp:nvSpPr>
      <dsp:spPr>
        <a:xfrm>
          <a:off x="0" y="4621267"/>
          <a:ext cx="2133600" cy="752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lvl="0" algn="r" defTabSz="800100">
            <a:lnSpc>
              <a:spcPct val="90000"/>
            </a:lnSpc>
            <a:spcBef>
              <a:spcPct val="0"/>
            </a:spcBef>
            <a:spcAft>
              <a:spcPct val="35000"/>
            </a:spcAft>
          </a:pPr>
          <a:r>
            <a:rPr lang="en-US" sz="1800" b="1" kern="1200" dirty="0" smtClean="0">
              <a:solidFill>
                <a:sysClr val="windowText" lastClr="000000">
                  <a:hueOff val="0"/>
                  <a:satOff val="0"/>
                  <a:lumOff val="0"/>
                  <a:alphaOff val="0"/>
                </a:sysClr>
              </a:solidFill>
              <a:latin typeface="Calibri" panose="020F0502020204030204"/>
              <a:ea typeface="+mn-ea"/>
              <a:cs typeface="+mn-cs"/>
            </a:rPr>
            <a:t>Milestones/ Dates</a:t>
          </a:r>
          <a:endParaRPr lang="en-US" sz="1800" b="1" kern="1200" dirty="0">
            <a:solidFill>
              <a:sysClr val="windowText" lastClr="000000">
                <a:hueOff val="0"/>
                <a:satOff val="0"/>
                <a:lumOff val="0"/>
                <a:alphaOff val="0"/>
              </a:sysClr>
            </a:solidFill>
            <a:latin typeface="Calibri" panose="020F0502020204030204"/>
            <a:ea typeface="+mn-ea"/>
            <a:cs typeface="+mn-cs"/>
          </a:endParaRPr>
        </a:p>
      </dsp:txBody>
      <dsp:txXfrm>
        <a:off x="0" y="4621267"/>
        <a:ext cx="2133600" cy="752400"/>
      </dsp:txXfrm>
    </dsp:sp>
    <dsp:sp modelId="{3A65A123-C233-4E3C-932E-9E4C8554CA5E}">
      <dsp:nvSpPr>
        <dsp:cNvPr id="0" name=""/>
        <dsp:cNvSpPr/>
      </dsp:nvSpPr>
      <dsp:spPr>
        <a:xfrm>
          <a:off x="2133600" y="4678917"/>
          <a:ext cx="426720" cy="637099"/>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73D0CDEF-A320-49DE-BBCD-C1B64239A42A}">
      <dsp:nvSpPr>
        <dsp:cNvPr id="0" name=""/>
        <dsp:cNvSpPr/>
      </dsp:nvSpPr>
      <dsp:spPr>
        <a:xfrm>
          <a:off x="2731008" y="4562486"/>
          <a:ext cx="5803393" cy="869962"/>
        </a:xfrm>
        <a:prstGeom prst="rect">
          <a:avLst/>
        </a:prstGeom>
        <a:gradFill rotWithShape="0">
          <a:gsLst>
            <a:gs pos="0">
              <a:srgbClr val="4472C4">
                <a:hueOff val="-6127787"/>
                <a:satOff val="-8523"/>
                <a:lumOff val="-3268"/>
                <a:alphaOff val="0"/>
                <a:lumMod val="110000"/>
                <a:satMod val="105000"/>
                <a:tint val="67000"/>
              </a:srgbClr>
            </a:gs>
            <a:gs pos="50000">
              <a:srgbClr val="4472C4">
                <a:hueOff val="-6127787"/>
                <a:satOff val="-8523"/>
                <a:lumOff val="-3268"/>
                <a:alphaOff val="0"/>
                <a:lumMod val="105000"/>
                <a:satMod val="103000"/>
                <a:tint val="73000"/>
              </a:srgbClr>
            </a:gs>
            <a:gs pos="100000">
              <a:srgbClr val="4472C4">
                <a:hueOff val="-6127787"/>
                <a:satOff val="-8523"/>
                <a:lumOff val="-3268"/>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solidFill>
                <a:sysClr val="windowText" lastClr="000000"/>
              </a:solidFill>
              <a:latin typeface="Calibri" panose="020F0502020204030204"/>
              <a:ea typeface="+mn-ea"/>
              <a:cs typeface="+mn-cs"/>
            </a:rPr>
            <a:t>Date team first meeting and date project charter created</a:t>
          </a:r>
          <a:endParaRPr lang="en-US" sz="1600" kern="1200" dirty="0">
            <a:solidFill>
              <a:sysClr val="windowText" lastClr="000000"/>
            </a:solidFill>
            <a:latin typeface="Calibri" panose="020F0502020204030204"/>
            <a:ea typeface="+mn-ea"/>
            <a:cs typeface="+mn-cs"/>
          </a:endParaRPr>
        </a:p>
        <a:p>
          <a:pPr marL="171450" lvl="1" indent="-171450" algn="l" defTabSz="711200">
            <a:lnSpc>
              <a:spcPct val="90000"/>
            </a:lnSpc>
            <a:spcBef>
              <a:spcPct val="0"/>
            </a:spcBef>
            <a:spcAft>
              <a:spcPct val="15000"/>
            </a:spcAft>
            <a:buChar char="••"/>
          </a:pPr>
          <a:r>
            <a:rPr lang="en-US" sz="1600" kern="1200" dirty="0" smtClean="0">
              <a:solidFill>
                <a:sysClr val="windowText" lastClr="000000"/>
              </a:solidFill>
              <a:latin typeface="Calibri" panose="020F0502020204030204"/>
              <a:ea typeface="+mn-ea"/>
              <a:cs typeface="+mn-cs"/>
            </a:rPr>
            <a:t>Deliverables and when they are due</a:t>
          </a:r>
          <a:endParaRPr lang="en-US" sz="1600" kern="1200" dirty="0">
            <a:solidFill>
              <a:sysClr val="windowText" lastClr="000000"/>
            </a:solidFill>
            <a:latin typeface="Calibri" panose="020F0502020204030204"/>
            <a:ea typeface="+mn-ea"/>
            <a:cs typeface="+mn-cs"/>
          </a:endParaRPr>
        </a:p>
        <a:p>
          <a:pPr marL="171450" lvl="1" indent="-171450" algn="l" defTabSz="711200">
            <a:lnSpc>
              <a:spcPct val="90000"/>
            </a:lnSpc>
            <a:spcBef>
              <a:spcPct val="0"/>
            </a:spcBef>
            <a:spcAft>
              <a:spcPct val="15000"/>
            </a:spcAft>
            <a:buChar char="••"/>
          </a:pPr>
          <a:r>
            <a:rPr lang="en-US" sz="1600" kern="1200" dirty="0" smtClean="0">
              <a:solidFill>
                <a:sysClr val="windowText" lastClr="000000"/>
              </a:solidFill>
              <a:latin typeface="Calibri" panose="020F0502020204030204"/>
              <a:ea typeface="+mn-ea"/>
              <a:cs typeface="+mn-cs"/>
            </a:rPr>
            <a:t>Date each PDSA launched, completed.</a:t>
          </a:r>
          <a:endParaRPr lang="en-US" sz="1600" kern="1200" dirty="0">
            <a:solidFill>
              <a:sysClr val="windowText" lastClr="000000"/>
            </a:solidFill>
            <a:latin typeface="Calibri" panose="020F0502020204030204"/>
            <a:ea typeface="+mn-ea"/>
            <a:cs typeface="+mn-cs"/>
          </a:endParaRPr>
        </a:p>
      </dsp:txBody>
      <dsp:txXfrm>
        <a:off x="2731008" y="4562486"/>
        <a:ext cx="5803393" cy="869962"/>
      </dsp:txXfrm>
    </dsp:sp>
    <dsp:sp modelId="{7240E5F8-C9A4-4722-8F67-A02EC9104147}">
      <dsp:nvSpPr>
        <dsp:cNvPr id="0" name=""/>
        <dsp:cNvSpPr/>
      </dsp:nvSpPr>
      <dsp:spPr>
        <a:xfrm>
          <a:off x="0" y="5569248"/>
          <a:ext cx="2133600" cy="752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lvl="0" algn="r" defTabSz="800100">
            <a:lnSpc>
              <a:spcPct val="90000"/>
            </a:lnSpc>
            <a:spcBef>
              <a:spcPct val="0"/>
            </a:spcBef>
            <a:spcAft>
              <a:spcPct val="35000"/>
            </a:spcAft>
          </a:pPr>
          <a:r>
            <a:rPr lang="en-US" sz="1800" b="1" kern="1200" dirty="0" smtClean="0">
              <a:solidFill>
                <a:sysClr val="windowText" lastClr="000000">
                  <a:hueOff val="0"/>
                  <a:satOff val="0"/>
                  <a:lumOff val="0"/>
                  <a:alphaOff val="0"/>
                </a:sysClr>
              </a:solidFill>
              <a:latin typeface="Calibri" panose="020F0502020204030204"/>
              <a:ea typeface="+mn-ea"/>
              <a:cs typeface="+mn-cs"/>
            </a:rPr>
            <a:t>Scope</a:t>
          </a:r>
          <a:r>
            <a:rPr lang="en-US" sz="1200" kern="1200" dirty="0" smtClean="0">
              <a:solidFill>
                <a:sysClr val="windowText" lastClr="000000">
                  <a:hueOff val="0"/>
                  <a:satOff val="0"/>
                  <a:lumOff val="0"/>
                  <a:alphaOff val="0"/>
                </a:sysClr>
              </a:solidFill>
              <a:latin typeface="Calibri" panose="020F0502020204030204"/>
              <a:ea typeface="+mn-ea"/>
              <a:cs typeface="+mn-cs"/>
            </a:rPr>
            <a:t> </a:t>
          </a:r>
          <a:endParaRPr lang="en-US" sz="1100" b="0" kern="1200" dirty="0">
            <a:solidFill>
              <a:sysClr val="windowText" lastClr="000000">
                <a:hueOff val="0"/>
                <a:satOff val="0"/>
                <a:lumOff val="0"/>
                <a:alphaOff val="0"/>
              </a:sysClr>
            </a:solidFill>
            <a:latin typeface="Calibri" panose="020F0502020204030204"/>
            <a:ea typeface="+mn-ea"/>
            <a:cs typeface="+mn-cs"/>
          </a:endParaRPr>
        </a:p>
      </dsp:txBody>
      <dsp:txXfrm>
        <a:off x="0" y="5569248"/>
        <a:ext cx="2133600" cy="752400"/>
      </dsp:txXfrm>
    </dsp:sp>
    <dsp:sp modelId="{F153D6AF-CB77-4456-B3AF-AA29308BA3EF}">
      <dsp:nvSpPr>
        <dsp:cNvPr id="0" name=""/>
        <dsp:cNvSpPr/>
      </dsp:nvSpPr>
      <dsp:spPr>
        <a:xfrm>
          <a:off x="2133600" y="5682620"/>
          <a:ext cx="426720" cy="525656"/>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4DB6B1F6-7160-4409-B1BE-7A15B209AB12}">
      <dsp:nvSpPr>
        <dsp:cNvPr id="0" name=""/>
        <dsp:cNvSpPr/>
      </dsp:nvSpPr>
      <dsp:spPr>
        <a:xfrm>
          <a:off x="2731008" y="5569248"/>
          <a:ext cx="5803393" cy="752400"/>
        </a:xfrm>
        <a:prstGeom prst="rect">
          <a:avLst/>
        </a:prstGeom>
        <a:gradFill rotWithShape="0">
          <a:gsLst>
            <a:gs pos="0">
              <a:srgbClr val="4472C4">
                <a:hueOff val="-7353344"/>
                <a:satOff val="-10228"/>
                <a:lumOff val="-3922"/>
                <a:alphaOff val="0"/>
                <a:lumMod val="110000"/>
                <a:satMod val="105000"/>
                <a:tint val="67000"/>
              </a:srgbClr>
            </a:gs>
            <a:gs pos="50000">
              <a:srgbClr val="4472C4">
                <a:hueOff val="-7353344"/>
                <a:satOff val="-10228"/>
                <a:lumOff val="-3922"/>
                <a:alphaOff val="0"/>
                <a:lumMod val="105000"/>
                <a:satMod val="103000"/>
                <a:tint val="73000"/>
              </a:srgbClr>
            </a:gs>
            <a:gs pos="100000">
              <a:srgbClr val="4472C4">
                <a:hueOff val="-7353344"/>
                <a:satOff val="-10228"/>
                <a:lumOff val="-3922"/>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b="0" kern="1200" dirty="0" smtClean="0">
              <a:solidFill>
                <a:sysClr val="windowText" lastClr="000000">
                  <a:hueOff val="0"/>
                  <a:satOff val="0"/>
                  <a:lumOff val="0"/>
                  <a:alphaOff val="0"/>
                </a:sysClr>
              </a:solidFill>
              <a:effectLst/>
              <a:latin typeface="Calibri" panose="020F0502020204030204"/>
              <a:ea typeface="+mn-ea"/>
              <a:cs typeface="+mn-cs"/>
            </a:rPr>
            <a:t>Document first &amp; last process steps.</a:t>
          </a:r>
          <a:r>
            <a:rPr lang="en-US" sz="1600" b="0" kern="1200" baseline="0" dirty="0" smtClean="0">
              <a:solidFill>
                <a:sysClr val="windowText" lastClr="000000">
                  <a:hueOff val="0"/>
                  <a:satOff val="0"/>
                  <a:lumOff val="0"/>
                  <a:alphaOff val="0"/>
                </a:sysClr>
              </a:solidFill>
              <a:effectLst/>
              <a:latin typeface="Calibri" panose="020F0502020204030204"/>
              <a:ea typeface="+mn-ea"/>
              <a:cs typeface="+mn-cs"/>
            </a:rPr>
            <a:t> </a:t>
          </a:r>
          <a:endParaRPr lang="en-US" sz="1200" kern="1200" dirty="0">
            <a:solidFill>
              <a:sysClr val="windowText" lastClr="000000"/>
            </a:solidFill>
            <a:latin typeface="Calibri" panose="020F0502020204030204"/>
            <a:ea typeface="+mn-ea"/>
            <a:cs typeface="+mn-cs"/>
          </a:endParaRPr>
        </a:p>
        <a:p>
          <a:pPr marL="171450" lvl="1" indent="-171450" algn="l" defTabSz="711200">
            <a:lnSpc>
              <a:spcPct val="90000"/>
            </a:lnSpc>
            <a:spcBef>
              <a:spcPct val="0"/>
            </a:spcBef>
            <a:spcAft>
              <a:spcPct val="15000"/>
            </a:spcAft>
            <a:buChar char="••"/>
          </a:pPr>
          <a:r>
            <a:rPr lang="en-US" sz="1600" b="0" kern="1200" baseline="0" dirty="0" smtClean="0">
              <a:solidFill>
                <a:sysClr val="windowText" lastClr="000000">
                  <a:hueOff val="0"/>
                  <a:satOff val="0"/>
                  <a:lumOff val="0"/>
                  <a:alphaOff val="0"/>
                </a:sysClr>
              </a:solidFill>
              <a:effectLst/>
              <a:latin typeface="Calibri" panose="020F0502020204030204"/>
              <a:ea typeface="+mn-ea"/>
              <a:cs typeface="+mn-cs"/>
            </a:rPr>
            <a:t>List areas of exclusion for this project</a:t>
          </a:r>
          <a:endParaRPr lang="en-US" sz="1600" kern="1200" dirty="0"/>
        </a:p>
      </dsp:txBody>
      <dsp:txXfrm>
        <a:off x="2731008" y="5569248"/>
        <a:ext cx="5803393" cy="7524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80A0CF-98D3-4A0C-9072-749E075594E9}">
      <dsp:nvSpPr>
        <dsp:cNvPr id="0" name=""/>
        <dsp:cNvSpPr/>
      </dsp:nvSpPr>
      <dsp:spPr>
        <a:xfrm>
          <a:off x="0" y="147768"/>
          <a:ext cx="2133600" cy="3103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lvl="0" algn="r" defTabSz="800100">
            <a:lnSpc>
              <a:spcPct val="90000"/>
            </a:lnSpc>
            <a:spcBef>
              <a:spcPct val="0"/>
            </a:spcBef>
            <a:spcAft>
              <a:spcPct val="35000"/>
            </a:spcAft>
          </a:pPr>
          <a:r>
            <a:rPr lang="en-US" sz="1800" b="1" kern="1200" dirty="0" smtClean="0">
              <a:solidFill>
                <a:sysClr val="windowText" lastClr="000000">
                  <a:hueOff val="0"/>
                  <a:satOff val="0"/>
                  <a:lumOff val="0"/>
                  <a:alphaOff val="0"/>
                </a:sysClr>
              </a:solidFill>
              <a:latin typeface="Calibri" panose="020F0502020204030204"/>
              <a:ea typeface="+mn-ea"/>
              <a:cs typeface="+mn-cs"/>
            </a:rPr>
            <a:t>Problem Statement</a:t>
          </a:r>
          <a:endParaRPr lang="en-US" sz="1800" b="1" kern="1200" dirty="0">
            <a:solidFill>
              <a:sysClr val="windowText" lastClr="000000">
                <a:hueOff val="0"/>
                <a:satOff val="0"/>
                <a:lumOff val="0"/>
                <a:alphaOff val="0"/>
              </a:sysClr>
            </a:solidFill>
            <a:latin typeface="Calibri" panose="020F0502020204030204"/>
            <a:ea typeface="+mn-ea"/>
            <a:cs typeface="+mn-cs"/>
          </a:endParaRPr>
        </a:p>
      </dsp:txBody>
      <dsp:txXfrm>
        <a:off x="0" y="147768"/>
        <a:ext cx="2133600" cy="310328"/>
      </dsp:txXfrm>
    </dsp:sp>
    <dsp:sp modelId="{6D570D22-2400-4AA0-ABD0-D7025A0FB700}">
      <dsp:nvSpPr>
        <dsp:cNvPr id="0" name=""/>
        <dsp:cNvSpPr/>
      </dsp:nvSpPr>
      <dsp:spPr>
        <a:xfrm>
          <a:off x="2133600" y="152804"/>
          <a:ext cx="426720" cy="300257"/>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D17170AC-1F0C-4EB3-A65A-0D85CEB86422}">
      <dsp:nvSpPr>
        <dsp:cNvPr id="0" name=""/>
        <dsp:cNvSpPr/>
      </dsp:nvSpPr>
      <dsp:spPr>
        <a:xfrm>
          <a:off x="2731008" y="0"/>
          <a:ext cx="5803393" cy="597580"/>
        </a:xfrm>
        <a:prstGeom prst="rect">
          <a:avLst/>
        </a:prstGeom>
        <a:gradFill rotWithShape="0">
          <a:gsLst>
            <a:gs pos="0">
              <a:srgbClr val="4472C4">
                <a:hueOff val="0"/>
                <a:satOff val="0"/>
                <a:lumOff val="0"/>
                <a:alphaOff val="0"/>
                <a:lumMod val="110000"/>
                <a:satMod val="105000"/>
                <a:tint val="67000"/>
              </a:srgbClr>
            </a:gs>
            <a:gs pos="50000">
              <a:srgbClr val="4472C4">
                <a:hueOff val="0"/>
                <a:satOff val="0"/>
                <a:lumOff val="0"/>
                <a:alphaOff val="0"/>
                <a:lumMod val="105000"/>
                <a:satMod val="103000"/>
                <a:tint val="73000"/>
              </a:srgbClr>
            </a:gs>
            <a:gs pos="100000">
              <a:srgbClr val="4472C4">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solidFill>
                <a:sysClr val="windowText" lastClr="000000"/>
              </a:solidFill>
              <a:latin typeface="Calibri" panose="020F0502020204030204"/>
              <a:ea typeface="+mn-ea"/>
              <a:cs typeface="+mn-cs"/>
            </a:rPr>
            <a:t>Lack of consistent process for urgent BH referral (WHOs) that impacts time to care</a:t>
          </a:r>
          <a:endParaRPr lang="en-US" sz="1600" kern="1200" dirty="0">
            <a:solidFill>
              <a:sysClr val="windowText" lastClr="000000"/>
            </a:solidFill>
            <a:latin typeface="Calibri" panose="020F0502020204030204"/>
            <a:ea typeface="+mn-ea"/>
            <a:cs typeface="+mn-cs"/>
          </a:endParaRPr>
        </a:p>
      </dsp:txBody>
      <dsp:txXfrm>
        <a:off x="2731008" y="0"/>
        <a:ext cx="5803393" cy="597580"/>
      </dsp:txXfrm>
    </dsp:sp>
    <dsp:sp modelId="{115C7564-30C5-4A8F-8876-466BC249709D}">
      <dsp:nvSpPr>
        <dsp:cNvPr id="0" name=""/>
        <dsp:cNvSpPr/>
      </dsp:nvSpPr>
      <dsp:spPr>
        <a:xfrm>
          <a:off x="0" y="946678"/>
          <a:ext cx="2133600" cy="3103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lvl="0" algn="r" defTabSz="800100">
            <a:lnSpc>
              <a:spcPct val="90000"/>
            </a:lnSpc>
            <a:spcBef>
              <a:spcPct val="0"/>
            </a:spcBef>
            <a:spcAft>
              <a:spcPct val="35000"/>
            </a:spcAft>
          </a:pPr>
          <a:r>
            <a:rPr lang="en-US" sz="1800" b="1" kern="1200" dirty="0" smtClean="0">
              <a:solidFill>
                <a:sysClr val="windowText" lastClr="000000">
                  <a:hueOff val="0"/>
                  <a:satOff val="0"/>
                  <a:lumOff val="0"/>
                  <a:alphaOff val="0"/>
                </a:sysClr>
              </a:solidFill>
              <a:latin typeface="Calibri" panose="020F0502020204030204"/>
              <a:ea typeface="+mn-ea"/>
              <a:cs typeface="+mn-cs"/>
            </a:rPr>
            <a:t>Team Members</a:t>
          </a:r>
          <a:endParaRPr lang="en-US" sz="1800" b="1" kern="1200" dirty="0">
            <a:solidFill>
              <a:sysClr val="windowText" lastClr="000000">
                <a:hueOff val="0"/>
                <a:satOff val="0"/>
                <a:lumOff val="0"/>
                <a:alphaOff val="0"/>
              </a:sysClr>
            </a:solidFill>
            <a:latin typeface="Calibri" panose="020F0502020204030204"/>
            <a:ea typeface="+mn-ea"/>
            <a:cs typeface="+mn-cs"/>
          </a:endParaRPr>
        </a:p>
      </dsp:txBody>
      <dsp:txXfrm>
        <a:off x="0" y="946678"/>
        <a:ext cx="2133600" cy="310328"/>
      </dsp:txXfrm>
    </dsp:sp>
    <dsp:sp modelId="{D50D5F9A-76DC-4C6E-B6B4-7840225F3BD9}">
      <dsp:nvSpPr>
        <dsp:cNvPr id="0" name=""/>
        <dsp:cNvSpPr/>
      </dsp:nvSpPr>
      <dsp:spPr>
        <a:xfrm>
          <a:off x="2133600" y="935268"/>
          <a:ext cx="426720" cy="333147"/>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751F17BF-FDD8-4613-B5BB-B9FBDFA0334C}">
      <dsp:nvSpPr>
        <dsp:cNvPr id="0" name=""/>
        <dsp:cNvSpPr/>
      </dsp:nvSpPr>
      <dsp:spPr>
        <a:xfrm>
          <a:off x="2731008" y="589785"/>
          <a:ext cx="5803393" cy="967996"/>
        </a:xfrm>
        <a:prstGeom prst="rect">
          <a:avLst/>
        </a:prstGeom>
        <a:gradFill rotWithShape="0">
          <a:gsLst>
            <a:gs pos="0">
              <a:srgbClr val="4472C4">
                <a:hueOff val="-1225557"/>
                <a:satOff val="-1705"/>
                <a:lumOff val="-654"/>
                <a:alphaOff val="0"/>
                <a:lumMod val="110000"/>
                <a:satMod val="105000"/>
                <a:tint val="67000"/>
              </a:srgbClr>
            </a:gs>
            <a:gs pos="50000">
              <a:srgbClr val="4472C4">
                <a:hueOff val="-1225557"/>
                <a:satOff val="-1705"/>
                <a:lumOff val="-654"/>
                <a:alphaOff val="0"/>
                <a:lumMod val="105000"/>
                <a:satMod val="103000"/>
                <a:tint val="73000"/>
              </a:srgbClr>
            </a:gs>
            <a:gs pos="100000">
              <a:srgbClr val="4472C4">
                <a:hueOff val="-1225557"/>
                <a:satOff val="-1705"/>
                <a:lumOff val="-654"/>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solidFill>
                <a:sysClr val="windowText" lastClr="000000"/>
              </a:solidFill>
              <a:latin typeface="Calibri" panose="020F0502020204030204"/>
              <a:ea typeface="+mn-ea"/>
              <a:cs typeface="+mn-cs"/>
            </a:rPr>
            <a:t>Planning team (us), data collection (medical providers, BH providers, PSAs, office manager)</a:t>
          </a:r>
          <a:endParaRPr lang="en-US" sz="1600" kern="1200" dirty="0">
            <a:solidFill>
              <a:sysClr val="windowText" lastClr="000000"/>
            </a:solidFill>
            <a:latin typeface="Calibri" panose="020F0502020204030204"/>
            <a:ea typeface="+mn-ea"/>
            <a:cs typeface="+mn-cs"/>
          </a:endParaRPr>
        </a:p>
      </dsp:txBody>
      <dsp:txXfrm>
        <a:off x="2731008" y="589785"/>
        <a:ext cx="5803393" cy="967996"/>
      </dsp:txXfrm>
    </dsp:sp>
    <dsp:sp modelId="{9D077E78-0E9C-46AD-8A74-7B3899C15CD8}">
      <dsp:nvSpPr>
        <dsp:cNvPr id="0" name=""/>
        <dsp:cNvSpPr/>
      </dsp:nvSpPr>
      <dsp:spPr>
        <a:xfrm>
          <a:off x="0" y="1601962"/>
          <a:ext cx="2133600" cy="7758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lvl="0" algn="r" defTabSz="800100">
            <a:lnSpc>
              <a:spcPct val="90000"/>
            </a:lnSpc>
            <a:spcBef>
              <a:spcPct val="0"/>
            </a:spcBef>
            <a:spcAft>
              <a:spcPct val="35000"/>
            </a:spcAft>
          </a:pPr>
          <a:r>
            <a:rPr lang="en-US" sz="1800" b="1" kern="1200" dirty="0" smtClean="0">
              <a:solidFill>
                <a:sysClr val="windowText" lastClr="000000">
                  <a:hueOff val="0"/>
                  <a:satOff val="0"/>
                  <a:lumOff val="0"/>
                  <a:alphaOff val="0"/>
                </a:sysClr>
              </a:solidFill>
              <a:latin typeface="Calibri" panose="020F0502020204030204"/>
              <a:ea typeface="+mn-ea"/>
              <a:cs typeface="+mn-cs"/>
            </a:rPr>
            <a:t>Central Question/ Why</a:t>
          </a:r>
          <a:r>
            <a:rPr lang="en-US" sz="1800" b="1" kern="1200" baseline="0" dirty="0" smtClean="0">
              <a:solidFill>
                <a:sysClr val="windowText" lastClr="000000">
                  <a:hueOff val="0"/>
                  <a:satOff val="0"/>
                  <a:lumOff val="0"/>
                  <a:alphaOff val="0"/>
                </a:sysClr>
              </a:solidFill>
              <a:latin typeface="Calibri" panose="020F0502020204030204"/>
              <a:ea typeface="+mn-ea"/>
              <a:cs typeface="+mn-cs"/>
            </a:rPr>
            <a:t> work on this now?</a:t>
          </a:r>
          <a:endParaRPr lang="en-US" sz="2100" b="1" kern="1200" dirty="0">
            <a:solidFill>
              <a:sysClr val="windowText" lastClr="000000">
                <a:hueOff val="0"/>
                <a:satOff val="0"/>
                <a:lumOff val="0"/>
                <a:alphaOff val="0"/>
              </a:sysClr>
            </a:solidFill>
            <a:latin typeface="Calibri" panose="020F0502020204030204"/>
            <a:ea typeface="+mn-ea"/>
            <a:cs typeface="+mn-cs"/>
          </a:endParaRPr>
        </a:p>
      </dsp:txBody>
      <dsp:txXfrm>
        <a:off x="0" y="1601962"/>
        <a:ext cx="2133600" cy="775821"/>
      </dsp:txXfrm>
    </dsp:sp>
    <dsp:sp modelId="{3F17E1D1-AB1D-4C0D-9B27-E12DB15ADE55}">
      <dsp:nvSpPr>
        <dsp:cNvPr id="0" name=""/>
        <dsp:cNvSpPr/>
      </dsp:nvSpPr>
      <dsp:spPr>
        <a:xfrm>
          <a:off x="2133600" y="1751939"/>
          <a:ext cx="426720" cy="475865"/>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27414293-2DD2-476B-96CA-CF84F88EA85C}">
      <dsp:nvSpPr>
        <dsp:cNvPr id="0" name=""/>
        <dsp:cNvSpPr/>
      </dsp:nvSpPr>
      <dsp:spPr>
        <a:xfrm>
          <a:off x="2731008" y="1600674"/>
          <a:ext cx="5803393" cy="722755"/>
        </a:xfrm>
        <a:prstGeom prst="rect">
          <a:avLst/>
        </a:prstGeom>
        <a:gradFill rotWithShape="0">
          <a:gsLst>
            <a:gs pos="0">
              <a:srgbClr val="4472C4">
                <a:hueOff val="-2451115"/>
                <a:satOff val="-3409"/>
                <a:lumOff val="-1307"/>
                <a:alphaOff val="0"/>
                <a:lumMod val="110000"/>
                <a:satMod val="105000"/>
                <a:tint val="67000"/>
              </a:srgbClr>
            </a:gs>
            <a:gs pos="50000">
              <a:srgbClr val="4472C4">
                <a:hueOff val="-2451115"/>
                <a:satOff val="-3409"/>
                <a:lumOff val="-1307"/>
                <a:alphaOff val="0"/>
                <a:lumMod val="105000"/>
                <a:satMod val="103000"/>
                <a:tint val="73000"/>
              </a:srgbClr>
            </a:gs>
            <a:gs pos="100000">
              <a:srgbClr val="4472C4">
                <a:hueOff val="-2451115"/>
                <a:satOff val="-3409"/>
                <a:lumOff val="-1307"/>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solidFill>
                <a:sysClr val="windowText" lastClr="000000"/>
              </a:solidFill>
              <a:latin typeface="Calibri" panose="020F0502020204030204"/>
              <a:ea typeface="+mn-ea"/>
              <a:cs typeface="+mn-cs"/>
            </a:rPr>
            <a:t>Pandemic has exacerbated inconsistencies in process and disrupted communication between providers</a:t>
          </a:r>
          <a:endParaRPr lang="en-US" sz="1600" kern="1200" dirty="0">
            <a:solidFill>
              <a:sysClr val="windowText" lastClr="000000"/>
            </a:solidFill>
            <a:latin typeface="Calibri" panose="020F0502020204030204"/>
            <a:ea typeface="+mn-ea"/>
            <a:cs typeface="+mn-cs"/>
          </a:endParaRPr>
        </a:p>
        <a:p>
          <a:pPr marL="171450" lvl="1" indent="-171450" algn="l" defTabSz="711200">
            <a:lnSpc>
              <a:spcPct val="90000"/>
            </a:lnSpc>
            <a:spcBef>
              <a:spcPct val="0"/>
            </a:spcBef>
            <a:spcAft>
              <a:spcPct val="15000"/>
            </a:spcAft>
            <a:buChar char="••"/>
          </a:pPr>
          <a:r>
            <a:rPr lang="en-US" sz="1600" kern="1200" dirty="0" smtClean="0">
              <a:solidFill>
                <a:sysClr val="windowText" lastClr="000000"/>
              </a:solidFill>
              <a:latin typeface="Calibri" panose="020F0502020204030204"/>
              <a:ea typeface="+mn-ea"/>
              <a:cs typeface="+mn-cs"/>
            </a:rPr>
            <a:t>Increase in need of BH services</a:t>
          </a:r>
          <a:endParaRPr lang="en-US" sz="1600" kern="1200" dirty="0">
            <a:solidFill>
              <a:sysClr val="windowText" lastClr="000000"/>
            </a:solidFill>
            <a:latin typeface="Calibri" panose="020F0502020204030204"/>
            <a:ea typeface="+mn-ea"/>
            <a:cs typeface="+mn-cs"/>
          </a:endParaRPr>
        </a:p>
      </dsp:txBody>
      <dsp:txXfrm>
        <a:off x="2731008" y="1600674"/>
        <a:ext cx="5803393" cy="722755"/>
      </dsp:txXfrm>
    </dsp:sp>
    <dsp:sp modelId="{21E230A2-64D0-4C8B-854F-5F59CC7EA649}">
      <dsp:nvSpPr>
        <dsp:cNvPr id="0" name=""/>
        <dsp:cNvSpPr/>
      </dsp:nvSpPr>
      <dsp:spPr>
        <a:xfrm>
          <a:off x="0" y="2822843"/>
          <a:ext cx="2133600" cy="3103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lvl="0" algn="r" defTabSz="800100">
            <a:lnSpc>
              <a:spcPct val="90000"/>
            </a:lnSpc>
            <a:spcBef>
              <a:spcPct val="0"/>
            </a:spcBef>
            <a:spcAft>
              <a:spcPct val="35000"/>
            </a:spcAft>
          </a:pPr>
          <a:r>
            <a:rPr lang="en-US" sz="1800" b="1" kern="1200" dirty="0" smtClean="0">
              <a:solidFill>
                <a:sysClr val="windowText" lastClr="000000">
                  <a:hueOff val="0"/>
                  <a:satOff val="0"/>
                  <a:lumOff val="0"/>
                  <a:alphaOff val="0"/>
                </a:sysClr>
              </a:solidFill>
              <a:latin typeface="Calibri" panose="020F0502020204030204"/>
              <a:ea typeface="+mn-ea"/>
              <a:cs typeface="+mn-cs"/>
            </a:rPr>
            <a:t>Measures</a:t>
          </a:r>
          <a:endParaRPr lang="en-US" sz="1800" b="1" kern="1200" dirty="0">
            <a:solidFill>
              <a:sysClr val="windowText" lastClr="000000">
                <a:hueOff val="0"/>
                <a:satOff val="0"/>
                <a:lumOff val="0"/>
                <a:alphaOff val="0"/>
              </a:sysClr>
            </a:solidFill>
            <a:latin typeface="Calibri" panose="020F0502020204030204"/>
            <a:ea typeface="+mn-ea"/>
            <a:cs typeface="+mn-cs"/>
          </a:endParaRPr>
        </a:p>
      </dsp:txBody>
      <dsp:txXfrm>
        <a:off x="0" y="2822843"/>
        <a:ext cx="2133600" cy="310328"/>
      </dsp:txXfrm>
    </dsp:sp>
    <dsp:sp modelId="{BEEEAB6E-FEEE-4F83-B0ED-A139C5EAF7B5}">
      <dsp:nvSpPr>
        <dsp:cNvPr id="0" name=""/>
        <dsp:cNvSpPr/>
      </dsp:nvSpPr>
      <dsp:spPr>
        <a:xfrm>
          <a:off x="2133600" y="2596646"/>
          <a:ext cx="426720" cy="762723"/>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ACBBEEB6-2E01-4AE7-A6CA-C6E79DDB90FB}">
      <dsp:nvSpPr>
        <dsp:cNvPr id="0" name=""/>
        <dsp:cNvSpPr/>
      </dsp:nvSpPr>
      <dsp:spPr>
        <a:xfrm>
          <a:off x="2731008" y="2378821"/>
          <a:ext cx="5803393" cy="1168207"/>
        </a:xfrm>
        <a:prstGeom prst="rect">
          <a:avLst/>
        </a:prstGeom>
        <a:gradFill rotWithShape="0">
          <a:gsLst>
            <a:gs pos="0">
              <a:srgbClr val="4472C4">
                <a:hueOff val="-3676672"/>
                <a:satOff val="-5114"/>
                <a:lumOff val="-1961"/>
                <a:alphaOff val="0"/>
                <a:lumMod val="110000"/>
                <a:satMod val="105000"/>
                <a:tint val="67000"/>
              </a:srgbClr>
            </a:gs>
            <a:gs pos="50000">
              <a:srgbClr val="4472C4">
                <a:hueOff val="-3676672"/>
                <a:satOff val="-5114"/>
                <a:lumOff val="-1961"/>
                <a:alphaOff val="0"/>
                <a:lumMod val="105000"/>
                <a:satMod val="103000"/>
                <a:tint val="73000"/>
              </a:srgbClr>
            </a:gs>
            <a:gs pos="100000">
              <a:srgbClr val="4472C4">
                <a:hueOff val="-3676672"/>
                <a:satOff val="-5114"/>
                <a:lumOff val="-1961"/>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solidFill>
                <a:sysClr val="windowText" lastClr="000000"/>
              </a:solidFill>
              <a:latin typeface="Calibri" panose="020F0502020204030204"/>
              <a:ea typeface="+mn-ea"/>
              <a:cs typeface="+mn-cs"/>
            </a:rPr>
            <a:t>How many appointments get scheduled in a certain amount of time – (% within 48 hours)</a:t>
          </a:r>
          <a:endParaRPr lang="en-US" sz="1600" kern="1200" dirty="0">
            <a:solidFill>
              <a:sysClr val="windowText" lastClr="000000"/>
            </a:solidFill>
            <a:latin typeface="Calibri" panose="020F0502020204030204"/>
            <a:ea typeface="+mn-ea"/>
            <a:cs typeface="+mn-cs"/>
          </a:endParaRPr>
        </a:p>
        <a:p>
          <a:pPr marL="171450" lvl="1" indent="-171450" algn="l" defTabSz="711200">
            <a:lnSpc>
              <a:spcPct val="90000"/>
            </a:lnSpc>
            <a:spcBef>
              <a:spcPct val="0"/>
            </a:spcBef>
            <a:spcAft>
              <a:spcPct val="15000"/>
            </a:spcAft>
            <a:buChar char="••"/>
          </a:pPr>
          <a:r>
            <a:rPr lang="en-US" sz="1600" kern="1200" dirty="0" smtClean="0">
              <a:solidFill>
                <a:sysClr val="windowText" lastClr="000000"/>
              </a:solidFill>
              <a:latin typeface="Calibri" panose="020F0502020204030204"/>
              <a:ea typeface="+mn-ea"/>
              <a:cs typeface="+mn-cs"/>
            </a:rPr>
            <a:t>Standardized interview questions to determine understanding of WHO Referral process between key stakeholders (PSA, Medical Providers, Behavioral Health Providers)</a:t>
          </a:r>
          <a:endParaRPr lang="en-US" sz="1600" kern="1200" dirty="0">
            <a:solidFill>
              <a:sysClr val="windowText" lastClr="000000"/>
            </a:solidFill>
            <a:latin typeface="Calibri" panose="020F0502020204030204"/>
            <a:ea typeface="+mn-ea"/>
            <a:cs typeface="+mn-cs"/>
          </a:endParaRPr>
        </a:p>
      </dsp:txBody>
      <dsp:txXfrm>
        <a:off x="2731008" y="2378821"/>
        <a:ext cx="5803393" cy="1168207"/>
      </dsp:txXfrm>
    </dsp:sp>
    <dsp:sp modelId="{7322587A-D17B-491D-A5C5-528BA13D75A5}">
      <dsp:nvSpPr>
        <dsp:cNvPr id="0" name=""/>
        <dsp:cNvSpPr/>
      </dsp:nvSpPr>
      <dsp:spPr>
        <a:xfrm>
          <a:off x="0" y="3680058"/>
          <a:ext cx="2133600" cy="3103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lvl="0" algn="r" defTabSz="800100">
            <a:lnSpc>
              <a:spcPct val="90000"/>
            </a:lnSpc>
            <a:spcBef>
              <a:spcPct val="0"/>
            </a:spcBef>
            <a:spcAft>
              <a:spcPct val="35000"/>
            </a:spcAft>
          </a:pPr>
          <a:r>
            <a:rPr lang="en-US" sz="1800" b="1" kern="1200" dirty="0" smtClean="0">
              <a:solidFill>
                <a:sysClr val="windowText" lastClr="000000">
                  <a:hueOff val="0"/>
                  <a:satOff val="0"/>
                  <a:lumOff val="0"/>
                  <a:alphaOff val="0"/>
                </a:sysClr>
              </a:solidFill>
              <a:latin typeface="Calibri" panose="020F0502020204030204"/>
              <a:ea typeface="+mn-ea"/>
              <a:cs typeface="+mn-cs"/>
            </a:rPr>
            <a:t>Goal Statement</a:t>
          </a:r>
          <a:endParaRPr lang="en-US" sz="1800" b="1" kern="1200" dirty="0">
            <a:solidFill>
              <a:sysClr val="windowText" lastClr="000000">
                <a:hueOff val="0"/>
                <a:satOff val="0"/>
                <a:lumOff val="0"/>
                <a:alphaOff val="0"/>
              </a:sysClr>
            </a:solidFill>
            <a:latin typeface="Calibri" panose="020F0502020204030204"/>
            <a:ea typeface="+mn-ea"/>
            <a:cs typeface="+mn-cs"/>
          </a:endParaRPr>
        </a:p>
      </dsp:txBody>
      <dsp:txXfrm>
        <a:off x="0" y="3680058"/>
        <a:ext cx="2133600" cy="310328"/>
      </dsp:txXfrm>
    </dsp:sp>
    <dsp:sp modelId="{5A73C570-93D4-4BB4-A97B-49E93FBB10AF}">
      <dsp:nvSpPr>
        <dsp:cNvPr id="0" name=""/>
        <dsp:cNvSpPr/>
      </dsp:nvSpPr>
      <dsp:spPr>
        <a:xfrm>
          <a:off x="2133600" y="3655475"/>
          <a:ext cx="426720" cy="359494"/>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75C79C7C-3729-4806-AAEE-46D8F6DADC47}">
      <dsp:nvSpPr>
        <dsp:cNvPr id="0" name=""/>
        <dsp:cNvSpPr/>
      </dsp:nvSpPr>
      <dsp:spPr>
        <a:xfrm>
          <a:off x="2731008" y="3544073"/>
          <a:ext cx="5803393" cy="513981"/>
        </a:xfrm>
        <a:prstGeom prst="rect">
          <a:avLst/>
        </a:prstGeom>
        <a:gradFill rotWithShape="0">
          <a:gsLst>
            <a:gs pos="0">
              <a:srgbClr val="4472C4">
                <a:hueOff val="-4902230"/>
                <a:satOff val="-6819"/>
                <a:lumOff val="-2615"/>
                <a:alphaOff val="0"/>
                <a:lumMod val="110000"/>
                <a:satMod val="105000"/>
                <a:tint val="67000"/>
              </a:srgbClr>
            </a:gs>
            <a:gs pos="50000">
              <a:srgbClr val="4472C4">
                <a:hueOff val="-4902230"/>
                <a:satOff val="-6819"/>
                <a:lumOff val="-2615"/>
                <a:alphaOff val="0"/>
                <a:lumMod val="105000"/>
                <a:satMod val="103000"/>
                <a:tint val="73000"/>
              </a:srgbClr>
            </a:gs>
            <a:gs pos="100000">
              <a:srgbClr val="4472C4">
                <a:hueOff val="-4902230"/>
                <a:satOff val="-6819"/>
                <a:lumOff val="-2615"/>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solidFill>
                <a:sysClr val="windowText" lastClr="000000"/>
              </a:solidFill>
              <a:latin typeface="Calibri" panose="020F0502020204030204"/>
              <a:ea typeface="+mn-ea"/>
              <a:cs typeface="+mn-cs"/>
            </a:rPr>
            <a:t>Define the process related to urgent WHO so that we can decrease time to completion of WHO appointment</a:t>
          </a:r>
          <a:endParaRPr lang="en-US" sz="1600" kern="1200" dirty="0">
            <a:solidFill>
              <a:sysClr val="windowText" lastClr="000000"/>
            </a:solidFill>
            <a:latin typeface="Calibri" panose="020F0502020204030204"/>
            <a:ea typeface="+mn-ea"/>
            <a:cs typeface="+mn-cs"/>
          </a:endParaRPr>
        </a:p>
      </dsp:txBody>
      <dsp:txXfrm>
        <a:off x="2731008" y="3544073"/>
        <a:ext cx="5803393" cy="513981"/>
      </dsp:txXfrm>
    </dsp:sp>
    <dsp:sp modelId="{12A0EA5F-1926-48BF-83F6-B4F870D4B0A4}">
      <dsp:nvSpPr>
        <dsp:cNvPr id="0" name=""/>
        <dsp:cNvSpPr/>
      </dsp:nvSpPr>
      <dsp:spPr>
        <a:xfrm>
          <a:off x="0" y="4516159"/>
          <a:ext cx="1979414" cy="5319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lvl="0" algn="r" defTabSz="800100">
            <a:lnSpc>
              <a:spcPct val="90000"/>
            </a:lnSpc>
            <a:spcBef>
              <a:spcPct val="0"/>
            </a:spcBef>
            <a:spcAft>
              <a:spcPct val="35000"/>
            </a:spcAft>
          </a:pPr>
          <a:r>
            <a:rPr lang="en-US" sz="1800" b="1" kern="1200" dirty="0" smtClean="0">
              <a:solidFill>
                <a:sysClr val="windowText" lastClr="000000">
                  <a:hueOff val="0"/>
                  <a:satOff val="0"/>
                  <a:lumOff val="0"/>
                  <a:alphaOff val="0"/>
                </a:sysClr>
              </a:solidFill>
              <a:latin typeface="Calibri" panose="020F0502020204030204"/>
              <a:ea typeface="+mn-ea"/>
              <a:cs typeface="+mn-cs"/>
            </a:rPr>
            <a:t>Milestones/ Dates</a:t>
          </a:r>
          <a:endParaRPr lang="en-US" sz="1800" b="1" kern="1200" dirty="0">
            <a:solidFill>
              <a:sysClr val="windowText" lastClr="000000">
                <a:hueOff val="0"/>
                <a:satOff val="0"/>
                <a:lumOff val="0"/>
                <a:alphaOff val="0"/>
              </a:sysClr>
            </a:solidFill>
            <a:latin typeface="Calibri" panose="020F0502020204030204"/>
            <a:ea typeface="+mn-ea"/>
            <a:cs typeface="+mn-cs"/>
          </a:endParaRPr>
        </a:p>
      </dsp:txBody>
      <dsp:txXfrm>
        <a:off x="0" y="4516159"/>
        <a:ext cx="1979414" cy="531991"/>
      </dsp:txXfrm>
    </dsp:sp>
    <dsp:sp modelId="{3A65A123-C233-4E3C-932E-9E4C8554CA5E}">
      <dsp:nvSpPr>
        <dsp:cNvPr id="0" name=""/>
        <dsp:cNvSpPr/>
      </dsp:nvSpPr>
      <dsp:spPr>
        <a:xfrm>
          <a:off x="1979414" y="4540710"/>
          <a:ext cx="607961" cy="482889"/>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73D0CDEF-A320-49DE-BBCD-C1B64239A42A}">
      <dsp:nvSpPr>
        <dsp:cNvPr id="0" name=""/>
        <dsp:cNvSpPr/>
      </dsp:nvSpPr>
      <dsp:spPr>
        <a:xfrm>
          <a:off x="2753593" y="4097051"/>
          <a:ext cx="5780808" cy="1347640"/>
        </a:xfrm>
        <a:prstGeom prst="rect">
          <a:avLst/>
        </a:prstGeom>
        <a:gradFill rotWithShape="0">
          <a:gsLst>
            <a:gs pos="0">
              <a:srgbClr val="4472C4">
                <a:hueOff val="-6127787"/>
                <a:satOff val="-8523"/>
                <a:lumOff val="-3268"/>
                <a:alphaOff val="0"/>
                <a:lumMod val="110000"/>
                <a:satMod val="105000"/>
                <a:tint val="67000"/>
              </a:srgbClr>
            </a:gs>
            <a:gs pos="50000">
              <a:srgbClr val="4472C4">
                <a:hueOff val="-6127787"/>
                <a:satOff val="-8523"/>
                <a:lumOff val="-3268"/>
                <a:alphaOff val="0"/>
                <a:lumMod val="105000"/>
                <a:satMod val="103000"/>
                <a:tint val="73000"/>
              </a:srgbClr>
            </a:gs>
            <a:gs pos="100000">
              <a:srgbClr val="4472C4">
                <a:hueOff val="-6127787"/>
                <a:satOff val="-8523"/>
                <a:lumOff val="-3268"/>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solidFill>
                <a:sysClr val="windowText" lastClr="000000"/>
              </a:solidFill>
              <a:latin typeface="Calibri" panose="020F0502020204030204"/>
              <a:ea typeface="+mn-ea"/>
              <a:cs typeface="+mn-cs"/>
            </a:rPr>
            <a:t>First Team Meeting – 11/21</a:t>
          </a:r>
          <a:endParaRPr lang="en-US" sz="1600" kern="1200" dirty="0">
            <a:solidFill>
              <a:sysClr val="windowText" lastClr="000000"/>
            </a:solidFill>
            <a:latin typeface="Calibri" panose="020F0502020204030204"/>
            <a:ea typeface="+mn-ea"/>
            <a:cs typeface="+mn-cs"/>
          </a:endParaRPr>
        </a:p>
        <a:p>
          <a:pPr marL="171450" lvl="1" indent="-171450" algn="l" defTabSz="711200">
            <a:lnSpc>
              <a:spcPct val="90000"/>
            </a:lnSpc>
            <a:spcBef>
              <a:spcPct val="0"/>
            </a:spcBef>
            <a:spcAft>
              <a:spcPct val="15000"/>
            </a:spcAft>
            <a:buChar char="••"/>
          </a:pPr>
          <a:r>
            <a:rPr lang="en-US" sz="1600" kern="1200" dirty="0" smtClean="0">
              <a:solidFill>
                <a:sysClr val="windowText" lastClr="000000"/>
              </a:solidFill>
              <a:latin typeface="Calibri" panose="020F0502020204030204"/>
              <a:ea typeface="+mn-ea"/>
              <a:cs typeface="+mn-cs"/>
            </a:rPr>
            <a:t>Project Charter Template Meeting – 2/22</a:t>
          </a:r>
          <a:endParaRPr lang="en-US" sz="1600" kern="1200" dirty="0">
            <a:solidFill>
              <a:sysClr val="windowText" lastClr="000000"/>
            </a:solidFill>
            <a:latin typeface="Calibri" panose="020F0502020204030204"/>
            <a:ea typeface="+mn-ea"/>
            <a:cs typeface="+mn-cs"/>
          </a:endParaRPr>
        </a:p>
        <a:p>
          <a:pPr marL="171450" lvl="1" indent="-171450" algn="l" defTabSz="711200">
            <a:lnSpc>
              <a:spcPct val="90000"/>
            </a:lnSpc>
            <a:spcBef>
              <a:spcPct val="0"/>
            </a:spcBef>
            <a:spcAft>
              <a:spcPct val="15000"/>
            </a:spcAft>
            <a:buChar char="••"/>
          </a:pPr>
          <a:r>
            <a:rPr lang="en-US" sz="1600" kern="1200" dirty="0" smtClean="0">
              <a:solidFill>
                <a:sysClr val="windowText" lastClr="000000"/>
              </a:solidFill>
              <a:latin typeface="Calibri" panose="020F0502020204030204"/>
              <a:ea typeface="+mn-ea"/>
              <a:cs typeface="+mn-cs"/>
            </a:rPr>
            <a:t>Interviews (PSA, Medical, Behavioral) – 2/22 </a:t>
          </a:r>
          <a:endParaRPr lang="en-US" sz="1600" kern="1200" dirty="0">
            <a:solidFill>
              <a:sysClr val="windowText" lastClr="000000"/>
            </a:solidFill>
            <a:latin typeface="Calibri" panose="020F0502020204030204"/>
            <a:ea typeface="+mn-ea"/>
            <a:cs typeface="+mn-cs"/>
          </a:endParaRPr>
        </a:p>
        <a:p>
          <a:pPr marL="171450" lvl="1" indent="-171450" algn="l" defTabSz="711200">
            <a:lnSpc>
              <a:spcPct val="90000"/>
            </a:lnSpc>
            <a:spcBef>
              <a:spcPct val="0"/>
            </a:spcBef>
            <a:spcAft>
              <a:spcPct val="15000"/>
            </a:spcAft>
            <a:buChar char="••"/>
          </a:pPr>
          <a:r>
            <a:rPr lang="en-US" sz="1600" kern="1200" dirty="0" smtClean="0">
              <a:solidFill>
                <a:sysClr val="windowText" lastClr="000000"/>
              </a:solidFill>
              <a:latin typeface="Calibri" panose="020F0502020204030204"/>
              <a:ea typeface="+mn-ea"/>
              <a:cs typeface="+mn-cs"/>
            </a:rPr>
            <a:t>Analysis of WHO process, define workflow – 3/22</a:t>
          </a:r>
          <a:endParaRPr lang="en-US" sz="1600" kern="1200" dirty="0">
            <a:solidFill>
              <a:sysClr val="windowText" lastClr="000000"/>
            </a:solidFill>
            <a:latin typeface="Calibri" panose="020F0502020204030204"/>
            <a:ea typeface="+mn-ea"/>
            <a:cs typeface="+mn-cs"/>
          </a:endParaRPr>
        </a:p>
        <a:p>
          <a:pPr marL="171450" lvl="1" indent="-171450" algn="l" defTabSz="711200">
            <a:lnSpc>
              <a:spcPct val="90000"/>
            </a:lnSpc>
            <a:spcBef>
              <a:spcPct val="0"/>
            </a:spcBef>
            <a:spcAft>
              <a:spcPct val="15000"/>
            </a:spcAft>
            <a:buChar char="••"/>
          </a:pPr>
          <a:r>
            <a:rPr lang="en-US" sz="1600" kern="1200" dirty="0" smtClean="0">
              <a:solidFill>
                <a:sysClr val="windowText" lastClr="000000"/>
              </a:solidFill>
              <a:latin typeface="Calibri" panose="020F0502020204030204"/>
              <a:ea typeface="+mn-ea"/>
              <a:cs typeface="+mn-cs"/>
            </a:rPr>
            <a:t>Review </a:t>
          </a:r>
          <a:r>
            <a:rPr lang="en-US" sz="1600" kern="1200" dirty="0" err="1" smtClean="0">
              <a:solidFill>
                <a:sysClr val="windowText" lastClr="000000"/>
              </a:solidFill>
              <a:latin typeface="Calibri" panose="020F0502020204030204"/>
              <a:ea typeface="+mn-ea"/>
              <a:cs typeface="+mn-cs"/>
            </a:rPr>
            <a:t>Sharepoint</a:t>
          </a:r>
          <a:r>
            <a:rPr lang="en-US" sz="1600" kern="1200" dirty="0" smtClean="0">
              <a:solidFill>
                <a:sysClr val="windowText" lastClr="000000"/>
              </a:solidFill>
              <a:latin typeface="Calibri" panose="020F0502020204030204"/>
              <a:ea typeface="+mn-ea"/>
              <a:cs typeface="+mn-cs"/>
            </a:rPr>
            <a:t> WHO data – 4/22  </a:t>
          </a:r>
          <a:endParaRPr lang="en-US" sz="1600" kern="1200" dirty="0">
            <a:solidFill>
              <a:sysClr val="windowText" lastClr="000000"/>
            </a:solidFill>
            <a:latin typeface="Calibri" panose="020F0502020204030204"/>
            <a:ea typeface="+mn-ea"/>
            <a:cs typeface="+mn-cs"/>
          </a:endParaRPr>
        </a:p>
      </dsp:txBody>
      <dsp:txXfrm>
        <a:off x="2753593" y="4097051"/>
        <a:ext cx="5780808" cy="1347640"/>
      </dsp:txXfrm>
    </dsp:sp>
    <dsp:sp modelId="{7240E5F8-C9A4-4722-8F67-A02EC9104147}">
      <dsp:nvSpPr>
        <dsp:cNvPr id="0" name=""/>
        <dsp:cNvSpPr/>
      </dsp:nvSpPr>
      <dsp:spPr>
        <a:xfrm>
          <a:off x="0" y="5750855"/>
          <a:ext cx="2112764" cy="3103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lvl="0" algn="r" defTabSz="800100">
            <a:lnSpc>
              <a:spcPct val="90000"/>
            </a:lnSpc>
            <a:spcBef>
              <a:spcPct val="0"/>
            </a:spcBef>
            <a:spcAft>
              <a:spcPct val="35000"/>
            </a:spcAft>
          </a:pPr>
          <a:r>
            <a:rPr lang="en-US" sz="1800" b="1" kern="1200" dirty="0" smtClean="0">
              <a:solidFill>
                <a:sysClr val="windowText" lastClr="000000">
                  <a:hueOff val="0"/>
                  <a:satOff val="0"/>
                  <a:lumOff val="0"/>
                  <a:alphaOff val="0"/>
                </a:sysClr>
              </a:solidFill>
              <a:latin typeface="Calibri" panose="020F0502020204030204"/>
              <a:ea typeface="+mn-ea"/>
              <a:cs typeface="+mn-cs"/>
            </a:rPr>
            <a:t>Scope</a:t>
          </a:r>
          <a:r>
            <a:rPr lang="en-US" sz="1200" kern="1200" dirty="0" smtClean="0">
              <a:solidFill>
                <a:sysClr val="windowText" lastClr="000000">
                  <a:hueOff val="0"/>
                  <a:satOff val="0"/>
                  <a:lumOff val="0"/>
                  <a:alphaOff val="0"/>
                </a:sysClr>
              </a:solidFill>
              <a:latin typeface="Calibri" panose="020F0502020204030204"/>
              <a:ea typeface="+mn-ea"/>
              <a:cs typeface="+mn-cs"/>
            </a:rPr>
            <a:t> </a:t>
          </a:r>
          <a:endParaRPr lang="en-US" sz="1100" b="0" kern="1200" dirty="0">
            <a:solidFill>
              <a:sysClr val="windowText" lastClr="000000">
                <a:hueOff val="0"/>
                <a:satOff val="0"/>
                <a:lumOff val="0"/>
                <a:alphaOff val="0"/>
              </a:sysClr>
            </a:solidFill>
            <a:latin typeface="Calibri" panose="020F0502020204030204"/>
            <a:ea typeface="+mn-ea"/>
            <a:cs typeface="+mn-cs"/>
          </a:endParaRPr>
        </a:p>
      </dsp:txBody>
      <dsp:txXfrm>
        <a:off x="0" y="5750855"/>
        <a:ext cx="2112764" cy="310328"/>
      </dsp:txXfrm>
    </dsp:sp>
    <dsp:sp modelId="{F153D6AF-CB77-4456-B3AF-AA29308BA3EF}">
      <dsp:nvSpPr>
        <dsp:cNvPr id="0" name=""/>
        <dsp:cNvSpPr/>
      </dsp:nvSpPr>
      <dsp:spPr>
        <a:xfrm>
          <a:off x="2112764" y="5580807"/>
          <a:ext cx="422552" cy="650423"/>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4DB6B1F6-7160-4409-B1BE-7A15B209AB12}">
      <dsp:nvSpPr>
        <dsp:cNvPr id="0" name=""/>
        <dsp:cNvSpPr/>
      </dsp:nvSpPr>
      <dsp:spPr>
        <a:xfrm>
          <a:off x="2704338" y="5472096"/>
          <a:ext cx="5828323" cy="867846"/>
        </a:xfrm>
        <a:prstGeom prst="rect">
          <a:avLst/>
        </a:prstGeom>
        <a:gradFill rotWithShape="0">
          <a:gsLst>
            <a:gs pos="0">
              <a:srgbClr val="4472C4">
                <a:hueOff val="-7353344"/>
                <a:satOff val="-10228"/>
                <a:lumOff val="-3922"/>
                <a:alphaOff val="0"/>
                <a:lumMod val="110000"/>
                <a:satMod val="105000"/>
                <a:tint val="67000"/>
              </a:srgbClr>
            </a:gs>
            <a:gs pos="50000">
              <a:srgbClr val="4472C4">
                <a:hueOff val="-7353344"/>
                <a:satOff val="-10228"/>
                <a:lumOff val="-3922"/>
                <a:alphaOff val="0"/>
                <a:lumMod val="105000"/>
                <a:satMod val="103000"/>
                <a:tint val="73000"/>
              </a:srgbClr>
            </a:gs>
            <a:gs pos="100000">
              <a:srgbClr val="4472C4">
                <a:hueOff val="-7353344"/>
                <a:satOff val="-10228"/>
                <a:lumOff val="-3922"/>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b="0" kern="1200" dirty="0" smtClean="0">
              <a:solidFill>
                <a:sysClr val="windowText" lastClr="000000">
                  <a:hueOff val="0"/>
                  <a:satOff val="0"/>
                  <a:lumOff val="0"/>
                  <a:alphaOff val="0"/>
                </a:sysClr>
              </a:solidFill>
              <a:effectLst/>
              <a:latin typeface="Calibri" panose="020F0502020204030204"/>
              <a:ea typeface="+mn-ea"/>
              <a:cs typeface="+mn-cs"/>
            </a:rPr>
            <a:t>Middletown CHC WHO Referral Process – starting January 2022</a:t>
          </a:r>
          <a:endParaRPr lang="en-US" sz="1200" kern="1200" dirty="0">
            <a:solidFill>
              <a:sysClr val="windowText" lastClr="000000"/>
            </a:solidFill>
            <a:latin typeface="Calibri" panose="020F0502020204030204"/>
            <a:ea typeface="+mn-ea"/>
            <a:cs typeface="+mn-cs"/>
          </a:endParaRPr>
        </a:p>
        <a:p>
          <a:pPr marL="171450" lvl="1" indent="-171450" algn="l" defTabSz="711200">
            <a:lnSpc>
              <a:spcPct val="90000"/>
            </a:lnSpc>
            <a:spcBef>
              <a:spcPct val="0"/>
            </a:spcBef>
            <a:spcAft>
              <a:spcPct val="15000"/>
            </a:spcAft>
            <a:buChar char="••"/>
          </a:pPr>
          <a:r>
            <a:rPr lang="en-US" sz="1600" kern="1200" dirty="0" smtClean="0">
              <a:solidFill>
                <a:sysClr val="windowText" lastClr="000000"/>
              </a:solidFill>
              <a:latin typeface="Calibri" panose="020F0502020204030204"/>
              <a:ea typeface="+mn-ea"/>
              <a:cs typeface="+mn-cs"/>
            </a:rPr>
            <a:t>Starting at medical referral and ending with WHO appointment scheduled</a:t>
          </a:r>
          <a:endParaRPr lang="en-US" sz="1600" kern="1200" dirty="0">
            <a:solidFill>
              <a:sysClr val="windowText" lastClr="000000"/>
            </a:solidFill>
            <a:latin typeface="Calibri" panose="020F0502020204030204"/>
            <a:ea typeface="+mn-ea"/>
            <a:cs typeface="+mn-cs"/>
          </a:endParaRPr>
        </a:p>
        <a:p>
          <a:pPr marL="114300" lvl="1" indent="-114300" algn="l" defTabSz="533400">
            <a:lnSpc>
              <a:spcPct val="90000"/>
            </a:lnSpc>
            <a:spcBef>
              <a:spcPct val="0"/>
            </a:spcBef>
            <a:spcAft>
              <a:spcPct val="15000"/>
            </a:spcAft>
            <a:buChar char="••"/>
          </a:pPr>
          <a:endParaRPr lang="en-US" sz="1200" kern="1200" dirty="0">
            <a:solidFill>
              <a:sysClr val="windowText" lastClr="000000"/>
            </a:solidFill>
            <a:latin typeface="Calibri" panose="020F0502020204030204"/>
            <a:ea typeface="+mn-ea"/>
            <a:cs typeface="+mn-cs"/>
          </a:endParaRPr>
        </a:p>
      </dsp:txBody>
      <dsp:txXfrm>
        <a:off x="2704338" y="5472096"/>
        <a:ext cx="5828323" cy="8678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80A0CF-98D3-4A0C-9072-749E075594E9}">
      <dsp:nvSpPr>
        <dsp:cNvPr id="0" name=""/>
        <dsp:cNvSpPr/>
      </dsp:nvSpPr>
      <dsp:spPr>
        <a:xfrm>
          <a:off x="0" y="17819"/>
          <a:ext cx="2157365" cy="455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35560" rIns="99568" bIns="35560" numCol="1" spcCol="1270" anchor="ctr" anchorCtr="0">
          <a:noAutofit/>
        </a:bodyPr>
        <a:lstStyle/>
        <a:p>
          <a:pPr lvl="0" algn="r" defTabSz="622300">
            <a:lnSpc>
              <a:spcPct val="90000"/>
            </a:lnSpc>
            <a:spcBef>
              <a:spcPct val="0"/>
            </a:spcBef>
            <a:spcAft>
              <a:spcPct val="35000"/>
            </a:spcAft>
          </a:pPr>
          <a:r>
            <a:rPr lang="en-US" sz="1400" b="1" kern="1200" dirty="0" smtClean="0">
              <a:solidFill>
                <a:sysClr val="windowText" lastClr="000000">
                  <a:hueOff val="0"/>
                  <a:satOff val="0"/>
                  <a:lumOff val="0"/>
                  <a:alphaOff val="0"/>
                </a:sysClr>
              </a:solidFill>
              <a:latin typeface="Calibri" panose="020F0502020204030204"/>
              <a:ea typeface="+mn-ea"/>
              <a:cs typeface="+mn-cs"/>
            </a:rPr>
            <a:t>Problem Statement</a:t>
          </a:r>
          <a:endParaRPr lang="en-US" sz="1400" b="1" kern="1200" dirty="0">
            <a:solidFill>
              <a:sysClr val="windowText" lastClr="000000">
                <a:hueOff val="0"/>
                <a:satOff val="0"/>
                <a:lumOff val="0"/>
                <a:alphaOff val="0"/>
              </a:sysClr>
            </a:solidFill>
            <a:latin typeface="Calibri" panose="020F0502020204030204"/>
            <a:ea typeface="+mn-ea"/>
            <a:cs typeface="+mn-cs"/>
          </a:endParaRPr>
        </a:p>
      </dsp:txBody>
      <dsp:txXfrm>
        <a:off x="0" y="17819"/>
        <a:ext cx="2157365" cy="455400"/>
      </dsp:txXfrm>
    </dsp:sp>
    <dsp:sp modelId="{6D570D22-2400-4AA0-ABD0-D7025A0FB700}">
      <dsp:nvSpPr>
        <dsp:cNvPr id="0" name=""/>
        <dsp:cNvSpPr/>
      </dsp:nvSpPr>
      <dsp:spPr>
        <a:xfrm>
          <a:off x="2157365" y="112501"/>
          <a:ext cx="431473" cy="266035"/>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D17170AC-1F0C-4EB3-A65A-0D85CEB86422}">
      <dsp:nvSpPr>
        <dsp:cNvPr id="0" name=""/>
        <dsp:cNvSpPr/>
      </dsp:nvSpPr>
      <dsp:spPr>
        <a:xfrm>
          <a:off x="2761427" y="17819"/>
          <a:ext cx="5868034" cy="455400"/>
        </a:xfrm>
        <a:prstGeom prst="rect">
          <a:avLst/>
        </a:prstGeom>
        <a:gradFill rotWithShape="0">
          <a:gsLst>
            <a:gs pos="0">
              <a:srgbClr val="4472C4">
                <a:hueOff val="0"/>
                <a:satOff val="0"/>
                <a:lumOff val="0"/>
                <a:alphaOff val="0"/>
                <a:lumMod val="110000"/>
                <a:satMod val="105000"/>
                <a:tint val="67000"/>
              </a:srgbClr>
            </a:gs>
            <a:gs pos="50000">
              <a:srgbClr val="4472C4">
                <a:hueOff val="0"/>
                <a:satOff val="0"/>
                <a:lumOff val="0"/>
                <a:alphaOff val="0"/>
                <a:lumMod val="105000"/>
                <a:satMod val="103000"/>
                <a:tint val="73000"/>
              </a:srgbClr>
            </a:gs>
            <a:gs pos="100000">
              <a:srgbClr val="4472C4">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solidFill>
                <a:sysClr val="windowText" lastClr="000000"/>
              </a:solidFill>
              <a:latin typeface="Calibri" panose="020F0502020204030204"/>
              <a:ea typeface="+mn-ea"/>
              <a:cs typeface="+mn-cs"/>
            </a:rPr>
            <a:t>The texting bin is not an effective tool to schedule appointments</a:t>
          </a:r>
          <a:endParaRPr lang="en-US" sz="1400" kern="1200" dirty="0">
            <a:solidFill>
              <a:sysClr val="windowText" lastClr="000000"/>
            </a:solidFill>
            <a:latin typeface="Calibri" panose="020F0502020204030204"/>
            <a:ea typeface="+mn-ea"/>
            <a:cs typeface="+mn-cs"/>
          </a:endParaRPr>
        </a:p>
      </dsp:txBody>
      <dsp:txXfrm>
        <a:off x="2761427" y="17819"/>
        <a:ext cx="5868034" cy="455400"/>
      </dsp:txXfrm>
    </dsp:sp>
    <dsp:sp modelId="{115C7564-30C5-4A8F-8876-466BC249709D}">
      <dsp:nvSpPr>
        <dsp:cNvPr id="0" name=""/>
        <dsp:cNvSpPr/>
      </dsp:nvSpPr>
      <dsp:spPr>
        <a:xfrm>
          <a:off x="0" y="556019"/>
          <a:ext cx="2157365" cy="455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35560" rIns="99568" bIns="35560" numCol="1" spcCol="1270" anchor="ctr" anchorCtr="0">
          <a:noAutofit/>
        </a:bodyPr>
        <a:lstStyle/>
        <a:p>
          <a:pPr lvl="0" algn="r" defTabSz="622300">
            <a:lnSpc>
              <a:spcPct val="90000"/>
            </a:lnSpc>
            <a:spcBef>
              <a:spcPct val="0"/>
            </a:spcBef>
            <a:spcAft>
              <a:spcPct val="35000"/>
            </a:spcAft>
          </a:pPr>
          <a:r>
            <a:rPr lang="en-US" sz="1400" b="1" kern="1200" dirty="0" smtClean="0">
              <a:solidFill>
                <a:sysClr val="windowText" lastClr="000000">
                  <a:hueOff val="0"/>
                  <a:satOff val="0"/>
                  <a:lumOff val="0"/>
                  <a:alphaOff val="0"/>
                </a:sysClr>
              </a:solidFill>
              <a:latin typeface="Calibri" panose="020F0502020204030204"/>
              <a:ea typeface="+mn-ea"/>
              <a:cs typeface="+mn-cs"/>
            </a:rPr>
            <a:t>Team Members</a:t>
          </a:r>
          <a:endParaRPr lang="en-US" sz="1400" b="1" kern="1200" dirty="0">
            <a:solidFill>
              <a:sysClr val="windowText" lastClr="000000">
                <a:hueOff val="0"/>
                <a:satOff val="0"/>
                <a:lumOff val="0"/>
                <a:alphaOff val="0"/>
              </a:sysClr>
            </a:solidFill>
            <a:latin typeface="Calibri" panose="020F0502020204030204"/>
            <a:ea typeface="+mn-ea"/>
            <a:cs typeface="+mn-cs"/>
          </a:endParaRPr>
        </a:p>
      </dsp:txBody>
      <dsp:txXfrm>
        <a:off x="0" y="556019"/>
        <a:ext cx="2157365" cy="455400"/>
      </dsp:txXfrm>
    </dsp:sp>
    <dsp:sp modelId="{D50D5F9A-76DC-4C6E-B6B4-7840225F3BD9}">
      <dsp:nvSpPr>
        <dsp:cNvPr id="0" name=""/>
        <dsp:cNvSpPr/>
      </dsp:nvSpPr>
      <dsp:spPr>
        <a:xfrm>
          <a:off x="2157365" y="636131"/>
          <a:ext cx="431473" cy="295176"/>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751F17BF-FDD8-4613-B5BB-B9FBDFA0334C}">
      <dsp:nvSpPr>
        <dsp:cNvPr id="0" name=""/>
        <dsp:cNvSpPr/>
      </dsp:nvSpPr>
      <dsp:spPr>
        <a:xfrm>
          <a:off x="2761427" y="556019"/>
          <a:ext cx="5868034" cy="455400"/>
        </a:xfrm>
        <a:prstGeom prst="rect">
          <a:avLst/>
        </a:prstGeom>
        <a:gradFill rotWithShape="0">
          <a:gsLst>
            <a:gs pos="0">
              <a:srgbClr val="4472C4">
                <a:hueOff val="-1225557"/>
                <a:satOff val="-1705"/>
                <a:lumOff val="-654"/>
                <a:alphaOff val="0"/>
                <a:lumMod val="110000"/>
                <a:satMod val="105000"/>
                <a:tint val="67000"/>
              </a:srgbClr>
            </a:gs>
            <a:gs pos="50000">
              <a:srgbClr val="4472C4">
                <a:hueOff val="-1225557"/>
                <a:satOff val="-1705"/>
                <a:lumOff val="-654"/>
                <a:alphaOff val="0"/>
                <a:lumMod val="105000"/>
                <a:satMod val="103000"/>
                <a:tint val="73000"/>
              </a:srgbClr>
            </a:gs>
            <a:gs pos="100000">
              <a:srgbClr val="4472C4">
                <a:hueOff val="-1225557"/>
                <a:satOff val="-1705"/>
                <a:lumOff val="-654"/>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solidFill>
                <a:sysClr val="windowText" lastClr="000000"/>
              </a:solidFill>
              <a:latin typeface="Calibri" panose="020F0502020204030204"/>
              <a:ea typeface="+mn-ea"/>
              <a:cs typeface="+mn-cs"/>
            </a:rPr>
            <a:t>Nindi Tiemo and Rebekah Mabrey</a:t>
          </a:r>
          <a:endParaRPr lang="en-US" sz="1400" kern="1200" dirty="0">
            <a:solidFill>
              <a:sysClr val="windowText" lastClr="000000"/>
            </a:solidFill>
            <a:latin typeface="Calibri" panose="020F0502020204030204"/>
            <a:ea typeface="+mn-ea"/>
            <a:cs typeface="+mn-cs"/>
          </a:endParaRPr>
        </a:p>
      </dsp:txBody>
      <dsp:txXfrm>
        <a:off x="2761427" y="556019"/>
        <a:ext cx="5868034" cy="455400"/>
      </dsp:txXfrm>
    </dsp:sp>
    <dsp:sp modelId="{9D077E78-0E9C-46AD-8A74-7B3899C15CD8}">
      <dsp:nvSpPr>
        <dsp:cNvPr id="0" name=""/>
        <dsp:cNvSpPr/>
      </dsp:nvSpPr>
      <dsp:spPr>
        <a:xfrm>
          <a:off x="0" y="1505146"/>
          <a:ext cx="2157365" cy="469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35560" rIns="99568" bIns="35560" numCol="1" spcCol="1270" anchor="ctr" anchorCtr="0">
          <a:noAutofit/>
        </a:bodyPr>
        <a:lstStyle/>
        <a:p>
          <a:pPr lvl="0" algn="r" defTabSz="622300">
            <a:lnSpc>
              <a:spcPct val="90000"/>
            </a:lnSpc>
            <a:spcBef>
              <a:spcPct val="0"/>
            </a:spcBef>
            <a:spcAft>
              <a:spcPct val="35000"/>
            </a:spcAft>
          </a:pPr>
          <a:r>
            <a:rPr lang="en-US" sz="1400" b="1" kern="1200" dirty="0" smtClean="0">
              <a:solidFill>
                <a:sysClr val="windowText" lastClr="000000">
                  <a:hueOff val="0"/>
                  <a:satOff val="0"/>
                  <a:lumOff val="0"/>
                  <a:alphaOff val="0"/>
                </a:sysClr>
              </a:solidFill>
              <a:latin typeface="Calibri" panose="020F0502020204030204"/>
              <a:ea typeface="+mn-ea"/>
              <a:cs typeface="+mn-cs"/>
            </a:rPr>
            <a:t>Central Question/ Why</a:t>
          </a:r>
          <a:r>
            <a:rPr lang="en-US" sz="1400" b="1" kern="1200" baseline="0" dirty="0" smtClean="0">
              <a:solidFill>
                <a:sysClr val="windowText" lastClr="000000">
                  <a:hueOff val="0"/>
                  <a:satOff val="0"/>
                  <a:lumOff val="0"/>
                  <a:alphaOff val="0"/>
                </a:sysClr>
              </a:solidFill>
              <a:latin typeface="Calibri" panose="020F0502020204030204"/>
              <a:ea typeface="+mn-ea"/>
              <a:cs typeface="+mn-cs"/>
            </a:rPr>
            <a:t> work on this now?</a:t>
          </a:r>
          <a:endParaRPr lang="en-US" sz="1800" b="1" kern="1200" dirty="0">
            <a:solidFill>
              <a:sysClr val="windowText" lastClr="000000">
                <a:hueOff val="0"/>
                <a:satOff val="0"/>
                <a:lumOff val="0"/>
                <a:alphaOff val="0"/>
              </a:sysClr>
            </a:solidFill>
            <a:latin typeface="Calibri" panose="020F0502020204030204"/>
            <a:ea typeface="+mn-ea"/>
            <a:cs typeface="+mn-cs"/>
          </a:endParaRPr>
        </a:p>
      </dsp:txBody>
      <dsp:txXfrm>
        <a:off x="0" y="1505146"/>
        <a:ext cx="2157365" cy="469631"/>
      </dsp:txXfrm>
    </dsp:sp>
    <dsp:sp modelId="{3F17E1D1-AB1D-4C0D-9B27-E12DB15ADE55}">
      <dsp:nvSpPr>
        <dsp:cNvPr id="0" name=""/>
        <dsp:cNvSpPr/>
      </dsp:nvSpPr>
      <dsp:spPr>
        <a:xfrm>
          <a:off x="2157365" y="1343883"/>
          <a:ext cx="431473" cy="792158"/>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27414293-2DD2-476B-96CA-CF84F88EA85C}">
      <dsp:nvSpPr>
        <dsp:cNvPr id="0" name=""/>
        <dsp:cNvSpPr/>
      </dsp:nvSpPr>
      <dsp:spPr>
        <a:xfrm>
          <a:off x="2761427" y="1094219"/>
          <a:ext cx="5868034" cy="1291485"/>
        </a:xfrm>
        <a:prstGeom prst="rect">
          <a:avLst/>
        </a:prstGeom>
        <a:gradFill rotWithShape="0">
          <a:gsLst>
            <a:gs pos="0">
              <a:srgbClr val="4472C4">
                <a:hueOff val="-2451115"/>
                <a:satOff val="-3409"/>
                <a:lumOff val="-1307"/>
                <a:alphaOff val="0"/>
                <a:lumMod val="110000"/>
                <a:satMod val="105000"/>
                <a:tint val="67000"/>
              </a:srgbClr>
            </a:gs>
            <a:gs pos="50000">
              <a:srgbClr val="4472C4">
                <a:hueOff val="-2451115"/>
                <a:satOff val="-3409"/>
                <a:lumOff val="-1307"/>
                <a:alphaOff val="0"/>
                <a:lumMod val="105000"/>
                <a:satMod val="103000"/>
                <a:tint val="73000"/>
              </a:srgbClr>
            </a:gs>
            <a:gs pos="100000">
              <a:srgbClr val="4472C4">
                <a:hueOff val="-2451115"/>
                <a:satOff val="-3409"/>
                <a:lumOff val="-1307"/>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solidFill>
                <a:schemeClr val="tx2"/>
              </a:solidFill>
              <a:latin typeface="Calibri" panose="020F0502020204030204" pitchFamily="34" charset="0"/>
              <a:cs typeface="Calibri" panose="020F0502020204030204" pitchFamily="34" charset="0"/>
            </a:rPr>
            <a:t>The texting bin is supposed to help remind patients to schedule appointments with their providers in order to have adequate follow-up care. However, provider perception is that they either do not bother using it and/or it does not do an adequate job reaching patients. Potential barriers are messages being sent in English and being sent to phones that may not be able to receive messages or receive messages at any time</a:t>
          </a:r>
          <a:r>
            <a:rPr lang="en-US" sz="1400" kern="1200" dirty="0" smtClean="0">
              <a:latin typeface="Calibri" panose="020F0502020204030204" pitchFamily="34" charset="0"/>
              <a:cs typeface="Calibri" panose="020F0502020204030204" pitchFamily="34" charset="0"/>
            </a:rPr>
            <a:t>.</a:t>
          </a:r>
          <a:endParaRPr lang="en-US" sz="1400" kern="1200" dirty="0">
            <a:solidFill>
              <a:sysClr val="windowText" lastClr="000000"/>
            </a:solidFill>
            <a:latin typeface="Calibri" panose="020F0502020204030204" pitchFamily="34" charset="0"/>
            <a:ea typeface="+mn-ea"/>
            <a:cs typeface="Calibri" panose="020F0502020204030204" pitchFamily="34" charset="0"/>
          </a:endParaRPr>
        </a:p>
      </dsp:txBody>
      <dsp:txXfrm>
        <a:off x="2761427" y="1094219"/>
        <a:ext cx="5868034" cy="1291485"/>
      </dsp:txXfrm>
    </dsp:sp>
    <dsp:sp modelId="{21E230A2-64D0-4C8B-854F-5F59CC7EA649}">
      <dsp:nvSpPr>
        <dsp:cNvPr id="0" name=""/>
        <dsp:cNvSpPr/>
      </dsp:nvSpPr>
      <dsp:spPr>
        <a:xfrm>
          <a:off x="0" y="2589471"/>
          <a:ext cx="2157365" cy="455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35560" rIns="99568" bIns="35560" numCol="1" spcCol="1270" anchor="ctr" anchorCtr="0">
          <a:noAutofit/>
        </a:bodyPr>
        <a:lstStyle/>
        <a:p>
          <a:pPr lvl="0" algn="r" defTabSz="622300">
            <a:lnSpc>
              <a:spcPct val="90000"/>
            </a:lnSpc>
            <a:spcBef>
              <a:spcPct val="0"/>
            </a:spcBef>
            <a:spcAft>
              <a:spcPct val="35000"/>
            </a:spcAft>
          </a:pPr>
          <a:r>
            <a:rPr lang="en-US" sz="1400" b="1" kern="1200" dirty="0" smtClean="0">
              <a:solidFill>
                <a:sysClr val="windowText" lastClr="000000">
                  <a:hueOff val="0"/>
                  <a:satOff val="0"/>
                  <a:lumOff val="0"/>
                  <a:alphaOff val="0"/>
                </a:sysClr>
              </a:solidFill>
              <a:latin typeface="Calibri" panose="020F0502020204030204"/>
              <a:ea typeface="+mn-ea"/>
              <a:cs typeface="+mn-cs"/>
            </a:rPr>
            <a:t>Measures</a:t>
          </a:r>
          <a:endParaRPr lang="en-US" sz="1400" b="1" kern="1200" dirty="0">
            <a:solidFill>
              <a:sysClr val="windowText" lastClr="000000">
                <a:hueOff val="0"/>
                <a:satOff val="0"/>
                <a:lumOff val="0"/>
                <a:alphaOff val="0"/>
              </a:sysClr>
            </a:solidFill>
            <a:latin typeface="Calibri" panose="020F0502020204030204"/>
            <a:ea typeface="+mn-ea"/>
            <a:cs typeface="+mn-cs"/>
          </a:endParaRPr>
        </a:p>
      </dsp:txBody>
      <dsp:txXfrm>
        <a:off x="0" y="2589471"/>
        <a:ext cx="2157365" cy="455400"/>
      </dsp:txXfrm>
    </dsp:sp>
    <dsp:sp modelId="{BEEEAB6E-FEEE-4F83-B0ED-A139C5EAF7B5}">
      <dsp:nvSpPr>
        <dsp:cNvPr id="0" name=""/>
        <dsp:cNvSpPr/>
      </dsp:nvSpPr>
      <dsp:spPr>
        <a:xfrm>
          <a:off x="2157365" y="2584778"/>
          <a:ext cx="431473" cy="464785"/>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ACBBEEB6-2E01-4AE7-A6CA-C6E79DDB90FB}">
      <dsp:nvSpPr>
        <dsp:cNvPr id="0" name=""/>
        <dsp:cNvSpPr/>
      </dsp:nvSpPr>
      <dsp:spPr>
        <a:xfrm>
          <a:off x="2761427" y="2468505"/>
          <a:ext cx="5868034" cy="697331"/>
        </a:xfrm>
        <a:prstGeom prst="rect">
          <a:avLst/>
        </a:prstGeom>
        <a:gradFill rotWithShape="0">
          <a:gsLst>
            <a:gs pos="0">
              <a:srgbClr val="4472C4">
                <a:hueOff val="-3676672"/>
                <a:satOff val="-5114"/>
                <a:lumOff val="-1961"/>
                <a:alphaOff val="0"/>
                <a:lumMod val="110000"/>
                <a:satMod val="105000"/>
                <a:tint val="67000"/>
              </a:srgbClr>
            </a:gs>
            <a:gs pos="50000">
              <a:srgbClr val="4472C4">
                <a:hueOff val="-3676672"/>
                <a:satOff val="-5114"/>
                <a:lumOff val="-1961"/>
                <a:alphaOff val="0"/>
                <a:lumMod val="105000"/>
                <a:satMod val="103000"/>
                <a:tint val="73000"/>
              </a:srgbClr>
            </a:gs>
            <a:gs pos="100000">
              <a:srgbClr val="4472C4">
                <a:hueOff val="-3676672"/>
                <a:satOff val="-5114"/>
                <a:lumOff val="-1961"/>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Languages offered for text messages? Will patient phone plans allow for messages to go through? What exactly do the messages say (what kind of information is given to patients)?</a:t>
          </a:r>
          <a:endParaRPr lang="en-US" sz="1400" kern="1200" dirty="0">
            <a:solidFill>
              <a:schemeClr val="tx2"/>
            </a:solidFill>
            <a:latin typeface="Calibri" panose="020F0502020204030204"/>
            <a:ea typeface="+mn-ea"/>
            <a:cs typeface="+mn-cs"/>
          </a:endParaRPr>
        </a:p>
      </dsp:txBody>
      <dsp:txXfrm>
        <a:off x="2761427" y="2468505"/>
        <a:ext cx="5868034" cy="697331"/>
      </dsp:txXfrm>
    </dsp:sp>
    <dsp:sp modelId="{7322587A-D17B-491D-A5C5-528BA13D75A5}">
      <dsp:nvSpPr>
        <dsp:cNvPr id="0" name=""/>
        <dsp:cNvSpPr/>
      </dsp:nvSpPr>
      <dsp:spPr>
        <a:xfrm>
          <a:off x="0" y="3269983"/>
          <a:ext cx="2157365" cy="455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35560" rIns="99568" bIns="35560" numCol="1" spcCol="1270" anchor="ctr" anchorCtr="0">
          <a:noAutofit/>
        </a:bodyPr>
        <a:lstStyle/>
        <a:p>
          <a:pPr lvl="0" algn="r" defTabSz="622300">
            <a:lnSpc>
              <a:spcPct val="90000"/>
            </a:lnSpc>
            <a:spcBef>
              <a:spcPct val="0"/>
            </a:spcBef>
            <a:spcAft>
              <a:spcPct val="35000"/>
            </a:spcAft>
          </a:pPr>
          <a:r>
            <a:rPr lang="en-US" sz="1400" b="1" kern="1200" dirty="0" smtClean="0">
              <a:solidFill>
                <a:sysClr val="windowText" lastClr="000000">
                  <a:hueOff val="0"/>
                  <a:satOff val="0"/>
                  <a:lumOff val="0"/>
                  <a:alphaOff val="0"/>
                </a:sysClr>
              </a:solidFill>
              <a:latin typeface="Calibri" panose="020F0502020204030204"/>
              <a:ea typeface="+mn-ea"/>
              <a:cs typeface="+mn-cs"/>
            </a:rPr>
            <a:t>Goal Statement</a:t>
          </a:r>
          <a:endParaRPr lang="en-US" sz="1400" b="1" kern="1200" dirty="0">
            <a:solidFill>
              <a:sysClr val="windowText" lastClr="000000">
                <a:hueOff val="0"/>
                <a:satOff val="0"/>
                <a:lumOff val="0"/>
                <a:alphaOff val="0"/>
              </a:sysClr>
            </a:solidFill>
            <a:latin typeface="Calibri" panose="020F0502020204030204"/>
            <a:ea typeface="+mn-ea"/>
            <a:cs typeface="+mn-cs"/>
          </a:endParaRPr>
        </a:p>
      </dsp:txBody>
      <dsp:txXfrm>
        <a:off x="0" y="3269983"/>
        <a:ext cx="2157365" cy="455400"/>
      </dsp:txXfrm>
    </dsp:sp>
    <dsp:sp modelId="{5A73C570-93D4-4BB4-A97B-49E93FBB10AF}">
      <dsp:nvSpPr>
        <dsp:cNvPr id="0" name=""/>
        <dsp:cNvSpPr/>
      </dsp:nvSpPr>
      <dsp:spPr>
        <a:xfrm>
          <a:off x="2157365" y="3323492"/>
          <a:ext cx="431473" cy="348381"/>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75C79C7C-3729-4806-AAEE-46D8F6DADC47}">
      <dsp:nvSpPr>
        <dsp:cNvPr id="0" name=""/>
        <dsp:cNvSpPr/>
      </dsp:nvSpPr>
      <dsp:spPr>
        <a:xfrm>
          <a:off x="2761427" y="3248636"/>
          <a:ext cx="5868034" cy="498093"/>
        </a:xfrm>
        <a:prstGeom prst="rect">
          <a:avLst/>
        </a:prstGeom>
        <a:gradFill rotWithShape="0">
          <a:gsLst>
            <a:gs pos="0">
              <a:srgbClr val="4472C4">
                <a:hueOff val="-4902230"/>
                <a:satOff val="-6819"/>
                <a:lumOff val="-2615"/>
                <a:alphaOff val="0"/>
                <a:lumMod val="110000"/>
                <a:satMod val="105000"/>
                <a:tint val="67000"/>
              </a:srgbClr>
            </a:gs>
            <a:gs pos="50000">
              <a:srgbClr val="4472C4">
                <a:hueOff val="-4902230"/>
                <a:satOff val="-6819"/>
                <a:lumOff val="-2615"/>
                <a:alphaOff val="0"/>
                <a:lumMod val="105000"/>
                <a:satMod val="103000"/>
                <a:tint val="73000"/>
              </a:srgbClr>
            </a:gs>
            <a:gs pos="100000">
              <a:srgbClr val="4472C4">
                <a:hueOff val="-4902230"/>
                <a:satOff val="-6819"/>
                <a:lumOff val="-2615"/>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The goal of this project is to prove the efficacy of the texting bin in its goal of getting patients to follow-up with their provider</a:t>
          </a:r>
          <a:r>
            <a:rPr lang="en-US" sz="1400" kern="1200" dirty="0" smtClean="0">
              <a:solidFill>
                <a:schemeClr val="tx2"/>
              </a:solidFill>
              <a:latin typeface="Calibri" panose="020F0502020204030204"/>
              <a:ea typeface="+mn-ea"/>
              <a:cs typeface="+mn-cs"/>
            </a:rPr>
            <a:t> </a:t>
          </a:r>
          <a:endParaRPr lang="en-US" sz="1400" kern="1200" dirty="0">
            <a:solidFill>
              <a:schemeClr val="tx2"/>
            </a:solidFill>
            <a:latin typeface="Calibri" panose="020F0502020204030204"/>
            <a:ea typeface="+mn-ea"/>
            <a:cs typeface="+mn-cs"/>
          </a:endParaRPr>
        </a:p>
      </dsp:txBody>
      <dsp:txXfrm>
        <a:off x="2761427" y="3248636"/>
        <a:ext cx="5868034" cy="498093"/>
      </dsp:txXfrm>
    </dsp:sp>
    <dsp:sp modelId="{12A0EA5F-1926-48BF-83F6-B4F870D4B0A4}">
      <dsp:nvSpPr>
        <dsp:cNvPr id="0" name=""/>
        <dsp:cNvSpPr/>
      </dsp:nvSpPr>
      <dsp:spPr>
        <a:xfrm>
          <a:off x="0" y="3872224"/>
          <a:ext cx="2157365" cy="455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35560" rIns="99568" bIns="35560" numCol="1" spcCol="1270" anchor="ctr" anchorCtr="0">
          <a:noAutofit/>
        </a:bodyPr>
        <a:lstStyle/>
        <a:p>
          <a:pPr lvl="0" algn="r" defTabSz="622300">
            <a:lnSpc>
              <a:spcPct val="90000"/>
            </a:lnSpc>
            <a:spcBef>
              <a:spcPct val="0"/>
            </a:spcBef>
            <a:spcAft>
              <a:spcPct val="35000"/>
            </a:spcAft>
          </a:pPr>
          <a:r>
            <a:rPr lang="en-US" sz="1400" b="1" kern="1200" dirty="0" smtClean="0">
              <a:solidFill>
                <a:sysClr val="windowText" lastClr="000000">
                  <a:hueOff val="0"/>
                  <a:satOff val="0"/>
                  <a:lumOff val="0"/>
                  <a:alphaOff val="0"/>
                </a:sysClr>
              </a:solidFill>
              <a:latin typeface="Calibri" panose="020F0502020204030204"/>
              <a:ea typeface="+mn-ea"/>
              <a:cs typeface="+mn-cs"/>
            </a:rPr>
            <a:t>Milestones/ Dates</a:t>
          </a:r>
          <a:endParaRPr lang="en-US" sz="1400" b="1" kern="1200" dirty="0">
            <a:solidFill>
              <a:sysClr val="windowText" lastClr="000000">
                <a:hueOff val="0"/>
                <a:satOff val="0"/>
                <a:lumOff val="0"/>
                <a:alphaOff val="0"/>
              </a:sysClr>
            </a:solidFill>
            <a:latin typeface="Calibri" panose="020F0502020204030204"/>
            <a:ea typeface="+mn-ea"/>
            <a:cs typeface="+mn-cs"/>
          </a:endParaRPr>
        </a:p>
      </dsp:txBody>
      <dsp:txXfrm>
        <a:off x="0" y="3872224"/>
        <a:ext cx="2157365" cy="455400"/>
      </dsp:txXfrm>
    </dsp:sp>
    <dsp:sp modelId="{3A65A123-C233-4E3C-932E-9E4C8554CA5E}">
      <dsp:nvSpPr>
        <dsp:cNvPr id="0" name=""/>
        <dsp:cNvSpPr/>
      </dsp:nvSpPr>
      <dsp:spPr>
        <a:xfrm>
          <a:off x="2157365" y="3901906"/>
          <a:ext cx="431473" cy="396034"/>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73D0CDEF-A320-49DE-BBCD-C1B64239A42A}">
      <dsp:nvSpPr>
        <dsp:cNvPr id="0" name=""/>
        <dsp:cNvSpPr/>
      </dsp:nvSpPr>
      <dsp:spPr>
        <a:xfrm>
          <a:off x="2761427" y="3829530"/>
          <a:ext cx="5868034" cy="540787"/>
        </a:xfrm>
        <a:prstGeom prst="rect">
          <a:avLst/>
        </a:prstGeom>
        <a:gradFill rotWithShape="0">
          <a:gsLst>
            <a:gs pos="0">
              <a:srgbClr val="4472C4">
                <a:hueOff val="-6127787"/>
                <a:satOff val="-8523"/>
                <a:lumOff val="-3268"/>
                <a:alphaOff val="0"/>
                <a:lumMod val="110000"/>
                <a:satMod val="105000"/>
                <a:tint val="67000"/>
              </a:srgbClr>
            </a:gs>
            <a:gs pos="50000">
              <a:srgbClr val="4472C4">
                <a:hueOff val="-6127787"/>
                <a:satOff val="-8523"/>
                <a:lumOff val="-3268"/>
                <a:alphaOff val="0"/>
                <a:lumMod val="105000"/>
                <a:satMod val="103000"/>
                <a:tint val="73000"/>
              </a:srgbClr>
            </a:gs>
            <a:gs pos="100000">
              <a:srgbClr val="4472C4">
                <a:hueOff val="-6127787"/>
                <a:satOff val="-8523"/>
                <a:lumOff val="-3268"/>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solidFill>
                <a:sysClr val="windowText" lastClr="000000"/>
              </a:solidFill>
              <a:latin typeface="Calibri" panose="020F0502020204030204"/>
              <a:ea typeface="+mn-ea"/>
              <a:cs typeface="+mn-cs"/>
            </a:rPr>
            <a:t>Team meeting to initiate project</a:t>
          </a:r>
          <a:endParaRPr lang="en-US" sz="1400" kern="1200" dirty="0">
            <a:solidFill>
              <a:sysClr val="windowText" lastClr="000000"/>
            </a:solidFill>
            <a:latin typeface="Calibri" panose="020F0502020204030204"/>
            <a:ea typeface="+mn-ea"/>
            <a:cs typeface="+mn-cs"/>
          </a:endParaRPr>
        </a:p>
        <a:p>
          <a:pPr marL="114300" lvl="1" indent="-114300" algn="l" defTabSz="622300">
            <a:lnSpc>
              <a:spcPct val="90000"/>
            </a:lnSpc>
            <a:spcBef>
              <a:spcPct val="0"/>
            </a:spcBef>
            <a:spcAft>
              <a:spcPct val="15000"/>
            </a:spcAft>
            <a:buChar char="••"/>
          </a:pPr>
          <a:r>
            <a:rPr lang="en-US" sz="1400" kern="1200" dirty="0" smtClean="0">
              <a:solidFill>
                <a:sysClr val="windowText" lastClr="000000"/>
              </a:solidFill>
              <a:latin typeface="Calibri" panose="020F0502020204030204"/>
              <a:ea typeface="+mn-ea"/>
              <a:cs typeface="+mn-cs"/>
            </a:rPr>
            <a:t>Meeting with Alexis to learn more about texting bin</a:t>
          </a:r>
          <a:endParaRPr lang="en-US" sz="1400" kern="1200" dirty="0">
            <a:solidFill>
              <a:sysClr val="windowText" lastClr="000000"/>
            </a:solidFill>
            <a:latin typeface="Calibri" panose="020F0502020204030204"/>
            <a:ea typeface="+mn-ea"/>
            <a:cs typeface="+mn-cs"/>
          </a:endParaRPr>
        </a:p>
      </dsp:txBody>
      <dsp:txXfrm>
        <a:off x="2761427" y="3829530"/>
        <a:ext cx="5868034" cy="540787"/>
      </dsp:txXfrm>
    </dsp:sp>
    <dsp:sp modelId="{7240E5F8-C9A4-4722-8F67-A02EC9104147}">
      <dsp:nvSpPr>
        <dsp:cNvPr id="0" name=""/>
        <dsp:cNvSpPr/>
      </dsp:nvSpPr>
      <dsp:spPr>
        <a:xfrm>
          <a:off x="0" y="4695049"/>
          <a:ext cx="2157365" cy="455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35560" rIns="99568" bIns="35560" numCol="1" spcCol="1270" anchor="ctr" anchorCtr="0">
          <a:noAutofit/>
        </a:bodyPr>
        <a:lstStyle/>
        <a:p>
          <a:pPr lvl="0" algn="r" defTabSz="622300">
            <a:lnSpc>
              <a:spcPct val="90000"/>
            </a:lnSpc>
            <a:spcBef>
              <a:spcPct val="0"/>
            </a:spcBef>
            <a:spcAft>
              <a:spcPct val="35000"/>
            </a:spcAft>
          </a:pPr>
          <a:r>
            <a:rPr lang="en-US" sz="1400" b="1" kern="1200" dirty="0" smtClean="0">
              <a:solidFill>
                <a:sysClr val="windowText" lastClr="000000">
                  <a:hueOff val="0"/>
                  <a:satOff val="0"/>
                  <a:lumOff val="0"/>
                  <a:alphaOff val="0"/>
                </a:sysClr>
              </a:solidFill>
              <a:latin typeface="Calibri" panose="020F0502020204030204"/>
              <a:ea typeface="+mn-ea"/>
              <a:cs typeface="+mn-cs"/>
            </a:rPr>
            <a:t>Scope</a:t>
          </a:r>
          <a:r>
            <a:rPr lang="en-US" sz="1200" kern="1200" dirty="0" smtClean="0">
              <a:solidFill>
                <a:sysClr val="windowText" lastClr="000000">
                  <a:hueOff val="0"/>
                  <a:satOff val="0"/>
                  <a:lumOff val="0"/>
                  <a:alphaOff val="0"/>
                </a:sysClr>
              </a:solidFill>
              <a:latin typeface="Calibri" panose="020F0502020204030204"/>
              <a:ea typeface="+mn-ea"/>
              <a:cs typeface="+mn-cs"/>
            </a:rPr>
            <a:t> </a:t>
          </a:r>
          <a:endParaRPr lang="en-US" sz="1100" b="0" kern="1200" dirty="0">
            <a:solidFill>
              <a:sysClr val="windowText" lastClr="000000">
                <a:hueOff val="0"/>
                <a:satOff val="0"/>
                <a:lumOff val="0"/>
                <a:alphaOff val="0"/>
              </a:sysClr>
            </a:solidFill>
            <a:latin typeface="Calibri" panose="020F0502020204030204"/>
            <a:ea typeface="+mn-ea"/>
            <a:cs typeface="+mn-cs"/>
          </a:endParaRPr>
        </a:p>
      </dsp:txBody>
      <dsp:txXfrm>
        <a:off x="0" y="4695049"/>
        <a:ext cx="2157365" cy="455400"/>
      </dsp:txXfrm>
    </dsp:sp>
    <dsp:sp modelId="{F153D6AF-CB77-4456-B3AF-AA29308BA3EF}">
      <dsp:nvSpPr>
        <dsp:cNvPr id="0" name=""/>
        <dsp:cNvSpPr/>
      </dsp:nvSpPr>
      <dsp:spPr>
        <a:xfrm>
          <a:off x="2157365" y="4594646"/>
          <a:ext cx="431473" cy="656206"/>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4DB6B1F6-7160-4409-B1BE-7A15B209AB12}">
      <dsp:nvSpPr>
        <dsp:cNvPr id="0" name=""/>
        <dsp:cNvSpPr/>
      </dsp:nvSpPr>
      <dsp:spPr>
        <a:xfrm>
          <a:off x="2761427" y="4453117"/>
          <a:ext cx="5868034" cy="939262"/>
        </a:xfrm>
        <a:prstGeom prst="rect">
          <a:avLst/>
        </a:prstGeom>
        <a:gradFill rotWithShape="0">
          <a:gsLst>
            <a:gs pos="0">
              <a:srgbClr val="4472C4">
                <a:hueOff val="-7353344"/>
                <a:satOff val="-10228"/>
                <a:lumOff val="-3922"/>
                <a:alphaOff val="0"/>
                <a:lumMod val="110000"/>
                <a:satMod val="105000"/>
                <a:tint val="67000"/>
              </a:srgbClr>
            </a:gs>
            <a:gs pos="50000">
              <a:srgbClr val="4472C4">
                <a:hueOff val="-7353344"/>
                <a:satOff val="-10228"/>
                <a:lumOff val="-3922"/>
                <a:alphaOff val="0"/>
                <a:lumMod val="105000"/>
                <a:satMod val="103000"/>
                <a:tint val="73000"/>
              </a:srgbClr>
            </a:gs>
            <a:gs pos="100000">
              <a:srgbClr val="4472C4">
                <a:hueOff val="-7353344"/>
                <a:satOff val="-10228"/>
                <a:lumOff val="-3922"/>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solidFill>
                <a:sysClr val="windowText" lastClr="000000"/>
              </a:solidFill>
              <a:latin typeface="Calibri" panose="020F0502020204030204"/>
              <a:ea typeface="+mn-ea"/>
              <a:cs typeface="+mn-cs"/>
            </a:rPr>
            <a:t>First step: Choose project topic – Discuss with different providers ideas they may have for QI projects</a:t>
          </a:r>
          <a:endParaRPr lang="en-US" sz="1400" kern="1200" dirty="0">
            <a:solidFill>
              <a:sysClr val="windowText" lastClr="000000"/>
            </a:solidFill>
            <a:latin typeface="Calibri" panose="020F0502020204030204"/>
            <a:ea typeface="+mn-ea"/>
            <a:cs typeface="+mn-cs"/>
          </a:endParaRPr>
        </a:p>
        <a:p>
          <a:pPr marL="114300" lvl="1" indent="-114300" algn="l" defTabSz="622300">
            <a:lnSpc>
              <a:spcPct val="90000"/>
            </a:lnSpc>
            <a:spcBef>
              <a:spcPct val="0"/>
            </a:spcBef>
            <a:spcAft>
              <a:spcPct val="15000"/>
            </a:spcAft>
            <a:buChar char="••"/>
          </a:pPr>
          <a:r>
            <a:rPr lang="en-US" sz="1400" kern="1200" dirty="0" smtClean="0">
              <a:solidFill>
                <a:sysClr val="windowText" lastClr="000000"/>
              </a:solidFill>
              <a:latin typeface="Calibri" panose="020F0502020204030204"/>
              <a:ea typeface="+mn-ea"/>
              <a:cs typeface="+mn-cs"/>
            </a:rPr>
            <a:t>Last step: Provide education to providers regarding how to utilize the texting bin and the data we have acquired showing the efficacy of the tool</a:t>
          </a:r>
          <a:endParaRPr lang="en-US" sz="1400" kern="1200" dirty="0">
            <a:solidFill>
              <a:sysClr val="windowText" lastClr="000000"/>
            </a:solidFill>
            <a:latin typeface="Calibri" panose="020F0502020204030204"/>
            <a:ea typeface="+mn-ea"/>
            <a:cs typeface="+mn-cs"/>
          </a:endParaRPr>
        </a:p>
      </dsp:txBody>
      <dsp:txXfrm>
        <a:off x="2761427" y="4453117"/>
        <a:ext cx="5868034" cy="9392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80A0CF-98D3-4A0C-9072-749E075594E9}">
      <dsp:nvSpPr>
        <dsp:cNvPr id="0" name=""/>
        <dsp:cNvSpPr/>
      </dsp:nvSpPr>
      <dsp:spPr>
        <a:xfrm>
          <a:off x="0" y="23324"/>
          <a:ext cx="2095500" cy="574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35560" rIns="99568" bIns="35560" numCol="1" spcCol="1270" anchor="ctr" anchorCtr="0">
          <a:noAutofit/>
        </a:bodyPr>
        <a:lstStyle/>
        <a:p>
          <a:pPr lvl="0" algn="r" defTabSz="622300">
            <a:lnSpc>
              <a:spcPct val="90000"/>
            </a:lnSpc>
            <a:spcBef>
              <a:spcPct val="0"/>
            </a:spcBef>
            <a:spcAft>
              <a:spcPct val="35000"/>
            </a:spcAft>
          </a:pPr>
          <a:r>
            <a:rPr lang="en-US" sz="1400" b="1" kern="1200" dirty="0" smtClean="0">
              <a:solidFill>
                <a:sysClr val="windowText" lastClr="000000">
                  <a:hueOff val="0"/>
                  <a:satOff val="0"/>
                  <a:lumOff val="0"/>
                  <a:alphaOff val="0"/>
                </a:sysClr>
              </a:solidFill>
              <a:latin typeface="Calibri" panose="020F0502020204030204"/>
              <a:ea typeface="+mn-ea"/>
              <a:cs typeface="+mn-cs"/>
            </a:rPr>
            <a:t>Problem Statement</a:t>
          </a:r>
          <a:endParaRPr lang="en-US" sz="1400" b="1" kern="1200" dirty="0">
            <a:solidFill>
              <a:sysClr val="windowText" lastClr="000000">
                <a:hueOff val="0"/>
                <a:satOff val="0"/>
                <a:lumOff val="0"/>
                <a:alphaOff val="0"/>
              </a:sysClr>
            </a:solidFill>
            <a:latin typeface="Calibri" panose="020F0502020204030204"/>
            <a:ea typeface="+mn-ea"/>
            <a:cs typeface="+mn-cs"/>
          </a:endParaRPr>
        </a:p>
      </dsp:txBody>
      <dsp:txXfrm>
        <a:off x="0" y="23324"/>
        <a:ext cx="2095500" cy="574200"/>
      </dsp:txXfrm>
    </dsp:sp>
    <dsp:sp modelId="{6D570D22-2400-4AA0-ABD0-D7025A0FB700}">
      <dsp:nvSpPr>
        <dsp:cNvPr id="0" name=""/>
        <dsp:cNvSpPr/>
      </dsp:nvSpPr>
      <dsp:spPr>
        <a:xfrm>
          <a:off x="2095499" y="142706"/>
          <a:ext cx="419100" cy="335436"/>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D17170AC-1F0C-4EB3-A65A-0D85CEB86422}">
      <dsp:nvSpPr>
        <dsp:cNvPr id="0" name=""/>
        <dsp:cNvSpPr/>
      </dsp:nvSpPr>
      <dsp:spPr>
        <a:xfrm>
          <a:off x="2682239" y="23324"/>
          <a:ext cx="5699760" cy="574200"/>
        </a:xfrm>
        <a:prstGeom prst="rect">
          <a:avLst/>
        </a:prstGeom>
        <a:gradFill rotWithShape="0">
          <a:gsLst>
            <a:gs pos="0">
              <a:srgbClr val="4472C4">
                <a:hueOff val="0"/>
                <a:satOff val="0"/>
                <a:lumOff val="0"/>
                <a:alphaOff val="0"/>
                <a:lumMod val="110000"/>
                <a:satMod val="105000"/>
                <a:tint val="67000"/>
              </a:srgbClr>
            </a:gs>
            <a:gs pos="50000">
              <a:srgbClr val="4472C4">
                <a:hueOff val="0"/>
                <a:satOff val="0"/>
                <a:lumOff val="0"/>
                <a:alphaOff val="0"/>
                <a:lumMod val="105000"/>
                <a:satMod val="103000"/>
                <a:tint val="73000"/>
              </a:srgbClr>
            </a:gs>
            <a:gs pos="100000">
              <a:srgbClr val="4472C4">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The texting bin to remind patients to be seen is not an effective way to increase visits</a:t>
          </a:r>
          <a:endParaRPr lang="en-US" sz="1400" kern="1200" dirty="0">
            <a:solidFill>
              <a:sysClr val="windowText" lastClr="000000"/>
            </a:solidFill>
            <a:latin typeface="Calibri" panose="020F0502020204030204"/>
            <a:ea typeface="+mn-ea"/>
            <a:cs typeface="+mn-cs"/>
          </a:endParaRPr>
        </a:p>
      </dsp:txBody>
      <dsp:txXfrm>
        <a:off x="2682239" y="23324"/>
        <a:ext cx="5699760" cy="574200"/>
      </dsp:txXfrm>
    </dsp:sp>
    <dsp:sp modelId="{115C7564-30C5-4A8F-8876-466BC249709D}">
      <dsp:nvSpPr>
        <dsp:cNvPr id="0" name=""/>
        <dsp:cNvSpPr/>
      </dsp:nvSpPr>
      <dsp:spPr>
        <a:xfrm>
          <a:off x="0" y="701924"/>
          <a:ext cx="2095500" cy="574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35560" rIns="99568" bIns="35560" numCol="1" spcCol="1270" anchor="ctr" anchorCtr="0">
          <a:noAutofit/>
        </a:bodyPr>
        <a:lstStyle/>
        <a:p>
          <a:pPr lvl="0" algn="r" defTabSz="622300">
            <a:lnSpc>
              <a:spcPct val="90000"/>
            </a:lnSpc>
            <a:spcBef>
              <a:spcPct val="0"/>
            </a:spcBef>
            <a:spcAft>
              <a:spcPct val="35000"/>
            </a:spcAft>
          </a:pPr>
          <a:r>
            <a:rPr lang="en-US" sz="1400" b="1" kern="1200" dirty="0" smtClean="0">
              <a:solidFill>
                <a:sysClr val="windowText" lastClr="000000">
                  <a:hueOff val="0"/>
                  <a:satOff val="0"/>
                  <a:lumOff val="0"/>
                  <a:alphaOff val="0"/>
                </a:sysClr>
              </a:solidFill>
              <a:latin typeface="Calibri" panose="020F0502020204030204"/>
              <a:ea typeface="+mn-ea"/>
              <a:cs typeface="+mn-cs"/>
            </a:rPr>
            <a:t>Team Members</a:t>
          </a:r>
          <a:endParaRPr lang="en-US" sz="1400" b="1" kern="1200" dirty="0">
            <a:solidFill>
              <a:sysClr val="windowText" lastClr="000000">
                <a:hueOff val="0"/>
                <a:satOff val="0"/>
                <a:lumOff val="0"/>
                <a:alphaOff val="0"/>
              </a:sysClr>
            </a:solidFill>
            <a:latin typeface="Calibri" panose="020F0502020204030204"/>
            <a:ea typeface="+mn-ea"/>
            <a:cs typeface="+mn-cs"/>
          </a:endParaRPr>
        </a:p>
      </dsp:txBody>
      <dsp:txXfrm>
        <a:off x="0" y="701924"/>
        <a:ext cx="2095500" cy="574200"/>
      </dsp:txXfrm>
    </dsp:sp>
    <dsp:sp modelId="{D50D5F9A-76DC-4C6E-B6B4-7840225F3BD9}">
      <dsp:nvSpPr>
        <dsp:cNvPr id="0" name=""/>
        <dsp:cNvSpPr/>
      </dsp:nvSpPr>
      <dsp:spPr>
        <a:xfrm>
          <a:off x="2095499" y="802935"/>
          <a:ext cx="419100" cy="372179"/>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751F17BF-FDD8-4613-B5BB-B9FBDFA0334C}">
      <dsp:nvSpPr>
        <dsp:cNvPr id="0" name=""/>
        <dsp:cNvSpPr/>
      </dsp:nvSpPr>
      <dsp:spPr>
        <a:xfrm>
          <a:off x="2682239" y="701924"/>
          <a:ext cx="5699760" cy="574200"/>
        </a:xfrm>
        <a:prstGeom prst="rect">
          <a:avLst/>
        </a:prstGeom>
        <a:gradFill rotWithShape="0">
          <a:gsLst>
            <a:gs pos="0">
              <a:srgbClr val="4472C4">
                <a:hueOff val="-1225557"/>
                <a:satOff val="-1705"/>
                <a:lumOff val="-654"/>
                <a:alphaOff val="0"/>
                <a:lumMod val="110000"/>
                <a:satMod val="105000"/>
                <a:tint val="67000"/>
              </a:srgbClr>
            </a:gs>
            <a:gs pos="50000">
              <a:srgbClr val="4472C4">
                <a:hueOff val="-1225557"/>
                <a:satOff val="-1705"/>
                <a:lumOff val="-654"/>
                <a:alphaOff val="0"/>
                <a:lumMod val="105000"/>
                <a:satMod val="103000"/>
                <a:tint val="73000"/>
              </a:srgbClr>
            </a:gs>
            <a:gs pos="100000">
              <a:srgbClr val="4472C4">
                <a:hueOff val="-1225557"/>
                <a:satOff val="-1705"/>
                <a:lumOff val="-654"/>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solidFill>
                <a:sysClr val="windowText" lastClr="000000"/>
              </a:solidFill>
              <a:latin typeface="Calibri" panose="020F0502020204030204"/>
              <a:ea typeface="+mn-ea"/>
              <a:cs typeface="+mn-cs"/>
            </a:rPr>
            <a:t>Nindi Tiemo and Rebekah Mabrey</a:t>
          </a:r>
          <a:endParaRPr lang="en-US" sz="1400" kern="1200" dirty="0">
            <a:solidFill>
              <a:sysClr val="windowText" lastClr="000000"/>
            </a:solidFill>
            <a:latin typeface="Calibri" panose="020F0502020204030204"/>
            <a:ea typeface="+mn-ea"/>
            <a:cs typeface="+mn-cs"/>
          </a:endParaRPr>
        </a:p>
      </dsp:txBody>
      <dsp:txXfrm>
        <a:off x="2682239" y="701924"/>
        <a:ext cx="5699760" cy="574200"/>
      </dsp:txXfrm>
    </dsp:sp>
    <dsp:sp modelId="{9D077E78-0E9C-46AD-8A74-7B3899C15CD8}">
      <dsp:nvSpPr>
        <dsp:cNvPr id="0" name=""/>
        <dsp:cNvSpPr/>
      </dsp:nvSpPr>
      <dsp:spPr>
        <a:xfrm>
          <a:off x="0" y="1739399"/>
          <a:ext cx="2095500" cy="574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35560" rIns="99568" bIns="35560" numCol="1" spcCol="1270" anchor="ctr" anchorCtr="0">
          <a:noAutofit/>
        </a:bodyPr>
        <a:lstStyle/>
        <a:p>
          <a:pPr lvl="0" algn="r" defTabSz="622300">
            <a:lnSpc>
              <a:spcPct val="90000"/>
            </a:lnSpc>
            <a:spcBef>
              <a:spcPct val="0"/>
            </a:spcBef>
            <a:spcAft>
              <a:spcPct val="35000"/>
            </a:spcAft>
          </a:pPr>
          <a:r>
            <a:rPr lang="en-US" sz="1400" b="1" kern="1200" dirty="0" smtClean="0">
              <a:solidFill>
                <a:sysClr val="windowText" lastClr="000000">
                  <a:hueOff val="0"/>
                  <a:satOff val="0"/>
                  <a:lumOff val="0"/>
                  <a:alphaOff val="0"/>
                </a:sysClr>
              </a:solidFill>
              <a:latin typeface="Calibri" panose="020F0502020204030204"/>
              <a:ea typeface="+mn-ea"/>
              <a:cs typeface="+mn-cs"/>
            </a:rPr>
            <a:t>Central Question/ Why</a:t>
          </a:r>
          <a:r>
            <a:rPr lang="en-US" sz="1400" b="1" kern="1200" baseline="0" dirty="0" smtClean="0">
              <a:solidFill>
                <a:sysClr val="windowText" lastClr="000000">
                  <a:hueOff val="0"/>
                  <a:satOff val="0"/>
                  <a:lumOff val="0"/>
                  <a:alphaOff val="0"/>
                </a:sysClr>
              </a:solidFill>
              <a:latin typeface="Calibri" panose="020F0502020204030204"/>
              <a:ea typeface="+mn-ea"/>
              <a:cs typeface="+mn-cs"/>
            </a:rPr>
            <a:t> work on this now?</a:t>
          </a:r>
          <a:endParaRPr lang="en-US" sz="1800" b="1" kern="1200" dirty="0">
            <a:solidFill>
              <a:sysClr val="windowText" lastClr="000000">
                <a:hueOff val="0"/>
                <a:satOff val="0"/>
                <a:lumOff val="0"/>
                <a:alphaOff val="0"/>
              </a:sysClr>
            </a:solidFill>
            <a:latin typeface="Calibri" panose="020F0502020204030204"/>
            <a:ea typeface="+mn-ea"/>
            <a:cs typeface="+mn-cs"/>
          </a:endParaRPr>
        </a:p>
      </dsp:txBody>
      <dsp:txXfrm>
        <a:off x="0" y="1739399"/>
        <a:ext cx="2095500" cy="574200"/>
      </dsp:txXfrm>
    </dsp:sp>
    <dsp:sp modelId="{3F17E1D1-AB1D-4C0D-9B27-E12DB15ADE55}">
      <dsp:nvSpPr>
        <dsp:cNvPr id="0" name=""/>
        <dsp:cNvSpPr/>
      </dsp:nvSpPr>
      <dsp:spPr>
        <a:xfrm>
          <a:off x="2095499" y="1630278"/>
          <a:ext cx="419100" cy="792443"/>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27414293-2DD2-476B-96CA-CF84F88EA85C}">
      <dsp:nvSpPr>
        <dsp:cNvPr id="0" name=""/>
        <dsp:cNvSpPr/>
      </dsp:nvSpPr>
      <dsp:spPr>
        <a:xfrm>
          <a:off x="2682239" y="1380524"/>
          <a:ext cx="5699760" cy="1291950"/>
        </a:xfrm>
        <a:prstGeom prst="rect">
          <a:avLst/>
        </a:prstGeom>
        <a:gradFill rotWithShape="0">
          <a:gsLst>
            <a:gs pos="0">
              <a:srgbClr val="4472C4">
                <a:hueOff val="-2451115"/>
                <a:satOff val="-3409"/>
                <a:lumOff val="-1307"/>
                <a:alphaOff val="0"/>
                <a:lumMod val="110000"/>
                <a:satMod val="105000"/>
                <a:tint val="67000"/>
              </a:srgbClr>
            </a:gs>
            <a:gs pos="50000">
              <a:srgbClr val="4472C4">
                <a:hueOff val="-2451115"/>
                <a:satOff val="-3409"/>
                <a:lumOff val="-1307"/>
                <a:alphaOff val="0"/>
                <a:lumMod val="105000"/>
                <a:satMod val="103000"/>
                <a:tint val="73000"/>
              </a:srgbClr>
            </a:gs>
            <a:gs pos="100000">
              <a:srgbClr val="4472C4">
                <a:hueOff val="-2451115"/>
                <a:satOff val="-3409"/>
                <a:lumOff val="-1307"/>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The texting bin is supposed to help remind patients to schedule appointments with their providers in order to have adequate follow-up care. However, provider perception is that they either do not bother using it and/or it does not do an adequate job reaching patients. Potential barriers are messages being sent in English and being sent to phones that may not be able to receive messages or receive messages at any time.</a:t>
          </a:r>
          <a:endParaRPr lang="en-US" sz="1400" kern="1200" dirty="0">
            <a:solidFill>
              <a:sysClr val="windowText" lastClr="000000"/>
            </a:solidFill>
            <a:latin typeface="Calibri" panose="020F0502020204030204" pitchFamily="34" charset="0"/>
            <a:ea typeface="+mn-ea"/>
            <a:cs typeface="Calibri" panose="020F0502020204030204" pitchFamily="34" charset="0"/>
          </a:endParaRPr>
        </a:p>
      </dsp:txBody>
      <dsp:txXfrm>
        <a:off x="2682239" y="1380524"/>
        <a:ext cx="5699760" cy="1291950"/>
      </dsp:txXfrm>
    </dsp:sp>
    <dsp:sp modelId="{21E230A2-64D0-4C8B-854F-5F59CC7EA649}">
      <dsp:nvSpPr>
        <dsp:cNvPr id="0" name=""/>
        <dsp:cNvSpPr/>
      </dsp:nvSpPr>
      <dsp:spPr>
        <a:xfrm>
          <a:off x="0" y="2776875"/>
          <a:ext cx="2095500" cy="574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35560" rIns="99568" bIns="35560" numCol="1" spcCol="1270" anchor="ctr" anchorCtr="0">
          <a:noAutofit/>
        </a:bodyPr>
        <a:lstStyle/>
        <a:p>
          <a:pPr lvl="0" algn="r" defTabSz="622300">
            <a:lnSpc>
              <a:spcPct val="90000"/>
            </a:lnSpc>
            <a:spcBef>
              <a:spcPct val="0"/>
            </a:spcBef>
            <a:spcAft>
              <a:spcPct val="35000"/>
            </a:spcAft>
          </a:pPr>
          <a:r>
            <a:rPr lang="en-US" sz="1400" b="1" kern="1200" dirty="0" smtClean="0">
              <a:solidFill>
                <a:sysClr val="windowText" lastClr="000000">
                  <a:hueOff val="0"/>
                  <a:satOff val="0"/>
                  <a:lumOff val="0"/>
                  <a:alphaOff val="0"/>
                </a:sysClr>
              </a:solidFill>
              <a:latin typeface="Calibri" panose="020F0502020204030204"/>
              <a:ea typeface="+mn-ea"/>
              <a:cs typeface="+mn-cs"/>
            </a:rPr>
            <a:t>Measures</a:t>
          </a:r>
          <a:endParaRPr lang="en-US" sz="1400" b="1" kern="1200" dirty="0">
            <a:solidFill>
              <a:sysClr val="windowText" lastClr="000000">
                <a:hueOff val="0"/>
                <a:satOff val="0"/>
                <a:lumOff val="0"/>
                <a:alphaOff val="0"/>
              </a:sysClr>
            </a:solidFill>
            <a:latin typeface="Calibri" panose="020F0502020204030204"/>
            <a:ea typeface="+mn-ea"/>
            <a:cs typeface="+mn-cs"/>
          </a:endParaRPr>
        </a:p>
      </dsp:txBody>
      <dsp:txXfrm>
        <a:off x="0" y="2776875"/>
        <a:ext cx="2095500" cy="574200"/>
      </dsp:txXfrm>
    </dsp:sp>
    <dsp:sp modelId="{BEEEAB6E-FEEE-4F83-B0ED-A139C5EAF7B5}">
      <dsp:nvSpPr>
        <dsp:cNvPr id="0" name=""/>
        <dsp:cNvSpPr/>
      </dsp:nvSpPr>
      <dsp:spPr>
        <a:xfrm>
          <a:off x="2095499" y="2872617"/>
          <a:ext cx="419100" cy="382715"/>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ACBBEEB6-2E01-4AE7-A6CA-C6E79DDB90FB}">
      <dsp:nvSpPr>
        <dsp:cNvPr id="0" name=""/>
        <dsp:cNvSpPr/>
      </dsp:nvSpPr>
      <dsp:spPr>
        <a:xfrm>
          <a:off x="2682239" y="2776875"/>
          <a:ext cx="5699760" cy="574200"/>
        </a:xfrm>
        <a:prstGeom prst="rect">
          <a:avLst/>
        </a:prstGeom>
        <a:gradFill rotWithShape="0">
          <a:gsLst>
            <a:gs pos="0">
              <a:srgbClr val="4472C4">
                <a:hueOff val="-3676672"/>
                <a:satOff val="-5114"/>
                <a:lumOff val="-1961"/>
                <a:alphaOff val="0"/>
                <a:lumMod val="110000"/>
                <a:satMod val="105000"/>
                <a:tint val="67000"/>
              </a:srgbClr>
            </a:gs>
            <a:gs pos="50000">
              <a:srgbClr val="4472C4">
                <a:hueOff val="-3676672"/>
                <a:satOff val="-5114"/>
                <a:lumOff val="-1961"/>
                <a:alphaOff val="0"/>
                <a:lumMod val="105000"/>
                <a:satMod val="103000"/>
                <a:tint val="73000"/>
              </a:srgbClr>
            </a:gs>
            <a:gs pos="100000">
              <a:srgbClr val="4472C4">
                <a:hueOff val="-3676672"/>
                <a:satOff val="-5114"/>
                <a:lumOff val="-1961"/>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US" sz="1400" kern="1200" baseline="0" dirty="0" smtClean="0">
              <a:solidFill>
                <a:schemeClr val="tx2"/>
              </a:solidFill>
              <a:latin typeface="Calibri" panose="020F0502020204030204"/>
              <a:ea typeface="+mn-ea"/>
              <a:cs typeface="+mn-cs"/>
            </a:rPr>
            <a:t> </a:t>
          </a:r>
          <a:endParaRPr lang="en-US" sz="1400" kern="1200" dirty="0">
            <a:solidFill>
              <a:schemeClr val="tx2"/>
            </a:solidFill>
            <a:latin typeface="Calibri" panose="020F0502020204030204"/>
            <a:ea typeface="+mn-ea"/>
            <a:cs typeface="+mn-cs"/>
          </a:endParaRPr>
        </a:p>
      </dsp:txBody>
      <dsp:txXfrm>
        <a:off x="2682239" y="2776875"/>
        <a:ext cx="5699760" cy="574200"/>
      </dsp:txXfrm>
    </dsp:sp>
    <dsp:sp modelId="{7322587A-D17B-491D-A5C5-528BA13D75A5}">
      <dsp:nvSpPr>
        <dsp:cNvPr id="0" name=""/>
        <dsp:cNvSpPr/>
      </dsp:nvSpPr>
      <dsp:spPr>
        <a:xfrm>
          <a:off x="0" y="3455475"/>
          <a:ext cx="2095500" cy="574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35560" rIns="99568" bIns="35560" numCol="1" spcCol="1270" anchor="ctr" anchorCtr="0">
          <a:noAutofit/>
        </a:bodyPr>
        <a:lstStyle/>
        <a:p>
          <a:pPr lvl="0" algn="r" defTabSz="622300">
            <a:lnSpc>
              <a:spcPct val="90000"/>
            </a:lnSpc>
            <a:spcBef>
              <a:spcPct val="0"/>
            </a:spcBef>
            <a:spcAft>
              <a:spcPct val="35000"/>
            </a:spcAft>
          </a:pPr>
          <a:r>
            <a:rPr lang="en-US" sz="1400" b="1" kern="1200" dirty="0" smtClean="0">
              <a:solidFill>
                <a:sysClr val="windowText" lastClr="000000">
                  <a:hueOff val="0"/>
                  <a:satOff val="0"/>
                  <a:lumOff val="0"/>
                  <a:alphaOff val="0"/>
                </a:sysClr>
              </a:solidFill>
              <a:latin typeface="Calibri" panose="020F0502020204030204"/>
              <a:ea typeface="+mn-ea"/>
              <a:cs typeface="+mn-cs"/>
            </a:rPr>
            <a:t>Goal Statement</a:t>
          </a:r>
          <a:endParaRPr lang="en-US" sz="1400" b="1" kern="1200" dirty="0">
            <a:solidFill>
              <a:sysClr val="windowText" lastClr="000000">
                <a:hueOff val="0"/>
                <a:satOff val="0"/>
                <a:lumOff val="0"/>
                <a:alphaOff val="0"/>
              </a:sysClr>
            </a:solidFill>
            <a:latin typeface="Calibri" panose="020F0502020204030204"/>
            <a:ea typeface="+mn-ea"/>
            <a:cs typeface="+mn-cs"/>
          </a:endParaRPr>
        </a:p>
      </dsp:txBody>
      <dsp:txXfrm>
        <a:off x="0" y="3455475"/>
        <a:ext cx="2095500" cy="574200"/>
      </dsp:txXfrm>
    </dsp:sp>
    <dsp:sp modelId="{5A73C570-93D4-4BB4-A97B-49E93FBB10AF}">
      <dsp:nvSpPr>
        <dsp:cNvPr id="0" name=""/>
        <dsp:cNvSpPr/>
      </dsp:nvSpPr>
      <dsp:spPr>
        <a:xfrm>
          <a:off x="2095499" y="3541768"/>
          <a:ext cx="419100" cy="401612"/>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75C79C7C-3729-4806-AAEE-46D8F6DADC47}">
      <dsp:nvSpPr>
        <dsp:cNvPr id="0" name=""/>
        <dsp:cNvSpPr/>
      </dsp:nvSpPr>
      <dsp:spPr>
        <a:xfrm>
          <a:off x="2682239" y="3455475"/>
          <a:ext cx="5699760" cy="574200"/>
        </a:xfrm>
        <a:prstGeom prst="rect">
          <a:avLst/>
        </a:prstGeom>
        <a:gradFill rotWithShape="0">
          <a:gsLst>
            <a:gs pos="0">
              <a:srgbClr val="4472C4">
                <a:hueOff val="-4902230"/>
                <a:satOff val="-6819"/>
                <a:lumOff val="-2615"/>
                <a:alphaOff val="0"/>
                <a:lumMod val="110000"/>
                <a:satMod val="105000"/>
                <a:tint val="67000"/>
              </a:srgbClr>
            </a:gs>
            <a:gs pos="50000">
              <a:srgbClr val="4472C4">
                <a:hueOff val="-4902230"/>
                <a:satOff val="-6819"/>
                <a:lumOff val="-2615"/>
                <a:alphaOff val="0"/>
                <a:lumMod val="105000"/>
                <a:satMod val="103000"/>
                <a:tint val="73000"/>
              </a:srgbClr>
            </a:gs>
            <a:gs pos="100000">
              <a:srgbClr val="4472C4">
                <a:hueOff val="-4902230"/>
                <a:satOff val="-6819"/>
                <a:lumOff val="-2615"/>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The goal of this project is to prove the efficacy of the texting bin in its goal of getting patients to follow-up with their provider. </a:t>
          </a:r>
          <a:endParaRPr lang="en-US" sz="1400" kern="1200" dirty="0">
            <a:solidFill>
              <a:schemeClr val="tx2"/>
            </a:solidFill>
            <a:latin typeface="Calibri" panose="020F0502020204030204"/>
            <a:ea typeface="+mn-ea"/>
            <a:cs typeface="+mn-cs"/>
          </a:endParaRPr>
        </a:p>
      </dsp:txBody>
      <dsp:txXfrm>
        <a:off x="2682239" y="3455475"/>
        <a:ext cx="5699760" cy="574200"/>
      </dsp:txXfrm>
    </dsp:sp>
    <dsp:sp modelId="{12A0EA5F-1926-48BF-83F6-B4F870D4B0A4}">
      <dsp:nvSpPr>
        <dsp:cNvPr id="0" name=""/>
        <dsp:cNvSpPr/>
      </dsp:nvSpPr>
      <dsp:spPr>
        <a:xfrm>
          <a:off x="0" y="4134075"/>
          <a:ext cx="2095500" cy="574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35560" rIns="99568" bIns="35560" numCol="1" spcCol="1270" anchor="ctr" anchorCtr="0">
          <a:noAutofit/>
        </a:bodyPr>
        <a:lstStyle/>
        <a:p>
          <a:pPr lvl="0" algn="r" defTabSz="622300">
            <a:lnSpc>
              <a:spcPct val="90000"/>
            </a:lnSpc>
            <a:spcBef>
              <a:spcPct val="0"/>
            </a:spcBef>
            <a:spcAft>
              <a:spcPct val="35000"/>
            </a:spcAft>
          </a:pPr>
          <a:r>
            <a:rPr lang="en-US" sz="1400" b="1" kern="1200" dirty="0" smtClean="0">
              <a:solidFill>
                <a:sysClr val="windowText" lastClr="000000">
                  <a:hueOff val="0"/>
                  <a:satOff val="0"/>
                  <a:lumOff val="0"/>
                  <a:alphaOff val="0"/>
                </a:sysClr>
              </a:solidFill>
              <a:latin typeface="Calibri" panose="020F0502020204030204"/>
              <a:ea typeface="+mn-ea"/>
              <a:cs typeface="+mn-cs"/>
            </a:rPr>
            <a:t>Milestones/ Dates</a:t>
          </a:r>
          <a:endParaRPr lang="en-US" sz="1400" b="1" kern="1200" dirty="0">
            <a:solidFill>
              <a:sysClr val="windowText" lastClr="000000">
                <a:hueOff val="0"/>
                <a:satOff val="0"/>
                <a:lumOff val="0"/>
                <a:alphaOff val="0"/>
              </a:sysClr>
            </a:solidFill>
            <a:latin typeface="Calibri" panose="020F0502020204030204"/>
            <a:ea typeface="+mn-ea"/>
            <a:cs typeface="+mn-cs"/>
          </a:endParaRPr>
        </a:p>
      </dsp:txBody>
      <dsp:txXfrm>
        <a:off x="0" y="4134075"/>
        <a:ext cx="2095500" cy="574200"/>
      </dsp:txXfrm>
    </dsp:sp>
    <dsp:sp modelId="{3A65A123-C233-4E3C-932E-9E4C8554CA5E}">
      <dsp:nvSpPr>
        <dsp:cNvPr id="0" name=""/>
        <dsp:cNvSpPr/>
      </dsp:nvSpPr>
      <dsp:spPr>
        <a:xfrm>
          <a:off x="2095499" y="4210923"/>
          <a:ext cx="419100" cy="420503"/>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73D0CDEF-A320-49DE-BBCD-C1B64239A42A}">
      <dsp:nvSpPr>
        <dsp:cNvPr id="0" name=""/>
        <dsp:cNvSpPr/>
      </dsp:nvSpPr>
      <dsp:spPr>
        <a:xfrm>
          <a:off x="2682239" y="4134075"/>
          <a:ext cx="5699760" cy="574200"/>
        </a:xfrm>
        <a:prstGeom prst="rect">
          <a:avLst/>
        </a:prstGeom>
        <a:gradFill rotWithShape="0">
          <a:gsLst>
            <a:gs pos="0">
              <a:srgbClr val="4472C4">
                <a:hueOff val="-6127787"/>
                <a:satOff val="-8523"/>
                <a:lumOff val="-3268"/>
                <a:alphaOff val="0"/>
                <a:lumMod val="110000"/>
                <a:satMod val="105000"/>
                <a:tint val="67000"/>
              </a:srgbClr>
            </a:gs>
            <a:gs pos="50000">
              <a:srgbClr val="4472C4">
                <a:hueOff val="-6127787"/>
                <a:satOff val="-8523"/>
                <a:lumOff val="-3268"/>
                <a:alphaOff val="0"/>
                <a:lumMod val="105000"/>
                <a:satMod val="103000"/>
                <a:tint val="73000"/>
              </a:srgbClr>
            </a:gs>
            <a:gs pos="100000">
              <a:srgbClr val="4472C4">
                <a:hueOff val="-6127787"/>
                <a:satOff val="-8523"/>
                <a:lumOff val="-3268"/>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solidFill>
                <a:sysClr val="windowText" lastClr="000000"/>
              </a:solidFill>
              <a:latin typeface="Calibri" panose="020F0502020204030204"/>
              <a:ea typeface="+mn-ea"/>
              <a:cs typeface="+mn-cs"/>
            </a:rPr>
            <a:t> </a:t>
          </a:r>
          <a:endParaRPr lang="en-US" sz="1400" kern="1200" dirty="0">
            <a:solidFill>
              <a:sysClr val="windowText" lastClr="000000"/>
            </a:solidFill>
            <a:latin typeface="Calibri" panose="020F0502020204030204"/>
            <a:ea typeface="+mn-ea"/>
            <a:cs typeface="+mn-cs"/>
          </a:endParaRPr>
        </a:p>
        <a:p>
          <a:pPr marL="114300" lvl="1" indent="-114300" algn="l" defTabSz="622300">
            <a:lnSpc>
              <a:spcPct val="90000"/>
            </a:lnSpc>
            <a:spcBef>
              <a:spcPct val="0"/>
            </a:spcBef>
            <a:spcAft>
              <a:spcPct val="15000"/>
            </a:spcAft>
            <a:buChar char="••"/>
          </a:pPr>
          <a:r>
            <a:rPr lang="en-US" sz="1400" kern="1200" dirty="0" smtClean="0">
              <a:solidFill>
                <a:sysClr val="windowText" lastClr="000000"/>
              </a:solidFill>
              <a:latin typeface="Calibri" panose="020F0502020204030204"/>
              <a:ea typeface="+mn-ea"/>
              <a:cs typeface="+mn-cs"/>
            </a:rPr>
            <a:t> </a:t>
          </a:r>
          <a:endParaRPr lang="en-US" sz="1400" kern="1200" dirty="0">
            <a:solidFill>
              <a:sysClr val="windowText" lastClr="000000"/>
            </a:solidFill>
            <a:latin typeface="Calibri" panose="020F0502020204030204"/>
            <a:ea typeface="+mn-ea"/>
            <a:cs typeface="+mn-cs"/>
          </a:endParaRPr>
        </a:p>
      </dsp:txBody>
      <dsp:txXfrm>
        <a:off x="2682239" y="4134075"/>
        <a:ext cx="5699760" cy="574200"/>
      </dsp:txXfrm>
    </dsp:sp>
    <dsp:sp modelId="{7240E5F8-C9A4-4722-8F67-A02EC9104147}">
      <dsp:nvSpPr>
        <dsp:cNvPr id="0" name=""/>
        <dsp:cNvSpPr/>
      </dsp:nvSpPr>
      <dsp:spPr>
        <a:xfrm>
          <a:off x="0" y="4812675"/>
          <a:ext cx="2095500" cy="574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35560" rIns="99568" bIns="35560" numCol="1" spcCol="1270" anchor="ctr" anchorCtr="0">
          <a:noAutofit/>
        </a:bodyPr>
        <a:lstStyle/>
        <a:p>
          <a:pPr lvl="0" algn="r" defTabSz="622300">
            <a:lnSpc>
              <a:spcPct val="90000"/>
            </a:lnSpc>
            <a:spcBef>
              <a:spcPct val="0"/>
            </a:spcBef>
            <a:spcAft>
              <a:spcPct val="35000"/>
            </a:spcAft>
          </a:pPr>
          <a:r>
            <a:rPr lang="en-US" sz="1400" b="1" kern="1200" dirty="0" smtClean="0">
              <a:solidFill>
                <a:sysClr val="windowText" lastClr="000000">
                  <a:hueOff val="0"/>
                  <a:satOff val="0"/>
                  <a:lumOff val="0"/>
                  <a:alphaOff val="0"/>
                </a:sysClr>
              </a:solidFill>
              <a:latin typeface="Calibri" panose="020F0502020204030204"/>
              <a:ea typeface="+mn-ea"/>
              <a:cs typeface="+mn-cs"/>
            </a:rPr>
            <a:t>Scope</a:t>
          </a:r>
          <a:r>
            <a:rPr lang="en-US" sz="1200" kern="1200" dirty="0" smtClean="0">
              <a:solidFill>
                <a:sysClr val="windowText" lastClr="000000">
                  <a:hueOff val="0"/>
                  <a:satOff val="0"/>
                  <a:lumOff val="0"/>
                  <a:alphaOff val="0"/>
                </a:sysClr>
              </a:solidFill>
              <a:latin typeface="Calibri" panose="020F0502020204030204"/>
              <a:ea typeface="+mn-ea"/>
              <a:cs typeface="+mn-cs"/>
            </a:rPr>
            <a:t> </a:t>
          </a:r>
          <a:endParaRPr lang="en-US" sz="1100" b="0" kern="1200" dirty="0">
            <a:solidFill>
              <a:sysClr val="windowText" lastClr="000000">
                <a:hueOff val="0"/>
                <a:satOff val="0"/>
                <a:lumOff val="0"/>
                <a:alphaOff val="0"/>
              </a:sysClr>
            </a:solidFill>
            <a:latin typeface="Calibri" panose="020F0502020204030204"/>
            <a:ea typeface="+mn-ea"/>
            <a:cs typeface="+mn-cs"/>
          </a:endParaRPr>
        </a:p>
      </dsp:txBody>
      <dsp:txXfrm>
        <a:off x="0" y="4812675"/>
        <a:ext cx="2095500" cy="574200"/>
      </dsp:txXfrm>
    </dsp:sp>
    <dsp:sp modelId="{F153D6AF-CB77-4456-B3AF-AA29308BA3EF}">
      <dsp:nvSpPr>
        <dsp:cNvPr id="0" name=""/>
        <dsp:cNvSpPr/>
      </dsp:nvSpPr>
      <dsp:spPr>
        <a:xfrm>
          <a:off x="2095499" y="4899195"/>
          <a:ext cx="419100" cy="401159"/>
        </a:xfrm>
        <a:prstGeom prst="rightArrow">
          <a:avLst/>
        </a:prstGeom>
        <a:solidFill>
          <a:srgbClr val="5B9BD5"/>
        </a:solid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4DB6B1F6-7160-4409-B1BE-7A15B209AB12}">
      <dsp:nvSpPr>
        <dsp:cNvPr id="0" name=""/>
        <dsp:cNvSpPr/>
      </dsp:nvSpPr>
      <dsp:spPr>
        <a:xfrm>
          <a:off x="2682239" y="4812675"/>
          <a:ext cx="5699760" cy="574200"/>
        </a:xfrm>
        <a:prstGeom prst="rect">
          <a:avLst/>
        </a:prstGeom>
        <a:gradFill rotWithShape="0">
          <a:gsLst>
            <a:gs pos="0">
              <a:srgbClr val="4472C4">
                <a:hueOff val="-7353344"/>
                <a:satOff val="-10228"/>
                <a:lumOff val="-3922"/>
                <a:alphaOff val="0"/>
                <a:lumMod val="110000"/>
                <a:satMod val="105000"/>
                <a:tint val="67000"/>
              </a:srgbClr>
            </a:gs>
            <a:gs pos="50000">
              <a:srgbClr val="4472C4">
                <a:hueOff val="-7353344"/>
                <a:satOff val="-10228"/>
                <a:lumOff val="-3922"/>
                <a:alphaOff val="0"/>
                <a:lumMod val="105000"/>
                <a:satMod val="103000"/>
                <a:tint val="73000"/>
              </a:srgbClr>
            </a:gs>
            <a:gs pos="100000">
              <a:srgbClr val="4472C4">
                <a:hueOff val="-7353344"/>
                <a:satOff val="-10228"/>
                <a:lumOff val="-3922"/>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solidFill>
                <a:sysClr val="windowText" lastClr="000000"/>
              </a:solidFill>
              <a:latin typeface="Calibri" panose="020F0502020204030204"/>
              <a:ea typeface="+mn-ea"/>
              <a:cs typeface="+mn-cs"/>
            </a:rPr>
            <a:t> </a:t>
          </a:r>
          <a:endParaRPr lang="en-US" sz="1400" kern="1200" dirty="0">
            <a:solidFill>
              <a:sysClr val="windowText" lastClr="000000"/>
            </a:solidFill>
            <a:latin typeface="Calibri" panose="020F0502020204030204"/>
            <a:ea typeface="+mn-ea"/>
            <a:cs typeface="+mn-cs"/>
          </a:endParaRPr>
        </a:p>
        <a:p>
          <a:pPr marL="114300" lvl="1" indent="-114300" algn="l" defTabSz="622300">
            <a:lnSpc>
              <a:spcPct val="90000"/>
            </a:lnSpc>
            <a:spcBef>
              <a:spcPct val="0"/>
            </a:spcBef>
            <a:spcAft>
              <a:spcPct val="15000"/>
            </a:spcAft>
            <a:buChar char="••"/>
          </a:pPr>
          <a:r>
            <a:rPr lang="en-US" sz="1400" kern="1200" dirty="0" smtClean="0">
              <a:solidFill>
                <a:sysClr val="windowText" lastClr="000000"/>
              </a:solidFill>
              <a:latin typeface="Calibri" panose="020F0502020204030204"/>
              <a:ea typeface="+mn-ea"/>
              <a:cs typeface="+mn-cs"/>
            </a:rPr>
            <a:t> </a:t>
          </a:r>
          <a:endParaRPr lang="en-US" sz="1400" kern="1200" dirty="0">
            <a:solidFill>
              <a:sysClr val="windowText" lastClr="000000"/>
            </a:solidFill>
            <a:latin typeface="Calibri" panose="020F0502020204030204"/>
            <a:ea typeface="+mn-ea"/>
            <a:cs typeface="+mn-cs"/>
          </a:endParaRPr>
        </a:p>
      </dsp:txBody>
      <dsp:txXfrm>
        <a:off x="2682239" y="4812675"/>
        <a:ext cx="5699760" cy="574200"/>
      </dsp:txXfrm>
    </dsp:sp>
  </dsp:spTree>
</dsp:drawing>
</file>

<file path=ppt/diagrams/layout1.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2.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3.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4.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921FE2-E792-4DF8-8099-7A6AF6BD10CD}" type="datetimeFigureOut">
              <a:rPr lang="en-US" smtClean="0"/>
              <a:t>11/5/2024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DFBD2D-0805-48FF-AB52-683E231FD28B}" type="slidenum">
              <a:rPr lang="en-US" smtClean="0"/>
              <a:t>‹#›</a:t>
            </a:fld>
            <a:endParaRPr lang="en-US"/>
          </a:p>
        </p:txBody>
      </p:sp>
    </p:spTree>
    <p:extLst>
      <p:ext uri="{BB962C8B-B14F-4D97-AF65-F5344CB8AC3E}">
        <p14:creationId xmlns:p14="http://schemas.microsoft.com/office/powerpoint/2010/main" val="2645118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A0FC7D1B-6069-47AA-A5EF-A3A9C19C737E}" type="slidenum">
              <a:rPr lang="en-US" smtClean="0"/>
              <a:t>1</a:t>
            </a:fld>
            <a:endParaRPr lang="en-US" dirty="0"/>
          </a:p>
        </p:txBody>
      </p:sp>
    </p:spTree>
    <p:extLst>
      <p:ext uri="{BB962C8B-B14F-4D97-AF65-F5344CB8AC3E}">
        <p14:creationId xmlns:p14="http://schemas.microsoft.com/office/powerpoint/2010/main" val="31626779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DFBD2D-0805-48FF-AB52-683E231FD28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604070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7150" indent="0">
              <a:lnSpc>
                <a:spcPct val="110000"/>
              </a:lnSpc>
              <a:buNone/>
              <a:defRPr/>
            </a:pPr>
            <a:endParaRPr lang="en-US" altLang="en-US" b="0" dirty="0" smtClean="0">
              <a:solidFill>
                <a:schemeClr val="tx2"/>
              </a:solidFill>
            </a:endParaRPr>
          </a:p>
        </p:txBody>
      </p:sp>
      <p:sp>
        <p:nvSpPr>
          <p:cNvPr id="4" name="Slide Number Placeholder 3"/>
          <p:cNvSpPr>
            <a:spLocks noGrp="1"/>
          </p:cNvSpPr>
          <p:nvPr>
            <p:ph type="sldNum" sz="quarter" idx="10"/>
          </p:nvPr>
        </p:nvSpPr>
        <p:spPr/>
        <p:txBody>
          <a:bodyPr/>
          <a:lstStyle/>
          <a:p>
            <a:fld id="{36DFBD2D-0805-48FF-AB52-683E231FD28B}" type="slidenum">
              <a:rPr lang="en-US" smtClean="0"/>
              <a:t>11</a:t>
            </a:fld>
            <a:endParaRPr lang="en-US"/>
          </a:p>
        </p:txBody>
      </p:sp>
    </p:spTree>
    <p:extLst>
      <p:ext uri="{BB962C8B-B14F-4D97-AF65-F5344CB8AC3E}">
        <p14:creationId xmlns:p14="http://schemas.microsoft.com/office/powerpoint/2010/main" val="2143423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A9C65A-1558-4DE8-9D98-77B967BA538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959341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A9C65A-1558-4DE8-9D98-77B967BA538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29177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A9C65A-1558-4DE8-9D98-77B967BA538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732181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A9C65A-1558-4DE8-9D98-77B967BA538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35689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36DFBD2D-0805-48FF-AB52-683E231FD28B}" type="slidenum">
              <a:rPr lang="en-US" smtClean="0"/>
              <a:t>16</a:t>
            </a:fld>
            <a:endParaRPr lang="en-US"/>
          </a:p>
        </p:txBody>
      </p:sp>
    </p:spTree>
    <p:extLst>
      <p:ext uri="{BB962C8B-B14F-4D97-AF65-F5344CB8AC3E}">
        <p14:creationId xmlns:p14="http://schemas.microsoft.com/office/powerpoint/2010/main" val="21227760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36DFBD2D-0805-48FF-AB52-683E231FD28B}" type="slidenum">
              <a:rPr lang="en-US" smtClean="0"/>
              <a:t>17</a:t>
            </a:fld>
            <a:endParaRPr lang="en-US"/>
          </a:p>
        </p:txBody>
      </p:sp>
    </p:spTree>
    <p:extLst>
      <p:ext uri="{BB962C8B-B14F-4D97-AF65-F5344CB8AC3E}">
        <p14:creationId xmlns:p14="http://schemas.microsoft.com/office/powerpoint/2010/main" val="7023484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33795" name="Rectangle 3"/>
          <p:cNvSpPr>
            <a:spLocks noGrp="1" noRot="1" noChangeAspect="1" noChangeArrowheads="1" noTextEdit="1"/>
          </p:cNvSpPr>
          <p:nvPr>
            <p:ph type="sldImg"/>
          </p:nvPr>
        </p:nvSpPr>
        <p:spPr>
          <a:xfrm>
            <a:off x="1143000" y="685800"/>
            <a:ext cx="4572000" cy="3429000"/>
          </a:xfrm>
          <a:ln cap="flat"/>
        </p:spPr>
      </p:sp>
    </p:spTree>
    <p:extLst>
      <p:ext uri="{BB962C8B-B14F-4D97-AF65-F5344CB8AC3E}">
        <p14:creationId xmlns:p14="http://schemas.microsoft.com/office/powerpoint/2010/main" val="2582328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36DFBD2D-0805-48FF-AB52-683E231FD28B}" type="slidenum">
              <a:rPr lang="en-US" smtClean="0"/>
              <a:t>19</a:t>
            </a:fld>
            <a:endParaRPr lang="en-US"/>
          </a:p>
        </p:txBody>
      </p:sp>
    </p:spTree>
    <p:extLst>
      <p:ext uri="{BB962C8B-B14F-4D97-AF65-F5344CB8AC3E}">
        <p14:creationId xmlns:p14="http://schemas.microsoft.com/office/powerpoint/2010/main" val="29765614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36DFBD2D-0805-48FF-AB52-683E231FD28B}" type="slidenum">
              <a:rPr lang="en-US" smtClean="0"/>
              <a:t>2</a:t>
            </a:fld>
            <a:endParaRPr lang="en-US"/>
          </a:p>
        </p:txBody>
      </p:sp>
    </p:spTree>
    <p:extLst>
      <p:ext uri="{BB962C8B-B14F-4D97-AF65-F5344CB8AC3E}">
        <p14:creationId xmlns:p14="http://schemas.microsoft.com/office/powerpoint/2010/main" val="14399676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36DFBD2D-0805-48FF-AB52-683E231FD28B}" type="slidenum">
              <a:rPr lang="en-US" smtClean="0"/>
              <a:t>20</a:t>
            </a:fld>
            <a:endParaRPr lang="en-US"/>
          </a:p>
        </p:txBody>
      </p:sp>
    </p:spTree>
    <p:extLst>
      <p:ext uri="{BB962C8B-B14F-4D97-AF65-F5344CB8AC3E}">
        <p14:creationId xmlns:p14="http://schemas.microsoft.com/office/powerpoint/2010/main" val="29781399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DFBD2D-0805-48FF-AB52-683E231FD28B}" type="slidenum">
              <a:rPr lang="en-US" smtClean="0"/>
              <a:t>21</a:t>
            </a:fld>
            <a:endParaRPr lang="en-US"/>
          </a:p>
        </p:txBody>
      </p:sp>
    </p:spTree>
    <p:extLst>
      <p:ext uri="{BB962C8B-B14F-4D97-AF65-F5344CB8AC3E}">
        <p14:creationId xmlns:p14="http://schemas.microsoft.com/office/powerpoint/2010/main" val="18952976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DFBD2D-0805-48FF-AB52-683E231FD28B}" type="slidenum">
              <a:rPr lang="en-US" smtClean="0"/>
              <a:t>22</a:t>
            </a:fld>
            <a:endParaRPr lang="en-US"/>
          </a:p>
        </p:txBody>
      </p:sp>
    </p:spTree>
    <p:extLst>
      <p:ext uri="{BB962C8B-B14F-4D97-AF65-F5344CB8AC3E}">
        <p14:creationId xmlns:p14="http://schemas.microsoft.com/office/powerpoint/2010/main" val="33332028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33795" name="Rectangle 3"/>
          <p:cNvSpPr>
            <a:spLocks noGrp="1" noRot="1" noChangeAspect="1" noChangeArrowheads="1" noTextEdit="1"/>
          </p:cNvSpPr>
          <p:nvPr>
            <p:ph type="sldImg"/>
          </p:nvPr>
        </p:nvSpPr>
        <p:spPr>
          <a:xfrm>
            <a:off x="1143000" y="685800"/>
            <a:ext cx="4572000" cy="3429000"/>
          </a:xfrm>
          <a:ln cap="flat"/>
        </p:spPr>
      </p:sp>
    </p:spTree>
    <p:extLst>
      <p:ext uri="{BB962C8B-B14F-4D97-AF65-F5344CB8AC3E}">
        <p14:creationId xmlns:p14="http://schemas.microsoft.com/office/powerpoint/2010/main" val="2306593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DFBD2D-0805-48FF-AB52-683E231FD28B}" type="slidenum">
              <a:rPr lang="en-US" smtClean="0"/>
              <a:t>24</a:t>
            </a:fld>
            <a:endParaRPr lang="en-US"/>
          </a:p>
        </p:txBody>
      </p:sp>
    </p:spTree>
    <p:extLst>
      <p:ext uri="{BB962C8B-B14F-4D97-AF65-F5344CB8AC3E}">
        <p14:creationId xmlns:p14="http://schemas.microsoft.com/office/powerpoint/2010/main" val="38811371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DFBD2D-0805-48FF-AB52-683E231FD28B}" type="slidenum">
              <a:rPr lang="en-US" smtClean="0"/>
              <a:t>25</a:t>
            </a:fld>
            <a:endParaRPr lang="en-US"/>
          </a:p>
        </p:txBody>
      </p:sp>
    </p:spTree>
    <p:extLst>
      <p:ext uri="{BB962C8B-B14F-4D97-AF65-F5344CB8AC3E}">
        <p14:creationId xmlns:p14="http://schemas.microsoft.com/office/powerpoint/2010/main" val="7449132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8B7BDB-D297-495F-993E-A610C2630F2E}"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253421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8B7BDB-D297-495F-993E-A610C2630F2E}"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0396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6"/>
          <p:cNvSpPr txBox="1">
            <a:spLocks noGrp="1" noChangeArrowheads="1"/>
          </p:cNvSpPr>
          <p:nvPr/>
        </p:nvSpPr>
        <p:spPr bwMode="auto">
          <a:xfrm>
            <a:off x="0" y="8687426"/>
            <a:ext cx="2971593" cy="455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0" tIns="45699" rIns="91400" bIns="45699" anchor="b"/>
          <a:lstStyle>
            <a:lvl1pPr defTabSz="879475" eaLnBrk="0" hangingPunct="0">
              <a:spcBef>
                <a:spcPct val="30000"/>
              </a:spcBef>
              <a:defRPr sz="1200">
                <a:solidFill>
                  <a:schemeClr val="tx1"/>
                </a:solidFill>
                <a:latin typeface="Times New Roman" pitchFamily="18" charset="0"/>
              </a:defRPr>
            </a:lvl1pPr>
            <a:lvl2pPr marL="742950" indent="-285750" defTabSz="879475" eaLnBrk="0" hangingPunct="0">
              <a:spcBef>
                <a:spcPct val="30000"/>
              </a:spcBef>
              <a:defRPr sz="1200">
                <a:solidFill>
                  <a:schemeClr val="tx1"/>
                </a:solidFill>
                <a:latin typeface="Times New Roman" pitchFamily="18" charset="0"/>
              </a:defRPr>
            </a:lvl2pPr>
            <a:lvl3pPr marL="1143000" indent="-228600" defTabSz="879475" eaLnBrk="0" hangingPunct="0">
              <a:spcBef>
                <a:spcPct val="30000"/>
              </a:spcBef>
              <a:defRPr sz="1200">
                <a:solidFill>
                  <a:schemeClr val="tx1"/>
                </a:solidFill>
                <a:latin typeface="Times New Roman" pitchFamily="18" charset="0"/>
              </a:defRPr>
            </a:lvl3pPr>
            <a:lvl4pPr marL="1600200" indent="-228600" defTabSz="879475" eaLnBrk="0" hangingPunct="0">
              <a:spcBef>
                <a:spcPct val="30000"/>
              </a:spcBef>
              <a:defRPr sz="1200">
                <a:solidFill>
                  <a:schemeClr val="tx1"/>
                </a:solidFill>
                <a:latin typeface="Times New Roman" pitchFamily="18" charset="0"/>
              </a:defRPr>
            </a:lvl4pPr>
            <a:lvl5pPr marL="2057400" indent="-228600" defTabSz="879475" eaLnBrk="0" hangingPunct="0">
              <a:spcBef>
                <a:spcPct val="30000"/>
              </a:spcBef>
              <a:defRPr sz="1200">
                <a:solidFill>
                  <a:schemeClr val="tx1"/>
                </a:solidFill>
                <a:latin typeface="Times New Roman" pitchFamily="18" charset="0"/>
              </a:defRPr>
            </a:lvl5pPr>
            <a:lvl6pPr marL="2514600" indent="-228600" defTabSz="879475" eaLnBrk="0" fontAlgn="base" hangingPunct="0">
              <a:spcBef>
                <a:spcPct val="30000"/>
              </a:spcBef>
              <a:spcAft>
                <a:spcPct val="0"/>
              </a:spcAft>
              <a:defRPr sz="1200">
                <a:solidFill>
                  <a:schemeClr val="tx1"/>
                </a:solidFill>
                <a:latin typeface="Times New Roman" pitchFamily="18" charset="0"/>
              </a:defRPr>
            </a:lvl6pPr>
            <a:lvl7pPr marL="2971800" indent="-228600" defTabSz="879475" eaLnBrk="0" fontAlgn="base" hangingPunct="0">
              <a:spcBef>
                <a:spcPct val="30000"/>
              </a:spcBef>
              <a:spcAft>
                <a:spcPct val="0"/>
              </a:spcAft>
              <a:defRPr sz="1200">
                <a:solidFill>
                  <a:schemeClr val="tx1"/>
                </a:solidFill>
                <a:latin typeface="Times New Roman" pitchFamily="18" charset="0"/>
              </a:defRPr>
            </a:lvl7pPr>
            <a:lvl8pPr marL="3429000" indent="-228600" defTabSz="879475" eaLnBrk="0" fontAlgn="base" hangingPunct="0">
              <a:spcBef>
                <a:spcPct val="30000"/>
              </a:spcBef>
              <a:spcAft>
                <a:spcPct val="0"/>
              </a:spcAft>
              <a:defRPr sz="1200">
                <a:solidFill>
                  <a:schemeClr val="tx1"/>
                </a:solidFill>
                <a:latin typeface="Times New Roman" pitchFamily="18" charset="0"/>
              </a:defRPr>
            </a:lvl8pPr>
            <a:lvl9pPr marL="3886200" indent="-228600" defTabSz="87947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r>
              <a:rPr lang="en-US" altLang="en-US" sz="1300">
                <a:latin typeface="Arial" pitchFamily="34" charset="0"/>
                <a:ea typeface="MS PGothic" pitchFamily="34" charset="-128"/>
              </a:rPr>
              <a:t>www.clinicalmicrosystem.org</a:t>
            </a:r>
          </a:p>
        </p:txBody>
      </p:sp>
      <p:sp>
        <p:nvSpPr>
          <p:cNvPr id="35843" name="Rectangle 7"/>
          <p:cNvSpPr txBox="1">
            <a:spLocks noGrp="1" noChangeArrowheads="1"/>
          </p:cNvSpPr>
          <p:nvPr/>
        </p:nvSpPr>
        <p:spPr bwMode="auto">
          <a:xfrm>
            <a:off x="3884852" y="8687426"/>
            <a:ext cx="2971593" cy="455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0" tIns="45699" rIns="91400" bIns="45699" anchor="b"/>
          <a:lstStyle>
            <a:lvl1pPr defTabSz="879475" eaLnBrk="0" hangingPunct="0">
              <a:spcBef>
                <a:spcPct val="30000"/>
              </a:spcBef>
              <a:defRPr sz="1200">
                <a:solidFill>
                  <a:schemeClr val="tx1"/>
                </a:solidFill>
                <a:latin typeface="Times New Roman" pitchFamily="18" charset="0"/>
              </a:defRPr>
            </a:lvl1pPr>
            <a:lvl2pPr marL="742950" indent="-285750" defTabSz="879475" eaLnBrk="0" hangingPunct="0">
              <a:spcBef>
                <a:spcPct val="30000"/>
              </a:spcBef>
              <a:defRPr sz="1200">
                <a:solidFill>
                  <a:schemeClr val="tx1"/>
                </a:solidFill>
                <a:latin typeface="Times New Roman" pitchFamily="18" charset="0"/>
              </a:defRPr>
            </a:lvl2pPr>
            <a:lvl3pPr marL="1143000" indent="-228600" defTabSz="879475" eaLnBrk="0" hangingPunct="0">
              <a:spcBef>
                <a:spcPct val="30000"/>
              </a:spcBef>
              <a:defRPr sz="1200">
                <a:solidFill>
                  <a:schemeClr val="tx1"/>
                </a:solidFill>
                <a:latin typeface="Times New Roman" pitchFamily="18" charset="0"/>
              </a:defRPr>
            </a:lvl3pPr>
            <a:lvl4pPr marL="1600200" indent="-228600" defTabSz="879475" eaLnBrk="0" hangingPunct="0">
              <a:spcBef>
                <a:spcPct val="30000"/>
              </a:spcBef>
              <a:defRPr sz="1200">
                <a:solidFill>
                  <a:schemeClr val="tx1"/>
                </a:solidFill>
                <a:latin typeface="Times New Roman" pitchFamily="18" charset="0"/>
              </a:defRPr>
            </a:lvl4pPr>
            <a:lvl5pPr marL="2057400" indent="-228600" defTabSz="879475" eaLnBrk="0" hangingPunct="0">
              <a:spcBef>
                <a:spcPct val="30000"/>
              </a:spcBef>
              <a:defRPr sz="1200">
                <a:solidFill>
                  <a:schemeClr val="tx1"/>
                </a:solidFill>
                <a:latin typeface="Times New Roman" pitchFamily="18" charset="0"/>
              </a:defRPr>
            </a:lvl5pPr>
            <a:lvl6pPr marL="2514600" indent="-228600" defTabSz="879475" eaLnBrk="0" fontAlgn="base" hangingPunct="0">
              <a:spcBef>
                <a:spcPct val="30000"/>
              </a:spcBef>
              <a:spcAft>
                <a:spcPct val="0"/>
              </a:spcAft>
              <a:defRPr sz="1200">
                <a:solidFill>
                  <a:schemeClr val="tx1"/>
                </a:solidFill>
                <a:latin typeface="Times New Roman" pitchFamily="18" charset="0"/>
              </a:defRPr>
            </a:lvl6pPr>
            <a:lvl7pPr marL="2971800" indent="-228600" defTabSz="879475" eaLnBrk="0" fontAlgn="base" hangingPunct="0">
              <a:spcBef>
                <a:spcPct val="30000"/>
              </a:spcBef>
              <a:spcAft>
                <a:spcPct val="0"/>
              </a:spcAft>
              <a:defRPr sz="1200">
                <a:solidFill>
                  <a:schemeClr val="tx1"/>
                </a:solidFill>
                <a:latin typeface="Times New Roman" pitchFamily="18" charset="0"/>
              </a:defRPr>
            </a:lvl7pPr>
            <a:lvl8pPr marL="3429000" indent="-228600" defTabSz="879475" eaLnBrk="0" fontAlgn="base" hangingPunct="0">
              <a:spcBef>
                <a:spcPct val="30000"/>
              </a:spcBef>
              <a:spcAft>
                <a:spcPct val="0"/>
              </a:spcAft>
              <a:defRPr sz="1200">
                <a:solidFill>
                  <a:schemeClr val="tx1"/>
                </a:solidFill>
                <a:latin typeface="Times New Roman" pitchFamily="18" charset="0"/>
              </a:defRPr>
            </a:lvl8pPr>
            <a:lvl9pPr marL="3886200" indent="-228600" defTabSz="879475"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14081EA2-7E66-4711-952B-774383B5C38F}" type="slidenum">
              <a:rPr lang="en-US" altLang="en-US" sz="1300">
                <a:latin typeface="Arial" pitchFamily="34" charset="0"/>
                <a:ea typeface="MS PGothic" pitchFamily="34" charset="-128"/>
              </a:rPr>
              <a:pPr algn="r" eaLnBrk="1" hangingPunct="1">
                <a:spcBef>
                  <a:spcPct val="0"/>
                </a:spcBef>
              </a:pPr>
              <a:t>28</a:t>
            </a:fld>
            <a:endParaRPr lang="en-US" altLang="en-US" sz="1300">
              <a:latin typeface="Arial" pitchFamily="34" charset="0"/>
              <a:ea typeface="MS PGothic" pitchFamily="34" charset="-128"/>
            </a:endParaRPr>
          </a:p>
        </p:txBody>
      </p:sp>
      <p:sp>
        <p:nvSpPr>
          <p:cNvPr id="35844" name="Rectangle 2"/>
          <p:cNvSpPr>
            <a:spLocks noGrp="1" noRot="1" noChangeAspect="1" noChangeArrowheads="1" noTextEdit="1"/>
          </p:cNvSpPr>
          <p:nvPr>
            <p:ph type="sldImg"/>
          </p:nvPr>
        </p:nvSpPr>
        <p:spPr>
          <a:xfrm>
            <a:off x="1141413" y="687388"/>
            <a:ext cx="4575175" cy="3430587"/>
          </a:xfrm>
          <a:ln/>
        </p:spPr>
      </p:sp>
      <p:sp>
        <p:nvSpPr>
          <p:cNvPr id="35845" name="Rectangle 3"/>
          <p:cNvSpPr>
            <a:spLocks noGrp="1" noChangeArrowheads="1"/>
          </p:cNvSpPr>
          <p:nvPr>
            <p:ph type="body" idx="1"/>
          </p:nvPr>
        </p:nvSpPr>
        <p:spPr>
          <a:xfrm>
            <a:off x="910148" y="4343713"/>
            <a:ext cx="5037705" cy="4112298"/>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0" tIns="45699" rIns="91400" bIns="45699"/>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Tree>
    <p:extLst>
      <p:ext uri="{BB962C8B-B14F-4D97-AF65-F5344CB8AC3E}">
        <p14:creationId xmlns:p14="http://schemas.microsoft.com/office/powerpoint/2010/main" val="419510682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6"/>
          <p:cNvSpPr txBox="1">
            <a:spLocks noGrp="1" noChangeArrowheads="1"/>
          </p:cNvSpPr>
          <p:nvPr/>
        </p:nvSpPr>
        <p:spPr bwMode="auto">
          <a:xfrm>
            <a:off x="0" y="8687426"/>
            <a:ext cx="2971593" cy="455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0" tIns="45699" rIns="91400" bIns="45699" anchor="b"/>
          <a:lstStyle>
            <a:lvl1pPr defTabSz="879475" eaLnBrk="0" hangingPunct="0">
              <a:spcBef>
                <a:spcPct val="30000"/>
              </a:spcBef>
              <a:defRPr sz="1200">
                <a:solidFill>
                  <a:schemeClr val="tx1"/>
                </a:solidFill>
                <a:latin typeface="Times New Roman" pitchFamily="18" charset="0"/>
              </a:defRPr>
            </a:lvl1pPr>
            <a:lvl2pPr marL="742950" indent="-285750" defTabSz="879475" eaLnBrk="0" hangingPunct="0">
              <a:spcBef>
                <a:spcPct val="30000"/>
              </a:spcBef>
              <a:defRPr sz="1200">
                <a:solidFill>
                  <a:schemeClr val="tx1"/>
                </a:solidFill>
                <a:latin typeface="Times New Roman" pitchFamily="18" charset="0"/>
              </a:defRPr>
            </a:lvl2pPr>
            <a:lvl3pPr marL="1143000" indent="-228600" defTabSz="879475" eaLnBrk="0" hangingPunct="0">
              <a:spcBef>
                <a:spcPct val="30000"/>
              </a:spcBef>
              <a:defRPr sz="1200">
                <a:solidFill>
                  <a:schemeClr val="tx1"/>
                </a:solidFill>
                <a:latin typeface="Times New Roman" pitchFamily="18" charset="0"/>
              </a:defRPr>
            </a:lvl3pPr>
            <a:lvl4pPr marL="1600200" indent="-228600" defTabSz="879475" eaLnBrk="0" hangingPunct="0">
              <a:spcBef>
                <a:spcPct val="30000"/>
              </a:spcBef>
              <a:defRPr sz="1200">
                <a:solidFill>
                  <a:schemeClr val="tx1"/>
                </a:solidFill>
                <a:latin typeface="Times New Roman" pitchFamily="18" charset="0"/>
              </a:defRPr>
            </a:lvl4pPr>
            <a:lvl5pPr marL="2057400" indent="-228600" defTabSz="879475" eaLnBrk="0" hangingPunct="0">
              <a:spcBef>
                <a:spcPct val="30000"/>
              </a:spcBef>
              <a:defRPr sz="1200">
                <a:solidFill>
                  <a:schemeClr val="tx1"/>
                </a:solidFill>
                <a:latin typeface="Times New Roman" pitchFamily="18" charset="0"/>
              </a:defRPr>
            </a:lvl5pPr>
            <a:lvl6pPr marL="2514600" indent="-228600" defTabSz="879475" eaLnBrk="0" fontAlgn="base" hangingPunct="0">
              <a:spcBef>
                <a:spcPct val="30000"/>
              </a:spcBef>
              <a:spcAft>
                <a:spcPct val="0"/>
              </a:spcAft>
              <a:defRPr sz="1200">
                <a:solidFill>
                  <a:schemeClr val="tx1"/>
                </a:solidFill>
                <a:latin typeface="Times New Roman" pitchFamily="18" charset="0"/>
              </a:defRPr>
            </a:lvl6pPr>
            <a:lvl7pPr marL="2971800" indent="-228600" defTabSz="879475" eaLnBrk="0" fontAlgn="base" hangingPunct="0">
              <a:spcBef>
                <a:spcPct val="30000"/>
              </a:spcBef>
              <a:spcAft>
                <a:spcPct val="0"/>
              </a:spcAft>
              <a:defRPr sz="1200">
                <a:solidFill>
                  <a:schemeClr val="tx1"/>
                </a:solidFill>
                <a:latin typeface="Times New Roman" pitchFamily="18" charset="0"/>
              </a:defRPr>
            </a:lvl7pPr>
            <a:lvl8pPr marL="3429000" indent="-228600" defTabSz="879475" eaLnBrk="0" fontAlgn="base" hangingPunct="0">
              <a:spcBef>
                <a:spcPct val="30000"/>
              </a:spcBef>
              <a:spcAft>
                <a:spcPct val="0"/>
              </a:spcAft>
              <a:defRPr sz="1200">
                <a:solidFill>
                  <a:schemeClr val="tx1"/>
                </a:solidFill>
                <a:latin typeface="Times New Roman" pitchFamily="18" charset="0"/>
              </a:defRPr>
            </a:lvl8pPr>
            <a:lvl9pPr marL="3886200" indent="-228600" defTabSz="87947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r>
              <a:rPr lang="en-US" altLang="en-US" sz="1300">
                <a:latin typeface="Arial" pitchFamily="34" charset="0"/>
                <a:ea typeface="MS PGothic" pitchFamily="34" charset="-128"/>
              </a:rPr>
              <a:t>www.clinicalmicrosystem.org</a:t>
            </a:r>
          </a:p>
        </p:txBody>
      </p:sp>
      <p:sp>
        <p:nvSpPr>
          <p:cNvPr id="35843" name="Rectangle 7"/>
          <p:cNvSpPr txBox="1">
            <a:spLocks noGrp="1" noChangeArrowheads="1"/>
          </p:cNvSpPr>
          <p:nvPr/>
        </p:nvSpPr>
        <p:spPr bwMode="auto">
          <a:xfrm>
            <a:off x="3884852" y="8687426"/>
            <a:ext cx="2971593" cy="455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0" tIns="45699" rIns="91400" bIns="45699" anchor="b"/>
          <a:lstStyle>
            <a:lvl1pPr defTabSz="879475" eaLnBrk="0" hangingPunct="0">
              <a:spcBef>
                <a:spcPct val="30000"/>
              </a:spcBef>
              <a:defRPr sz="1200">
                <a:solidFill>
                  <a:schemeClr val="tx1"/>
                </a:solidFill>
                <a:latin typeface="Times New Roman" pitchFamily="18" charset="0"/>
              </a:defRPr>
            </a:lvl1pPr>
            <a:lvl2pPr marL="742950" indent="-285750" defTabSz="879475" eaLnBrk="0" hangingPunct="0">
              <a:spcBef>
                <a:spcPct val="30000"/>
              </a:spcBef>
              <a:defRPr sz="1200">
                <a:solidFill>
                  <a:schemeClr val="tx1"/>
                </a:solidFill>
                <a:latin typeface="Times New Roman" pitchFamily="18" charset="0"/>
              </a:defRPr>
            </a:lvl2pPr>
            <a:lvl3pPr marL="1143000" indent="-228600" defTabSz="879475" eaLnBrk="0" hangingPunct="0">
              <a:spcBef>
                <a:spcPct val="30000"/>
              </a:spcBef>
              <a:defRPr sz="1200">
                <a:solidFill>
                  <a:schemeClr val="tx1"/>
                </a:solidFill>
                <a:latin typeface="Times New Roman" pitchFamily="18" charset="0"/>
              </a:defRPr>
            </a:lvl3pPr>
            <a:lvl4pPr marL="1600200" indent="-228600" defTabSz="879475" eaLnBrk="0" hangingPunct="0">
              <a:spcBef>
                <a:spcPct val="30000"/>
              </a:spcBef>
              <a:defRPr sz="1200">
                <a:solidFill>
                  <a:schemeClr val="tx1"/>
                </a:solidFill>
                <a:latin typeface="Times New Roman" pitchFamily="18" charset="0"/>
              </a:defRPr>
            </a:lvl4pPr>
            <a:lvl5pPr marL="2057400" indent="-228600" defTabSz="879475" eaLnBrk="0" hangingPunct="0">
              <a:spcBef>
                <a:spcPct val="30000"/>
              </a:spcBef>
              <a:defRPr sz="1200">
                <a:solidFill>
                  <a:schemeClr val="tx1"/>
                </a:solidFill>
                <a:latin typeface="Times New Roman" pitchFamily="18" charset="0"/>
              </a:defRPr>
            </a:lvl5pPr>
            <a:lvl6pPr marL="2514600" indent="-228600" defTabSz="879475" eaLnBrk="0" fontAlgn="base" hangingPunct="0">
              <a:spcBef>
                <a:spcPct val="30000"/>
              </a:spcBef>
              <a:spcAft>
                <a:spcPct val="0"/>
              </a:spcAft>
              <a:defRPr sz="1200">
                <a:solidFill>
                  <a:schemeClr val="tx1"/>
                </a:solidFill>
                <a:latin typeface="Times New Roman" pitchFamily="18" charset="0"/>
              </a:defRPr>
            </a:lvl6pPr>
            <a:lvl7pPr marL="2971800" indent="-228600" defTabSz="879475" eaLnBrk="0" fontAlgn="base" hangingPunct="0">
              <a:spcBef>
                <a:spcPct val="30000"/>
              </a:spcBef>
              <a:spcAft>
                <a:spcPct val="0"/>
              </a:spcAft>
              <a:defRPr sz="1200">
                <a:solidFill>
                  <a:schemeClr val="tx1"/>
                </a:solidFill>
                <a:latin typeface="Times New Roman" pitchFamily="18" charset="0"/>
              </a:defRPr>
            </a:lvl7pPr>
            <a:lvl8pPr marL="3429000" indent="-228600" defTabSz="879475" eaLnBrk="0" fontAlgn="base" hangingPunct="0">
              <a:spcBef>
                <a:spcPct val="30000"/>
              </a:spcBef>
              <a:spcAft>
                <a:spcPct val="0"/>
              </a:spcAft>
              <a:defRPr sz="1200">
                <a:solidFill>
                  <a:schemeClr val="tx1"/>
                </a:solidFill>
                <a:latin typeface="Times New Roman" pitchFamily="18" charset="0"/>
              </a:defRPr>
            </a:lvl8pPr>
            <a:lvl9pPr marL="3886200" indent="-228600" defTabSz="879475"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14081EA2-7E66-4711-952B-774383B5C38F}" type="slidenum">
              <a:rPr lang="en-US" altLang="en-US" sz="1300">
                <a:latin typeface="Arial" pitchFamily="34" charset="0"/>
                <a:ea typeface="MS PGothic" pitchFamily="34" charset="-128"/>
              </a:rPr>
              <a:pPr algn="r" eaLnBrk="1" hangingPunct="1">
                <a:spcBef>
                  <a:spcPct val="0"/>
                </a:spcBef>
              </a:pPr>
              <a:t>29</a:t>
            </a:fld>
            <a:endParaRPr lang="en-US" altLang="en-US" sz="1300">
              <a:latin typeface="Arial" pitchFamily="34" charset="0"/>
              <a:ea typeface="MS PGothic" pitchFamily="34" charset="-128"/>
            </a:endParaRPr>
          </a:p>
        </p:txBody>
      </p:sp>
      <p:sp>
        <p:nvSpPr>
          <p:cNvPr id="35844" name="Rectangle 2"/>
          <p:cNvSpPr>
            <a:spLocks noGrp="1" noRot="1" noChangeAspect="1" noChangeArrowheads="1" noTextEdit="1"/>
          </p:cNvSpPr>
          <p:nvPr>
            <p:ph type="sldImg"/>
          </p:nvPr>
        </p:nvSpPr>
        <p:spPr>
          <a:xfrm>
            <a:off x="1141413" y="687388"/>
            <a:ext cx="4575175" cy="3430587"/>
          </a:xfrm>
          <a:ln/>
        </p:spPr>
      </p:sp>
      <p:sp>
        <p:nvSpPr>
          <p:cNvPr id="35845" name="Rectangle 3"/>
          <p:cNvSpPr>
            <a:spLocks noGrp="1" noChangeArrowheads="1"/>
          </p:cNvSpPr>
          <p:nvPr>
            <p:ph type="body" idx="1"/>
          </p:nvPr>
        </p:nvSpPr>
        <p:spPr>
          <a:xfrm>
            <a:off x="910148" y="4343713"/>
            <a:ext cx="5037705" cy="4112298"/>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0" tIns="45699" rIns="91400" bIns="45699"/>
          <a:lstStyle/>
          <a:p>
            <a:endParaRPr lang="en-US" dirty="0"/>
          </a:p>
        </p:txBody>
      </p:sp>
    </p:spTree>
    <p:extLst>
      <p:ext uri="{BB962C8B-B14F-4D97-AF65-F5344CB8AC3E}">
        <p14:creationId xmlns:p14="http://schemas.microsoft.com/office/powerpoint/2010/main" val="1086607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36DFBD2D-0805-48FF-AB52-683E231FD28B}" type="slidenum">
              <a:rPr lang="en-US" smtClean="0"/>
              <a:t>3</a:t>
            </a:fld>
            <a:endParaRPr lang="en-US"/>
          </a:p>
        </p:txBody>
      </p:sp>
    </p:spTree>
    <p:extLst>
      <p:ext uri="{BB962C8B-B14F-4D97-AF65-F5344CB8AC3E}">
        <p14:creationId xmlns:p14="http://schemas.microsoft.com/office/powerpoint/2010/main" val="13136735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6"/>
          <p:cNvSpPr txBox="1">
            <a:spLocks noGrp="1" noChangeArrowheads="1"/>
          </p:cNvSpPr>
          <p:nvPr/>
        </p:nvSpPr>
        <p:spPr bwMode="auto">
          <a:xfrm>
            <a:off x="0" y="8687426"/>
            <a:ext cx="2971593" cy="455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0" tIns="45699" rIns="91400" bIns="45699" anchor="b"/>
          <a:lstStyle>
            <a:lvl1pPr defTabSz="879475" eaLnBrk="0" hangingPunct="0">
              <a:spcBef>
                <a:spcPct val="30000"/>
              </a:spcBef>
              <a:defRPr sz="1200">
                <a:solidFill>
                  <a:schemeClr val="tx1"/>
                </a:solidFill>
                <a:latin typeface="Times New Roman" pitchFamily="18" charset="0"/>
              </a:defRPr>
            </a:lvl1pPr>
            <a:lvl2pPr marL="742950" indent="-285750" defTabSz="879475" eaLnBrk="0" hangingPunct="0">
              <a:spcBef>
                <a:spcPct val="30000"/>
              </a:spcBef>
              <a:defRPr sz="1200">
                <a:solidFill>
                  <a:schemeClr val="tx1"/>
                </a:solidFill>
                <a:latin typeface="Times New Roman" pitchFamily="18" charset="0"/>
              </a:defRPr>
            </a:lvl2pPr>
            <a:lvl3pPr marL="1143000" indent="-228600" defTabSz="879475" eaLnBrk="0" hangingPunct="0">
              <a:spcBef>
                <a:spcPct val="30000"/>
              </a:spcBef>
              <a:defRPr sz="1200">
                <a:solidFill>
                  <a:schemeClr val="tx1"/>
                </a:solidFill>
                <a:latin typeface="Times New Roman" pitchFamily="18" charset="0"/>
              </a:defRPr>
            </a:lvl3pPr>
            <a:lvl4pPr marL="1600200" indent="-228600" defTabSz="879475" eaLnBrk="0" hangingPunct="0">
              <a:spcBef>
                <a:spcPct val="30000"/>
              </a:spcBef>
              <a:defRPr sz="1200">
                <a:solidFill>
                  <a:schemeClr val="tx1"/>
                </a:solidFill>
                <a:latin typeface="Times New Roman" pitchFamily="18" charset="0"/>
              </a:defRPr>
            </a:lvl4pPr>
            <a:lvl5pPr marL="2057400" indent="-228600" defTabSz="879475" eaLnBrk="0" hangingPunct="0">
              <a:spcBef>
                <a:spcPct val="30000"/>
              </a:spcBef>
              <a:defRPr sz="1200">
                <a:solidFill>
                  <a:schemeClr val="tx1"/>
                </a:solidFill>
                <a:latin typeface="Times New Roman" pitchFamily="18" charset="0"/>
              </a:defRPr>
            </a:lvl5pPr>
            <a:lvl6pPr marL="2514600" indent="-228600" defTabSz="879475" eaLnBrk="0" fontAlgn="base" hangingPunct="0">
              <a:spcBef>
                <a:spcPct val="30000"/>
              </a:spcBef>
              <a:spcAft>
                <a:spcPct val="0"/>
              </a:spcAft>
              <a:defRPr sz="1200">
                <a:solidFill>
                  <a:schemeClr val="tx1"/>
                </a:solidFill>
                <a:latin typeface="Times New Roman" pitchFamily="18" charset="0"/>
              </a:defRPr>
            </a:lvl6pPr>
            <a:lvl7pPr marL="2971800" indent="-228600" defTabSz="879475" eaLnBrk="0" fontAlgn="base" hangingPunct="0">
              <a:spcBef>
                <a:spcPct val="30000"/>
              </a:spcBef>
              <a:spcAft>
                <a:spcPct val="0"/>
              </a:spcAft>
              <a:defRPr sz="1200">
                <a:solidFill>
                  <a:schemeClr val="tx1"/>
                </a:solidFill>
                <a:latin typeface="Times New Roman" pitchFamily="18" charset="0"/>
              </a:defRPr>
            </a:lvl7pPr>
            <a:lvl8pPr marL="3429000" indent="-228600" defTabSz="879475" eaLnBrk="0" fontAlgn="base" hangingPunct="0">
              <a:spcBef>
                <a:spcPct val="30000"/>
              </a:spcBef>
              <a:spcAft>
                <a:spcPct val="0"/>
              </a:spcAft>
              <a:defRPr sz="1200">
                <a:solidFill>
                  <a:schemeClr val="tx1"/>
                </a:solidFill>
                <a:latin typeface="Times New Roman" pitchFamily="18" charset="0"/>
              </a:defRPr>
            </a:lvl8pPr>
            <a:lvl9pPr marL="3886200" indent="-228600" defTabSz="87947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r>
              <a:rPr lang="en-US" altLang="en-US" sz="1300">
                <a:latin typeface="Arial" pitchFamily="34" charset="0"/>
                <a:ea typeface="MS PGothic" pitchFamily="34" charset="-128"/>
              </a:rPr>
              <a:t>www.clinicalmicrosystem.org</a:t>
            </a:r>
          </a:p>
        </p:txBody>
      </p:sp>
      <p:sp>
        <p:nvSpPr>
          <p:cNvPr id="35843" name="Rectangle 7"/>
          <p:cNvSpPr txBox="1">
            <a:spLocks noGrp="1" noChangeArrowheads="1"/>
          </p:cNvSpPr>
          <p:nvPr/>
        </p:nvSpPr>
        <p:spPr bwMode="auto">
          <a:xfrm>
            <a:off x="3884852" y="8687426"/>
            <a:ext cx="2971593" cy="455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0" tIns="45699" rIns="91400" bIns="45699" anchor="b"/>
          <a:lstStyle>
            <a:lvl1pPr defTabSz="879475" eaLnBrk="0" hangingPunct="0">
              <a:spcBef>
                <a:spcPct val="30000"/>
              </a:spcBef>
              <a:defRPr sz="1200">
                <a:solidFill>
                  <a:schemeClr val="tx1"/>
                </a:solidFill>
                <a:latin typeface="Times New Roman" pitchFamily="18" charset="0"/>
              </a:defRPr>
            </a:lvl1pPr>
            <a:lvl2pPr marL="742950" indent="-285750" defTabSz="879475" eaLnBrk="0" hangingPunct="0">
              <a:spcBef>
                <a:spcPct val="30000"/>
              </a:spcBef>
              <a:defRPr sz="1200">
                <a:solidFill>
                  <a:schemeClr val="tx1"/>
                </a:solidFill>
                <a:latin typeface="Times New Roman" pitchFamily="18" charset="0"/>
              </a:defRPr>
            </a:lvl2pPr>
            <a:lvl3pPr marL="1143000" indent="-228600" defTabSz="879475" eaLnBrk="0" hangingPunct="0">
              <a:spcBef>
                <a:spcPct val="30000"/>
              </a:spcBef>
              <a:defRPr sz="1200">
                <a:solidFill>
                  <a:schemeClr val="tx1"/>
                </a:solidFill>
                <a:latin typeface="Times New Roman" pitchFamily="18" charset="0"/>
              </a:defRPr>
            </a:lvl3pPr>
            <a:lvl4pPr marL="1600200" indent="-228600" defTabSz="879475" eaLnBrk="0" hangingPunct="0">
              <a:spcBef>
                <a:spcPct val="30000"/>
              </a:spcBef>
              <a:defRPr sz="1200">
                <a:solidFill>
                  <a:schemeClr val="tx1"/>
                </a:solidFill>
                <a:latin typeface="Times New Roman" pitchFamily="18" charset="0"/>
              </a:defRPr>
            </a:lvl4pPr>
            <a:lvl5pPr marL="2057400" indent="-228600" defTabSz="879475" eaLnBrk="0" hangingPunct="0">
              <a:spcBef>
                <a:spcPct val="30000"/>
              </a:spcBef>
              <a:defRPr sz="1200">
                <a:solidFill>
                  <a:schemeClr val="tx1"/>
                </a:solidFill>
                <a:latin typeface="Times New Roman" pitchFamily="18" charset="0"/>
              </a:defRPr>
            </a:lvl5pPr>
            <a:lvl6pPr marL="2514600" indent="-228600" defTabSz="879475" eaLnBrk="0" fontAlgn="base" hangingPunct="0">
              <a:spcBef>
                <a:spcPct val="30000"/>
              </a:spcBef>
              <a:spcAft>
                <a:spcPct val="0"/>
              </a:spcAft>
              <a:defRPr sz="1200">
                <a:solidFill>
                  <a:schemeClr val="tx1"/>
                </a:solidFill>
                <a:latin typeface="Times New Roman" pitchFamily="18" charset="0"/>
              </a:defRPr>
            </a:lvl6pPr>
            <a:lvl7pPr marL="2971800" indent="-228600" defTabSz="879475" eaLnBrk="0" fontAlgn="base" hangingPunct="0">
              <a:spcBef>
                <a:spcPct val="30000"/>
              </a:spcBef>
              <a:spcAft>
                <a:spcPct val="0"/>
              </a:spcAft>
              <a:defRPr sz="1200">
                <a:solidFill>
                  <a:schemeClr val="tx1"/>
                </a:solidFill>
                <a:latin typeface="Times New Roman" pitchFamily="18" charset="0"/>
              </a:defRPr>
            </a:lvl7pPr>
            <a:lvl8pPr marL="3429000" indent="-228600" defTabSz="879475" eaLnBrk="0" fontAlgn="base" hangingPunct="0">
              <a:spcBef>
                <a:spcPct val="30000"/>
              </a:spcBef>
              <a:spcAft>
                <a:spcPct val="0"/>
              </a:spcAft>
              <a:defRPr sz="1200">
                <a:solidFill>
                  <a:schemeClr val="tx1"/>
                </a:solidFill>
                <a:latin typeface="Times New Roman" pitchFamily="18" charset="0"/>
              </a:defRPr>
            </a:lvl8pPr>
            <a:lvl9pPr marL="3886200" indent="-228600" defTabSz="879475"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14081EA2-7E66-4711-952B-774383B5C38F}" type="slidenum">
              <a:rPr lang="en-US" altLang="en-US" sz="1300">
                <a:latin typeface="Arial" pitchFamily="34" charset="0"/>
                <a:ea typeface="MS PGothic" pitchFamily="34" charset="-128"/>
              </a:rPr>
              <a:pPr algn="r" eaLnBrk="1" hangingPunct="1">
                <a:spcBef>
                  <a:spcPct val="0"/>
                </a:spcBef>
              </a:pPr>
              <a:t>30</a:t>
            </a:fld>
            <a:endParaRPr lang="en-US" altLang="en-US" sz="1300">
              <a:latin typeface="Arial" pitchFamily="34" charset="0"/>
              <a:ea typeface="MS PGothic" pitchFamily="34" charset="-128"/>
            </a:endParaRPr>
          </a:p>
        </p:txBody>
      </p:sp>
      <p:sp>
        <p:nvSpPr>
          <p:cNvPr id="35844" name="Rectangle 2"/>
          <p:cNvSpPr>
            <a:spLocks noGrp="1" noRot="1" noChangeAspect="1" noChangeArrowheads="1" noTextEdit="1"/>
          </p:cNvSpPr>
          <p:nvPr>
            <p:ph type="sldImg"/>
          </p:nvPr>
        </p:nvSpPr>
        <p:spPr>
          <a:xfrm>
            <a:off x="1141413" y="687388"/>
            <a:ext cx="4575175" cy="3430587"/>
          </a:xfrm>
          <a:ln/>
        </p:spPr>
      </p:sp>
      <p:sp>
        <p:nvSpPr>
          <p:cNvPr id="35845" name="Rectangle 3"/>
          <p:cNvSpPr>
            <a:spLocks noGrp="1" noChangeArrowheads="1"/>
          </p:cNvSpPr>
          <p:nvPr>
            <p:ph type="body" idx="1"/>
          </p:nvPr>
        </p:nvSpPr>
        <p:spPr>
          <a:xfrm>
            <a:off x="910148" y="4343713"/>
            <a:ext cx="5037705" cy="4112298"/>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0" tIns="45699" rIns="91400" bIns="45699"/>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Tree>
    <p:extLst>
      <p:ext uri="{BB962C8B-B14F-4D97-AF65-F5344CB8AC3E}">
        <p14:creationId xmlns:p14="http://schemas.microsoft.com/office/powerpoint/2010/main" val="20521431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6"/>
          <p:cNvSpPr txBox="1">
            <a:spLocks noGrp="1" noChangeArrowheads="1"/>
          </p:cNvSpPr>
          <p:nvPr/>
        </p:nvSpPr>
        <p:spPr bwMode="auto">
          <a:xfrm>
            <a:off x="0" y="8687426"/>
            <a:ext cx="2971593" cy="455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0" tIns="45699" rIns="91400" bIns="45699" anchor="b"/>
          <a:lstStyle>
            <a:lvl1pPr defTabSz="879475" eaLnBrk="0" hangingPunct="0">
              <a:spcBef>
                <a:spcPct val="30000"/>
              </a:spcBef>
              <a:defRPr sz="1200">
                <a:solidFill>
                  <a:schemeClr val="tx1"/>
                </a:solidFill>
                <a:latin typeface="Times New Roman" pitchFamily="18" charset="0"/>
              </a:defRPr>
            </a:lvl1pPr>
            <a:lvl2pPr marL="742950" indent="-285750" defTabSz="879475" eaLnBrk="0" hangingPunct="0">
              <a:spcBef>
                <a:spcPct val="30000"/>
              </a:spcBef>
              <a:defRPr sz="1200">
                <a:solidFill>
                  <a:schemeClr val="tx1"/>
                </a:solidFill>
                <a:latin typeface="Times New Roman" pitchFamily="18" charset="0"/>
              </a:defRPr>
            </a:lvl2pPr>
            <a:lvl3pPr marL="1143000" indent="-228600" defTabSz="879475" eaLnBrk="0" hangingPunct="0">
              <a:spcBef>
                <a:spcPct val="30000"/>
              </a:spcBef>
              <a:defRPr sz="1200">
                <a:solidFill>
                  <a:schemeClr val="tx1"/>
                </a:solidFill>
                <a:latin typeface="Times New Roman" pitchFamily="18" charset="0"/>
              </a:defRPr>
            </a:lvl3pPr>
            <a:lvl4pPr marL="1600200" indent="-228600" defTabSz="879475" eaLnBrk="0" hangingPunct="0">
              <a:spcBef>
                <a:spcPct val="30000"/>
              </a:spcBef>
              <a:defRPr sz="1200">
                <a:solidFill>
                  <a:schemeClr val="tx1"/>
                </a:solidFill>
                <a:latin typeface="Times New Roman" pitchFamily="18" charset="0"/>
              </a:defRPr>
            </a:lvl4pPr>
            <a:lvl5pPr marL="2057400" indent="-228600" defTabSz="879475" eaLnBrk="0" hangingPunct="0">
              <a:spcBef>
                <a:spcPct val="30000"/>
              </a:spcBef>
              <a:defRPr sz="1200">
                <a:solidFill>
                  <a:schemeClr val="tx1"/>
                </a:solidFill>
                <a:latin typeface="Times New Roman" pitchFamily="18" charset="0"/>
              </a:defRPr>
            </a:lvl5pPr>
            <a:lvl6pPr marL="2514600" indent="-228600" defTabSz="879475" eaLnBrk="0" fontAlgn="base" hangingPunct="0">
              <a:spcBef>
                <a:spcPct val="30000"/>
              </a:spcBef>
              <a:spcAft>
                <a:spcPct val="0"/>
              </a:spcAft>
              <a:defRPr sz="1200">
                <a:solidFill>
                  <a:schemeClr val="tx1"/>
                </a:solidFill>
                <a:latin typeface="Times New Roman" pitchFamily="18" charset="0"/>
              </a:defRPr>
            </a:lvl6pPr>
            <a:lvl7pPr marL="2971800" indent="-228600" defTabSz="879475" eaLnBrk="0" fontAlgn="base" hangingPunct="0">
              <a:spcBef>
                <a:spcPct val="30000"/>
              </a:spcBef>
              <a:spcAft>
                <a:spcPct val="0"/>
              </a:spcAft>
              <a:defRPr sz="1200">
                <a:solidFill>
                  <a:schemeClr val="tx1"/>
                </a:solidFill>
                <a:latin typeface="Times New Roman" pitchFamily="18" charset="0"/>
              </a:defRPr>
            </a:lvl7pPr>
            <a:lvl8pPr marL="3429000" indent="-228600" defTabSz="879475" eaLnBrk="0" fontAlgn="base" hangingPunct="0">
              <a:spcBef>
                <a:spcPct val="30000"/>
              </a:spcBef>
              <a:spcAft>
                <a:spcPct val="0"/>
              </a:spcAft>
              <a:defRPr sz="1200">
                <a:solidFill>
                  <a:schemeClr val="tx1"/>
                </a:solidFill>
                <a:latin typeface="Times New Roman" pitchFamily="18" charset="0"/>
              </a:defRPr>
            </a:lvl8pPr>
            <a:lvl9pPr marL="3886200" indent="-228600" defTabSz="87947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r>
              <a:rPr lang="en-US" altLang="en-US" sz="1300">
                <a:latin typeface="Arial" pitchFamily="34" charset="0"/>
                <a:ea typeface="MS PGothic" pitchFamily="34" charset="-128"/>
              </a:rPr>
              <a:t>www.clinicalmicrosystem.org</a:t>
            </a:r>
          </a:p>
        </p:txBody>
      </p:sp>
      <p:sp>
        <p:nvSpPr>
          <p:cNvPr id="35843" name="Rectangle 7"/>
          <p:cNvSpPr txBox="1">
            <a:spLocks noGrp="1" noChangeArrowheads="1"/>
          </p:cNvSpPr>
          <p:nvPr/>
        </p:nvSpPr>
        <p:spPr bwMode="auto">
          <a:xfrm>
            <a:off x="3884852" y="8687426"/>
            <a:ext cx="2971593" cy="455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0" tIns="45699" rIns="91400" bIns="45699" anchor="b"/>
          <a:lstStyle>
            <a:lvl1pPr defTabSz="879475" eaLnBrk="0" hangingPunct="0">
              <a:spcBef>
                <a:spcPct val="30000"/>
              </a:spcBef>
              <a:defRPr sz="1200">
                <a:solidFill>
                  <a:schemeClr val="tx1"/>
                </a:solidFill>
                <a:latin typeface="Times New Roman" pitchFamily="18" charset="0"/>
              </a:defRPr>
            </a:lvl1pPr>
            <a:lvl2pPr marL="742950" indent="-285750" defTabSz="879475" eaLnBrk="0" hangingPunct="0">
              <a:spcBef>
                <a:spcPct val="30000"/>
              </a:spcBef>
              <a:defRPr sz="1200">
                <a:solidFill>
                  <a:schemeClr val="tx1"/>
                </a:solidFill>
                <a:latin typeface="Times New Roman" pitchFamily="18" charset="0"/>
              </a:defRPr>
            </a:lvl2pPr>
            <a:lvl3pPr marL="1143000" indent="-228600" defTabSz="879475" eaLnBrk="0" hangingPunct="0">
              <a:spcBef>
                <a:spcPct val="30000"/>
              </a:spcBef>
              <a:defRPr sz="1200">
                <a:solidFill>
                  <a:schemeClr val="tx1"/>
                </a:solidFill>
                <a:latin typeface="Times New Roman" pitchFamily="18" charset="0"/>
              </a:defRPr>
            </a:lvl3pPr>
            <a:lvl4pPr marL="1600200" indent="-228600" defTabSz="879475" eaLnBrk="0" hangingPunct="0">
              <a:spcBef>
                <a:spcPct val="30000"/>
              </a:spcBef>
              <a:defRPr sz="1200">
                <a:solidFill>
                  <a:schemeClr val="tx1"/>
                </a:solidFill>
                <a:latin typeface="Times New Roman" pitchFamily="18" charset="0"/>
              </a:defRPr>
            </a:lvl4pPr>
            <a:lvl5pPr marL="2057400" indent="-228600" defTabSz="879475" eaLnBrk="0" hangingPunct="0">
              <a:spcBef>
                <a:spcPct val="30000"/>
              </a:spcBef>
              <a:defRPr sz="1200">
                <a:solidFill>
                  <a:schemeClr val="tx1"/>
                </a:solidFill>
                <a:latin typeface="Times New Roman" pitchFamily="18" charset="0"/>
              </a:defRPr>
            </a:lvl5pPr>
            <a:lvl6pPr marL="2514600" indent="-228600" defTabSz="879475" eaLnBrk="0" fontAlgn="base" hangingPunct="0">
              <a:spcBef>
                <a:spcPct val="30000"/>
              </a:spcBef>
              <a:spcAft>
                <a:spcPct val="0"/>
              </a:spcAft>
              <a:defRPr sz="1200">
                <a:solidFill>
                  <a:schemeClr val="tx1"/>
                </a:solidFill>
                <a:latin typeface="Times New Roman" pitchFamily="18" charset="0"/>
              </a:defRPr>
            </a:lvl6pPr>
            <a:lvl7pPr marL="2971800" indent="-228600" defTabSz="879475" eaLnBrk="0" fontAlgn="base" hangingPunct="0">
              <a:spcBef>
                <a:spcPct val="30000"/>
              </a:spcBef>
              <a:spcAft>
                <a:spcPct val="0"/>
              </a:spcAft>
              <a:defRPr sz="1200">
                <a:solidFill>
                  <a:schemeClr val="tx1"/>
                </a:solidFill>
                <a:latin typeface="Times New Roman" pitchFamily="18" charset="0"/>
              </a:defRPr>
            </a:lvl7pPr>
            <a:lvl8pPr marL="3429000" indent="-228600" defTabSz="879475" eaLnBrk="0" fontAlgn="base" hangingPunct="0">
              <a:spcBef>
                <a:spcPct val="30000"/>
              </a:spcBef>
              <a:spcAft>
                <a:spcPct val="0"/>
              </a:spcAft>
              <a:defRPr sz="1200">
                <a:solidFill>
                  <a:schemeClr val="tx1"/>
                </a:solidFill>
                <a:latin typeface="Times New Roman" pitchFamily="18" charset="0"/>
              </a:defRPr>
            </a:lvl8pPr>
            <a:lvl9pPr marL="3886200" indent="-228600" defTabSz="879475"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14081EA2-7E66-4711-952B-774383B5C38F}" type="slidenum">
              <a:rPr lang="en-US" altLang="en-US" sz="1300">
                <a:latin typeface="Arial" pitchFamily="34" charset="0"/>
                <a:ea typeface="MS PGothic" pitchFamily="34" charset="-128"/>
              </a:rPr>
              <a:pPr algn="r" eaLnBrk="1" hangingPunct="1">
                <a:spcBef>
                  <a:spcPct val="0"/>
                </a:spcBef>
              </a:pPr>
              <a:t>31</a:t>
            </a:fld>
            <a:endParaRPr lang="en-US" altLang="en-US" sz="1300">
              <a:latin typeface="Arial" pitchFamily="34" charset="0"/>
              <a:ea typeface="MS PGothic" pitchFamily="34" charset="-128"/>
            </a:endParaRPr>
          </a:p>
        </p:txBody>
      </p:sp>
      <p:sp>
        <p:nvSpPr>
          <p:cNvPr id="35844" name="Rectangle 2"/>
          <p:cNvSpPr>
            <a:spLocks noGrp="1" noRot="1" noChangeAspect="1" noChangeArrowheads="1" noTextEdit="1"/>
          </p:cNvSpPr>
          <p:nvPr>
            <p:ph type="sldImg"/>
          </p:nvPr>
        </p:nvSpPr>
        <p:spPr>
          <a:xfrm>
            <a:off x="1141413" y="687388"/>
            <a:ext cx="4575175" cy="3430587"/>
          </a:xfrm>
          <a:ln/>
        </p:spPr>
      </p:sp>
      <p:sp>
        <p:nvSpPr>
          <p:cNvPr id="35845" name="Rectangle 3"/>
          <p:cNvSpPr>
            <a:spLocks noGrp="1" noChangeArrowheads="1"/>
          </p:cNvSpPr>
          <p:nvPr>
            <p:ph type="body" idx="1"/>
          </p:nvPr>
        </p:nvSpPr>
        <p:spPr>
          <a:xfrm>
            <a:off x="910148" y="4343713"/>
            <a:ext cx="5037705" cy="4112298"/>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0" tIns="45699" rIns="91400" bIns="45699"/>
          <a:lstStyle/>
          <a:p>
            <a:pPr eaLnBrk="1" hangingPunct="1"/>
            <a:endParaRPr lang="en-US" altLang="en-US" dirty="0" smtClean="0"/>
          </a:p>
        </p:txBody>
      </p:sp>
    </p:spTree>
    <p:extLst>
      <p:ext uri="{BB962C8B-B14F-4D97-AF65-F5344CB8AC3E}">
        <p14:creationId xmlns:p14="http://schemas.microsoft.com/office/powerpoint/2010/main" val="426493911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6"/>
          <p:cNvSpPr txBox="1">
            <a:spLocks noGrp="1" noChangeArrowheads="1"/>
          </p:cNvSpPr>
          <p:nvPr/>
        </p:nvSpPr>
        <p:spPr bwMode="auto">
          <a:xfrm>
            <a:off x="0" y="8687426"/>
            <a:ext cx="2971593" cy="455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0" tIns="45699" rIns="91400" bIns="45699" anchor="b"/>
          <a:lstStyle>
            <a:lvl1pPr defTabSz="879475" eaLnBrk="0" hangingPunct="0">
              <a:spcBef>
                <a:spcPct val="30000"/>
              </a:spcBef>
              <a:defRPr sz="1200">
                <a:solidFill>
                  <a:schemeClr val="tx1"/>
                </a:solidFill>
                <a:latin typeface="Times New Roman" pitchFamily="18" charset="0"/>
              </a:defRPr>
            </a:lvl1pPr>
            <a:lvl2pPr marL="742950" indent="-285750" defTabSz="879475" eaLnBrk="0" hangingPunct="0">
              <a:spcBef>
                <a:spcPct val="30000"/>
              </a:spcBef>
              <a:defRPr sz="1200">
                <a:solidFill>
                  <a:schemeClr val="tx1"/>
                </a:solidFill>
                <a:latin typeface="Times New Roman" pitchFamily="18" charset="0"/>
              </a:defRPr>
            </a:lvl2pPr>
            <a:lvl3pPr marL="1143000" indent="-228600" defTabSz="879475" eaLnBrk="0" hangingPunct="0">
              <a:spcBef>
                <a:spcPct val="30000"/>
              </a:spcBef>
              <a:defRPr sz="1200">
                <a:solidFill>
                  <a:schemeClr val="tx1"/>
                </a:solidFill>
                <a:latin typeface="Times New Roman" pitchFamily="18" charset="0"/>
              </a:defRPr>
            </a:lvl3pPr>
            <a:lvl4pPr marL="1600200" indent="-228600" defTabSz="879475" eaLnBrk="0" hangingPunct="0">
              <a:spcBef>
                <a:spcPct val="30000"/>
              </a:spcBef>
              <a:defRPr sz="1200">
                <a:solidFill>
                  <a:schemeClr val="tx1"/>
                </a:solidFill>
                <a:latin typeface="Times New Roman" pitchFamily="18" charset="0"/>
              </a:defRPr>
            </a:lvl4pPr>
            <a:lvl5pPr marL="2057400" indent="-228600" defTabSz="879475" eaLnBrk="0" hangingPunct="0">
              <a:spcBef>
                <a:spcPct val="30000"/>
              </a:spcBef>
              <a:defRPr sz="1200">
                <a:solidFill>
                  <a:schemeClr val="tx1"/>
                </a:solidFill>
                <a:latin typeface="Times New Roman" pitchFamily="18" charset="0"/>
              </a:defRPr>
            </a:lvl5pPr>
            <a:lvl6pPr marL="2514600" indent="-228600" defTabSz="879475" eaLnBrk="0" fontAlgn="base" hangingPunct="0">
              <a:spcBef>
                <a:spcPct val="30000"/>
              </a:spcBef>
              <a:spcAft>
                <a:spcPct val="0"/>
              </a:spcAft>
              <a:defRPr sz="1200">
                <a:solidFill>
                  <a:schemeClr val="tx1"/>
                </a:solidFill>
                <a:latin typeface="Times New Roman" pitchFamily="18" charset="0"/>
              </a:defRPr>
            </a:lvl6pPr>
            <a:lvl7pPr marL="2971800" indent="-228600" defTabSz="879475" eaLnBrk="0" fontAlgn="base" hangingPunct="0">
              <a:spcBef>
                <a:spcPct val="30000"/>
              </a:spcBef>
              <a:spcAft>
                <a:spcPct val="0"/>
              </a:spcAft>
              <a:defRPr sz="1200">
                <a:solidFill>
                  <a:schemeClr val="tx1"/>
                </a:solidFill>
                <a:latin typeface="Times New Roman" pitchFamily="18" charset="0"/>
              </a:defRPr>
            </a:lvl7pPr>
            <a:lvl8pPr marL="3429000" indent="-228600" defTabSz="879475" eaLnBrk="0" fontAlgn="base" hangingPunct="0">
              <a:spcBef>
                <a:spcPct val="30000"/>
              </a:spcBef>
              <a:spcAft>
                <a:spcPct val="0"/>
              </a:spcAft>
              <a:defRPr sz="1200">
                <a:solidFill>
                  <a:schemeClr val="tx1"/>
                </a:solidFill>
                <a:latin typeface="Times New Roman" pitchFamily="18" charset="0"/>
              </a:defRPr>
            </a:lvl8pPr>
            <a:lvl9pPr marL="3886200" indent="-228600" defTabSz="87947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r>
              <a:rPr lang="en-US" altLang="en-US" sz="1300">
                <a:latin typeface="Arial" pitchFamily="34" charset="0"/>
                <a:ea typeface="MS PGothic" pitchFamily="34" charset="-128"/>
              </a:rPr>
              <a:t>www.clinicalmicrosystem.org</a:t>
            </a:r>
          </a:p>
        </p:txBody>
      </p:sp>
      <p:sp>
        <p:nvSpPr>
          <p:cNvPr id="35843" name="Rectangle 7"/>
          <p:cNvSpPr txBox="1">
            <a:spLocks noGrp="1" noChangeArrowheads="1"/>
          </p:cNvSpPr>
          <p:nvPr/>
        </p:nvSpPr>
        <p:spPr bwMode="auto">
          <a:xfrm>
            <a:off x="3884852" y="8687426"/>
            <a:ext cx="2971593" cy="455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0" tIns="45699" rIns="91400" bIns="45699" anchor="b"/>
          <a:lstStyle>
            <a:lvl1pPr defTabSz="879475" eaLnBrk="0" hangingPunct="0">
              <a:spcBef>
                <a:spcPct val="30000"/>
              </a:spcBef>
              <a:defRPr sz="1200">
                <a:solidFill>
                  <a:schemeClr val="tx1"/>
                </a:solidFill>
                <a:latin typeface="Times New Roman" pitchFamily="18" charset="0"/>
              </a:defRPr>
            </a:lvl1pPr>
            <a:lvl2pPr marL="742950" indent="-285750" defTabSz="879475" eaLnBrk="0" hangingPunct="0">
              <a:spcBef>
                <a:spcPct val="30000"/>
              </a:spcBef>
              <a:defRPr sz="1200">
                <a:solidFill>
                  <a:schemeClr val="tx1"/>
                </a:solidFill>
                <a:latin typeface="Times New Roman" pitchFamily="18" charset="0"/>
              </a:defRPr>
            </a:lvl2pPr>
            <a:lvl3pPr marL="1143000" indent="-228600" defTabSz="879475" eaLnBrk="0" hangingPunct="0">
              <a:spcBef>
                <a:spcPct val="30000"/>
              </a:spcBef>
              <a:defRPr sz="1200">
                <a:solidFill>
                  <a:schemeClr val="tx1"/>
                </a:solidFill>
                <a:latin typeface="Times New Roman" pitchFamily="18" charset="0"/>
              </a:defRPr>
            </a:lvl3pPr>
            <a:lvl4pPr marL="1600200" indent="-228600" defTabSz="879475" eaLnBrk="0" hangingPunct="0">
              <a:spcBef>
                <a:spcPct val="30000"/>
              </a:spcBef>
              <a:defRPr sz="1200">
                <a:solidFill>
                  <a:schemeClr val="tx1"/>
                </a:solidFill>
                <a:latin typeface="Times New Roman" pitchFamily="18" charset="0"/>
              </a:defRPr>
            </a:lvl4pPr>
            <a:lvl5pPr marL="2057400" indent="-228600" defTabSz="879475" eaLnBrk="0" hangingPunct="0">
              <a:spcBef>
                <a:spcPct val="30000"/>
              </a:spcBef>
              <a:defRPr sz="1200">
                <a:solidFill>
                  <a:schemeClr val="tx1"/>
                </a:solidFill>
                <a:latin typeface="Times New Roman" pitchFamily="18" charset="0"/>
              </a:defRPr>
            </a:lvl5pPr>
            <a:lvl6pPr marL="2514600" indent="-228600" defTabSz="879475" eaLnBrk="0" fontAlgn="base" hangingPunct="0">
              <a:spcBef>
                <a:spcPct val="30000"/>
              </a:spcBef>
              <a:spcAft>
                <a:spcPct val="0"/>
              </a:spcAft>
              <a:defRPr sz="1200">
                <a:solidFill>
                  <a:schemeClr val="tx1"/>
                </a:solidFill>
                <a:latin typeface="Times New Roman" pitchFamily="18" charset="0"/>
              </a:defRPr>
            </a:lvl6pPr>
            <a:lvl7pPr marL="2971800" indent="-228600" defTabSz="879475" eaLnBrk="0" fontAlgn="base" hangingPunct="0">
              <a:spcBef>
                <a:spcPct val="30000"/>
              </a:spcBef>
              <a:spcAft>
                <a:spcPct val="0"/>
              </a:spcAft>
              <a:defRPr sz="1200">
                <a:solidFill>
                  <a:schemeClr val="tx1"/>
                </a:solidFill>
                <a:latin typeface="Times New Roman" pitchFamily="18" charset="0"/>
              </a:defRPr>
            </a:lvl7pPr>
            <a:lvl8pPr marL="3429000" indent="-228600" defTabSz="879475" eaLnBrk="0" fontAlgn="base" hangingPunct="0">
              <a:spcBef>
                <a:spcPct val="30000"/>
              </a:spcBef>
              <a:spcAft>
                <a:spcPct val="0"/>
              </a:spcAft>
              <a:defRPr sz="1200">
                <a:solidFill>
                  <a:schemeClr val="tx1"/>
                </a:solidFill>
                <a:latin typeface="Times New Roman" pitchFamily="18" charset="0"/>
              </a:defRPr>
            </a:lvl8pPr>
            <a:lvl9pPr marL="3886200" indent="-228600" defTabSz="879475"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14081EA2-7E66-4711-952B-774383B5C38F}" type="slidenum">
              <a:rPr lang="en-US" altLang="en-US" sz="1300">
                <a:latin typeface="Arial" pitchFamily="34" charset="0"/>
                <a:ea typeface="MS PGothic" pitchFamily="34" charset="-128"/>
              </a:rPr>
              <a:pPr algn="r" eaLnBrk="1" hangingPunct="1">
                <a:spcBef>
                  <a:spcPct val="0"/>
                </a:spcBef>
              </a:pPr>
              <a:t>32</a:t>
            </a:fld>
            <a:endParaRPr lang="en-US" altLang="en-US" sz="1300">
              <a:latin typeface="Arial" pitchFamily="34" charset="0"/>
              <a:ea typeface="MS PGothic" pitchFamily="34" charset="-128"/>
            </a:endParaRPr>
          </a:p>
        </p:txBody>
      </p:sp>
      <p:sp>
        <p:nvSpPr>
          <p:cNvPr id="35844" name="Rectangle 2"/>
          <p:cNvSpPr>
            <a:spLocks noGrp="1" noRot="1" noChangeAspect="1" noChangeArrowheads="1" noTextEdit="1"/>
          </p:cNvSpPr>
          <p:nvPr>
            <p:ph type="sldImg"/>
          </p:nvPr>
        </p:nvSpPr>
        <p:spPr>
          <a:xfrm>
            <a:off x="1141413" y="687388"/>
            <a:ext cx="4575175" cy="3430587"/>
          </a:xfrm>
          <a:ln/>
        </p:spPr>
      </p:sp>
      <p:sp>
        <p:nvSpPr>
          <p:cNvPr id="35845" name="Rectangle 3"/>
          <p:cNvSpPr>
            <a:spLocks noGrp="1" noChangeArrowheads="1"/>
          </p:cNvSpPr>
          <p:nvPr>
            <p:ph type="body" idx="1"/>
          </p:nvPr>
        </p:nvSpPr>
        <p:spPr>
          <a:xfrm>
            <a:off x="910148" y="4343713"/>
            <a:ext cx="5037705" cy="4112298"/>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0" tIns="45699" rIns="91400" bIns="45699"/>
          <a:lstStyle/>
          <a:p>
            <a:pPr eaLnBrk="1" hangingPunct="1"/>
            <a:endParaRPr lang="en-US" altLang="en-US" dirty="0" smtClean="0"/>
          </a:p>
        </p:txBody>
      </p:sp>
    </p:spTree>
    <p:extLst>
      <p:ext uri="{BB962C8B-B14F-4D97-AF65-F5344CB8AC3E}">
        <p14:creationId xmlns:p14="http://schemas.microsoft.com/office/powerpoint/2010/main" val="34248134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36DFBD2D-0805-48FF-AB52-683E231FD28B}" type="slidenum">
              <a:rPr lang="en-US" smtClean="0"/>
              <a:t>4</a:t>
            </a:fld>
            <a:endParaRPr lang="en-US"/>
          </a:p>
        </p:txBody>
      </p:sp>
    </p:spTree>
    <p:extLst>
      <p:ext uri="{BB962C8B-B14F-4D97-AF65-F5344CB8AC3E}">
        <p14:creationId xmlns:p14="http://schemas.microsoft.com/office/powerpoint/2010/main" val="18383717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FC7D1B-6069-47AA-A5EF-A3A9C19C737E}" type="slidenum">
              <a:rPr lang="en-US" smtClean="0"/>
              <a:t>5</a:t>
            </a:fld>
            <a:endParaRPr lang="en-US" dirty="0"/>
          </a:p>
        </p:txBody>
      </p:sp>
    </p:spTree>
    <p:extLst>
      <p:ext uri="{BB962C8B-B14F-4D97-AF65-F5344CB8AC3E}">
        <p14:creationId xmlns:p14="http://schemas.microsoft.com/office/powerpoint/2010/main" val="2561416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36DFBD2D-0805-48FF-AB52-683E231FD28B}" type="slidenum">
              <a:rPr lang="en-US" smtClean="0"/>
              <a:t>6</a:t>
            </a:fld>
            <a:endParaRPr lang="en-US"/>
          </a:p>
        </p:txBody>
      </p:sp>
    </p:spTree>
    <p:extLst>
      <p:ext uri="{BB962C8B-B14F-4D97-AF65-F5344CB8AC3E}">
        <p14:creationId xmlns:p14="http://schemas.microsoft.com/office/powerpoint/2010/main" val="17152714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36DFBD2D-0805-48FF-AB52-683E231FD28B}" type="slidenum">
              <a:rPr lang="en-US" smtClean="0"/>
              <a:t>7</a:t>
            </a:fld>
            <a:endParaRPr lang="en-US"/>
          </a:p>
        </p:txBody>
      </p:sp>
    </p:spTree>
    <p:extLst>
      <p:ext uri="{BB962C8B-B14F-4D97-AF65-F5344CB8AC3E}">
        <p14:creationId xmlns:p14="http://schemas.microsoft.com/office/powerpoint/2010/main" val="31305837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36DFBD2D-0805-48FF-AB52-683E231FD28B}" type="slidenum">
              <a:rPr lang="en-US" smtClean="0"/>
              <a:t>8</a:t>
            </a:fld>
            <a:endParaRPr lang="en-US"/>
          </a:p>
        </p:txBody>
      </p:sp>
    </p:spTree>
    <p:extLst>
      <p:ext uri="{BB962C8B-B14F-4D97-AF65-F5344CB8AC3E}">
        <p14:creationId xmlns:p14="http://schemas.microsoft.com/office/powerpoint/2010/main" val="13270442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DFBD2D-0805-48FF-AB52-683E231FD28B}" type="slidenum">
              <a:rPr lang="en-US" smtClean="0"/>
              <a:t>9</a:t>
            </a:fld>
            <a:endParaRPr lang="en-US"/>
          </a:p>
        </p:txBody>
      </p:sp>
    </p:spTree>
    <p:extLst>
      <p:ext uri="{BB962C8B-B14F-4D97-AF65-F5344CB8AC3E}">
        <p14:creationId xmlns:p14="http://schemas.microsoft.com/office/powerpoint/2010/main" val="2771318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AD8B149-E0F2-46F0-AC55-6D3947D2FD48}"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0E99B-16B3-480A-8AA9-2062A2451497}" type="slidenum">
              <a:rPr lang="en-US" smtClean="0"/>
              <a:t>‹#›</a:t>
            </a:fld>
            <a:endParaRPr lang="en-US"/>
          </a:p>
        </p:txBody>
      </p:sp>
    </p:spTree>
    <p:extLst>
      <p:ext uri="{BB962C8B-B14F-4D97-AF65-F5344CB8AC3E}">
        <p14:creationId xmlns:p14="http://schemas.microsoft.com/office/powerpoint/2010/main" val="2943935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D8B149-E0F2-46F0-AC55-6D3947D2FD48}"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0E99B-16B3-480A-8AA9-2062A2451497}" type="slidenum">
              <a:rPr lang="en-US" smtClean="0"/>
              <a:t>‹#›</a:t>
            </a:fld>
            <a:endParaRPr lang="en-US"/>
          </a:p>
        </p:txBody>
      </p:sp>
    </p:spTree>
    <p:extLst>
      <p:ext uri="{BB962C8B-B14F-4D97-AF65-F5344CB8AC3E}">
        <p14:creationId xmlns:p14="http://schemas.microsoft.com/office/powerpoint/2010/main" val="1816814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D8B149-E0F2-46F0-AC55-6D3947D2FD48}"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0E99B-16B3-480A-8AA9-2062A2451497}" type="slidenum">
              <a:rPr lang="en-US" smtClean="0"/>
              <a:t>‹#›</a:t>
            </a:fld>
            <a:endParaRPr lang="en-US"/>
          </a:p>
        </p:txBody>
      </p:sp>
    </p:spTree>
    <p:extLst>
      <p:ext uri="{BB962C8B-B14F-4D97-AF65-F5344CB8AC3E}">
        <p14:creationId xmlns:p14="http://schemas.microsoft.com/office/powerpoint/2010/main" val="31839940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7334558"/>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A6D3B3-D97B-4F8D-B7D4-6FB21B0B8EA9}"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2310C-A42F-4381-BB4A-B67A0C127CB8}"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75331" y="217607"/>
            <a:ext cx="3047748" cy="603454"/>
          </a:xfrm>
          <a:prstGeom prst="rect">
            <a:avLst/>
          </a:prstGeom>
        </p:spPr>
      </p:pic>
    </p:spTree>
    <p:extLst>
      <p:ext uri="{BB962C8B-B14F-4D97-AF65-F5344CB8AC3E}">
        <p14:creationId xmlns:p14="http://schemas.microsoft.com/office/powerpoint/2010/main" val="17999936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A6D3B3-D97B-4F8D-B7D4-6FB21B0B8EA9}"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2310C-A42F-4381-BB4A-B67A0C127CB8}" type="slidenum">
              <a:rPr lang="en-US" smtClean="0"/>
              <a:t>‹#›</a:t>
            </a:fld>
            <a:endParaRPr lang="en-US"/>
          </a:p>
        </p:txBody>
      </p:sp>
    </p:spTree>
    <p:extLst>
      <p:ext uri="{BB962C8B-B14F-4D97-AF65-F5344CB8AC3E}">
        <p14:creationId xmlns:p14="http://schemas.microsoft.com/office/powerpoint/2010/main" val="24204828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BA6D3B3-D97B-4F8D-B7D4-6FB21B0B8EA9}"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2310C-A42F-4381-BB4A-B67A0C127CB8}" type="slidenum">
              <a:rPr lang="en-US" smtClean="0"/>
              <a:t>‹#›</a:t>
            </a:fld>
            <a:endParaRPr lang="en-US"/>
          </a:p>
        </p:txBody>
      </p:sp>
    </p:spTree>
    <p:extLst>
      <p:ext uri="{BB962C8B-B14F-4D97-AF65-F5344CB8AC3E}">
        <p14:creationId xmlns:p14="http://schemas.microsoft.com/office/powerpoint/2010/main" val="21636513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A6D3B3-D97B-4F8D-B7D4-6FB21B0B8EA9}" type="datetimeFigureOut">
              <a:rPr lang="en-US" smtClean="0"/>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A2310C-A42F-4381-BB4A-B67A0C127CB8}" type="slidenum">
              <a:rPr lang="en-US" smtClean="0"/>
              <a:t>‹#›</a:t>
            </a:fld>
            <a:endParaRPr lang="en-US"/>
          </a:p>
        </p:txBody>
      </p:sp>
    </p:spTree>
    <p:extLst>
      <p:ext uri="{BB962C8B-B14F-4D97-AF65-F5344CB8AC3E}">
        <p14:creationId xmlns:p14="http://schemas.microsoft.com/office/powerpoint/2010/main" val="2421179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A6D3B3-D97B-4F8D-B7D4-6FB21B0B8EA9}" type="datetimeFigureOut">
              <a:rPr lang="en-US" smtClean="0"/>
              <a:t>11/5/2024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A2310C-A42F-4381-BB4A-B67A0C127CB8}" type="slidenum">
              <a:rPr lang="en-US" smtClean="0"/>
              <a:t>‹#›</a:t>
            </a:fld>
            <a:endParaRPr lang="en-US"/>
          </a:p>
        </p:txBody>
      </p:sp>
    </p:spTree>
    <p:extLst>
      <p:ext uri="{BB962C8B-B14F-4D97-AF65-F5344CB8AC3E}">
        <p14:creationId xmlns:p14="http://schemas.microsoft.com/office/powerpoint/2010/main" val="37111420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A6D3B3-D97B-4F8D-B7D4-6FB21B0B8EA9}" type="datetimeFigureOut">
              <a:rPr lang="en-US" smtClean="0"/>
              <a:t>11/5/2024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A2310C-A42F-4381-BB4A-B67A0C127CB8}" type="slidenum">
              <a:rPr lang="en-US" smtClean="0"/>
              <a:t>‹#›</a:t>
            </a:fld>
            <a:endParaRPr lang="en-US"/>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75331" y="217607"/>
            <a:ext cx="3047748" cy="603454"/>
          </a:xfrm>
          <a:prstGeom prst="rect">
            <a:avLst/>
          </a:prstGeom>
        </p:spPr>
      </p:pic>
    </p:spTree>
    <p:extLst>
      <p:ext uri="{BB962C8B-B14F-4D97-AF65-F5344CB8AC3E}">
        <p14:creationId xmlns:p14="http://schemas.microsoft.com/office/powerpoint/2010/main" val="37461815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A6D3B3-D97B-4F8D-B7D4-6FB21B0B8EA9}" type="datetimeFigureOut">
              <a:rPr lang="en-US" smtClean="0"/>
              <a:t>11/5/2024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A2310C-A42F-4381-BB4A-B67A0C127CB8}" type="slidenum">
              <a:rPr lang="en-US" smtClean="0"/>
              <a:t>‹#›</a:t>
            </a:fld>
            <a:endParaRPr lang="en-US"/>
          </a:p>
        </p:txBody>
      </p:sp>
    </p:spTree>
    <p:extLst>
      <p:ext uri="{BB962C8B-B14F-4D97-AF65-F5344CB8AC3E}">
        <p14:creationId xmlns:p14="http://schemas.microsoft.com/office/powerpoint/2010/main" val="202999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D8B149-E0F2-46F0-AC55-6D3947D2FD48}"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0E99B-16B3-480A-8AA9-2062A2451497}" type="slidenum">
              <a:rPr lang="en-US" smtClean="0"/>
              <a:t>‹#›</a:t>
            </a:fld>
            <a:endParaRPr lang="en-US"/>
          </a:p>
        </p:txBody>
      </p:sp>
    </p:spTree>
    <p:extLst>
      <p:ext uri="{BB962C8B-B14F-4D97-AF65-F5344CB8AC3E}">
        <p14:creationId xmlns:p14="http://schemas.microsoft.com/office/powerpoint/2010/main" val="11146624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5BA6D3B3-D97B-4F8D-B7D4-6FB21B0B8EA9}" type="datetimeFigureOut">
              <a:rPr lang="en-US" smtClean="0"/>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A2310C-A42F-4381-BB4A-B67A0C127CB8}" type="slidenum">
              <a:rPr lang="en-US" smtClean="0"/>
              <a:t>‹#›</a:t>
            </a:fld>
            <a:endParaRPr lang="en-US"/>
          </a:p>
        </p:txBody>
      </p:sp>
    </p:spTree>
    <p:extLst>
      <p:ext uri="{BB962C8B-B14F-4D97-AF65-F5344CB8AC3E}">
        <p14:creationId xmlns:p14="http://schemas.microsoft.com/office/powerpoint/2010/main" val="5669301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5BA6D3B3-D97B-4F8D-B7D4-6FB21B0B8EA9}" type="datetimeFigureOut">
              <a:rPr lang="en-US" smtClean="0"/>
              <a:t>11/5/2024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A2310C-A42F-4381-BB4A-B67A0C127CB8}" type="slidenum">
              <a:rPr lang="en-US" smtClean="0"/>
              <a:t>‹#›</a:t>
            </a:fld>
            <a:endParaRPr lang="en-US"/>
          </a:p>
        </p:txBody>
      </p:sp>
    </p:spTree>
    <p:extLst>
      <p:ext uri="{BB962C8B-B14F-4D97-AF65-F5344CB8AC3E}">
        <p14:creationId xmlns:p14="http://schemas.microsoft.com/office/powerpoint/2010/main" val="19951912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A6D3B3-D97B-4F8D-B7D4-6FB21B0B8EA9}"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2310C-A42F-4381-BB4A-B67A0C127CB8}" type="slidenum">
              <a:rPr lang="en-US" smtClean="0"/>
              <a:t>‹#›</a:t>
            </a:fld>
            <a:endParaRPr lang="en-US"/>
          </a:p>
        </p:txBody>
      </p:sp>
    </p:spTree>
    <p:extLst>
      <p:ext uri="{BB962C8B-B14F-4D97-AF65-F5344CB8AC3E}">
        <p14:creationId xmlns:p14="http://schemas.microsoft.com/office/powerpoint/2010/main" val="13472434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A6D3B3-D97B-4F8D-B7D4-6FB21B0B8EA9}"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2310C-A42F-4381-BB4A-B67A0C127CB8}" type="slidenum">
              <a:rPr lang="en-US" smtClean="0"/>
              <a:t>‹#›</a:t>
            </a:fld>
            <a:endParaRPr lang="en-US"/>
          </a:p>
        </p:txBody>
      </p:sp>
    </p:spTree>
    <p:extLst>
      <p:ext uri="{BB962C8B-B14F-4D97-AF65-F5344CB8AC3E}">
        <p14:creationId xmlns:p14="http://schemas.microsoft.com/office/powerpoint/2010/main" val="1902673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D8B149-E0F2-46F0-AC55-6D3947D2FD48}"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0E99B-16B3-480A-8AA9-2062A2451497}" type="slidenum">
              <a:rPr lang="en-US" smtClean="0"/>
              <a:t>‹#›</a:t>
            </a:fld>
            <a:endParaRPr lang="en-US"/>
          </a:p>
        </p:txBody>
      </p:sp>
    </p:spTree>
    <p:extLst>
      <p:ext uri="{BB962C8B-B14F-4D97-AF65-F5344CB8AC3E}">
        <p14:creationId xmlns:p14="http://schemas.microsoft.com/office/powerpoint/2010/main" val="1903964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AD8B149-E0F2-46F0-AC55-6D3947D2FD48}" type="datetimeFigureOut">
              <a:rPr lang="en-US" smtClean="0"/>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0E99B-16B3-480A-8AA9-2062A2451497}" type="slidenum">
              <a:rPr lang="en-US" smtClean="0"/>
              <a:t>‹#›</a:t>
            </a:fld>
            <a:endParaRPr lang="en-US"/>
          </a:p>
        </p:txBody>
      </p:sp>
    </p:spTree>
    <p:extLst>
      <p:ext uri="{BB962C8B-B14F-4D97-AF65-F5344CB8AC3E}">
        <p14:creationId xmlns:p14="http://schemas.microsoft.com/office/powerpoint/2010/main" val="2138557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D8B149-E0F2-46F0-AC55-6D3947D2FD48}" type="datetimeFigureOut">
              <a:rPr lang="en-US" smtClean="0"/>
              <a:t>11/5/2024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0E99B-16B3-480A-8AA9-2062A2451497}" type="slidenum">
              <a:rPr lang="en-US" smtClean="0"/>
              <a:t>‹#›</a:t>
            </a:fld>
            <a:endParaRPr lang="en-US"/>
          </a:p>
        </p:txBody>
      </p:sp>
    </p:spTree>
    <p:extLst>
      <p:ext uri="{BB962C8B-B14F-4D97-AF65-F5344CB8AC3E}">
        <p14:creationId xmlns:p14="http://schemas.microsoft.com/office/powerpoint/2010/main" val="2087541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D8B149-E0F2-46F0-AC55-6D3947D2FD48}" type="datetimeFigureOut">
              <a:rPr lang="en-US" smtClean="0"/>
              <a:t>11/5/2024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0E99B-16B3-480A-8AA9-2062A2451497}" type="slidenum">
              <a:rPr lang="en-US" smtClean="0"/>
              <a:t>‹#›</a:t>
            </a:fld>
            <a:endParaRPr lang="en-US"/>
          </a:p>
        </p:txBody>
      </p:sp>
    </p:spTree>
    <p:extLst>
      <p:ext uri="{BB962C8B-B14F-4D97-AF65-F5344CB8AC3E}">
        <p14:creationId xmlns:p14="http://schemas.microsoft.com/office/powerpoint/2010/main" val="2834114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D8B149-E0F2-46F0-AC55-6D3947D2FD48}" type="datetimeFigureOut">
              <a:rPr lang="en-US" smtClean="0"/>
              <a:t>11/5/2024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0E99B-16B3-480A-8AA9-2062A2451497}" type="slidenum">
              <a:rPr lang="en-US" smtClean="0"/>
              <a:t>‹#›</a:t>
            </a:fld>
            <a:endParaRPr lang="en-US"/>
          </a:p>
        </p:txBody>
      </p:sp>
    </p:spTree>
    <p:extLst>
      <p:ext uri="{BB962C8B-B14F-4D97-AF65-F5344CB8AC3E}">
        <p14:creationId xmlns:p14="http://schemas.microsoft.com/office/powerpoint/2010/main" val="4107843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D8B149-E0F2-46F0-AC55-6D3947D2FD48}" type="datetimeFigureOut">
              <a:rPr lang="en-US" smtClean="0"/>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0E99B-16B3-480A-8AA9-2062A2451497}" type="slidenum">
              <a:rPr lang="en-US" smtClean="0"/>
              <a:t>‹#›</a:t>
            </a:fld>
            <a:endParaRPr lang="en-US"/>
          </a:p>
        </p:txBody>
      </p:sp>
    </p:spTree>
    <p:extLst>
      <p:ext uri="{BB962C8B-B14F-4D97-AF65-F5344CB8AC3E}">
        <p14:creationId xmlns:p14="http://schemas.microsoft.com/office/powerpoint/2010/main" val="1026920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D8B149-E0F2-46F0-AC55-6D3947D2FD48}" type="datetimeFigureOut">
              <a:rPr lang="en-US" smtClean="0"/>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0E99B-16B3-480A-8AA9-2062A2451497}" type="slidenum">
              <a:rPr lang="en-US" smtClean="0"/>
              <a:t>‹#›</a:t>
            </a:fld>
            <a:endParaRPr lang="en-US"/>
          </a:p>
        </p:txBody>
      </p:sp>
    </p:spTree>
    <p:extLst>
      <p:ext uri="{BB962C8B-B14F-4D97-AF65-F5344CB8AC3E}">
        <p14:creationId xmlns:p14="http://schemas.microsoft.com/office/powerpoint/2010/main" val="31426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D8B149-E0F2-46F0-AC55-6D3947D2FD48}" type="datetimeFigureOut">
              <a:rPr lang="en-US" smtClean="0"/>
              <a:t>11/5/2024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D0E99B-16B3-480A-8AA9-2062A2451497}" type="slidenum">
              <a:rPr lang="en-US" smtClean="0"/>
              <a:t>‹#›</a:t>
            </a:fld>
            <a:endParaRPr lang="en-US"/>
          </a:p>
        </p:txBody>
      </p:sp>
    </p:spTree>
    <p:extLst>
      <p:ext uri="{BB962C8B-B14F-4D97-AF65-F5344CB8AC3E}">
        <p14:creationId xmlns:p14="http://schemas.microsoft.com/office/powerpoint/2010/main" val="22742831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BA6D3B3-D97B-4F8D-B7D4-6FB21B0B8EA9}" type="datetimeFigureOut">
              <a:rPr lang="en-US" smtClean="0"/>
              <a:t>11/5/2024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8A2310C-A42F-4381-BB4A-B67A0C127CB8}" type="slidenum">
              <a:rPr lang="en-US" smtClean="0"/>
              <a:t>‹#›</a:t>
            </a:fld>
            <a:endParaRPr lang="en-US"/>
          </a:p>
        </p:txBody>
      </p:sp>
    </p:spTree>
    <p:extLst>
      <p:ext uri="{BB962C8B-B14F-4D97-AF65-F5344CB8AC3E}">
        <p14:creationId xmlns:p14="http://schemas.microsoft.com/office/powerpoint/2010/main" val="136631071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notesSlide" Target="../notesSlides/notesSlide13.xml"/><Relationship Id="rId1" Type="http://schemas.openxmlformats.org/officeDocument/2006/relationships/slideLayout" Target="../slideLayouts/slideLayout14.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2.png"/><Relationship Id="rId7" Type="http://schemas.openxmlformats.org/officeDocument/2006/relationships/diagramColors" Target="../diagrams/colors3.xml"/><Relationship Id="rId2" Type="http://schemas.openxmlformats.org/officeDocument/2006/relationships/notesSlide" Target="../notesSlides/notesSlide14.xml"/><Relationship Id="rId1" Type="http://schemas.openxmlformats.org/officeDocument/2006/relationships/slideLayout" Target="../slideLayouts/slideLayout14.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5.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2.png"/><Relationship Id="rId7" Type="http://schemas.openxmlformats.org/officeDocument/2006/relationships/diagramColors" Target="../diagrams/colors4.xml"/><Relationship Id="rId2" Type="http://schemas.openxmlformats.org/officeDocument/2006/relationships/notesSlide" Target="../notesSlides/notesSlide15.xml"/><Relationship Id="rId1" Type="http://schemas.openxmlformats.org/officeDocument/2006/relationships/slideLayout" Target="../slideLayouts/slideLayout14.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7.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youtube.com/watch?v=9K8W4ooygUU"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s://vimeo.com/9849184"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2"/>
          <p:cNvSpPr txBox="1">
            <a:spLocks noChangeArrowheads="1"/>
          </p:cNvSpPr>
          <p:nvPr/>
        </p:nvSpPr>
        <p:spPr bwMode="auto">
          <a:xfrm>
            <a:off x="291682" y="1029808"/>
            <a:ext cx="8623718" cy="4168711"/>
          </a:xfrm>
          <a:prstGeom prst="rect">
            <a:avLst/>
          </a:prstGeom>
          <a:noFill/>
          <a:ln w="12700">
            <a:noFill/>
            <a:miter lim="800000"/>
            <a:headEnd/>
            <a:tailEnd/>
          </a:ln>
        </p:spPr>
        <p:txBody>
          <a:bodyPr lIns="88779" tIns="43611" rIns="88779" bIns="43611"/>
          <a:lstStyle/>
          <a:p>
            <a:pPr marL="336427" indent="-336427" algn="ctr" eaLnBrk="0" hangingPunct="0">
              <a:spcBef>
                <a:spcPct val="20000"/>
              </a:spcBef>
              <a:spcAft>
                <a:spcPts val="987"/>
              </a:spcAft>
              <a:buClr>
                <a:schemeClr val="hlink"/>
              </a:buClr>
              <a:buSzPct val="75000"/>
              <a:defRPr/>
            </a:pPr>
            <a:endParaRPr lang="en-US" altLang="en-US" b="1" kern="0" dirty="0">
              <a:solidFill>
                <a:schemeClr val="bg1"/>
              </a:solidFill>
            </a:endParaRPr>
          </a:p>
          <a:p>
            <a:pPr marL="336427" indent="-336427" algn="ctr" eaLnBrk="0" hangingPunct="0">
              <a:lnSpc>
                <a:spcPct val="90000"/>
              </a:lnSpc>
              <a:spcBef>
                <a:spcPct val="20000"/>
              </a:spcBef>
              <a:spcAft>
                <a:spcPct val="20000"/>
              </a:spcAft>
              <a:buClr>
                <a:schemeClr val="hlink"/>
              </a:buClr>
              <a:buSzPct val="75000"/>
              <a:defRPr/>
            </a:pPr>
            <a:r>
              <a:rPr lang="en-US" altLang="en-US" sz="4800" b="1" kern="0" dirty="0" smtClean="0">
                <a:solidFill>
                  <a:schemeClr val="bg1"/>
                </a:solidFill>
              </a:rPr>
              <a:t>Quality Improvement Seminar</a:t>
            </a:r>
          </a:p>
          <a:p>
            <a:pPr marL="336427" indent="-336427" algn="ctr" eaLnBrk="0" hangingPunct="0">
              <a:lnSpc>
                <a:spcPct val="90000"/>
              </a:lnSpc>
              <a:spcBef>
                <a:spcPct val="20000"/>
              </a:spcBef>
              <a:spcAft>
                <a:spcPct val="20000"/>
              </a:spcAft>
              <a:buClr>
                <a:schemeClr val="hlink"/>
              </a:buClr>
              <a:buSzPct val="75000"/>
              <a:defRPr/>
            </a:pPr>
            <a:endParaRPr lang="en-US" altLang="en-US" sz="2800" b="1" kern="0" dirty="0">
              <a:solidFill>
                <a:schemeClr val="bg1"/>
              </a:solidFill>
            </a:endParaRPr>
          </a:p>
          <a:p>
            <a:pPr marL="336427" indent="-336427" algn="ctr" eaLnBrk="0" hangingPunct="0">
              <a:lnSpc>
                <a:spcPct val="90000"/>
              </a:lnSpc>
              <a:spcBef>
                <a:spcPct val="20000"/>
              </a:spcBef>
              <a:spcAft>
                <a:spcPct val="20000"/>
              </a:spcAft>
              <a:buClr>
                <a:schemeClr val="hlink"/>
              </a:buClr>
              <a:buSzPct val="75000"/>
              <a:defRPr/>
            </a:pPr>
            <a:endParaRPr lang="en-US" altLang="en-US" sz="2800" b="1" kern="0" dirty="0">
              <a:solidFill>
                <a:schemeClr val="bg1"/>
              </a:solidFill>
            </a:endParaRPr>
          </a:p>
          <a:p>
            <a:pPr marL="336427" indent="-336427" algn="ctr" eaLnBrk="0" hangingPunct="0">
              <a:lnSpc>
                <a:spcPct val="90000"/>
              </a:lnSpc>
              <a:spcBef>
                <a:spcPct val="20000"/>
              </a:spcBef>
              <a:spcAft>
                <a:spcPct val="20000"/>
              </a:spcAft>
              <a:buClr>
                <a:schemeClr val="hlink"/>
              </a:buClr>
              <a:buSzPct val="75000"/>
              <a:defRPr/>
            </a:pPr>
            <a:r>
              <a:rPr lang="en-US" altLang="en-US" sz="3200" kern="0" dirty="0" smtClean="0">
                <a:ln w="10541" cmpd="sng">
                  <a:solidFill>
                    <a:schemeClr val="accent1">
                      <a:shade val="88000"/>
                      <a:satMod val="110000"/>
                    </a:schemeClr>
                  </a:solidFill>
                  <a:prstDash val="solid"/>
                </a:ln>
                <a:solidFill>
                  <a:schemeClr val="accent1"/>
                </a:solidFill>
              </a:rPr>
              <a:t>Mark Splaine &amp; Emma Warshauer</a:t>
            </a:r>
          </a:p>
          <a:p>
            <a:pPr marL="336427" indent="-336427" algn="ctr" eaLnBrk="0" hangingPunct="0">
              <a:lnSpc>
                <a:spcPct val="90000"/>
              </a:lnSpc>
              <a:spcBef>
                <a:spcPct val="20000"/>
              </a:spcBef>
              <a:spcAft>
                <a:spcPct val="20000"/>
              </a:spcAft>
              <a:buClr>
                <a:schemeClr val="hlink"/>
              </a:buClr>
              <a:buSzPct val="75000"/>
              <a:defRPr/>
            </a:pPr>
            <a:r>
              <a:rPr lang="en-US" altLang="en-US" sz="3200" kern="0" dirty="0" smtClean="0">
                <a:ln w="10541" cmpd="sng">
                  <a:solidFill>
                    <a:schemeClr val="accent1">
                      <a:shade val="88000"/>
                      <a:satMod val="110000"/>
                    </a:schemeClr>
                  </a:solidFill>
                  <a:prstDash val="solid"/>
                </a:ln>
                <a:solidFill>
                  <a:schemeClr val="accent1"/>
                </a:solidFill>
              </a:rPr>
              <a:t>November </a:t>
            </a:r>
            <a:r>
              <a:rPr lang="en-US" altLang="en-US" sz="3200" kern="0" dirty="0">
                <a:ln w="10541" cmpd="sng">
                  <a:solidFill>
                    <a:schemeClr val="accent1">
                      <a:shade val="88000"/>
                      <a:satMod val="110000"/>
                    </a:schemeClr>
                  </a:solidFill>
                  <a:prstDash val="solid"/>
                </a:ln>
                <a:solidFill>
                  <a:schemeClr val="accent1"/>
                </a:solidFill>
              </a:rPr>
              <a:t>1</a:t>
            </a:r>
            <a:r>
              <a:rPr lang="en-US" altLang="en-US" sz="3200" kern="0" dirty="0" smtClean="0">
                <a:ln w="10541" cmpd="sng">
                  <a:solidFill>
                    <a:schemeClr val="accent1">
                      <a:shade val="88000"/>
                      <a:satMod val="110000"/>
                    </a:schemeClr>
                  </a:solidFill>
                  <a:prstDash val="solid"/>
                </a:ln>
                <a:solidFill>
                  <a:schemeClr val="accent1"/>
                </a:solidFill>
              </a:rPr>
              <a:t>4, 2024</a:t>
            </a:r>
            <a:endParaRPr lang="en-US" altLang="en-US" sz="3200" kern="0" dirty="0">
              <a:ln w="10541" cmpd="sng">
                <a:solidFill>
                  <a:schemeClr val="accent1">
                    <a:shade val="88000"/>
                    <a:satMod val="110000"/>
                  </a:schemeClr>
                </a:solidFill>
                <a:prstDash val="solid"/>
              </a:ln>
              <a:solidFill>
                <a:schemeClr val="accent1"/>
              </a:solidFill>
            </a:endParaRPr>
          </a:p>
          <a:p>
            <a:pPr marL="336427" indent="-336427" algn="ctr" eaLnBrk="0" hangingPunct="0">
              <a:lnSpc>
                <a:spcPct val="90000"/>
              </a:lnSpc>
              <a:spcBef>
                <a:spcPct val="20000"/>
              </a:spcBef>
              <a:spcAft>
                <a:spcPct val="20000"/>
              </a:spcAft>
              <a:buClr>
                <a:schemeClr val="hlink"/>
              </a:buClr>
              <a:buSzPct val="75000"/>
              <a:defRPr/>
            </a:pPr>
            <a:endParaRPr lang="en-US" altLang="en-US" sz="2800" b="1" kern="0" dirty="0">
              <a:solidFill>
                <a:schemeClr val="bg1"/>
              </a:solidFill>
            </a:endParaRPr>
          </a:p>
        </p:txBody>
      </p:sp>
      <p:pic>
        <p:nvPicPr>
          <p:cNvPr id="2050"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914400" y="5056967"/>
            <a:ext cx="1000125" cy="10001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914525" y="5047792"/>
            <a:ext cx="7458075" cy="584775"/>
          </a:xfrm>
          <a:prstGeom prst="rect">
            <a:avLst/>
          </a:prstGeom>
          <a:noFill/>
        </p:spPr>
        <p:txBody>
          <a:bodyPr wrap="square" rtlCol="0">
            <a:spAutoFit/>
          </a:bodyPr>
          <a:lstStyle/>
          <a:p>
            <a:r>
              <a:rPr lang="en-US" sz="3200" dirty="0" smtClean="0">
                <a:solidFill>
                  <a:srgbClr val="893BC3"/>
                </a:solidFill>
                <a:latin typeface="Aharoni" panose="02010803020104030203" pitchFamily="2" charset="-79"/>
                <a:cs typeface="Aharoni" panose="02010803020104030203" pitchFamily="2" charset="-79"/>
              </a:rPr>
              <a:t>Nurse Practitioner &amp; Physician Assistant</a:t>
            </a:r>
          </a:p>
        </p:txBody>
      </p:sp>
      <p:sp>
        <p:nvSpPr>
          <p:cNvPr id="3" name="Rectangle 2"/>
          <p:cNvSpPr/>
          <p:nvPr/>
        </p:nvSpPr>
        <p:spPr>
          <a:xfrm>
            <a:off x="1914525" y="5432513"/>
            <a:ext cx="5668690" cy="523220"/>
          </a:xfrm>
          <a:prstGeom prst="rect">
            <a:avLst/>
          </a:prstGeom>
        </p:spPr>
        <p:txBody>
          <a:bodyPr wrap="square">
            <a:spAutoFit/>
          </a:bodyPr>
          <a:lstStyle/>
          <a:p>
            <a:r>
              <a:rPr lang="en-US" sz="2800" dirty="0" smtClean="0">
                <a:solidFill>
                  <a:schemeClr val="tx2">
                    <a:lumMod val="40000"/>
                    <a:lumOff val="60000"/>
                  </a:schemeClr>
                </a:solidFill>
                <a:latin typeface="Aharoni" panose="02010803020104030203" pitchFamily="2" charset="-79"/>
                <a:cs typeface="Aharoni" panose="02010803020104030203" pitchFamily="2" charset="-79"/>
              </a:rPr>
              <a:t>Training Programs</a:t>
            </a:r>
            <a:endParaRPr lang="en-US" sz="2800" dirty="0">
              <a:solidFill>
                <a:schemeClr val="tx2">
                  <a:lumMod val="40000"/>
                  <a:lumOff val="60000"/>
                </a:schemeClr>
              </a:solidFill>
              <a:latin typeface="Aharoni" panose="02010803020104030203" pitchFamily="2" charset="-79"/>
              <a:cs typeface="Aharoni" panose="02010803020104030203" pitchFamily="2" charset="-79"/>
            </a:endParaRPr>
          </a:p>
        </p:txBody>
      </p:sp>
      <p:sp>
        <p:nvSpPr>
          <p:cNvPr id="4" name="TextBox 3"/>
          <p:cNvSpPr txBox="1"/>
          <p:nvPr/>
        </p:nvSpPr>
        <p:spPr>
          <a:xfrm rot="21353334">
            <a:off x="80962" y="2381006"/>
            <a:ext cx="2667000" cy="461665"/>
          </a:xfrm>
          <a:prstGeom prst="rect">
            <a:avLst/>
          </a:prstGeom>
          <a:noFill/>
        </p:spPr>
        <p:txBody>
          <a:bodyPr wrap="square" rtlCol="0">
            <a:spAutoFit/>
          </a:bodyPr>
          <a:lstStyle/>
          <a:p>
            <a:pPr algn="ctr"/>
            <a:r>
              <a:rPr lang="en-US" sz="2400" b="1" dirty="0" smtClean="0">
                <a:solidFill>
                  <a:schemeClr val="accent3">
                    <a:lumMod val="75000"/>
                  </a:schemeClr>
                </a:solidFill>
                <a:latin typeface="Aharoni" panose="02010803020104030203" pitchFamily="2" charset="-79"/>
                <a:cs typeface="Aharoni" panose="02010803020104030203" pitchFamily="2" charset="-79"/>
              </a:rPr>
              <a:t>INTERACTIVE</a:t>
            </a:r>
            <a:endParaRPr lang="en-US" sz="2400" b="1" dirty="0">
              <a:solidFill>
                <a:schemeClr val="accent3">
                  <a:lumMod val="75000"/>
                </a:schemeClr>
              </a:solidFill>
              <a:latin typeface="Aharoni" panose="02010803020104030203" pitchFamily="2" charset="-79"/>
              <a:cs typeface="Aharoni" panose="02010803020104030203" pitchFamily="2" charset="-79"/>
            </a:endParaRPr>
          </a:p>
        </p:txBody>
      </p:sp>
      <p:sp>
        <p:nvSpPr>
          <p:cNvPr id="7" name="TextBox 6"/>
          <p:cNvSpPr txBox="1"/>
          <p:nvPr/>
        </p:nvSpPr>
        <p:spPr>
          <a:xfrm>
            <a:off x="2895600" y="2667000"/>
            <a:ext cx="2667000" cy="461665"/>
          </a:xfrm>
          <a:prstGeom prst="rect">
            <a:avLst/>
          </a:prstGeom>
          <a:noFill/>
        </p:spPr>
        <p:txBody>
          <a:bodyPr wrap="square" rtlCol="0">
            <a:spAutoFit/>
          </a:bodyPr>
          <a:lstStyle/>
          <a:p>
            <a:pPr algn="ctr"/>
            <a:r>
              <a:rPr lang="en-US" sz="2400" b="1" dirty="0" smtClean="0">
                <a:solidFill>
                  <a:schemeClr val="accent3">
                    <a:lumMod val="75000"/>
                  </a:schemeClr>
                </a:solidFill>
                <a:latin typeface="Aharoni" panose="02010803020104030203" pitchFamily="2" charset="-79"/>
                <a:cs typeface="Aharoni" panose="02010803020104030203" pitchFamily="2" charset="-79"/>
              </a:rPr>
              <a:t>INFORMATIVE</a:t>
            </a:r>
            <a:endParaRPr lang="en-US" sz="2400" b="1" dirty="0">
              <a:solidFill>
                <a:schemeClr val="accent3">
                  <a:lumMod val="75000"/>
                </a:schemeClr>
              </a:solidFill>
              <a:latin typeface="Aharoni" panose="02010803020104030203" pitchFamily="2" charset="-79"/>
              <a:cs typeface="Aharoni" panose="02010803020104030203" pitchFamily="2" charset="-79"/>
            </a:endParaRPr>
          </a:p>
        </p:txBody>
      </p:sp>
      <p:sp>
        <p:nvSpPr>
          <p:cNvPr id="8" name="TextBox 7"/>
          <p:cNvSpPr txBox="1"/>
          <p:nvPr/>
        </p:nvSpPr>
        <p:spPr>
          <a:xfrm rot="730540">
            <a:off x="5992201" y="3148479"/>
            <a:ext cx="2667000" cy="461665"/>
          </a:xfrm>
          <a:prstGeom prst="rect">
            <a:avLst/>
          </a:prstGeom>
          <a:noFill/>
        </p:spPr>
        <p:txBody>
          <a:bodyPr wrap="square" rtlCol="0">
            <a:spAutoFit/>
          </a:bodyPr>
          <a:lstStyle/>
          <a:p>
            <a:pPr algn="ctr"/>
            <a:r>
              <a:rPr lang="en-US" sz="2400" b="1" dirty="0" smtClean="0">
                <a:solidFill>
                  <a:schemeClr val="accent3">
                    <a:lumMod val="75000"/>
                  </a:schemeClr>
                </a:solidFill>
                <a:latin typeface="Aharoni" panose="02010803020104030203" pitchFamily="2" charset="-79"/>
                <a:cs typeface="Aharoni" panose="02010803020104030203" pitchFamily="2" charset="-79"/>
              </a:rPr>
              <a:t>SKILL BUILDING</a:t>
            </a:r>
            <a:endParaRPr lang="en-US" sz="2400" b="1" dirty="0">
              <a:solidFill>
                <a:schemeClr val="accent3">
                  <a:lumMod val="75000"/>
                </a:schemeClr>
              </a:solidFill>
              <a:latin typeface="Aharoni" panose="02010803020104030203" pitchFamily="2" charset="-79"/>
              <a:cs typeface="Aharoni" panose="02010803020104030203" pitchFamily="2" charset="-79"/>
            </a:endParaRPr>
          </a:p>
        </p:txBody>
      </p:sp>
      <p:sp>
        <p:nvSpPr>
          <p:cNvPr id="9" name="TextBox 8"/>
          <p:cNvSpPr txBox="1"/>
          <p:nvPr/>
        </p:nvSpPr>
        <p:spPr>
          <a:xfrm>
            <a:off x="6019800" y="2362200"/>
            <a:ext cx="2667000" cy="461665"/>
          </a:xfrm>
          <a:prstGeom prst="rect">
            <a:avLst/>
          </a:prstGeom>
          <a:noFill/>
        </p:spPr>
        <p:txBody>
          <a:bodyPr wrap="square" rtlCol="0">
            <a:spAutoFit/>
          </a:bodyPr>
          <a:lstStyle/>
          <a:p>
            <a:pPr algn="ctr"/>
            <a:r>
              <a:rPr lang="en-US" sz="2400" b="1" dirty="0" smtClean="0">
                <a:solidFill>
                  <a:schemeClr val="accent3">
                    <a:lumMod val="75000"/>
                  </a:schemeClr>
                </a:solidFill>
                <a:latin typeface="Aharoni" panose="02010803020104030203" pitchFamily="2" charset="-79"/>
                <a:cs typeface="Aharoni" panose="02010803020104030203" pitchFamily="2" charset="-79"/>
              </a:rPr>
              <a:t>TEAM WORK</a:t>
            </a:r>
            <a:endParaRPr lang="en-US" sz="2400" b="1" dirty="0">
              <a:solidFill>
                <a:schemeClr val="accent3">
                  <a:lumMod val="75000"/>
                </a:schemeClr>
              </a:solidFill>
              <a:latin typeface="Aharoni" panose="02010803020104030203" pitchFamily="2" charset="-79"/>
              <a:cs typeface="Aharoni" panose="02010803020104030203" pitchFamily="2" charset="-79"/>
            </a:endParaRPr>
          </a:p>
        </p:txBody>
      </p:sp>
      <p:sp>
        <p:nvSpPr>
          <p:cNvPr id="10" name="TextBox 9"/>
          <p:cNvSpPr txBox="1"/>
          <p:nvPr/>
        </p:nvSpPr>
        <p:spPr>
          <a:xfrm rot="21287501">
            <a:off x="701247" y="959843"/>
            <a:ext cx="2667000" cy="461665"/>
          </a:xfrm>
          <a:prstGeom prst="rect">
            <a:avLst/>
          </a:prstGeom>
          <a:noFill/>
        </p:spPr>
        <p:txBody>
          <a:bodyPr wrap="square" rtlCol="0">
            <a:spAutoFit/>
          </a:bodyPr>
          <a:lstStyle/>
          <a:p>
            <a:pPr algn="ctr"/>
            <a:r>
              <a:rPr lang="en-US" sz="2400" b="1" dirty="0" smtClean="0">
                <a:solidFill>
                  <a:schemeClr val="accent3">
                    <a:lumMod val="75000"/>
                  </a:schemeClr>
                </a:solidFill>
                <a:latin typeface="Aharoni" panose="02010803020104030203" pitchFamily="2" charset="-79"/>
                <a:cs typeface="Aharoni" panose="02010803020104030203" pitchFamily="2" charset="-79"/>
              </a:rPr>
              <a:t>STRATEGIC</a:t>
            </a:r>
            <a:endParaRPr lang="en-US" sz="2400" b="1" dirty="0">
              <a:solidFill>
                <a:schemeClr val="accent3">
                  <a:lumMod val="75000"/>
                </a:schemeClr>
              </a:solidFill>
              <a:latin typeface="Aharoni" panose="02010803020104030203" pitchFamily="2" charset="-79"/>
              <a:cs typeface="Aharoni" panose="02010803020104030203" pitchFamily="2" charset="-79"/>
            </a:endParaRPr>
          </a:p>
        </p:txBody>
      </p:sp>
      <p:sp>
        <p:nvSpPr>
          <p:cNvPr id="11" name="TextBox 10"/>
          <p:cNvSpPr txBox="1"/>
          <p:nvPr/>
        </p:nvSpPr>
        <p:spPr>
          <a:xfrm rot="330888">
            <a:off x="5735387" y="1002626"/>
            <a:ext cx="2667000" cy="461665"/>
          </a:xfrm>
          <a:prstGeom prst="rect">
            <a:avLst/>
          </a:prstGeom>
          <a:noFill/>
        </p:spPr>
        <p:txBody>
          <a:bodyPr wrap="square" rtlCol="0">
            <a:spAutoFit/>
          </a:bodyPr>
          <a:lstStyle/>
          <a:p>
            <a:pPr algn="ctr"/>
            <a:r>
              <a:rPr lang="en-US" sz="2400" b="1" dirty="0" smtClean="0">
                <a:solidFill>
                  <a:schemeClr val="accent3">
                    <a:lumMod val="75000"/>
                  </a:schemeClr>
                </a:solidFill>
                <a:latin typeface="Aharoni" panose="02010803020104030203" pitchFamily="2" charset="-79"/>
                <a:cs typeface="Aharoni" panose="02010803020104030203" pitchFamily="2" charset="-79"/>
              </a:rPr>
              <a:t>FOCUSED</a:t>
            </a:r>
            <a:endParaRPr lang="en-US" sz="2400" b="1" dirty="0">
              <a:solidFill>
                <a:schemeClr val="accent3">
                  <a:lumMod val="75000"/>
                </a:schemeClr>
              </a:solidFill>
              <a:latin typeface="Aharoni" panose="02010803020104030203" pitchFamily="2" charset="-79"/>
              <a:cs typeface="Aharoni" panose="02010803020104030203" pitchFamily="2" charset="-79"/>
            </a:endParaRPr>
          </a:p>
        </p:txBody>
      </p:sp>
      <p:sp>
        <p:nvSpPr>
          <p:cNvPr id="12" name="TextBox 11"/>
          <p:cNvSpPr txBox="1"/>
          <p:nvPr/>
        </p:nvSpPr>
        <p:spPr>
          <a:xfrm>
            <a:off x="228600" y="3119735"/>
            <a:ext cx="2667000" cy="461665"/>
          </a:xfrm>
          <a:prstGeom prst="rect">
            <a:avLst/>
          </a:prstGeom>
          <a:noFill/>
        </p:spPr>
        <p:txBody>
          <a:bodyPr wrap="square" rtlCol="0">
            <a:spAutoFit/>
          </a:bodyPr>
          <a:lstStyle/>
          <a:p>
            <a:pPr algn="ctr"/>
            <a:r>
              <a:rPr lang="en-US" sz="2400" b="1" dirty="0" smtClean="0">
                <a:solidFill>
                  <a:schemeClr val="accent3">
                    <a:lumMod val="75000"/>
                  </a:schemeClr>
                </a:solidFill>
                <a:latin typeface="Aharoni" panose="02010803020104030203" pitchFamily="2" charset="-79"/>
                <a:cs typeface="Aharoni" panose="02010803020104030203" pitchFamily="2" charset="-79"/>
              </a:rPr>
              <a:t>FUN</a:t>
            </a:r>
            <a:endParaRPr lang="en-US" sz="2400" b="1" dirty="0">
              <a:solidFill>
                <a:schemeClr val="accent3">
                  <a:lumMod val="75000"/>
                </a:schemeClr>
              </a:solidFill>
              <a:latin typeface="Aharoni" panose="02010803020104030203" pitchFamily="2" charset="-79"/>
              <a:cs typeface="Aharoni" panose="02010803020104030203" pitchFamily="2" charset="-79"/>
            </a:endParaRPr>
          </a:p>
        </p:txBody>
      </p:sp>
      <p:sp>
        <p:nvSpPr>
          <p:cNvPr id="13" name="TextBox 12"/>
          <p:cNvSpPr txBox="1"/>
          <p:nvPr/>
        </p:nvSpPr>
        <p:spPr>
          <a:xfrm>
            <a:off x="3124200" y="1062335"/>
            <a:ext cx="2667000" cy="461665"/>
          </a:xfrm>
          <a:prstGeom prst="rect">
            <a:avLst/>
          </a:prstGeom>
          <a:noFill/>
        </p:spPr>
        <p:txBody>
          <a:bodyPr wrap="square" rtlCol="0">
            <a:spAutoFit/>
          </a:bodyPr>
          <a:lstStyle/>
          <a:p>
            <a:pPr algn="ctr"/>
            <a:r>
              <a:rPr lang="en-US" sz="2400" b="1" dirty="0" smtClean="0">
                <a:solidFill>
                  <a:schemeClr val="accent3">
                    <a:lumMod val="75000"/>
                  </a:schemeClr>
                </a:solidFill>
                <a:latin typeface="Aharoni" panose="02010803020104030203" pitchFamily="2" charset="-79"/>
                <a:cs typeface="Aharoni" panose="02010803020104030203" pitchFamily="2" charset="-79"/>
              </a:rPr>
              <a:t>RELEVANT</a:t>
            </a:r>
            <a:endParaRPr lang="en-US" sz="2400" b="1" dirty="0">
              <a:solidFill>
                <a:schemeClr val="accent3">
                  <a:lumMod val="75000"/>
                </a:schemeClr>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08051907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762000"/>
            <a:ext cx="9144000" cy="5638800"/>
          </a:xfrm>
          <a:prstGeom prst="rect">
            <a:avLst/>
          </a:prstGeom>
        </p:spPr>
      </p:pic>
    </p:spTree>
    <p:extLst>
      <p:ext uri="{BB962C8B-B14F-4D97-AF65-F5344CB8AC3E}">
        <p14:creationId xmlns:p14="http://schemas.microsoft.com/office/powerpoint/2010/main" val="21656418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13"/>
          <p:cNvSpPr>
            <a:spLocks noGrp="1" noChangeArrowheads="1"/>
          </p:cNvSpPr>
          <p:nvPr>
            <p:ph type="body" idx="1"/>
          </p:nvPr>
        </p:nvSpPr>
        <p:spPr>
          <a:xfrm>
            <a:off x="152400" y="914400"/>
            <a:ext cx="8839200" cy="5334000"/>
          </a:xfrm>
        </p:spPr>
        <p:txBody>
          <a:bodyPr anchor="ctr" anchorCtr="0">
            <a:normAutofit fontScale="92500" lnSpcReduction="20000"/>
          </a:bodyPr>
          <a:lstStyle/>
          <a:p>
            <a:pPr marL="0" indent="0">
              <a:lnSpc>
                <a:spcPct val="110000"/>
              </a:lnSpc>
              <a:buNone/>
              <a:defRPr/>
            </a:pPr>
            <a:r>
              <a:rPr lang="en-US" altLang="en-US" b="1" i="1" dirty="0" smtClean="0">
                <a:solidFill>
                  <a:schemeClr val="tx2"/>
                </a:solidFill>
              </a:rPr>
              <a:t>A </a:t>
            </a:r>
            <a:r>
              <a:rPr lang="en-US" altLang="en-US" sz="4200" b="1" dirty="0" smtClean="0">
                <a:solidFill>
                  <a:schemeClr val="accent6">
                    <a:lumMod val="75000"/>
                  </a:schemeClr>
                </a:solidFill>
              </a:rPr>
              <a:t>PROJECT CHARTER </a:t>
            </a:r>
            <a:r>
              <a:rPr lang="en-US" altLang="en-US" b="1" i="1" dirty="0" smtClean="0">
                <a:solidFill>
                  <a:schemeClr val="tx2"/>
                </a:solidFill>
              </a:rPr>
              <a:t>adds structure as you plan</a:t>
            </a:r>
            <a:endParaRPr lang="en-US" altLang="en-US" b="1" i="1" dirty="0">
              <a:solidFill>
                <a:schemeClr val="tx2"/>
              </a:solidFill>
            </a:endParaRPr>
          </a:p>
          <a:p>
            <a:pPr>
              <a:lnSpc>
                <a:spcPct val="110000"/>
              </a:lnSpc>
              <a:buClr>
                <a:schemeClr val="accent6">
                  <a:lumMod val="75000"/>
                </a:schemeClr>
              </a:buClr>
              <a:buFont typeface="Wingdings" panose="05000000000000000000" pitchFamily="2" charset="2"/>
              <a:buChar char="§"/>
              <a:defRPr/>
            </a:pPr>
            <a:r>
              <a:rPr lang="en-US" altLang="en-US" b="1" dirty="0" smtClean="0">
                <a:solidFill>
                  <a:schemeClr val="tx2"/>
                </a:solidFill>
              </a:rPr>
              <a:t>What</a:t>
            </a:r>
            <a:r>
              <a:rPr lang="en-US" altLang="en-US" dirty="0" smtClean="0">
                <a:solidFill>
                  <a:schemeClr val="tx2"/>
                </a:solidFill>
              </a:rPr>
              <a:t> are we trying to accomplish? &amp; </a:t>
            </a:r>
            <a:r>
              <a:rPr lang="en-US" altLang="en-US" b="1" dirty="0" smtClean="0">
                <a:solidFill>
                  <a:schemeClr val="tx2"/>
                </a:solidFill>
              </a:rPr>
              <a:t>Why</a:t>
            </a:r>
            <a:r>
              <a:rPr lang="en-US" altLang="en-US" dirty="0" smtClean="0">
                <a:solidFill>
                  <a:schemeClr val="tx2"/>
                </a:solidFill>
              </a:rPr>
              <a:t>?</a:t>
            </a:r>
          </a:p>
          <a:p>
            <a:pPr>
              <a:lnSpc>
                <a:spcPct val="110000"/>
              </a:lnSpc>
              <a:buClr>
                <a:schemeClr val="accent6">
                  <a:lumMod val="75000"/>
                </a:schemeClr>
              </a:buClr>
              <a:buFont typeface="Wingdings" panose="05000000000000000000" pitchFamily="2" charset="2"/>
              <a:buChar char="§"/>
              <a:defRPr/>
            </a:pPr>
            <a:r>
              <a:rPr lang="en-US" altLang="en-US" dirty="0" smtClean="0">
                <a:solidFill>
                  <a:schemeClr val="tx2"/>
                </a:solidFill>
              </a:rPr>
              <a:t>Will we know if the change made an impact?</a:t>
            </a:r>
          </a:p>
          <a:p>
            <a:pPr lvl="1">
              <a:lnSpc>
                <a:spcPct val="110000"/>
              </a:lnSpc>
              <a:buFont typeface="Arial" panose="020B0604020202020204" pitchFamily="34" charset="0"/>
              <a:buChar char="•"/>
              <a:defRPr/>
            </a:pPr>
            <a:r>
              <a:rPr lang="en-US" altLang="en-US" dirty="0" smtClean="0">
                <a:solidFill>
                  <a:schemeClr val="tx2"/>
                </a:solidFill>
              </a:rPr>
              <a:t>A tool for training and/or communication </a:t>
            </a:r>
          </a:p>
          <a:p>
            <a:pPr lvl="1">
              <a:lnSpc>
                <a:spcPct val="110000"/>
              </a:lnSpc>
              <a:buFont typeface="Arial" panose="020B0604020202020204" pitchFamily="34" charset="0"/>
              <a:buChar char="•"/>
              <a:defRPr/>
            </a:pPr>
            <a:r>
              <a:rPr lang="en-US" altLang="en-US" dirty="0" smtClean="0">
                <a:solidFill>
                  <a:schemeClr val="tx2"/>
                </a:solidFill>
              </a:rPr>
              <a:t>Baseline data</a:t>
            </a:r>
          </a:p>
          <a:p>
            <a:pPr lvl="1">
              <a:lnSpc>
                <a:spcPct val="110000"/>
              </a:lnSpc>
              <a:buFont typeface="Arial" panose="020B0604020202020204" pitchFamily="34" charset="0"/>
              <a:buChar char="•"/>
              <a:defRPr/>
            </a:pPr>
            <a:r>
              <a:rPr lang="en-US" altLang="en-US" dirty="0" smtClean="0">
                <a:solidFill>
                  <a:schemeClr val="tx2"/>
                </a:solidFill>
              </a:rPr>
              <a:t>Goals</a:t>
            </a:r>
          </a:p>
          <a:p>
            <a:pPr lvl="1">
              <a:lnSpc>
                <a:spcPct val="110000"/>
              </a:lnSpc>
              <a:buFont typeface="Arial" panose="020B0604020202020204" pitchFamily="34" charset="0"/>
              <a:buChar char="•"/>
              <a:defRPr/>
            </a:pPr>
            <a:r>
              <a:rPr lang="en-US" altLang="en-US" dirty="0" smtClean="0">
                <a:solidFill>
                  <a:schemeClr val="tx2"/>
                </a:solidFill>
              </a:rPr>
              <a:t>Measures</a:t>
            </a:r>
          </a:p>
          <a:p>
            <a:pPr lvl="1">
              <a:lnSpc>
                <a:spcPct val="110000"/>
              </a:lnSpc>
              <a:buFont typeface="Arial" panose="020B0604020202020204" pitchFamily="34" charset="0"/>
              <a:buChar char="•"/>
              <a:defRPr/>
            </a:pPr>
            <a:r>
              <a:rPr lang="en-US" altLang="en-US" dirty="0" smtClean="0">
                <a:solidFill>
                  <a:schemeClr val="tx2"/>
                </a:solidFill>
              </a:rPr>
              <a:t>Stakeholders</a:t>
            </a:r>
          </a:p>
          <a:p>
            <a:pPr lvl="1">
              <a:lnSpc>
                <a:spcPct val="110000"/>
              </a:lnSpc>
              <a:buFont typeface="Arial" panose="020B0604020202020204" pitchFamily="34" charset="0"/>
              <a:buChar char="•"/>
              <a:defRPr/>
            </a:pPr>
            <a:r>
              <a:rPr lang="en-US" altLang="en-US" dirty="0" smtClean="0">
                <a:solidFill>
                  <a:schemeClr val="tx2"/>
                </a:solidFill>
              </a:rPr>
              <a:t>Barriers</a:t>
            </a:r>
          </a:p>
          <a:p>
            <a:pPr lvl="1">
              <a:lnSpc>
                <a:spcPct val="110000"/>
              </a:lnSpc>
              <a:buFont typeface="Arial" panose="020B0604020202020204" pitchFamily="34" charset="0"/>
              <a:buChar char="•"/>
              <a:defRPr/>
            </a:pPr>
            <a:r>
              <a:rPr lang="en-US" altLang="en-US" dirty="0" smtClean="0">
                <a:solidFill>
                  <a:schemeClr val="tx2"/>
                </a:solidFill>
              </a:rPr>
              <a:t>Expectations</a:t>
            </a:r>
          </a:p>
          <a:p>
            <a:pPr lvl="1">
              <a:lnSpc>
                <a:spcPct val="110000"/>
              </a:lnSpc>
              <a:buFont typeface="Arial" panose="020B0604020202020204" pitchFamily="34" charset="0"/>
              <a:buChar char="•"/>
              <a:defRPr/>
            </a:pPr>
            <a:r>
              <a:rPr lang="en-US" altLang="en-US" dirty="0" smtClean="0">
                <a:solidFill>
                  <a:schemeClr val="tx2"/>
                </a:solidFill>
              </a:rPr>
              <a:t>Ideas</a:t>
            </a:r>
          </a:p>
        </p:txBody>
      </p:sp>
      <p:sp>
        <p:nvSpPr>
          <p:cNvPr id="5" name="Slide Number Placeholder 5"/>
          <p:cNvSpPr txBox="1">
            <a:spLocks noGrp="1"/>
          </p:cNvSpPr>
          <p:nvPr/>
        </p:nvSpPr>
        <p:spPr bwMode="auto">
          <a:xfrm>
            <a:off x="6552710" y="6059684"/>
            <a:ext cx="1905521" cy="457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918" tIns="45457" rIns="90918" bIns="45457"/>
          <a:lstStyle>
            <a:lvl1pPr defTabSz="927100" eaLnBrk="0" hangingPunct="0">
              <a:spcBef>
                <a:spcPct val="20000"/>
              </a:spcBef>
              <a:spcAft>
                <a:spcPts val="1000"/>
              </a:spcAft>
              <a:buClr>
                <a:schemeClr val="hlink"/>
              </a:buClr>
              <a:buSzPct val="75000"/>
              <a:buFont typeface="Monotype Sorts"/>
              <a:buChar char="u"/>
              <a:defRPr sz="3200" b="1">
                <a:solidFill>
                  <a:schemeClr val="tx1"/>
                </a:solidFill>
                <a:latin typeface="Arial" pitchFamily="34" charset="0"/>
              </a:defRPr>
            </a:lvl1pPr>
            <a:lvl2pPr marL="742950" indent="-285750" defTabSz="927100" eaLnBrk="0" hangingPunct="0">
              <a:spcBef>
                <a:spcPct val="20000"/>
              </a:spcBef>
              <a:spcAft>
                <a:spcPts val="1000"/>
              </a:spcAft>
              <a:buClr>
                <a:schemeClr val="hlink"/>
              </a:buClr>
              <a:buSzPct val="75000"/>
              <a:buChar char="•"/>
              <a:defRPr sz="2800" b="1">
                <a:solidFill>
                  <a:schemeClr val="tx1"/>
                </a:solidFill>
                <a:latin typeface="Arial" pitchFamily="34" charset="0"/>
              </a:defRPr>
            </a:lvl2pPr>
            <a:lvl3pPr marL="1143000" indent="-228600" defTabSz="927100" eaLnBrk="0" hangingPunct="0">
              <a:spcBef>
                <a:spcPct val="20000"/>
              </a:spcBef>
              <a:spcAft>
                <a:spcPts val="1000"/>
              </a:spcAft>
              <a:buClr>
                <a:schemeClr val="hlink"/>
              </a:buClr>
              <a:buSzPct val="75000"/>
              <a:buFont typeface="Wingdings" pitchFamily="2" charset="2"/>
              <a:buChar char="ü"/>
              <a:defRPr sz="2400" b="1">
                <a:solidFill>
                  <a:schemeClr val="tx1"/>
                </a:solidFill>
                <a:latin typeface="Arial" pitchFamily="34" charset="0"/>
              </a:defRPr>
            </a:lvl3pPr>
            <a:lvl4pPr marL="1600200" indent="-228600" defTabSz="927100" eaLnBrk="0" hangingPunct="0">
              <a:spcBef>
                <a:spcPct val="20000"/>
              </a:spcBef>
              <a:spcAft>
                <a:spcPts val="1000"/>
              </a:spcAft>
              <a:buClr>
                <a:schemeClr val="hlink"/>
              </a:buClr>
              <a:buSzPct val="75000"/>
              <a:buFont typeface="Monotype Sorts"/>
              <a:buChar char=";"/>
              <a:defRPr sz="2000" b="1">
                <a:solidFill>
                  <a:schemeClr val="tx1"/>
                </a:solidFill>
                <a:latin typeface="Arial" pitchFamily="34" charset="0"/>
              </a:defRPr>
            </a:lvl4pPr>
            <a:lvl5pPr marL="2057400" indent="-228600" defTabSz="927100" eaLnBrk="0"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5pPr>
            <a:lvl6pPr marL="25146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6pPr>
            <a:lvl7pPr marL="29718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7pPr>
            <a:lvl8pPr marL="34290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8pPr>
            <a:lvl9pPr marL="38862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9pPr>
          </a:lstStyle>
          <a:p>
            <a:pPr algn="r">
              <a:spcBef>
                <a:spcPct val="0"/>
              </a:spcBef>
              <a:spcAft>
                <a:spcPct val="0"/>
              </a:spcAft>
              <a:buClrTx/>
              <a:buSzTx/>
              <a:buFontTx/>
              <a:buNone/>
            </a:pPr>
            <a:fld id="{BF1FEEBB-83AA-4BAB-8697-27EFFEA8DC70}" type="slidenum">
              <a:rPr lang="en-US" altLang="en-US" sz="1400" b="0">
                <a:solidFill>
                  <a:schemeClr val="bg1"/>
                </a:solidFill>
                <a:latin typeface="Times New Roman" pitchFamily="18" charset="0"/>
                <a:ea typeface="MS PGothic" pitchFamily="34" charset="-128"/>
              </a:rPr>
              <a:pPr algn="r">
                <a:spcBef>
                  <a:spcPct val="0"/>
                </a:spcBef>
                <a:spcAft>
                  <a:spcPct val="0"/>
                </a:spcAft>
                <a:buClrTx/>
                <a:buSzTx/>
                <a:buFontTx/>
                <a:buNone/>
              </a:pPr>
              <a:t>11</a:t>
            </a:fld>
            <a:endParaRPr lang="en-US" altLang="en-US" sz="1400" b="0" dirty="0">
              <a:solidFill>
                <a:schemeClr val="bg1"/>
              </a:solidFill>
              <a:latin typeface="Times New Roman" pitchFamily="18" charset="0"/>
              <a:ea typeface="MS PGothic" pitchFamily="34" charset="-128"/>
            </a:endParaRPr>
          </a:p>
        </p:txBody>
      </p:sp>
      <p:pic>
        <p:nvPicPr>
          <p:cNvPr id="3" name="Picture 2" descr="How Many Calories in a Banana - Howmanypedia"/>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689145">
            <a:off x="4709422" y="3435193"/>
            <a:ext cx="1827170" cy="2329375"/>
          </a:xfrm>
          <a:prstGeom prst="rect">
            <a:avLst/>
          </a:prstGeom>
        </p:spPr>
      </p:pic>
    </p:spTree>
    <p:extLst>
      <p:ext uri="{BB962C8B-B14F-4D97-AF65-F5344CB8AC3E}">
        <p14:creationId xmlns:p14="http://schemas.microsoft.com/office/powerpoint/2010/main" val="3174834114"/>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hlinkClick r:id="" action="ppaction://hlinkshowjump?jump=nextslide" highlightClick="1"/>
          </p:cNvPr>
          <p:cNvGraphicFramePr/>
          <p:nvPr>
            <p:extLst/>
          </p:nvPr>
        </p:nvGraphicFramePr>
        <p:xfrm>
          <a:off x="0" y="513915"/>
          <a:ext cx="8534402" cy="63440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37082" y="123767"/>
            <a:ext cx="2495759" cy="494160"/>
          </a:xfrm>
          <a:prstGeom prst="rect">
            <a:avLst/>
          </a:prstGeom>
        </p:spPr>
      </p:pic>
      <p:sp>
        <p:nvSpPr>
          <p:cNvPr id="2" name="TextBox 1"/>
          <p:cNvSpPr txBox="1"/>
          <p:nvPr/>
        </p:nvSpPr>
        <p:spPr>
          <a:xfrm>
            <a:off x="2675823" y="23343"/>
            <a:ext cx="4330539"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srgbClr val="4472C4">
                    <a:lumMod val="75000"/>
                  </a:srgbClr>
                </a:solidFill>
                <a:effectLst/>
                <a:uLnTx/>
                <a:uFillTx/>
                <a:latin typeface="Calibri" panose="020F0502020204030204"/>
                <a:ea typeface="+mn-ea"/>
                <a:cs typeface="+mn-cs"/>
              </a:rPr>
              <a:t>Project Charter Template</a:t>
            </a:r>
            <a:endParaRPr kumimoji="0" lang="en-US"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sp>
        <p:nvSpPr>
          <p:cNvPr id="4" name="TextBox 3"/>
          <p:cNvSpPr txBox="1"/>
          <p:nvPr/>
        </p:nvSpPr>
        <p:spPr>
          <a:xfrm>
            <a:off x="6849374" y="123767"/>
            <a:ext cx="186330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black"/>
                </a:solidFill>
                <a:effectLst/>
                <a:uLnTx/>
                <a:uFillTx/>
                <a:latin typeface="Calibri" panose="020F0502020204030204"/>
                <a:ea typeface="+mn-ea"/>
                <a:cs typeface="+mn-cs"/>
              </a:rPr>
              <a:t>Date charter revised</a:t>
            </a:r>
            <a:endPar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17235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7082" y="123767"/>
            <a:ext cx="2495759" cy="494160"/>
          </a:xfrm>
          <a:prstGeom prst="rect">
            <a:avLst/>
          </a:prstGeom>
        </p:spPr>
      </p:pic>
      <p:graphicFrame>
        <p:nvGraphicFramePr>
          <p:cNvPr id="5" name="Diagram 4">
            <a:hlinkClick r:id="" action="ppaction://hlinkshowjump?jump=nextslide" highlightClick="1"/>
          </p:cNvPr>
          <p:cNvGraphicFramePr/>
          <p:nvPr>
            <p:extLst/>
          </p:nvPr>
        </p:nvGraphicFramePr>
        <p:xfrm>
          <a:off x="228600" y="513915"/>
          <a:ext cx="8534402" cy="634408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TextBox 8"/>
          <p:cNvSpPr txBox="1"/>
          <p:nvPr/>
        </p:nvSpPr>
        <p:spPr>
          <a:xfrm>
            <a:off x="2984661" y="23343"/>
            <a:ext cx="4330539"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srgbClr val="4472C4">
                    <a:lumMod val="75000"/>
                  </a:srgbClr>
                </a:solidFill>
                <a:effectLst/>
                <a:uLnTx/>
                <a:uFillTx/>
                <a:latin typeface="Calibri" panose="020F0502020204030204"/>
                <a:ea typeface="+mn-ea"/>
                <a:cs typeface="+mn-cs"/>
              </a:rPr>
              <a:t>Project Charter Example</a:t>
            </a:r>
            <a:endParaRPr kumimoji="0" lang="en-US"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45370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7082" y="123767"/>
            <a:ext cx="2495759" cy="494160"/>
          </a:xfrm>
          <a:prstGeom prst="rect">
            <a:avLst/>
          </a:prstGeom>
        </p:spPr>
      </p:pic>
      <p:graphicFrame>
        <p:nvGraphicFramePr>
          <p:cNvPr id="6" name="Diagram 5">
            <a:hlinkClick r:id="" action="ppaction://hlinkshowjump?jump=nextslide" highlightClick="1"/>
          </p:cNvPr>
          <p:cNvGraphicFramePr/>
          <p:nvPr>
            <p:extLst/>
          </p:nvPr>
        </p:nvGraphicFramePr>
        <p:xfrm>
          <a:off x="133538" y="1066800"/>
          <a:ext cx="8629462" cy="5410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TextBox 6"/>
          <p:cNvSpPr txBox="1"/>
          <p:nvPr/>
        </p:nvSpPr>
        <p:spPr>
          <a:xfrm>
            <a:off x="3048000" y="228600"/>
            <a:ext cx="4330539"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srgbClr val="4472C4">
                    <a:lumMod val="75000"/>
                  </a:srgbClr>
                </a:solidFill>
                <a:effectLst/>
                <a:uLnTx/>
                <a:uFillTx/>
                <a:latin typeface="Calibri" panose="020F0502020204030204"/>
                <a:ea typeface="+mn-ea"/>
                <a:cs typeface="+mn-cs"/>
              </a:rPr>
              <a:t>A Second Example</a:t>
            </a:r>
            <a:endParaRPr kumimoji="0" lang="en-US"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416460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7082" y="123767"/>
            <a:ext cx="2495759" cy="494160"/>
          </a:xfrm>
          <a:prstGeom prst="rect">
            <a:avLst/>
          </a:prstGeom>
        </p:spPr>
      </p:pic>
      <p:graphicFrame>
        <p:nvGraphicFramePr>
          <p:cNvPr id="6" name="Diagram 5">
            <a:hlinkClick r:id="" action="ppaction://hlinkshowjump?jump=nextslide" highlightClick="1"/>
          </p:cNvPr>
          <p:cNvGraphicFramePr/>
          <p:nvPr>
            <p:extLst/>
          </p:nvPr>
        </p:nvGraphicFramePr>
        <p:xfrm>
          <a:off x="304800" y="990600"/>
          <a:ext cx="8382000" cy="5410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p:cNvSpPr txBox="1"/>
          <p:nvPr/>
        </p:nvSpPr>
        <p:spPr>
          <a:xfrm>
            <a:off x="3124200" y="281044"/>
            <a:ext cx="48768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srgbClr val="4472C4">
                    <a:lumMod val="75000"/>
                  </a:srgbClr>
                </a:solidFill>
                <a:effectLst/>
                <a:uLnTx/>
                <a:uFillTx/>
                <a:latin typeface="Calibri" panose="020F0502020204030204"/>
                <a:ea typeface="+mn-ea"/>
                <a:cs typeface="+mn-cs"/>
              </a:rPr>
              <a:t>Earlier Version of 2</a:t>
            </a:r>
            <a:r>
              <a:rPr kumimoji="0" lang="en-US" sz="2800" b="1" i="0" u="none" strike="noStrike" kern="1200" cap="none" spc="0" normalizeH="0" baseline="30000" noProof="0" dirty="0" smtClean="0">
                <a:ln>
                  <a:noFill/>
                </a:ln>
                <a:solidFill>
                  <a:srgbClr val="4472C4">
                    <a:lumMod val="75000"/>
                  </a:srgbClr>
                </a:solidFill>
                <a:effectLst/>
                <a:uLnTx/>
                <a:uFillTx/>
                <a:latin typeface="Calibri" panose="020F0502020204030204"/>
                <a:ea typeface="+mn-ea"/>
                <a:cs typeface="+mn-cs"/>
              </a:rPr>
              <a:t>nd</a:t>
            </a:r>
            <a:r>
              <a:rPr kumimoji="0" lang="en-US" sz="2800" b="1" i="0" u="none" strike="noStrike" kern="1200" cap="none" spc="0" normalizeH="0" baseline="0" noProof="0" dirty="0" smtClean="0">
                <a:ln>
                  <a:noFill/>
                </a:ln>
                <a:solidFill>
                  <a:srgbClr val="4472C4">
                    <a:lumMod val="75000"/>
                  </a:srgbClr>
                </a:solidFill>
                <a:effectLst/>
                <a:uLnTx/>
                <a:uFillTx/>
                <a:latin typeface="Calibri" panose="020F0502020204030204"/>
                <a:ea typeface="+mn-ea"/>
                <a:cs typeface="+mn-cs"/>
              </a:rPr>
              <a:t> Example</a:t>
            </a:r>
            <a:endParaRPr kumimoji="0" lang="en-US"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847195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0316" y="1764030"/>
            <a:ext cx="8871284" cy="2708434"/>
          </a:xfrm>
          <a:prstGeom prst="rect">
            <a:avLst/>
          </a:prstGeom>
        </p:spPr>
        <p:txBody>
          <a:bodyPr wrap="square">
            <a:spAutoFit/>
          </a:bodyPr>
          <a:lstStyle/>
          <a:p>
            <a:pPr marL="742950" lvl="1" indent="-285750">
              <a:spcAft>
                <a:spcPts val="600"/>
              </a:spcAft>
              <a:buFont typeface="Arial" panose="020B0604020202020204" pitchFamily="34" charset="0"/>
              <a:buChar char="•"/>
            </a:pPr>
            <a:r>
              <a:rPr lang="en-US" sz="3200" dirty="0" smtClean="0">
                <a:solidFill>
                  <a:schemeClr val="tx2"/>
                </a:solidFill>
              </a:rPr>
              <a:t>Does any team want to share a brief summary of their charter?</a:t>
            </a:r>
          </a:p>
          <a:p>
            <a:pPr marL="742950" lvl="1" indent="-285750">
              <a:spcAft>
                <a:spcPts val="600"/>
              </a:spcAft>
              <a:buFont typeface="Arial" panose="020B0604020202020204" pitchFamily="34" charset="0"/>
              <a:buChar char="•"/>
            </a:pPr>
            <a:endParaRPr lang="en-US" sz="3200" dirty="0" smtClean="0">
              <a:solidFill>
                <a:schemeClr val="tx2"/>
              </a:solidFill>
            </a:endParaRPr>
          </a:p>
          <a:p>
            <a:pPr marL="742950" lvl="1" indent="-285750">
              <a:spcAft>
                <a:spcPts val="600"/>
              </a:spcAft>
              <a:buFont typeface="Arial" panose="020B0604020202020204" pitchFamily="34" charset="0"/>
              <a:buChar char="•"/>
            </a:pPr>
            <a:r>
              <a:rPr lang="en-US" sz="3200" dirty="0" smtClean="0">
                <a:solidFill>
                  <a:schemeClr val="tx2"/>
                </a:solidFill>
              </a:rPr>
              <a:t>Was there anything you found challenging or got stuck on in drafting the charter?</a:t>
            </a:r>
            <a:endParaRPr lang="en-US" sz="2800" dirty="0">
              <a:solidFill>
                <a:schemeClr val="tx2"/>
              </a:solidFill>
            </a:endParaRPr>
          </a:p>
        </p:txBody>
      </p:sp>
      <p:sp>
        <p:nvSpPr>
          <p:cNvPr id="4" name="TextBox 3"/>
          <p:cNvSpPr txBox="1"/>
          <p:nvPr/>
        </p:nvSpPr>
        <p:spPr>
          <a:xfrm>
            <a:off x="914400" y="816114"/>
            <a:ext cx="7315200" cy="769441"/>
          </a:xfrm>
          <a:prstGeom prst="rect">
            <a:avLst/>
          </a:prstGeom>
          <a:noFill/>
        </p:spPr>
        <p:txBody>
          <a:bodyPr wrap="square" rtlCol="0">
            <a:spAutoFit/>
          </a:bodyPr>
          <a:lstStyle/>
          <a:p>
            <a:pPr algn="ctr"/>
            <a:r>
              <a:rPr lang="en-US" sz="4400" b="1" dirty="0" smtClean="0"/>
              <a:t>Group Discussion</a:t>
            </a:r>
            <a:endParaRPr lang="en-US" sz="4400" b="1" dirty="0"/>
          </a:p>
        </p:txBody>
      </p:sp>
    </p:spTree>
    <p:extLst>
      <p:ext uri="{BB962C8B-B14F-4D97-AF65-F5344CB8AC3E}">
        <p14:creationId xmlns:p14="http://schemas.microsoft.com/office/powerpoint/2010/main" val="837083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a:xfrm>
            <a:off x="676408" y="1730175"/>
            <a:ext cx="7816241" cy="2181521"/>
          </a:xfrm>
        </p:spPr>
        <p:txBody>
          <a:bodyPr/>
          <a:lstStyle/>
          <a:p>
            <a:r>
              <a:rPr lang="en-US" altLang="en-US" b="1" dirty="0" smtClean="0"/>
              <a:t>Break!</a:t>
            </a:r>
          </a:p>
        </p:txBody>
      </p:sp>
      <p:sp>
        <p:nvSpPr>
          <p:cNvPr id="41987" name="Rectangle 3"/>
          <p:cNvSpPr>
            <a:spLocks noGrp="1" noChangeArrowheads="1"/>
          </p:cNvSpPr>
          <p:nvPr>
            <p:ph type="subTitle" idx="1"/>
          </p:nvPr>
        </p:nvSpPr>
        <p:spPr>
          <a:xfrm>
            <a:off x="526093" y="3218928"/>
            <a:ext cx="8116866" cy="1429272"/>
          </a:xfrm>
        </p:spPr>
        <p:txBody>
          <a:bodyPr/>
          <a:lstStyle/>
          <a:p>
            <a:r>
              <a:rPr lang="en-US" altLang="en-US" dirty="0" smtClean="0">
                <a:solidFill>
                  <a:schemeClr val="tx2"/>
                </a:solidFill>
              </a:rPr>
              <a:t>Take five minutes to recharge and refresh.</a:t>
            </a:r>
          </a:p>
        </p:txBody>
      </p:sp>
      <p:sp>
        <p:nvSpPr>
          <p:cNvPr id="5" name="Slide Number Placeholder 5"/>
          <p:cNvSpPr txBox="1">
            <a:spLocks noGrp="1"/>
          </p:cNvSpPr>
          <p:nvPr/>
        </p:nvSpPr>
        <p:spPr bwMode="auto">
          <a:xfrm>
            <a:off x="6552710" y="6059684"/>
            <a:ext cx="1905521" cy="457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918" tIns="45457" rIns="90918" bIns="45457"/>
          <a:lstStyle>
            <a:lvl1pPr defTabSz="927100" eaLnBrk="0" hangingPunct="0">
              <a:spcBef>
                <a:spcPct val="20000"/>
              </a:spcBef>
              <a:spcAft>
                <a:spcPts val="1000"/>
              </a:spcAft>
              <a:buClr>
                <a:schemeClr val="hlink"/>
              </a:buClr>
              <a:buSzPct val="75000"/>
              <a:buFont typeface="Monotype Sorts"/>
              <a:buChar char="u"/>
              <a:defRPr sz="3200" b="1">
                <a:solidFill>
                  <a:schemeClr val="tx1"/>
                </a:solidFill>
                <a:latin typeface="Arial" pitchFamily="34" charset="0"/>
              </a:defRPr>
            </a:lvl1pPr>
            <a:lvl2pPr marL="742950" indent="-285750" defTabSz="927100" eaLnBrk="0" hangingPunct="0">
              <a:spcBef>
                <a:spcPct val="20000"/>
              </a:spcBef>
              <a:spcAft>
                <a:spcPts val="1000"/>
              </a:spcAft>
              <a:buClr>
                <a:schemeClr val="hlink"/>
              </a:buClr>
              <a:buSzPct val="75000"/>
              <a:buChar char="•"/>
              <a:defRPr sz="2800" b="1">
                <a:solidFill>
                  <a:schemeClr val="tx1"/>
                </a:solidFill>
                <a:latin typeface="Arial" pitchFamily="34" charset="0"/>
              </a:defRPr>
            </a:lvl2pPr>
            <a:lvl3pPr marL="1143000" indent="-228600" defTabSz="927100" eaLnBrk="0" hangingPunct="0">
              <a:spcBef>
                <a:spcPct val="20000"/>
              </a:spcBef>
              <a:spcAft>
                <a:spcPts val="1000"/>
              </a:spcAft>
              <a:buClr>
                <a:schemeClr val="hlink"/>
              </a:buClr>
              <a:buSzPct val="75000"/>
              <a:buFont typeface="Wingdings" pitchFamily="2" charset="2"/>
              <a:buChar char="ü"/>
              <a:defRPr sz="2400" b="1">
                <a:solidFill>
                  <a:schemeClr val="tx1"/>
                </a:solidFill>
                <a:latin typeface="Arial" pitchFamily="34" charset="0"/>
              </a:defRPr>
            </a:lvl3pPr>
            <a:lvl4pPr marL="1600200" indent="-228600" defTabSz="927100" eaLnBrk="0" hangingPunct="0">
              <a:spcBef>
                <a:spcPct val="20000"/>
              </a:spcBef>
              <a:spcAft>
                <a:spcPts val="1000"/>
              </a:spcAft>
              <a:buClr>
                <a:schemeClr val="hlink"/>
              </a:buClr>
              <a:buSzPct val="75000"/>
              <a:buFont typeface="Monotype Sorts"/>
              <a:buChar char=";"/>
              <a:defRPr sz="2000" b="1">
                <a:solidFill>
                  <a:schemeClr val="tx1"/>
                </a:solidFill>
                <a:latin typeface="Arial" pitchFamily="34" charset="0"/>
              </a:defRPr>
            </a:lvl4pPr>
            <a:lvl5pPr marL="2057400" indent="-228600" defTabSz="927100" eaLnBrk="0"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5pPr>
            <a:lvl6pPr marL="25146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6pPr>
            <a:lvl7pPr marL="29718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7pPr>
            <a:lvl8pPr marL="34290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8pPr>
            <a:lvl9pPr marL="38862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9pPr>
          </a:lstStyle>
          <a:p>
            <a:pPr algn="r">
              <a:spcBef>
                <a:spcPct val="0"/>
              </a:spcBef>
              <a:spcAft>
                <a:spcPct val="0"/>
              </a:spcAft>
              <a:buClrTx/>
              <a:buSzTx/>
              <a:buFontTx/>
              <a:buNone/>
            </a:pPr>
            <a:fld id="{BF1FEEBB-83AA-4BAB-8697-27EFFEA8DC70}" type="slidenum">
              <a:rPr lang="en-US" altLang="en-US" sz="1400" b="0">
                <a:solidFill>
                  <a:schemeClr val="bg1"/>
                </a:solidFill>
                <a:latin typeface="Times New Roman" pitchFamily="18" charset="0"/>
                <a:ea typeface="MS PGothic" pitchFamily="34" charset="-128"/>
              </a:rPr>
              <a:pPr algn="r">
                <a:spcBef>
                  <a:spcPct val="0"/>
                </a:spcBef>
                <a:spcAft>
                  <a:spcPct val="0"/>
                </a:spcAft>
                <a:buClrTx/>
                <a:buSzTx/>
                <a:buFontTx/>
                <a:buNone/>
              </a:pPr>
              <a:t>17</a:t>
            </a:fld>
            <a:endParaRPr lang="en-US" altLang="en-US" sz="1400" b="0" dirty="0">
              <a:solidFill>
                <a:schemeClr val="bg1"/>
              </a:solidFill>
              <a:latin typeface="Times New Roman" pitchFamily="18" charset="0"/>
              <a:ea typeface="MS PGothic" pitchFamily="34" charset="-128"/>
            </a:endParaRPr>
          </a:p>
        </p:txBody>
      </p:sp>
      <p:pic>
        <p:nvPicPr>
          <p:cNvPr id="2" name="Picture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81000" y="1271016"/>
            <a:ext cx="2438400" cy="1624584"/>
          </a:xfrm>
          <a:prstGeom prst="rect">
            <a:avLst/>
          </a:prstGeom>
        </p:spPr>
      </p:pic>
      <p:pic>
        <p:nvPicPr>
          <p:cNvPr id="3" name="Picture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552710" y="1201667"/>
            <a:ext cx="1812676" cy="1972152"/>
          </a:xfrm>
          <a:prstGeom prst="rect">
            <a:avLst/>
          </a:prstGeom>
        </p:spPr>
      </p:pic>
      <p:pic>
        <p:nvPicPr>
          <p:cNvPr id="4" name="Picture 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255833" y="4419600"/>
            <a:ext cx="2657385" cy="1872824"/>
          </a:xfrm>
          <a:prstGeom prst="rect">
            <a:avLst/>
          </a:prstGeom>
        </p:spPr>
      </p:pic>
    </p:spTree>
    <p:extLst>
      <p:ext uri="{BB962C8B-B14F-4D97-AF65-F5344CB8AC3E}">
        <p14:creationId xmlns:p14="http://schemas.microsoft.com/office/powerpoint/2010/main" val="35287678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63880" y="695432"/>
            <a:ext cx="7816241" cy="1128373"/>
          </a:xfrm>
        </p:spPr>
        <p:txBody>
          <a:bodyPr/>
          <a:lstStyle/>
          <a:p>
            <a:r>
              <a:rPr lang="en-US" altLang="en-US" b="1" dirty="0" smtClean="0"/>
              <a:t>Poll Question</a:t>
            </a:r>
          </a:p>
        </p:txBody>
      </p:sp>
      <p:sp>
        <p:nvSpPr>
          <p:cNvPr id="25603" name="Rectangle 3"/>
          <p:cNvSpPr>
            <a:spLocks noGrp="1" noChangeArrowheads="1"/>
          </p:cNvSpPr>
          <p:nvPr>
            <p:ph type="body" idx="1"/>
          </p:nvPr>
        </p:nvSpPr>
        <p:spPr>
          <a:xfrm>
            <a:off x="152400" y="1823805"/>
            <a:ext cx="8839200" cy="4025446"/>
          </a:xfrm>
        </p:spPr>
        <p:txBody>
          <a:bodyPr>
            <a:normAutofit fontScale="92500"/>
          </a:bodyPr>
          <a:lstStyle/>
          <a:p>
            <a:pPr marL="0" indent="0">
              <a:buNone/>
            </a:pPr>
            <a:r>
              <a:rPr lang="en-US" altLang="en-US" sz="2800" dirty="0">
                <a:solidFill>
                  <a:schemeClr val="tx2"/>
                </a:solidFill>
              </a:rPr>
              <a:t>How </a:t>
            </a:r>
            <a:r>
              <a:rPr lang="en-US" altLang="en-US" sz="2800" dirty="0" smtClean="0">
                <a:solidFill>
                  <a:schemeClr val="tx2"/>
                </a:solidFill>
              </a:rPr>
              <a:t>do you feel about using the project charter to inform the development of your project as it moves forward? (select one)</a:t>
            </a:r>
          </a:p>
          <a:p>
            <a:pPr marL="0" indent="0">
              <a:buNone/>
            </a:pPr>
            <a:endParaRPr lang="en-US" altLang="en-US" sz="2800" dirty="0">
              <a:solidFill>
                <a:schemeClr val="tx2"/>
              </a:solidFill>
            </a:endParaRPr>
          </a:p>
          <a:p>
            <a:pPr marL="914400" lvl="1" indent="-514350">
              <a:buFont typeface="+mj-lt"/>
              <a:buAutoNum type="alphaLcPeriod"/>
            </a:pPr>
            <a:r>
              <a:rPr lang="en-US" altLang="en-US" sz="2400" dirty="0" smtClean="0">
                <a:solidFill>
                  <a:schemeClr val="tx2"/>
                </a:solidFill>
              </a:rPr>
              <a:t>Really good; we are on track with a solid plan.</a:t>
            </a:r>
          </a:p>
          <a:p>
            <a:pPr marL="914400" lvl="1" indent="-514350">
              <a:buFont typeface="+mj-lt"/>
              <a:buAutoNum type="alphaLcPeriod"/>
            </a:pPr>
            <a:r>
              <a:rPr lang="en-US" altLang="en-US" sz="2400" dirty="0" smtClean="0">
                <a:solidFill>
                  <a:schemeClr val="tx2"/>
                </a:solidFill>
              </a:rPr>
              <a:t>Good; making progress, and we still have some issues to consider.</a:t>
            </a:r>
          </a:p>
          <a:p>
            <a:pPr marL="914400" lvl="1" indent="-514350">
              <a:buFont typeface="+mj-lt"/>
              <a:buAutoNum type="alphaLcPeriod"/>
            </a:pPr>
            <a:r>
              <a:rPr lang="en-US" altLang="en-US" sz="2400" dirty="0" smtClean="0">
                <a:solidFill>
                  <a:schemeClr val="tx2"/>
                </a:solidFill>
              </a:rPr>
              <a:t>So </a:t>
            </a:r>
            <a:r>
              <a:rPr lang="en-US" altLang="en-US" sz="2400" dirty="0" err="1" smtClean="0">
                <a:solidFill>
                  <a:schemeClr val="tx2"/>
                </a:solidFill>
              </a:rPr>
              <a:t>so</a:t>
            </a:r>
            <a:r>
              <a:rPr lang="en-US" altLang="en-US" sz="2400" dirty="0" smtClean="0">
                <a:solidFill>
                  <a:schemeClr val="tx2"/>
                </a:solidFill>
              </a:rPr>
              <a:t>; we are getting there and would benefit from some assistance.</a:t>
            </a:r>
          </a:p>
          <a:p>
            <a:pPr marL="914400" lvl="1" indent="-514350">
              <a:buFont typeface="+mj-lt"/>
              <a:buAutoNum type="alphaLcPeriod"/>
            </a:pPr>
            <a:r>
              <a:rPr lang="en-US" altLang="en-US" sz="2400" dirty="0" smtClean="0">
                <a:solidFill>
                  <a:schemeClr val="tx2"/>
                </a:solidFill>
              </a:rPr>
              <a:t>Not so good; we are struggling a bit and could use some guidance.</a:t>
            </a:r>
            <a:endParaRPr lang="en-US" altLang="en-US" sz="2400" dirty="0">
              <a:solidFill>
                <a:schemeClr val="tx2"/>
              </a:solidFill>
            </a:endParaRPr>
          </a:p>
        </p:txBody>
      </p:sp>
      <p:sp>
        <p:nvSpPr>
          <p:cNvPr id="5" name="Slide Number Placeholder 5"/>
          <p:cNvSpPr txBox="1">
            <a:spLocks noGrp="1"/>
          </p:cNvSpPr>
          <p:nvPr/>
        </p:nvSpPr>
        <p:spPr bwMode="auto">
          <a:xfrm>
            <a:off x="6552710" y="6059684"/>
            <a:ext cx="1905521" cy="457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918" tIns="45457" rIns="90918" bIns="45457"/>
          <a:lstStyle>
            <a:lvl1pPr defTabSz="927100" eaLnBrk="0" hangingPunct="0">
              <a:spcBef>
                <a:spcPct val="20000"/>
              </a:spcBef>
              <a:spcAft>
                <a:spcPts val="1000"/>
              </a:spcAft>
              <a:buClr>
                <a:schemeClr val="hlink"/>
              </a:buClr>
              <a:buSzPct val="75000"/>
              <a:buFont typeface="Monotype Sorts"/>
              <a:buChar char="u"/>
              <a:defRPr sz="3200" b="1">
                <a:solidFill>
                  <a:schemeClr val="tx1"/>
                </a:solidFill>
                <a:latin typeface="Arial" pitchFamily="34" charset="0"/>
              </a:defRPr>
            </a:lvl1pPr>
            <a:lvl2pPr marL="742950" indent="-285750" defTabSz="927100" eaLnBrk="0" hangingPunct="0">
              <a:spcBef>
                <a:spcPct val="20000"/>
              </a:spcBef>
              <a:spcAft>
                <a:spcPts val="1000"/>
              </a:spcAft>
              <a:buClr>
                <a:schemeClr val="hlink"/>
              </a:buClr>
              <a:buSzPct val="75000"/>
              <a:buChar char="•"/>
              <a:defRPr sz="2800" b="1">
                <a:solidFill>
                  <a:schemeClr val="tx1"/>
                </a:solidFill>
                <a:latin typeface="Arial" pitchFamily="34" charset="0"/>
              </a:defRPr>
            </a:lvl2pPr>
            <a:lvl3pPr marL="1143000" indent="-228600" defTabSz="927100" eaLnBrk="0" hangingPunct="0">
              <a:spcBef>
                <a:spcPct val="20000"/>
              </a:spcBef>
              <a:spcAft>
                <a:spcPts val="1000"/>
              </a:spcAft>
              <a:buClr>
                <a:schemeClr val="hlink"/>
              </a:buClr>
              <a:buSzPct val="75000"/>
              <a:buFont typeface="Wingdings" pitchFamily="2" charset="2"/>
              <a:buChar char="ü"/>
              <a:defRPr sz="2400" b="1">
                <a:solidFill>
                  <a:schemeClr val="tx1"/>
                </a:solidFill>
                <a:latin typeface="Arial" pitchFamily="34" charset="0"/>
              </a:defRPr>
            </a:lvl3pPr>
            <a:lvl4pPr marL="1600200" indent="-228600" defTabSz="927100" eaLnBrk="0" hangingPunct="0">
              <a:spcBef>
                <a:spcPct val="20000"/>
              </a:spcBef>
              <a:spcAft>
                <a:spcPts val="1000"/>
              </a:spcAft>
              <a:buClr>
                <a:schemeClr val="hlink"/>
              </a:buClr>
              <a:buSzPct val="75000"/>
              <a:buFont typeface="Monotype Sorts"/>
              <a:buChar char=";"/>
              <a:defRPr sz="2000" b="1">
                <a:solidFill>
                  <a:schemeClr val="tx1"/>
                </a:solidFill>
                <a:latin typeface="Arial" pitchFamily="34" charset="0"/>
              </a:defRPr>
            </a:lvl4pPr>
            <a:lvl5pPr marL="2057400" indent="-228600" defTabSz="927100" eaLnBrk="0"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5pPr>
            <a:lvl6pPr marL="25146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6pPr>
            <a:lvl7pPr marL="29718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7pPr>
            <a:lvl8pPr marL="34290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8pPr>
            <a:lvl9pPr marL="38862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9pPr>
          </a:lstStyle>
          <a:p>
            <a:pPr algn="r">
              <a:spcBef>
                <a:spcPct val="0"/>
              </a:spcBef>
              <a:spcAft>
                <a:spcPct val="0"/>
              </a:spcAft>
              <a:buClrTx/>
              <a:buSzTx/>
              <a:buFontTx/>
              <a:buNone/>
            </a:pPr>
            <a:fld id="{BF1FEEBB-83AA-4BAB-8697-27EFFEA8DC70}" type="slidenum">
              <a:rPr lang="en-US" altLang="en-US" sz="1400" b="0">
                <a:solidFill>
                  <a:schemeClr val="bg1"/>
                </a:solidFill>
                <a:latin typeface="Times New Roman" pitchFamily="18" charset="0"/>
                <a:ea typeface="MS PGothic" pitchFamily="34" charset="-128"/>
              </a:rPr>
              <a:pPr algn="r">
                <a:spcBef>
                  <a:spcPct val="0"/>
                </a:spcBef>
                <a:spcAft>
                  <a:spcPct val="0"/>
                </a:spcAft>
                <a:buClrTx/>
                <a:buSzTx/>
                <a:buFontTx/>
                <a:buNone/>
              </a:pPr>
              <a:t>18</a:t>
            </a:fld>
            <a:endParaRPr lang="en-US" altLang="en-US" sz="1400" b="0" dirty="0">
              <a:solidFill>
                <a:schemeClr val="bg1"/>
              </a:solidFill>
              <a:latin typeface="Times New Roman" pitchFamily="18" charset="0"/>
              <a:ea typeface="MS PGothic" pitchFamily="34" charset="-128"/>
            </a:endParaRPr>
          </a:p>
        </p:txBody>
      </p:sp>
    </p:spTree>
    <p:extLst>
      <p:ext uri="{BB962C8B-B14F-4D97-AF65-F5344CB8AC3E}">
        <p14:creationId xmlns:p14="http://schemas.microsoft.com/office/powerpoint/2010/main" val="3713446423"/>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6516" y="1676400"/>
            <a:ext cx="8871284" cy="3801041"/>
          </a:xfrm>
          <a:prstGeom prst="rect">
            <a:avLst/>
          </a:prstGeom>
        </p:spPr>
        <p:txBody>
          <a:bodyPr wrap="square">
            <a:spAutoFit/>
          </a:bodyPr>
          <a:lstStyle/>
          <a:p>
            <a:pPr marL="742950" lvl="1" indent="-285750">
              <a:spcAft>
                <a:spcPts val="600"/>
              </a:spcAft>
              <a:buFont typeface="Arial" panose="020B0604020202020204" pitchFamily="34" charset="0"/>
              <a:buChar char="•"/>
            </a:pPr>
            <a:r>
              <a:rPr lang="en-US" sz="2400" dirty="0" smtClean="0">
                <a:solidFill>
                  <a:schemeClr val="tx2"/>
                </a:solidFill>
              </a:rPr>
              <a:t>Stakeholders are anyone who may be impacted by your project, or whose assistance/guidance you may need for carrying out your project.</a:t>
            </a:r>
          </a:p>
          <a:p>
            <a:pPr marL="742950" lvl="1" indent="-285750">
              <a:spcAft>
                <a:spcPts val="600"/>
              </a:spcAft>
              <a:buFont typeface="Arial" panose="020B0604020202020204" pitchFamily="34" charset="0"/>
              <a:buChar char="•"/>
            </a:pPr>
            <a:r>
              <a:rPr lang="en-US" sz="2400" dirty="0" smtClean="0">
                <a:solidFill>
                  <a:schemeClr val="tx2"/>
                </a:solidFill>
              </a:rPr>
              <a:t>Common stakeholders team’s have consulted with include:</a:t>
            </a:r>
          </a:p>
          <a:p>
            <a:pPr marL="1371600" lvl="2" indent="-457200">
              <a:spcAft>
                <a:spcPts val="600"/>
              </a:spcAft>
              <a:buFont typeface="Wingdings" panose="05000000000000000000" pitchFamily="2" charset="2"/>
              <a:buChar char="ü"/>
            </a:pPr>
            <a:r>
              <a:rPr lang="en-US" sz="2400" dirty="0" smtClean="0">
                <a:solidFill>
                  <a:schemeClr val="tx2"/>
                </a:solidFill>
              </a:rPr>
              <a:t>Organization or site leaders</a:t>
            </a:r>
          </a:p>
          <a:p>
            <a:pPr marL="1371600" lvl="2" indent="-457200">
              <a:spcAft>
                <a:spcPts val="600"/>
              </a:spcAft>
              <a:buFont typeface="Wingdings" panose="05000000000000000000" pitchFamily="2" charset="2"/>
              <a:buChar char="ü"/>
            </a:pPr>
            <a:r>
              <a:rPr lang="en-US" sz="2400" dirty="0" smtClean="0">
                <a:solidFill>
                  <a:schemeClr val="tx2"/>
                </a:solidFill>
              </a:rPr>
              <a:t>Other members of your clinical team</a:t>
            </a:r>
          </a:p>
          <a:p>
            <a:pPr marL="1371600" lvl="2" indent="-457200">
              <a:spcAft>
                <a:spcPts val="600"/>
              </a:spcAft>
              <a:buFont typeface="Wingdings" panose="05000000000000000000" pitchFamily="2" charset="2"/>
              <a:buChar char="ü"/>
            </a:pPr>
            <a:r>
              <a:rPr lang="en-US" sz="2400" dirty="0" smtClean="0">
                <a:solidFill>
                  <a:schemeClr val="tx2"/>
                </a:solidFill>
              </a:rPr>
              <a:t>Patient/clients</a:t>
            </a:r>
          </a:p>
          <a:p>
            <a:pPr marL="742950" lvl="1" indent="-285750">
              <a:spcAft>
                <a:spcPts val="600"/>
              </a:spcAft>
              <a:buFont typeface="Arial" panose="020B0604020202020204" pitchFamily="34" charset="0"/>
              <a:buChar char="•"/>
            </a:pPr>
            <a:r>
              <a:rPr lang="en-US" sz="2400" dirty="0" smtClean="0">
                <a:solidFill>
                  <a:schemeClr val="tx2"/>
                </a:solidFill>
              </a:rPr>
              <a:t>There may be others to consider based on the topic of your project</a:t>
            </a:r>
            <a:endParaRPr lang="en-US" sz="2000" dirty="0">
              <a:solidFill>
                <a:schemeClr val="tx2"/>
              </a:solidFill>
            </a:endParaRPr>
          </a:p>
        </p:txBody>
      </p:sp>
      <p:sp>
        <p:nvSpPr>
          <p:cNvPr id="4" name="TextBox 3"/>
          <p:cNvSpPr txBox="1"/>
          <p:nvPr/>
        </p:nvSpPr>
        <p:spPr>
          <a:xfrm>
            <a:off x="914400" y="816114"/>
            <a:ext cx="7315200" cy="769441"/>
          </a:xfrm>
          <a:prstGeom prst="rect">
            <a:avLst/>
          </a:prstGeom>
          <a:noFill/>
        </p:spPr>
        <p:txBody>
          <a:bodyPr wrap="square" rtlCol="0">
            <a:spAutoFit/>
          </a:bodyPr>
          <a:lstStyle/>
          <a:p>
            <a:pPr algn="ctr"/>
            <a:r>
              <a:rPr lang="en-US" sz="4400" b="1" dirty="0" smtClean="0"/>
              <a:t>Stakeholder Considerations</a:t>
            </a:r>
            <a:endParaRPr lang="en-US" sz="4400" b="1" dirty="0"/>
          </a:p>
        </p:txBody>
      </p:sp>
    </p:spTree>
    <p:extLst>
      <p:ext uri="{BB962C8B-B14F-4D97-AF65-F5344CB8AC3E}">
        <p14:creationId xmlns:p14="http://schemas.microsoft.com/office/powerpoint/2010/main" val="37020430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2"/>
          <p:cNvSpPr>
            <a:spLocks noGrp="1" noChangeArrowheads="1"/>
          </p:cNvSpPr>
          <p:nvPr>
            <p:ph type="title"/>
          </p:nvPr>
        </p:nvSpPr>
        <p:spPr>
          <a:xfrm>
            <a:off x="678535" y="609600"/>
            <a:ext cx="7816241" cy="1203598"/>
          </a:xfrm>
        </p:spPr>
        <p:txBody>
          <a:bodyPr>
            <a:normAutofit/>
          </a:bodyPr>
          <a:lstStyle/>
          <a:p>
            <a:r>
              <a:rPr lang="en-US" altLang="en-US" b="1" dirty="0" smtClean="0"/>
              <a:t>Session Goals</a:t>
            </a:r>
            <a:endParaRPr lang="en-US" altLang="en-US" b="1" dirty="0"/>
          </a:p>
        </p:txBody>
      </p:sp>
      <p:sp>
        <p:nvSpPr>
          <p:cNvPr id="3076" name="Rectangle 13"/>
          <p:cNvSpPr>
            <a:spLocks noGrp="1" noChangeArrowheads="1"/>
          </p:cNvSpPr>
          <p:nvPr>
            <p:ph type="body" idx="1"/>
          </p:nvPr>
        </p:nvSpPr>
        <p:spPr>
          <a:xfrm>
            <a:off x="228600" y="1655895"/>
            <a:ext cx="8724378" cy="4632598"/>
          </a:xfrm>
        </p:spPr>
        <p:txBody>
          <a:bodyPr>
            <a:normAutofit/>
          </a:bodyPr>
          <a:lstStyle/>
          <a:p>
            <a:pPr lvl="0"/>
            <a:r>
              <a:rPr lang="en-US" dirty="0" smtClean="0">
                <a:solidFill>
                  <a:schemeClr val="tx2"/>
                </a:solidFill>
              </a:rPr>
              <a:t>Review common health center QI infrastructure</a:t>
            </a:r>
          </a:p>
          <a:p>
            <a:pPr lvl="0"/>
            <a:r>
              <a:rPr lang="en-US" dirty="0" smtClean="0">
                <a:solidFill>
                  <a:schemeClr val="tx2"/>
                </a:solidFill>
              </a:rPr>
              <a:t>Hear about and discuss your efforts to draft a project charter for your project idea</a:t>
            </a:r>
            <a:endParaRPr lang="en-US" dirty="0">
              <a:solidFill>
                <a:schemeClr val="tx2"/>
              </a:solidFill>
            </a:endParaRPr>
          </a:p>
          <a:p>
            <a:pPr lvl="0"/>
            <a:r>
              <a:rPr lang="en-US" dirty="0" smtClean="0">
                <a:solidFill>
                  <a:schemeClr val="tx2"/>
                </a:solidFill>
              </a:rPr>
              <a:t>Consider which stakeholders may be relevant for your project</a:t>
            </a:r>
            <a:endParaRPr lang="en-US" dirty="0">
              <a:solidFill>
                <a:schemeClr val="tx2"/>
              </a:solidFill>
            </a:endParaRPr>
          </a:p>
          <a:p>
            <a:pPr lvl="0"/>
            <a:r>
              <a:rPr lang="en-US" dirty="0" smtClean="0">
                <a:solidFill>
                  <a:schemeClr val="tx2"/>
                </a:solidFill>
              </a:rPr>
              <a:t>Introduce two new templates (global aim &amp; fishbone diagram)</a:t>
            </a:r>
            <a:endParaRPr lang="en-US" dirty="0">
              <a:solidFill>
                <a:schemeClr val="tx2"/>
              </a:solidFill>
            </a:endParaRPr>
          </a:p>
        </p:txBody>
      </p:sp>
      <p:sp>
        <p:nvSpPr>
          <p:cNvPr id="3077" name="Slide Number Placeholder 5"/>
          <p:cNvSpPr txBox="1">
            <a:spLocks noGrp="1"/>
          </p:cNvSpPr>
          <p:nvPr/>
        </p:nvSpPr>
        <p:spPr bwMode="auto">
          <a:xfrm>
            <a:off x="6552679" y="6059684"/>
            <a:ext cx="1905521" cy="457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3" tIns="45712" rIns="91423" bIns="45712"/>
          <a:lstStyle>
            <a:lvl1pPr defTabSz="927100" eaLnBrk="0" hangingPunct="0">
              <a:spcBef>
                <a:spcPct val="20000"/>
              </a:spcBef>
              <a:spcAft>
                <a:spcPts val="1000"/>
              </a:spcAft>
              <a:buClr>
                <a:schemeClr val="hlink"/>
              </a:buClr>
              <a:buSzPct val="75000"/>
              <a:buFont typeface="Monotype Sorts"/>
              <a:buChar char="u"/>
              <a:defRPr sz="3200" b="1">
                <a:solidFill>
                  <a:schemeClr val="tx1"/>
                </a:solidFill>
                <a:latin typeface="Arial" pitchFamily="34" charset="0"/>
              </a:defRPr>
            </a:lvl1pPr>
            <a:lvl2pPr marL="742950" indent="-285750" defTabSz="927100" eaLnBrk="0" hangingPunct="0">
              <a:spcBef>
                <a:spcPct val="20000"/>
              </a:spcBef>
              <a:spcAft>
                <a:spcPts val="1000"/>
              </a:spcAft>
              <a:buClr>
                <a:schemeClr val="hlink"/>
              </a:buClr>
              <a:buSzPct val="75000"/>
              <a:buChar char="•"/>
              <a:defRPr sz="2800" b="1">
                <a:solidFill>
                  <a:schemeClr val="tx1"/>
                </a:solidFill>
                <a:latin typeface="Arial" pitchFamily="34" charset="0"/>
              </a:defRPr>
            </a:lvl2pPr>
            <a:lvl3pPr marL="1143000" indent="-228600" defTabSz="927100" eaLnBrk="0" hangingPunct="0">
              <a:spcBef>
                <a:spcPct val="20000"/>
              </a:spcBef>
              <a:spcAft>
                <a:spcPts val="1000"/>
              </a:spcAft>
              <a:buClr>
                <a:schemeClr val="hlink"/>
              </a:buClr>
              <a:buSzPct val="75000"/>
              <a:buFont typeface="Wingdings" pitchFamily="2" charset="2"/>
              <a:buChar char="ü"/>
              <a:defRPr sz="2400" b="1">
                <a:solidFill>
                  <a:schemeClr val="tx1"/>
                </a:solidFill>
                <a:latin typeface="Arial" pitchFamily="34" charset="0"/>
              </a:defRPr>
            </a:lvl3pPr>
            <a:lvl4pPr marL="1600200" indent="-228600" defTabSz="927100" eaLnBrk="0" hangingPunct="0">
              <a:spcBef>
                <a:spcPct val="20000"/>
              </a:spcBef>
              <a:spcAft>
                <a:spcPts val="1000"/>
              </a:spcAft>
              <a:buClr>
                <a:schemeClr val="hlink"/>
              </a:buClr>
              <a:buSzPct val="75000"/>
              <a:buFont typeface="Monotype Sorts"/>
              <a:buChar char=";"/>
              <a:defRPr sz="2000" b="1">
                <a:solidFill>
                  <a:schemeClr val="tx1"/>
                </a:solidFill>
                <a:latin typeface="Arial" pitchFamily="34" charset="0"/>
              </a:defRPr>
            </a:lvl4pPr>
            <a:lvl5pPr marL="2057400" indent="-228600" defTabSz="927100" eaLnBrk="0"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5pPr>
            <a:lvl6pPr marL="25146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6pPr>
            <a:lvl7pPr marL="29718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7pPr>
            <a:lvl8pPr marL="34290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8pPr>
            <a:lvl9pPr marL="38862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9pPr>
          </a:lstStyle>
          <a:p>
            <a:pPr algn="r">
              <a:spcBef>
                <a:spcPct val="0"/>
              </a:spcBef>
              <a:spcAft>
                <a:spcPct val="0"/>
              </a:spcAft>
              <a:buClrTx/>
              <a:buSzTx/>
              <a:buFontTx/>
              <a:buNone/>
            </a:pPr>
            <a:fld id="{BF1FEEBB-83AA-4BAB-8697-27EFFEA8DC70}" type="slidenum">
              <a:rPr lang="en-US" altLang="en-US" sz="1400" b="0">
                <a:solidFill>
                  <a:schemeClr val="bg1"/>
                </a:solidFill>
                <a:latin typeface="Times New Roman" pitchFamily="18" charset="0"/>
                <a:ea typeface="MS PGothic" pitchFamily="34" charset="-128"/>
              </a:rPr>
              <a:pPr algn="r">
                <a:spcBef>
                  <a:spcPct val="0"/>
                </a:spcBef>
                <a:spcAft>
                  <a:spcPct val="0"/>
                </a:spcAft>
                <a:buClrTx/>
                <a:buSzTx/>
                <a:buFontTx/>
                <a:buNone/>
              </a:pPr>
              <a:t>2</a:t>
            </a:fld>
            <a:endParaRPr lang="en-US" altLang="en-US" sz="1400" b="0" dirty="0">
              <a:solidFill>
                <a:schemeClr val="bg1"/>
              </a:solidFill>
              <a:latin typeface="Times New Roman" pitchFamily="18" charset="0"/>
              <a:ea typeface="MS PGothic" pitchFamily="34" charset="-128"/>
            </a:endParaRPr>
          </a:p>
        </p:txBody>
      </p:sp>
    </p:spTree>
    <p:extLst>
      <p:ext uri="{BB962C8B-B14F-4D97-AF65-F5344CB8AC3E}">
        <p14:creationId xmlns:p14="http://schemas.microsoft.com/office/powerpoint/2010/main" val="3304264689"/>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6516" y="1676400"/>
            <a:ext cx="8871284" cy="3508653"/>
          </a:xfrm>
          <a:prstGeom prst="rect">
            <a:avLst/>
          </a:prstGeom>
        </p:spPr>
        <p:txBody>
          <a:bodyPr wrap="square">
            <a:spAutoFit/>
          </a:bodyPr>
          <a:lstStyle/>
          <a:p>
            <a:pPr marL="742950" lvl="1" indent="-285750">
              <a:spcAft>
                <a:spcPts val="600"/>
              </a:spcAft>
              <a:buFont typeface="Arial" panose="020B0604020202020204" pitchFamily="34" charset="0"/>
              <a:buChar char="•"/>
            </a:pPr>
            <a:r>
              <a:rPr lang="en-US" sz="2400" dirty="0" smtClean="0">
                <a:solidFill>
                  <a:schemeClr val="tx2"/>
                </a:solidFill>
              </a:rPr>
              <a:t>We will divide into two breakout groups</a:t>
            </a:r>
          </a:p>
          <a:p>
            <a:pPr marL="742950" lvl="1" indent="-285750">
              <a:spcAft>
                <a:spcPts val="600"/>
              </a:spcAft>
              <a:buFont typeface="Arial" panose="020B0604020202020204" pitchFamily="34" charset="0"/>
              <a:buChar char="•"/>
            </a:pPr>
            <a:endParaRPr lang="en-US" sz="2400" dirty="0" smtClean="0">
              <a:solidFill>
                <a:schemeClr val="tx2"/>
              </a:solidFill>
            </a:endParaRPr>
          </a:p>
          <a:p>
            <a:pPr marL="742950" lvl="1" indent="-285750">
              <a:spcAft>
                <a:spcPts val="600"/>
              </a:spcAft>
              <a:buFont typeface="Arial" panose="020B0604020202020204" pitchFamily="34" charset="0"/>
              <a:buChar char="•"/>
            </a:pPr>
            <a:r>
              <a:rPr lang="en-US" sz="2400" dirty="0" smtClean="0">
                <a:solidFill>
                  <a:schemeClr val="tx2"/>
                </a:solidFill>
              </a:rPr>
              <a:t>Emma will facilitate one group, Mark the other</a:t>
            </a:r>
            <a:endParaRPr lang="en-US" sz="2400" dirty="0" smtClean="0">
              <a:solidFill>
                <a:schemeClr val="tx2"/>
              </a:solidFill>
            </a:endParaRPr>
          </a:p>
          <a:p>
            <a:pPr marL="742950" lvl="1" indent="-285750">
              <a:spcAft>
                <a:spcPts val="600"/>
              </a:spcAft>
              <a:buFont typeface="Arial" panose="020B0604020202020204" pitchFamily="34" charset="0"/>
              <a:buChar char="•"/>
            </a:pPr>
            <a:endParaRPr lang="en-US" sz="2400" dirty="0" smtClean="0">
              <a:solidFill>
                <a:schemeClr val="tx2"/>
              </a:solidFill>
            </a:endParaRPr>
          </a:p>
          <a:p>
            <a:pPr marL="742950" lvl="1" indent="-285750">
              <a:spcAft>
                <a:spcPts val="600"/>
              </a:spcAft>
              <a:buFont typeface="Arial" panose="020B0604020202020204" pitchFamily="34" charset="0"/>
              <a:buChar char="•"/>
            </a:pPr>
            <a:r>
              <a:rPr lang="en-US" sz="2400" dirty="0" smtClean="0">
                <a:solidFill>
                  <a:schemeClr val="tx2"/>
                </a:solidFill>
              </a:rPr>
              <a:t>In your group, share about the following:</a:t>
            </a:r>
          </a:p>
          <a:p>
            <a:pPr marL="1257300" lvl="2" indent="-342900">
              <a:spcAft>
                <a:spcPts val="600"/>
              </a:spcAft>
              <a:buFont typeface="Wingdings" panose="05000000000000000000" pitchFamily="2" charset="2"/>
              <a:buChar char="ü"/>
            </a:pPr>
            <a:r>
              <a:rPr lang="en-US" sz="2400" dirty="0" smtClean="0">
                <a:solidFill>
                  <a:schemeClr val="tx2"/>
                </a:solidFill>
              </a:rPr>
              <a:t>What is your project topic?</a:t>
            </a:r>
          </a:p>
          <a:p>
            <a:pPr marL="1257300" lvl="2" indent="-342900">
              <a:spcAft>
                <a:spcPts val="600"/>
              </a:spcAft>
              <a:buFont typeface="Wingdings" panose="05000000000000000000" pitchFamily="2" charset="2"/>
              <a:buChar char="ü"/>
            </a:pPr>
            <a:r>
              <a:rPr lang="en-US" sz="2400" dirty="0" smtClean="0">
                <a:solidFill>
                  <a:schemeClr val="tx2"/>
                </a:solidFill>
              </a:rPr>
              <a:t>Who </a:t>
            </a:r>
            <a:r>
              <a:rPr lang="en-US" sz="2400" dirty="0" smtClean="0">
                <a:solidFill>
                  <a:schemeClr val="tx2"/>
                </a:solidFill>
              </a:rPr>
              <a:t>are some stakeholders you are thinking you may need to get in touch with?</a:t>
            </a:r>
            <a:endParaRPr lang="en-US" sz="2000" dirty="0">
              <a:solidFill>
                <a:schemeClr val="tx2"/>
              </a:solidFill>
            </a:endParaRPr>
          </a:p>
        </p:txBody>
      </p:sp>
      <p:sp>
        <p:nvSpPr>
          <p:cNvPr id="4" name="TextBox 3"/>
          <p:cNvSpPr txBox="1"/>
          <p:nvPr/>
        </p:nvSpPr>
        <p:spPr>
          <a:xfrm>
            <a:off x="914400" y="816114"/>
            <a:ext cx="7315200" cy="769441"/>
          </a:xfrm>
          <a:prstGeom prst="rect">
            <a:avLst/>
          </a:prstGeom>
          <a:noFill/>
        </p:spPr>
        <p:txBody>
          <a:bodyPr wrap="square" rtlCol="0">
            <a:spAutoFit/>
          </a:bodyPr>
          <a:lstStyle/>
          <a:p>
            <a:pPr algn="ctr"/>
            <a:r>
              <a:rPr lang="en-US" sz="4400" b="1" dirty="0" smtClean="0"/>
              <a:t>Stakeholder </a:t>
            </a:r>
            <a:r>
              <a:rPr lang="en-US" sz="4400" b="1" dirty="0" smtClean="0"/>
              <a:t>Discussion</a:t>
            </a:r>
            <a:endParaRPr lang="en-US" sz="4400" b="1" dirty="0"/>
          </a:p>
        </p:txBody>
      </p:sp>
    </p:spTree>
    <p:extLst>
      <p:ext uri="{BB962C8B-B14F-4D97-AF65-F5344CB8AC3E}">
        <p14:creationId xmlns:p14="http://schemas.microsoft.com/office/powerpoint/2010/main" val="31802084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a:xfrm>
            <a:off x="676408" y="1730175"/>
            <a:ext cx="7816241" cy="2181521"/>
          </a:xfrm>
        </p:spPr>
        <p:txBody>
          <a:bodyPr/>
          <a:lstStyle/>
          <a:p>
            <a:r>
              <a:rPr lang="en-US" altLang="en-US" b="1" dirty="0" smtClean="0"/>
              <a:t>Take-home Thoughts</a:t>
            </a:r>
          </a:p>
        </p:txBody>
      </p:sp>
      <p:sp>
        <p:nvSpPr>
          <p:cNvPr id="41987" name="Rectangle 3"/>
          <p:cNvSpPr>
            <a:spLocks noGrp="1" noChangeArrowheads="1"/>
          </p:cNvSpPr>
          <p:nvPr>
            <p:ph type="subTitle" idx="1"/>
          </p:nvPr>
        </p:nvSpPr>
        <p:spPr>
          <a:xfrm>
            <a:off x="526093" y="3805125"/>
            <a:ext cx="8116866" cy="1429272"/>
          </a:xfrm>
        </p:spPr>
        <p:txBody>
          <a:bodyPr/>
          <a:lstStyle/>
          <a:p>
            <a:r>
              <a:rPr lang="en-US" altLang="en-US" dirty="0" smtClean="0">
                <a:solidFill>
                  <a:schemeClr val="tx2"/>
                </a:solidFill>
              </a:rPr>
              <a:t>Emma, Mark, and others </a:t>
            </a:r>
            <a:r>
              <a:rPr lang="en-US" altLang="en-US" dirty="0" smtClean="0">
                <a:solidFill>
                  <a:schemeClr val="tx2"/>
                </a:solidFill>
              </a:rPr>
              <a:t>– share 1 or 2 ideas you will take away from our discussion</a:t>
            </a:r>
          </a:p>
        </p:txBody>
      </p:sp>
      <p:sp>
        <p:nvSpPr>
          <p:cNvPr id="5" name="Slide Number Placeholder 5"/>
          <p:cNvSpPr txBox="1">
            <a:spLocks noGrp="1"/>
          </p:cNvSpPr>
          <p:nvPr/>
        </p:nvSpPr>
        <p:spPr bwMode="auto">
          <a:xfrm>
            <a:off x="6552710" y="6059684"/>
            <a:ext cx="1905521" cy="457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918" tIns="45457" rIns="90918" bIns="45457"/>
          <a:lstStyle>
            <a:lvl1pPr defTabSz="927100" eaLnBrk="0" hangingPunct="0">
              <a:spcBef>
                <a:spcPct val="20000"/>
              </a:spcBef>
              <a:spcAft>
                <a:spcPts val="1000"/>
              </a:spcAft>
              <a:buClr>
                <a:schemeClr val="hlink"/>
              </a:buClr>
              <a:buSzPct val="75000"/>
              <a:buFont typeface="Monotype Sorts"/>
              <a:buChar char="u"/>
              <a:defRPr sz="3200" b="1">
                <a:solidFill>
                  <a:schemeClr val="tx1"/>
                </a:solidFill>
                <a:latin typeface="Arial" pitchFamily="34" charset="0"/>
              </a:defRPr>
            </a:lvl1pPr>
            <a:lvl2pPr marL="742950" indent="-285750" defTabSz="927100" eaLnBrk="0" hangingPunct="0">
              <a:spcBef>
                <a:spcPct val="20000"/>
              </a:spcBef>
              <a:spcAft>
                <a:spcPts val="1000"/>
              </a:spcAft>
              <a:buClr>
                <a:schemeClr val="hlink"/>
              </a:buClr>
              <a:buSzPct val="75000"/>
              <a:buChar char="•"/>
              <a:defRPr sz="2800" b="1">
                <a:solidFill>
                  <a:schemeClr val="tx1"/>
                </a:solidFill>
                <a:latin typeface="Arial" pitchFamily="34" charset="0"/>
              </a:defRPr>
            </a:lvl2pPr>
            <a:lvl3pPr marL="1143000" indent="-228600" defTabSz="927100" eaLnBrk="0" hangingPunct="0">
              <a:spcBef>
                <a:spcPct val="20000"/>
              </a:spcBef>
              <a:spcAft>
                <a:spcPts val="1000"/>
              </a:spcAft>
              <a:buClr>
                <a:schemeClr val="hlink"/>
              </a:buClr>
              <a:buSzPct val="75000"/>
              <a:buFont typeface="Wingdings" pitchFamily="2" charset="2"/>
              <a:buChar char="ü"/>
              <a:defRPr sz="2400" b="1">
                <a:solidFill>
                  <a:schemeClr val="tx1"/>
                </a:solidFill>
                <a:latin typeface="Arial" pitchFamily="34" charset="0"/>
              </a:defRPr>
            </a:lvl3pPr>
            <a:lvl4pPr marL="1600200" indent="-228600" defTabSz="927100" eaLnBrk="0" hangingPunct="0">
              <a:spcBef>
                <a:spcPct val="20000"/>
              </a:spcBef>
              <a:spcAft>
                <a:spcPts val="1000"/>
              </a:spcAft>
              <a:buClr>
                <a:schemeClr val="hlink"/>
              </a:buClr>
              <a:buSzPct val="75000"/>
              <a:buFont typeface="Monotype Sorts"/>
              <a:buChar char=";"/>
              <a:defRPr sz="2000" b="1">
                <a:solidFill>
                  <a:schemeClr val="tx1"/>
                </a:solidFill>
                <a:latin typeface="Arial" pitchFamily="34" charset="0"/>
              </a:defRPr>
            </a:lvl4pPr>
            <a:lvl5pPr marL="2057400" indent="-228600" defTabSz="927100" eaLnBrk="0"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5pPr>
            <a:lvl6pPr marL="25146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6pPr>
            <a:lvl7pPr marL="29718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7pPr>
            <a:lvl8pPr marL="34290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8pPr>
            <a:lvl9pPr marL="38862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9pPr>
          </a:lstStyle>
          <a:p>
            <a:pPr algn="r">
              <a:spcBef>
                <a:spcPct val="0"/>
              </a:spcBef>
              <a:spcAft>
                <a:spcPct val="0"/>
              </a:spcAft>
              <a:buClrTx/>
              <a:buSzTx/>
              <a:buFontTx/>
              <a:buNone/>
            </a:pPr>
            <a:fld id="{BF1FEEBB-83AA-4BAB-8697-27EFFEA8DC70}" type="slidenum">
              <a:rPr lang="en-US" altLang="en-US" sz="1400" b="0">
                <a:solidFill>
                  <a:schemeClr val="bg1"/>
                </a:solidFill>
                <a:latin typeface="Times New Roman" pitchFamily="18" charset="0"/>
                <a:ea typeface="MS PGothic" pitchFamily="34" charset="-128"/>
              </a:rPr>
              <a:pPr algn="r">
                <a:spcBef>
                  <a:spcPct val="0"/>
                </a:spcBef>
                <a:spcAft>
                  <a:spcPct val="0"/>
                </a:spcAft>
                <a:buClrTx/>
                <a:buSzTx/>
                <a:buFontTx/>
                <a:buNone/>
              </a:pPr>
              <a:t>21</a:t>
            </a:fld>
            <a:endParaRPr lang="en-US" altLang="en-US" sz="1400" b="0" dirty="0">
              <a:solidFill>
                <a:schemeClr val="bg1"/>
              </a:solidFill>
              <a:latin typeface="Times New Roman" pitchFamily="18" charset="0"/>
              <a:ea typeface="MS PGothic" pitchFamily="34" charset="-128"/>
            </a:endParaRPr>
          </a:p>
        </p:txBody>
      </p:sp>
    </p:spTree>
    <p:extLst>
      <p:ext uri="{BB962C8B-B14F-4D97-AF65-F5344CB8AC3E}">
        <p14:creationId xmlns:p14="http://schemas.microsoft.com/office/powerpoint/2010/main" val="22577214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ctrTitle"/>
          </p:nvPr>
        </p:nvSpPr>
        <p:spPr>
          <a:xfrm>
            <a:off x="522515" y="1730175"/>
            <a:ext cx="8071733" cy="2181521"/>
          </a:xfrm>
        </p:spPr>
        <p:txBody>
          <a:bodyPr/>
          <a:lstStyle/>
          <a:p>
            <a:r>
              <a:rPr lang="en-US" altLang="en-US" b="1" dirty="0" smtClean="0"/>
              <a:t>What haven’t we figured out yet?</a:t>
            </a:r>
          </a:p>
        </p:txBody>
      </p:sp>
      <p:sp>
        <p:nvSpPr>
          <p:cNvPr id="40963" name="Rectangle 3"/>
          <p:cNvSpPr>
            <a:spLocks noGrp="1" noChangeArrowheads="1"/>
          </p:cNvSpPr>
          <p:nvPr>
            <p:ph type="subTitle" idx="1"/>
          </p:nvPr>
        </p:nvSpPr>
        <p:spPr>
          <a:xfrm>
            <a:off x="526093" y="3805125"/>
            <a:ext cx="8116866" cy="1429272"/>
          </a:xfrm>
        </p:spPr>
        <p:txBody>
          <a:bodyPr/>
          <a:lstStyle/>
          <a:p>
            <a:r>
              <a:rPr lang="en-US" altLang="en-US" dirty="0" smtClean="0">
                <a:solidFill>
                  <a:schemeClr val="tx2"/>
                </a:solidFill>
              </a:rPr>
              <a:t>Questions or issues that remain unclear?</a:t>
            </a:r>
          </a:p>
        </p:txBody>
      </p:sp>
      <p:sp>
        <p:nvSpPr>
          <p:cNvPr id="5" name="Slide Number Placeholder 5"/>
          <p:cNvSpPr txBox="1">
            <a:spLocks noGrp="1"/>
          </p:cNvSpPr>
          <p:nvPr/>
        </p:nvSpPr>
        <p:spPr bwMode="auto">
          <a:xfrm>
            <a:off x="6552710" y="6059684"/>
            <a:ext cx="1905521" cy="457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918" tIns="45457" rIns="90918" bIns="45457"/>
          <a:lstStyle>
            <a:lvl1pPr defTabSz="927100" eaLnBrk="0" hangingPunct="0">
              <a:spcBef>
                <a:spcPct val="20000"/>
              </a:spcBef>
              <a:spcAft>
                <a:spcPts val="1000"/>
              </a:spcAft>
              <a:buClr>
                <a:schemeClr val="hlink"/>
              </a:buClr>
              <a:buSzPct val="75000"/>
              <a:buFont typeface="Monotype Sorts"/>
              <a:buChar char="u"/>
              <a:defRPr sz="3200" b="1">
                <a:solidFill>
                  <a:schemeClr val="tx1"/>
                </a:solidFill>
                <a:latin typeface="Arial" pitchFamily="34" charset="0"/>
              </a:defRPr>
            </a:lvl1pPr>
            <a:lvl2pPr marL="742950" indent="-285750" defTabSz="927100" eaLnBrk="0" hangingPunct="0">
              <a:spcBef>
                <a:spcPct val="20000"/>
              </a:spcBef>
              <a:spcAft>
                <a:spcPts val="1000"/>
              </a:spcAft>
              <a:buClr>
                <a:schemeClr val="hlink"/>
              </a:buClr>
              <a:buSzPct val="75000"/>
              <a:buChar char="•"/>
              <a:defRPr sz="2800" b="1">
                <a:solidFill>
                  <a:schemeClr val="tx1"/>
                </a:solidFill>
                <a:latin typeface="Arial" pitchFamily="34" charset="0"/>
              </a:defRPr>
            </a:lvl2pPr>
            <a:lvl3pPr marL="1143000" indent="-228600" defTabSz="927100" eaLnBrk="0" hangingPunct="0">
              <a:spcBef>
                <a:spcPct val="20000"/>
              </a:spcBef>
              <a:spcAft>
                <a:spcPts val="1000"/>
              </a:spcAft>
              <a:buClr>
                <a:schemeClr val="hlink"/>
              </a:buClr>
              <a:buSzPct val="75000"/>
              <a:buFont typeface="Wingdings" pitchFamily="2" charset="2"/>
              <a:buChar char="ü"/>
              <a:defRPr sz="2400" b="1">
                <a:solidFill>
                  <a:schemeClr val="tx1"/>
                </a:solidFill>
                <a:latin typeface="Arial" pitchFamily="34" charset="0"/>
              </a:defRPr>
            </a:lvl3pPr>
            <a:lvl4pPr marL="1600200" indent="-228600" defTabSz="927100" eaLnBrk="0" hangingPunct="0">
              <a:spcBef>
                <a:spcPct val="20000"/>
              </a:spcBef>
              <a:spcAft>
                <a:spcPts val="1000"/>
              </a:spcAft>
              <a:buClr>
                <a:schemeClr val="hlink"/>
              </a:buClr>
              <a:buSzPct val="75000"/>
              <a:buFont typeface="Monotype Sorts"/>
              <a:buChar char=";"/>
              <a:defRPr sz="2000" b="1">
                <a:solidFill>
                  <a:schemeClr val="tx1"/>
                </a:solidFill>
                <a:latin typeface="Arial" pitchFamily="34" charset="0"/>
              </a:defRPr>
            </a:lvl4pPr>
            <a:lvl5pPr marL="2057400" indent="-228600" defTabSz="927100" eaLnBrk="0"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5pPr>
            <a:lvl6pPr marL="25146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6pPr>
            <a:lvl7pPr marL="29718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7pPr>
            <a:lvl8pPr marL="34290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8pPr>
            <a:lvl9pPr marL="38862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9pPr>
          </a:lstStyle>
          <a:p>
            <a:pPr algn="r">
              <a:spcBef>
                <a:spcPct val="0"/>
              </a:spcBef>
              <a:spcAft>
                <a:spcPct val="0"/>
              </a:spcAft>
              <a:buClrTx/>
              <a:buSzTx/>
              <a:buFontTx/>
              <a:buNone/>
            </a:pPr>
            <a:fld id="{BF1FEEBB-83AA-4BAB-8697-27EFFEA8DC70}" type="slidenum">
              <a:rPr lang="en-US" altLang="en-US" sz="1400" b="0">
                <a:solidFill>
                  <a:schemeClr val="bg1"/>
                </a:solidFill>
                <a:latin typeface="Times New Roman" pitchFamily="18" charset="0"/>
                <a:ea typeface="MS PGothic" pitchFamily="34" charset="-128"/>
              </a:rPr>
              <a:pPr algn="r">
                <a:spcBef>
                  <a:spcPct val="0"/>
                </a:spcBef>
                <a:spcAft>
                  <a:spcPct val="0"/>
                </a:spcAft>
                <a:buClrTx/>
                <a:buSzTx/>
                <a:buFontTx/>
                <a:buNone/>
              </a:pPr>
              <a:t>22</a:t>
            </a:fld>
            <a:endParaRPr lang="en-US" altLang="en-US" sz="1400" b="0" dirty="0">
              <a:solidFill>
                <a:schemeClr val="bg1"/>
              </a:solidFill>
              <a:latin typeface="Times New Roman" pitchFamily="18" charset="0"/>
              <a:ea typeface="MS PGothic" pitchFamily="34" charset="-128"/>
            </a:endParaRPr>
          </a:p>
        </p:txBody>
      </p:sp>
    </p:spTree>
    <p:extLst>
      <p:ext uri="{BB962C8B-B14F-4D97-AF65-F5344CB8AC3E}">
        <p14:creationId xmlns:p14="http://schemas.microsoft.com/office/powerpoint/2010/main" val="31551195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63880" y="695432"/>
            <a:ext cx="7816241" cy="1128373"/>
          </a:xfrm>
        </p:spPr>
        <p:txBody>
          <a:bodyPr/>
          <a:lstStyle/>
          <a:p>
            <a:r>
              <a:rPr lang="en-US" altLang="en-US" b="1" dirty="0" smtClean="0"/>
              <a:t>Summary</a:t>
            </a:r>
          </a:p>
        </p:txBody>
      </p:sp>
      <p:sp>
        <p:nvSpPr>
          <p:cNvPr id="25603" name="Rectangle 3"/>
          <p:cNvSpPr>
            <a:spLocks noGrp="1" noChangeArrowheads="1"/>
          </p:cNvSpPr>
          <p:nvPr>
            <p:ph type="body" idx="1"/>
          </p:nvPr>
        </p:nvSpPr>
        <p:spPr>
          <a:xfrm>
            <a:off x="663880" y="1676400"/>
            <a:ext cx="7816241" cy="4464688"/>
          </a:xfrm>
        </p:spPr>
        <p:txBody>
          <a:bodyPr>
            <a:normAutofit lnSpcReduction="10000"/>
          </a:bodyPr>
          <a:lstStyle/>
          <a:p>
            <a:r>
              <a:rPr lang="en-US" altLang="en-US" sz="2800" dirty="0" smtClean="0">
                <a:solidFill>
                  <a:schemeClr val="tx2"/>
                </a:solidFill>
              </a:rPr>
              <a:t>You have learned about a framework to guide your thinking about how to organize improvement work</a:t>
            </a:r>
          </a:p>
          <a:p>
            <a:r>
              <a:rPr lang="en-US" altLang="en-US" sz="2800" dirty="0" smtClean="0">
                <a:solidFill>
                  <a:schemeClr val="tx2"/>
                </a:solidFill>
              </a:rPr>
              <a:t>Also, we have reviewed an important tool for quality improvement work – the project charter</a:t>
            </a:r>
          </a:p>
          <a:p>
            <a:r>
              <a:rPr lang="en-US" altLang="en-US" sz="2800" dirty="0" smtClean="0">
                <a:solidFill>
                  <a:schemeClr val="tx2"/>
                </a:solidFill>
              </a:rPr>
              <a:t>Based on our discussion, it is clear you are already making good initial progress on your projects.</a:t>
            </a:r>
          </a:p>
          <a:p>
            <a:r>
              <a:rPr lang="en-US" altLang="en-US" sz="2800" dirty="0" smtClean="0">
                <a:solidFill>
                  <a:schemeClr val="tx2"/>
                </a:solidFill>
              </a:rPr>
              <a:t>Our next step will be setting a clear goal and understanding a problem you are wanting to address in your project work.</a:t>
            </a:r>
            <a:endParaRPr lang="en-US" altLang="en-US" sz="2800" dirty="0">
              <a:solidFill>
                <a:schemeClr val="tx2"/>
              </a:solidFill>
            </a:endParaRPr>
          </a:p>
        </p:txBody>
      </p:sp>
      <p:sp>
        <p:nvSpPr>
          <p:cNvPr id="5" name="Slide Number Placeholder 5"/>
          <p:cNvSpPr txBox="1">
            <a:spLocks noGrp="1"/>
          </p:cNvSpPr>
          <p:nvPr/>
        </p:nvSpPr>
        <p:spPr bwMode="auto">
          <a:xfrm>
            <a:off x="6552710" y="6059684"/>
            <a:ext cx="1905521" cy="457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918" tIns="45457" rIns="90918" bIns="45457"/>
          <a:lstStyle>
            <a:lvl1pPr defTabSz="927100" eaLnBrk="0" hangingPunct="0">
              <a:spcBef>
                <a:spcPct val="20000"/>
              </a:spcBef>
              <a:spcAft>
                <a:spcPts val="1000"/>
              </a:spcAft>
              <a:buClr>
                <a:schemeClr val="hlink"/>
              </a:buClr>
              <a:buSzPct val="75000"/>
              <a:buFont typeface="Monotype Sorts"/>
              <a:buChar char="u"/>
              <a:defRPr sz="3200" b="1">
                <a:solidFill>
                  <a:schemeClr val="tx1"/>
                </a:solidFill>
                <a:latin typeface="Arial" pitchFamily="34" charset="0"/>
              </a:defRPr>
            </a:lvl1pPr>
            <a:lvl2pPr marL="742950" indent="-285750" defTabSz="927100" eaLnBrk="0" hangingPunct="0">
              <a:spcBef>
                <a:spcPct val="20000"/>
              </a:spcBef>
              <a:spcAft>
                <a:spcPts val="1000"/>
              </a:spcAft>
              <a:buClr>
                <a:schemeClr val="hlink"/>
              </a:buClr>
              <a:buSzPct val="75000"/>
              <a:buChar char="•"/>
              <a:defRPr sz="2800" b="1">
                <a:solidFill>
                  <a:schemeClr val="tx1"/>
                </a:solidFill>
                <a:latin typeface="Arial" pitchFamily="34" charset="0"/>
              </a:defRPr>
            </a:lvl2pPr>
            <a:lvl3pPr marL="1143000" indent="-228600" defTabSz="927100" eaLnBrk="0" hangingPunct="0">
              <a:spcBef>
                <a:spcPct val="20000"/>
              </a:spcBef>
              <a:spcAft>
                <a:spcPts val="1000"/>
              </a:spcAft>
              <a:buClr>
                <a:schemeClr val="hlink"/>
              </a:buClr>
              <a:buSzPct val="75000"/>
              <a:buFont typeface="Wingdings" pitchFamily="2" charset="2"/>
              <a:buChar char="ü"/>
              <a:defRPr sz="2400" b="1">
                <a:solidFill>
                  <a:schemeClr val="tx1"/>
                </a:solidFill>
                <a:latin typeface="Arial" pitchFamily="34" charset="0"/>
              </a:defRPr>
            </a:lvl3pPr>
            <a:lvl4pPr marL="1600200" indent="-228600" defTabSz="927100" eaLnBrk="0" hangingPunct="0">
              <a:spcBef>
                <a:spcPct val="20000"/>
              </a:spcBef>
              <a:spcAft>
                <a:spcPts val="1000"/>
              </a:spcAft>
              <a:buClr>
                <a:schemeClr val="hlink"/>
              </a:buClr>
              <a:buSzPct val="75000"/>
              <a:buFont typeface="Monotype Sorts"/>
              <a:buChar char=";"/>
              <a:defRPr sz="2000" b="1">
                <a:solidFill>
                  <a:schemeClr val="tx1"/>
                </a:solidFill>
                <a:latin typeface="Arial" pitchFamily="34" charset="0"/>
              </a:defRPr>
            </a:lvl4pPr>
            <a:lvl5pPr marL="2057400" indent="-228600" defTabSz="927100" eaLnBrk="0"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5pPr>
            <a:lvl6pPr marL="25146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6pPr>
            <a:lvl7pPr marL="29718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7pPr>
            <a:lvl8pPr marL="34290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8pPr>
            <a:lvl9pPr marL="38862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9pPr>
          </a:lstStyle>
          <a:p>
            <a:pPr algn="r">
              <a:spcBef>
                <a:spcPct val="0"/>
              </a:spcBef>
              <a:spcAft>
                <a:spcPct val="0"/>
              </a:spcAft>
              <a:buClrTx/>
              <a:buSzTx/>
              <a:buFontTx/>
              <a:buNone/>
            </a:pPr>
            <a:fld id="{BF1FEEBB-83AA-4BAB-8697-27EFFEA8DC70}" type="slidenum">
              <a:rPr lang="en-US" altLang="en-US" sz="1400" b="0">
                <a:solidFill>
                  <a:schemeClr val="bg1"/>
                </a:solidFill>
                <a:latin typeface="Times New Roman" pitchFamily="18" charset="0"/>
                <a:ea typeface="MS PGothic" pitchFamily="34" charset="-128"/>
              </a:rPr>
              <a:pPr algn="r">
                <a:spcBef>
                  <a:spcPct val="0"/>
                </a:spcBef>
                <a:spcAft>
                  <a:spcPct val="0"/>
                </a:spcAft>
                <a:buClrTx/>
                <a:buSzTx/>
                <a:buFontTx/>
                <a:buNone/>
              </a:pPr>
              <a:t>23</a:t>
            </a:fld>
            <a:endParaRPr lang="en-US" altLang="en-US" sz="1400" b="0" dirty="0">
              <a:solidFill>
                <a:schemeClr val="bg1"/>
              </a:solidFill>
              <a:latin typeface="Times New Roman" pitchFamily="18" charset="0"/>
              <a:ea typeface="MS PGothic" pitchFamily="34" charset="-128"/>
            </a:endParaRPr>
          </a:p>
        </p:txBody>
      </p:sp>
    </p:spTree>
    <p:extLst>
      <p:ext uri="{BB962C8B-B14F-4D97-AF65-F5344CB8AC3E}">
        <p14:creationId xmlns:p14="http://schemas.microsoft.com/office/powerpoint/2010/main" val="787338952"/>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a:xfrm>
            <a:off x="676408" y="1730175"/>
            <a:ext cx="7816241" cy="2181521"/>
          </a:xfrm>
        </p:spPr>
        <p:txBody>
          <a:bodyPr/>
          <a:lstStyle/>
          <a:p>
            <a:r>
              <a:rPr lang="en-US" altLang="en-US" b="1" dirty="0" smtClean="0"/>
              <a:t>Additional Templates</a:t>
            </a:r>
          </a:p>
        </p:txBody>
      </p:sp>
      <p:sp>
        <p:nvSpPr>
          <p:cNvPr id="41987" name="Rectangle 3"/>
          <p:cNvSpPr>
            <a:spLocks noGrp="1" noChangeArrowheads="1"/>
          </p:cNvSpPr>
          <p:nvPr>
            <p:ph type="subTitle" idx="1"/>
          </p:nvPr>
        </p:nvSpPr>
        <p:spPr>
          <a:xfrm>
            <a:off x="526093" y="3805125"/>
            <a:ext cx="8116866" cy="1429272"/>
          </a:xfrm>
        </p:spPr>
        <p:txBody>
          <a:bodyPr/>
          <a:lstStyle/>
          <a:p>
            <a:r>
              <a:rPr lang="en-US" altLang="en-US" dirty="0" smtClean="0">
                <a:solidFill>
                  <a:schemeClr val="tx2"/>
                </a:solidFill>
              </a:rPr>
              <a:t>Global </a:t>
            </a:r>
            <a:r>
              <a:rPr lang="en-US" altLang="en-US" dirty="0">
                <a:solidFill>
                  <a:schemeClr val="tx2"/>
                </a:solidFill>
              </a:rPr>
              <a:t>Aim &amp; Fishbone</a:t>
            </a:r>
            <a:endParaRPr lang="en-US" altLang="en-US" dirty="0" smtClean="0">
              <a:solidFill>
                <a:schemeClr val="tx2"/>
              </a:solidFill>
            </a:endParaRPr>
          </a:p>
        </p:txBody>
      </p:sp>
      <p:sp>
        <p:nvSpPr>
          <p:cNvPr id="5" name="Slide Number Placeholder 5"/>
          <p:cNvSpPr txBox="1">
            <a:spLocks noGrp="1"/>
          </p:cNvSpPr>
          <p:nvPr/>
        </p:nvSpPr>
        <p:spPr bwMode="auto">
          <a:xfrm>
            <a:off x="6552710" y="6059684"/>
            <a:ext cx="1905521" cy="457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918" tIns="45457" rIns="90918" bIns="45457"/>
          <a:lstStyle>
            <a:lvl1pPr defTabSz="927100" eaLnBrk="0" hangingPunct="0">
              <a:spcBef>
                <a:spcPct val="20000"/>
              </a:spcBef>
              <a:spcAft>
                <a:spcPts val="1000"/>
              </a:spcAft>
              <a:buClr>
                <a:schemeClr val="hlink"/>
              </a:buClr>
              <a:buSzPct val="75000"/>
              <a:buFont typeface="Monotype Sorts"/>
              <a:buChar char="u"/>
              <a:defRPr sz="3200" b="1">
                <a:solidFill>
                  <a:schemeClr val="tx1"/>
                </a:solidFill>
                <a:latin typeface="Arial" pitchFamily="34" charset="0"/>
              </a:defRPr>
            </a:lvl1pPr>
            <a:lvl2pPr marL="742950" indent="-285750" defTabSz="927100" eaLnBrk="0" hangingPunct="0">
              <a:spcBef>
                <a:spcPct val="20000"/>
              </a:spcBef>
              <a:spcAft>
                <a:spcPts val="1000"/>
              </a:spcAft>
              <a:buClr>
                <a:schemeClr val="hlink"/>
              </a:buClr>
              <a:buSzPct val="75000"/>
              <a:buChar char="•"/>
              <a:defRPr sz="2800" b="1">
                <a:solidFill>
                  <a:schemeClr val="tx1"/>
                </a:solidFill>
                <a:latin typeface="Arial" pitchFamily="34" charset="0"/>
              </a:defRPr>
            </a:lvl2pPr>
            <a:lvl3pPr marL="1143000" indent="-228600" defTabSz="927100" eaLnBrk="0" hangingPunct="0">
              <a:spcBef>
                <a:spcPct val="20000"/>
              </a:spcBef>
              <a:spcAft>
                <a:spcPts val="1000"/>
              </a:spcAft>
              <a:buClr>
                <a:schemeClr val="hlink"/>
              </a:buClr>
              <a:buSzPct val="75000"/>
              <a:buFont typeface="Wingdings" pitchFamily="2" charset="2"/>
              <a:buChar char="ü"/>
              <a:defRPr sz="2400" b="1">
                <a:solidFill>
                  <a:schemeClr val="tx1"/>
                </a:solidFill>
                <a:latin typeface="Arial" pitchFamily="34" charset="0"/>
              </a:defRPr>
            </a:lvl3pPr>
            <a:lvl4pPr marL="1600200" indent="-228600" defTabSz="927100" eaLnBrk="0" hangingPunct="0">
              <a:spcBef>
                <a:spcPct val="20000"/>
              </a:spcBef>
              <a:spcAft>
                <a:spcPts val="1000"/>
              </a:spcAft>
              <a:buClr>
                <a:schemeClr val="hlink"/>
              </a:buClr>
              <a:buSzPct val="75000"/>
              <a:buFont typeface="Monotype Sorts"/>
              <a:buChar char=";"/>
              <a:defRPr sz="2000" b="1">
                <a:solidFill>
                  <a:schemeClr val="tx1"/>
                </a:solidFill>
                <a:latin typeface="Arial" pitchFamily="34" charset="0"/>
              </a:defRPr>
            </a:lvl4pPr>
            <a:lvl5pPr marL="2057400" indent="-228600" defTabSz="927100" eaLnBrk="0"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5pPr>
            <a:lvl6pPr marL="25146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6pPr>
            <a:lvl7pPr marL="29718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7pPr>
            <a:lvl8pPr marL="34290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8pPr>
            <a:lvl9pPr marL="38862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9pPr>
          </a:lstStyle>
          <a:p>
            <a:pPr algn="r">
              <a:spcBef>
                <a:spcPct val="0"/>
              </a:spcBef>
              <a:spcAft>
                <a:spcPct val="0"/>
              </a:spcAft>
              <a:buClrTx/>
              <a:buSzTx/>
              <a:buFontTx/>
              <a:buNone/>
            </a:pPr>
            <a:fld id="{BF1FEEBB-83AA-4BAB-8697-27EFFEA8DC70}" type="slidenum">
              <a:rPr lang="en-US" altLang="en-US" sz="1400" b="0">
                <a:solidFill>
                  <a:schemeClr val="bg1"/>
                </a:solidFill>
                <a:latin typeface="Times New Roman" pitchFamily="18" charset="0"/>
                <a:ea typeface="MS PGothic" pitchFamily="34" charset="-128"/>
              </a:rPr>
              <a:pPr algn="r">
                <a:spcBef>
                  <a:spcPct val="0"/>
                </a:spcBef>
                <a:spcAft>
                  <a:spcPct val="0"/>
                </a:spcAft>
                <a:buClrTx/>
                <a:buSzTx/>
                <a:buFontTx/>
                <a:buNone/>
              </a:pPr>
              <a:t>24</a:t>
            </a:fld>
            <a:endParaRPr lang="en-US" altLang="en-US" sz="1400" b="0" dirty="0">
              <a:solidFill>
                <a:schemeClr val="bg1"/>
              </a:solidFill>
              <a:latin typeface="Times New Roman" pitchFamily="18" charset="0"/>
              <a:ea typeface="MS PGothic" pitchFamily="34" charset="-128"/>
            </a:endParaRPr>
          </a:p>
        </p:txBody>
      </p:sp>
    </p:spTree>
    <p:extLst>
      <p:ext uri="{BB962C8B-B14F-4D97-AF65-F5344CB8AC3E}">
        <p14:creationId xmlns:p14="http://schemas.microsoft.com/office/powerpoint/2010/main" val="13996146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1000125" y="990600"/>
            <a:ext cx="7086600" cy="715566"/>
          </a:xfrm>
          <a:noFill/>
          <a:ln/>
        </p:spPr>
        <p:txBody>
          <a:bodyPr vert="horz" lIns="66956" tIns="32891" rIns="66956" bIns="32891" rtlCol="0" anchor="b">
            <a:noAutofit/>
          </a:bodyPr>
          <a:lstStyle/>
          <a:p>
            <a:r>
              <a:rPr lang="en-US" sz="4000" b="1" dirty="0">
                <a:latin typeface="+mn-lt"/>
              </a:rPr>
              <a:t>Writing a Structured Global Aim:</a:t>
            </a:r>
          </a:p>
        </p:txBody>
      </p:sp>
      <p:sp>
        <p:nvSpPr>
          <p:cNvPr id="44035" name="Rectangle 3"/>
          <p:cNvSpPr>
            <a:spLocks noGrp="1" noChangeArrowheads="1"/>
          </p:cNvSpPr>
          <p:nvPr>
            <p:ph type="subTitle" idx="1"/>
          </p:nvPr>
        </p:nvSpPr>
        <p:spPr>
          <a:xfrm>
            <a:off x="504825" y="1956031"/>
            <a:ext cx="8077200" cy="4002880"/>
          </a:xfrm>
          <a:noFill/>
          <a:ln/>
        </p:spPr>
        <p:txBody>
          <a:bodyPr vert="horz" lIns="66956" tIns="32891" rIns="66956" bIns="32891" rtlCol="0">
            <a:noAutofit/>
          </a:bodyPr>
          <a:lstStyle/>
          <a:p>
            <a:pPr marL="457200" indent="-457200" algn="l">
              <a:buFont typeface="Monotype Sorts" pitchFamily="1" charset="2"/>
              <a:buAutoNum type="arabicPeriod"/>
            </a:pPr>
            <a:r>
              <a:rPr lang="en-US" sz="2800" dirty="0">
                <a:solidFill>
                  <a:schemeClr val="tx2"/>
                </a:solidFill>
              </a:rPr>
              <a:t>The aim is to improve the quality and value of...</a:t>
            </a:r>
            <a:r>
              <a:rPr lang="en-US" sz="2800" u="sng" dirty="0">
                <a:solidFill>
                  <a:schemeClr val="tx2"/>
                </a:solidFill>
              </a:rPr>
              <a:t>   (</a:t>
            </a:r>
            <a:r>
              <a:rPr lang="en-US" sz="2800" i="1" u="sng" dirty="0">
                <a:solidFill>
                  <a:schemeClr val="tx2"/>
                </a:solidFill>
              </a:rPr>
              <a:t>name the process</a:t>
            </a:r>
            <a:r>
              <a:rPr lang="en-US" sz="2800" u="sng" dirty="0">
                <a:solidFill>
                  <a:schemeClr val="tx2"/>
                </a:solidFill>
              </a:rPr>
              <a:t>)</a:t>
            </a:r>
            <a:endParaRPr lang="en-US" sz="2800" dirty="0">
              <a:solidFill>
                <a:schemeClr val="tx2"/>
              </a:solidFill>
            </a:endParaRPr>
          </a:p>
          <a:p>
            <a:pPr marL="457200" indent="-457200" algn="l">
              <a:buFont typeface="Monotype Sorts" pitchFamily="1" charset="2"/>
              <a:buAutoNum type="arabicPeriod" startAt="2"/>
            </a:pPr>
            <a:r>
              <a:rPr lang="en-US" sz="2800" dirty="0">
                <a:solidFill>
                  <a:schemeClr val="tx2"/>
                </a:solidFill>
              </a:rPr>
              <a:t>The process starts with...</a:t>
            </a:r>
            <a:r>
              <a:rPr lang="en-US" sz="2800" u="sng" dirty="0">
                <a:solidFill>
                  <a:schemeClr val="tx2"/>
                </a:solidFill>
              </a:rPr>
              <a:t>   (</a:t>
            </a:r>
            <a:r>
              <a:rPr lang="en-US" sz="2800" i="1" u="sng" dirty="0">
                <a:solidFill>
                  <a:schemeClr val="tx2"/>
                </a:solidFill>
              </a:rPr>
              <a:t>name start point</a:t>
            </a:r>
            <a:r>
              <a:rPr lang="en-US" sz="2800" u="sng" dirty="0">
                <a:solidFill>
                  <a:schemeClr val="tx2"/>
                </a:solidFill>
              </a:rPr>
              <a:t>)   </a:t>
            </a:r>
            <a:r>
              <a:rPr lang="en-US" sz="2800" dirty="0">
                <a:solidFill>
                  <a:schemeClr val="tx2"/>
                </a:solidFill>
              </a:rPr>
              <a:t> and the process ends when…</a:t>
            </a:r>
            <a:r>
              <a:rPr lang="en-US" sz="2800" u="sng" dirty="0">
                <a:solidFill>
                  <a:schemeClr val="tx2"/>
                </a:solidFill>
              </a:rPr>
              <a:t>   (</a:t>
            </a:r>
            <a:r>
              <a:rPr lang="en-US" sz="2800" i="1" u="sng" dirty="0">
                <a:solidFill>
                  <a:schemeClr val="tx2"/>
                </a:solidFill>
              </a:rPr>
              <a:t>name end point</a:t>
            </a:r>
            <a:r>
              <a:rPr lang="en-US" sz="2800" u="sng" dirty="0">
                <a:solidFill>
                  <a:schemeClr val="tx2"/>
                </a:solidFill>
              </a:rPr>
              <a:t>)   </a:t>
            </a:r>
            <a:r>
              <a:rPr lang="en-US" sz="2800" dirty="0">
                <a:solidFill>
                  <a:schemeClr val="tx2"/>
                </a:solidFill>
              </a:rPr>
              <a:t>.</a:t>
            </a:r>
          </a:p>
          <a:p>
            <a:pPr marL="457200" indent="-457200" algn="l">
              <a:buFont typeface="Monotype Sorts" pitchFamily="1" charset="2"/>
              <a:buAutoNum type="arabicPeriod" startAt="2"/>
            </a:pPr>
            <a:r>
              <a:rPr lang="en-US" sz="2800" dirty="0">
                <a:solidFill>
                  <a:schemeClr val="tx2"/>
                </a:solidFill>
              </a:rPr>
              <a:t>By working on this we expect to:</a:t>
            </a:r>
          </a:p>
          <a:p>
            <a:pPr marL="1032272" lvl="1" indent="-457200" algn="l">
              <a:buFont typeface="+mj-lt"/>
              <a:buAutoNum type="alphaLcPeriod"/>
            </a:pPr>
            <a:r>
              <a:rPr lang="en-US" u="sng" dirty="0">
                <a:solidFill>
                  <a:schemeClr val="tx2"/>
                </a:solidFill>
              </a:rPr>
              <a:t> (</a:t>
            </a:r>
            <a:r>
              <a:rPr lang="en-US" i="1" u="sng" dirty="0">
                <a:solidFill>
                  <a:schemeClr val="tx2"/>
                </a:solidFill>
              </a:rPr>
              <a:t>Name better, hoped for results</a:t>
            </a:r>
            <a:r>
              <a:rPr lang="en-US" u="sng" dirty="0">
                <a:solidFill>
                  <a:schemeClr val="tx2"/>
                </a:solidFill>
              </a:rPr>
              <a:t>)          </a:t>
            </a:r>
          </a:p>
          <a:p>
            <a:pPr marL="457200" indent="-457200" algn="l">
              <a:buFont typeface="Monotype Sorts" pitchFamily="1" charset="2"/>
              <a:buAutoNum type="arabicPeriod" startAt="2"/>
            </a:pPr>
            <a:r>
              <a:rPr lang="en-US" sz="2800" dirty="0">
                <a:solidFill>
                  <a:schemeClr val="tx2"/>
                </a:solidFill>
              </a:rPr>
              <a:t>It is important to work on this now because…. </a:t>
            </a:r>
            <a:br>
              <a:rPr lang="en-US" sz="2800" dirty="0">
                <a:solidFill>
                  <a:schemeClr val="tx2"/>
                </a:solidFill>
              </a:rPr>
            </a:br>
            <a:r>
              <a:rPr lang="en-US" sz="2800" u="sng" dirty="0">
                <a:solidFill>
                  <a:schemeClr val="tx2"/>
                </a:solidFill>
              </a:rPr>
              <a:t>     (</a:t>
            </a:r>
            <a:r>
              <a:rPr lang="en-US" sz="2800" i="1" u="sng" dirty="0">
                <a:solidFill>
                  <a:schemeClr val="tx2"/>
                </a:solidFill>
              </a:rPr>
              <a:t>list reasons</a:t>
            </a:r>
            <a:r>
              <a:rPr lang="en-US" sz="2800" u="sng" dirty="0">
                <a:solidFill>
                  <a:schemeClr val="tx2"/>
                </a:solidFill>
              </a:rPr>
              <a:t>)    </a:t>
            </a:r>
            <a:r>
              <a:rPr lang="en-US" sz="2800" dirty="0">
                <a:solidFill>
                  <a:schemeClr val="tx2"/>
                </a:solidFill>
              </a:rPr>
              <a:t>.</a:t>
            </a:r>
          </a:p>
        </p:txBody>
      </p:sp>
    </p:spTree>
    <p:extLst>
      <p:ext uri="{BB962C8B-B14F-4D97-AF65-F5344CB8AC3E}">
        <p14:creationId xmlns:p14="http://schemas.microsoft.com/office/powerpoint/2010/main" val="927458353"/>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2950" y="914400"/>
            <a:ext cx="7772400" cy="2000548"/>
          </a:xfrm>
          <a:prstGeom prst="rect">
            <a:avLst/>
          </a:prstGeom>
        </p:spPr>
        <p:txBody>
          <a:bodyPr wrap="square">
            <a:spAutoFit/>
          </a:bodyPr>
          <a:lstStyle/>
          <a:p>
            <a:pPr algn="ctr">
              <a:defRPr/>
            </a:pPr>
            <a:r>
              <a:rPr lang="en-US" sz="4000" b="1" dirty="0"/>
              <a:t>Fishbone </a:t>
            </a:r>
            <a:r>
              <a:rPr lang="en-US" sz="4000" b="1" dirty="0" smtClean="0"/>
              <a:t>(Cause </a:t>
            </a:r>
            <a:r>
              <a:rPr lang="en-US" sz="4000" b="1" dirty="0"/>
              <a:t>&amp; </a:t>
            </a:r>
            <a:r>
              <a:rPr lang="en-US" sz="4000" b="1" dirty="0" smtClean="0"/>
              <a:t>Effect) </a:t>
            </a:r>
            <a:r>
              <a:rPr lang="en-US" sz="4000" b="1" dirty="0"/>
              <a:t>Diagram</a:t>
            </a:r>
          </a:p>
          <a:p>
            <a:pPr algn="ctr">
              <a:defRPr/>
            </a:pPr>
            <a:r>
              <a:rPr lang="en-US" sz="2800" dirty="0">
                <a:solidFill>
                  <a:schemeClr val="tx2"/>
                </a:solidFill>
              </a:rPr>
              <a:t>A team works together with a structured approach to brainstorming a list of causes of a problem</a:t>
            </a:r>
          </a:p>
          <a:p>
            <a:pPr algn="ctr">
              <a:defRPr/>
            </a:pPr>
            <a:endParaRPr lang="en-US" sz="2800" dirty="0">
              <a:solidFill>
                <a:srgbClr val="4F81BD">
                  <a:lumMod val="75000"/>
                </a:srgbClr>
              </a:solidFill>
            </a:endParaRPr>
          </a:p>
        </p:txBody>
      </p:sp>
      <p:pic>
        <p:nvPicPr>
          <p:cNvPr id="1028" name="Picture 4" descr="Image result for late for work Fishbone diagram.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1759" y="2590800"/>
            <a:ext cx="6301152" cy="32766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6934200" y="3150275"/>
            <a:ext cx="1981200" cy="2031325"/>
          </a:xfrm>
          <a:prstGeom prst="rect">
            <a:avLst/>
          </a:prstGeom>
          <a:noFill/>
        </p:spPr>
        <p:txBody>
          <a:bodyPr wrap="square" rtlCol="0">
            <a:spAutoFit/>
          </a:bodyPr>
          <a:lstStyle/>
          <a:p>
            <a:pPr>
              <a:defRPr/>
            </a:pPr>
            <a:r>
              <a:rPr lang="en-US" dirty="0">
                <a:solidFill>
                  <a:schemeClr val="tx2"/>
                </a:solidFill>
                <a:latin typeface="Calibri"/>
              </a:rPr>
              <a:t>The head of the fish is the problem: Late for work.  </a:t>
            </a:r>
          </a:p>
          <a:p>
            <a:pPr>
              <a:defRPr/>
            </a:pPr>
            <a:endParaRPr lang="en-US" dirty="0">
              <a:solidFill>
                <a:schemeClr val="tx2"/>
              </a:solidFill>
              <a:latin typeface="Calibri"/>
            </a:endParaRPr>
          </a:p>
          <a:p>
            <a:pPr>
              <a:defRPr/>
            </a:pPr>
            <a:r>
              <a:rPr lang="en-US" dirty="0">
                <a:solidFill>
                  <a:schemeClr val="tx2"/>
                </a:solidFill>
                <a:latin typeface="Calibri"/>
              </a:rPr>
              <a:t>The bones are causes grouped by category.</a:t>
            </a:r>
          </a:p>
        </p:txBody>
      </p:sp>
    </p:spTree>
    <p:extLst>
      <p:ext uri="{BB962C8B-B14F-4D97-AF65-F5344CB8AC3E}">
        <p14:creationId xmlns:p14="http://schemas.microsoft.com/office/powerpoint/2010/main" val="18606596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752600"/>
            <a:ext cx="8000999" cy="4524315"/>
          </a:xfrm>
          <a:prstGeom prst="rect">
            <a:avLst/>
          </a:prstGeom>
        </p:spPr>
        <p:txBody>
          <a:bodyPr wrap="square">
            <a:spAutoFit/>
          </a:bodyPr>
          <a:lstStyle/>
          <a:p>
            <a:pPr marL="342900" indent="-342900">
              <a:buFontTx/>
              <a:buAutoNum type="arabicPeriod"/>
              <a:defRPr/>
            </a:pPr>
            <a:r>
              <a:rPr lang="en-US" sz="2400" dirty="0">
                <a:solidFill>
                  <a:schemeClr val="tx2"/>
                </a:solidFill>
                <a:latin typeface="Calibri"/>
              </a:rPr>
              <a:t>The Head of the fish = The Problem (or effect): Team must agree on the problem statement in the global aim first!</a:t>
            </a:r>
          </a:p>
          <a:p>
            <a:pPr marL="342900" indent="-342900">
              <a:buFontTx/>
              <a:buAutoNum type="arabicPeriod"/>
              <a:defRPr/>
            </a:pPr>
            <a:r>
              <a:rPr lang="en-US" sz="2400" dirty="0">
                <a:solidFill>
                  <a:schemeClr val="tx2"/>
                </a:solidFill>
                <a:latin typeface="Calibri"/>
              </a:rPr>
              <a:t>What general categories will you use?  Typical ones include:</a:t>
            </a:r>
          </a:p>
          <a:p>
            <a:pPr marL="685800" lvl="1" indent="-342900">
              <a:buFont typeface="Arial" panose="020B0604020202020204" pitchFamily="34" charset="0"/>
              <a:buChar char="•"/>
              <a:defRPr/>
            </a:pPr>
            <a:r>
              <a:rPr lang="en-US" sz="2400" dirty="0">
                <a:solidFill>
                  <a:schemeClr val="tx2"/>
                </a:solidFill>
                <a:latin typeface="Calibri"/>
              </a:rPr>
              <a:t>Equipment/supplies</a:t>
            </a:r>
          </a:p>
          <a:p>
            <a:pPr marL="685800" lvl="1" indent="-342900">
              <a:buFont typeface="Arial" panose="020B0604020202020204" pitchFamily="34" charset="0"/>
              <a:buChar char="•"/>
              <a:defRPr/>
            </a:pPr>
            <a:r>
              <a:rPr lang="en-US" sz="2400" dirty="0">
                <a:solidFill>
                  <a:schemeClr val="tx2"/>
                </a:solidFill>
                <a:latin typeface="Calibri"/>
              </a:rPr>
              <a:t>Technology</a:t>
            </a:r>
          </a:p>
          <a:p>
            <a:pPr marL="685800" lvl="1" indent="-342900">
              <a:buFont typeface="Arial" panose="020B0604020202020204" pitchFamily="34" charset="0"/>
              <a:buChar char="•"/>
              <a:defRPr/>
            </a:pPr>
            <a:r>
              <a:rPr lang="en-US" sz="2400" dirty="0">
                <a:solidFill>
                  <a:schemeClr val="tx2"/>
                </a:solidFill>
                <a:latin typeface="Calibri"/>
              </a:rPr>
              <a:t>Staff</a:t>
            </a:r>
          </a:p>
          <a:p>
            <a:pPr marL="685800" lvl="1" indent="-342900">
              <a:buFont typeface="Arial" panose="020B0604020202020204" pitchFamily="34" charset="0"/>
              <a:buChar char="•"/>
              <a:defRPr/>
            </a:pPr>
            <a:r>
              <a:rPr lang="en-US" sz="2400" dirty="0">
                <a:solidFill>
                  <a:schemeClr val="tx2"/>
                </a:solidFill>
                <a:latin typeface="Calibri"/>
              </a:rPr>
              <a:t>Processes/procedure</a:t>
            </a:r>
          </a:p>
          <a:p>
            <a:pPr marL="685800" lvl="1" indent="-342900">
              <a:buFont typeface="Arial" panose="020B0604020202020204" pitchFamily="34" charset="0"/>
              <a:buChar char="•"/>
              <a:defRPr/>
            </a:pPr>
            <a:r>
              <a:rPr lang="en-US" sz="2400" dirty="0">
                <a:solidFill>
                  <a:schemeClr val="tx2"/>
                </a:solidFill>
                <a:latin typeface="Calibri"/>
              </a:rPr>
              <a:t>Environment</a:t>
            </a:r>
          </a:p>
          <a:p>
            <a:pPr marL="685800" lvl="1" indent="-342900">
              <a:buFont typeface="Arial" panose="020B0604020202020204" pitchFamily="34" charset="0"/>
              <a:buChar char="•"/>
              <a:defRPr/>
            </a:pPr>
            <a:r>
              <a:rPr lang="en-US" sz="2400" dirty="0">
                <a:solidFill>
                  <a:schemeClr val="tx2"/>
                </a:solidFill>
                <a:latin typeface="Calibri"/>
              </a:rPr>
              <a:t>Patients</a:t>
            </a:r>
          </a:p>
          <a:p>
            <a:pPr marL="342900" indent="-342900">
              <a:buFontTx/>
              <a:buAutoNum type="arabicPeriod" startAt="3"/>
              <a:defRPr/>
            </a:pPr>
            <a:r>
              <a:rPr lang="en-US" sz="2400" dirty="0">
                <a:solidFill>
                  <a:schemeClr val="tx2"/>
                </a:solidFill>
                <a:latin typeface="Calibri"/>
              </a:rPr>
              <a:t>Each bone = Contributing Causes within a category </a:t>
            </a:r>
          </a:p>
          <a:p>
            <a:pPr marL="342900" indent="-342900">
              <a:buFontTx/>
              <a:buAutoNum type="arabicPeriod" startAt="3"/>
              <a:defRPr/>
            </a:pPr>
            <a:r>
              <a:rPr lang="en-US" sz="2400" dirty="0">
                <a:solidFill>
                  <a:schemeClr val="tx2"/>
                </a:solidFill>
                <a:latin typeface="Calibri"/>
              </a:rPr>
              <a:t>Focus on current state!!  No solutions yet!</a:t>
            </a:r>
          </a:p>
          <a:p>
            <a:pPr marL="342900" indent="-342900">
              <a:buFontTx/>
              <a:buAutoNum type="arabicPeriod" startAt="3"/>
              <a:defRPr/>
            </a:pPr>
            <a:r>
              <a:rPr lang="en-US" sz="2400" dirty="0">
                <a:solidFill>
                  <a:schemeClr val="tx2"/>
                </a:solidFill>
                <a:latin typeface="Calibri"/>
              </a:rPr>
              <a:t>Don’t worry about messiness	</a:t>
            </a:r>
            <a:endParaRPr lang="en-US" sz="1600" dirty="0">
              <a:solidFill>
                <a:schemeClr val="tx2"/>
              </a:solidFill>
              <a:latin typeface="Calibri"/>
            </a:endParaRPr>
          </a:p>
        </p:txBody>
      </p:sp>
      <p:sp>
        <p:nvSpPr>
          <p:cNvPr id="3" name="AutoShape 4" descr="Image result for fishhead cartoon"/>
          <p:cNvSpPr>
            <a:spLocks noChangeAspect="1" noChangeArrowheads="1"/>
          </p:cNvSpPr>
          <p:nvPr/>
        </p:nvSpPr>
        <p:spPr bwMode="auto">
          <a:xfrm>
            <a:off x="1259682" y="-520304"/>
            <a:ext cx="3836194" cy="287893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a:defRPr/>
            </a:pPr>
            <a:endParaRPr lang="en-US" sz="1350">
              <a:solidFill>
                <a:prstClr val="black"/>
              </a:solidFill>
              <a:latin typeface="Calibri"/>
            </a:endParaRPr>
          </a:p>
        </p:txBody>
      </p:sp>
      <p:sp>
        <p:nvSpPr>
          <p:cNvPr id="4" name="AutoShape 6" descr="Image result for fishhead cartoon"/>
          <p:cNvSpPr>
            <a:spLocks noChangeAspect="1" noChangeArrowheads="1"/>
          </p:cNvSpPr>
          <p:nvPr/>
        </p:nvSpPr>
        <p:spPr bwMode="auto">
          <a:xfrm>
            <a:off x="1373982" y="-406004"/>
            <a:ext cx="3836194" cy="287893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a:defRPr/>
            </a:pPr>
            <a:endParaRPr lang="en-US" sz="1350">
              <a:solidFill>
                <a:prstClr val="black"/>
              </a:solidFill>
              <a:latin typeface="Calibri"/>
            </a:endParaRPr>
          </a:p>
        </p:txBody>
      </p:sp>
      <p:sp>
        <p:nvSpPr>
          <p:cNvPr id="5" name="AutoShape 8" descr="Image result for fishhead cartoon"/>
          <p:cNvSpPr>
            <a:spLocks noChangeAspect="1" noChangeArrowheads="1"/>
          </p:cNvSpPr>
          <p:nvPr/>
        </p:nvSpPr>
        <p:spPr bwMode="auto">
          <a:xfrm>
            <a:off x="1488282" y="-291704"/>
            <a:ext cx="3836194" cy="287893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a:defRPr/>
            </a:pPr>
            <a:endParaRPr lang="en-US" sz="1350">
              <a:solidFill>
                <a:prstClr val="black"/>
              </a:solidFill>
              <a:latin typeface="Calibri"/>
            </a:endParaRPr>
          </a:p>
        </p:txBody>
      </p:sp>
      <p:sp>
        <p:nvSpPr>
          <p:cNvPr id="6" name="Title 5"/>
          <p:cNvSpPr>
            <a:spLocks noGrp="1"/>
          </p:cNvSpPr>
          <p:nvPr>
            <p:ph type="title"/>
          </p:nvPr>
        </p:nvSpPr>
        <p:spPr>
          <a:xfrm>
            <a:off x="1340644" y="838200"/>
            <a:ext cx="6507956" cy="857250"/>
          </a:xfrm>
        </p:spPr>
        <p:txBody>
          <a:bodyPr>
            <a:normAutofit/>
          </a:bodyPr>
          <a:lstStyle/>
          <a:p>
            <a:r>
              <a:rPr lang="en-US" sz="4000" b="1" dirty="0" smtClean="0">
                <a:latin typeface="+mn-lt"/>
              </a:rPr>
              <a:t>Using the Fishbone Template</a:t>
            </a:r>
            <a:endParaRPr lang="en-US" sz="4000" b="1" dirty="0">
              <a:latin typeface="+mn-lt"/>
            </a:endParaRPr>
          </a:p>
        </p:txBody>
      </p:sp>
    </p:spTree>
    <p:extLst>
      <p:ext uri="{BB962C8B-B14F-4D97-AF65-F5344CB8AC3E}">
        <p14:creationId xmlns:p14="http://schemas.microsoft.com/office/powerpoint/2010/main" val="13879319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3"/>
          <p:cNvSpPr>
            <a:spLocks noGrp="1" noChangeArrowheads="1"/>
          </p:cNvSpPr>
          <p:nvPr>
            <p:ph idx="1"/>
          </p:nvPr>
        </p:nvSpPr>
        <p:spPr>
          <a:xfrm>
            <a:off x="663880" y="1793703"/>
            <a:ext cx="7816241" cy="4494790"/>
          </a:xfrm>
        </p:spPr>
        <p:txBody>
          <a:bodyPr lIns="90918" tIns="45457" rIns="90918" bIns="45457">
            <a:normAutofit/>
          </a:bodyPr>
          <a:lstStyle/>
          <a:p>
            <a:pPr eaLnBrk="1" hangingPunct="1">
              <a:lnSpc>
                <a:spcPct val="110000"/>
              </a:lnSpc>
              <a:defRPr/>
            </a:pPr>
            <a:r>
              <a:rPr lang="en-US" altLang="en-US" dirty="0" smtClean="0">
                <a:solidFill>
                  <a:schemeClr val="tx2"/>
                </a:solidFill>
              </a:rPr>
              <a:t>We will hear reports from several groups about their draft global aim statement for their project idea</a:t>
            </a:r>
          </a:p>
          <a:p>
            <a:pPr eaLnBrk="1" hangingPunct="1">
              <a:lnSpc>
                <a:spcPct val="110000"/>
              </a:lnSpc>
              <a:defRPr/>
            </a:pPr>
            <a:r>
              <a:rPr lang="en-US" altLang="en-US" dirty="0" smtClean="0">
                <a:solidFill>
                  <a:schemeClr val="tx2"/>
                </a:solidFill>
              </a:rPr>
              <a:t>We will work in breakout groups to brainstorm causes for a problem statement using the fishbone diagram template</a:t>
            </a:r>
          </a:p>
        </p:txBody>
      </p:sp>
      <p:sp>
        <p:nvSpPr>
          <p:cNvPr id="27651" name="Rectangle 2"/>
          <p:cNvSpPr>
            <a:spLocks noGrp="1" noChangeArrowheads="1"/>
          </p:cNvSpPr>
          <p:nvPr>
            <p:ph type="title"/>
          </p:nvPr>
        </p:nvSpPr>
        <p:spPr>
          <a:xfrm>
            <a:off x="663880" y="752412"/>
            <a:ext cx="7816241" cy="1128373"/>
          </a:xfrm>
        </p:spPr>
        <p:txBody>
          <a:bodyPr lIns="90918" tIns="45457" rIns="90918" bIns="45457"/>
          <a:lstStyle/>
          <a:p>
            <a:pPr eaLnBrk="1" hangingPunct="1"/>
            <a:r>
              <a:rPr lang="en-US" altLang="en-US" b="1" dirty="0" smtClean="0"/>
              <a:t>Session IV Highlights</a:t>
            </a:r>
          </a:p>
        </p:txBody>
      </p:sp>
      <p:sp>
        <p:nvSpPr>
          <p:cNvPr id="5" name="Slide Number Placeholder 5"/>
          <p:cNvSpPr txBox="1">
            <a:spLocks noGrp="1"/>
          </p:cNvSpPr>
          <p:nvPr/>
        </p:nvSpPr>
        <p:spPr bwMode="auto">
          <a:xfrm>
            <a:off x="6552710" y="6059684"/>
            <a:ext cx="1905521" cy="457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918" tIns="45457" rIns="90918" bIns="45457"/>
          <a:lstStyle>
            <a:lvl1pPr defTabSz="927100" eaLnBrk="0" hangingPunct="0">
              <a:spcBef>
                <a:spcPct val="20000"/>
              </a:spcBef>
              <a:spcAft>
                <a:spcPts val="1000"/>
              </a:spcAft>
              <a:buClr>
                <a:schemeClr val="hlink"/>
              </a:buClr>
              <a:buSzPct val="75000"/>
              <a:buFont typeface="Monotype Sorts"/>
              <a:buChar char="u"/>
              <a:defRPr sz="3200" b="1">
                <a:solidFill>
                  <a:schemeClr val="tx1"/>
                </a:solidFill>
                <a:latin typeface="Arial" pitchFamily="34" charset="0"/>
              </a:defRPr>
            </a:lvl1pPr>
            <a:lvl2pPr marL="742950" indent="-285750" defTabSz="927100" eaLnBrk="0" hangingPunct="0">
              <a:spcBef>
                <a:spcPct val="20000"/>
              </a:spcBef>
              <a:spcAft>
                <a:spcPts val="1000"/>
              </a:spcAft>
              <a:buClr>
                <a:schemeClr val="hlink"/>
              </a:buClr>
              <a:buSzPct val="75000"/>
              <a:buChar char="•"/>
              <a:defRPr sz="2800" b="1">
                <a:solidFill>
                  <a:schemeClr val="tx1"/>
                </a:solidFill>
                <a:latin typeface="Arial" pitchFamily="34" charset="0"/>
              </a:defRPr>
            </a:lvl2pPr>
            <a:lvl3pPr marL="1143000" indent="-228600" defTabSz="927100" eaLnBrk="0" hangingPunct="0">
              <a:spcBef>
                <a:spcPct val="20000"/>
              </a:spcBef>
              <a:spcAft>
                <a:spcPts val="1000"/>
              </a:spcAft>
              <a:buClr>
                <a:schemeClr val="hlink"/>
              </a:buClr>
              <a:buSzPct val="75000"/>
              <a:buFont typeface="Wingdings" pitchFamily="2" charset="2"/>
              <a:buChar char="ü"/>
              <a:defRPr sz="2400" b="1">
                <a:solidFill>
                  <a:schemeClr val="tx1"/>
                </a:solidFill>
                <a:latin typeface="Arial" pitchFamily="34" charset="0"/>
              </a:defRPr>
            </a:lvl3pPr>
            <a:lvl4pPr marL="1600200" indent="-228600" defTabSz="927100" eaLnBrk="0" hangingPunct="0">
              <a:spcBef>
                <a:spcPct val="20000"/>
              </a:spcBef>
              <a:spcAft>
                <a:spcPts val="1000"/>
              </a:spcAft>
              <a:buClr>
                <a:schemeClr val="hlink"/>
              </a:buClr>
              <a:buSzPct val="75000"/>
              <a:buFont typeface="Monotype Sorts"/>
              <a:buChar char=";"/>
              <a:defRPr sz="2000" b="1">
                <a:solidFill>
                  <a:schemeClr val="tx1"/>
                </a:solidFill>
                <a:latin typeface="Arial" pitchFamily="34" charset="0"/>
              </a:defRPr>
            </a:lvl4pPr>
            <a:lvl5pPr marL="2057400" indent="-228600" defTabSz="927100" eaLnBrk="0"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5pPr>
            <a:lvl6pPr marL="25146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6pPr>
            <a:lvl7pPr marL="29718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7pPr>
            <a:lvl8pPr marL="34290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8pPr>
            <a:lvl9pPr marL="38862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9pPr>
          </a:lstStyle>
          <a:p>
            <a:pPr algn="r">
              <a:spcBef>
                <a:spcPct val="0"/>
              </a:spcBef>
              <a:spcAft>
                <a:spcPct val="0"/>
              </a:spcAft>
              <a:buClrTx/>
              <a:buSzTx/>
              <a:buFontTx/>
              <a:buNone/>
            </a:pPr>
            <a:fld id="{BF1FEEBB-83AA-4BAB-8697-27EFFEA8DC70}" type="slidenum">
              <a:rPr lang="en-US" altLang="en-US" sz="1400" b="0">
                <a:solidFill>
                  <a:schemeClr val="bg1"/>
                </a:solidFill>
                <a:latin typeface="Times New Roman" pitchFamily="18" charset="0"/>
                <a:ea typeface="MS PGothic" pitchFamily="34" charset="-128"/>
              </a:rPr>
              <a:pPr algn="r">
                <a:spcBef>
                  <a:spcPct val="0"/>
                </a:spcBef>
                <a:spcAft>
                  <a:spcPct val="0"/>
                </a:spcAft>
                <a:buClrTx/>
                <a:buSzTx/>
                <a:buFontTx/>
                <a:buNone/>
              </a:pPr>
              <a:t>28</a:t>
            </a:fld>
            <a:endParaRPr lang="en-US" altLang="en-US" sz="1400" b="0" dirty="0">
              <a:solidFill>
                <a:schemeClr val="bg1"/>
              </a:solidFill>
              <a:latin typeface="Times New Roman" pitchFamily="18" charset="0"/>
              <a:ea typeface="MS PGothic" pitchFamily="34" charset="-128"/>
            </a:endParaRPr>
          </a:p>
        </p:txBody>
      </p:sp>
    </p:spTree>
    <p:extLst>
      <p:ext uri="{BB962C8B-B14F-4D97-AF65-F5344CB8AC3E}">
        <p14:creationId xmlns:p14="http://schemas.microsoft.com/office/powerpoint/2010/main" val="2960391503"/>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3"/>
          <p:cNvSpPr>
            <a:spLocks noGrp="1" noChangeArrowheads="1"/>
          </p:cNvSpPr>
          <p:nvPr>
            <p:ph idx="1"/>
          </p:nvPr>
        </p:nvSpPr>
        <p:spPr>
          <a:xfrm>
            <a:off x="663880" y="1793703"/>
            <a:ext cx="7816241" cy="4494790"/>
          </a:xfrm>
        </p:spPr>
        <p:txBody>
          <a:bodyPr lIns="90918" tIns="45457" rIns="90918" bIns="45457">
            <a:normAutofit fontScale="70000" lnSpcReduction="20000"/>
          </a:bodyPr>
          <a:lstStyle/>
          <a:p>
            <a:pPr lvl="0"/>
            <a:r>
              <a:rPr lang="en-US" dirty="0" smtClean="0">
                <a:solidFill>
                  <a:schemeClr val="tx2"/>
                </a:solidFill>
              </a:rPr>
              <a:t>If </a:t>
            </a:r>
            <a:r>
              <a:rPr lang="en-US" dirty="0">
                <a:solidFill>
                  <a:schemeClr val="tx2"/>
                </a:solidFill>
              </a:rPr>
              <a:t>you are not familiar with the idea of brainstorming, watch the two brief videos for examples of a group brainstorming</a:t>
            </a:r>
            <a:endParaRPr lang="en-US" sz="2800" dirty="0">
              <a:solidFill>
                <a:schemeClr val="tx2"/>
              </a:solidFill>
            </a:endParaRPr>
          </a:p>
          <a:p>
            <a:pPr lvl="0"/>
            <a:r>
              <a:rPr lang="en-US" dirty="0">
                <a:solidFill>
                  <a:schemeClr val="tx2"/>
                </a:solidFill>
              </a:rPr>
              <a:t>Session preparation (review the templates):</a:t>
            </a:r>
            <a:endParaRPr lang="en-US" sz="2800" dirty="0">
              <a:solidFill>
                <a:schemeClr val="tx2"/>
              </a:solidFill>
            </a:endParaRPr>
          </a:p>
          <a:p>
            <a:pPr lvl="1"/>
            <a:r>
              <a:rPr lang="en-US" dirty="0">
                <a:solidFill>
                  <a:schemeClr val="tx2"/>
                </a:solidFill>
              </a:rPr>
              <a:t>Global aim statement</a:t>
            </a:r>
            <a:endParaRPr lang="en-US" sz="2400" dirty="0">
              <a:solidFill>
                <a:schemeClr val="tx2"/>
              </a:solidFill>
            </a:endParaRPr>
          </a:p>
          <a:p>
            <a:pPr lvl="1"/>
            <a:r>
              <a:rPr lang="en-US" dirty="0">
                <a:solidFill>
                  <a:schemeClr val="tx2"/>
                </a:solidFill>
              </a:rPr>
              <a:t>Fishbone (cause-and-effect) diagram</a:t>
            </a:r>
            <a:endParaRPr lang="en-US" sz="2400" dirty="0">
              <a:solidFill>
                <a:schemeClr val="tx2"/>
              </a:solidFill>
            </a:endParaRPr>
          </a:p>
          <a:p>
            <a:pPr lvl="0"/>
            <a:r>
              <a:rPr lang="en-US" dirty="0">
                <a:solidFill>
                  <a:schemeClr val="tx2"/>
                </a:solidFill>
              </a:rPr>
              <a:t>Work with your </a:t>
            </a:r>
            <a:r>
              <a:rPr lang="en-US" dirty="0" smtClean="0">
                <a:solidFill>
                  <a:schemeClr val="tx2"/>
                </a:solidFill>
              </a:rPr>
              <a:t>project team to </a:t>
            </a:r>
            <a:r>
              <a:rPr lang="en-US" dirty="0">
                <a:solidFill>
                  <a:schemeClr val="tx2"/>
                </a:solidFill>
              </a:rPr>
              <a:t>generate a draft of a global aim statement for your project topic</a:t>
            </a:r>
            <a:endParaRPr lang="en-US" sz="2800" dirty="0">
              <a:solidFill>
                <a:schemeClr val="tx2"/>
              </a:solidFill>
            </a:endParaRPr>
          </a:p>
          <a:p>
            <a:pPr>
              <a:lnSpc>
                <a:spcPct val="110000"/>
              </a:lnSpc>
              <a:defRPr/>
            </a:pPr>
            <a:r>
              <a:rPr lang="en-US" altLang="en-US" dirty="0" smtClean="0">
                <a:solidFill>
                  <a:schemeClr val="tx2"/>
                </a:solidFill>
              </a:rPr>
              <a:t>Contact Mark or Emma if you have questions or need assistance</a:t>
            </a:r>
          </a:p>
          <a:p>
            <a:pPr>
              <a:lnSpc>
                <a:spcPct val="110000"/>
              </a:lnSpc>
              <a:defRPr/>
            </a:pPr>
            <a:r>
              <a:rPr lang="en-US" altLang="en-US" dirty="0" smtClean="0">
                <a:solidFill>
                  <a:schemeClr val="tx2"/>
                </a:solidFill>
              </a:rPr>
              <a:t>Send your draft global aim to Mark and Emma by Wednesday (12/11/23) at 6pm EST</a:t>
            </a:r>
          </a:p>
          <a:p>
            <a:pPr>
              <a:lnSpc>
                <a:spcPct val="110000"/>
              </a:lnSpc>
              <a:defRPr/>
            </a:pPr>
            <a:r>
              <a:rPr lang="en-US" altLang="en-US" dirty="0" smtClean="0">
                <a:solidFill>
                  <a:schemeClr val="tx2"/>
                </a:solidFill>
              </a:rPr>
              <a:t>Our next session will be on Thursday, 12/12/24</a:t>
            </a:r>
          </a:p>
        </p:txBody>
      </p:sp>
      <p:sp>
        <p:nvSpPr>
          <p:cNvPr id="27651" name="Rectangle 2"/>
          <p:cNvSpPr>
            <a:spLocks noGrp="1" noChangeArrowheads="1"/>
          </p:cNvSpPr>
          <p:nvPr>
            <p:ph type="title"/>
          </p:nvPr>
        </p:nvSpPr>
        <p:spPr>
          <a:xfrm>
            <a:off x="663880" y="752412"/>
            <a:ext cx="7816241" cy="1128373"/>
          </a:xfrm>
        </p:spPr>
        <p:txBody>
          <a:bodyPr lIns="90918" tIns="45457" rIns="90918" bIns="45457"/>
          <a:lstStyle/>
          <a:p>
            <a:pPr eaLnBrk="1" hangingPunct="1"/>
            <a:r>
              <a:rPr lang="en-US" altLang="en-US" b="1" dirty="0" smtClean="0"/>
              <a:t>Assignment for Session IV</a:t>
            </a:r>
          </a:p>
        </p:txBody>
      </p:sp>
      <p:sp>
        <p:nvSpPr>
          <p:cNvPr id="5" name="Slide Number Placeholder 5"/>
          <p:cNvSpPr txBox="1">
            <a:spLocks noGrp="1"/>
          </p:cNvSpPr>
          <p:nvPr/>
        </p:nvSpPr>
        <p:spPr bwMode="auto">
          <a:xfrm>
            <a:off x="6552710" y="6059684"/>
            <a:ext cx="1905521" cy="457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918" tIns="45457" rIns="90918" bIns="45457"/>
          <a:lstStyle>
            <a:lvl1pPr defTabSz="927100" eaLnBrk="0" hangingPunct="0">
              <a:spcBef>
                <a:spcPct val="20000"/>
              </a:spcBef>
              <a:spcAft>
                <a:spcPts val="1000"/>
              </a:spcAft>
              <a:buClr>
                <a:schemeClr val="hlink"/>
              </a:buClr>
              <a:buSzPct val="75000"/>
              <a:buFont typeface="Monotype Sorts"/>
              <a:buChar char="u"/>
              <a:defRPr sz="3200" b="1">
                <a:solidFill>
                  <a:schemeClr val="tx1"/>
                </a:solidFill>
                <a:latin typeface="Arial" pitchFamily="34" charset="0"/>
              </a:defRPr>
            </a:lvl1pPr>
            <a:lvl2pPr marL="742950" indent="-285750" defTabSz="927100" eaLnBrk="0" hangingPunct="0">
              <a:spcBef>
                <a:spcPct val="20000"/>
              </a:spcBef>
              <a:spcAft>
                <a:spcPts val="1000"/>
              </a:spcAft>
              <a:buClr>
                <a:schemeClr val="hlink"/>
              </a:buClr>
              <a:buSzPct val="75000"/>
              <a:buChar char="•"/>
              <a:defRPr sz="2800" b="1">
                <a:solidFill>
                  <a:schemeClr val="tx1"/>
                </a:solidFill>
                <a:latin typeface="Arial" pitchFamily="34" charset="0"/>
              </a:defRPr>
            </a:lvl2pPr>
            <a:lvl3pPr marL="1143000" indent="-228600" defTabSz="927100" eaLnBrk="0" hangingPunct="0">
              <a:spcBef>
                <a:spcPct val="20000"/>
              </a:spcBef>
              <a:spcAft>
                <a:spcPts val="1000"/>
              </a:spcAft>
              <a:buClr>
                <a:schemeClr val="hlink"/>
              </a:buClr>
              <a:buSzPct val="75000"/>
              <a:buFont typeface="Wingdings" pitchFamily="2" charset="2"/>
              <a:buChar char="ü"/>
              <a:defRPr sz="2400" b="1">
                <a:solidFill>
                  <a:schemeClr val="tx1"/>
                </a:solidFill>
                <a:latin typeface="Arial" pitchFamily="34" charset="0"/>
              </a:defRPr>
            </a:lvl3pPr>
            <a:lvl4pPr marL="1600200" indent="-228600" defTabSz="927100" eaLnBrk="0" hangingPunct="0">
              <a:spcBef>
                <a:spcPct val="20000"/>
              </a:spcBef>
              <a:spcAft>
                <a:spcPts val="1000"/>
              </a:spcAft>
              <a:buClr>
                <a:schemeClr val="hlink"/>
              </a:buClr>
              <a:buSzPct val="75000"/>
              <a:buFont typeface="Monotype Sorts"/>
              <a:buChar char=";"/>
              <a:defRPr sz="2000" b="1">
                <a:solidFill>
                  <a:schemeClr val="tx1"/>
                </a:solidFill>
                <a:latin typeface="Arial" pitchFamily="34" charset="0"/>
              </a:defRPr>
            </a:lvl4pPr>
            <a:lvl5pPr marL="2057400" indent="-228600" defTabSz="927100" eaLnBrk="0"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5pPr>
            <a:lvl6pPr marL="25146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6pPr>
            <a:lvl7pPr marL="29718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7pPr>
            <a:lvl8pPr marL="34290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8pPr>
            <a:lvl9pPr marL="38862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9pPr>
          </a:lstStyle>
          <a:p>
            <a:pPr algn="r">
              <a:spcBef>
                <a:spcPct val="0"/>
              </a:spcBef>
              <a:spcAft>
                <a:spcPct val="0"/>
              </a:spcAft>
              <a:buClrTx/>
              <a:buSzTx/>
              <a:buFontTx/>
              <a:buNone/>
            </a:pPr>
            <a:fld id="{BF1FEEBB-83AA-4BAB-8697-27EFFEA8DC70}" type="slidenum">
              <a:rPr lang="en-US" altLang="en-US" sz="1400" b="0">
                <a:solidFill>
                  <a:schemeClr val="bg1"/>
                </a:solidFill>
                <a:latin typeface="Times New Roman" pitchFamily="18" charset="0"/>
                <a:ea typeface="MS PGothic" pitchFamily="34" charset="-128"/>
              </a:rPr>
              <a:pPr algn="r">
                <a:spcBef>
                  <a:spcPct val="0"/>
                </a:spcBef>
                <a:spcAft>
                  <a:spcPct val="0"/>
                </a:spcAft>
                <a:buClrTx/>
                <a:buSzTx/>
                <a:buFontTx/>
                <a:buNone/>
              </a:pPr>
              <a:t>29</a:t>
            </a:fld>
            <a:endParaRPr lang="en-US" altLang="en-US" sz="1400" b="0" dirty="0">
              <a:solidFill>
                <a:schemeClr val="bg1"/>
              </a:solidFill>
              <a:latin typeface="Times New Roman" pitchFamily="18" charset="0"/>
              <a:ea typeface="MS PGothic" pitchFamily="34" charset="-128"/>
            </a:endParaRPr>
          </a:p>
        </p:txBody>
      </p:sp>
    </p:spTree>
    <p:extLst>
      <p:ext uri="{BB962C8B-B14F-4D97-AF65-F5344CB8AC3E}">
        <p14:creationId xmlns:p14="http://schemas.microsoft.com/office/powerpoint/2010/main" val="83658776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63880" y="710285"/>
            <a:ext cx="7816241" cy="752249"/>
          </a:xfrm>
        </p:spPr>
        <p:txBody>
          <a:bodyPr lIns="90918" tIns="45457" rIns="90918" bIns="45457" anchor="t">
            <a:noAutofit/>
          </a:bodyPr>
          <a:lstStyle/>
          <a:p>
            <a:r>
              <a:rPr lang="en-US" altLang="en-US" b="1" dirty="0" smtClean="0"/>
              <a:t>Roles</a:t>
            </a:r>
            <a:endParaRPr lang="en-US" altLang="en-US" b="1" dirty="0"/>
          </a:p>
        </p:txBody>
      </p:sp>
      <p:sp>
        <p:nvSpPr>
          <p:cNvPr id="16387" name="Rectangle 3"/>
          <p:cNvSpPr>
            <a:spLocks noGrp="1" noChangeArrowheads="1"/>
          </p:cNvSpPr>
          <p:nvPr>
            <p:ph type="body" idx="1"/>
          </p:nvPr>
        </p:nvSpPr>
        <p:spPr>
          <a:xfrm>
            <a:off x="663880" y="1548380"/>
            <a:ext cx="7816241" cy="4740113"/>
          </a:xfrm>
        </p:spPr>
        <p:txBody>
          <a:bodyPr lIns="90918" tIns="45457" rIns="90918" bIns="45457">
            <a:normAutofit/>
          </a:bodyPr>
          <a:lstStyle/>
          <a:p>
            <a:pPr>
              <a:spcBef>
                <a:spcPct val="15000"/>
              </a:spcBef>
              <a:spcAft>
                <a:spcPct val="15000"/>
              </a:spcAft>
            </a:pPr>
            <a:r>
              <a:rPr lang="en-US" altLang="en-US" dirty="0" smtClean="0">
                <a:solidFill>
                  <a:schemeClr val="tx2"/>
                </a:solidFill>
              </a:rPr>
              <a:t>Theory burst presenter</a:t>
            </a:r>
            <a:endParaRPr lang="en-US" altLang="en-US" dirty="0">
              <a:solidFill>
                <a:schemeClr val="tx2"/>
              </a:solidFill>
            </a:endParaRPr>
          </a:p>
          <a:p>
            <a:pPr lvl="1">
              <a:spcBef>
                <a:spcPct val="15000"/>
              </a:spcBef>
              <a:spcAft>
                <a:spcPct val="15000"/>
              </a:spcAft>
            </a:pPr>
            <a:r>
              <a:rPr lang="en-US" altLang="en-US" dirty="0" smtClean="0">
                <a:solidFill>
                  <a:schemeClr val="tx2"/>
                </a:solidFill>
              </a:rPr>
              <a:t>Mark</a:t>
            </a:r>
            <a:endParaRPr lang="en-US" altLang="en-US" dirty="0">
              <a:solidFill>
                <a:schemeClr val="tx2"/>
              </a:solidFill>
            </a:endParaRPr>
          </a:p>
          <a:p>
            <a:pPr>
              <a:spcBef>
                <a:spcPct val="15000"/>
              </a:spcBef>
              <a:spcAft>
                <a:spcPct val="15000"/>
              </a:spcAft>
            </a:pPr>
            <a:r>
              <a:rPr lang="en-US" altLang="en-US" dirty="0" smtClean="0">
                <a:solidFill>
                  <a:schemeClr val="tx2"/>
                </a:solidFill>
              </a:rPr>
              <a:t>Facilitator, timekeeper &amp; technical genius</a:t>
            </a:r>
            <a:endParaRPr lang="en-US" altLang="en-US" dirty="0">
              <a:solidFill>
                <a:schemeClr val="tx2"/>
              </a:solidFill>
            </a:endParaRPr>
          </a:p>
          <a:p>
            <a:pPr lvl="1">
              <a:spcBef>
                <a:spcPct val="15000"/>
              </a:spcBef>
              <a:spcAft>
                <a:spcPct val="15000"/>
              </a:spcAft>
            </a:pPr>
            <a:r>
              <a:rPr lang="en-US" altLang="en-US" dirty="0" smtClean="0">
                <a:solidFill>
                  <a:schemeClr val="tx2"/>
                </a:solidFill>
              </a:rPr>
              <a:t>Emma</a:t>
            </a:r>
            <a:endParaRPr lang="en-US" altLang="en-US" dirty="0">
              <a:solidFill>
                <a:schemeClr val="tx2"/>
              </a:solidFill>
            </a:endParaRPr>
          </a:p>
          <a:p>
            <a:pPr>
              <a:spcBef>
                <a:spcPct val="15000"/>
              </a:spcBef>
              <a:spcAft>
                <a:spcPct val="15000"/>
              </a:spcAft>
            </a:pPr>
            <a:r>
              <a:rPr lang="en-US" altLang="en-US" dirty="0" smtClean="0">
                <a:solidFill>
                  <a:schemeClr val="tx2"/>
                </a:solidFill>
              </a:rPr>
              <a:t>Take-home thoughts</a:t>
            </a:r>
          </a:p>
          <a:p>
            <a:pPr lvl="1">
              <a:spcBef>
                <a:spcPct val="15000"/>
              </a:spcBef>
              <a:spcAft>
                <a:spcPct val="15000"/>
              </a:spcAft>
            </a:pPr>
            <a:r>
              <a:rPr lang="en-US" altLang="en-US" dirty="0" smtClean="0">
                <a:solidFill>
                  <a:schemeClr val="tx2"/>
                </a:solidFill>
              </a:rPr>
              <a:t>Emma and Mark</a:t>
            </a:r>
            <a:endParaRPr lang="en-US" altLang="en-US" dirty="0" smtClean="0">
              <a:solidFill>
                <a:schemeClr val="tx2"/>
              </a:solidFill>
            </a:endParaRPr>
          </a:p>
          <a:p>
            <a:pPr lvl="1">
              <a:spcBef>
                <a:spcPct val="15000"/>
              </a:spcBef>
              <a:spcAft>
                <a:spcPct val="15000"/>
              </a:spcAft>
            </a:pPr>
            <a:endParaRPr lang="en-US" altLang="en-US" dirty="0" smtClean="0">
              <a:solidFill>
                <a:schemeClr val="tx2"/>
              </a:solidFill>
            </a:endParaRPr>
          </a:p>
        </p:txBody>
      </p:sp>
      <p:sp>
        <p:nvSpPr>
          <p:cNvPr id="5" name="Slide Number Placeholder 5"/>
          <p:cNvSpPr txBox="1">
            <a:spLocks noGrp="1"/>
          </p:cNvSpPr>
          <p:nvPr/>
        </p:nvSpPr>
        <p:spPr bwMode="auto">
          <a:xfrm>
            <a:off x="6552710" y="6059684"/>
            <a:ext cx="1905521" cy="457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918" tIns="45457" rIns="90918" bIns="45457"/>
          <a:lstStyle>
            <a:lvl1pPr defTabSz="927100" eaLnBrk="0" hangingPunct="0">
              <a:spcBef>
                <a:spcPct val="20000"/>
              </a:spcBef>
              <a:spcAft>
                <a:spcPts val="1000"/>
              </a:spcAft>
              <a:buClr>
                <a:schemeClr val="hlink"/>
              </a:buClr>
              <a:buSzPct val="75000"/>
              <a:buFont typeface="Monotype Sorts"/>
              <a:buChar char="u"/>
              <a:defRPr sz="3200" b="1">
                <a:solidFill>
                  <a:schemeClr val="tx1"/>
                </a:solidFill>
                <a:latin typeface="Arial" pitchFamily="34" charset="0"/>
              </a:defRPr>
            </a:lvl1pPr>
            <a:lvl2pPr marL="742950" indent="-285750" defTabSz="927100" eaLnBrk="0" hangingPunct="0">
              <a:spcBef>
                <a:spcPct val="20000"/>
              </a:spcBef>
              <a:spcAft>
                <a:spcPts val="1000"/>
              </a:spcAft>
              <a:buClr>
                <a:schemeClr val="hlink"/>
              </a:buClr>
              <a:buSzPct val="75000"/>
              <a:buChar char="•"/>
              <a:defRPr sz="2800" b="1">
                <a:solidFill>
                  <a:schemeClr val="tx1"/>
                </a:solidFill>
                <a:latin typeface="Arial" pitchFamily="34" charset="0"/>
              </a:defRPr>
            </a:lvl2pPr>
            <a:lvl3pPr marL="1143000" indent="-228600" defTabSz="927100" eaLnBrk="0" hangingPunct="0">
              <a:spcBef>
                <a:spcPct val="20000"/>
              </a:spcBef>
              <a:spcAft>
                <a:spcPts val="1000"/>
              </a:spcAft>
              <a:buClr>
                <a:schemeClr val="hlink"/>
              </a:buClr>
              <a:buSzPct val="75000"/>
              <a:buFont typeface="Wingdings" pitchFamily="2" charset="2"/>
              <a:buChar char="ü"/>
              <a:defRPr sz="2400" b="1">
                <a:solidFill>
                  <a:schemeClr val="tx1"/>
                </a:solidFill>
                <a:latin typeface="Arial" pitchFamily="34" charset="0"/>
              </a:defRPr>
            </a:lvl3pPr>
            <a:lvl4pPr marL="1600200" indent="-228600" defTabSz="927100" eaLnBrk="0" hangingPunct="0">
              <a:spcBef>
                <a:spcPct val="20000"/>
              </a:spcBef>
              <a:spcAft>
                <a:spcPts val="1000"/>
              </a:spcAft>
              <a:buClr>
                <a:schemeClr val="hlink"/>
              </a:buClr>
              <a:buSzPct val="75000"/>
              <a:buFont typeface="Monotype Sorts"/>
              <a:buChar char=";"/>
              <a:defRPr sz="2000" b="1">
                <a:solidFill>
                  <a:schemeClr val="tx1"/>
                </a:solidFill>
                <a:latin typeface="Arial" pitchFamily="34" charset="0"/>
              </a:defRPr>
            </a:lvl4pPr>
            <a:lvl5pPr marL="2057400" indent="-228600" defTabSz="927100" eaLnBrk="0"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5pPr>
            <a:lvl6pPr marL="25146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6pPr>
            <a:lvl7pPr marL="29718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7pPr>
            <a:lvl8pPr marL="34290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8pPr>
            <a:lvl9pPr marL="38862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9pPr>
          </a:lstStyle>
          <a:p>
            <a:pPr algn="r">
              <a:spcBef>
                <a:spcPct val="0"/>
              </a:spcBef>
              <a:spcAft>
                <a:spcPct val="0"/>
              </a:spcAft>
              <a:buClrTx/>
              <a:buSzTx/>
              <a:buFontTx/>
              <a:buNone/>
            </a:pPr>
            <a:fld id="{BF1FEEBB-83AA-4BAB-8697-27EFFEA8DC70}" type="slidenum">
              <a:rPr lang="en-US" altLang="en-US" sz="1400" b="0">
                <a:solidFill>
                  <a:schemeClr val="bg1"/>
                </a:solidFill>
                <a:latin typeface="Times New Roman" pitchFamily="18" charset="0"/>
                <a:ea typeface="MS PGothic" pitchFamily="34" charset="-128"/>
              </a:rPr>
              <a:pPr algn="r">
                <a:spcBef>
                  <a:spcPct val="0"/>
                </a:spcBef>
                <a:spcAft>
                  <a:spcPct val="0"/>
                </a:spcAft>
                <a:buClrTx/>
                <a:buSzTx/>
                <a:buFontTx/>
                <a:buNone/>
              </a:pPr>
              <a:t>3</a:t>
            </a:fld>
            <a:endParaRPr lang="en-US" altLang="en-US" sz="1400" b="0" dirty="0">
              <a:solidFill>
                <a:schemeClr val="bg1"/>
              </a:solidFill>
              <a:latin typeface="Times New Roman" pitchFamily="18" charset="0"/>
              <a:ea typeface="MS PGothic" pitchFamily="34" charset="-128"/>
            </a:endParaRPr>
          </a:p>
        </p:txBody>
      </p:sp>
    </p:spTree>
    <p:extLst>
      <p:ext uri="{BB962C8B-B14F-4D97-AF65-F5344CB8AC3E}">
        <p14:creationId xmlns:p14="http://schemas.microsoft.com/office/powerpoint/2010/main" val="22132208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3"/>
          <p:cNvSpPr>
            <a:spLocks noGrp="1" noChangeArrowheads="1"/>
          </p:cNvSpPr>
          <p:nvPr>
            <p:ph idx="1"/>
          </p:nvPr>
        </p:nvSpPr>
        <p:spPr>
          <a:xfrm>
            <a:off x="663880" y="1793703"/>
            <a:ext cx="7816241" cy="4494790"/>
          </a:xfrm>
        </p:spPr>
        <p:txBody>
          <a:bodyPr lIns="90918" tIns="45457" rIns="90918" bIns="45457">
            <a:normAutofit/>
          </a:bodyPr>
          <a:lstStyle/>
          <a:p>
            <a:pPr eaLnBrk="1" hangingPunct="1">
              <a:lnSpc>
                <a:spcPct val="110000"/>
              </a:lnSpc>
              <a:defRPr/>
            </a:pPr>
            <a:r>
              <a:rPr lang="en-US" altLang="en-US" dirty="0" smtClean="0">
                <a:solidFill>
                  <a:schemeClr val="tx2"/>
                </a:solidFill>
              </a:rPr>
              <a:t>The two video links provided below will give you a brief introduction to how a group does brainstorming</a:t>
            </a:r>
          </a:p>
          <a:p>
            <a:pPr lvl="1">
              <a:lnSpc>
                <a:spcPct val="110000"/>
              </a:lnSpc>
              <a:defRPr/>
            </a:pPr>
            <a:r>
              <a:rPr lang="en-US" u="sng" dirty="0">
                <a:hlinkClick r:id="rId3"/>
              </a:rPr>
              <a:t>https://</a:t>
            </a:r>
            <a:r>
              <a:rPr lang="en-US" dirty="0" smtClean="0">
                <a:hlinkClick r:id="rId3"/>
              </a:rPr>
              <a:t>www.youtube.com/watch?v=9K8W4ooygUU</a:t>
            </a:r>
            <a:r>
              <a:rPr lang="en-US" dirty="0" smtClean="0"/>
              <a:t> (overview, roughly 4 minutes)</a:t>
            </a:r>
            <a:endParaRPr lang="en-US" dirty="0"/>
          </a:p>
          <a:p>
            <a:pPr lvl="1">
              <a:lnSpc>
                <a:spcPct val="110000"/>
              </a:lnSpc>
              <a:defRPr/>
            </a:pPr>
            <a:r>
              <a:rPr lang="en-US" u="sng" dirty="0">
                <a:hlinkClick r:id="rId4"/>
              </a:rPr>
              <a:t>https://</a:t>
            </a:r>
            <a:r>
              <a:rPr lang="en-US" dirty="0" smtClean="0">
                <a:hlinkClick r:id="rId4"/>
              </a:rPr>
              <a:t>vimeo.com/9849184</a:t>
            </a:r>
            <a:r>
              <a:rPr lang="en-US" dirty="0" smtClean="0"/>
              <a:t> (example, roughly 2 minutes)</a:t>
            </a:r>
            <a:endParaRPr lang="en-US" dirty="0"/>
          </a:p>
        </p:txBody>
      </p:sp>
      <p:sp>
        <p:nvSpPr>
          <p:cNvPr id="27651" name="Rectangle 2"/>
          <p:cNvSpPr>
            <a:spLocks noGrp="1" noChangeArrowheads="1"/>
          </p:cNvSpPr>
          <p:nvPr>
            <p:ph type="title"/>
          </p:nvPr>
        </p:nvSpPr>
        <p:spPr>
          <a:xfrm>
            <a:off x="663880" y="752412"/>
            <a:ext cx="7816241" cy="1128373"/>
          </a:xfrm>
        </p:spPr>
        <p:txBody>
          <a:bodyPr lIns="90918" tIns="45457" rIns="90918" bIns="45457"/>
          <a:lstStyle/>
          <a:p>
            <a:pPr eaLnBrk="1" hangingPunct="1"/>
            <a:r>
              <a:rPr lang="en-US" altLang="en-US" b="1" dirty="0" smtClean="0"/>
              <a:t>Videos to Review</a:t>
            </a:r>
          </a:p>
        </p:txBody>
      </p:sp>
      <p:sp>
        <p:nvSpPr>
          <p:cNvPr id="5" name="Slide Number Placeholder 5"/>
          <p:cNvSpPr txBox="1">
            <a:spLocks noGrp="1"/>
          </p:cNvSpPr>
          <p:nvPr/>
        </p:nvSpPr>
        <p:spPr bwMode="auto">
          <a:xfrm>
            <a:off x="6552710" y="6059684"/>
            <a:ext cx="1905521" cy="457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918" tIns="45457" rIns="90918" bIns="45457"/>
          <a:lstStyle>
            <a:lvl1pPr defTabSz="927100" eaLnBrk="0" hangingPunct="0">
              <a:spcBef>
                <a:spcPct val="20000"/>
              </a:spcBef>
              <a:spcAft>
                <a:spcPts val="1000"/>
              </a:spcAft>
              <a:buClr>
                <a:schemeClr val="hlink"/>
              </a:buClr>
              <a:buSzPct val="75000"/>
              <a:buFont typeface="Monotype Sorts"/>
              <a:buChar char="u"/>
              <a:defRPr sz="3200" b="1">
                <a:solidFill>
                  <a:schemeClr val="tx1"/>
                </a:solidFill>
                <a:latin typeface="Arial" pitchFamily="34" charset="0"/>
              </a:defRPr>
            </a:lvl1pPr>
            <a:lvl2pPr marL="742950" indent="-285750" defTabSz="927100" eaLnBrk="0" hangingPunct="0">
              <a:spcBef>
                <a:spcPct val="20000"/>
              </a:spcBef>
              <a:spcAft>
                <a:spcPts val="1000"/>
              </a:spcAft>
              <a:buClr>
                <a:schemeClr val="hlink"/>
              </a:buClr>
              <a:buSzPct val="75000"/>
              <a:buChar char="•"/>
              <a:defRPr sz="2800" b="1">
                <a:solidFill>
                  <a:schemeClr val="tx1"/>
                </a:solidFill>
                <a:latin typeface="Arial" pitchFamily="34" charset="0"/>
              </a:defRPr>
            </a:lvl2pPr>
            <a:lvl3pPr marL="1143000" indent="-228600" defTabSz="927100" eaLnBrk="0" hangingPunct="0">
              <a:spcBef>
                <a:spcPct val="20000"/>
              </a:spcBef>
              <a:spcAft>
                <a:spcPts val="1000"/>
              </a:spcAft>
              <a:buClr>
                <a:schemeClr val="hlink"/>
              </a:buClr>
              <a:buSzPct val="75000"/>
              <a:buFont typeface="Wingdings" pitchFamily="2" charset="2"/>
              <a:buChar char="ü"/>
              <a:defRPr sz="2400" b="1">
                <a:solidFill>
                  <a:schemeClr val="tx1"/>
                </a:solidFill>
                <a:latin typeface="Arial" pitchFamily="34" charset="0"/>
              </a:defRPr>
            </a:lvl3pPr>
            <a:lvl4pPr marL="1600200" indent="-228600" defTabSz="927100" eaLnBrk="0" hangingPunct="0">
              <a:spcBef>
                <a:spcPct val="20000"/>
              </a:spcBef>
              <a:spcAft>
                <a:spcPts val="1000"/>
              </a:spcAft>
              <a:buClr>
                <a:schemeClr val="hlink"/>
              </a:buClr>
              <a:buSzPct val="75000"/>
              <a:buFont typeface="Monotype Sorts"/>
              <a:buChar char=";"/>
              <a:defRPr sz="2000" b="1">
                <a:solidFill>
                  <a:schemeClr val="tx1"/>
                </a:solidFill>
                <a:latin typeface="Arial" pitchFamily="34" charset="0"/>
              </a:defRPr>
            </a:lvl4pPr>
            <a:lvl5pPr marL="2057400" indent="-228600" defTabSz="927100" eaLnBrk="0"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5pPr>
            <a:lvl6pPr marL="25146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6pPr>
            <a:lvl7pPr marL="29718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7pPr>
            <a:lvl8pPr marL="34290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8pPr>
            <a:lvl9pPr marL="38862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9pPr>
          </a:lstStyle>
          <a:p>
            <a:pPr algn="r">
              <a:spcBef>
                <a:spcPct val="0"/>
              </a:spcBef>
              <a:spcAft>
                <a:spcPct val="0"/>
              </a:spcAft>
              <a:buClrTx/>
              <a:buSzTx/>
              <a:buFontTx/>
              <a:buNone/>
            </a:pPr>
            <a:fld id="{BF1FEEBB-83AA-4BAB-8697-27EFFEA8DC70}" type="slidenum">
              <a:rPr lang="en-US" altLang="en-US" sz="1400" b="0">
                <a:solidFill>
                  <a:schemeClr val="bg1"/>
                </a:solidFill>
                <a:latin typeface="Times New Roman" pitchFamily="18" charset="0"/>
                <a:ea typeface="MS PGothic" pitchFamily="34" charset="-128"/>
              </a:rPr>
              <a:pPr algn="r">
                <a:spcBef>
                  <a:spcPct val="0"/>
                </a:spcBef>
                <a:spcAft>
                  <a:spcPct val="0"/>
                </a:spcAft>
                <a:buClrTx/>
                <a:buSzTx/>
                <a:buFontTx/>
                <a:buNone/>
              </a:pPr>
              <a:t>30</a:t>
            </a:fld>
            <a:endParaRPr lang="en-US" altLang="en-US" sz="1400" b="0" dirty="0">
              <a:solidFill>
                <a:schemeClr val="bg1"/>
              </a:solidFill>
              <a:latin typeface="Times New Roman" pitchFamily="18" charset="0"/>
              <a:ea typeface="MS PGothic" pitchFamily="34" charset="-128"/>
            </a:endParaRPr>
          </a:p>
        </p:txBody>
      </p:sp>
    </p:spTree>
    <p:extLst>
      <p:ext uri="{BB962C8B-B14F-4D97-AF65-F5344CB8AC3E}">
        <p14:creationId xmlns:p14="http://schemas.microsoft.com/office/powerpoint/2010/main" val="1614415971"/>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3"/>
          <p:cNvSpPr>
            <a:spLocks noGrp="1" noChangeArrowheads="1"/>
          </p:cNvSpPr>
          <p:nvPr>
            <p:ph idx="1"/>
          </p:nvPr>
        </p:nvSpPr>
        <p:spPr>
          <a:xfrm>
            <a:off x="228600" y="1793703"/>
            <a:ext cx="8763000" cy="4494790"/>
          </a:xfrm>
        </p:spPr>
        <p:txBody>
          <a:bodyPr lIns="90918" tIns="45457" rIns="90918" bIns="45457">
            <a:normAutofit/>
          </a:bodyPr>
          <a:lstStyle/>
          <a:p>
            <a:pPr>
              <a:lnSpc>
                <a:spcPct val="110000"/>
              </a:lnSpc>
              <a:defRPr/>
            </a:pPr>
            <a:r>
              <a:rPr lang="en-US" sz="2400" dirty="0" smtClean="0">
                <a:solidFill>
                  <a:schemeClr val="tx2"/>
                </a:solidFill>
              </a:rPr>
              <a:t>The next office hours will be on 12/5 and 1/2 all from 11:00am-12:00pm EST</a:t>
            </a:r>
          </a:p>
          <a:p>
            <a:pPr marL="0" indent="0">
              <a:lnSpc>
                <a:spcPct val="110000"/>
              </a:lnSpc>
              <a:buNone/>
              <a:defRPr/>
            </a:pPr>
            <a:endParaRPr lang="en-US" sz="2400" dirty="0" smtClean="0">
              <a:solidFill>
                <a:schemeClr val="tx2"/>
              </a:solidFill>
            </a:endParaRPr>
          </a:p>
          <a:p>
            <a:pPr>
              <a:lnSpc>
                <a:spcPct val="110000"/>
              </a:lnSpc>
              <a:defRPr/>
            </a:pPr>
            <a:r>
              <a:rPr lang="en-US" sz="2400" dirty="0" smtClean="0">
                <a:solidFill>
                  <a:schemeClr val="tx2"/>
                </a:solidFill>
              </a:rPr>
              <a:t>We would like to meet with each project team once during December or January.  Please let us know when your team would like to do this (in office hours or at another time).</a:t>
            </a:r>
          </a:p>
          <a:p>
            <a:pPr>
              <a:lnSpc>
                <a:spcPct val="110000"/>
              </a:lnSpc>
              <a:defRPr/>
            </a:pPr>
            <a:endParaRPr lang="en-US" altLang="en-US" sz="2400" dirty="0">
              <a:solidFill>
                <a:schemeClr val="tx2"/>
              </a:solidFill>
            </a:endParaRPr>
          </a:p>
          <a:p>
            <a:pPr>
              <a:lnSpc>
                <a:spcPct val="110000"/>
              </a:lnSpc>
              <a:defRPr/>
            </a:pPr>
            <a:r>
              <a:rPr lang="en-US" altLang="en-US" sz="2400" dirty="0" smtClean="0">
                <a:solidFill>
                  <a:schemeClr val="tx2"/>
                </a:solidFill>
              </a:rPr>
              <a:t>This discussion will be for us to learn a bit more about your project plan and to think together how we can assist you in your work</a:t>
            </a:r>
          </a:p>
        </p:txBody>
      </p:sp>
      <p:sp>
        <p:nvSpPr>
          <p:cNvPr id="27651" name="Rectangle 2"/>
          <p:cNvSpPr>
            <a:spLocks noGrp="1" noChangeArrowheads="1"/>
          </p:cNvSpPr>
          <p:nvPr>
            <p:ph type="title"/>
          </p:nvPr>
        </p:nvSpPr>
        <p:spPr>
          <a:xfrm>
            <a:off x="663880" y="752412"/>
            <a:ext cx="7816241" cy="1128373"/>
          </a:xfrm>
        </p:spPr>
        <p:txBody>
          <a:bodyPr lIns="90918" tIns="45457" rIns="90918" bIns="45457"/>
          <a:lstStyle/>
          <a:p>
            <a:pPr eaLnBrk="1" hangingPunct="1"/>
            <a:r>
              <a:rPr lang="en-US" altLang="en-US" b="1" dirty="0" smtClean="0"/>
              <a:t>Upcoming Office Hours &amp; Teams</a:t>
            </a:r>
          </a:p>
        </p:txBody>
      </p:sp>
      <p:sp>
        <p:nvSpPr>
          <p:cNvPr id="5" name="Slide Number Placeholder 5"/>
          <p:cNvSpPr txBox="1">
            <a:spLocks noGrp="1"/>
          </p:cNvSpPr>
          <p:nvPr/>
        </p:nvSpPr>
        <p:spPr bwMode="auto">
          <a:xfrm>
            <a:off x="6552710" y="6059684"/>
            <a:ext cx="1905521" cy="457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918" tIns="45457" rIns="90918" bIns="45457"/>
          <a:lstStyle>
            <a:lvl1pPr defTabSz="927100" eaLnBrk="0" hangingPunct="0">
              <a:spcBef>
                <a:spcPct val="20000"/>
              </a:spcBef>
              <a:spcAft>
                <a:spcPts val="1000"/>
              </a:spcAft>
              <a:buClr>
                <a:schemeClr val="hlink"/>
              </a:buClr>
              <a:buSzPct val="75000"/>
              <a:buFont typeface="Monotype Sorts"/>
              <a:buChar char="u"/>
              <a:defRPr sz="3200" b="1">
                <a:solidFill>
                  <a:schemeClr val="tx1"/>
                </a:solidFill>
                <a:latin typeface="Arial" pitchFamily="34" charset="0"/>
              </a:defRPr>
            </a:lvl1pPr>
            <a:lvl2pPr marL="742950" indent="-285750" defTabSz="927100" eaLnBrk="0" hangingPunct="0">
              <a:spcBef>
                <a:spcPct val="20000"/>
              </a:spcBef>
              <a:spcAft>
                <a:spcPts val="1000"/>
              </a:spcAft>
              <a:buClr>
                <a:schemeClr val="hlink"/>
              </a:buClr>
              <a:buSzPct val="75000"/>
              <a:buChar char="•"/>
              <a:defRPr sz="2800" b="1">
                <a:solidFill>
                  <a:schemeClr val="tx1"/>
                </a:solidFill>
                <a:latin typeface="Arial" pitchFamily="34" charset="0"/>
              </a:defRPr>
            </a:lvl2pPr>
            <a:lvl3pPr marL="1143000" indent="-228600" defTabSz="927100" eaLnBrk="0" hangingPunct="0">
              <a:spcBef>
                <a:spcPct val="20000"/>
              </a:spcBef>
              <a:spcAft>
                <a:spcPts val="1000"/>
              </a:spcAft>
              <a:buClr>
                <a:schemeClr val="hlink"/>
              </a:buClr>
              <a:buSzPct val="75000"/>
              <a:buFont typeface="Wingdings" pitchFamily="2" charset="2"/>
              <a:buChar char="ü"/>
              <a:defRPr sz="2400" b="1">
                <a:solidFill>
                  <a:schemeClr val="tx1"/>
                </a:solidFill>
                <a:latin typeface="Arial" pitchFamily="34" charset="0"/>
              </a:defRPr>
            </a:lvl3pPr>
            <a:lvl4pPr marL="1600200" indent="-228600" defTabSz="927100" eaLnBrk="0" hangingPunct="0">
              <a:spcBef>
                <a:spcPct val="20000"/>
              </a:spcBef>
              <a:spcAft>
                <a:spcPts val="1000"/>
              </a:spcAft>
              <a:buClr>
                <a:schemeClr val="hlink"/>
              </a:buClr>
              <a:buSzPct val="75000"/>
              <a:buFont typeface="Monotype Sorts"/>
              <a:buChar char=";"/>
              <a:defRPr sz="2000" b="1">
                <a:solidFill>
                  <a:schemeClr val="tx1"/>
                </a:solidFill>
                <a:latin typeface="Arial" pitchFamily="34" charset="0"/>
              </a:defRPr>
            </a:lvl4pPr>
            <a:lvl5pPr marL="2057400" indent="-228600" defTabSz="927100" eaLnBrk="0"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5pPr>
            <a:lvl6pPr marL="25146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6pPr>
            <a:lvl7pPr marL="29718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7pPr>
            <a:lvl8pPr marL="34290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8pPr>
            <a:lvl9pPr marL="38862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9pPr>
          </a:lstStyle>
          <a:p>
            <a:pPr algn="r">
              <a:spcBef>
                <a:spcPct val="0"/>
              </a:spcBef>
              <a:spcAft>
                <a:spcPct val="0"/>
              </a:spcAft>
              <a:buClrTx/>
              <a:buSzTx/>
              <a:buFontTx/>
              <a:buNone/>
            </a:pPr>
            <a:fld id="{BF1FEEBB-83AA-4BAB-8697-27EFFEA8DC70}" type="slidenum">
              <a:rPr lang="en-US" altLang="en-US" sz="1400" b="0">
                <a:solidFill>
                  <a:schemeClr val="bg1"/>
                </a:solidFill>
                <a:latin typeface="Times New Roman" pitchFamily="18" charset="0"/>
                <a:ea typeface="MS PGothic" pitchFamily="34" charset="-128"/>
              </a:rPr>
              <a:pPr algn="r">
                <a:spcBef>
                  <a:spcPct val="0"/>
                </a:spcBef>
                <a:spcAft>
                  <a:spcPct val="0"/>
                </a:spcAft>
                <a:buClrTx/>
                <a:buSzTx/>
                <a:buFontTx/>
                <a:buNone/>
              </a:pPr>
              <a:t>31</a:t>
            </a:fld>
            <a:endParaRPr lang="en-US" altLang="en-US" sz="1400" b="0" dirty="0">
              <a:solidFill>
                <a:schemeClr val="bg1"/>
              </a:solidFill>
              <a:latin typeface="Times New Roman" pitchFamily="18" charset="0"/>
              <a:ea typeface="MS PGothic" pitchFamily="34" charset="-128"/>
            </a:endParaRPr>
          </a:p>
        </p:txBody>
      </p:sp>
    </p:spTree>
    <p:extLst>
      <p:ext uri="{BB962C8B-B14F-4D97-AF65-F5344CB8AC3E}">
        <p14:creationId xmlns:p14="http://schemas.microsoft.com/office/powerpoint/2010/main" val="1748873529"/>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3"/>
          <p:cNvSpPr>
            <a:spLocks noGrp="1" noChangeArrowheads="1"/>
          </p:cNvSpPr>
          <p:nvPr>
            <p:ph idx="1"/>
          </p:nvPr>
        </p:nvSpPr>
        <p:spPr>
          <a:xfrm>
            <a:off x="228600" y="1793703"/>
            <a:ext cx="8763000" cy="4494790"/>
          </a:xfrm>
        </p:spPr>
        <p:txBody>
          <a:bodyPr lIns="90918" tIns="45457" rIns="90918" bIns="45457">
            <a:normAutofit/>
          </a:bodyPr>
          <a:lstStyle/>
          <a:p>
            <a:pPr>
              <a:lnSpc>
                <a:spcPct val="110000"/>
              </a:lnSpc>
              <a:defRPr/>
            </a:pPr>
            <a:r>
              <a:rPr lang="en-US" sz="2400" dirty="0">
                <a:solidFill>
                  <a:schemeClr val="tx2"/>
                </a:solidFill>
              </a:rPr>
              <a:t>Splaine ME, Dolansky MA, Estrada CA, and Patrician PA.  </a:t>
            </a:r>
            <a:r>
              <a:rPr lang="en-US" sz="2400" u="sng" dirty="0">
                <a:solidFill>
                  <a:schemeClr val="tx2"/>
                </a:solidFill>
              </a:rPr>
              <a:t>Practice-Based Learning and Improvement: A Clinical Improvement Action Guide (3</a:t>
            </a:r>
            <a:r>
              <a:rPr lang="en-US" sz="2400" u="sng" baseline="30000" dirty="0">
                <a:solidFill>
                  <a:schemeClr val="tx2"/>
                </a:solidFill>
              </a:rPr>
              <a:t>rd</a:t>
            </a:r>
            <a:r>
              <a:rPr lang="en-US" sz="2400" u="sng" dirty="0">
                <a:solidFill>
                  <a:schemeClr val="tx2"/>
                </a:solidFill>
              </a:rPr>
              <a:t> Edition)</a:t>
            </a:r>
            <a:r>
              <a:rPr lang="en-US" sz="2400" dirty="0">
                <a:solidFill>
                  <a:schemeClr val="tx2"/>
                </a:solidFill>
              </a:rPr>
              <a:t>.  Oakbrook Terrace, IL: Joint Commission Resources, 2012</a:t>
            </a:r>
            <a:r>
              <a:rPr lang="en-US" sz="2400" dirty="0" smtClean="0">
                <a:solidFill>
                  <a:schemeClr val="tx2"/>
                </a:solidFill>
              </a:rPr>
              <a:t>.</a:t>
            </a:r>
          </a:p>
          <a:p>
            <a:pPr marL="0" indent="0">
              <a:lnSpc>
                <a:spcPct val="110000"/>
              </a:lnSpc>
              <a:buNone/>
              <a:defRPr/>
            </a:pPr>
            <a:endParaRPr lang="en-US" sz="2400" dirty="0" smtClean="0">
              <a:solidFill>
                <a:schemeClr val="tx2"/>
              </a:solidFill>
            </a:endParaRPr>
          </a:p>
          <a:p>
            <a:pPr>
              <a:lnSpc>
                <a:spcPct val="110000"/>
              </a:lnSpc>
              <a:defRPr/>
            </a:pPr>
            <a:r>
              <a:rPr lang="en-US" sz="2400" dirty="0" smtClean="0">
                <a:solidFill>
                  <a:schemeClr val="tx2"/>
                </a:solidFill>
              </a:rPr>
              <a:t>Langley </a:t>
            </a:r>
            <a:r>
              <a:rPr lang="en-US" sz="2400" dirty="0">
                <a:solidFill>
                  <a:schemeClr val="tx2"/>
                </a:solidFill>
              </a:rPr>
              <a:t>GJ, Moen R, Nolan KM, Nolan, TW, Norman CL, and Provost LP.  </a:t>
            </a:r>
            <a:r>
              <a:rPr lang="en-US" sz="2400" u="sng" dirty="0">
                <a:solidFill>
                  <a:schemeClr val="tx2"/>
                </a:solidFill>
              </a:rPr>
              <a:t>The Improvement Guide: A Practical Approach to Enhancing Organizational Performance (2</a:t>
            </a:r>
            <a:r>
              <a:rPr lang="en-US" sz="2400" u="sng" baseline="30000" dirty="0">
                <a:solidFill>
                  <a:schemeClr val="tx2"/>
                </a:solidFill>
              </a:rPr>
              <a:t>nd</a:t>
            </a:r>
            <a:r>
              <a:rPr lang="en-US" sz="2400" u="sng" dirty="0">
                <a:solidFill>
                  <a:schemeClr val="tx2"/>
                </a:solidFill>
              </a:rPr>
              <a:t> Edition)</a:t>
            </a:r>
            <a:r>
              <a:rPr lang="en-US" sz="2400" dirty="0">
                <a:solidFill>
                  <a:schemeClr val="tx2"/>
                </a:solidFill>
              </a:rPr>
              <a:t>.  San Francisco, CA: </a:t>
            </a:r>
            <a:r>
              <a:rPr lang="en-US" sz="2400" dirty="0" err="1">
                <a:solidFill>
                  <a:schemeClr val="tx2"/>
                </a:solidFill>
              </a:rPr>
              <a:t>Jossey</a:t>
            </a:r>
            <a:r>
              <a:rPr lang="en-US" sz="2400" dirty="0">
                <a:solidFill>
                  <a:schemeClr val="tx2"/>
                </a:solidFill>
              </a:rPr>
              <a:t>-Bass, 2009.</a:t>
            </a:r>
            <a:endParaRPr lang="en-US" altLang="en-US" sz="2400" dirty="0" smtClean="0">
              <a:solidFill>
                <a:schemeClr val="tx2"/>
              </a:solidFill>
            </a:endParaRPr>
          </a:p>
        </p:txBody>
      </p:sp>
      <p:sp>
        <p:nvSpPr>
          <p:cNvPr id="27651" name="Rectangle 2"/>
          <p:cNvSpPr>
            <a:spLocks noGrp="1" noChangeArrowheads="1"/>
          </p:cNvSpPr>
          <p:nvPr>
            <p:ph type="title"/>
          </p:nvPr>
        </p:nvSpPr>
        <p:spPr>
          <a:xfrm>
            <a:off x="663880" y="752412"/>
            <a:ext cx="7816241" cy="1128373"/>
          </a:xfrm>
        </p:spPr>
        <p:txBody>
          <a:bodyPr lIns="90918" tIns="45457" rIns="90918" bIns="45457"/>
          <a:lstStyle/>
          <a:p>
            <a:pPr eaLnBrk="1" hangingPunct="1"/>
            <a:r>
              <a:rPr lang="en-US" altLang="en-US" b="1" dirty="0" smtClean="0"/>
              <a:t>References</a:t>
            </a:r>
          </a:p>
        </p:txBody>
      </p:sp>
      <p:sp>
        <p:nvSpPr>
          <p:cNvPr id="5" name="Slide Number Placeholder 5"/>
          <p:cNvSpPr txBox="1">
            <a:spLocks noGrp="1"/>
          </p:cNvSpPr>
          <p:nvPr/>
        </p:nvSpPr>
        <p:spPr bwMode="auto">
          <a:xfrm>
            <a:off x="6552710" y="6059684"/>
            <a:ext cx="1905521" cy="457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918" tIns="45457" rIns="90918" bIns="45457"/>
          <a:lstStyle>
            <a:lvl1pPr defTabSz="927100" eaLnBrk="0" hangingPunct="0">
              <a:spcBef>
                <a:spcPct val="20000"/>
              </a:spcBef>
              <a:spcAft>
                <a:spcPts val="1000"/>
              </a:spcAft>
              <a:buClr>
                <a:schemeClr val="hlink"/>
              </a:buClr>
              <a:buSzPct val="75000"/>
              <a:buFont typeface="Monotype Sorts"/>
              <a:buChar char="u"/>
              <a:defRPr sz="3200" b="1">
                <a:solidFill>
                  <a:schemeClr val="tx1"/>
                </a:solidFill>
                <a:latin typeface="Arial" pitchFamily="34" charset="0"/>
              </a:defRPr>
            </a:lvl1pPr>
            <a:lvl2pPr marL="742950" indent="-285750" defTabSz="927100" eaLnBrk="0" hangingPunct="0">
              <a:spcBef>
                <a:spcPct val="20000"/>
              </a:spcBef>
              <a:spcAft>
                <a:spcPts val="1000"/>
              </a:spcAft>
              <a:buClr>
                <a:schemeClr val="hlink"/>
              </a:buClr>
              <a:buSzPct val="75000"/>
              <a:buChar char="•"/>
              <a:defRPr sz="2800" b="1">
                <a:solidFill>
                  <a:schemeClr val="tx1"/>
                </a:solidFill>
                <a:latin typeface="Arial" pitchFamily="34" charset="0"/>
              </a:defRPr>
            </a:lvl2pPr>
            <a:lvl3pPr marL="1143000" indent="-228600" defTabSz="927100" eaLnBrk="0" hangingPunct="0">
              <a:spcBef>
                <a:spcPct val="20000"/>
              </a:spcBef>
              <a:spcAft>
                <a:spcPts val="1000"/>
              </a:spcAft>
              <a:buClr>
                <a:schemeClr val="hlink"/>
              </a:buClr>
              <a:buSzPct val="75000"/>
              <a:buFont typeface="Wingdings" pitchFamily="2" charset="2"/>
              <a:buChar char="ü"/>
              <a:defRPr sz="2400" b="1">
                <a:solidFill>
                  <a:schemeClr val="tx1"/>
                </a:solidFill>
                <a:latin typeface="Arial" pitchFamily="34" charset="0"/>
              </a:defRPr>
            </a:lvl3pPr>
            <a:lvl4pPr marL="1600200" indent="-228600" defTabSz="927100" eaLnBrk="0" hangingPunct="0">
              <a:spcBef>
                <a:spcPct val="20000"/>
              </a:spcBef>
              <a:spcAft>
                <a:spcPts val="1000"/>
              </a:spcAft>
              <a:buClr>
                <a:schemeClr val="hlink"/>
              </a:buClr>
              <a:buSzPct val="75000"/>
              <a:buFont typeface="Monotype Sorts"/>
              <a:buChar char=";"/>
              <a:defRPr sz="2000" b="1">
                <a:solidFill>
                  <a:schemeClr val="tx1"/>
                </a:solidFill>
                <a:latin typeface="Arial" pitchFamily="34" charset="0"/>
              </a:defRPr>
            </a:lvl4pPr>
            <a:lvl5pPr marL="2057400" indent="-228600" defTabSz="927100" eaLnBrk="0"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5pPr>
            <a:lvl6pPr marL="25146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6pPr>
            <a:lvl7pPr marL="29718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7pPr>
            <a:lvl8pPr marL="34290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8pPr>
            <a:lvl9pPr marL="38862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9pPr>
          </a:lstStyle>
          <a:p>
            <a:pPr algn="r">
              <a:spcBef>
                <a:spcPct val="0"/>
              </a:spcBef>
              <a:spcAft>
                <a:spcPct val="0"/>
              </a:spcAft>
              <a:buClrTx/>
              <a:buSzTx/>
              <a:buFontTx/>
              <a:buNone/>
            </a:pPr>
            <a:fld id="{BF1FEEBB-83AA-4BAB-8697-27EFFEA8DC70}" type="slidenum">
              <a:rPr lang="en-US" altLang="en-US" sz="1400" b="0">
                <a:solidFill>
                  <a:schemeClr val="bg1"/>
                </a:solidFill>
                <a:latin typeface="Times New Roman" pitchFamily="18" charset="0"/>
                <a:ea typeface="MS PGothic" pitchFamily="34" charset="-128"/>
              </a:rPr>
              <a:pPr algn="r">
                <a:spcBef>
                  <a:spcPct val="0"/>
                </a:spcBef>
                <a:spcAft>
                  <a:spcPct val="0"/>
                </a:spcAft>
                <a:buClrTx/>
                <a:buSzTx/>
                <a:buFontTx/>
                <a:buNone/>
              </a:pPr>
              <a:t>32</a:t>
            </a:fld>
            <a:endParaRPr lang="en-US" altLang="en-US" sz="1400" b="0" dirty="0">
              <a:solidFill>
                <a:schemeClr val="bg1"/>
              </a:solidFill>
              <a:latin typeface="Times New Roman" pitchFamily="18" charset="0"/>
              <a:ea typeface="MS PGothic" pitchFamily="34" charset="-128"/>
            </a:endParaRPr>
          </a:p>
        </p:txBody>
      </p:sp>
    </p:spTree>
    <p:extLst>
      <p:ext uri="{BB962C8B-B14F-4D97-AF65-F5344CB8AC3E}">
        <p14:creationId xmlns:p14="http://schemas.microsoft.com/office/powerpoint/2010/main" val="389054886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2"/>
          <p:cNvSpPr>
            <a:spLocks noGrp="1" noChangeArrowheads="1"/>
          </p:cNvSpPr>
          <p:nvPr>
            <p:ph type="title"/>
          </p:nvPr>
        </p:nvSpPr>
        <p:spPr>
          <a:xfrm>
            <a:off x="676408" y="672954"/>
            <a:ext cx="7816241" cy="1203598"/>
          </a:xfrm>
        </p:spPr>
        <p:txBody>
          <a:bodyPr>
            <a:normAutofit/>
          </a:bodyPr>
          <a:lstStyle/>
          <a:p>
            <a:r>
              <a:rPr lang="en-US" altLang="en-US" b="1" dirty="0"/>
              <a:t>Agenda</a:t>
            </a:r>
          </a:p>
        </p:txBody>
      </p:sp>
      <p:sp>
        <p:nvSpPr>
          <p:cNvPr id="3076" name="Rectangle 13"/>
          <p:cNvSpPr>
            <a:spLocks noGrp="1" noChangeArrowheads="1"/>
          </p:cNvSpPr>
          <p:nvPr>
            <p:ph type="body" idx="1"/>
          </p:nvPr>
        </p:nvSpPr>
        <p:spPr>
          <a:xfrm>
            <a:off x="375781" y="1705038"/>
            <a:ext cx="8267178" cy="4632598"/>
          </a:xfrm>
        </p:spPr>
        <p:txBody>
          <a:bodyPr>
            <a:normAutofit fontScale="77500" lnSpcReduction="20000"/>
          </a:bodyPr>
          <a:lstStyle/>
          <a:p>
            <a:pPr>
              <a:spcBef>
                <a:spcPct val="15000"/>
              </a:spcBef>
              <a:spcAft>
                <a:spcPct val="15000"/>
              </a:spcAft>
              <a:defRPr/>
            </a:pPr>
            <a:r>
              <a:rPr lang="en-US" altLang="en-US" dirty="0" smtClean="0">
                <a:solidFill>
                  <a:schemeClr val="tx2"/>
                </a:solidFill>
              </a:rPr>
              <a:t>Welcome and reminders (5 </a:t>
            </a:r>
            <a:r>
              <a:rPr lang="en-US" altLang="en-US" dirty="0">
                <a:solidFill>
                  <a:schemeClr val="tx2"/>
                </a:solidFill>
              </a:rPr>
              <a:t>minutes)</a:t>
            </a:r>
          </a:p>
          <a:p>
            <a:pPr>
              <a:spcBef>
                <a:spcPct val="15000"/>
              </a:spcBef>
              <a:spcAft>
                <a:spcPct val="15000"/>
              </a:spcAft>
              <a:defRPr/>
            </a:pPr>
            <a:r>
              <a:rPr lang="en-US" altLang="en-US" dirty="0" smtClean="0">
                <a:solidFill>
                  <a:schemeClr val="tx2"/>
                </a:solidFill>
              </a:rPr>
              <a:t>Improvement priority examples (5 minutes)</a:t>
            </a:r>
            <a:endParaRPr lang="en-US" altLang="en-US" dirty="0">
              <a:solidFill>
                <a:schemeClr val="tx2"/>
              </a:solidFill>
            </a:endParaRPr>
          </a:p>
          <a:p>
            <a:pPr>
              <a:spcBef>
                <a:spcPct val="15000"/>
              </a:spcBef>
              <a:spcAft>
                <a:spcPct val="15000"/>
              </a:spcAft>
              <a:defRPr/>
            </a:pPr>
            <a:r>
              <a:rPr lang="en-US" altLang="en-US" dirty="0" smtClean="0">
                <a:solidFill>
                  <a:schemeClr val="tx2"/>
                </a:solidFill>
              </a:rPr>
              <a:t>Brief review of project charters (10 minutes)</a:t>
            </a:r>
          </a:p>
          <a:p>
            <a:pPr>
              <a:spcBef>
                <a:spcPct val="15000"/>
              </a:spcBef>
              <a:spcAft>
                <a:spcPct val="15000"/>
              </a:spcAft>
              <a:defRPr/>
            </a:pPr>
            <a:r>
              <a:rPr lang="en-US" altLang="en-US" dirty="0" smtClean="0">
                <a:solidFill>
                  <a:schemeClr val="tx2"/>
                </a:solidFill>
              </a:rPr>
              <a:t>Project charter examples </a:t>
            </a:r>
            <a:r>
              <a:rPr lang="en-US" altLang="en-US" dirty="0" smtClean="0">
                <a:solidFill>
                  <a:schemeClr val="tx2"/>
                </a:solidFill>
              </a:rPr>
              <a:t>(20 </a:t>
            </a:r>
            <a:r>
              <a:rPr lang="en-US" altLang="en-US" dirty="0" smtClean="0">
                <a:solidFill>
                  <a:schemeClr val="tx2"/>
                </a:solidFill>
              </a:rPr>
              <a:t>minutes)</a:t>
            </a:r>
          </a:p>
          <a:p>
            <a:pPr>
              <a:spcBef>
                <a:spcPct val="15000"/>
              </a:spcBef>
              <a:spcAft>
                <a:spcPct val="15000"/>
              </a:spcAft>
              <a:defRPr/>
            </a:pPr>
            <a:r>
              <a:rPr lang="en-US" altLang="en-US" dirty="0" smtClean="0">
                <a:solidFill>
                  <a:schemeClr val="tx2"/>
                </a:solidFill>
              </a:rPr>
              <a:t>Break (5 minutes)</a:t>
            </a:r>
          </a:p>
          <a:p>
            <a:pPr>
              <a:defRPr/>
            </a:pPr>
            <a:r>
              <a:rPr lang="en-US" altLang="en-US" dirty="0" smtClean="0">
                <a:solidFill>
                  <a:schemeClr val="tx2"/>
                </a:solidFill>
              </a:rPr>
              <a:t>Stakeholder considerations </a:t>
            </a:r>
            <a:r>
              <a:rPr lang="en-US" altLang="en-US" dirty="0" smtClean="0">
                <a:solidFill>
                  <a:schemeClr val="tx2"/>
                </a:solidFill>
              </a:rPr>
              <a:t>(20 </a:t>
            </a:r>
            <a:r>
              <a:rPr lang="en-US" altLang="en-US" dirty="0" smtClean="0">
                <a:solidFill>
                  <a:schemeClr val="tx2"/>
                </a:solidFill>
              </a:rPr>
              <a:t>minutes)</a:t>
            </a:r>
          </a:p>
          <a:p>
            <a:pPr>
              <a:defRPr/>
            </a:pPr>
            <a:r>
              <a:rPr lang="en-US" altLang="en-US" dirty="0" smtClean="0">
                <a:solidFill>
                  <a:schemeClr val="tx2"/>
                </a:solidFill>
              </a:rPr>
              <a:t>Summary and take-home points (5 </a:t>
            </a:r>
            <a:r>
              <a:rPr lang="en-US" altLang="en-US" dirty="0" err="1" smtClean="0">
                <a:solidFill>
                  <a:schemeClr val="tx2"/>
                </a:solidFill>
              </a:rPr>
              <a:t>mins</a:t>
            </a:r>
            <a:r>
              <a:rPr lang="en-US" altLang="en-US" dirty="0" smtClean="0">
                <a:solidFill>
                  <a:schemeClr val="tx2"/>
                </a:solidFill>
              </a:rPr>
              <a:t>)</a:t>
            </a:r>
          </a:p>
          <a:p>
            <a:pPr>
              <a:spcBef>
                <a:spcPct val="15000"/>
              </a:spcBef>
              <a:spcAft>
                <a:spcPct val="15000"/>
              </a:spcAft>
              <a:defRPr/>
            </a:pPr>
            <a:r>
              <a:rPr lang="en-US" altLang="en-US" dirty="0" smtClean="0">
                <a:solidFill>
                  <a:schemeClr val="tx2"/>
                </a:solidFill>
              </a:rPr>
              <a:t>Introduce new templates (10 minutes)</a:t>
            </a:r>
          </a:p>
          <a:p>
            <a:pPr lvl="1">
              <a:spcBef>
                <a:spcPct val="15000"/>
              </a:spcBef>
              <a:spcAft>
                <a:spcPct val="15000"/>
              </a:spcAft>
              <a:defRPr/>
            </a:pPr>
            <a:r>
              <a:rPr lang="en-US" altLang="en-US" dirty="0" smtClean="0">
                <a:solidFill>
                  <a:schemeClr val="tx2"/>
                </a:solidFill>
              </a:rPr>
              <a:t>Global aim statement</a:t>
            </a:r>
          </a:p>
          <a:p>
            <a:pPr lvl="1">
              <a:spcBef>
                <a:spcPct val="15000"/>
              </a:spcBef>
              <a:spcAft>
                <a:spcPct val="15000"/>
              </a:spcAft>
              <a:defRPr/>
            </a:pPr>
            <a:r>
              <a:rPr lang="en-US" altLang="en-US" dirty="0" smtClean="0">
                <a:solidFill>
                  <a:schemeClr val="tx2"/>
                </a:solidFill>
              </a:rPr>
              <a:t>Fishbone diagram</a:t>
            </a:r>
          </a:p>
          <a:p>
            <a:pPr>
              <a:spcBef>
                <a:spcPct val="15000"/>
              </a:spcBef>
              <a:spcAft>
                <a:spcPct val="15000"/>
              </a:spcAft>
              <a:defRPr/>
            </a:pPr>
            <a:r>
              <a:rPr lang="en-US" altLang="en-US" dirty="0" smtClean="0">
                <a:solidFill>
                  <a:schemeClr val="tx2"/>
                </a:solidFill>
              </a:rPr>
              <a:t>Preview of next </a:t>
            </a:r>
            <a:r>
              <a:rPr lang="en-US" altLang="en-US" dirty="0">
                <a:solidFill>
                  <a:schemeClr val="tx2"/>
                </a:solidFill>
              </a:rPr>
              <a:t>s</a:t>
            </a:r>
            <a:r>
              <a:rPr lang="en-US" altLang="en-US" dirty="0" smtClean="0">
                <a:solidFill>
                  <a:schemeClr val="tx2"/>
                </a:solidFill>
              </a:rPr>
              <a:t>ession (5 minutes)</a:t>
            </a:r>
            <a:endParaRPr lang="en-US" altLang="en-US" dirty="0">
              <a:solidFill>
                <a:schemeClr val="tx2"/>
              </a:solidFill>
            </a:endParaRPr>
          </a:p>
        </p:txBody>
      </p:sp>
      <p:sp>
        <p:nvSpPr>
          <p:cNvPr id="5" name="Slide Number Placeholder 5"/>
          <p:cNvSpPr txBox="1">
            <a:spLocks noGrp="1"/>
          </p:cNvSpPr>
          <p:nvPr/>
        </p:nvSpPr>
        <p:spPr bwMode="auto">
          <a:xfrm>
            <a:off x="6552710" y="6059684"/>
            <a:ext cx="1905521" cy="457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918" tIns="45457" rIns="90918" bIns="45457"/>
          <a:lstStyle>
            <a:lvl1pPr defTabSz="927100" eaLnBrk="0" hangingPunct="0">
              <a:spcBef>
                <a:spcPct val="20000"/>
              </a:spcBef>
              <a:spcAft>
                <a:spcPts val="1000"/>
              </a:spcAft>
              <a:buClr>
                <a:schemeClr val="hlink"/>
              </a:buClr>
              <a:buSzPct val="75000"/>
              <a:buFont typeface="Monotype Sorts"/>
              <a:buChar char="u"/>
              <a:defRPr sz="3200" b="1">
                <a:solidFill>
                  <a:schemeClr val="tx1"/>
                </a:solidFill>
                <a:latin typeface="Arial" pitchFamily="34" charset="0"/>
              </a:defRPr>
            </a:lvl1pPr>
            <a:lvl2pPr marL="742950" indent="-285750" defTabSz="927100" eaLnBrk="0" hangingPunct="0">
              <a:spcBef>
                <a:spcPct val="20000"/>
              </a:spcBef>
              <a:spcAft>
                <a:spcPts val="1000"/>
              </a:spcAft>
              <a:buClr>
                <a:schemeClr val="hlink"/>
              </a:buClr>
              <a:buSzPct val="75000"/>
              <a:buChar char="•"/>
              <a:defRPr sz="2800" b="1">
                <a:solidFill>
                  <a:schemeClr val="tx1"/>
                </a:solidFill>
                <a:latin typeface="Arial" pitchFamily="34" charset="0"/>
              </a:defRPr>
            </a:lvl2pPr>
            <a:lvl3pPr marL="1143000" indent="-228600" defTabSz="927100" eaLnBrk="0" hangingPunct="0">
              <a:spcBef>
                <a:spcPct val="20000"/>
              </a:spcBef>
              <a:spcAft>
                <a:spcPts val="1000"/>
              </a:spcAft>
              <a:buClr>
                <a:schemeClr val="hlink"/>
              </a:buClr>
              <a:buSzPct val="75000"/>
              <a:buFont typeface="Wingdings" pitchFamily="2" charset="2"/>
              <a:buChar char="ü"/>
              <a:defRPr sz="2400" b="1">
                <a:solidFill>
                  <a:schemeClr val="tx1"/>
                </a:solidFill>
                <a:latin typeface="Arial" pitchFamily="34" charset="0"/>
              </a:defRPr>
            </a:lvl3pPr>
            <a:lvl4pPr marL="1600200" indent="-228600" defTabSz="927100" eaLnBrk="0" hangingPunct="0">
              <a:spcBef>
                <a:spcPct val="20000"/>
              </a:spcBef>
              <a:spcAft>
                <a:spcPts val="1000"/>
              </a:spcAft>
              <a:buClr>
                <a:schemeClr val="hlink"/>
              </a:buClr>
              <a:buSzPct val="75000"/>
              <a:buFont typeface="Monotype Sorts"/>
              <a:buChar char=";"/>
              <a:defRPr sz="2000" b="1">
                <a:solidFill>
                  <a:schemeClr val="tx1"/>
                </a:solidFill>
                <a:latin typeface="Arial" pitchFamily="34" charset="0"/>
              </a:defRPr>
            </a:lvl4pPr>
            <a:lvl5pPr marL="2057400" indent="-228600" defTabSz="927100" eaLnBrk="0"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5pPr>
            <a:lvl6pPr marL="25146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6pPr>
            <a:lvl7pPr marL="29718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7pPr>
            <a:lvl8pPr marL="34290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8pPr>
            <a:lvl9pPr marL="38862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9pPr>
          </a:lstStyle>
          <a:p>
            <a:pPr algn="r">
              <a:spcBef>
                <a:spcPct val="0"/>
              </a:spcBef>
              <a:spcAft>
                <a:spcPct val="0"/>
              </a:spcAft>
              <a:buClrTx/>
              <a:buSzTx/>
              <a:buFontTx/>
              <a:buNone/>
            </a:pPr>
            <a:fld id="{BF1FEEBB-83AA-4BAB-8697-27EFFEA8DC70}" type="slidenum">
              <a:rPr lang="en-US" altLang="en-US" sz="1400" b="0">
                <a:solidFill>
                  <a:schemeClr val="bg1"/>
                </a:solidFill>
                <a:latin typeface="Times New Roman" pitchFamily="18" charset="0"/>
                <a:ea typeface="MS PGothic" pitchFamily="34" charset="-128"/>
              </a:rPr>
              <a:pPr algn="r">
                <a:spcBef>
                  <a:spcPct val="0"/>
                </a:spcBef>
                <a:spcAft>
                  <a:spcPct val="0"/>
                </a:spcAft>
                <a:buClrTx/>
                <a:buSzTx/>
                <a:buFontTx/>
                <a:buNone/>
              </a:pPr>
              <a:t>4</a:t>
            </a:fld>
            <a:endParaRPr lang="en-US" altLang="en-US" sz="1400" b="0" dirty="0">
              <a:solidFill>
                <a:schemeClr val="bg1"/>
              </a:solidFill>
              <a:latin typeface="Times New Roman" pitchFamily="18" charset="0"/>
              <a:ea typeface="MS PGothic" pitchFamily="34" charset="-128"/>
            </a:endParaRPr>
          </a:p>
        </p:txBody>
      </p:sp>
    </p:spTree>
    <p:extLst>
      <p:ext uri="{BB962C8B-B14F-4D97-AF65-F5344CB8AC3E}">
        <p14:creationId xmlns:p14="http://schemas.microsoft.com/office/powerpoint/2010/main" val="3063193514"/>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219200"/>
            <a:ext cx="9144000" cy="5262979"/>
          </a:xfrm>
          <a:prstGeom prst="rect">
            <a:avLst/>
          </a:prstGeom>
        </p:spPr>
        <p:txBody>
          <a:bodyPr wrap="square">
            <a:spAutoFit/>
          </a:bodyPr>
          <a:lstStyle/>
          <a:p>
            <a:pPr marL="742950" lvl="1" indent="-285750">
              <a:buFont typeface="Arial" panose="020B0604020202020204" pitchFamily="34" charset="0"/>
              <a:buChar char="•"/>
              <a:defRPr/>
            </a:pPr>
            <a:r>
              <a:rPr lang="en-US" sz="2400" i="1" dirty="0" smtClean="0">
                <a:solidFill>
                  <a:schemeClr val="bg1"/>
                </a:solidFill>
              </a:rPr>
              <a:t>An </a:t>
            </a:r>
            <a:r>
              <a:rPr lang="en-US" sz="2400" i="1" dirty="0">
                <a:solidFill>
                  <a:schemeClr val="bg1"/>
                </a:solidFill>
              </a:rPr>
              <a:t>overview of Quality Improvement (10/10/24)</a:t>
            </a:r>
          </a:p>
          <a:p>
            <a:pPr marL="742950" lvl="1" indent="-285750">
              <a:buFont typeface="Arial" panose="020B0604020202020204" pitchFamily="34" charset="0"/>
              <a:buChar char="•"/>
              <a:defRPr/>
            </a:pPr>
            <a:r>
              <a:rPr lang="en-US" sz="2400" i="1" dirty="0" smtClean="0">
                <a:solidFill>
                  <a:schemeClr val="bg1"/>
                </a:solidFill>
              </a:rPr>
              <a:t>Care </a:t>
            </a:r>
            <a:r>
              <a:rPr lang="en-US" sz="2400" i="1" dirty="0">
                <a:solidFill>
                  <a:schemeClr val="bg1"/>
                </a:solidFill>
              </a:rPr>
              <a:t>Observations &amp; Stakeholder Considerations (10/24/24)</a:t>
            </a:r>
          </a:p>
          <a:p>
            <a:pPr marL="742950" lvl="1" indent="-285750">
              <a:buFont typeface="Arial" panose="020B0604020202020204" pitchFamily="34" charset="0"/>
              <a:buChar char="•"/>
              <a:defRPr/>
            </a:pPr>
            <a:r>
              <a:rPr lang="en-US" sz="2400" b="1" dirty="0" smtClean="0">
                <a:solidFill>
                  <a:schemeClr val="tx2"/>
                </a:solidFill>
              </a:rPr>
              <a:t>Organizing </a:t>
            </a:r>
            <a:r>
              <a:rPr lang="en-US" sz="2400" b="1" dirty="0">
                <a:solidFill>
                  <a:schemeClr val="tx2"/>
                </a:solidFill>
              </a:rPr>
              <a:t>your Improvement Project (11/14/24)</a:t>
            </a:r>
          </a:p>
          <a:p>
            <a:pPr marL="742950" lvl="1" indent="-285750">
              <a:buFont typeface="Arial" panose="020B0604020202020204" pitchFamily="34" charset="0"/>
              <a:buChar char="•"/>
              <a:defRPr/>
            </a:pPr>
            <a:r>
              <a:rPr lang="en-US" sz="2400" dirty="0" smtClean="0">
                <a:solidFill>
                  <a:schemeClr val="tx2"/>
                </a:solidFill>
              </a:rPr>
              <a:t>Global </a:t>
            </a:r>
            <a:r>
              <a:rPr lang="en-US" sz="2400" dirty="0">
                <a:solidFill>
                  <a:schemeClr val="tx2"/>
                </a:solidFill>
              </a:rPr>
              <a:t>Aim and Fishbone Diagram (12/12/24)</a:t>
            </a:r>
          </a:p>
          <a:p>
            <a:pPr marL="742950" lvl="1" indent="-285750">
              <a:buFont typeface="Arial" panose="020B0604020202020204" pitchFamily="34" charset="0"/>
              <a:buChar char="•"/>
              <a:defRPr/>
            </a:pPr>
            <a:r>
              <a:rPr lang="en-US" sz="2400" dirty="0" smtClean="0">
                <a:solidFill>
                  <a:schemeClr val="tx2"/>
                </a:solidFill>
              </a:rPr>
              <a:t>Process </a:t>
            </a:r>
            <a:r>
              <a:rPr lang="en-US" sz="2400" dirty="0">
                <a:solidFill>
                  <a:schemeClr val="tx2"/>
                </a:solidFill>
              </a:rPr>
              <a:t>Mapping (Flowcharts) (1/9/25)</a:t>
            </a:r>
          </a:p>
          <a:p>
            <a:pPr marL="742950" lvl="1" indent="-285750">
              <a:buFont typeface="Arial" panose="020B0604020202020204" pitchFamily="34" charset="0"/>
              <a:buChar char="•"/>
              <a:defRPr/>
            </a:pPr>
            <a:r>
              <a:rPr lang="en-US" sz="2400" dirty="0" smtClean="0">
                <a:solidFill>
                  <a:schemeClr val="tx2"/>
                </a:solidFill>
              </a:rPr>
              <a:t>Measurement </a:t>
            </a:r>
            <a:r>
              <a:rPr lang="en-US" sz="2400" dirty="0">
                <a:solidFill>
                  <a:schemeClr val="tx2"/>
                </a:solidFill>
              </a:rPr>
              <a:t>to Inform Change (1/23/25 &amp; 1/30/25)</a:t>
            </a:r>
          </a:p>
          <a:p>
            <a:pPr marL="742950" lvl="1" indent="-285750">
              <a:buFont typeface="Arial" panose="020B0604020202020204" pitchFamily="34" charset="0"/>
              <a:buChar char="•"/>
              <a:defRPr/>
            </a:pPr>
            <a:r>
              <a:rPr lang="en-US" sz="2400" dirty="0" smtClean="0">
                <a:solidFill>
                  <a:schemeClr val="tx2"/>
                </a:solidFill>
              </a:rPr>
              <a:t>An </a:t>
            </a:r>
            <a:r>
              <a:rPr lang="en-US" sz="2400" dirty="0">
                <a:solidFill>
                  <a:schemeClr val="tx2"/>
                </a:solidFill>
              </a:rPr>
              <a:t>Approach to Testing a Change (2/13/25)</a:t>
            </a:r>
          </a:p>
          <a:p>
            <a:pPr marL="742950" lvl="1" indent="-285750">
              <a:buFont typeface="Arial" panose="020B0604020202020204" pitchFamily="34" charset="0"/>
              <a:buChar char="•"/>
              <a:defRPr/>
            </a:pPr>
            <a:r>
              <a:rPr lang="en-US" sz="2400" dirty="0" smtClean="0">
                <a:solidFill>
                  <a:schemeClr val="tx2"/>
                </a:solidFill>
              </a:rPr>
              <a:t>Communication </a:t>
            </a:r>
            <a:r>
              <a:rPr lang="en-US" sz="2400" dirty="0">
                <a:solidFill>
                  <a:schemeClr val="tx2"/>
                </a:solidFill>
              </a:rPr>
              <a:t>about your Improvement Effort (2/27/25)</a:t>
            </a:r>
          </a:p>
          <a:p>
            <a:pPr marL="742950" lvl="1" indent="-285750">
              <a:buFont typeface="Arial" panose="020B0604020202020204" pitchFamily="34" charset="0"/>
              <a:buChar char="•"/>
              <a:defRPr/>
            </a:pPr>
            <a:r>
              <a:rPr lang="en-US" sz="2400" dirty="0" smtClean="0">
                <a:solidFill>
                  <a:schemeClr val="tx2"/>
                </a:solidFill>
              </a:rPr>
              <a:t>Stakeholder </a:t>
            </a:r>
            <a:r>
              <a:rPr lang="en-US" sz="2400" dirty="0">
                <a:solidFill>
                  <a:schemeClr val="tx2"/>
                </a:solidFill>
              </a:rPr>
              <a:t>Analysis &amp; Conflict Management (3/13/25)</a:t>
            </a:r>
          </a:p>
          <a:p>
            <a:pPr marL="742950" lvl="1" indent="-285750">
              <a:buFont typeface="Arial" panose="020B0604020202020204" pitchFamily="34" charset="0"/>
              <a:buChar char="•"/>
              <a:defRPr/>
            </a:pPr>
            <a:r>
              <a:rPr lang="en-US" sz="2400" dirty="0" smtClean="0">
                <a:solidFill>
                  <a:schemeClr val="tx2"/>
                </a:solidFill>
              </a:rPr>
              <a:t>Managing </a:t>
            </a:r>
            <a:r>
              <a:rPr lang="en-US" sz="2400" dirty="0">
                <a:solidFill>
                  <a:schemeClr val="tx2"/>
                </a:solidFill>
              </a:rPr>
              <a:t>Up and Gaining Leadership Buy-In (3/27/25)</a:t>
            </a:r>
          </a:p>
          <a:p>
            <a:pPr marL="742950" lvl="1" indent="-285750">
              <a:buFont typeface="Arial" panose="020B0604020202020204" pitchFamily="34" charset="0"/>
              <a:buChar char="•"/>
              <a:defRPr/>
            </a:pPr>
            <a:r>
              <a:rPr lang="en-US" sz="2400" dirty="0" smtClean="0">
                <a:solidFill>
                  <a:schemeClr val="tx2"/>
                </a:solidFill>
              </a:rPr>
              <a:t>Negotiation </a:t>
            </a:r>
            <a:r>
              <a:rPr lang="en-US" sz="2400" dirty="0">
                <a:solidFill>
                  <a:schemeClr val="tx2"/>
                </a:solidFill>
              </a:rPr>
              <a:t>(4/10/25)</a:t>
            </a:r>
          </a:p>
          <a:p>
            <a:pPr marL="742950" lvl="1" indent="-285750">
              <a:buFont typeface="Arial" panose="020B0604020202020204" pitchFamily="34" charset="0"/>
              <a:buChar char="•"/>
              <a:defRPr/>
            </a:pPr>
            <a:r>
              <a:rPr lang="en-US" sz="2400" dirty="0" smtClean="0">
                <a:solidFill>
                  <a:schemeClr val="tx2"/>
                </a:solidFill>
              </a:rPr>
              <a:t>Negotiation </a:t>
            </a:r>
            <a:r>
              <a:rPr lang="en-US" sz="2400" dirty="0">
                <a:solidFill>
                  <a:schemeClr val="tx2"/>
                </a:solidFill>
              </a:rPr>
              <a:t>and More About Cycles of Change (4/24/25)</a:t>
            </a:r>
          </a:p>
          <a:p>
            <a:pPr marL="742950" lvl="1" indent="-285750">
              <a:buFont typeface="Arial" panose="020B0604020202020204" pitchFamily="34" charset="0"/>
              <a:buChar char="•"/>
              <a:defRPr/>
            </a:pPr>
            <a:r>
              <a:rPr lang="en-US" sz="2400" dirty="0" smtClean="0">
                <a:solidFill>
                  <a:schemeClr val="tx2"/>
                </a:solidFill>
              </a:rPr>
              <a:t>Sustaining </a:t>
            </a:r>
            <a:r>
              <a:rPr lang="en-US" sz="2400" dirty="0">
                <a:solidFill>
                  <a:schemeClr val="tx2"/>
                </a:solidFill>
              </a:rPr>
              <a:t>your Improvement Effort (5/8/25)</a:t>
            </a:r>
          </a:p>
          <a:p>
            <a:pPr marL="742950" lvl="1" indent="-285750">
              <a:buFont typeface="Arial" panose="020B0604020202020204" pitchFamily="34" charset="0"/>
              <a:buChar char="•"/>
              <a:defRPr/>
            </a:pPr>
            <a:r>
              <a:rPr lang="en-US" sz="2400" dirty="0" smtClean="0">
                <a:solidFill>
                  <a:schemeClr val="tx2"/>
                </a:solidFill>
              </a:rPr>
              <a:t>Resident </a:t>
            </a:r>
            <a:r>
              <a:rPr lang="en-US" sz="2400" dirty="0">
                <a:solidFill>
                  <a:schemeClr val="tx2"/>
                </a:solidFill>
              </a:rPr>
              <a:t>Presentations (5/22/25, 6/12/25, 6/26/25)</a:t>
            </a:r>
          </a:p>
        </p:txBody>
      </p:sp>
      <p:sp>
        <p:nvSpPr>
          <p:cNvPr id="4" name="TextBox 3"/>
          <p:cNvSpPr txBox="1"/>
          <p:nvPr/>
        </p:nvSpPr>
        <p:spPr>
          <a:xfrm>
            <a:off x="809966" y="609600"/>
            <a:ext cx="731520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effectLst/>
                <a:uLnTx/>
                <a:uFillTx/>
                <a:latin typeface="Calibri"/>
                <a:ea typeface="+mn-ea"/>
                <a:cs typeface="+mn-cs"/>
              </a:rPr>
              <a:t>Curriculum Plan</a:t>
            </a:r>
            <a:endParaRPr kumimoji="0" lang="en-US" sz="4000" b="1" i="0" u="none" strike="noStrike" kern="1200" cap="none" spc="0" normalizeH="0" baseline="0" noProof="0" dirty="0">
              <a:ln>
                <a:noFill/>
              </a:ln>
              <a:effectLst/>
              <a:uLnTx/>
              <a:uFillTx/>
              <a:latin typeface="Calibri"/>
              <a:ea typeface="+mn-ea"/>
              <a:cs typeface="+mn-cs"/>
            </a:endParaRPr>
          </a:p>
        </p:txBody>
      </p:sp>
    </p:spTree>
    <p:extLst>
      <p:ext uri="{BB962C8B-B14F-4D97-AF65-F5344CB8AC3E}">
        <p14:creationId xmlns:p14="http://schemas.microsoft.com/office/powerpoint/2010/main" val="11876582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2"/>
          <p:cNvSpPr>
            <a:spLocks noGrp="1" noChangeArrowheads="1"/>
          </p:cNvSpPr>
          <p:nvPr>
            <p:ph type="title"/>
          </p:nvPr>
        </p:nvSpPr>
        <p:spPr>
          <a:xfrm>
            <a:off x="676408" y="672954"/>
            <a:ext cx="7816241" cy="1203598"/>
          </a:xfrm>
        </p:spPr>
        <p:txBody>
          <a:bodyPr>
            <a:normAutofit/>
          </a:bodyPr>
          <a:lstStyle/>
          <a:p>
            <a:r>
              <a:rPr lang="en-US" altLang="en-US" b="1" dirty="0" smtClean="0"/>
              <a:t>Quick Reminder</a:t>
            </a:r>
            <a:endParaRPr lang="en-US" altLang="en-US" b="1" dirty="0"/>
          </a:p>
        </p:txBody>
      </p:sp>
      <p:sp>
        <p:nvSpPr>
          <p:cNvPr id="3076" name="Rectangle 13"/>
          <p:cNvSpPr>
            <a:spLocks noGrp="1" noChangeArrowheads="1"/>
          </p:cNvSpPr>
          <p:nvPr>
            <p:ph type="body" idx="1"/>
          </p:nvPr>
        </p:nvSpPr>
        <p:spPr>
          <a:xfrm>
            <a:off x="375781" y="1705038"/>
            <a:ext cx="8267178" cy="4632598"/>
          </a:xfrm>
        </p:spPr>
        <p:txBody>
          <a:bodyPr>
            <a:normAutofit/>
          </a:bodyPr>
          <a:lstStyle/>
          <a:p>
            <a:pPr>
              <a:spcBef>
                <a:spcPct val="15000"/>
              </a:spcBef>
              <a:spcAft>
                <a:spcPct val="15000"/>
              </a:spcAft>
              <a:defRPr/>
            </a:pPr>
            <a:r>
              <a:rPr lang="en-US" altLang="en-US" dirty="0" smtClean="0">
                <a:solidFill>
                  <a:schemeClr val="tx2"/>
                </a:solidFill>
              </a:rPr>
              <a:t>At this point you should have decided on your project team</a:t>
            </a:r>
          </a:p>
          <a:p>
            <a:pPr lvl="1">
              <a:spcBef>
                <a:spcPct val="15000"/>
              </a:spcBef>
              <a:spcAft>
                <a:spcPct val="15000"/>
              </a:spcAft>
              <a:defRPr/>
            </a:pPr>
            <a:r>
              <a:rPr lang="en-US" altLang="en-US" dirty="0" smtClean="0">
                <a:solidFill>
                  <a:schemeClr val="tx2"/>
                </a:solidFill>
              </a:rPr>
              <a:t>Which residents you will work with</a:t>
            </a:r>
          </a:p>
          <a:p>
            <a:pPr>
              <a:spcBef>
                <a:spcPct val="15000"/>
              </a:spcBef>
              <a:spcAft>
                <a:spcPct val="15000"/>
              </a:spcAft>
              <a:defRPr/>
            </a:pPr>
            <a:r>
              <a:rPr lang="en-US" altLang="en-US" dirty="0" smtClean="0">
                <a:solidFill>
                  <a:schemeClr val="tx2"/>
                </a:solidFill>
              </a:rPr>
              <a:t>Also, you an idea about the project on which your team will focus</a:t>
            </a:r>
          </a:p>
          <a:p>
            <a:pPr lvl="1">
              <a:spcBef>
                <a:spcPct val="15000"/>
              </a:spcBef>
              <a:spcAft>
                <a:spcPct val="15000"/>
              </a:spcAft>
              <a:defRPr/>
            </a:pPr>
            <a:r>
              <a:rPr lang="en-US" altLang="en-US" dirty="0" smtClean="0">
                <a:solidFill>
                  <a:schemeClr val="tx2"/>
                </a:solidFill>
              </a:rPr>
              <a:t>Totally fine if you are still refining your idea</a:t>
            </a:r>
          </a:p>
          <a:p>
            <a:pPr lvl="1">
              <a:spcBef>
                <a:spcPct val="15000"/>
              </a:spcBef>
              <a:spcAft>
                <a:spcPct val="15000"/>
              </a:spcAft>
              <a:defRPr/>
            </a:pPr>
            <a:r>
              <a:rPr lang="en-US" altLang="en-US" dirty="0" smtClean="0">
                <a:solidFill>
                  <a:schemeClr val="tx2"/>
                </a:solidFill>
              </a:rPr>
              <a:t>We can help you, just let us know</a:t>
            </a:r>
          </a:p>
        </p:txBody>
      </p:sp>
      <p:sp>
        <p:nvSpPr>
          <p:cNvPr id="5" name="Slide Number Placeholder 5"/>
          <p:cNvSpPr txBox="1">
            <a:spLocks noGrp="1"/>
          </p:cNvSpPr>
          <p:nvPr/>
        </p:nvSpPr>
        <p:spPr bwMode="auto">
          <a:xfrm>
            <a:off x="6552710" y="6059684"/>
            <a:ext cx="1905521" cy="457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918" tIns="45457" rIns="90918" bIns="45457"/>
          <a:lstStyle>
            <a:lvl1pPr defTabSz="927100" eaLnBrk="0" hangingPunct="0">
              <a:spcBef>
                <a:spcPct val="20000"/>
              </a:spcBef>
              <a:spcAft>
                <a:spcPts val="1000"/>
              </a:spcAft>
              <a:buClr>
                <a:schemeClr val="hlink"/>
              </a:buClr>
              <a:buSzPct val="75000"/>
              <a:buFont typeface="Monotype Sorts"/>
              <a:buChar char="u"/>
              <a:defRPr sz="3200" b="1">
                <a:solidFill>
                  <a:schemeClr val="tx1"/>
                </a:solidFill>
                <a:latin typeface="Arial" pitchFamily="34" charset="0"/>
              </a:defRPr>
            </a:lvl1pPr>
            <a:lvl2pPr marL="742950" indent="-285750" defTabSz="927100" eaLnBrk="0" hangingPunct="0">
              <a:spcBef>
                <a:spcPct val="20000"/>
              </a:spcBef>
              <a:spcAft>
                <a:spcPts val="1000"/>
              </a:spcAft>
              <a:buClr>
                <a:schemeClr val="hlink"/>
              </a:buClr>
              <a:buSzPct val="75000"/>
              <a:buChar char="•"/>
              <a:defRPr sz="2800" b="1">
                <a:solidFill>
                  <a:schemeClr val="tx1"/>
                </a:solidFill>
                <a:latin typeface="Arial" pitchFamily="34" charset="0"/>
              </a:defRPr>
            </a:lvl2pPr>
            <a:lvl3pPr marL="1143000" indent="-228600" defTabSz="927100" eaLnBrk="0" hangingPunct="0">
              <a:spcBef>
                <a:spcPct val="20000"/>
              </a:spcBef>
              <a:spcAft>
                <a:spcPts val="1000"/>
              </a:spcAft>
              <a:buClr>
                <a:schemeClr val="hlink"/>
              </a:buClr>
              <a:buSzPct val="75000"/>
              <a:buFont typeface="Wingdings" pitchFamily="2" charset="2"/>
              <a:buChar char="ü"/>
              <a:defRPr sz="2400" b="1">
                <a:solidFill>
                  <a:schemeClr val="tx1"/>
                </a:solidFill>
                <a:latin typeface="Arial" pitchFamily="34" charset="0"/>
              </a:defRPr>
            </a:lvl3pPr>
            <a:lvl4pPr marL="1600200" indent="-228600" defTabSz="927100" eaLnBrk="0" hangingPunct="0">
              <a:spcBef>
                <a:spcPct val="20000"/>
              </a:spcBef>
              <a:spcAft>
                <a:spcPts val="1000"/>
              </a:spcAft>
              <a:buClr>
                <a:schemeClr val="hlink"/>
              </a:buClr>
              <a:buSzPct val="75000"/>
              <a:buFont typeface="Monotype Sorts"/>
              <a:buChar char=";"/>
              <a:defRPr sz="2000" b="1">
                <a:solidFill>
                  <a:schemeClr val="tx1"/>
                </a:solidFill>
                <a:latin typeface="Arial" pitchFamily="34" charset="0"/>
              </a:defRPr>
            </a:lvl4pPr>
            <a:lvl5pPr marL="2057400" indent="-228600" defTabSz="927100" eaLnBrk="0"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5pPr>
            <a:lvl6pPr marL="25146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6pPr>
            <a:lvl7pPr marL="29718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7pPr>
            <a:lvl8pPr marL="34290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8pPr>
            <a:lvl9pPr marL="38862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9pPr>
          </a:lstStyle>
          <a:p>
            <a:pPr algn="r">
              <a:spcBef>
                <a:spcPct val="0"/>
              </a:spcBef>
              <a:spcAft>
                <a:spcPct val="0"/>
              </a:spcAft>
              <a:buClrTx/>
              <a:buSzTx/>
              <a:buFontTx/>
              <a:buNone/>
            </a:pPr>
            <a:fld id="{BF1FEEBB-83AA-4BAB-8697-27EFFEA8DC70}" type="slidenum">
              <a:rPr lang="en-US" altLang="en-US" sz="1400" b="0">
                <a:solidFill>
                  <a:schemeClr val="bg1"/>
                </a:solidFill>
                <a:latin typeface="Times New Roman" pitchFamily="18" charset="0"/>
                <a:ea typeface="MS PGothic" pitchFamily="34" charset="-128"/>
              </a:rPr>
              <a:pPr algn="r">
                <a:spcBef>
                  <a:spcPct val="0"/>
                </a:spcBef>
                <a:spcAft>
                  <a:spcPct val="0"/>
                </a:spcAft>
                <a:buClrTx/>
                <a:buSzTx/>
                <a:buFontTx/>
                <a:buNone/>
              </a:pPr>
              <a:t>6</a:t>
            </a:fld>
            <a:endParaRPr lang="en-US" altLang="en-US" sz="1400" b="0" dirty="0">
              <a:solidFill>
                <a:schemeClr val="bg1"/>
              </a:solidFill>
              <a:latin typeface="Times New Roman" pitchFamily="18" charset="0"/>
              <a:ea typeface="MS PGothic" pitchFamily="34" charset="-128"/>
            </a:endParaRPr>
          </a:p>
        </p:txBody>
      </p:sp>
    </p:spTree>
    <p:extLst>
      <p:ext uri="{BB962C8B-B14F-4D97-AF65-F5344CB8AC3E}">
        <p14:creationId xmlns:p14="http://schemas.microsoft.com/office/powerpoint/2010/main" val="2067184562"/>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2"/>
          <p:cNvSpPr>
            <a:spLocks noGrp="1" noChangeArrowheads="1"/>
          </p:cNvSpPr>
          <p:nvPr>
            <p:ph type="title"/>
          </p:nvPr>
        </p:nvSpPr>
        <p:spPr>
          <a:xfrm>
            <a:off x="676408" y="672954"/>
            <a:ext cx="7816241" cy="1203598"/>
          </a:xfrm>
        </p:spPr>
        <p:txBody>
          <a:bodyPr>
            <a:normAutofit/>
          </a:bodyPr>
          <a:lstStyle/>
          <a:p>
            <a:r>
              <a:rPr lang="en-US" altLang="en-US" b="1" dirty="0" smtClean="0"/>
              <a:t>Organizational QI Priorities</a:t>
            </a:r>
            <a:endParaRPr lang="en-US" altLang="en-US" b="1" dirty="0"/>
          </a:p>
        </p:txBody>
      </p:sp>
      <p:sp>
        <p:nvSpPr>
          <p:cNvPr id="3076" name="Rectangle 13"/>
          <p:cNvSpPr>
            <a:spLocks noGrp="1" noChangeArrowheads="1"/>
          </p:cNvSpPr>
          <p:nvPr>
            <p:ph type="body" idx="1"/>
          </p:nvPr>
        </p:nvSpPr>
        <p:spPr>
          <a:xfrm>
            <a:off x="375781" y="1705038"/>
            <a:ext cx="8267178" cy="4632598"/>
          </a:xfrm>
        </p:spPr>
        <p:txBody>
          <a:bodyPr>
            <a:normAutofit/>
          </a:bodyPr>
          <a:lstStyle/>
          <a:p>
            <a:pPr>
              <a:spcBef>
                <a:spcPct val="15000"/>
              </a:spcBef>
              <a:spcAft>
                <a:spcPct val="15000"/>
              </a:spcAft>
              <a:defRPr/>
            </a:pPr>
            <a:r>
              <a:rPr lang="en-US" altLang="en-US" dirty="0" smtClean="0">
                <a:solidFill>
                  <a:schemeClr val="tx2"/>
                </a:solidFill>
              </a:rPr>
              <a:t>Where do they come from?</a:t>
            </a:r>
          </a:p>
          <a:p>
            <a:pPr lvl="1">
              <a:spcBef>
                <a:spcPct val="15000"/>
              </a:spcBef>
              <a:spcAft>
                <a:spcPct val="15000"/>
              </a:spcAft>
              <a:defRPr/>
            </a:pPr>
            <a:r>
              <a:rPr lang="en-US" altLang="en-US" dirty="0" smtClean="0">
                <a:solidFill>
                  <a:schemeClr val="tx2"/>
                </a:solidFill>
              </a:rPr>
              <a:t>Input from many levels of organization</a:t>
            </a:r>
          </a:p>
          <a:p>
            <a:pPr>
              <a:spcBef>
                <a:spcPct val="15000"/>
              </a:spcBef>
              <a:spcAft>
                <a:spcPct val="15000"/>
              </a:spcAft>
              <a:defRPr/>
            </a:pPr>
            <a:r>
              <a:rPr lang="en-US" altLang="en-US" dirty="0" smtClean="0">
                <a:solidFill>
                  <a:schemeClr val="tx2"/>
                </a:solidFill>
              </a:rPr>
              <a:t>How often are they set?</a:t>
            </a:r>
          </a:p>
          <a:p>
            <a:pPr lvl="1">
              <a:spcBef>
                <a:spcPct val="15000"/>
              </a:spcBef>
              <a:spcAft>
                <a:spcPct val="15000"/>
              </a:spcAft>
              <a:defRPr/>
            </a:pPr>
            <a:r>
              <a:rPr lang="en-US" altLang="en-US" dirty="0" smtClean="0">
                <a:solidFill>
                  <a:schemeClr val="tx2"/>
                </a:solidFill>
              </a:rPr>
              <a:t>Annually</a:t>
            </a:r>
          </a:p>
          <a:p>
            <a:pPr>
              <a:spcBef>
                <a:spcPct val="15000"/>
              </a:spcBef>
              <a:spcAft>
                <a:spcPct val="15000"/>
              </a:spcAft>
              <a:defRPr/>
            </a:pPr>
            <a:r>
              <a:rPr lang="en-US" altLang="en-US" dirty="0" smtClean="0">
                <a:solidFill>
                  <a:schemeClr val="tx2"/>
                </a:solidFill>
              </a:rPr>
              <a:t>How are they tracked?</a:t>
            </a:r>
          </a:p>
          <a:p>
            <a:pPr lvl="1">
              <a:spcBef>
                <a:spcPct val="15000"/>
              </a:spcBef>
              <a:spcAft>
                <a:spcPct val="15000"/>
              </a:spcAft>
              <a:defRPr/>
            </a:pPr>
            <a:r>
              <a:rPr lang="en-US" altLang="en-US" dirty="0" smtClean="0">
                <a:solidFill>
                  <a:schemeClr val="tx2"/>
                </a:solidFill>
              </a:rPr>
              <a:t>Multiple approaches</a:t>
            </a:r>
          </a:p>
        </p:txBody>
      </p:sp>
      <p:sp>
        <p:nvSpPr>
          <p:cNvPr id="5" name="Slide Number Placeholder 5"/>
          <p:cNvSpPr txBox="1">
            <a:spLocks noGrp="1"/>
          </p:cNvSpPr>
          <p:nvPr/>
        </p:nvSpPr>
        <p:spPr bwMode="auto">
          <a:xfrm>
            <a:off x="6552710" y="6059684"/>
            <a:ext cx="1905521" cy="457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918" tIns="45457" rIns="90918" bIns="45457"/>
          <a:lstStyle>
            <a:lvl1pPr defTabSz="927100" eaLnBrk="0" hangingPunct="0">
              <a:spcBef>
                <a:spcPct val="20000"/>
              </a:spcBef>
              <a:spcAft>
                <a:spcPts val="1000"/>
              </a:spcAft>
              <a:buClr>
                <a:schemeClr val="hlink"/>
              </a:buClr>
              <a:buSzPct val="75000"/>
              <a:buFont typeface="Monotype Sorts"/>
              <a:buChar char="u"/>
              <a:defRPr sz="3200" b="1">
                <a:solidFill>
                  <a:schemeClr val="tx1"/>
                </a:solidFill>
                <a:latin typeface="Arial" pitchFamily="34" charset="0"/>
              </a:defRPr>
            </a:lvl1pPr>
            <a:lvl2pPr marL="742950" indent="-285750" defTabSz="927100" eaLnBrk="0" hangingPunct="0">
              <a:spcBef>
                <a:spcPct val="20000"/>
              </a:spcBef>
              <a:spcAft>
                <a:spcPts val="1000"/>
              </a:spcAft>
              <a:buClr>
                <a:schemeClr val="hlink"/>
              </a:buClr>
              <a:buSzPct val="75000"/>
              <a:buChar char="•"/>
              <a:defRPr sz="2800" b="1">
                <a:solidFill>
                  <a:schemeClr val="tx1"/>
                </a:solidFill>
                <a:latin typeface="Arial" pitchFamily="34" charset="0"/>
              </a:defRPr>
            </a:lvl2pPr>
            <a:lvl3pPr marL="1143000" indent="-228600" defTabSz="927100" eaLnBrk="0" hangingPunct="0">
              <a:spcBef>
                <a:spcPct val="20000"/>
              </a:spcBef>
              <a:spcAft>
                <a:spcPts val="1000"/>
              </a:spcAft>
              <a:buClr>
                <a:schemeClr val="hlink"/>
              </a:buClr>
              <a:buSzPct val="75000"/>
              <a:buFont typeface="Wingdings" pitchFamily="2" charset="2"/>
              <a:buChar char="ü"/>
              <a:defRPr sz="2400" b="1">
                <a:solidFill>
                  <a:schemeClr val="tx1"/>
                </a:solidFill>
                <a:latin typeface="Arial" pitchFamily="34" charset="0"/>
              </a:defRPr>
            </a:lvl3pPr>
            <a:lvl4pPr marL="1600200" indent="-228600" defTabSz="927100" eaLnBrk="0" hangingPunct="0">
              <a:spcBef>
                <a:spcPct val="20000"/>
              </a:spcBef>
              <a:spcAft>
                <a:spcPts val="1000"/>
              </a:spcAft>
              <a:buClr>
                <a:schemeClr val="hlink"/>
              </a:buClr>
              <a:buSzPct val="75000"/>
              <a:buFont typeface="Monotype Sorts"/>
              <a:buChar char=";"/>
              <a:defRPr sz="2000" b="1">
                <a:solidFill>
                  <a:schemeClr val="tx1"/>
                </a:solidFill>
                <a:latin typeface="Arial" pitchFamily="34" charset="0"/>
              </a:defRPr>
            </a:lvl4pPr>
            <a:lvl5pPr marL="2057400" indent="-228600" defTabSz="927100" eaLnBrk="0"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5pPr>
            <a:lvl6pPr marL="25146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6pPr>
            <a:lvl7pPr marL="29718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7pPr>
            <a:lvl8pPr marL="34290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8pPr>
            <a:lvl9pPr marL="38862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9pPr>
          </a:lstStyle>
          <a:p>
            <a:pPr algn="r">
              <a:spcBef>
                <a:spcPct val="0"/>
              </a:spcBef>
              <a:spcAft>
                <a:spcPct val="0"/>
              </a:spcAft>
              <a:buClrTx/>
              <a:buSzTx/>
              <a:buFontTx/>
              <a:buNone/>
            </a:pPr>
            <a:fld id="{BF1FEEBB-83AA-4BAB-8697-27EFFEA8DC70}" type="slidenum">
              <a:rPr lang="en-US" altLang="en-US" sz="1400" b="0">
                <a:solidFill>
                  <a:schemeClr val="bg1"/>
                </a:solidFill>
                <a:latin typeface="Times New Roman" pitchFamily="18" charset="0"/>
                <a:ea typeface="MS PGothic" pitchFamily="34" charset="-128"/>
              </a:rPr>
              <a:pPr algn="r">
                <a:spcBef>
                  <a:spcPct val="0"/>
                </a:spcBef>
                <a:spcAft>
                  <a:spcPct val="0"/>
                </a:spcAft>
                <a:buClrTx/>
                <a:buSzTx/>
                <a:buFontTx/>
                <a:buNone/>
              </a:pPr>
              <a:t>7</a:t>
            </a:fld>
            <a:endParaRPr lang="en-US" altLang="en-US" sz="1400" b="0" dirty="0">
              <a:solidFill>
                <a:schemeClr val="bg1"/>
              </a:solidFill>
              <a:latin typeface="Times New Roman" pitchFamily="18" charset="0"/>
              <a:ea typeface="MS PGothic" pitchFamily="34" charset="-128"/>
            </a:endParaRPr>
          </a:p>
        </p:txBody>
      </p:sp>
    </p:spTree>
    <p:extLst>
      <p:ext uri="{BB962C8B-B14F-4D97-AF65-F5344CB8AC3E}">
        <p14:creationId xmlns:p14="http://schemas.microsoft.com/office/powerpoint/2010/main" val="1727499843"/>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2"/>
          <p:cNvSpPr>
            <a:spLocks noGrp="1" noChangeArrowheads="1"/>
          </p:cNvSpPr>
          <p:nvPr>
            <p:ph type="title"/>
          </p:nvPr>
        </p:nvSpPr>
        <p:spPr>
          <a:xfrm>
            <a:off x="676408" y="672954"/>
            <a:ext cx="7816241" cy="1203598"/>
          </a:xfrm>
        </p:spPr>
        <p:txBody>
          <a:bodyPr>
            <a:normAutofit/>
          </a:bodyPr>
          <a:lstStyle/>
          <a:p>
            <a:r>
              <a:rPr lang="en-US" altLang="en-US" b="1" dirty="0" smtClean="0"/>
              <a:t>Common QI Infrastructure</a:t>
            </a:r>
            <a:endParaRPr lang="en-US" altLang="en-US" b="1" dirty="0"/>
          </a:p>
        </p:txBody>
      </p:sp>
      <p:sp>
        <p:nvSpPr>
          <p:cNvPr id="3076" name="Rectangle 13"/>
          <p:cNvSpPr>
            <a:spLocks noGrp="1" noChangeArrowheads="1"/>
          </p:cNvSpPr>
          <p:nvPr>
            <p:ph type="body" idx="1"/>
          </p:nvPr>
        </p:nvSpPr>
        <p:spPr>
          <a:xfrm>
            <a:off x="375781" y="1705038"/>
            <a:ext cx="8006220" cy="4812264"/>
          </a:xfrm>
        </p:spPr>
        <p:txBody>
          <a:bodyPr>
            <a:normAutofit fontScale="77500" lnSpcReduction="20000"/>
          </a:bodyPr>
          <a:lstStyle/>
          <a:p>
            <a:r>
              <a:rPr lang="en-US" dirty="0" smtClean="0"/>
              <a:t>A Chief Quality Officer (organizational QI leader) leads a committee, organizes recommendations, and compiles a report to the senior leadership and board for approval annually </a:t>
            </a:r>
          </a:p>
          <a:p>
            <a:r>
              <a:rPr lang="en-US" dirty="0" smtClean="0"/>
              <a:t>A corporate </a:t>
            </a:r>
            <a:r>
              <a:rPr lang="en-US" dirty="0"/>
              <a:t>quality </a:t>
            </a:r>
            <a:r>
              <a:rPr lang="en-US" dirty="0" smtClean="0"/>
              <a:t>committee </a:t>
            </a:r>
            <a:r>
              <a:rPr lang="en-US" dirty="0"/>
              <a:t>consisting of representatives from </a:t>
            </a:r>
            <a:r>
              <a:rPr lang="en-US" dirty="0" smtClean="0"/>
              <a:t>local sites, organization quality leaders, </a:t>
            </a:r>
            <a:r>
              <a:rPr lang="en-US" dirty="0"/>
              <a:t>and service </a:t>
            </a:r>
            <a:r>
              <a:rPr lang="en-US" dirty="0" smtClean="0"/>
              <a:t>line/senior leaders</a:t>
            </a:r>
            <a:r>
              <a:rPr lang="en-US" dirty="0"/>
              <a:t>  </a:t>
            </a:r>
            <a:endParaRPr lang="en-US" dirty="0" smtClean="0"/>
          </a:p>
          <a:p>
            <a:r>
              <a:rPr lang="en-US" dirty="0" smtClean="0"/>
              <a:t>Board member input and involvement</a:t>
            </a:r>
          </a:p>
          <a:p>
            <a:pPr lvl="1"/>
            <a:r>
              <a:rPr lang="en-US" dirty="0" smtClean="0"/>
              <a:t>Overall Board of Directors</a:t>
            </a:r>
            <a:endParaRPr lang="en-US" dirty="0"/>
          </a:p>
          <a:p>
            <a:pPr lvl="1"/>
            <a:r>
              <a:rPr lang="en-US" dirty="0" smtClean="0"/>
              <a:t>Also, often a subcommittee (e.g., Compliance/Performance </a:t>
            </a:r>
            <a:r>
              <a:rPr lang="en-US" dirty="0"/>
              <a:t>Improvement (CPI) </a:t>
            </a:r>
            <a:r>
              <a:rPr lang="en-US" dirty="0" smtClean="0"/>
              <a:t>committee)</a:t>
            </a:r>
            <a:r>
              <a:rPr lang="en-US" dirty="0"/>
              <a:t>    </a:t>
            </a:r>
            <a:endParaRPr lang="en-US" dirty="0" smtClean="0"/>
          </a:p>
          <a:p>
            <a:r>
              <a:rPr lang="en-US" dirty="0" smtClean="0"/>
              <a:t>Quality teams at the local clinical sites that provide initiatives for their local patient populations.  </a:t>
            </a:r>
          </a:p>
        </p:txBody>
      </p:sp>
      <p:sp>
        <p:nvSpPr>
          <p:cNvPr id="5" name="Slide Number Placeholder 5"/>
          <p:cNvSpPr txBox="1">
            <a:spLocks noGrp="1"/>
          </p:cNvSpPr>
          <p:nvPr/>
        </p:nvSpPr>
        <p:spPr bwMode="auto">
          <a:xfrm>
            <a:off x="6552710" y="6059684"/>
            <a:ext cx="1905521" cy="457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918" tIns="45457" rIns="90918" bIns="45457"/>
          <a:lstStyle>
            <a:lvl1pPr defTabSz="927100" eaLnBrk="0" hangingPunct="0">
              <a:spcBef>
                <a:spcPct val="20000"/>
              </a:spcBef>
              <a:spcAft>
                <a:spcPts val="1000"/>
              </a:spcAft>
              <a:buClr>
                <a:schemeClr val="hlink"/>
              </a:buClr>
              <a:buSzPct val="75000"/>
              <a:buFont typeface="Monotype Sorts"/>
              <a:buChar char="u"/>
              <a:defRPr sz="3200" b="1">
                <a:solidFill>
                  <a:schemeClr val="tx1"/>
                </a:solidFill>
                <a:latin typeface="Arial" pitchFamily="34" charset="0"/>
              </a:defRPr>
            </a:lvl1pPr>
            <a:lvl2pPr marL="742950" indent="-285750" defTabSz="927100" eaLnBrk="0" hangingPunct="0">
              <a:spcBef>
                <a:spcPct val="20000"/>
              </a:spcBef>
              <a:spcAft>
                <a:spcPts val="1000"/>
              </a:spcAft>
              <a:buClr>
                <a:schemeClr val="hlink"/>
              </a:buClr>
              <a:buSzPct val="75000"/>
              <a:buChar char="•"/>
              <a:defRPr sz="2800" b="1">
                <a:solidFill>
                  <a:schemeClr val="tx1"/>
                </a:solidFill>
                <a:latin typeface="Arial" pitchFamily="34" charset="0"/>
              </a:defRPr>
            </a:lvl2pPr>
            <a:lvl3pPr marL="1143000" indent="-228600" defTabSz="927100" eaLnBrk="0" hangingPunct="0">
              <a:spcBef>
                <a:spcPct val="20000"/>
              </a:spcBef>
              <a:spcAft>
                <a:spcPts val="1000"/>
              </a:spcAft>
              <a:buClr>
                <a:schemeClr val="hlink"/>
              </a:buClr>
              <a:buSzPct val="75000"/>
              <a:buFont typeface="Wingdings" pitchFamily="2" charset="2"/>
              <a:buChar char="ü"/>
              <a:defRPr sz="2400" b="1">
                <a:solidFill>
                  <a:schemeClr val="tx1"/>
                </a:solidFill>
                <a:latin typeface="Arial" pitchFamily="34" charset="0"/>
              </a:defRPr>
            </a:lvl3pPr>
            <a:lvl4pPr marL="1600200" indent="-228600" defTabSz="927100" eaLnBrk="0" hangingPunct="0">
              <a:spcBef>
                <a:spcPct val="20000"/>
              </a:spcBef>
              <a:spcAft>
                <a:spcPts val="1000"/>
              </a:spcAft>
              <a:buClr>
                <a:schemeClr val="hlink"/>
              </a:buClr>
              <a:buSzPct val="75000"/>
              <a:buFont typeface="Monotype Sorts"/>
              <a:buChar char=";"/>
              <a:defRPr sz="2000" b="1">
                <a:solidFill>
                  <a:schemeClr val="tx1"/>
                </a:solidFill>
                <a:latin typeface="Arial" pitchFamily="34" charset="0"/>
              </a:defRPr>
            </a:lvl4pPr>
            <a:lvl5pPr marL="2057400" indent="-228600" defTabSz="927100" eaLnBrk="0"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5pPr>
            <a:lvl6pPr marL="25146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6pPr>
            <a:lvl7pPr marL="29718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7pPr>
            <a:lvl8pPr marL="34290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8pPr>
            <a:lvl9pPr marL="38862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9pPr>
          </a:lstStyle>
          <a:p>
            <a:pPr algn="r">
              <a:spcBef>
                <a:spcPct val="0"/>
              </a:spcBef>
              <a:spcAft>
                <a:spcPct val="0"/>
              </a:spcAft>
              <a:buClrTx/>
              <a:buSzTx/>
              <a:buFontTx/>
              <a:buNone/>
            </a:pPr>
            <a:fld id="{BF1FEEBB-83AA-4BAB-8697-27EFFEA8DC70}" type="slidenum">
              <a:rPr lang="en-US" altLang="en-US" sz="1400" b="0">
                <a:solidFill>
                  <a:schemeClr val="bg1"/>
                </a:solidFill>
                <a:latin typeface="Times New Roman" pitchFamily="18" charset="0"/>
                <a:ea typeface="MS PGothic" pitchFamily="34" charset="-128"/>
              </a:rPr>
              <a:pPr algn="r">
                <a:spcBef>
                  <a:spcPct val="0"/>
                </a:spcBef>
                <a:spcAft>
                  <a:spcPct val="0"/>
                </a:spcAft>
                <a:buClrTx/>
                <a:buSzTx/>
                <a:buFontTx/>
                <a:buNone/>
              </a:pPr>
              <a:t>8</a:t>
            </a:fld>
            <a:endParaRPr lang="en-US" altLang="en-US" sz="1400" b="0" dirty="0">
              <a:solidFill>
                <a:schemeClr val="bg1"/>
              </a:solidFill>
              <a:latin typeface="Times New Roman" pitchFamily="18" charset="0"/>
              <a:ea typeface="MS PGothic" pitchFamily="34" charset="-128"/>
            </a:endParaRPr>
          </a:p>
        </p:txBody>
      </p:sp>
    </p:spTree>
    <p:extLst>
      <p:ext uri="{BB962C8B-B14F-4D97-AF65-F5344CB8AC3E}">
        <p14:creationId xmlns:p14="http://schemas.microsoft.com/office/powerpoint/2010/main" val="1453086485"/>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2"/>
          <p:cNvSpPr>
            <a:spLocks noGrp="1" noChangeArrowheads="1"/>
          </p:cNvSpPr>
          <p:nvPr>
            <p:ph type="title"/>
          </p:nvPr>
        </p:nvSpPr>
        <p:spPr>
          <a:xfrm>
            <a:off x="722313" y="2766819"/>
            <a:ext cx="7772400" cy="1362075"/>
          </a:xfrm>
        </p:spPr>
        <p:txBody>
          <a:bodyPr>
            <a:normAutofit fontScale="90000"/>
          </a:bodyPr>
          <a:lstStyle/>
          <a:p>
            <a:pPr algn="ctr"/>
            <a:r>
              <a:rPr lang="en-US" altLang="en-US" sz="4400" cap="none" dirty="0"/>
              <a:t>Planning a QI Project Using a Project Charter</a:t>
            </a:r>
          </a:p>
        </p:txBody>
      </p:sp>
      <p:sp>
        <p:nvSpPr>
          <p:cNvPr id="5" name="Slide Number Placeholder 5"/>
          <p:cNvSpPr txBox="1">
            <a:spLocks noGrp="1"/>
          </p:cNvSpPr>
          <p:nvPr/>
        </p:nvSpPr>
        <p:spPr bwMode="auto">
          <a:xfrm>
            <a:off x="6552710" y="6059684"/>
            <a:ext cx="1905521" cy="457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918" tIns="45457" rIns="90918" bIns="45457"/>
          <a:lstStyle>
            <a:lvl1pPr defTabSz="927100" eaLnBrk="0" hangingPunct="0">
              <a:spcBef>
                <a:spcPct val="20000"/>
              </a:spcBef>
              <a:spcAft>
                <a:spcPts val="1000"/>
              </a:spcAft>
              <a:buClr>
                <a:schemeClr val="hlink"/>
              </a:buClr>
              <a:buSzPct val="75000"/>
              <a:buFont typeface="Monotype Sorts"/>
              <a:buChar char="u"/>
              <a:defRPr sz="3200" b="1">
                <a:solidFill>
                  <a:schemeClr val="tx1"/>
                </a:solidFill>
                <a:latin typeface="Arial" pitchFamily="34" charset="0"/>
              </a:defRPr>
            </a:lvl1pPr>
            <a:lvl2pPr marL="742950" indent="-285750" defTabSz="927100" eaLnBrk="0" hangingPunct="0">
              <a:spcBef>
                <a:spcPct val="20000"/>
              </a:spcBef>
              <a:spcAft>
                <a:spcPts val="1000"/>
              </a:spcAft>
              <a:buClr>
                <a:schemeClr val="hlink"/>
              </a:buClr>
              <a:buSzPct val="75000"/>
              <a:buChar char="•"/>
              <a:defRPr sz="2800" b="1">
                <a:solidFill>
                  <a:schemeClr val="tx1"/>
                </a:solidFill>
                <a:latin typeface="Arial" pitchFamily="34" charset="0"/>
              </a:defRPr>
            </a:lvl2pPr>
            <a:lvl3pPr marL="1143000" indent="-228600" defTabSz="927100" eaLnBrk="0" hangingPunct="0">
              <a:spcBef>
                <a:spcPct val="20000"/>
              </a:spcBef>
              <a:spcAft>
                <a:spcPts val="1000"/>
              </a:spcAft>
              <a:buClr>
                <a:schemeClr val="hlink"/>
              </a:buClr>
              <a:buSzPct val="75000"/>
              <a:buFont typeface="Wingdings" pitchFamily="2" charset="2"/>
              <a:buChar char="ü"/>
              <a:defRPr sz="2400" b="1">
                <a:solidFill>
                  <a:schemeClr val="tx1"/>
                </a:solidFill>
                <a:latin typeface="Arial" pitchFamily="34" charset="0"/>
              </a:defRPr>
            </a:lvl3pPr>
            <a:lvl4pPr marL="1600200" indent="-228600" defTabSz="927100" eaLnBrk="0" hangingPunct="0">
              <a:spcBef>
                <a:spcPct val="20000"/>
              </a:spcBef>
              <a:spcAft>
                <a:spcPts val="1000"/>
              </a:spcAft>
              <a:buClr>
                <a:schemeClr val="hlink"/>
              </a:buClr>
              <a:buSzPct val="75000"/>
              <a:buFont typeface="Monotype Sorts"/>
              <a:buChar char=";"/>
              <a:defRPr sz="2000" b="1">
                <a:solidFill>
                  <a:schemeClr val="tx1"/>
                </a:solidFill>
                <a:latin typeface="Arial" pitchFamily="34" charset="0"/>
              </a:defRPr>
            </a:lvl4pPr>
            <a:lvl5pPr marL="2057400" indent="-228600" defTabSz="927100" eaLnBrk="0"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5pPr>
            <a:lvl6pPr marL="25146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6pPr>
            <a:lvl7pPr marL="29718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7pPr>
            <a:lvl8pPr marL="34290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8pPr>
            <a:lvl9pPr marL="3886200" indent="-228600" defTabSz="927100" eaLnBrk="0" fontAlgn="base" hangingPunct="0">
              <a:spcBef>
                <a:spcPct val="20000"/>
              </a:spcBef>
              <a:spcAft>
                <a:spcPts val="1000"/>
              </a:spcAft>
              <a:buClr>
                <a:schemeClr val="hlink"/>
              </a:buClr>
              <a:buSzPct val="75000"/>
              <a:buFont typeface="Monotype Sorts"/>
              <a:buChar char="W"/>
              <a:defRPr sz="2000" b="1">
                <a:solidFill>
                  <a:schemeClr val="tx1"/>
                </a:solidFill>
                <a:latin typeface="Arial" pitchFamily="34" charset="0"/>
              </a:defRPr>
            </a:lvl9pPr>
          </a:lstStyle>
          <a:p>
            <a:pPr algn="r">
              <a:spcBef>
                <a:spcPct val="0"/>
              </a:spcBef>
              <a:spcAft>
                <a:spcPct val="0"/>
              </a:spcAft>
              <a:buClrTx/>
              <a:buSzTx/>
              <a:buFontTx/>
              <a:buNone/>
            </a:pPr>
            <a:fld id="{BF1FEEBB-83AA-4BAB-8697-27EFFEA8DC70}" type="slidenum">
              <a:rPr lang="en-US" altLang="en-US" sz="1400" b="0">
                <a:solidFill>
                  <a:schemeClr val="bg1"/>
                </a:solidFill>
                <a:latin typeface="Times New Roman" pitchFamily="18" charset="0"/>
                <a:ea typeface="MS PGothic" pitchFamily="34" charset="-128"/>
              </a:rPr>
              <a:pPr algn="r">
                <a:spcBef>
                  <a:spcPct val="0"/>
                </a:spcBef>
                <a:spcAft>
                  <a:spcPct val="0"/>
                </a:spcAft>
                <a:buClrTx/>
                <a:buSzTx/>
                <a:buFontTx/>
                <a:buNone/>
              </a:pPr>
              <a:t>9</a:t>
            </a:fld>
            <a:endParaRPr lang="en-US" altLang="en-US" sz="1400" b="0" dirty="0">
              <a:solidFill>
                <a:schemeClr val="bg1"/>
              </a:solidFill>
              <a:latin typeface="Times New Roman" pitchFamily="18" charset="0"/>
              <a:ea typeface="MS PGothic" pitchFamily="34" charset="-128"/>
            </a:endParaRPr>
          </a:p>
        </p:txBody>
      </p:sp>
    </p:spTree>
    <p:extLst>
      <p:ext uri="{BB962C8B-B14F-4D97-AF65-F5344CB8AC3E}">
        <p14:creationId xmlns:p14="http://schemas.microsoft.com/office/powerpoint/2010/main" val="1563155115"/>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CHC_WI_PPTtemp_Option2_R0524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CHC_WI_PPTtemp_Option2_R052416</Template>
  <TotalTime>8703</TotalTime>
  <Words>2119</Words>
  <Application>Microsoft Office PowerPoint</Application>
  <PresentationFormat>On-screen Show (4:3)</PresentationFormat>
  <Paragraphs>306</Paragraphs>
  <Slides>32</Slides>
  <Notes>32</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32</vt:i4>
      </vt:variant>
    </vt:vector>
  </HeadingPairs>
  <TitlesOfParts>
    <vt:vector size="42" baseType="lpstr">
      <vt:lpstr>MS PGothic</vt:lpstr>
      <vt:lpstr>Aharoni</vt:lpstr>
      <vt:lpstr>Arial</vt:lpstr>
      <vt:lpstr>Calibri</vt:lpstr>
      <vt:lpstr>Calibri Light</vt:lpstr>
      <vt:lpstr>Monotype Sorts</vt:lpstr>
      <vt:lpstr>Times New Roman</vt:lpstr>
      <vt:lpstr>Wingdings</vt:lpstr>
      <vt:lpstr>CHC_WI_PPTtemp_Option2_R052416</vt:lpstr>
      <vt:lpstr>Office Theme</vt:lpstr>
      <vt:lpstr>PowerPoint Presentation</vt:lpstr>
      <vt:lpstr>Session Goals</vt:lpstr>
      <vt:lpstr>Roles</vt:lpstr>
      <vt:lpstr>Agenda</vt:lpstr>
      <vt:lpstr>PowerPoint Presentation</vt:lpstr>
      <vt:lpstr>Quick Reminder</vt:lpstr>
      <vt:lpstr>Organizational QI Priorities</vt:lpstr>
      <vt:lpstr>Common QI Infrastructure</vt:lpstr>
      <vt:lpstr>Planning a QI Project Using a Project Charter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Break!</vt:lpstr>
      <vt:lpstr>Poll Question</vt:lpstr>
      <vt:lpstr>PowerPoint Presentation</vt:lpstr>
      <vt:lpstr>PowerPoint Presentation</vt:lpstr>
      <vt:lpstr>Take-home Thoughts</vt:lpstr>
      <vt:lpstr>What haven’t we figured out yet?</vt:lpstr>
      <vt:lpstr>Summary</vt:lpstr>
      <vt:lpstr>Additional Templates</vt:lpstr>
      <vt:lpstr>Writing a Structured Global Aim:</vt:lpstr>
      <vt:lpstr>PowerPoint Presentation</vt:lpstr>
      <vt:lpstr>Using the Fishbone Template</vt:lpstr>
      <vt:lpstr>Session IV Highlights</vt:lpstr>
      <vt:lpstr>Assignment for Session IV</vt:lpstr>
      <vt:lpstr>Videos to Review</vt:lpstr>
      <vt:lpstr>Upcoming Office Hours &amp; Teams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Feeney, Patti</dc:creator>
  <cp:lastModifiedBy>Splaine, Mark</cp:lastModifiedBy>
  <cp:revision>163</cp:revision>
  <dcterms:created xsi:type="dcterms:W3CDTF">2016-09-01T16:53:39Z</dcterms:created>
  <dcterms:modified xsi:type="dcterms:W3CDTF">2024-11-05T19:34:46Z</dcterms:modified>
</cp:coreProperties>
</file>