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4"/>
  </p:notesMasterIdLst>
  <p:sldIdLst>
    <p:sldId id="334" r:id="rId3"/>
    <p:sldId id="389" r:id="rId4"/>
    <p:sldId id="308" r:id="rId5"/>
    <p:sldId id="390" r:id="rId6"/>
    <p:sldId id="335" r:id="rId7"/>
    <p:sldId id="391" r:id="rId8"/>
    <p:sldId id="392" r:id="rId9"/>
    <p:sldId id="393" r:id="rId10"/>
    <p:sldId id="423" r:id="rId11"/>
    <p:sldId id="421" r:id="rId12"/>
    <p:sldId id="424" r:id="rId13"/>
    <p:sldId id="422" r:id="rId14"/>
    <p:sldId id="428" r:id="rId15"/>
    <p:sldId id="427" r:id="rId16"/>
    <p:sldId id="402" r:id="rId17"/>
    <p:sldId id="403" r:id="rId18"/>
    <p:sldId id="404" r:id="rId19"/>
    <p:sldId id="405" r:id="rId20"/>
    <p:sldId id="406" r:id="rId21"/>
    <p:sldId id="420" r:id="rId22"/>
    <p:sldId id="426" r:id="rId23"/>
    <p:sldId id="408" r:id="rId24"/>
    <p:sldId id="412" r:id="rId25"/>
    <p:sldId id="411" r:id="rId26"/>
    <p:sldId id="413" r:id="rId27"/>
    <p:sldId id="414" r:id="rId28"/>
    <p:sldId id="415" r:id="rId29"/>
    <p:sldId id="416" r:id="rId30"/>
    <p:sldId id="417" r:id="rId31"/>
    <p:sldId id="419" r:id="rId32"/>
    <p:sldId id="41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71" autoAdjust="0"/>
  </p:normalViewPr>
  <p:slideViewPr>
    <p:cSldViewPr>
      <p:cViewPr varScale="1">
        <p:scale>
          <a:sx n="64" d="100"/>
          <a:sy n="64" d="100"/>
        </p:scale>
        <p:origin x="1482"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05FC9-D276-4A07-82CB-AC391D08B6F5}" type="doc">
      <dgm:prSet loTypeId="urn:diagrams.loki3.com/BracketList" loCatId="officeonline" qsTypeId="urn:microsoft.com/office/officeart/2005/8/quickstyle/simple3" qsCatId="simple" csTypeId="urn:microsoft.com/office/officeart/2005/8/colors/colorful5" csCatId="colorful" phldr="1"/>
      <dgm:spPr/>
      <dgm:t>
        <a:bodyPr/>
        <a:lstStyle/>
        <a:p>
          <a:endParaRPr lang="en-US"/>
        </a:p>
      </dgm:t>
    </dgm:pt>
    <dgm:pt modelId="{23A3AFA6-B13B-489B-A46B-6687FDE40E13}">
      <dgm:prSet phldrT="[Text]" custT="1"/>
      <dgm:spPr>
        <a:xfrm>
          <a:off x="0" y="25192"/>
          <a:ext cx="2133600" cy="732600"/>
        </a:xfrm>
        <a:prstGeom prst="rect">
          <a:avLst/>
        </a:prstGeom>
        <a:noFill/>
        <a:ln>
          <a:noFill/>
        </a:ln>
        <a:effectLst/>
      </dgm:spPr>
      <dgm:t>
        <a:bodyPr/>
        <a:lstStyle/>
        <a:p>
          <a:r>
            <a:rPr lang="en-US" sz="1800" b="1" dirty="0" smtClean="0">
              <a:solidFill>
                <a:sysClr val="windowText" lastClr="000000">
                  <a:hueOff val="0"/>
                  <a:satOff val="0"/>
                  <a:lumOff val="0"/>
                  <a:alphaOff val="0"/>
                </a:sysClr>
              </a:solidFill>
              <a:latin typeface="Calibri" panose="020F0502020204030204"/>
              <a:ea typeface="+mn-ea"/>
              <a:cs typeface="+mn-cs"/>
            </a:rPr>
            <a:t>Problem Statement</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836E1FB7-41B8-4E8F-B457-AF5703EF04D9}" type="parTrans" cxnId="{7882C875-A119-4191-852D-1A7B2676EF1B}">
      <dgm:prSet/>
      <dgm:spPr/>
      <dgm:t>
        <a:bodyPr/>
        <a:lstStyle/>
        <a:p>
          <a:endParaRPr lang="en-US"/>
        </a:p>
      </dgm:t>
    </dgm:pt>
    <dgm:pt modelId="{7A61AFC7-0B09-48C9-A0A7-9346A3046FAB}" type="sibTrans" cxnId="{7882C875-A119-4191-852D-1A7B2676EF1B}">
      <dgm:prSet/>
      <dgm:spPr/>
      <dgm:t>
        <a:bodyPr/>
        <a:lstStyle/>
        <a:p>
          <a:endParaRPr lang="en-US"/>
        </a:p>
      </dgm:t>
    </dgm:pt>
    <dgm:pt modelId="{3813E08C-A6B4-4575-8607-27256BFF40E7}">
      <dgm:prSet phldrT="[Text]" custT="1"/>
      <dgm:spPr>
        <a:xfrm>
          <a:off x="2731008" y="25192"/>
          <a:ext cx="5803393" cy="73260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Parents experience many obstacles when it comes to their breastfeeding journeys, often leading to early discontinuation. </a:t>
          </a:r>
          <a:endParaRPr lang="en-US" sz="1600" dirty="0">
            <a:solidFill>
              <a:sysClr val="windowText" lastClr="000000"/>
            </a:solidFill>
            <a:latin typeface="Calibri" panose="020F0502020204030204"/>
            <a:ea typeface="+mn-ea"/>
            <a:cs typeface="+mn-cs"/>
          </a:endParaRPr>
        </a:p>
      </dgm:t>
    </dgm:pt>
    <dgm:pt modelId="{E483DFA1-6A3E-467C-B337-E3E6EFC9D0DB}" type="parTrans" cxnId="{73F6FCDE-F35A-47E3-8120-33A6184801CD}">
      <dgm:prSet/>
      <dgm:spPr/>
      <dgm:t>
        <a:bodyPr/>
        <a:lstStyle/>
        <a:p>
          <a:endParaRPr lang="en-US"/>
        </a:p>
      </dgm:t>
    </dgm:pt>
    <dgm:pt modelId="{C6772784-C542-4609-A52B-276462F04E2D}" type="sibTrans" cxnId="{73F6FCDE-F35A-47E3-8120-33A6184801CD}">
      <dgm:prSet/>
      <dgm:spPr/>
      <dgm:t>
        <a:bodyPr/>
        <a:lstStyle/>
        <a:p>
          <a:endParaRPr lang="en-US"/>
        </a:p>
      </dgm:t>
    </dgm:pt>
    <dgm:pt modelId="{5FBC0F64-3125-49BF-840F-2F443A68BDC2}">
      <dgm:prSet phldrT="[Text]" custT="1"/>
      <dgm:spPr>
        <a:xfrm>
          <a:off x="0" y="890992"/>
          <a:ext cx="2133600" cy="732600"/>
        </a:xfrm>
        <a:prstGeom prst="rect">
          <a:avLst/>
        </a:prstGeom>
        <a:noFill/>
        <a:ln>
          <a:noFill/>
        </a:ln>
        <a:effectLst/>
      </dgm:spPr>
      <dgm:t>
        <a:bodyPr/>
        <a:lstStyle/>
        <a:p>
          <a:r>
            <a:rPr lang="en-US" sz="1800" b="1" dirty="0" smtClean="0">
              <a:solidFill>
                <a:sysClr val="windowText" lastClr="000000">
                  <a:hueOff val="0"/>
                  <a:satOff val="0"/>
                  <a:lumOff val="0"/>
                  <a:alphaOff val="0"/>
                </a:sysClr>
              </a:solidFill>
              <a:latin typeface="Calibri" panose="020F0502020204030204"/>
              <a:ea typeface="+mn-ea"/>
              <a:cs typeface="+mn-cs"/>
            </a:rPr>
            <a:t>Team Members</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B0593E55-7BBA-49F8-9CA4-5AA4C9F21BE0}" type="parTrans" cxnId="{369361BD-FCE8-4E52-ADF3-EB28628409AF}">
      <dgm:prSet/>
      <dgm:spPr/>
      <dgm:t>
        <a:bodyPr/>
        <a:lstStyle/>
        <a:p>
          <a:endParaRPr lang="en-US"/>
        </a:p>
      </dgm:t>
    </dgm:pt>
    <dgm:pt modelId="{3E595E6E-B955-47FE-886F-AD5365D36725}" type="sibTrans" cxnId="{369361BD-FCE8-4E52-ADF3-EB28628409AF}">
      <dgm:prSet/>
      <dgm:spPr/>
      <dgm:t>
        <a:bodyPr/>
        <a:lstStyle/>
        <a:p>
          <a:endParaRPr lang="en-US"/>
        </a:p>
      </dgm:t>
    </dgm:pt>
    <dgm:pt modelId="{0C39AF44-80A8-4909-9017-EC682FC16446}">
      <dgm:prSet phldrT="[Text]" custT="1"/>
      <dgm:spPr>
        <a:xfrm>
          <a:off x="0" y="1756792"/>
          <a:ext cx="2133600" cy="1053112"/>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Central Question/ Why</a:t>
          </a:r>
          <a:r>
            <a:rPr lang="en-US" sz="1800" b="1" baseline="0" dirty="0" smtClean="0">
              <a:solidFill>
                <a:sysClr val="windowText" lastClr="000000">
                  <a:hueOff val="0"/>
                  <a:satOff val="0"/>
                  <a:lumOff val="0"/>
                  <a:alphaOff val="0"/>
                </a:sysClr>
              </a:solidFill>
              <a:latin typeface="Calibri" panose="020F0502020204030204"/>
              <a:ea typeface="+mn-ea"/>
              <a:cs typeface="+mn-cs"/>
            </a:rPr>
            <a:t> work on this now?</a:t>
          </a:r>
          <a:endParaRPr lang="en-US" sz="2100" b="1" dirty="0">
            <a:solidFill>
              <a:sysClr val="windowText" lastClr="000000">
                <a:hueOff val="0"/>
                <a:satOff val="0"/>
                <a:lumOff val="0"/>
                <a:alphaOff val="0"/>
              </a:sysClr>
            </a:solidFill>
            <a:latin typeface="Calibri" panose="020F0502020204030204"/>
            <a:ea typeface="+mn-ea"/>
            <a:cs typeface="+mn-cs"/>
          </a:endParaRPr>
        </a:p>
      </dgm:t>
    </dgm:pt>
    <dgm:pt modelId="{BB5F584F-A29E-404D-80AD-88ECD20B955A}" type="parTrans" cxnId="{7181E062-C273-400C-83DB-0120FBD04AB1}">
      <dgm:prSet/>
      <dgm:spPr/>
      <dgm:t>
        <a:bodyPr/>
        <a:lstStyle/>
        <a:p>
          <a:endParaRPr lang="en-US"/>
        </a:p>
      </dgm:t>
    </dgm:pt>
    <dgm:pt modelId="{156988DD-B059-4030-810C-ACE544FC0D2B}" type="sibTrans" cxnId="{7181E062-C273-400C-83DB-0120FBD04AB1}">
      <dgm:prSet/>
      <dgm:spPr/>
      <dgm:t>
        <a:bodyPr/>
        <a:lstStyle/>
        <a:p>
          <a:endParaRPr lang="en-US"/>
        </a:p>
      </dgm:t>
    </dgm:pt>
    <dgm:pt modelId="{A25D86C3-EADB-4275-95F0-CD9034AE095F}">
      <dgm:prSet phldrT="[Text]" custT="1"/>
      <dgm:spPr>
        <a:xfrm>
          <a:off x="2731008" y="890992"/>
          <a:ext cx="5803393" cy="73260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Fiona Hart, CPNP-PC &amp; Sarah Mitchell CPNP-PC</a:t>
          </a:r>
          <a:endParaRPr lang="en-US" sz="1600" dirty="0">
            <a:solidFill>
              <a:sysClr val="windowText" lastClr="000000"/>
            </a:solidFill>
            <a:latin typeface="Calibri" panose="020F0502020204030204"/>
            <a:ea typeface="+mn-ea"/>
            <a:cs typeface="+mn-cs"/>
          </a:endParaRPr>
        </a:p>
      </dgm:t>
    </dgm:pt>
    <dgm:pt modelId="{C17B3235-A1B1-4E35-A7B0-6096F37B2902}" type="parTrans" cxnId="{3474F3FE-9BDD-4A1B-BDF6-D1FE15CAB424}">
      <dgm:prSet/>
      <dgm:spPr/>
      <dgm:t>
        <a:bodyPr/>
        <a:lstStyle/>
        <a:p>
          <a:endParaRPr lang="en-US"/>
        </a:p>
      </dgm:t>
    </dgm:pt>
    <dgm:pt modelId="{535956B3-8C12-4973-AD83-B9DE006810F8}" type="sibTrans" cxnId="{3474F3FE-9BDD-4A1B-BDF6-D1FE15CAB424}">
      <dgm:prSet/>
      <dgm:spPr/>
      <dgm:t>
        <a:bodyPr/>
        <a:lstStyle/>
        <a:p>
          <a:endParaRPr lang="en-US"/>
        </a:p>
      </dgm:t>
    </dgm:pt>
    <dgm:pt modelId="{4579C739-9B1A-4433-84B2-C9284774BA7B}">
      <dgm:prSet phldrT="[Text]" custT="1"/>
      <dgm:spPr>
        <a:xfrm>
          <a:off x="0" y="29431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Measures</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B47CD5C7-AB18-4BB9-B5F2-81622E221E95}" type="parTrans" cxnId="{876D57BB-7599-4ADD-81D1-37A9A01588BD}">
      <dgm:prSet/>
      <dgm:spPr/>
      <dgm:t>
        <a:bodyPr/>
        <a:lstStyle/>
        <a:p>
          <a:endParaRPr lang="en-US"/>
        </a:p>
      </dgm:t>
    </dgm:pt>
    <dgm:pt modelId="{8E0D6C29-B589-4E34-B403-17513CF6DEDA}" type="sibTrans" cxnId="{876D57BB-7599-4ADD-81D1-37A9A01588BD}">
      <dgm:prSet/>
      <dgm:spPr/>
      <dgm:t>
        <a:bodyPr/>
        <a:lstStyle/>
        <a:p>
          <a:endParaRPr lang="en-US"/>
        </a:p>
      </dgm:t>
    </dgm:pt>
    <dgm:pt modelId="{B0A966FA-6428-4D34-9A3E-37A364C55447}">
      <dgm:prSet phldrT="[Text]" custT="1"/>
      <dgm:spPr>
        <a:xfrm>
          <a:off x="2731008" y="1756792"/>
          <a:ext cx="5803393" cy="1053112"/>
        </a:xfrm>
        <a:prstGeom prst="rect">
          <a:avLst/>
        </a:prstGeo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Babies are losing the benefits of breastfeeding and breastmilk.</a:t>
          </a:r>
          <a:endParaRPr lang="en-US" sz="1600" dirty="0">
            <a:solidFill>
              <a:sysClr val="windowText" lastClr="000000"/>
            </a:solidFill>
            <a:latin typeface="Calibri" panose="020F0502020204030204"/>
            <a:ea typeface="+mn-ea"/>
            <a:cs typeface="+mn-cs"/>
          </a:endParaRPr>
        </a:p>
      </dgm:t>
    </dgm:pt>
    <dgm:pt modelId="{CDAC0042-7ECE-4C22-9D11-63ACDBEBA70C}" type="parTrans" cxnId="{1B6DFF90-F503-4C0F-8043-BC44F6EDCE01}">
      <dgm:prSet/>
      <dgm:spPr/>
      <dgm:t>
        <a:bodyPr/>
        <a:lstStyle/>
        <a:p>
          <a:endParaRPr lang="en-US"/>
        </a:p>
      </dgm:t>
    </dgm:pt>
    <dgm:pt modelId="{601BAAAD-70A9-416A-A707-D0099D7C5C81}" type="sibTrans" cxnId="{1B6DFF90-F503-4C0F-8043-BC44F6EDCE01}">
      <dgm:prSet/>
      <dgm:spPr/>
      <dgm:t>
        <a:bodyPr/>
        <a:lstStyle/>
        <a:p>
          <a:endParaRPr lang="en-US"/>
        </a:p>
      </dgm:t>
    </dgm:pt>
    <dgm:pt modelId="{3A08CB7D-CF45-452D-9A18-25D9A783F106}">
      <dgm:prSet phldrT="[Text]" custT="1"/>
      <dgm:spPr>
        <a:xfrm>
          <a:off x="0" y="5540505"/>
          <a:ext cx="2133600" cy="778387"/>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Scope</a:t>
          </a:r>
          <a:r>
            <a:rPr lang="en-US" sz="1200" dirty="0" smtClean="0">
              <a:solidFill>
                <a:sysClr val="windowText" lastClr="000000">
                  <a:hueOff val="0"/>
                  <a:satOff val="0"/>
                  <a:lumOff val="0"/>
                  <a:alphaOff val="0"/>
                </a:sysClr>
              </a:solidFill>
              <a:latin typeface="Calibri" panose="020F0502020204030204"/>
              <a:ea typeface="+mn-ea"/>
              <a:cs typeface="+mn-cs"/>
            </a:rPr>
            <a:t> </a:t>
          </a:r>
          <a:endParaRPr lang="en-US" sz="1100" b="0" dirty="0">
            <a:solidFill>
              <a:sysClr val="windowText" lastClr="000000">
                <a:hueOff val="0"/>
                <a:satOff val="0"/>
                <a:lumOff val="0"/>
                <a:alphaOff val="0"/>
              </a:sysClr>
            </a:solidFill>
            <a:latin typeface="Calibri" panose="020F0502020204030204"/>
            <a:ea typeface="+mn-ea"/>
            <a:cs typeface="+mn-cs"/>
          </a:endParaRPr>
        </a:p>
      </dgm:t>
    </dgm:pt>
    <dgm:pt modelId="{5A6A79BE-34FA-44CC-B83A-8F4B4CF983CB}" type="parTrans" cxnId="{54725FA8-5613-4976-AD64-921163BAA73B}">
      <dgm:prSet/>
      <dgm:spPr/>
      <dgm:t>
        <a:bodyPr/>
        <a:lstStyle/>
        <a:p>
          <a:endParaRPr lang="en-US"/>
        </a:p>
      </dgm:t>
    </dgm:pt>
    <dgm:pt modelId="{CAD487F5-A709-437E-ABFE-06F6E019932C}" type="sibTrans" cxnId="{54725FA8-5613-4976-AD64-921163BAA73B}">
      <dgm:prSet/>
      <dgm:spPr/>
      <dgm:t>
        <a:bodyPr/>
        <a:lstStyle/>
        <a:p>
          <a:endParaRPr lang="en-US"/>
        </a:p>
      </dgm:t>
    </dgm:pt>
    <dgm:pt modelId="{4116D923-3DE5-4EC5-BFDB-86285A8C3598}">
      <dgm:prSet phldrT="[Text]" custT="1"/>
      <dgm:spPr>
        <a:xfrm>
          <a:off x="0" y="38089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Goal Statement</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DA854F54-B4EC-4130-9E51-B3E5DA9923DF}" type="parTrans" cxnId="{312D7F26-6BC7-4814-B1BE-2BBFD19598E6}">
      <dgm:prSet/>
      <dgm:spPr/>
      <dgm:t>
        <a:bodyPr/>
        <a:lstStyle/>
        <a:p>
          <a:endParaRPr lang="en-US"/>
        </a:p>
      </dgm:t>
    </dgm:pt>
    <dgm:pt modelId="{2B5C527C-2A5F-4F71-9138-CA7B8E4F7548}" type="sibTrans" cxnId="{312D7F26-6BC7-4814-B1BE-2BBFD19598E6}">
      <dgm:prSet/>
      <dgm:spPr/>
      <dgm:t>
        <a:bodyPr/>
        <a:lstStyle/>
        <a:p>
          <a:endParaRPr lang="en-US"/>
        </a:p>
      </dgm:t>
    </dgm:pt>
    <dgm:pt modelId="{BDA20F66-4E23-47B5-AAB7-687B7DCDED00}">
      <dgm:prSet phldrT="[Text]" custT="1"/>
      <dgm:spPr>
        <a:xfrm>
          <a:off x="2731008" y="2943105"/>
          <a:ext cx="5803393" cy="732600"/>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Survey questions aimed towards finding out if parents are still nursing and if not, why and when did they stop?</a:t>
          </a:r>
          <a:endParaRPr lang="en-US" sz="1600" dirty="0">
            <a:solidFill>
              <a:sysClr val="windowText" lastClr="000000"/>
            </a:solidFill>
            <a:latin typeface="Calibri" panose="020F0502020204030204"/>
            <a:ea typeface="+mn-ea"/>
            <a:cs typeface="+mn-cs"/>
          </a:endParaRPr>
        </a:p>
      </dgm:t>
    </dgm:pt>
    <dgm:pt modelId="{406BE115-C2F1-4F53-B5B3-01C28047908F}" type="parTrans" cxnId="{C36E4F41-5493-437F-BC53-BF5BB0B2D5B1}">
      <dgm:prSet/>
      <dgm:spPr/>
      <dgm:t>
        <a:bodyPr/>
        <a:lstStyle/>
        <a:p>
          <a:endParaRPr lang="en-US"/>
        </a:p>
      </dgm:t>
    </dgm:pt>
    <dgm:pt modelId="{3CF7C7F8-401D-4A06-B410-0ADED022F434}" type="sibTrans" cxnId="{C36E4F41-5493-437F-BC53-BF5BB0B2D5B1}">
      <dgm:prSet/>
      <dgm:spPr/>
      <dgm:t>
        <a:bodyPr/>
        <a:lstStyle/>
        <a:p>
          <a:endParaRPr lang="en-US"/>
        </a:p>
      </dgm:t>
    </dgm:pt>
    <dgm:pt modelId="{92574F46-373C-491B-B78A-0DB237A8F20D}">
      <dgm:prSet phldrT="[Text]" custT="1"/>
      <dgm:spPr>
        <a:xfrm>
          <a:off x="0" y="46747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Milestones/ Dates</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44214B7D-93D4-4423-BA77-60C104AF58B9}" type="parTrans" cxnId="{41792CFF-8ADA-4B31-9079-347A8AF001BA}">
      <dgm:prSet/>
      <dgm:spPr/>
      <dgm:t>
        <a:bodyPr/>
        <a:lstStyle/>
        <a:p>
          <a:endParaRPr lang="en-US"/>
        </a:p>
      </dgm:t>
    </dgm:pt>
    <dgm:pt modelId="{8786E44A-3A10-4E65-BB66-8F7FCC063FBE}" type="sibTrans" cxnId="{41792CFF-8ADA-4B31-9079-347A8AF001BA}">
      <dgm:prSet/>
      <dgm:spPr/>
      <dgm:t>
        <a:bodyPr/>
        <a:lstStyle/>
        <a:p>
          <a:endParaRPr lang="en-US"/>
        </a:p>
      </dgm:t>
    </dgm:pt>
    <dgm:pt modelId="{64E7A648-6028-43E8-9DC0-8C6598AEFD20}">
      <dgm:prSet phldrT="[Text]" custT="1"/>
      <dgm:spPr>
        <a:xfrm>
          <a:off x="2731008" y="3808905"/>
          <a:ext cx="5803393" cy="732600"/>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Data and survey answers will help us to get an idea of where our patients are switching to formula so we can see where and when extra support may be needed</a:t>
          </a:r>
          <a:endParaRPr lang="en-US" sz="1600" dirty="0">
            <a:solidFill>
              <a:sysClr val="windowText" lastClr="000000"/>
            </a:solidFill>
            <a:latin typeface="Calibri" panose="020F0502020204030204"/>
            <a:ea typeface="+mn-ea"/>
            <a:cs typeface="+mn-cs"/>
          </a:endParaRPr>
        </a:p>
      </dgm:t>
    </dgm:pt>
    <dgm:pt modelId="{5E2BA33E-1491-466E-8A19-EEF93FAFE440}" type="parTrans" cxnId="{7E66283D-97AE-47D7-B763-285373F879C8}">
      <dgm:prSet/>
      <dgm:spPr/>
      <dgm:t>
        <a:bodyPr/>
        <a:lstStyle/>
        <a:p>
          <a:endParaRPr lang="en-US"/>
        </a:p>
      </dgm:t>
    </dgm:pt>
    <dgm:pt modelId="{7B5DD2BD-721A-4E33-83DC-8B7E4D1E6FBF}" type="sibTrans" cxnId="{7E66283D-97AE-47D7-B763-285373F879C8}">
      <dgm:prSet/>
      <dgm:spPr/>
      <dgm:t>
        <a:bodyPr/>
        <a:lstStyle/>
        <a:p>
          <a:endParaRPr lang="en-US"/>
        </a:p>
      </dgm:t>
    </dgm:pt>
    <dgm:pt modelId="{C574DDDE-1C8E-44C0-88BA-DA7F9F2F5D62}">
      <dgm:prSet phldrT="[Text]" custT="1"/>
      <dgm:spPr>
        <a:xfrm>
          <a:off x="2731008" y="4674705"/>
          <a:ext cx="5803393" cy="732600"/>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11/13 – Date of first meeting </a:t>
          </a:r>
          <a:endParaRPr lang="en-US" sz="1600" dirty="0">
            <a:solidFill>
              <a:sysClr val="windowText" lastClr="000000"/>
            </a:solidFill>
            <a:latin typeface="Calibri" panose="020F0502020204030204"/>
            <a:ea typeface="+mn-ea"/>
            <a:cs typeface="+mn-cs"/>
          </a:endParaRPr>
        </a:p>
      </dgm:t>
    </dgm:pt>
    <dgm:pt modelId="{5F1FC445-FE69-4207-91C3-E343E67DEE6F}" type="parTrans" cxnId="{D3705155-5226-4F07-B5F5-CE65EC2D21AF}">
      <dgm:prSet/>
      <dgm:spPr/>
      <dgm:t>
        <a:bodyPr/>
        <a:lstStyle/>
        <a:p>
          <a:endParaRPr lang="en-US"/>
        </a:p>
      </dgm:t>
    </dgm:pt>
    <dgm:pt modelId="{80766AF2-9C43-43B6-A2E8-D5D5EBAC48FF}" type="sibTrans" cxnId="{D3705155-5226-4F07-B5F5-CE65EC2D21AF}">
      <dgm:prSet/>
      <dgm:spPr/>
      <dgm:t>
        <a:bodyPr/>
        <a:lstStyle/>
        <a:p>
          <a:endParaRPr lang="en-US"/>
        </a:p>
      </dgm:t>
    </dgm:pt>
    <dgm:pt modelId="{77D1A00C-0B5A-49EB-823C-92741D5D63F3}">
      <dgm:prSet phldrT="[Text]" custT="1"/>
      <dgm:spPr>
        <a:xfrm>
          <a:off x="2731008" y="5540505"/>
          <a:ext cx="5803393" cy="778387"/>
        </a:xfrm>
        <a:prstGeom prst="rect">
          <a:avLst/>
        </a:prstGeom>
        <a:gradFill rotWithShape="0">
          <a:gsLst>
            <a:gs pos="0">
              <a:srgbClr val="4472C4">
                <a:hueOff val="-7353344"/>
                <a:satOff val="-10228"/>
                <a:lumOff val="-3922"/>
                <a:alphaOff val="0"/>
                <a:lumMod val="110000"/>
                <a:satMod val="105000"/>
                <a:tint val="67000"/>
              </a:srgbClr>
            </a:gs>
            <a:gs pos="50000">
              <a:srgbClr val="4472C4">
                <a:hueOff val="-7353344"/>
                <a:satOff val="-10228"/>
                <a:lumOff val="-3922"/>
                <a:alphaOff val="0"/>
                <a:lumMod val="105000"/>
                <a:satMod val="103000"/>
                <a:tint val="73000"/>
              </a:srgbClr>
            </a:gs>
            <a:gs pos="100000">
              <a:srgbClr val="4472C4">
                <a:hueOff val="-7353344"/>
                <a:satOff val="-10228"/>
                <a:lumOff val="-3922"/>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First step: Choose project topic – Discuss with different providers ideas they may have for QI projects</a:t>
          </a:r>
          <a:endParaRPr lang="en-US" sz="1600" dirty="0">
            <a:solidFill>
              <a:sysClr val="windowText" lastClr="000000"/>
            </a:solidFill>
            <a:latin typeface="Calibri" panose="020F0502020204030204"/>
            <a:ea typeface="+mn-ea"/>
            <a:cs typeface="+mn-cs"/>
          </a:endParaRPr>
        </a:p>
      </dgm:t>
    </dgm:pt>
    <dgm:pt modelId="{51B83B93-60BE-4F36-AB43-108AF1693B07}" type="parTrans" cxnId="{384A93AA-7CD9-458F-84B3-3C00AAE8ABAA}">
      <dgm:prSet/>
      <dgm:spPr/>
      <dgm:t>
        <a:bodyPr/>
        <a:lstStyle/>
        <a:p>
          <a:endParaRPr lang="en-US"/>
        </a:p>
      </dgm:t>
    </dgm:pt>
    <dgm:pt modelId="{9137D04F-9163-43E0-AD78-F71976DEDD91}" type="sibTrans" cxnId="{384A93AA-7CD9-458F-84B3-3C00AAE8ABAA}">
      <dgm:prSet/>
      <dgm:spPr/>
      <dgm:t>
        <a:bodyPr/>
        <a:lstStyle/>
        <a:p>
          <a:endParaRPr lang="en-US"/>
        </a:p>
      </dgm:t>
    </dgm:pt>
    <dgm:pt modelId="{FE7E4222-A842-4F8C-9EE0-1A5A64A0F78B}">
      <dgm:prSet phldrT="[Text]" custT="1"/>
      <dgm:spPr>
        <a:xfrm>
          <a:off x="2731008" y="4674705"/>
          <a:ext cx="5803393" cy="732600"/>
        </a:xfr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Deliverables and when they are due</a:t>
          </a:r>
          <a:endParaRPr lang="en-US" sz="1600" dirty="0">
            <a:solidFill>
              <a:sysClr val="windowText" lastClr="000000"/>
            </a:solidFill>
            <a:latin typeface="Calibri" panose="020F0502020204030204"/>
            <a:ea typeface="+mn-ea"/>
            <a:cs typeface="+mn-cs"/>
          </a:endParaRPr>
        </a:p>
      </dgm:t>
    </dgm:pt>
    <dgm:pt modelId="{DFA94B34-BC70-4652-84D4-5CCF9FC87A31}" type="parTrans" cxnId="{3D258F68-FB42-4257-A4EE-BCEA781960CC}">
      <dgm:prSet/>
      <dgm:spPr/>
      <dgm:t>
        <a:bodyPr/>
        <a:lstStyle/>
        <a:p>
          <a:endParaRPr lang="en-US"/>
        </a:p>
      </dgm:t>
    </dgm:pt>
    <dgm:pt modelId="{07999A3B-C1FC-40E6-B8E2-94883A2EEA09}" type="sibTrans" cxnId="{3D258F68-FB42-4257-A4EE-BCEA781960CC}">
      <dgm:prSet/>
      <dgm:spPr/>
      <dgm:t>
        <a:bodyPr/>
        <a:lstStyle/>
        <a:p>
          <a:endParaRPr lang="en-US"/>
        </a:p>
      </dgm:t>
    </dgm:pt>
    <dgm:pt modelId="{6773ABD8-EA2F-4981-AD7D-A33765B8EACC}">
      <dgm:prSet phldrT="[Text]" custT="1"/>
      <dgm:spPr>
        <a:xfrm>
          <a:off x="2731008" y="2943105"/>
          <a:ext cx="5803393" cy="732600"/>
        </a:xfr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If implementation goal –evidence that it is implemented?</a:t>
          </a:r>
          <a:endParaRPr lang="en-US" sz="1600" dirty="0">
            <a:solidFill>
              <a:sysClr val="windowText" lastClr="000000"/>
            </a:solidFill>
            <a:latin typeface="Calibri" panose="020F0502020204030204"/>
            <a:ea typeface="+mn-ea"/>
            <a:cs typeface="+mn-cs"/>
          </a:endParaRPr>
        </a:p>
      </dgm:t>
    </dgm:pt>
    <dgm:pt modelId="{FEE3BE24-5AF8-410F-8A8A-81303EFF89D9}" type="parTrans" cxnId="{F199CA6B-7FE0-4063-9850-2C59C6B71DCC}">
      <dgm:prSet/>
      <dgm:spPr/>
      <dgm:t>
        <a:bodyPr/>
        <a:lstStyle/>
        <a:p>
          <a:endParaRPr lang="en-US"/>
        </a:p>
      </dgm:t>
    </dgm:pt>
    <dgm:pt modelId="{094C1CE9-4361-4680-A84A-81706F485810}" type="sibTrans" cxnId="{F199CA6B-7FE0-4063-9850-2C59C6B71DCC}">
      <dgm:prSet/>
      <dgm:spPr/>
      <dgm:t>
        <a:bodyPr/>
        <a:lstStyle/>
        <a:p>
          <a:endParaRPr lang="en-US"/>
        </a:p>
      </dgm:t>
    </dgm:pt>
    <dgm:pt modelId="{75D35A07-64D8-4EC8-864C-92A053CE7D68}">
      <dgm:prSet phldrT="[Text]" custT="1"/>
      <dgm:spPr>
        <a:xfrm>
          <a:off x="2731008" y="1756792"/>
          <a:ext cx="5803393" cy="1053112"/>
        </a:xfr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Many parents are lacking support and discontinuing breastfeeding before they want to. </a:t>
          </a:r>
          <a:endParaRPr lang="en-US" sz="1600" dirty="0">
            <a:solidFill>
              <a:sysClr val="windowText" lastClr="000000"/>
            </a:solidFill>
            <a:latin typeface="Calibri" panose="020F0502020204030204"/>
            <a:ea typeface="+mn-ea"/>
            <a:cs typeface="+mn-cs"/>
          </a:endParaRPr>
        </a:p>
      </dgm:t>
    </dgm:pt>
    <dgm:pt modelId="{F27372AF-DD89-4413-99CD-904E209E551D}" type="parTrans" cxnId="{4EA3CFE7-2A19-495A-A711-BB4BE5CBD2EB}">
      <dgm:prSet/>
      <dgm:spPr/>
      <dgm:t>
        <a:bodyPr/>
        <a:lstStyle/>
        <a:p>
          <a:endParaRPr lang="en-US"/>
        </a:p>
      </dgm:t>
    </dgm:pt>
    <dgm:pt modelId="{0D910E83-7181-4BBF-A8A0-638C8A59827C}" type="sibTrans" cxnId="{4EA3CFE7-2A19-495A-A711-BB4BE5CBD2EB}">
      <dgm:prSet/>
      <dgm:spPr/>
      <dgm:t>
        <a:bodyPr/>
        <a:lstStyle/>
        <a:p>
          <a:endParaRPr lang="en-US"/>
        </a:p>
      </dgm:t>
    </dgm:pt>
    <dgm:pt modelId="{F7DDD677-0F79-4B03-8982-340409B7879A}">
      <dgm:prSet phldrT="[Text]" custT="1"/>
      <dgm:spPr>
        <a:xfrm>
          <a:off x="2731008" y="4674705"/>
          <a:ext cx="5803393" cy="732600"/>
        </a:xfr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Date each PDSA launched, completed.</a:t>
          </a:r>
          <a:endParaRPr lang="en-US" sz="1600" dirty="0">
            <a:solidFill>
              <a:sysClr val="windowText" lastClr="000000"/>
            </a:solidFill>
            <a:latin typeface="Calibri" panose="020F0502020204030204"/>
            <a:ea typeface="+mn-ea"/>
            <a:cs typeface="+mn-cs"/>
          </a:endParaRPr>
        </a:p>
      </dgm:t>
    </dgm:pt>
    <dgm:pt modelId="{D8B1E61D-CD95-4630-8244-927C790B00ED}" type="parTrans" cxnId="{258E1A51-CC87-430D-ABF9-8D8A2CEE912F}">
      <dgm:prSet/>
      <dgm:spPr/>
      <dgm:t>
        <a:bodyPr/>
        <a:lstStyle/>
        <a:p>
          <a:endParaRPr lang="en-US"/>
        </a:p>
      </dgm:t>
    </dgm:pt>
    <dgm:pt modelId="{9856C320-1E85-4BC9-87A7-CE8466E73A2D}" type="sibTrans" cxnId="{258E1A51-CC87-430D-ABF9-8D8A2CEE912F}">
      <dgm:prSet/>
      <dgm:spPr/>
      <dgm:t>
        <a:bodyPr/>
        <a:lstStyle/>
        <a:p>
          <a:endParaRPr lang="en-US"/>
        </a:p>
      </dgm:t>
    </dgm:pt>
    <dgm:pt modelId="{2249B398-0C5E-4E5B-BDED-8970B003B638}">
      <dgm:prSet custT="1"/>
      <dgm:spPr/>
      <dgm:t>
        <a:bodyPr/>
        <a:lstStyle/>
        <a:p>
          <a:r>
            <a:rPr lang="en-US" sz="1600" dirty="0" smtClean="0">
              <a:solidFill>
                <a:sysClr val="windowText" lastClr="000000"/>
              </a:solidFill>
              <a:latin typeface="Calibri" panose="020F0502020204030204"/>
              <a:ea typeface="+mn-ea"/>
              <a:cs typeface="+mn-cs"/>
            </a:rPr>
            <a:t>Last step: Provide education to providers regarding where parent knowledge may be lacking and what interventions may be most helpful</a:t>
          </a:r>
          <a:endParaRPr lang="en-US" sz="1600" dirty="0">
            <a:solidFill>
              <a:sysClr val="windowText" lastClr="000000"/>
            </a:solidFill>
            <a:latin typeface="Calibri" panose="020F0502020204030204"/>
            <a:ea typeface="+mn-ea"/>
            <a:cs typeface="+mn-cs"/>
          </a:endParaRPr>
        </a:p>
      </dgm:t>
    </dgm:pt>
    <dgm:pt modelId="{FB350C98-B5F0-40C0-95B2-C72375C1CCF1}" type="parTrans" cxnId="{8D05DCA3-4140-45F4-BE6E-BBDDCC9BC03B}">
      <dgm:prSet/>
      <dgm:spPr/>
      <dgm:t>
        <a:bodyPr/>
        <a:lstStyle/>
        <a:p>
          <a:endParaRPr lang="en-US"/>
        </a:p>
      </dgm:t>
    </dgm:pt>
    <dgm:pt modelId="{34F70521-B413-440F-B8BC-A371403F9E1F}" type="sibTrans" cxnId="{8D05DCA3-4140-45F4-BE6E-BBDDCC9BC03B}">
      <dgm:prSet/>
      <dgm:spPr/>
      <dgm:t>
        <a:bodyPr/>
        <a:lstStyle/>
        <a:p>
          <a:endParaRPr lang="en-US"/>
        </a:p>
      </dgm:t>
    </dgm:pt>
    <dgm:pt modelId="{8F1142C3-B784-4016-BFCC-B7CADB5F8409}" type="pres">
      <dgm:prSet presAssocID="{78B05FC9-D276-4A07-82CB-AC391D08B6F5}" presName="Name0" presStyleCnt="0">
        <dgm:presLayoutVars>
          <dgm:dir/>
          <dgm:animLvl val="lvl"/>
          <dgm:resizeHandles val="exact"/>
        </dgm:presLayoutVars>
      </dgm:prSet>
      <dgm:spPr/>
      <dgm:t>
        <a:bodyPr/>
        <a:lstStyle/>
        <a:p>
          <a:endParaRPr lang="en-US"/>
        </a:p>
      </dgm:t>
    </dgm:pt>
    <dgm:pt modelId="{F1E50067-E7E4-4107-A51D-B8C33106E781}" type="pres">
      <dgm:prSet presAssocID="{23A3AFA6-B13B-489B-A46B-6687FDE40E13}" presName="linNode" presStyleCnt="0"/>
      <dgm:spPr/>
    </dgm:pt>
    <dgm:pt modelId="{E680A0CF-98D3-4A0C-9072-749E075594E9}" type="pres">
      <dgm:prSet presAssocID="{23A3AFA6-B13B-489B-A46B-6687FDE40E13}" presName="parTx" presStyleLbl="revTx" presStyleIdx="0" presStyleCnt="7">
        <dgm:presLayoutVars>
          <dgm:chMax val="1"/>
          <dgm:bulletEnabled val="1"/>
        </dgm:presLayoutVars>
      </dgm:prSet>
      <dgm:spPr/>
      <dgm:t>
        <a:bodyPr/>
        <a:lstStyle/>
        <a:p>
          <a:endParaRPr lang="en-US"/>
        </a:p>
      </dgm:t>
    </dgm:pt>
    <dgm:pt modelId="{6D570D22-2400-4AA0-ABD0-D7025A0FB700}" type="pres">
      <dgm:prSet presAssocID="{23A3AFA6-B13B-489B-A46B-6687FDE40E13}" presName="bracket" presStyleLbl="parChTrans1D1" presStyleIdx="0" presStyleCnt="7" custScaleY="58418"/>
      <dgm:spPr>
        <a:xfrm>
          <a:off x="2133600" y="177507"/>
          <a:ext cx="426720" cy="427970"/>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80BF52DD-451C-4315-865D-CBFD2907717D}" type="pres">
      <dgm:prSet presAssocID="{23A3AFA6-B13B-489B-A46B-6687FDE40E13}" presName="spH" presStyleCnt="0"/>
      <dgm:spPr/>
    </dgm:pt>
    <dgm:pt modelId="{D17170AC-1F0C-4EB3-A65A-0D85CEB86422}" type="pres">
      <dgm:prSet presAssocID="{23A3AFA6-B13B-489B-A46B-6687FDE40E13}" presName="desTx" presStyleLbl="node1" presStyleIdx="0" presStyleCnt="7">
        <dgm:presLayoutVars>
          <dgm:bulletEnabled val="1"/>
        </dgm:presLayoutVars>
      </dgm:prSet>
      <dgm:spPr/>
      <dgm:t>
        <a:bodyPr/>
        <a:lstStyle/>
        <a:p>
          <a:endParaRPr lang="en-US"/>
        </a:p>
      </dgm:t>
    </dgm:pt>
    <dgm:pt modelId="{01DAF31C-82C2-4100-9261-4433C3F7C549}" type="pres">
      <dgm:prSet presAssocID="{7A61AFC7-0B09-48C9-A0A7-9346A3046FAB}" presName="spV" presStyleCnt="0"/>
      <dgm:spPr/>
    </dgm:pt>
    <dgm:pt modelId="{F642FB94-BB8C-4948-8B0D-BC941AB1862E}" type="pres">
      <dgm:prSet presAssocID="{5FBC0F64-3125-49BF-840F-2F443A68BDC2}" presName="linNode" presStyleCnt="0"/>
      <dgm:spPr/>
    </dgm:pt>
    <dgm:pt modelId="{115C7564-30C5-4A8F-8876-466BC249709D}" type="pres">
      <dgm:prSet presAssocID="{5FBC0F64-3125-49BF-840F-2F443A68BDC2}" presName="parTx" presStyleLbl="revTx" presStyleIdx="1" presStyleCnt="7">
        <dgm:presLayoutVars>
          <dgm:chMax val="1"/>
          <dgm:bulletEnabled val="1"/>
        </dgm:presLayoutVars>
      </dgm:prSet>
      <dgm:spPr/>
      <dgm:t>
        <a:bodyPr/>
        <a:lstStyle/>
        <a:p>
          <a:endParaRPr lang="en-US"/>
        </a:p>
      </dgm:t>
    </dgm:pt>
    <dgm:pt modelId="{D50D5F9A-76DC-4C6E-B6B4-7840225F3BD9}" type="pres">
      <dgm:prSet presAssocID="{5FBC0F64-3125-49BF-840F-2F443A68BDC2}" presName="bracket" presStyleLbl="parChTrans1D1" presStyleIdx="1" presStyleCnt="7" custScaleY="64817"/>
      <dgm:spPr>
        <a:xfrm>
          <a:off x="2133600" y="1019867"/>
          <a:ext cx="426720" cy="474849"/>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A4A3162C-D362-4108-AF4B-D5659287C7F5}" type="pres">
      <dgm:prSet presAssocID="{5FBC0F64-3125-49BF-840F-2F443A68BDC2}" presName="spH" presStyleCnt="0"/>
      <dgm:spPr/>
    </dgm:pt>
    <dgm:pt modelId="{751F17BF-FDD8-4613-B5BB-B9FBDFA0334C}" type="pres">
      <dgm:prSet presAssocID="{5FBC0F64-3125-49BF-840F-2F443A68BDC2}" presName="desTx" presStyleLbl="node1" presStyleIdx="1" presStyleCnt="7">
        <dgm:presLayoutVars>
          <dgm:bulletEnabled val="1"/>
        </dgm:presLayoutVars>
      </dgm:prSet>
      <dgm:spPr/>
      <dgm:t>
        <a:bodyPr/>
        <a:lstStyle/>
        <a:p>
          <a:endParaRPr lang="en-US"/>
        </a:p>
      </dgm:t>
    </dgm:pt>
    <dgm:pt modelId="{17FD74FF-7702-42B6-B3DD-A74DDED9B434}" type="pres">
      <dgm:prSet presAssocID="{3E595E6E-B955-47FE-886F-AD5365D36725}" presName="spV" presStyleCnt="0"/>
      <dgm:spPr/>
    </dgm:pt>
    <dgm:pt modelId="{50E53184-DE8A-4C80-BEEE-606AD4561D23}" type="pres">
      <dgm:prSet presAssocID="{0C39AF44-80A8-4909-9017-EC682FC16446}" presName="linNode" presStyleCnt="0"/>
      <dgm:spPr/>
    </dgm:pt>
    <dgm:pt modelId="{9D077E78-0E9C-46AD-8A74-7B3899C15CD8}" type="pres">
      <dgm:prSet presAssocID="{0C39AF44-80A8-4909-9017-EC682FC16446}" presName="parTx" presStyleLbl="revTx" presStyleIdx="2" presStyleCnt="7">
        <dgm:presLayoutVars>
          <dgm:chMax val="1"/>
          <dgm:bulletEnabled val="1"/>
        </dgm:presLayoutVars>
      </dgm:prSet>
      <dgm:spPr/>
      <dgm:t>
        <a:bodyPr/>
        <a:lstStyle/>
        <a:p>
          <a:endParaRPr lang="en-US"/>
        </a:p>
      </dgm:t>
    </dgm:pt>
    <dgm:pt modelId="{3F17E1D1-AB1D-4C0D-9B27-E12DB15ADE55}" type="pres">
      <dgm:prSet presAssocID="{0C39AF44-80A8-4909-9017-EC682FC16446}" presName="bracket" presStyleLbl="parChTrans1D1" presStyleIdx="2" presStyleCnt="7" custScaleY="61337"/>
      <dgm:spPr>
        <a:xfrm>
          <a:off x="2133600" y="1960374"/>
          <a:ext cx="426720" cy="64594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DF653467-87A7-41D5-A1CA-44172674291A}" type="pres">
      <dgm:prSet presAssocID="{0C39AF44-80A8-4909-9017-EC682FC16446}" presName="spH" presStyleCnt="0"/>
      <dgm:spPr/>
    </dgm:pt>
    <dgm:pt modelId="{27414293-2DD2-476B-96CA-CF84F88EA85C}" type="pres">
      <dgm:prSet presAssocID="{0C39AF44-80A8-4909-9017-EC682FC16446}" presName="desTx" presStyleLbl="node1" presStyleIdx="2" presStyleCnt="7" custLinFactNeighborX="6088">
        <dgm:presLayoutVars>
          <dgm:bulletEnabled val="1"/>
        </dgm:presLayoutVars>
      </dgm:prSet>
      <dgm:spPr>
        <a:prstGeom prst="rect">
          <a:avLst/>
        </a:prstGeom>
      </dgm:spPr>
      <dgm:t>
        <a:bodyPr/>
        <a:lstStyle/>
        <a:p>
          <a:endParaRPr lang="en-US"/>
        </a:p>
      </dgm:t>
    </dgm:pt>
    <dgm:pt modelId="{5F6688D9-7D39-40B1-B6AE-0648126063F7}" type="pres">
      <dgm:prSet presAssocID="{156988DD-B059-4030-810C-ACE544FC0D2B}" presName="spV" presStyleCnt="0"/>
      <dgm:spPr/>
    </dgm:pt>
    <dgm:pt modelId="{AACE447C-F5A8-4782-A028-24C49C473647}" type="pres">
      <dgm:prSet presAssocID="{4579C739-9B1A-4433-84B2-C9284774BA7B}" presName="linNode" presStyleCnt="0"/>
      <dgm:spPr/>
    </dgm:pt>
    <dgm:pt modelId="{21E230A2-64D0-4C8B-854F-5F59CC7EA649}" type="pres">
      <dgm:prSet presAssocID="{4579C739-9B1A-4433-84B2-C9284774BA7B}" presName="parTx" presStyleLbl="revTx" presStyleIdx="3" presStyleCnt="7">
        <dgm:presLayoutVars>
          <dgm:chMax val="1"/>
          <dgm:bulletEnabled val="1"/>
        </dgm:presLayoutVars>
      </dgm:prSet>
      <dgm:spPr/>
      <dgm:t>
        <a:bodyPr/>
        <a:lstStyle/>
        <a:p>
          <a:endParaRPr lang="en-US"/>
        </a:p>
      </dgm:t>
    </dgm:pt>
    <dgm:pt modelId="{BEEEAB6E-FEEE-4F83-B0ED-A139C5EAF7B5}" type="pres">
      <dgm:prSet presAssocID="{4579C739-9B1A-4433-84B2-C9284774BA7B}" presName="bracket" presStyleLbl="parChTrans1D1" presStyleIdx="3" presStyleCnt="7" custScaleY="66652"/>
      <dgm:spPr>
        <a:xfrm>
          <a:off x="2133600" y="3065258"/>
          <a:ext cx="426720" cy="48829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5153FEFB-B68A-4A98-B610-E6F90F05FAEC}" type="pres">
      <dgm:prSet presAssocID="{4579C739-9B1A-4433-84B2-C9284774BA7B}" presName="spH" presStyleCnt="0"/>
      <dgm:spPr/>
    </dgm:pt>
    <dgm:pt modelId="{ACBBEEB6-2E01-4AE7-A6CA-C6E79DDB90FB}" type="pres">
      <dgm:prSet presAssocID="{4579C739-9B1A-4433-84B2-C9284774BA7B}" presName="desTx" presStyleLbl="node1" presStyleIdx="3" presStyleCnt="7">
        <dgm:presLayoutVars>
          <dgm:bulletEnabled val="1"/>
        </dgm:presLayoutVars>
      </dgm:prSet>
      <dgm:spPr>
        <a:prstGeom prst="rect">
          <a:avLst/>
        </a:prstGeom>
      </dgm:spPr>
      <dgm:t>
        <a:bodyPr/>
        <a:lstStyle/>
        <a:p>
          <a:endParaRPr lang="en-US"/>
        </a:p>
      </dgm:t>
    </dgm:pt>
    <dgm:pt modelId="{3D63994A-DED2-4CE2-92EA-9DFB02B0E65B}" type="pres">
      <dgm:prSet presAssocID="{8E0D6C29-B589-4E34-B403-17513CF6DEDA}" presName="spV" presStyleCnt="0"/>
      <dgm:spPr/>
    </dgm:pt>
    <dgm:pt modelId="{E3A77278-5CE5-4FE7-AE08-3D6A94BDA486}" type="pres">
      <dgm:prSet presAssocID="{4116D923-3DE5-4EC5-BFDB-86285A8C3598}" presName="linNode" presStyleCnt="0"/>
      <dgm:spPr/>
    </dgm:pt>
    <dgm:pt modelId="{7322587A-D17B-491D-A5C5-528BA13D75A5}" type="pres">
      <dgm:prSet presAssocID="{4116D923-3DE5-4EC5-BFDB-86285A8C3598}" presName="parTx" presStyleLbl="revTx" presStyleIdx="4" presStyleCnt="7">
        <dgm:presLayoutVars>
          <dgm:chMax val="1"/>
          <dgm:bulletEnabled val="1"/>
        </dgm:presLayoutVars>
      </dgm:prSet>
      <dgm:spPr/>
      <dgm:t>
        <a:bodyPr/>
        <a:lstStyle/>
        <a:p>
          <a:endParaRPr lang="en-US"/>
        </a:p>
      </dgm:t>
    </dgm:pt>
    <dgm:pt modelId="{5A73C570-93D4-4BB4-A97B-49E93FBB10AF}" type="pres">
      <dgm:prSet presAssocID="{4116D923-3DE5-4EC5-BFDB-86285A8C3598}" presName="bracket" presStyleLbl="parChTrans1D1" presStyleIdx="4" presStyleCnt="7" custScaleY="69943"/>
      <dgm:spPr>
        <a:xfrm>
          <a:off x="2133600" y="3919003"/>
          <a:ext cx="426720" cy="51240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E8AAC000-7280-4CD8-AE6A-A316A0E39DB1}" type="pres">
      <dgm:prSet presAssocID="{4116D923-3DE5-4EC5-BFDB-86285A8C3598}" presName="spH" presStyleCnt="0"/>
      <dgm:spPr/>
    </dgm:pt>
    <dgm:pt modelId="{75C79C7C-3729-4806-AAEE-46D8F6DADC47}" type="pres">
      <dgm:prSet presAssocID="{4116D923-3DE5-4EC5-BFDB-86285A8C3598}" presName="desTx" presStyleLbl="node1" presStyleIdx="4" presStyleCnt="7">
        <dgm:presLayoutVars>
          <dgm:bulletEnabled val="1"/>
        </dgm:presLayoutVars>
      </dgm:prSet>
      <dgm:spPr/>
      <dgm:t>
        <a:bodyPr/>
        <a:lstStyle/>
        <a:p>
          <a:endParaRPr lang="en-US"/>
        </a:p>
      </dgm:t>
    </dgm:pt>
    <dgm:pt modelId="{FBA0BA17-AFBB-4F49-A492-1D67F6EF476E}" type="pres">
      <dgm:prSet presAssocID="{2B5C527C-2A5F-4F71-9138-CA7B8E4F7548}" presName="spV" presStyleCnt="0"/>
      <dgm:spPr/>
    </dgm:pt>
    <dgm:pt modelId="{7314BAF3-18FB-4FBD-893A-5910253B3749}" type="pres">
      <dgm:prSet presAssocID="{92574F46-373C-491B-B78A-0DB237A8F20D}" presName="linNode" presStyleCnt="0"/>
      <dgm:spPr/>
    </dgm:pt>
    <dgm:pt modelId="{12A0EA5F-1926-48BF-83F6-B4F870D4B0A4}" type="pres">
      <dgm:prSet presAssocID="{92574F46-373C-491B-B78A-0DB237A8F20D}" presName="parTx" presStyleLbl="revTx" presStyleIdx="5" presStyleCnt="7">
        <dgm:presLayoutVars>
          <dgm:chMax val="1"/>
          <dgm:bulletEnabled val="1"/>
        </dgm:presLayoutVars>
      </dgm:prSet>
      <dgm:spPr/>
      <dgm:t>
        <a:bodyPr/>
        <a:lstStyle/>
        <a:p>
          <a:endParaRPr lang="en-US"/>
        </a:p>
      </dgm:t>
    </dgm:pt>
    <dgm:pt modelId="{3A65A123-C233-4E3C-932E-9E4C8554CA5E}" type="pres">
      <dgm:prSet presAssocID="{92574F46-373C-491B-B78A-0DB237A8F20D}" presName="bracket" presStyleLbl="parChTrans1D1" presStyleIdx="5" presStyleCnt="7" custScaleY="73233"/>
      <dgm:spPr>
        <a:xfrm>
          <a:off x="2133600" y="4772752"/>
          <a:ext cx="426720" cy="536504"/>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4A30ABBE-2F36-4DD2-9F8D-72916AFA1899}" type="pres">
      <dgm:prSet presAssocID="{92574F46-373C-491B-B78A-0DB237A8F20D}" presName="spH" presStyleCnt="0"/>
      <dgm:spPr/>
    </dgm:pt>
    <dgm:pt modelId="{73D0CDEF-A320-49DE-BBCD-C1B64239A42A}" type="pres">
      <dgm:prSet presAssocID="{92574F46-373C-491B-B78A-0DB237A8F20D}" presName="desTx" presStyleLbl="node1" presStyleIdx="5" presStyleCnt="7">
        <dgm:presLayoutVars>
          <dgm:bulletEnabled val="1"/>
        </dgm:presLayoutVars>
      </dgm:prSet>
      <dgm:spPr>
        <a:prstGeom prst="rect">
          <a:avLst/>
        </a:prstGeom>
      </dgm:spPr>
      <dgm:t>
        <a:bodyPr/>
        <a:lstStyle/>
        <a:p>
          <a:endParaRPr lang="en-US"/>
        </a:p>
      </dgm:t>
    </dgm:pt>
    <dgm:pt modelId="{BF361E9D-58A8-48D0-8591-33CFE3361D9D}" type="pres">
      <dgm:prSet presAssocID="{8786E44A-3A10-4E65-BB66-8F7FCC063FBE}" presName="spV" presStyleCnt="0"/>
      <dgm:spPr/>
    </dgm:pt>
    <dgm:pt modelId="{7F521090-8B6F-479E-99C2-4578B9EFFDB7}" type="pres">
      <dgm:prSet presAssocID="{3A08CB7D-CF45-452D-9A18-25D9A783F106}" presName="linNode" presStyleCnt="0"/>
      <dgm:spPr/>
    </dgm:pt>
    <dgm:pt modelId="{7240E5F8-C9A4-4722-8F67-A02EC9104147}" type="pres">
      <dgm:prSet presAssocID="{3A08CB7D-CF45-452D-9A18-25D9A783F106}" presName="parTx" presStyleLbl="revTx" presStyleIdx="6" presStyleCnt="7">
        <dgm:presLayoutVars>
          <dgm:chMax val="1"/>
          <dgm:bulletEnabled val="1"/>
        </dgm:presLayoutVars>
      </dgm:prSet>
      <dgm:spPr/>
      <dgm:t>
        <a:bodyPr/>
        <a:lstStyle/>
        <a:p>
          <a:endParaRPr lang="en-US"/>
        </a:p>
      </dgm:t>
    </dgm:pt>
    <dgm:pt modelId="{F153D6AF-CB77-4456-B3AF-AA29308BA3EF}" type="pres">
      <dgm:prSet presAssocID="{3A08CB7D-CF45-452D-9A18-25D9A783F106}" presName="bracket" presStyleLbl="parChTrans1D1" presStyleIdx="6" presStyleCnt="7" custScaleY="69864"/>
      <dgm:spPr>
        <a:xfrm>
          <a:off x="2133600" y="5657792"/>
          <a:ext cx="426720" cy="54381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8E8C6D19-5F05-4000-A7C6-F7C86DC5533B}" type="pres">
      <dgm:prSet presAssocID="{3A08CB7D-CF45-452D-9A18-25D9A783F106}" presName="spH" presStyleCnt="0"/>
      <dgm:spPr/>
    </dgm:pt>
    <dgm:pt modelId="{4DB6B1F6-7160-4409-B1BE-7A15B209AB12}" type="pres">
      <dgm:prSet presAssocID="{3A08CB7D-CF45-452D-9A18-25D9A783F106}" presName="desTx" presStyleLbl="node1" presStyleIdx="6" presStyleCnt="7">
        <dgm:presLayoutVars>
          <dgm:bulletEnabled val="1"/>
        </dgm:presLayoutVars>
      </dgm:prSet>
      <dgm:spPr/>
      <dgm:t>
        <a:bodyPr/>
        <a:lstStyle/>
        <a:p>
          <a:endParaRPr lang="en-US"/>
        </a:p>
      </dgm:t>
    </dgm:pt>
  </dgm:ptLst>
  <dgm:cxnLst>
    <dgm:cxn modelId="{7181E062-C273-400C-83DB-0120FBD04AB1}" srcId="{78B05FC9-D276-4A07-82CB-AC391D08B6F5}" destId="{0C39AF44-80A8-4909-9017-EC682FC16446}" srcOrd="2" destOrd="0" parTransId="{BB5F584F-A29E-404D-80AD-88ECD20B955A}" sibTransId="{156988DD-B059-4030-810C-ACE544FC0D2B}"/>
    <dgm:cxn modelId="{814148EA-9BCB-4C87-91BC-7079BD9C4434}" type="presOf" srcId="{4579C739-9B1A-4433-84B2-C9284774BA7B}" destId="{21E230A2-64D0-4C8B-854F-5F59CC7EA649}" srcOrd="0" destOrd="0" presId="urn:diagrams.loki3.com/BracketList"/>
    <dgm:cxn modelId="{45F19CFD-B1D7-42DF-8C08-649E0400263D}" type="presOf" srcId="{92574F46-373C-491B-B78A-0DB237A8F20D}" destId="{12A0EA5F-1926-48BF-83F6-B4F870D4B0A4}" srcOrd="0" destOrd="0" presId="urn:diagrams.loki3.com/BracketList"/>
    <dgm:cxn modelId="{41A19FB9-1912-4A19-8DF3-BA505562A5A0}" type="presOf" srcId="{75D35A07-64D8-4EC8-864C-92A053CE7D68}" destId="{27414293-2DD2-476B-96CA-CF84F88EA85C}" srcOrd="0" destOrd="0" presId="urn:diagrams.loki3.com/BracketList"/>
    <dgm:cxn modelId="{C935C025-B350-49D2-8CCA-2285546782FB}" type="presOf" srcId="{23A3AFA6-B13B-489B-A46B-6687FDE40E13}" destId="{E680A0CF-98D3-4A0C-9072-749E075594E9}" srcOrd="0" destOrd="0" presId="urn:diagrams.loki3.com/BracketList"/>
    <dgm:cxn modelId="{7882C875-A119-4191-852D-1A7B2676EF1B}" srcId="{78B05FC9-D276-4A07-82CB-AC391D08B6F5}" destId="{23A3AFA6-B13B-489B-A46B-6687FDE40E13}" srcOrd="0" destOrd="0" parTransId="{836E1FB7-41B8-4E8F-B457-AF5703EF04D9}" sibTransId="{7A61AFC7-0B09-48C9-A0A7-9346A3046FAB}"/>
    <dgm:cxn modelId="{2CCD0DFA-72EF-4ED8-8B56-7744313C4149}" type="presOf" srcId="{3A08CB7D-CF45-452D-9A18-25D9A783F106}" destId="{7240E5F8-C9A4-4722-8F67-A02EC9104147}" srcOrd="0" destOrd="0" presId="urn:diagrams.loki3.com/BracketList"/>
    <dgm:cxn modelId="{3D258F68-FB42-4257-A4EE-BCEA781960CC}" srcId="{92574F46-373C-491B-B78A-0DB237A8F20D}" destId="{FE7E4222-A842-4F8C-9EE0-1A5A64A0F78B}" srcOrd="1" destOrd="0" parTransId="{DFA94B34-BC70-4652-84D4-5CCF9FC87A31}" sibTransId="{07999A3B-C1FC-40E6-B8E2-94883A2EEA09}"/>
    <dgm:cxn modelId="{258E1A51-CC87-430D-ABF9-8D8A2CEE912F}" srcId="{92574F46-373C-491B-B78A-0DB237A8F20D}" destId="{F7DDD677-0F79-4B03-8982-340409B7879A}" srcOrd="2" destOrd="0" parTransId="{D8B1E61D-CD95-4630-8244-927C790B00ED}" sibTransId="{9856C320-1E85-4BC9-87A7-CE8466E73A2D}"/>
    <dgm:cxn modelId="{41792CFF-8ADA-4B31-9079-347A8AF001BA}" srcId="{78B05FC9-D276-4A07-82CB-AC391D08B6F5}" destId="{92574F46-373C-491B-B78A-0DB237A8F20D}" srcOrd="5" destOrd="0" parTransId="{44214B7D-93D4-4423-BA77-60C104AF58B9}" sibTransId="{8786E44A-3A10-4E65-BB66-8F7FCC063FBE}"/>
    <dgm:cxn modelId="{312D7F26-6BC7-4814-B1BE-2BBFD19598E6}" srcId="{78B05FC9-D276-4A07-82CB-AC391D08B6F5}" destId="{4116D923-3DE5-4EC5-BFDB-86285A8C3598}" srcOrd="4" destOrd="0" parTransId="{DA854F54-B4EC-4130-9E51-B3E5DA9923DF}" sibTransId="{2B5C527C-2A5F-4F71-9138-CA7B8E4F7548}"/>
    <dgm:cxn modelId="{7C55FC01-1114-40B7-A72C-5C1A2CC8BCAA}" type="presOf" srcId="{6773ABD8-EA2F-4981-AD7D-A33765B8EACC}" destId="{ACBBEEB6-2E01-4AE7-A6CA-C6E79DDB90FB}" srcOrd="0" destOrd="1" presId="urn:diagrams.loki3.com/BracketList"/>
    <dgm:cxn modelId="{4CC1254A-733D-4FE5-8AA3-23E01E7D9AD6}" type="presOf" srcId="{5FBC0F64-3125-49BF-840F-2F443A68BDC2}" destId="{115C7564-30C5-4A8F-8876-466BC249709D}" srcOrd="0" destOrd="0" presId="urn:diagrams.loki3.com/BracketList"/>
    <dgm:cxn modelId="{C36E4F41-5493-437F-BC53-BF5BB0B2D5B1}" srcId="{4579C739-9B1A-4433-84B2-C9284774BA7B}" destId="{BDA20F66-4E23-47B5-AAB7-687B7DCDED00}" srcOrd="0" destOrd="0" parTransId="{406BE115-C2F1-4F53-B5B3-01C28047908F}" sibTransId="{3CF7C7F8-401D-4A06-B410-0ADED022F434}"/>
    <dgm:cxn modelId="{90DB13E8-ED30-419C-ADDB-6DF68D550EDA}" type="presOf" srcId="{78B05FC9-D276-4A07-82CB-AC391D08B6F5}" destId="{8F1142C3-B784-4016-BFCC-B7CADB5F8409}" srcOrd="0" destOrd="0" presId="urn:diagrams.loki3.com/BracketList"/>
    <dgm:cxn modelId="{384A93AA-7CD9-458F-84B3-3C00AAE8ABAA}" srcId="{3A08CB7D-CF45-452D-9A18-25D9A783F106}" destId="{77D1A00C-0B5A-49EB-823C-92741D5D63F3}" srcOrd="0" destOrd="0" parTransId="{51B83B93-60BE-4F36-AB43-108AF1693B07}" sibTransId="{9137D04F-9163-43E0-AD78-F71976DEDD91}"/>
    <dgm:cxn modelId="{8D05DCA3-4140-45F4-BE6E-BBDDCC9BC03B}" srcId="{3A08CB7D-CF45-452D-9A18-25D9A783F106}" destId="{2249B398-0C5E-4E5B-BDED-8970B003B638}" srcOrd="1" destOrd="0" parTransId="{FB350C98-B5F0-40C0-95B2-C72375C1CCF1}" sibTransId="{34F70521-B413-440F-B8BC-A371403F9E1F}"/>
    <dgm:cxn modelId="{21ACE0F2-E2EF-4ECE-908E-3A0557ECD999}" type="presOf" srcId="{2249B398-0C5E-4E5B-BDED-8970B003B638}" destId="{4DB6B1F6-7160-4409-B1BE-7A15B209AB12}" srcOrd="0" destOrd="1" presId="urn:diagrams.loki3.com/BracketList"/>
    <dgm:cxn modelId="{876D57BB-7599-4ADD-81D1-37A9A01588BD}" srcId="{78B05FC9-D276-4A07-82CB-AC391D08B6F5}" destId="{4579C739-9B1A-4433-84B2-C9284774BA7B}" srcOrd="3" destOrd="0" parTransId="{B47CD5C7-AB18-4BB9-B5F2-81622E221E95}" sibTransId="{8E0D6C29-B589-4E34-B403-17513CF6DEDA}"/>
    <dgm:cxn modelId="{E9C0B154-3E97-4B01-A45C-72CAC922521C}" type="presOf" srcId="{64E7A648-6028-43E8-9DC0-8C6598AEFD20}" destId="{75C79C7C-3729-4806-AAEE-46D8F6DADC47}" srcOrd="0" destOrd="0" presId="urn:diagrams.loki3.com/BracketList"/>
    <dgm:cxn modelId="{231A58C5-5540-40F4-BF97-59839A76F7DF}" type="presOf" srcId="{C574DDDE-1C8E-44C0-88BA-DA7F9F2F5D62}" destId="{73D0CDEF-A320-49DE-BBCD-C1B64239A42A}" srcOrd="0" destOrd="0" presId="urn:diagrams.loki3.com/BracketList"/>
    <dgm:cxn modelId="{644BDA21-EB70-47C0-B2A4-AC7753E8B130}" type="presOf" srcId="{B0A966FA-6428-4D34-9A3E-37A364C55447}" destId="{27414293-2DD2-476B-96CA-CF84F88EA85C}" srcOrd="0" destOrd="1" presId="urn:diagrams.loki3.com/BracketList"/>
    <dgm:cxn modelId="{369361BD-FCE8-4E52-ADF3-EB28628409AF}" srcId="{78B05FC9-D276-4A07-82CB-AC391D08B6F5}" destId="{5FBC0F64-3125-49BF-840F-2F443A68BDC2}" srcOrd="1" destOrd="0" parTransId="{B0593E55-7BBA-49F8-9CA4-5AA4C9F21BE0}" sibTransId="{3E595E6E-B955-47FE-886F-AD5365D36725}"/>
    <dgm:cxn modelId="{1B6DFF90-F503-4C0F-8043-BC44F6EDCE01}" srcId="{0C39AF44-80A8-4909-9017-EC682FC16446}" destId="{B0A966FA-6428-4D34-9A3E-37A364C55447}" srcOrd="1" destOrd="0" parTransId="{CDAC0042-7ECE-4C22-9D11-63ACDBEBA70C}" sibTransId="{601BAAAD-70A9-416A-A707-D0099D7C5C81}"/>
    <dgm:cxn modelId="{3474F3FE-9BDD-4A1B-BDF6-D1FE15CAB424}" srcId="{5FBC0F64-3125-49BF-840F-2F443A68BDC2}" destId="{A25D86C3-EADB-4275-95F0-CD9034AE095F}" srcOrd="0" destOrd="0" parTransId="{C17B3235-A1B1-4E35-A7B0-6096F37B2902}" sibTransId="{535956B3-8C12-4973-AD83-B9DE006810F8}"/>
    <dgm:cxn modelId="{A50A5E69-EA8E-4A85-B15E-94E12F047BC8}" type="presOf" srcId="{F7DDD677-0F79-4B03-8982-340409B7879A}" destId="{73D0CDEF-A320-49DE-BBCD-C1B64239A42A}" srcOrd="0" destOrd="2" presId="urn:diagrams.loki3.com/BracketList"/>
    <dgm:cxn modelId="{410D285F-6800-4E2F-9408-70DE0811CD9A}" type="presOf" srcId="{A25D86C3-EADB-4275-95F0-CD9034AE095F}" destId="{751F17BF-FDD8-4613-B5BB-B9FBDFA0334C}" srcOrd="0" destOrd="0" presId="urn:diagrams.loki3.com/BracketList"/>
    <dgm:cxn modelId="{7E66283D-97AE-47D7-B763-285373F879C8}" srcId="{4116D923-3DE5-4EC5-BFDB-86285A8C3598}" destId="{64E7A648-6028-43E8-9DC0-8C6598AEFD20}" srcOrd="0" destOrd="0" parTransId="{5E2BA33E-1491-466E-8A19-EEF93FAFE440}" sibTransId="{7B5DD2BD-721A-4E33-83DC-8B7E4D1E6FBF}"/>
    <dgm:cxn modelId="{4EA3CFE7-2A19-495A-A711-BB4BE5CBD2EB}" srcId="{0C39AF44-80A8-4909-9017-EC682FC16446}" destId="{75D35A07-64D8-4EC8-864C-92A053CE7D68}" srcOrd="0" destOrd="0" parTransId="{F27372AF-DD89-4413-99CD-904E209E551D}" sibTransId="{0D910E83-7181-4BBF-A8A0-638C8A59827C}"/>
    <dgm:cxn modelId="{8CA5E71D-B33B-4F4E-9800-6C73F59CF629}" type="presOf" srcId="{0C39AF44-80A8-4909-9017-EC682FC16446}" destId="{9D077E78-0E9C-46AD-8A74-7B3899C15CD8}" srcOrd="0" destOrd="0" presId="urn:diagrams.loki3.com/BracketList"/>
    <dgm:cxn modelId="{F199CA6B-7FE0-4063-9850-2C59C6B71DCC}" srcId="{4579C739-9B1A-4433-84B2-C9284774BA7B}" destId="{6773ABD8-EA2F-4981-AD7D-A33765B8EACC}" srcOrd="1" destOrd="0" parTransId="{FEE3BE24-5AF8-410F-8A8A-81303EFF89D9}" sibTransId="{094C1CE9-4361-4680-A84A-81706F485810}"/>
    <dgm:cxn modelId="{5CF8CAE2-F253-4CDD-A51D-7CDB72451BAB}" type="presOf" srcId="{77D1A00C-0B5A-49EB-823C-92741D5D63F3}" destId="{4DB6B1F6-7160-4409-B1BE-7A15B209AB12}" srcOrd="0" destOrd="0" presId="urn:diagrams.loki3.com/BracketList"/>
    <dgm:cxn modelId="{D3705155-5226-4F07-B5F5-CE65EC2D21AF}" srcId="{92574F46-373C-491B-B78A-0DB237A8F20D}" destId="{C574DDDE-1C8E-44C0-88BA-DA7F9F2F5D62}" srcOrd="0" destOrd="0" parTransId="{5F1FC445-FE69-4207-91C3-E343E67DEE6F}" sibTransId="{80766AF2-9C43-43B6-A2E8-D5D5EBAC48FF}"/>
    <dgm:cxn modelId="{5B8F41FE-CEF1-41A8-91C3-E58CD895CE4F}" type="presOf" srcId="{3813E08C-A6B4-4575-8607-27256BFF40E7}" destId="{D17170AC-1F0C-4EB3-A65A-0D85CEB86422}" srcOrd="0" destOrd="0" presId="urn:diagrams.loki3.com/BracketList"/>
    <dgm:cxn modelId="{54725FA8-5613-4976-AD64-921163BAA73B}" srcId="{78B05FC9-D276-4A07-82CB-AC391D08B6F5}" destId="{3A08CB7D-CF45-452D-9A18-25D9A783F106}" srcOrd="6" destOrd="0" parTransId="{5A6A79BE-34FA-44CC-B83A-8F4B4CF983CB}" sibTransId="{CAD487F5-A709-437E-ABFE-06F6E019932C}"/>
    <dgm:cxn modelId="{92BA6121-2F40-4600-ADDB-8F5E61F36BFF}" type="presOf" srcId="{4116D923-3DE5-4EC5-BFDB-86285A8C3598}" destId="{7322587A-D17B-491D-A5C5-528BA13D75A5}" srcOrd="0" destOrd="0" presId="urn:diagrams.loki3.com/BracketList"/>
    <dgm:cxn modelId="{73F6FCDE-F35A-47E3-8120-33A6184801CD}" srcId="{23A3AFA6-B13B-489B-A46B-6687FDE40E13}" destId="{3813E08C-A6B4-4575-8607-27256BFF40E7}" srcOrd="0" destOrd="0" parTransId="{E483DFA1-6A3E-467C-B337-E3E6EFC9D0DB}" sibTransId="{C6772784-C542-4609-A52B-276462F04E2D}"/>
    <dgm:cxn modelId="{2C19ECD2-FB2F-42DF-92B1-D5612FACEE12}" type="presOf" srcId="{FE7E4222-A842-4F8C-9EE0-1A5A64A0F78B}" destId="{73D0CDEF-A320-49DE-BBCD-C1B64239A42A}" srcOrd="0" destOrd="1" presId="urn:diagrams.loki3.com/BracketList"/>
    <dgm:cxn modelId="{A5C845C4-7CAB-43B3-AC0B-DA9B10EDB85D}" type="presOf" srcId="{BDA20F66-4E23-47B5-AAB7-687B7DCDED00}" destId="{ACBBEEB6-2E01-4AE7-A6CA-C6E79DDB90FB}" srcOrd="0" destOrd="0" presId="urn:diagrams.loki3.com/BracketList"/>
    <dgm:cxn modelId="{0077B798-3CA8-4945-8833-3A893744F24E}" type="presParOf" srcId="{8F1142C3-B784-4016-BFCC-B7CADB5F8409}" destId="{F1E50067-E7E4-4107-A51D-B8C33106E781}" srcOrd="0" destOrd="0" presId="urn:diagrams.loki3.com/BracketList"/>
    <dgm:cxn modelId="{163228DD-23C0-4F97-BE4F-780915B36850}" type="presParOf" srcId="{F1E50067-E7E4-4107-A51D-B8C33106E781}" destId="{E680A0CF-98D3-4A0C-9072-749E075594E9}" srcOrd="0" destOrd="0" presId="urn:diagrams.loki3.com/BracketList"/>
    <dgm:cxn modelId="{24A77986-1595-4B76-82F8-5A6B9D954799}" type="presParOf" srcId="{F1E50067-E7E4-4107-A51D-B8C33106E781}" destId="{6D570D22-2400-4AA0-ABD0-D7025A0FB700}" srcOrd="1" destOrd="0" presId="urn:diagrams.loki3.com/BracketList"/>
    <dgm:cxn modelId="{6E614F4C-2FBF-49C7-8825-855A6E98360B}" type="presParOf" srcId="{F1E50067-E7E4-4107-A51D-B8C33106E781}" destId="{80BF52DD-451C-4315-865D-CBFD2907717D}" srcOrd="2" destOrd="0" presId="urn:diagrams.loki3.com/BracketList"/>
    <dgm:cxn modelId="{32E8B352-299B-4029-BEDA-D79992E77986}" type="presParOf" srcId="{F1E50067-E7E4-4107-A51D-B8C33106E781}" destId="{D17170AC-1F0C-4EB3-A65A-0D85CEB86422}" srcOrd="3" destOrd="0" presId="urn:diagrams.loki3.com/BracketList"/>
    <dgm:cxn modelId="{0416D76A-30A5-495C-B3BA-9C488C9F0C48}" type="presParOf" srcId="{8F1142C3-B784-4016-BFCC-B7CADB5F8409}" destId="{01DAF31C-82C2-4100-9261-4433C3F7C549}" srcOrd="1" destOrd="0" presId="urn:diagrams.loki3.com/BracketList"/>
    <dgm:cxn modelId="{6D45503C-C081-4CF3-9E09-A1D47B3213A6}" type="presParOf" srcId="{8F1142C3-B784-4016-BFCC-B7CADB5F8409}" destId="{F642FB94-BB8C-4948-8B0D-BC941AB1862E}" srcOrd="2" destOrd="0" presId="urn:diagrams.loki3.com/BracketList"/>
    <dgm:cxn modelId="{B7F8752D-8194-4A31-B78A-D10E3FF1C4DD}" type="presParOf" srcId="{F642FB94-BB8C-4948-8B0D-BC941AB1862E}" destId="{115C7564-30C5-4A8F-8876-466BC249709D}" srcOrd="0" destOrd="0" presId="urn:diagrams.loki3.com/BracketList"/>
    <dgm:cxn modelId="{69F392BA-75CE-47C9-91C0-88ED53506DDF}" type="presParOf" srcId="{F642FB94-BB8C-4948-8B0D-BC941AB1862E}" destId="{D50D5F9A-76DC-4C6E-B6B4-7840225F3BD9}" srcOrd="1" destOrd="0" presId="urn:diagrams.loki3.com/BracketList"/>
    <dgm:cxn modelId="{EE568D74-394F-408E-93FA-5CF1D359A31B}" type="presParOf" srcId="{F642FB94-BB8C-4948-8B0D-BC941AB1862E}" destId="{A4A3162C-D362-4108-AF4B-D5659287C7F5}" srcOrd="2" destOrd="0" presId="urn:diagrams.loki3.com/BracketList"/>
    <dgm:cxn modelId="{51CE7340-037E-4BD8-B237-71566BB78AF1}" type="presParOf" srcId="{F642FB94-BB8C-4948-8B0D-BC941AB1862E}" destId="{751F17BF-FDD8-4613-B5BB-B9FBDFA0334C}" srcOrd="3" destOrd="0" presId="urn:diagrams.loki3.com/BracketList"/>
    <dgm:cxn modelId="{891A258D-3D0C-489C-A914-5972F376CE4A}" type="presParOf" srcId="{8F1142C3-B784-4016-BFCC-B7CADB5F8409}" destId="{17FD74FF-7702-42B6-B3DD-A74DDED9B434}" srcOrd="3" destOrd="0" presId="urn:diagrams.loki3.com/BracketList"/>
    <dgm:cxn modelId="{EDD670E7-AC52-4F0C-A42B-DA4CC9FCA2EA}" type="presParOf" srcId="{8F1142C3-B784-4016-BFCC-B7CADB5F8409}" destId="{50E53184-DE8A-4C80-BEEE-606AD4561D23}" srcOrd="4" destOrd="0" presId="urn:diagrams.loki3.com/BracketList"/>
    <dgm:cxn modelId="{7833B2C7-5A15-4C04-9C99-43E245F6BD9D}" type="presParOf" srcId="{50E53184-DE8A-4C80-BEEE-606AD4561D23}" destId="{9D077E78-0E9C-46AD-8A74-7B3899C15CD8}" srcOrd="0" destOrd="0" presId="urn:diagrams.loki3.com/BracketList"/>
    <dgm:cxn modelId="{AC04FC3D-78EF-44EF-AEF1-422E5C9C5BA5}" type="presParOf" srcId="{50E53184-DE8A-4C80-BEEE-606AD4561D23}" destId="{3F17E1D1-AB1D-4C0D-9B27-E12DB15ADE55}" srcOrd="1" destOrd="0" presId="urn:diagrams.loki3.com/BracketList"/>
    <dgm:cxn modelId="{88668B54-4322-4DF4-AC74-955C927EE81A}" type="presParOf" srcId="{50E53184-DE8A-4C80-BEEE-606AD4561D23}" destId="{DF653467-87A7-41D5-A1CA-44172674291A}" srcOrd="2" destOrd="0" presId="urn:diagrams.loki3.com/BracketList"/>
    <dgm:cxn modelId="{694862DA-9FC1-40D5-B212-52ABB74234B4}" type="presParOf" srcId="{50E53184-DE8A-4C80-BEEE-606AD4561D23}" destId="{27414293-2DD2-476B-96CA-CF84F88EA85C}" srcOrd="3" destOrd="0" presId="urn:diagrams.loki3.com/BracketList"/>
    <dgm:cxn modelId="{082A07C8-01FC-4CBB-A73C-3812C24DEDC0}" type="presParOf" srcId="{8F1142C3-B784-4016-BFCC-B7CADB5F8409}" destId="{5F6688D9-7D39-40B1-B6AE-0648126063F7}" srcOrd="5" destOrd="0" presId="urn:diagrams.loki3.com/BracketList"/>
    <dgm:cxn modelId="{AFD17F05-5C53-4357-905D-1349002FAE06}" type="presParOf" srcId="{8F1142C3-B784-4016-BFCC-B7CADB5F8409}" destId="{AACE447C-F5A8-4782-A028-24C49C473647}" srcOrd="6" destOrd="0" presId="urn:diagrams.loki3.com/BracketList"/>
    <dgm:cxn modelId="{3B54E6B0-5B90-48AC-9564-CAFB9F9E0BEB}" type="presParOf" srcId="{AACE447C-F5A8-4782-A028-24C49C473647}" destId="{21E230A2-64D0-4C8B-854F-5F59CC7EA649}" srcOrd="0" destOrd="0" presId="urn:diagrams.loki3.com/BracketList"/>
    <dgm:cxn modelId="{C0CE168B-9047-4E7E-8F8D-32A9D8221EDB}" type="presParOf" srcId="{AACE447C-F5A8-4782-A028-24C49C473647}" destId="{BEEEAB6E-FEEE-4F83-B0ED-A139C5EAF7B5}" srcOrd="1" destOrd="0" presId="urn:diagrams.loki3.com/BracketList"/>
    <dgm:cxn modelId="{7FC49954-9CFD-4C74-8B8E-5448D2328DA8}" type="presParOf" srcId="{AACE447C-F5A8-4782-A028-24C49C473647}" destId="{5153FEFB-B68A-4A98-B610-E6F90F05FAEC}" srcOrd="2" destOrd="0" presId="urn:diagrams.loki3.com/BracketList"/>
    <dgm:cxn modelId="{0695F01D-6A81-4AC7-8C97-B736D1AA3078}" type="presParOf" srcId="{AACE447C-F5A8-4782-A028-24C49C473647}" destId="{ACBBEEB6-2E01-4AE7-A6CA-C6E79DDB90FB}" srcOrd="3" destOrd="0" presId="urn:diagrams.loki3.com/BracketList"/>
    <dgm:cxn modelId="{4014D864-3504-4A0F-8962-83FDF228B01F}" type="presParOf" srcId="{8F1142C3-B784-4016-BFCC-B7CADB5F8409}" destId="{3D63994A-DED2-4CE2-92EA-9DFB02B0E65B}" srcOrd="7" destOrd="0" presId="urn:diagrams.loki3.com/BracketList"/>
    <dgm:cxn modelId="{D2123CD8-5A41-44E6-BE9A-3F23216BFA38}" type="presParOf" srcId="{8F1142C3-B784-4016-BFCC-B7CADB5F8409}" destId="{E3A77278-5CE5-4FE7-AE08-3D6A94BDA486}" srcOrd="8" destOrd="0" presId="urn:diagrams.loki3.com/BracketList"/>
    <dgm:cxn modelId="{FD80515C-513B-4A5E-8418-A1E1D9B829F7}" type="presParOf" srcId="{E3A77278-5CE5-4FE7-AE08-3D6A94BDA486}" destId="{7322587A-D17B-491D-A5C5-528BA13D75A5}" srcOrd="0" destOrd="0" presId="urn:diagrams.loki3.com/BracketList"/>
    <dgm:cxn modelId="{ABFDFF2A-4ECE-49EE-90DF-0F4E205B8E6A}" type="presParOf" srcId="{E3A77278-5CE5-4FE7-AE08-3D6A94BDA486}" destId="{5A73C570-93D4-4BB4-A97B-49E93FBB10AF}" srcOrd="1" destOrd="0" presId="urn:diagrams.loki3.com/BracketList"/>
    <dgm:cxn modelId="{701C3234-A3D2-4815-BAB2-51940DE0999C}" type="presParOf" srcId="{E3A77278-5CE5-4FE7-AE08-3D6A94BDA486}" destId="{E8AAC000-7280-4CD8-AE6A-A316A0E39DB1}" srcOrd="2" destOrd="0" presId="urn:diagrams.loki3.com/BracketList"/>
    <dgm:cxn modelId="{D83566BF-6A4E-4D33-8AA2-BB02FF16C433}" type="presParOf" srcId="{E3A77278-5CE5-4FE7-AE08-3D6A94BDA486}" destId="{75C79C7C-3729-4806-AAEE-46D8F6DADC47}" srcOrd="3" destOrd="0" presId="urn:diagrams.loki3.com/BracketList"/>
    <dgm:cxn modelId="{21BAE17A-82E5-4283-95CE-0201A7602AA5}" type="presParOf" srcId="{8F1142C3-B784-4016-BFCC-B7CADB5F8409}" destId="{FBA0BA17-AFBB-4F49-A492-1D67F6EF476E}" srcOrd="9" destOrd="0" presId="urn:diagrams.loki3.com/BracketList"/>
    <dgm:cxn modelId="{4BCC0A42-2FE9-4FC1-8DF2-D3EFBAD42BE9}" type="presParOf" srcId="{8F1142C3-B784-4016-BFCC-B7CADB5F8409}" destId="{7314BAF3-18FB-4FBD-893A-5910253B3749}" srcOrd="10" destOrd="0" presId="urn:diagrams.loki3.com/BracketList"/>
    <dgm:cxn modelId="{E0D6A4BC-B8D1-4433-AC77-B38B2773F2C4}" type="presParOf" srcId="{7314BAF3-18FB-4FBD-893A-5910253B3749}" destId="{12A0EA5F-1926-48BF-83F6-B4F870D4B0A4}" srcOrd="0" destOrd="0" presId="urn:diagrams.loki3.com/BracketList"/>
    <dgm:cxn modelId="{1BBE3E1A-BAF4-4EBB-856D-AEA63F1D678C}" type="presParOf" srcId="{7314BAF3-18FB-4FBD-893A-5910253B3749}" destId="{3A65A123-C233-4E3C-932E-9E4C8554CA5E}" srcOrd="1" destOrd="0" presId="urn:diagrams.loki3.com/BracketList"/>
    <dgm:cxn modelId="{5E54255B-1B32-48D2-9F30-15B7BEC2670B}" type="presParOf" srcId="{7314BAF3-18FB-4FBD-893A-5910253B3749}" destId="{4A30ABBE-2F36-4DD2-9F8D-72916AFA1899}" srcOrd="2" destOrd="0" presId="urn:diagrams.loki3.com/BracketList"/>
    <dgm:cxn modelId="{69DDDEEA-BD28-42F3-B089-E75F9BD9C67A}" type="presParOf" srcId="{7314BAF3-18FB-4FBD-893A-5910253B3749}" destId="{73D0CDEF-A320-49DE-BBCD-C1B64239A42A}" srcOrd="3" destOrd="0" presId="urn:diagrams.loki3.com/BracketList"/>
    <dgm:cxn modelId="{33CB7BBB-D628-4DDC-9919-7E52FC630785}" type="presParOf" srcId="{8F1142C3-B784-4016-BFCC-B7CADB5F8409}" destId="{BF361E9D-58A8-48D0-8591-33CFE3361D9D}" srcOrd="11" destOrd="0" presId="urn:diagrams.loki3.com/BracketList"/>
    <dgm:cxn modelId="{33F3CDF1-DA34-4759-A152-374725522290}" type="presParOf" srcId="{8F1142C3-B784-4016-BFCC-B7CADB5F8409}" destId="{7F521090-8B6F-479E-99C2-4578B9EFFDB7}" srcOrd="12" destOrd="0" presId="urn:diagrams.loki3.com/BracketList"/>
    <dgm:cxn modelId="{DAA37F45-7FE4-4FD2-8942-186DC0D49613}" type="presParOf" srcId="{7F521090-8B6F-479E-99C2-4578B9EFFDB7}" destId="{7240E5F8-C9A4-4722-8F67-A02EC9104147}" srcOrd="0" destOrd="0" presId="urn:diagrams.loki3.com/BracketList"/>
    <dgm:cxn modelId="{2403595D-0C21-49F1-84AC-39BC60FDBED6}" type="presParOf" srcId="{7F521090-8B6F-479E-99C2-4578B9EFFDB7}" destId="{F153D6AF-CB77-4456-B3AF-AA29308BA3EF}" srcOrd="1" destOrd="0" presId="urn:diagrams.loki3.com/BracketList"/>
    <dgm:cxn modelId="{44386308-3FB7-4976-98C9-3F353C70F3DA}" type="presParOf" srcId="{7F521090-8B6F-479E-99C2-4578B9EFFDB7}" destId="{8E8C6D19-5F05-4000-A7C6-F7C86DC5533B}" srcOrd="2" destOrd="0" presId="urn:diagrams.loki3.com/BracketList"/>
    <dgm:cxn modelId="{A94E79D2-F545-45C8-98C6-0E113FABDB53}" type="presParOf" srcId="{7F521090-8B6F-479E-99C2-4578B9EFFDB7}" destId="{4DB6B1F6-7160-4409-B1BE-7A15B209AB1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05FC9-D276-4A07-82CB-AC391D08B6F5}" type="doc">
      <dgm:prSet loTypeId="urn:diagrams.loki3.com/BracketList" loCatId="officeonline" qsTypeId="urn:microsoft.com/office/officeart/2005/8/quickstyle/simple3" qsCatId="simple" csTypeId="urn:microsoft.com/office/officeart/2005/8/colors/colorful5" csCatId="colorful" phldr="1"/>
      <dgm:spPr/>
      <dgm:t>
        <a:bodyPr/>
        <a:lstStyle/>
        <a:p>
          <a:endParaRPr lang="en-US"/>
        </a:p>
      </dgm:t>
    </dgm:pt>
    <dgm:pt modelId="{23A3AFA6-B13B-489B-A46B-6687FDE40E13}">
      <dgm:prSet phldrT="[Text]" custT="1"/>
      <dgm:spPr>
        <a:xfrm>
          <a:off x="0" y="25192"/>
          <a:ext cx="2133600" cy="732600"/>
        </a:xfrm>
        <a:prstGeom prst="rect">
          <a:avLst/>
        </a:prstGeom>
        <a:noFill/>
        <a:ln>
          <a:noFill/>
        </a:ln>
        <a:effectLst/>
      </dgm:spPr>
      <dgm:t>
        <a:bodyPr/>
        <a:lstStyle/>
        <a:p>
          <a:r>
            <a:rPr lang="en-US" sz="1800" b="1" dirty="0" smtClean="0">
              <a:solidFill>
                <a:sysClr val="windowText" lastClr="000000">
                  <a:hueOff val="0"/>
                  <a:satOff val="0"/>
                  <a:lumOff val="0"/>
                  <a:alphaOff val="0"/>
                </a:sysClr>
              </a:solidFill>
              <a:latin typeface="Calibri" panose="020F0502020204030204"/>
              <a:ea typeface="+mn-ea"/>
              <a:cs typeface="+mn-cs"/>
            </a:rPr>
            <a:t>We aim to improve</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836E1FB7-41B8-4E8F-B457-AF5703EF04D9}" type="parTrans" cxnId="{7882C875-A119-4191-852D-1A7B2676EF1B}">
      <dgm:prSet/>
      <dgm:spPr/>
      <dgm:t>
        <a:bodyPr/>
        <a:lstStyle/>
        <a:p>
          <a:endParaRPr lang="en-US"/>
        </a:p>
      </dgm:t>
    </dgm:pt>
    <dgm:pt modelId="{7A61AFC7-0B09-48C9-A0A7-9346A3046FAB}" type="sibTrans" cxnId="{7882C875-A119-4191-852D-1A7B2676EF1B}">
      <dgm:prSet/>
      <dgm:spPr/>
      <dgm:t>
        <a:bodyPr/>
        <a:lstStyle/>
        <a:p>
          <a:endParaRPr lang="en-US"/>
        </a:p>
      </dgm:t>
    </dgm:pt>
    <dgm:pt modelId="{3813E08C-A6B4-4575-8607-27256BFF40E7}">
      <dgm:prSet phldrT="[Text]" custT="1"/>
      <dgm:spPr>
        <a:xfrm>
          <a:off x="2731008" y="25192"/>
          <a:ext cx="5803393" cy="73260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Rates of continued breastfeeding in mothers of newborns </a:t>
          </a:r>
          <a:endParaRPr lang="en-US" sz="1600" dirty="0">
            <a:solidFill>
              <a:sysClr val="windowText" lastClr="000000"/>
            </a:solidFill>
            <a:latin typeface="Calibri" panose="020F0502020204030204"/>
            <a:ea typeface="+mn-ea"/>
            <a:cs typeface="+mn-cs"/>
          </a:endParaRPr>
        </a:p>
      </dgm:t>
    </dgm:pt>
    <dgm:pt modelId="{E483DFA1-6A3E-467C-B337-E3E6EFC9D0DB}" type="parTrans" cxnId="{73F6FCDE-F35A-47E3-8120-33A6184801CD}">
      <dgm:prSet/>
      <dgm:spPr/>
      <dgm:t>
        <a:bodyPr/>
        <a:lstStyle/>
        <a:p>
          <a:endParaRPr lang="en-US"/>
        </a:p>
      </dgm:t>
    </dgm:pt>
    <dgm:pt modelId="{C6772784-C542-4609-A52B-276462F04E2D}" type="sibTrans" cxnId="{73F6FCDE-F35A-47E3-8120-33A6184801CD}">
      <dgm:prSet/>
      <dgm:spPr/>
      <dgm:t>
        <a:bodyPr/>
        <a:lstStyle/>
        <a:p>
          <a:endParaRPr lang="en-US"/>
        </a:p>
      </dgm:t>
    </dgm:pt>
    <dgm:pt modelId="{5FBC0F64-3125-49BF-840F-2F443A68BDC2}">
      <dgm:prSet phldrT="[Text]" custT="1"/>
      <dgm:spPr>
        <a:xfrm>
          <a:off x="0" y="890992"/>
          <a:ext cx="2133600" cy="732600"/>
        </a:xfrm>
        <a:prstGeom prst="rect">
          <a:avLst/>
        </a:prstGeom>
        <a:noFill/>
        <a:ln>
          <a:noFill/>
        </a:ln>
        <a:effectLst/>
      </dgm:spPr>
      <dgm:t>
        <a:bodyPr/>
        <a:lstStyle/>
        <a:p>
          <a:r>
            <a:rPr lang="en-US" sz="1800" b="1" dirty="0" smtClean="0">
              <a:solidFill>
                <a:sysClr val="windowText" lastClr="000000">
                  <a:hueOff val="0"/>
                  <a:satOff val="0"/>
                  <a:lumOff val="0"/>
                  <a:alphaOff val="0"/>
                </a:sysClr>
              </a:solidFill>
              <a:latin typeface="Calibri" panose="020F0502020204030204"/>
              <a:ea typeface="+mn-ea"/>
              <a:cs typeface="+mn-cs"/>
            </a:rPr>
            <a:t>In</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B0593E55-7BBA-49F8-9CA4-5AA4C9F21BE0}" type="parTrans" cxnId="{369361BD-FCE8-4E52-ADF3-EB28628409AF}">
      <dgm:prSet/>
      <dgm:spPr/>
      <dgm:t>
        <a:bodyPr/>
        <a:lstStyle/>
        <a:p>
          <a:endParaRPr lang="en-US"/>
        </a:p>
      </dgm:t>
    </dgm:pt>
    <dgm:pt modelId="{3E595E6E-B955-47FE-886F-AD5365D36725}" type="sibTrans" cxnId="{369361BD-FCE8-4E52-ADF3-EB28628409AF}">
      <dgm:prSet/>
      <dgm:spPr/>
      <dgm:t>
        <a:bodyPr/>
        <a:lstStyle/>
        <a:p>
          <a:endParaRPr lang="en-US"/>
        </a:p>
      </dgm:t>
    </dgm:pt>
    <dgm:pt modelId="{0C39AF44-80A8-4909-9017-EC682FC16446}">
      <dgm:prSet phldrT="[Text]" custT="1"/>
      <dgm:spPr>
        <a:xfrm>
          <a:off x="0" y="1756792"/>
          <a:ext cx="2133600" cy="1053112"/>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The process begins with</a:t>
          </a:r>
          <a:endParaRPr lang="en-US" sz="2100" b="1" dirty="0">
            <a:solidFill>
              <a:sysClr val="windowText" lastClr="000000">
                <a:hueOff val="0"/>
                <a:satOff val="0"/>
                <a:lumOff val="0"/>
                <a:alphaOff val="0"/>
              </a:sysClr>
            </a:solidFill>
            <a:latin typeface="Calibri" panose="020F0502020204030204"/>
            <a:ea typeface="+mn-ea"/>
            <a:cs typeface="+mn-cs"/>
          </a:endParaRPr>
        </a:p>
      </dgm:t>
    </dgm:pt>
    <dgm:pt modelId="{BB5F584F-A29E-404D-80AD-88ECD20B955A}" type="parTrans" cxnId="{7181E062-C273-400C-83DB-0120FBD04AB1}">
      <dgm:prSet/>
      <dgm:spPr/>
      <dgm:t>
        <a:bodyPr/>
        <a:lstStyle/>
        <a:p>
          <a:endParaRPr lang="en-US"/>
        </a:p>
      </dgm:t>
    </dgm:pt>
    <dgm:pt modelId="{156988DD-B059-4030-810C-ACE544FC0D2B}" type="sibTrans" cxnId="{7181E062-C273-400C-83DB-0120FBD04AB1}">
      <dgm:prSet/>
      <dgm:spPr/>
      <dgm:t>
        <a:bodyPr/>
        <a:lstStyle/>
        <a:p>
          <a:endParaRPr lang="en-US"/>
        </a:p>
      </dgm:t>
    </dgm:pt>
    <dgm:pt modelId="{A25D86C3-EADB-4275-95F0-CD9034AE095F}">
      <dgm:prSet phldrT="[Text]" custT="1"/>
      <dgm:spPr>
        <a:xfrm>
          <a:off x="2731008" y="890992"/>
          <a:ext cx="5803393" cy="73260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Hartford – Connecticut Children’s at CHC</a:t>
          </a:r>
          <a:endParaRPr lang="en-US" sz="1600" dirty="0">
            <a:solidFill>
              <a:sysClr val="windowText" lastClr="000000"/>
            </a:solidFill>
            <a:latin typeface="Calibri" panose="020F0502020204030204"/>
            <a:ea typeface="+mn-ea"/>
            <a:cs typeface="+mn-cs"/>
          </a:endParaRPr>
        </a:p>
      </dgm:t>
    </dgm:pt>
    <dgm:pt modelId="{C17B3235-A1B1-4E35-A7B0-6096F37B2902}" type="parTrans" cxnId="{3474F3FE-9BDD-4A1B-BDF6-D1FE15CAB424}">
      <dgm:prSet/>
      <dgm:spPr/>
      <dgm:t>
        <a:bodyPr/>
        <a:lstStyle/>
        <a:p>
          <a:endParaRPr lang="en-US"/>
        </a:p>
      </dgm:t>
    </dgm:pt>
    <dgm:pt modelId="{535956B3-8C12-4973-AD83-B9DE006810F8}" type="sibTrans" cxnId="{3474F3FE-9BDD-4A1B-BDF6-D1FE15CAB424}">
      <dgm:prSet/>
      <dgm:spPr/>
      <dgm:t>
        <a:bodyPr/>
        <a:lstStyle/>
        <a:p>
          <a:endParaRPr lang="en-US"/>
        </a:p>
      </dgm:t>
    </dgm:pt>
    <dgm:pt modelId="{4579C739-9B1A-4433-84B2-C9284774BA7B}">
      <dgm:prSet phldrT="[Text]" custT="1"/>
      <dgm:spPr>
        <a:xfrm>
          <a:off x="0" y="29431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The process ends with</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B47CD5C7-AB18-4BB9-B5F2-81622E221E95}" type="parTrans" cxnId="{876D57BB-7599-4ADD-81D1-37A9A01588BD}">
      <dgm:prSet/>
      <dgm:spPr/>
      <dgm:t>
        <a:bodyPr/>
        <a:lstStyle/>
        <a:p>
          <a:endParaRPr lang="en-US"/>
        </a:p>
      </dgm:t>
    </dgm:pt>
    <dgm:pt modelId="{8E0D6C29-B589-4E34-B403-17513CF6DEDA}" type="sibTrans" cxnId="{876D57BB-7599-4ADD-81D1-37A9A01588BD}">
      <dgm:prSet/>
      <dgm:spPr/>
      <dgm:t>
        <a:bodyPr/>
        <a:lstStyle/>
        <a:p>
          <a:endParaRPr lang="en-US"/>
        </a:p>
      </dgm:t>
    </dgm:pt>
    <dgm:pt modelId="{4116D923-3DE5-4EC5-BFDB-86285A8C3598}">
      <dgm:prSet phldrT="[Text]" custT="1"/>
      <dgm:spPr>
        <a:xfrm>
          <a:off x="0" y="38089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Working on this now we expect</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DA854F54-B4EC-4130-9E51-B3E5DA9923DF}" type="parTrans" cxnId="{312D7F26-6BC7-4814-B1BE-2BBFD19598E6}">
      <dgm:prSet/>
      <dgm:spPr/>
      <dgm:t>
        <a:bodyPr/>
        <a:lstStyle/>
        <a:p>
          <a:endParaRPr lang="en-US"/>
        </a:p>
      </dgm:t>
    </dgm:pt>
    <dgm:pt modelId="{2B5C527C-2A5F-4F71-9138-CA7B8E4F7548}" type="sibTrans" cxnId="{312D7F26-6BC7-4814-B1BE-2BBFD19598E6}">
      <dgm:prSet/>
      <dgm:spPr/>
      <dgm:t>
        <a:bodyPr/>
        <a:lstStyle/>
        <a:p>
          <a:endParaRPr lang="en-US"/>
        </a:p>
      </dgm:t>
    </dgm:pt>
    <dgm:pt modelId="{BDA20F66-4E23-47B5-AAB7-687B7DCDED00}">
      <dgm:prSet phldrT="[Text]" custT="1"/>
      <dgm:spPr>
        <a:xfrm>
          <a:off x="2731008" y="2943105"/>
          <a:ext cx="5803393" cy="732600"/>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Pinpointing the main barriers the mother’s of patients in Hartford come across and providing education/resources</a:t>
          </a:r>
          <a:endParaRPr lang="en-US" sz="1600" dirty="0">
            <a:solidFill>
              <a:sysClr val="windowText" lastClr="000000"/>
            </a:solidFill>
            <a:latin typeface="Calibri" panose="020F0502020204030204"/>
            <a:ea typeface="+mn-ea"/>
            <a:cs typeface="+mn-cs"/>
          </a:endParaRPr>
        </a:p>
      </dgm:t>
    </dgm:pt>
    <dgm:pt modelId="{406BE115-C2F1-4F53-B5B3-01C28047908F}" type="parTrans" cxnId="{C36E4F41-5493-437F-BC53-BF5BB0B2D5B1}">
      <dgm:prSet/>
      <dgm:spPr/>
      <dgm:t>
        <a:bodyPr/>
        <a:lstStyle/>
        <a:p>
          <a:endParaRPr lang="en-US"/>
        </a:p>
      </dgm:t>
    </dgm:pt>
    <dgm:pt modelId="{3CF7C7F8-401D-4A06-B410-0ADED022F434}" type="sibTrans" cxnId="{C36E4F41-5493-437F-BC53-BF5BB0B2D5B1}">
      <dgm:prSet/>
      <dgm:spPr/>
      <dgm:t>
        <a:bodyPr/>
        <a:lstStyle/>
        <a:p>
          <a:endParaRPr lang="en-US"/>
        </a:p>
      </dgm:t>
    </dgm:pt>
    <dgm:pt modelId="{92574F46-373C-491B-B78A-0DB237A8F20D}">
      <dgm:prSet phldrT="[Text]" custT="1"/>
      <dgm:spPr>
        <a:xfrm>
          <a:off x="0" y="46747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It is important to work on this now because</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44214B7D-93D4-4423-BA77-60C104AF58B9}" type="parTrans" cxnId="{41792CFF-8ADA-4B31-9079-347A8AF001BA}">
      <dgm:prSet/>
      <dgm:spPr/>
      <dgm:t>
        <a:bodyPr/>
        <a:lstStyle/>
        <a:p>
          <a:endParaRPr lang="en-US"/>
        </a:p>
      </dgm:t>
    </dgm:pt>
    <dgm:pt modelId="{8786E44A-3A10-4E65-BB66-8F7FCC063FBE}" type="sibTrans" cxnId="{41792CFF-8ADA-4B31-9079-347A8AF001BA}">
      <dgm:prSet/>
      <dgm:spPr/>
      <dgm:t>
        <a:bodyPr/>
        <a:lstStyle/>
        <a:p>
          <a:endParaRPr lang="en-US"/>
        </a:p>
      </dgm:t>
    </dgm:pt>
    <dgm:pt modelId="{64E7A648-6028-43E8-9DC0-8C6598AEFD20}">
      <dgm:prSet phldrT="[Text]" custT="1"/>
      <dgm:spPr>
        <a:xfrm>
          <a:off x="2731008" y="3808905"/>
          <a:ext cx="5803393" cy="732600"/>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Increase the support services for mothers in our clinic</a:t>
          </a:r>
          <a:endParaRPr lang="en-US" sz="1600" dirty="0">
            <a:solidFill>
              <a:sysClr val="windowText" lastClr="000000"/>
            </a:solidFill>
            <a:latin typeface="Calibri" panose="020F0502020204030204"/>
            <a:ea typeface="+mn-ea"/>
            <a:cs typeface="+mn-cs"/>
          </a:endParaRPr>
        </a:p>
      </dgm:t>
    </dgm:pt>
    <dgm:pt modelId="{5E2BA33E-1491-466E-8A19-EEF93FAFE440}" type="parTrans" cxnId="{7E66283D-97AE-47D7-B763-285373F879C8}">
      <dgm:prSet/>
      <dgm:spPr/>
      <dgm:t>
        <a:bodyPr/>
        <a:lstStyle/>
        <a:p>
          <a:endParaRPr lang="en-US"/>
        </a:p>
      </dgm:t>
    </dgm:pt>
    <dgm:pt modelId="{7B5DD2BD-721A-4E33-83DC-8B7E4D1E6FBF}" type="sibTrans" cxnId="{7E66283D-97AE-47D7-B763-285373F879C8}">
      <dgm:prSet/>
      <dgm:spPr/>
      <dgm:t>
        <a:bodyPr/>
        <a:lstStyle/>
        <a:p>
          <a:endParaRPr lang="en-US"/>
        </a:p>
      </dgm:t>
    </dgm:pt>
    <dgm:pt modelId="{C574DDDE-1C8E-44C0-88BA-DA7F9F2F5D62}">
      <dgm:prSet phldrT="[Text]" custT="1"/>
      <dgm:spPr>
        <a:xfrm>
          <a:off x="2731008" y="4674705"/>
          <a:ext cx="5803393" cy="732600"/>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In a low income area breastmilk is the healthiest source of nutrition for baby and also free, it just takes a lot of work, so we want to find ways to provide moms with the assistance they need so their funds can go to other needs</a:t>
          </a:r>
          <a:endParaRPr lang="en-US" sz="1600" dirty="0">
            <a:solidFill>
              <a:sysClr val="windowText" lastClr="000000"/>
            </a:solidFill>
            <a:latin typeface="Calibri" panose="020F0502020204030204"/>
            <a:ea typeface="+mn-ea"/>
            <a:cs typeface="+mn-cs"/>
          </a:endParaRPr>
        </a:p>
      </dgm:t>
    </dgm:pt>
    <dgm:pt modelId="{5F1FC445-FE69-4207-91C3-E343E67DEE6F}" type="parTrans" cxnId="{D3705155-5226-4F07-B5F5-CE65EC2D21AF}">
      <dgm:prSet/>
      <dgm:spPr/>
      <dgm:t>
        <a:bodyPr/>
        <a:lstStyle/>
        <a:p>
          <a:endParaRPr lang="en-US"/>
        </a:p>
      </dgm:t>
    </dgm:pt>
    <dgm:pt modelId="{80766AF2-9C43-43B6-A2E8-D5D5EBAC48FF}" type="sibTrans" cxnId="{D3705155-5226-4F07-B5F5-CE65EC2D21AF}">
      <dgm:prSet/>
      <dgm:spPr/>
      <dgm:t>
        <a:bodyPr/>
        <a:lstStyle/>
        <a:p>
          <a:endParaRPr lang="en-US"/>
        </a:p>
      </dgm:t>
    </dgm:pt>
    <dgm:pt modelId="{75D35A07-64D8-4EC8-864C-92A053CE7D68}">
      <dgm:prSet phldrT="[Text]" custT="1"/>
      <dgm:spPr>
        <a:xfrm>
          <a:off x="2731008" y="1756792"/>
          <a:ext cx="5803393" cy="1053112"/>
        </a:xfr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Asking fellow providers what barriers they often hear about from patients </a:t>
          </a:r>
          <a:endParaRPr lang="en-US" sz="1600" dirty="0">
            <a:solidFill>
              <a:sysClr val="windowText" lastClr="000000"/>
            </a:solidFill>
            <a:latin typeface="Calibri" panose="020F0502020204030204"/>
            <a:ea typeface="+mn-ea"/>
            <a:cs typeface="+mn-cs"/>
          </a:endParaRPr>
        </a:p>
      </dgm:t>
    </dgm:pt>
    <dgm:pt modelId="{F27372AF-DD89-4413-99CD-904E209E551D}" type="parTrans" cxnId="{4EA3CFE7-2A19-495A-A711-BB4BE5CBD2EB}">
      <dgm:prSet/>
      <dgm:spPr/>
      <dgm:t>
        <a:bodyPr/>
        <a:lstStyle/>
        <a:p>
          <a:endParaRPr lang="en-US"/>
        </a:p>
      </dgm:t>
    </dgm:pt>
    <dgm:pt modelId="{0D910E83-7181-4BBF-A8A0-638C8A59827C}" type="sibTrans" cxnId="{4EA3CFE7-2A19-495A-A711-BB4BE5CBD2EB}">
      <dgm:prSet/>
      <dgm:spPr/>
      <dgm:t>
        <a:bodyPr/>
        <a:lstStyle/>
        <a:p>
          <a:endParaRPr lang="en-US"/>
        </a:p>
      </dgm:t>
    </dgm:pt>
    <dgm:pt modelId="{98309B9F-8D25-46D8-BAE0-EC81C03F6B60}">
      <dgm:prSet phldrT="[Text]" custT="1"/>
      <dgm:spPr>
        <a:xfrm>
          <a:off x="2731008" y="3808905"/>
          <a:ext cx="5803393" cy="732600"/>
        </a:xfr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Increase rates of breastfed babies in clinic</a:t>
          </a:r>
          <a:endParaRPr lang="en-US" sz="1600" dirty="0">
            <a:solidFill>
              <a:sysClr val="windowText" lastClr="000000"/>
            </a:solidFill>
            <a:latin typeface="Calibri" panose="020F0502020204030204"/>
            <a:ea typeface="+mn-ea"/>
            <a:cs typeface="+mn-cs"/>
          </a:endParaRPr>
        </a:p>
      </dgm:t>
    </dgm:pt>
    <dgm:pt modelId="{599818C1-E0EB-4328-8DB7-FC1B87F83D38}" type="parTrans" cxnId="{E0EB3C32-6456-41AA-86E3-45FA00A7500F}">
      <dgm:prSet/>
      <dgm:spPr/>
    </dgm:pt>
    <dgm:pt modelId="{0EFF8BA4-ED2E-4E08-9C54-1A04383AD925}" type="sibTrans" cxnId="{E0EB3C32-6456-41AA-86E3-45FA00A7500F}">
      <dgm:prSet/>
      <dgm:spPr/>
    </dgm:pt>
    <dgm:pt modelId="{53D4F68C-4105-4DB8-8728-C2E076E754E9}">
      <dgm:prSet phldrT="[Text]" custT="1"/>
      <dgm:spPr>
        <a:xfrm>
          <a:off x="2731008" y="3808905"/>
          <a:ext cx="5803393" cy="732600"/>
        </a:xfr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Decrease rate of issues patients come across with WIC and formula needs </a:t>
          </a:r>
          <a:endParaRPr lang="en-US" sz="1600" dirty="0">
            <a:solidFill>
              <a:sysClr val="windowText" lastClr="000000"/>
            </a:solidFill>
            <a:latin typeface="Calibri" panose="020F0502020204030204"/>
            <a:ea typeface="+mn-ea"/>
            <a:cs typeface="+mn-cs"/>
          </a:endParaRPr>
        </a:p>
      </dgm:t>
    </dgm:pt>
    <dgm:pt modelId="{3D45DF24-63FB-4C08-88E8-BE93CC3CE89E}" type="parTrans" cxnId="{871B656D-A356-4663-B9A3-03BA2ECFC8EA}">
      <dgm:prSet/>
      <dgm:spPr/>
    </dgm:pt>
    <dgm:pt modelId="{69F8FD4F-D8AE-4FFB-B3B4-91C524EB9076}" type="sibTrans" cxnId="{871B656D-A356-4663-B9A3-03BA2ECFC8EA}">
      <dgm:prSet/>
      <dgm:spPr/>
    </dgm:pt>
    <dgm:pt modelId="{F34F2422-B1B8-40A6-B255-C5966611F288}">
      <dgm:prSet phldrT="[Text]" custT="1"/>
      <dgm:spPr>
        <a:xfrm>
          <a:off x="2731008" y="1756792"/>
          <a:ext cx="5803393" cy="1053112"/>
        </a:xfr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Crafting a survey to use with new mothers </a:t>
          </a:r>
          <a:endParaRPr lang="en-US" sz="1600" dirty="0">
            <a:solidFill>
              <a:sysClr val="windowText" lastClr="000000"/>
            </a:solidFill>
            <a:latin typeface="Calibri" panose="020F0502020204030204"/>
            <a:ea typeface="+mn-ea"/>
            <a:cs typeface="+mn-cs"/>
          </a:endParaRPr>
        </a:p>
      </dgm:t>
    </dgm:pt>
    <dgm:pt modelId="{EB23601F-F14C-428E-84FB-AB7A8E571F56}" type="parTrans" cxnId="{54EB28FE-4707-42B2-B95B-BAD20F9EF859}">
      <dgm:prSet/>
      <dgm:spPr/>
    </dgm:pt>
    <dgm:pt modelId="{D05C2333-D6AC-460A-B9F2-2520C7F27146}" type="sibTrans" cxnId="{54EB28FE-4707-42B2-B95B-BAD20F9EF859}">
      <dgm:prSet/>
      <dgm:spPr/>
    </dgm:pt>
    <dgm:pt modelId="{8F1142C3-B784-4016-BFCC-B7CADB5F8409}" type="pres">
      <dgm:prSet presAssocID="{78B05FC9-D276-4A07-82CB-AC391D08B6F5}" presName="Name0" presStyleCnt="0">
        <dgm:presLayoutVars>
          <dgm:dir/>
          <dgm:animLvl val="lvl"/>
          <dgm:resizeHandles val="exact"/>
        </dgm:presLayoutVars>
      </dgm:prSet>
      <dgm:spPr/>
      <dgm:t>
        <a:bodyPr/>
        <a:lstStyle/>
        <a:p>
          <a:endParaRPr lang="en-US"/>
        </a:p>
      </dgm:t>
    </dgm:pt>
    <dgm:pt modelId="{F1E50067-E7E4-4107-A51D-B8C33106E781}" type="pres">
      <dgm:prSet presAssocID="{23A3AFA6-B13B-489B-A46B-6687FDE40E13}" presName="linNode" presStyleCnt="0"/>
      <dgm:spPr/>
    </dgm:pt>
    <dgm:pt modelId="{E680A0CF-98D3-4A0C-9072-749E075594E9}" type="pres">
      <dgm:prSet presAssocID="{23A3AFA6-B13B-489B-A46B-6687FDE40E13}" presName="parTx" presStyleLbl="revTx" presStyleIdx="0" presStyleCnt="6">
        <dgm:presLayoutVars>
          <dgm:chMax val="1"/>
          <dgm:bulletEnabled val="1"/>
        </dgm:presLayoutVars>
      </dgm:prSet>
      <dgm:spPr/>
      <dgm:t>
        <a:bodyPr/>
        <a:lstStyle/>
        <a:p>
          <a:endParaRPr lang="en-US"/>
        </a:p>
      </dgm:t>
    </dgm:pt>
    <dgm:pt modelId="{6D570D22-2400-4AA0-ABD0-D7025A0FB700}" type="pres">
      <dgm:prSet presAssocID="{23A3AFA6-B13B-489B-A46B-6687FDE40E13}" presName="bracket" presStyleLbl="parChTrans1D1" presStyleIdx="0" presStyleCnt="6" custScaleY="58418"/>
      <dgm:spPr>
        <a:xfrm>
          <a:off x="2133600" y="177507"/>
          <a:ext cx="426720" cy="427970"/>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80BF52DD-451C-4315-865D-CBFD2907717D}" type="pres">
      <dgm:prSet presAssocID="{23A3AFA6-B13B-489B-A46B-6687FDE40E13}" presName="spH" presStyleCnt="0"/>
      <dgm:spPr/>
    </dgm:pt>
    <dgm:pt modelId="{D17170AC-1F0C-4EB3-A65A-0D85CEB86422}" type="pres">
      <dgm:prSet presAssocID="{23A3AFA6-B13B-489B-A46B-6687FDE40E13}" presName="desTx" presStyleLbl="node1" presStyleIdx="0" presStyleCnt="6">
        <dgm:presLayoutVars>
          <dgm:bulletEnabled val="1"/>
        </dgm:presLayoutVars>
      </dgm:prSet>
      <dgm:spPr/>
      <dgm:t>
        <a:bodyPr/>
        <a:lstStyle/>
        <a:p>
          <a:endParaRPr lang="en-US"/>
        </a:p>
      </dgm:t>
    </dgm:pt>
    <dgm:pt modelId="{01DAF31C-82C2-4100-9261-4433C3F7C549}" type="pres">
      <dgm:prSet presAssocID="{7A61AFC7-0B09-48C9-A0A7-9346A3046FAB}" presName="spV" presStyleCnt="0"/>
      <dgm:spPr/>
    </dgm:pt>
    <dgm:pt modelId="{F642FB94-BB8C-4948-8B0D-BC941AB1862E}" type="pres">
      <dgm:prSet presAssocID="{5FBC0F64-3125-49BF-840F-2F443A68BDC2}" presName="linNode" presStyleCnt="0"/>
      <dgm:spPr/>
    </dgm:pt>
    <dgm:pt modelId="{115C7564-30C5-4A8F-8876-466BC249709D}" type="pres">
      <dgm:prSet presAssocID="{5FBC0F64-3125-49BF-840F-2F443A68BDC2}" presName="parTx" presStyleLbl="revTx" presStyleIdx="1" presStyleCnt="6">
        <dgm:presLayoutVars>
          <dgm:chMax val="1"/>
          <dgm:bulletEnabled val="1"/>
        </dgm:presLayoutVars>
      </dgm:prSet>
      <dgm:spPr/>
      <dgm:t>
        <a:bodyPr/>
        <a:lstStyle/>
        <a:p>
          <a:endParaRPr lang="en-US"/>
        </a:p>
      </dgm:t>
    </dgm:pt>
    <dgm:pt modelId="{D50D5F9A-76DC-4C6E-B6B4-7840225F3BD9}" type="pres">
      <dgm:prSet presAssocID="{5FBC0F64-3125-49BF-840F-2F443A68BDC2}" presName="bracket" presStyleLbl="parChTrans1D1" presStyleIdx="1" presStyleCnt="6" custScaleY="64817"/>
      <dgm:spPr>
        <a:xfrm>
          <a:off x="2133600" y="1019867"/>
          <a:ext cx="426720" cy="474849"/>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A4A3162C-D362-4108-AF4B-D5659287C7F5}" type="pres">
      <dgm:prSet presAssocID="{5FBC0F64-3125-49BF-840F-2F443A68BDC2}" presName="spH" presStyleCnt="0"/>
      <dgm:spPr/>
    </dgm:pt>
    <dgm:pt modelId="{751F17BF-FDD8-4613-B5BB-B9FBDFA0334C}" type="pres">
      <dgm:prSet presAssocID="{5FBC0F64-3125-49BF-840F-2F443A68BDC2}" presName="desTx" presStyleLbl="node1" presStyleIdx="1" presStyleCnt="6">
        <dgm:presLayoutVars>
          <dgm:bulletEnabled val="1"/>
        </dgm:presLayoutVars>
      </dgm:prSet>
      <dgm:spPr/>
      <dgm:t>
        <a:bodyPr/>
        <a:lstStyle/>
        <a:p>
          <a:endParaRPr lang="en-US"/>
        </a:p>
      </dgm:t>
    </dgm:pt>
    <dgm:pt modelId="{17FD74FF-7702-42B6-B3DD-A74DDED9B434}" type="pres">
      <dgm:prSet presAssocID="{3E595E6E-B955-47FE-886F-AD5365D36725}" presName="spV" presStyleCnt="0"/>
      <dgm:spPr/>
    </dgm:pt>
    <dgm:pt modelId="{50E53184-DE8A-4C80-BEEE-606AD4561D23}" type="pres">
      <dgm:prSet presAssocID="{0C39AF44-80A8-4909-9017-EC682FC16446}" presName="linNode" presStyleCnt="0"/>
      <dgm:spPr/>
    </dgm:pt>
    <dgm:pt modelId="{9D077E78-0E9C-46AD-8A74-7B3899C15CD8}" type="pres">
      <dgm:prSet presAssocID="{0C39AF44-80A8-4909-9017-EC682FC16446}" presName="parTx" presStyleLbl="revTx" presStyleIdx="2" presStyleCnt="6">
        <dgm:presLayoutVars>
          <dgm:chMax val="1"/>
          <dgm:bulletEnabled val="1"/>
        </dgm:presLayoutVars>
      </dgm:prSet>
      <dgm:spPr/>
      <dgm:t>
        <a:bodyPr/>
        <a:lstStyle/>
        <a:p>
          <a:endParaRPr lang="en-US"/>
        </a:p>
      </dgm:t>
    </dgm:pt>
    <dgm:pt modelId="{3F17E1D1-AB1D-4C0D-9B27-E12DB15ADE55}" type="pres">
      <dgm:prSet presAssocID="{0C39AF44-80A8-4909-9017-EC682FC16446}" presName="bracket" presStyleLbl="parChTrans1D1" presStyleIdx="2" presStyleCnt="6" custScaleY="61337"/>
      <dgm:spPr>
        <a:xfrm>
          <a:off x="2133600" y="1960374"/>
          <a:ext cx="426720" cy="64594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DF653467-87A7-41D5-A1CA-44172674291A}" type="pres">
      <dgm:prSet presAssocID="{0C39AF44-80A8-4909-9017-EC682FC16446}" presName="spH" presStyleCnt="0"/>
      <dgm:spPr/>
    </dgm:pt>
    <dgm:pt modelId="{27414293-2DD2-476B-96CA-CF84F88EA85C}" type="pres">
      <dgm:prSet presAssocID="{0C39AF44-80A8-4909-9017-EC682FC16446}" presName="desTx" presStyleLbl="node1" presStyleIdx="2" presStyleCnt="6" custLinFactNeighborX="6088">
        <dgm:presLayoutVars>
          <dgm:bulletEnabled val="1"/>
        </dgm:presLayoutVars>
      </dgm:prSet>
      <dgm:spPr>
        <a:prstGeom prst="rect">
          <a:avLst/>
        </a:prstGeom>
      </dgm:spPr>
      <dgm:t>
        <a:bodyPr/>
        <a:lstStyle/>
        <a:p>
          <a:endParaRPr lang="en-US"/>
        </a:p>
      </dgm:t>
    </dgm:pt>
    <dgm:pt modelId="{5F6688D9-7D39-40B1-B6AE-0648126063F7}" type="pres">
      <dgm:prSet presAssocID="{156988DD-B059-4030-810C-ACE544FC0D2B}" presName="spV" presStyleCnt="0"/>
      <dgm:spPr/>
    </dgm:pt>
    <dgm:pt modelId="{AACE447C-F5A8-4782-A028-24C49C473647}" type="pres">
      <dgm:prSet presAssocID="{4579C739-9B1A-4433-84B2-C9284774BA7B}" presName="linNode" presStyleCnt="0"/>
      <dgm:spPr/>
    </dgm:pt>
    <dgm:pt modelId="{21E230A2-64D0-4C8B-854F-5F59CC7EA649}" type="pres">
      <dgm:prSet presAssocID="{4579C739-9B1A-4433-84B2-C9284774BA7B}" presName="parTx" presStyleLbl="revTx" presStyleIdx="3" presStyleCnt="6">
        <dgm:presLayoutVars>
          <dgm:chMax val="1"/>
          <dgm:bulletEnabled val="1"/>
        </dgm:presLayoutVars>
      </dgm:prSet>
      <dgm:spPr/>
      <dgm:t>
        <a:bodyPr/>
        <a:lstStyle/>
        <a:p>
          <a:endParaRPr lang="en-US"/>
        </a:p>
      </dgm:t>
    </dgm:pt>
    <dgm:pt modelId="{BEEEAB6E-FEEE-4F83-B0ED-A139C5EAF7B5}" type="pres">
      <dgm:prSet presAssocID="{4579C739-9B1A-4433-84B2-C9284774BA7B}" presName="bracket" presStyleLbl="parChTrans1D1" presStyleIdx="3" presStyleCnt="6" custScaleY="66652"/>
      <dgm:spPr>
        <a:xfrm>
          <a:off x="2133600" y="3065258"/>
          <a:ext cx="426720" cy="48829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5153FEFB-B68A-4A98-B610-E6F90F05FAEC}" type="pres">
      <dgm:prSet presAssocID="{4579C739-9B1A-4433-84B2-C9284774BA7B}" presName="spH" presStyleCnt="0"/>
      <dgm:spPr/>
    </dgm:pt>
    <dgm:pt modelId="{ACBBEEB6-2E01-4AE7-A6CA-C6E79DDB90FB}" type="pres">
      <dgm:prSet presAssocID="{4579C739-9B1A-4433-84B2-C9284774BA7B}" presName="desTx" presStyleLbl="node1" presStyleIdx="3" presStyleCnt="6">
        <dgm:presLayoutVars>
          <dgm:bulletEnabled val="1"/>
        </dgm:presLayoutVars>
      </dgm:prSet>
      <dgm:spPr>
        <a:prstGeom prst="rect">
          <a:avLst/>
        </a:prstGeom>
      </dgm:spPr>
      <dgm:t>
        <a:bodyPr/>
        <a:lstStyle/>
        <a:p>
          <a:endParaRPr lang="en-US"/>
        </a:p>
      </dgm:t>
    </dgm:pt>
    <dgm:pt modelId="{3D63994A-DED2-4CE2-92EA-9DFB02B0E65B}" type="pres">
      <dgm:prSet presAssocID="{8E0D6C29-B589-4E34-B403-17513CF6DEDA}" presName="spV" presStyleCnt="0"/>
      <dgm:spPr/>
    </dgm:pt>
    <dgm:pt modelId="{E3A77278-5CE5-4FE7-AE08-3D6A94BDA486}" type="pres">
      <dgm:prSet presAssocID="{4116D923-3DE5-4EC5-BFDB-86285A8C3598}" presName="linNode" presStyleCnt="0"/>
      <dgm:spPr/>
    </dgm:pt>
    <dgm:pt modelId="{7322587A-D17B-491D-A5C5-528BA13D75A5}" type="pres">
      <dgm:prSet presAssocID="{4116D923-3DE5-4EC5-BFDB-86285A8C3598}" presName="parTx" presStyleLbl="revTx" presStyleIdx="4" presStyleCnt="6">
        <dgm:presLayoutVars>
          <dgm:chMax val="1"/>
          <dgm:bulletEnabled val="1"/>
        </dgm:presLayoutVars>
      </dgm:prSet>
      <dgm:spPr/>
      <dgm:t>
        <a:bodyPr/>
        <a:lstStyle/>
        <a:p>
          <a:endParaRPr lang="en-US"/>
        </a:p>
      </dgm:t>
    </dgm:pt>
    <dgm:pt modelId="{5A73C570-93D4-4BB4-A97B-49E93FBB10AF}" type="pres">
      <dgm:prSet presAssocID="{4116D923-3DE5-4EC5-BFDB-86285A8C3598}" presName="bracket" presStyleLbl="parChTrans1D1" presStyleIdx="4" presStyleCnt="6" custScaleY="69943"/>
      <dgm:spPr>
        <a:xfrm>
          <a:off x="2133600" y="3919003"/>
          <a:ext cx="426720" cy="51240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E8AAC000-7280-4CD8-AE6A-A316A0E39DB1}" type="pres">
      <dgm:prSet presAssocID="{4116D923-3DE5-4EC5-BFDB-86285A8C3598}" presName="spH" presStyleCnt="0"/>
      <dgm:spPr/>
    </dgm:pt>
    <dgm:pt modelId="{75C79C7C-3729-4806-AAEE-46D8F6DADC47}" type="pres">
      <dgm:prSet presAssocID="{4116D923-3DE5-4EC5-BFDB-86285A8C3598}" presName="desTx" presStyleLbl="node1" presStyleIdx="4" presStyleCnt="6">
        <dgm:presLayoutVars>
          <dgm:bulletEnabled val="1"/>
        </dgm:presLayoutVars>
      </dgm:prSet>
      <dgm:spPr>
        <a:prstGeom prst="rect">
          <a:avLst/>
        </a:prstGeom>
      </dgm:spPr>
      <dgm:t>
        <a:bodyPr/>
        <a:lstStyle/>
        <a:p>
          <a:endParaRPr lang="en-US"/>
        </a:p>
      </dgm:t>
    </dgm:pt>
    <dgm:pt modelId="{FBA0BA17-AFBB-4F49-A492-1D67F6EF476E}" type="pres">
      <dgm:prSet presAssocID="{2B5C527C-2A5F-4F71-9138-CA7B8E4F7548}" presName="spV" presStyleCnt="0"/>
      <dgm:spPr/>
    </dgm:pt>
    <dgm:pt modelId="{7314BAF3-18FB-4FBD-893A-5910253B3749}" type="pres">
      <dgm:prSet presAssocID="{92574F46-373C-491B-B78A-0DB237A8F20D}" presName="linNode" presStyleCnt="0"/>
      <dgm:spPr/>
    </dgm:pt>
    <dgm:pt modelId="{12A0EA5F-1926-48BF-83F6-B4F870D4B0A4}" type="pres">
      <dgm:prSet presAssocID="{92574F46-373C-491B-B78A-0DB237A8F20D}" presName="parTx" presStyleLbl="revTx" presStyleIdx="5" presStyleCnt="6">
        <dgm:presLayoutVars>
          <dgm:chMax val="1"/>
          <dgm:bulletEnabled val="1"/>
        </dgm:presLayoutVars>
      </dgm:prSet>
      <dgm:spPr/>
      <dgm:t>
        <a:bodyPr/>
        <a:lstStyle/>
        <a:p>
          <a:endParaRPr lang="en-US"/>
        </a:p>
      </dgm:t>
    </dgm:pt>
    <dgm:pt modelId="{3A65A123-C233-4E3C-932E-9E4C8554CA5E}" type="pres">
      <dgm:prSet presAssocID="{92574F46-373C-491B-B78A-0DB237A8F20D}" presName="bracket" presStyleLbl="parChTrans1D1" presStyleIdx="5" presStyleCnt="6" custScaleY="73233"/>
      <dgm:spPr>
        <a:xfrm>
          <a:off x="2133600" y="4772752"/>
          <a:ext cx="426720" cy="536504"/>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4A30ABBE-2F36-4DD2-9F8D-72916AFA1899}" type="pres">
      <dgm:prSet presAssocID="{92574F46-373C-491B-B78A-0DB237A8F20D}" presName="spH" presStyleCnt="0"/>
      <dgm:spPr/>
    </dgm:pt>
    <dgm:pt modelId="{73D0CDEF-A320-49DE-BBCD-C1B64239A42A}" type="pres">
      <dgm:prSet presAssocID="{92574F46-373C-491B-B78A-0DB237A8F20D}" presName="desTx" presStyleLbl="node1" presStyleIdx="5" presStyleCnt="6">
        <dgm:presLayoutVars>
          <dgm:bulletEnabled val="1"/>
        </dgm:presLayoutVars>
      </dgm:prSet>
      <dgm:spPr>
        <a:prstGeom prst="rect">
          <a:avLst/>
        </a:prstGeom>
      </dgm:spPr>
      <dgm:t>
        <a:bodyPr/>
        <a:lstStyle/>
        <a:p>
          <a:endParaRPr lang="en-US"/>
        </a:p>
      </dgm:t>
    </dgm:pt>
  </dgm:ptLst>
  <dgm:cxnLst>
    <dgm:cxn modelId="{7181E062-C273-400C-83DB-0120FBD04AB1}" srcId="{78B05FC9-D276-4A07-82CB-AC391D08B6F5}" destId="{0C39AF44-80A8-4909-9017-EC682FC16446}" srcOrd="2" destOrd="0" parTransId="{BB5F584F-A29E-404D-80AD-88ECD20B955A}" sibTransId="{156988DD-B059-4030-810C-ACE544FC0D2B}"/>
    <dgm:cxn modelId="{814148EA-9BCB-4C87-91BC-7079BD9C4434}" type="presOf" srcId="{4579C739-9B1A-4433-84B2-C9284774BA7B}" destId="{21E230A2-64D0-4C8B-854F-5F59CC7EA649}" srcOrd="0" destOrd="0" presId="urn:diagrams.loki3.com/BracketList"/>
    <dgm:cxn modelId="{45F19CFD-B1D7-42DF-8C08-649E0400263D}" type="presOf" srcId="{92574F46-373C-491B-B78A-0DB237A8F20D}" destId="{12A0EA5F-1926-48BF-83F6-B4F870D4B0A4}" srcOrd="0" destOrd="0" presId="urn:diagrams.loki3.com/BracketList"/>
    <dgm:cxn modelId="{41A19FB9-1912-4A19-8DF3-BA505562A5A0}" type="presOf" srcId="{75D35A07-64D8-4EC8-864C-92A053CE7D68}" destId="{27414293-2DD2-476B-96CA-CF84F88EA85C}" srcOrd="0" destOrd="0" presId="urn:diagrams.loki3.com/BracketList"/>
    <dgm:cxn modelId="{C935C025-B350-49D2-8CCA-2285546782FB}" type="presOf" srcId="{23A3AFA6-B13B-489B-A46B-6687FDE40E13}" destId="{E680A0CF-98D3-4A0C-9072-749E075594E9}" srcOrd="0" destOrd="0" presId="urn:diagrams.loki3.com/BracketList"/>
    <dgm:cxn modelId="{7882C875-A119-4191-852D-1A7B2676EF1B}" srcId="{78B05FC9-D276-4A07-82CB-AC391D08B6F5}" destId="{23A3AFA6-B13B-489B-A46B-6687FDE40E13}" srcOrd="0" destOrd="0" parTransId="{836E1FB7-41B8-4E8F-B457-AF5703EF04D9}" sibTransId="{7A61AFC7-0B09-48C9-A0A7-9346A3046FAB}"/>
    <dgm:cxn modelId="{41792CFF-8ADA-4B31-9079-347A8AF001BA}" srcId="{78B05FC9-D276-4A07-82CB-AC391D08B6F5}" destId="{92574F46-373C-491B-B78A-0DB237A8F20D}" srcOrd="5" destOrd="0" parTransId="{44214B7D-93D4-4423-BA77-60C104AF58B9}" sibTransId="{8786E44A-3A10-4E65-BB66-8F7FCC063FBE}"/>
    <dgm:cxn modelId="{312D7F26-6BC7-4814-B1BE-2BBFD19598E6}" srcId="{78B05FC9-D276-4A07-82CB-AC391D08B6F5}" destId="{4116D923-3DE5-4EC5-BFDB-86285A8C3598}" srcOrd="4" destOrd="0" parTransId="{DA854F54-B4EC-4130-9E51-B3E5DA9923DF}" sibTransId="{2B5C527C-2A5F-4F71-9138-CA7B8E4F7548}"/>
    <dgm:cxn modelId="{4CC1254A-733D-4FE5-8AA3-23E01E7D9AD6}" type="presOf" srcId="{5FBC0F64-3125-49BF-840F-2F443A68BDC2}" destId="{115C7564-30C5-4A8F-8876-466BC249709D}" srcOrd="0" destOrd="0" presId="urn:diagrams.loki3.com/BracketList"/>
    <dgm:cxn modelId="{C36E4F41-5493-437F-BC53-BF5BB0B2D5B1}" srcId="{4579C739-9B1A-4433-84B2-C9284774BA7B}" destId="{BDA20F66-4E23-47B5-AAB7-687B7DCDED00}" srcOrd="0" destOrd="0" parTransId="{406BE115-C2F1-4F53-B5B3-01C28047908F}" sibTransId="{3CF7C7F8-401D-4A06-B410-0ADED022F434}"/>
    <dgm:cxn modelId="{90DB13E8-ED30-419C-ADDB-6DF68D550EDA}" type="presOf" srcId="{78B05FC9-D276-4A07-82CB-AC391D08B6F5}" destId="{8F1142C3-B784-4016-BFCC-B7CADB5F8409}" srcOrd="0" destOrd="0" presId="urn:diagrams.loki3.com/BracketList"/>
    <dgm:cxn modelId="{871B656D-A356-4663-B9A3-03BA2ECFC8EA}" srcId="{4116D923-3DE5-4EC5-BFDB-86285A8C3598}" destId="{53D4F68C-4105-4DB8-8728-C2E076E754E9}" srcOrd="2" destOrd="0" parTransId="{3D45DF24-63FB-4C08-88E8-BE93CC3CE89E}" sibTransId="{69F8FD4F-D8AE-4FFB-B3B4-91C524EB9076}"/>
    <dgm:cxn modelId="{E0EB3C32-6456-41AA-86E3-45FA00A7500F}" srcId="{4116D923-3DE5-4EC5-BFDB-86285A8C3598}" destId="{98309B9F-8D25-46D8-BAE0-EC81C03F6B60}" srcOrd="1" destOrd="0" parTransId="{599818C1-E0EB-4328-8DB7-FC1B87F83D38}" sibTransId="{0EFF8BA4-ED2E-4E08-9C54-1A04383AD925}"/>
    <dgm:cxn modelId="{876D57BB-7599-4ADD-81D1-37A9A01588BD}" srcId="{78B05FC9-D276-4A07-82CB-AC391D08B6F5}" destId="{4579C739-9B1A-4433-84B2-C9284774BA7B}" srcOrd="3" destOrd="0" parTransId="{B47CD5C7-AB18-4BB9-B5F2-81622E221E95}" sibTransId="{8E0D6C29-B589-4E34-B403-17513CF6DEDA}"/>
    <dgm:cxn modelId="{E9C0B154-3E97-4B01-A45C-72CAC922521C}" type="presOf" srcId="{64E7A648-6028-43E8-9DC0-8C6598AEFD20}" destId="{75C79C7C-3729-4806-AAEE-46D8F6DADC47}" srcOrd="0" destOrd="0" presId="urn:diagrams.loki3.com/BracketList"/>
    <dgm:cxn modelId="{231A58C5-5540-40F4-BF97-59839A76F7DF}" type="presOf" srcId="{C574DDDE-1C8E-44C0-88BA-DA7F9F2F5D62}" destId="{73D0CDEF-A320-49DE-BBCD-C1B64239A42A}" srcOrd="0" destOrd="0" presId="urn:diagrams.loki3.com/BracketList"/>
    <dgm:cxn modelId="{369361BD-FCE8-4E52-ADF3-EB28628409AF}" srcId="{78B05FC9-D276-4A07-82CB-AC391D08B6F5}" destId="{5FBC0F64-3125-49BF-840F-2F443A68BDC2}" srcOrd="1" destOrd="0" parTransId="{B0593E55-7BBA-49F8-9CA4-5AA4C9F21BE0}" sibTransId="{3E595E6E-B955-47FE-886F-AD5365D36725}"/>
    <dgm:cxn modelId="{958DAF01-C9B4-4099-8821-DD564F9042FE}" type="presOf" srcId="{98309B9F-8D25-46D8-BAE0-EC81C03F6B60}" destId="{75C79C7C-3729-4806-AAEE-46D8F6DADC47}" srcOrd="0" destOrd="1" presId="urn:diagrams.loki3.com/BracketList"/>
    <dgm:cxn modelId="{3474F3FE-9BDD-4A1B-BDF6-D1FE15CAB424}" srcId="{5FBC0F64-3125-49BF-840F-2F443A68BDC2}" destId="{A25D86C3-EADB-4275-95F0-CD9034AE095F}" srcOrd="0" destOrd="0" parTransId="{C17B3235-A1B1-4E35-A7B0-6096F37B2902}" sibTransId="{535956B3-8C12-4973-AD83-B9DE006810F8}"/>
    <dgm:cxn modelId="{9460A65C-F76A-49A3-AADD-84F9FC196187}" type="presOf" srcId="{53D4F68C-4105-4DB8-8728-C2E076E754E9}" destId="{75C79C7C-3729-4806-AAEE-46D8F6DADC47}" srcOrd="0" destOrd="2" presId="urn:diagrams.loki3.com/BracketList"/>
    <dgm:cxn modelId="{410D285F-6800-4E2F-9408-70DE0811CD9A}" type="presOf" srcId="{A25D86C3-EADB-4275-95F0-CD9034AE095F}" destId="{751F17BF-FDD8-4613-B5BB-B9FBDFA0334C}" srcOrd="0" destOrd="0" presId="urn:diagrams.loki3.com/BracketList"/>
    <dgm:cxn modelId="{7E66283D-97AE-47D7-B763-285373F879C8}" srcId="{4116D923-3DE5-4EC5-BFDB-86285A8C3598}" destId="{64E7A648-6028-43E8-9DC0-8C6598AEFD20}" srcOrd="0" destOrd="0" parTransId="{5E2BA33E-1491-466E-8A19-EEF93FAFE440}" sibTransId="{7B5DD2BD-721A-4E33-83DC-8B7E4D1E6FBF}"/>
    <dgm:cxn modelId="{4EA3CFE7-2A19-495A-A711-BB4BE5CBD2EB}" srcId="{0C39AF44-80A8-4909-9017-EC682FC16446}" destId="{75D35A07-64D8-4EC8-864C-92A053CE7D68}" srcOrd="0" destOrd="0" parTransId="{F27372AF-DD89-4413-99CD-904E209E551D}" sibTransId="{0D910E83-7181-4BBF-A8A0-638C8A59827C}"/>
    <dgm:cxn modelId="{8CA5E71D-B33B-4F4E-9800-6C73F59CF629}" type="presOf" srcId="{0C39AF44-80A8-4909-9017-EC682FC16446}" destId="{9D077E78-0E9C-46AD-8A74-7B3899C15CD8}" srcOrd="0" destOrd="0" presId="urn:diagrams.loki3.com/BracketList"/>
    <dgm:cxn modelId="{D3705155-5226-4F07-B5F5-CE65EC2D21AF}" srcId="{92574F46-373C-491B-B78A-0DB237A8F20D}" destId="{C574DDDE-1C8E-44C0-88BA-DA7F9F2F5D62}" srcOrd="0" destOrd="0" parTransId="{5F1FC445-FE69-4207-91C3-E343E67DEE6F}" sibTransId="{80766AF2-9C43-43B6-A2E8-D5D5EBAC48FF}"/>
    <dgm:cxn modelId="{F31AFEA4-620F-4960-A0C2-886871B11558}" type="presOf" srcId="{F34F2422-B1B8-40A6-B255-C5966611F288}" destId="{27414293-2DD2-476B-96CA-CF84F88EA85C}" srcOrd="0" destOrd="1" presId="urn:diagrams.loki3.com/BracketList"/>
    <dgm:cxn modelId="{5B8F41FE-CEF1-41A8-91C3-E58CD895CE4F}" type="presOf" srcId="{3813E08C-A6B4-4575-8607-27256BFF40E7}" destId="{D17170AC-1F0C-4EB3-A65A-0D85CEB86422}" srcOrd="0" destOrd="0" presId="urn:diagrams.loki3.com/BracketList"/>
    <dgm:cxn modelId="{92BA6121-2F40-4600-ADDB-8F5E61F36BFF}" type="presOf" srcId="{4116D923-3DE5-4EC5-BFDB-86285A8C3598}" destId="{7322587A-D17B-491D-A5C5-528BA13D75A5}" srcOrd="0" destOrd="0" presId="urn:diagrams.loki3.com/BracketList"/>
    <dgm:cxn modelId="{54EB28FE-4707-42B2-B95B-BAD20F9EF859}" srcId="{0C39AF44-80A8-4909-9017-EC682FC16446}" destId="{F34F2422-B1B8-40A6-B255-C5966611F288}" srcOrd="1" destOrd="0" parTransId="{EB23601F-F14C-428E-84FB-AB7A8E571F56}" sibTransId="{D05C2333-D6AC-460A-B9F2-2520C7F27146}"/>
    <dgm:cxn modelId="{73F6FCDE-F35A-47E3-8120-33A6184801CD}" srcId="{23A3AFA6-B13B-489B-A46B-6687FDE40E13}" destId="{3813E08C-A6B4-4575-8607-27256BFF40E7}" srcOrd="0" destOrd="0" parTransId="{E483DFA1-6A3E-467C-B337-E3E6EFC9D0DB}" sibTransId="{C6772784-C542-4609-A52B-276462F04E2D}"/>
    <dgm:cxn modelId="{A5C845C4-7CAB-43B3-AC0B-DA9B10EDB85D}" type="presOf" srcId="{BDA20F66-4E23-47B5-AAB7-687B7DCDED00}" destId="{ACBBEEB6-2E01-4AE7-A6CA-C6E79DDB90FB}" srcOrd="0" destOrd="0" presId="urn:diagrams.loki3.com/BracketList"/>
    <dgm:cxn modelId="{0077B798-3CA8-4945-8833-3A893744F24E}" type="presParOf" srcId="{8F1142C3-B784-4016-BFCC-B7CADB5F8409}" destId="{F1E50067-E7E4-4107-A51D-B8C33106E781}" srcOrd="0" destOrd="0" presId="urn:diagrams.loki3.com/BracketList"/>
    <dgm:cxn modelId="{163228DD-23C0-4F97-BE4F-780915B36850}" type="presParOf" srcId="{F1E50067-E7E4-4107-A51D-B8C33106E781}" destId="{E680A0CF-98D3-4A0C-9072-749E075594E9}" srcOrd="0" destOrd="0" presId="urn:diagrams.loki3.com/BracketList"/>
    <dgm:cxn modelId="{24A77986-1595-4B76-82F8-5A6B9D954799}" type="presParOf" srcId="{F1E50067-E7E4-4107-A51D-B8C33106E781}" destId="{6D570D22-2400-4AA0-ABD0-D7025A0FB700}" srcOrd="1" destOrd="0" presId="urn:diagrams.loki3.com/BracketList"/>
    <dgm:cxn modelId="{6E614F4C-2FBF-49C7-8825-855A6E98360B}" type="presParOf" srcId="{F1E50067-E7E4-4107-A51D-B8C33106E781}" destId="{80BF52DD-451C-4315-865D-CBFD2907717D}" srcOrd="2" destOrd="0" presId="urn:diagrams.loki3.com/BracketList"/>
    <dgm:cxn modelId="{32E8B352-299B-4029-BEDA-D79992E77986}" type="presParOf" srcId="{F1E50067-E7E4-4107-A51D-B8C33106E781}" destId="{D17170AC-1F0C-4EB3-A65A-0D85CEB86422}" srcOrd="3" destOrd="0" presId="urn:diagrams.loki3.com/BracketList"/>
    <dgm:cxn modelId="{0416D76A-30A5-495C-B3BA-9C488C9F0C48}" type="presParOf" srcId="{8F1142C3-B784-4016-BFCC-B7CADB5F8409}" destId="{01DAF31C-82C2-4100-9261-4433C3F7C549}" srcOrd="1" destOrd="0" presId="urn:diagrams.loki3.com/BracketList"/>
    <dgm:cxn modelId="{6D45503C-C081-4CF3-9E09-A1D47B3213A6}" type="presParOf" srcId="{8F1142C3-B784-4016-BFCC-B7CADB5F8409}" destId="{F642FB94-BB8C-4948-8B0D-BC941AB1862E}" srcOrd="2" destOrd="0" presId="urn:diagrams.loki3.com/BracketList"/>
    <dgm:cxn modelId="{B7F8752D-8194-4A31-B78A-D10E3FF1C4DD}" type="presParOf" srcId="{F642FB94-BB8C-4948-8B0D-BC941AB1862E}" destId="{115C7564-30C5-4A8F-8876-466BC249709D}" srcOrd="0" destOrd="0" presId="urn:diagrams.loki3.com/BracketList"/>
    <dgm:cxn modelId="{69F392BA-75CE-47C9-91C0-88ED53506DDF}" type="presParOf" srcId="{F642FB94-BB8C-4948-8B0D-BC941AB1862E}" destId="{D50D5F9A-76DC-4C6E-B6B4-7840225F3BD9}" srcOrd="1" destOrd="0" presId="urn:diagrams.loki3.com/BracketList"/>
    <dgm:cxn modelId="{EE568D74-394F-408E-93FA-5CF1D359A31B}" type="presParOf" srcId="{F642FB94-BB8C-4948-8B0D-BC941AB1862E}" destId="{A4A3162C-D362-4108-AF4B-D5659287C7F5}" srcOrd="2" destOrd="0" presId="urn:diagrams.loki3.com/BracketList"/>
    <dgm:cxn modelId="{51CE7340-037E-4BD8-B237-71566BB78AF1}" type="presParOf" srcId="{F642FB94-BB8C-4948-8B0D-BC941AB1862E}" destId="{751F17BF-FDD8-4613-B5BB-B9FBDFA0334C}" srcOrd="3" destOrd="0" presId="urn:diagrams.loki3.com/BracketList"/>
    <dgm:cxn modelId="{891A258D-3D0C-489C-A914-5972F376CE4A}" type="presParOf" srcId="{8F1142C3-B784-4016-BFCC-B7CADB5F8409}" destId="{17FD74FF-7702-42B6-B3DD-A74DDED9B434}" srcOrd="3" destOrd="0" presId="urn:diagrams.loki3.com/BracketList"/>
    <dgm:cxn modelId="{EDD670E7-AC52-4F0C-A42B-DA4CC9FCA2EA}" type="presParOf" srcId="{8F1142C3-B784-4016-BFCC-B7CADB5F8409}" destId="{50E53184-DE8A-4C80-BEEE-606AD4561D23}" srcOrd="4" destOrd="0" presId="urn:diagrams.loki3.com/BracketList"/>
    <dgm:cxn modelId="{7833B2C7-5A15-4C04-9C99-43E245F6BD9D}" type="presParOf" srcId="{50E53184-DE8A-4C80-BEEE-606AD4561D23}" destId="{9D077E78-0E9C-46AD-8A74-7B3899C15CD8}" srcOrd="0" destOrd="0" presId="urn:diagrams.loki3.com/BracketList"/>
    <dgm:cxn modelId="{AC04FC3D-78EF-44EF-AEF1-422E5C9C5BA5}" type="presParOf" srcId="{50E53184-DE8A-4C80-BEEE-606AD4561D23}" destId="{3F17E1D1-AB1D-4C0D-9B27-E12DB15ADE55}" srcOrd="1" destOrd="0" presId="urn:diagrams.loki3.com/BracketList"/>
    <dgm:cxn modelId="{88668B54-4322-4DF4-AC74-955C927EE81A}" type="presParOf" srcId="{50E53184-DE8A-4C80-BEEE-606AD4561D23}" destId="{DF653467-87A7-41D5-A1CA-44172674291A}" srcOrd="2" destOrd="0" presId="urn:diagrams.loki3.com/BracketList"/>
    <dgm:cxn modelId="{694862DA-9FC1-40D5-B212-52ABB74234B4}" type="presParOf" srcId="{50E53184-DE8A-4C80-BEEE-606AD4561D23}" destId="{27414293-2DD2-476B-96CA-CF84F88EA85C}" srcOrd="3" destOrd="0" presId="urn:diagrams.loki3.com/BracketList"/>
    <dgm:cxn modelId="{082A07C8-01FC-4CBB-A73C-3812C24DEDC0}" type="presParOf" srcId="{8F1142C3-B784-4016-BFCC-B7CADB5F8409}" destId="{5F6688D9-7D39-40B1-B6AE-0648126063F7}" srcOrd="5" destOrd="0" presId="urn:diagrams.loki3.com/BracketList"/>
    <dgm:cxn modelId="{AFD17F05-5C53-4357-905D-1349002FAE06}" type="presParOf" srcId="{8F1142C3-B784-4016-BFCC-B7CADB5F8409}" destId="{AACE447C-F5A8-4782-A028-24C49C473647}" srcOrd="6" destOrd="0" presId="urn:diagrams.loki3.com/BracketList"/>
    <dgm:cxn modelId="{3B54E6B0-5B90-48AC-9564-CAFB9F9E0BEB}" type="presParOf" srcId="{AACE447C-F5A8-4782-A028-24C49C473647}" destId="{21E230A2-64D0-4C8B-854F-5F59CC7EA649}" srcOrd="0" destOrd="0" presId="urn:diagrams.loki3.com/BracketList"/>
    <dgm:cxn modelId="{C0CE168B-9047-4E7E-8F8D-32A9D8221EDB}" type="presParOf" srcId="{AACE447C-F5A8-4782-A028-24C49C473647}" destId="{BEEEAB6E-FEEE-4F83-B0ED-A139C5EAF7B5}" srcOrd="1" destOrd="0" presId="urn:diagrams.loki3.com/BracketList"/>
    <dgm:cxn modelId="{7FC49954-9CFD-4C74-8B8E-5448D2328DA8}" type="presParOf" srcId="{AACE447C-F5A8-4782-A028-24C49C473647}" destId="{5153FEFB-B68A-4A98-B610-E6F90F05FAEC}" srcOrd="2" destOrd="0" presId="urn:diagrams.loki3.com/BracketList"/>
    <dgm:cxn modelId="{0695F01D-6A81-4AC7-8C97-B736D1AA3078}" type="presParOf" srcId="{AACE447C-F5A8-4782-A028-24C49C473647}" destId="{ACBBEEB6-2E01-4AE7-A6CA-C6E79DDB90FB}" srcOrd="3" destOrd="0" presId="urn:diagrams.loki3.com/BracketList"/>
    <dgm:cxn modelId="{4014D864-3504-4A0F-8962-83FDF228B01F}" type="presParOf" srcId="{8F1142C3-B784-4016-BFCC-B7CADB5F8409}" destId="{3D63994A-DED2-4CE2-92EA-9DFB02B0E65B}" srcOrd="7" destOrd="0" presId="urn:diagrams.loki3.com/BracketList"/>
    <dgm:cxn modelId="{D2123CD8-5A41-44E6-BE9A-3F23216BFA38}" type="presParOf" srcId="{8F1142C3-B784-4016-BFCC-B7CADB5F8409}" destId="{E3A77278-5CE5-4FE7-AE08-3D6A94BDA486}" srcOrd="8" destOrd="0" presId="urn:diagrams.loki3.com/BracketList"/>
    <dgm:cxn modelId="{FD80515C-513B-4A5E-8418-A1E1D9B829F7}" type="presParOf" srcId="{E3A77278-5CE5-4FE7-AE08-3D6A94BDA486}" destId="{7322587A-D17B-491D-A5C5-528BA13D75A5}" srcOrd="0" destOrd="0" presId="urn:diagrams.loki3.com/BracketList"/>
    <dgm:cxn modelId="{ABFDFF2A-4ECE-49EE-90DF-0F4E205B8E6A}" type="presParOf" srcId="{E3A77278-5CE5-4FE7-AE08-3D6A94BDA486}" destId="{5A73C570-93D4-4BB4-A97B-49E93FBB10AF}" srcOrd="1" destOrd="0" presId="urn:diagrams.loki3.com/BracketList"/>
    <dgm:cxn modelId="{701C3234-A3D2-4815-BAB2-51940DE0999C}" type="presParOf" srcId="{E3A77278-5CE5-4FE7-AE08-3D6A94BDA486}" destId="{E8AAC000-7280-4CD8-AE6A-A316A0E39DB1}" srcOrd="2" destOrd="0" presId="urn:diagrams.loki3.com/BracketList"/>
    <dgm:cxn modelId="{D83566BF-6A4E-4D33-8AA2-BB02FF16C433}" type="presParOf" srcId="{E3A77278-5CE5-4FE7-AE08-3D6A94BDA486}" destId="{75C79C7C-3729-4806-AAEE-46D8F6DADC47}" srcOrd="3" destOrd="0" presId="urn:diagrams.loki3.com/BracketList"/>
    <dgm:cxn modelId="{21BAE17A-82E5-4283-95CE-0201A7602AA5}" type="presParOf" srcId="{8F1142C3-B784-4016-BFCC-B7CADB5F8409}" destId="{FBA0BA17-AFBB-4F49-A492-1D67F6EF476E}" srcOrd="9" destOrd="0" presId="urn:diagrams.loki3.com/BracketList"/>
    <dgm:cxn modelId="{4BCC0A42-2FE9-4FC1-8DF2-D3EFBAD42BE9}" type="presParOf" srcId="{8F1142C3-B784-4016-BFCC-B7CADB5F8409}" destId="{7314BAF3-18FB-4FBD-893A-5910253B3749}" srcOrd="10" destOrd="0" presId="urn:diagrams.loki3.com/BracketList"/>
    <dgm:cxn modelId="{E0D6A4BC-B8D1-4433-AC77-B38B2773F2C4}" type="presParOf" srcId="{7314BAF3-18FB-4FBD-893A-5910253B3749}" destId="{12A0EA5F-1926-48BF-83F6-B4F870D4B0A4}" srcOrd="0" destOrd="0" presId="urn:diagrams.loki3.com/BracketList"/>
    <dgm:cxn modelId="{1BBE3E1A-BAF4-4EBB-856D-AEA63F1D678C}" type="presParOf" srcId="{7314BAF3-18FB-4FBD-893A-5910253B3749}" destId="{3A65A123-C233-4E3C-932E-9E4C8554CA5E}" srcOrd="1" destOrd="0" presId="urn:diagrams.loki3.com/BracketList"/>
    <dgm:cxn modelId="{5E54255B-1B32-48D2-9F30-15B7BEC2670B}" type="presParOf" srcId="{7314BAF3-18FB-4FBD-893A-5910253B3749}" destId="{4A30ABBE-2F36-4DD2-9F8D-72916AFA1899}" srcOrd="2" destOrd="0" presId="urn:diagrams.loki3.com/BracketList"/>
    <dgm:cxn modelId="{69DDDEEA-BD28-42F3-B089-E75F9BD9C67A}" type="presParOf" srcId="{7314BAF3-18FB-4FBD-893A-5910253B3749}" destId="{73D0CDEF-A320-49DE-BBCD-C1B64239A42A}"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B05FC9-D276-4A07-82CB-AC391D08B6F5}" type="doc">
      <dgm:prSet loTypeId="urn:diagrams.loki3.com/BracketList" loCatId="officeonline" qsTypeId="urn:microsoft.com/office/officeart/2005/8/quickstyle/simple3" qsCatId="simple" csTypeId="urn:microsoft.com/office/officeart/2005/8/colors/colorful5" csCatId="colorful" phldr="1"/>
      <dgm:spPr/>
      <dgm:t>
        <a:bodyPr/>
        <a:lstStyle/>
        <a:p>
          <a:endParaRPr lang="en-US"/>
        </a:p>
      </dgm:t>
    </dgm:pt>
    <dgm:pt modelId="{23A3AFA6-B13B-489B-A46B-6687FDE40E13}">
      <dgm:prSet phldrT="[Text]" custT="1"/>
      <dgm:spPr>
        <a:xfrm>
          <a:off x="0" y="25192"/>
          <a:ext cx="2133600" cy="732600"/>
        </a:xfrm>
        <a:prstGeom prst="rect">
          <a:avLst/>
        </a:prstGeom>
        <a:noFill/>
        <a:ln>
          <a:noFill/>
        </a:ln>
        <a:effectLst/>
      </dgm:spPr>
      <dgm:t>
        <a:bodyPr/>
        <a:lstStyle/>
        <a:p>
          <a:r>
            <a:rPr lang="en-US" sz="1800" b="1" dirty="0" smtClean="0">
              <a:solidFill>
                <a:sysClr val="windowText" lastClr="000000">
                  <a:hueOff val="0"/>
                  <a:satOff val="0"/>
                  <a:lumOff val="0"/>
                  <a:alphaOff val="0"/>
                </a:sysClr>
              </a:solidFill>
              <a:latin typeface="Calibri" panose="020F0502020204030204"/>
              <a:ea typeface="+mn-ea"/>
              <a:cs typeface="+mn-cs"/>
            </a:rPr>
            <a:t>Problem Statement</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836E1FB7-41B8-4E8F-B457-AF5703EF04D9}" type="parTrans" cxnId="{7882C875-A119-4191-852D-1A7B2676EF1B}">
      <dgm:prSet/>
      <dgm:spPr/>
      <dgm:t>
        <a:bodyPr/>
        <a:lstStyle/>
        <a:p>
          <a:endParaRPr lang="en-US"/>
        </a:p>
      </dgm:t>
    </dgm:pt>
    <dgm:pt modelId="{7A61AFC7-0B09-48C9-A0A7-9346A3046FAB}" type="sibTrans" cxnId="{7882C875-A119-4191-852D-1A7B2676EF1B}">
      <dgm:prSet/>
      <dgm:spPr/>
      <dgm:t>
        <a:bodyPr/>
        <a:lstStyle/>
        <a:p>
          <a:endParaRPr lang="en-US"/>
        </a:p>
      </dgm:t>
    </dgm:pt>
    <dgm:pt modelId="{3813E08C-A6B4-4575-8607-27256BFF40E7}">
      <dgm:prSet phldrT="[Text]" custT="1"/>
      <dgm:spPr>
        <a:xfrm>
          <a:off x="2731008" y="25192"/>
          <a:ext cx="5803393" cy="73260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Lack of consistent process to manage the mediation management and administration of </a:t>
          </a:r>
          <a:r>
            <a:rPr lang="en-US" sz="1600" dirty="0" err="1" smtClean="0">
              <a:solidFill>
                <a:sysClr val="windowText" lastClr="000000"/>
              </a:solidFill>
              <a:latin typeface="Calibri" panose="020F0502020204030204"/>
              <a:ea typeface="+mn-ea"/>
              <a:cs typeface="+mn-cs"/>
            </a:rPr>
            <a:t>sublocade</a:t>
          </a:r>
          <a:r>
            <a:rPr lang="en-US" sz="1600" dirty="0" smtClean="0">
              <a:solidFill>
                <a:sysClr val="windowText" lastClr="000000"/>
              </a:solidFill>
              <a:latin typeface="Calibri" panose="020F0502020204030204"/>
              <a:ea typeface="+mn-ea"/>
              <a:cs typeface="+mn-cs"/>
            </a:rPr>
            <a:t> injections</a:t>
          </a:r>
          <a:endParaRPr lang="en-US" sz="1600" dirty="0">
            <a:solidFill>
              <a:sysClr val="windowText" lastClr="000000"/>
            </a:solidFill>
            <a:latin typeface="Calibri" panose="020F0502020204030204"/>
            <a:ea typeface="+mn-ea"/>
            <a:cs typeface="+mn-cs"/>
          </a:endParaRPr>
        </a:p>
      </dgm:t>
    </dgm:pt>
    <dgm:pt modelId="{E483DFA1-6A3E-467C-B337-E3E6EFC9D0DB}" type="parTrans" cxnId="{73F6FCDE-F35A-47E3-8120-33A6184801CD}">
      <dgm:prSet/>
      <dgm:spPr/>
      <dgm:t>
        <a:bodyPr/>
        <a:lstStyle/>
        <a:p>
          <a:endParaRPr lang="en-US"/>
        </a:p>
      </dgm:t>
    </dgm:pt>
    <dgm:pt modelId="{C6772784-C542-4609-A52B-276462F04E2D}" type="sibTrans" cxnId="{73F6FCDE-F35A-47E3-8120-33A6184801CD}">
      <dgm:prSet/>
      <dgm:spPr/>
      <dgm:t>
        <a:bodyPr/>
        <a:lstStyle/>
        <a:p>
          <a:endParaRPr lang="en-US"/>
        </a:p>
      </dgm:t>
    </dgm:pt>
    <dgm:pt modelId="{5FBC0F64-3125-49BF-840F-2F443A68BDC2}">
      <dgm:prSet phldrT="[Text]" custT="1"/>
      <dgm:spPr>
        <a:xfrm>
          <a:off x="0" y="890992"/>
          <a:ext cx="2133600" cy="732600"/>
        </a:xfrm>
        <a:prstGeom prst="rect">
          <a:avLst/>
        </a:prstGeom>
        <a:noFill/>
        <a:ln>
          <a:noFill/>
        </a:ln>
        <a:effectLst/>
      </dgm:spPr>
      <dgm:t>
        <a:bodyPr/>
        <a:lstStyle/>
        <a:p>
          <a:r>
            <a:rPr lang="en-US" sz="1800" b="1" dirty="0" smtClean="0">
              <a:solidFill>
                <a:sysClr val="windowText" lastClr="000000">
                  <a:hueOff val="0"/>
                  <a:satOff val="0"/>
                  <a:lumOff val="0"/>
                  <a:alphaOff val="0"/>
                </a:sysClr>
              </a:solidFill>
              <a:latin typeface="Calibri" panose="020F0502020204030204"/>
              <a:ea typeface="+mn-ea"/>
              <a:cs typeface="+mn-cs"/>
            </a:rPr>
            <a:t>Team Members</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B0593E55-7BBA-49F8-9CA4-5AA4C9F21BE0}" type="parTrans" cxnId="{369361BD-FCE8-4E52-ADF3-EB28628409AF}">
      <dgm:prSet/>
      <dgm:spPr/>
      <dgm:t>
        <a:bodyPr/>
        <a:lstStyle/>
        <a:p>
          <a:endParaRPr lang="en-US"/>
        </a:p>
      </dgm:t>
    </dgm:pt>
    <dgm:pt modelId="{3E595E6E-B955-47FE-886F-AD5365D36725}" type="sibTrans" cxnId="{369361BD-FCE8-4E52-ADF3-EB28628409AF}">
      <dgm:prSet/>
      <dgm:spPr/>
      <dgm:t>
        <a:bodyPr/>
        <a:lstStyle/>
        <a:p>
          <a:endParaRPr lang="en-US"/>
        </a:p>
      </dgm:t>
    </dgm:pt>
    <dgm:pt modelId="{0C39AF44-80A8-4909-9017-EC682FC16446}">
      <dgm:prSet phldrT="[Text]" custT="1"/>
      <dgm:spPr>
        <a:xfrm>
          <a:off x="0" y="1756792"/>
          <a:ext cx="2133600" cy="1053112"/>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Central Question/ Why</a:t>
          </a:r>
          <a:r>
            <a:rPr lang="en-US" sz="1800" b="1" baseline="0" dirty="0" smtClean="0">
              <a:solidFill>
                <a:sysClr val="windowText" lastClr="000000">
                  <a:hueOff val="0"/>
                  <a:satOff val="0"/>
                  <a:lumOff val="0"/>
                  <a:alphaOff val="0"/>
                </a:sysClr>
              </a:solidFill>
              <a:latin typeface="Calibri" panose="020F0502020204030204"/>
              <a:ea typeface="+mn-ea"/>
              <a:cs typeface="+mn-cs"/>
            </a:rPr>
            <a:t> work on this now?</a:t>
          </a:r>
          <a:endParaRPr lang="en-US" sz="2100" b="1" dirty="0">
            <a:solidFill>
              <a:sysClr val="windowText" lastClr="000000">
                <a:hueOff val="0"/>
                <a:satOff val="0"/>
                <a:lumOff val="0"/>
                <a:alphaOff val="0"/>
              </a:sysClr>
            </a:solidFill>
            <a:latin typeface="Calibri" panose="020F0502020204030204"/>
            <a:ea typeface="+mn-ea"/>
            <a:cs typeface="+mn-cs"/>
          </a:endParaRPr>
        </a:p>
      </dgm:t>
    </dgm:pt>
    <dgm:pt modelId="{BB5F584F-A29E-404D-80AD-88ECD20B955A}" type="parTrans" cxnId="{7181E062-C273-400C-83DB-0120FBD04AB1}">
      <dgm:prSet/>
      <dgm:spPr/>
      <dgm:t>
        <a:bodyPr/>
        <a:lstStyle/>
        <a:p>
          <a:endParaRPr lang="en-US"/>
        </a:p>
      </dgm:t>
    </dgm:pt>
    <dgm:pt modelId="{156988DD-B059-4030-810C-ACE544FC0D2B}" type="sibTrans" cxnId="{7181E062-C273-400C-83DB-0120FBD04AB1}">
      <dgm:prSet/>
      <dgm:spPr/>
      <dgm:t>
        <a:bodyPr/>
        <a:lstStyle/>
        <a:p>
          <a:endParaRPr lang="en-US"/>
        </a:p>
      </dgm:t>
    </dgm:pt>
    <dgm:pt modelId="{A25D86C3-EADB-4275-95F0-CD9034AE095F}">
      <dgm:prSet phldrT="[Text]" custT="1"/>
      <dgm:spPr>
        <a:xfrm>
          <a:off x="2731008" y="890992"/>
          <a:ext cx="5803393" cy="73260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Hillary Miller, Martha Darnall, medical providers, pharmacy staff, nursing team  </a:t>
          </a:r>
          <a:endParaRPr lang="en-US" sz="1600" dirty="0">
            <a:solidFill>
              <a:sysClr val="windowText" lastClr="000000"/>
            </a:solidFill>
            <a:latin typeface="Calibri" panose="020F0502020204030204"/>
            <a:ea typeface="+mn-ea"/>
            <a:cs typeface="+mn-cs"/>
          </a:endParaRPr>
        </a:p>
      </dgm:t>
    </dgm:pt>
    <dgm:pt modelId="{C17B3235-A1B1-4E35-A7B0-6096F37B2902}" type="parTrans" cxnId="{3474F3FE-9BDD-4A1B-BDF6-D1FE15CAB424}">
      <dgm:prSet/>
      <dgm:spPr/>
      <dgm:t>
        <a:bodyPr/>
        <a:lstStyle/>
        <a:p>
          <a:endParaRPr lang="en-US"/>
        </a:p>
      </dgm:t>
    </dgm:pt>
    <dgm:pt modelId="{535956B3-8C12-4973-AD83-B9DE006810F8}" type="sibTrans" cxnId="{3474F3FE-9BDD-4A1B-BDF6-D1FE15CAB424}">
      <dgm:prSet/>
      <dgm:spPr/>
      <dgm:t>
        <a:bodyPr/>
        <a:lstStyle/>
        <a:p>
          <a:endParaRPr lang="en-US"/>
        </a:p>
      </dgm:t>
    </dgm:pt>
    <dgm:pt modelId="{4579C739-9B1A-4433-84B2-C9284774BA7B}">
      <dgm:prSet phldrT="[Text]" custT="1"/>
      <dgm:spPr>
        <a:xfrm>
          <a:off x="0" y="29431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Measures</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B47CD5C7-AB18-4BB9-B5F2-81622E221E95}" type="parTrans" cxnId="{876D57BB-7599-4ADD-81D1-37A9A01588BD}">
      <dgm:prSet/>
      <dgm:spPr/>
      <dgm:t>
        <a:bodyPr/>
        <a:lstStyle/>
        <a:p>
          <a:endParaRPr lang="en-US"/>
        </a:p>
      </dgm:t>
    </dgm:pt>
    <dgm:pt modelId="{8E0D6C29-B589-4E34-B403-17513CF6DEDA}" type="sibTrans" cxnId="{876D57BB-7599-4ADD-81D1-37A9A01588BD}">
      <dgm:prSet/>
      <dgm:spPr/>
      <dgm:t>
        <a:bodyPr/>
        <a:lstStyle/>
        <a:p>
          <a:endParaRPr lang="en-US"/>
        </a:p>
      </dgm:t>
    </dgm:pt>
    <dgm:pt modelId="{B0A966FA-6428-4D34-9A3E-37A364C55447}">
      <dgm:prSet phldrT="[Text]" custT="1"/>
      <dgm:spPr>
        <a:xfrm>
          <a:off x="2731008" y="1756792"/>
          <a:ext cx="5803393" cy="1053112"/>
        </a:xfrm>
        <a:prstGeom prst="rect">
          <a:avLst/>
        </a:prstGeo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Increase in need for streamlined ordering and administration processes for </a:t>
          </a:r>
          <a:r>
            <a:rPr lang="en-US" sz="1600" dirty="0" err="1" smtClean="0">
              <a:solidFill>
                <a:sysClr val="windowText" lastClr="000000"/>
              </a:solidFill>
              <a:latin typeface="Calibri" panose="020F0502020204030204"/>
              <a:ea typeface="+mn-ea"/>
              <a:cs typeface="+mn-cs"/>
            </a:rPr>
            <a:t>sublocade</a:t>
          </a:r>
          <a:r>
            <a:rPr lang="en-US" sz="1600" dirty="0" smtClean="0">
              <a:solidFill>
                <a:sysClr val="windowText" lastClr="000000"/>
              </a:solidFill>
              <a:latin typeface="Calibri" panose="020F0502020204030204"/>
              <a:ea typeface="+mn-ea"/>
              <a:cs typeface="+mn-cs"/>
            </a:rPr>
            <a:t> injection </a:t>
          </a:r>
          <a:endParaRPr lang="en-US" sz="1600" dirty="0">
            <a:solidFill>
              <a:sysClr val="windowText" lastClr="000000"/>
            </a:solidFill>
            <a:latin typeface="Calibri" panose="020F0502020204030204"/>
            <a:ea typeface="+mn-ea"/>
            <a:cs typeface="+mn-cs"/>
          </a:endParaRPr>
        </a:p>
      </dgm:t>
    </dgm:pt>
    <dgm:pt modelId="{CDAC0042-7ECE-4C22-9D11-63ACDBEBA70C}" type="parTrans" cxnId="{1B6DFF90-F503-4C0F-8043-BC44F6EDCE01}">
      <dgm:prSet/>
      <dgm:spPr/>
      <dgm:t>
        <a:bodyPr/>
        <a:lstStyle/>
        <a:p>
          <a:endParaRPr lang="en-US"/>
        </a:p>
      </dgm:t>
    </dgm:pt>
    <dgm:pt modelId="{601BAAAD-70A9-416A-A707-D0099D7C5C81}" type="sibTrans" cxnId="{1B6DFF90-F503-4C0F-8043-BC44F6EDCE01}">
      <dgm:prSet/>
      <dgm:spPr/>
      <dgm:t>
        <a:bodyPr/>
        <a:lstStyle/>
        <a:p>
          <a:endParaRPr lang="en-US"/>
        </a:p>
      </dgm:t>
    </dgm:pt>
    <dgm:pt modelId="{3A08CB7D-CF45-452D-9A18-25D9A783F106}">
      <dgm:prSet phldrT="[Text]" custT="1"/>
      <dgm:spPr>
        <a:xfrm>
          <a:off x="0" y="5540505"/>
          <a:ext cx="2133600" cy="778387"/>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Scope</a:t>
          </a:r>
          <a:r>
            <a:rPr lang="en-US" sz="1200" dirty="0" smtClean="0">
              <a:solidFill>
                <a:sysClr val="windowText" lastClr="000000">
                  <a:hueOff val="0"/>
                  <a:satOff val="0"/>
                  <a:lumOff val="0"/>
                  <a:alphaOff val="0"/>
                </a:sysClr>
              </a:solidFill>
              <a:latin typeface="Calibri" panose="020F0502020204030204"/>
              <a:ea typeface="+mn-ea"/>
              <a:cs typeface="+mn-cs"/>
            </a:rPr>
            <a:t> </a:t>
          </a:r>
          <a:endParaRPr lang="en-US" sz="1100" b="0" dirty="0">
            <a:solidFill>
              <a:sysClr val="windowText" lastClr="000000">
                <a:hueOff val="0"/>
                <a:satOff val="0"/>
                <a:lumOff val="0"/>
                <a:alphaOff val="0"/>
              </a:sysClr>
            </a:solidFill>
            <a:latin typeface="Calibri" panose="020F0502020204030204"/>
            <a:ea typeface="+mn-ea"/>
            <a:cs typeface="+mn-cs"/>
          </a:endParaRPr>
        </a:p>
      </dgm:t>
    </dgm:pt>
    <dgm:pt modelId="{5A6A79BE-34FA-44CC-B83A-8F4B4CF983CB}" type="parTrans" cxnId="{54725FA8-5613-4976-AD64-921163BAA73B}">
      <dgm:prSet/>
      <dgm:spPr/>
      <dgm:t>
        <a:bodyPr/>
        <a:lstStyle/>
        <a:p>
          <a:endParaRPr lang="en-US"/>
        </a:p>
      </dgm:t>
    </dgm:pt>
    <dgm:pt modelId="{CAD487F5-A709-437E-ABFE-06F6E019932C}" type="sibTrans" cxnId="{54725FA8-5613-4976-AD64-921163BAA73B}">
      <dgm:prSet/>
      <dgm:spPr/>
      <dgm:t>
        <a:bodyPr/>
        <a:lstStyle/>
        <a:p>
          <a:endParaRPr lang="en-US"/>
        </a:p>
      </dgm:t>
    </dgm:pt>
    <dgm:pt modelId="{4116D923-3DE5-4EC5-BFDB-86285A8C3598}">
      <dgm:prSet phldrT="[Text]" custT="1"/>
      <dgm:spPr>
        <a:xfrm>
          <a:off x="0" y="38089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Goal Statement</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DA854F54-B4EC-4130-9E51-B3E5DA9923DF}" type="parTrans" cxnId="{312D7F26-6BC7-4814-B1BE-2BBFD19598E6}">
      <dgm:prSet/>
      <dgm:spPr/>
      <dgm:t>
        <a:bodyPr/>
        <a:lstStyle/>
        <a:p>
          <a:endParaRPr lang="en-US"/>
        </a:p>
      </dgm:t>
    </dgm:pt>
    <dgm:pt modelId="{2B5C527C-2A5F-4F71-9138-CA7B8E4F7548}" type="sibTrans" cxnId="{312D7F26-6BC7-4814-B1BE-2BBFD19598E6}">
      <dgm:prSet/>
      <dgm:spPr/>
      <dgm:t>
        <a:bodyPr/>
        <a:lstStyle/>
        <a:p>
          <a:endParaRPr lang="en-US"/>
        </a:p>
      </dgm:t>
    </dgm:pt>
    <dgm:pt modelId="{BDA20F66-4E23-47B5-AAB7-687B7DCDED00}">
      <dgm:prSet phldrT="[Text]" custT="1"/>
      <dgm:spPr>
        <a:xfrm>
          <a:off x="2731008" y="2943105"/>
          <a:ext cx="5803393" cy="732600"/>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How many new patients at the Meriden site are able to be prescribed and maintained on </a:t>
          </a:r>
          <a:r>
            <a:rPr lang="en-US" sz="1600" dirty="0" err="1" smtClean="0">
              <a:solidFill>
                <a:sysClr val="windowText" lastClr="000000"/>
              </a:solidFill>
              <a:latin typeface="Calibri" panose="020F0502020204030204"/>
              <a:ea typeface="+mn-ea"/>
              <a:cs typeface="+mn-cs"/>
            </a:rPr>
            <a:t>sublocade</a:t>
          </a:r>
          <a:r>
            <a:rPr lang="en-US" sz="1600" dirty="0" smtClean="0">
              <a:solidFill>
                <a:sysClr val="windowText" lastClr="000000"/>
              </a:solidFill>
              <a:latin typeface="Calibri" panose="020F0502020204030204"/>
              <a:ea typeface="+mn-ea"/>
              <a:cs typeface="+mn-cs"/>
            </a:rPr>
            <a:t>?</a:t>
          </a:r>
          <a:endParaRPr lang="en-US" sz="1600" dirty="0">
            <a:solidFill>
              <a:sysClr val="windowText" lastClr="000000"/>
            </a:solidFill>
            <a:latin typeface="Calibri" panose="020F0502020204030204"/>
            <a:ea typeface="+mn-ea"/>
            <a:cs typeface="+mn-cs"/>
          </a:endParaRPr>
        </a:p>
      </dgm:t>
    </dgm:pt>
    <dgm:pt modelId="{406BE115-C2F1-4F53-B5B3-01C28047908F}" type="parTrans" cxnId="{C36E4F41-5493-437F-BC53-BF5BB0B2D5B1}">
      <dgm:prSet/>
      <dgm:spPr/>
      <dgm:t>
        <a:bodyPr/>
        <a:lstStyle/>
        <a:p>
          <a:endParaRPr lang="en-US"/>
        </a:p>
      </dgm:t>
    </dgm:pt>
    <dgm:pt modelId="{3CF7C7F8-401D-4A06-B410-0ADED022F434}" type="sibTrans" cxnId="{C36E4F41-5493-437F-BC53-BF5BB0B2D5B1}">
      <dgm:prSet/>
      <dgm:spPr/>
      <dgm:t>
        <a:bodyPr/>
        <a:lstStyle/>
        <a:p>
          <a:endParaRPr lang="en-US"/>
        </a:p>
      </dgm:t>
    </dgm:pt>
    <dgm:pt modelId="{92574F46-373C-491B-B78A-0DB237A8F20D}">
      <dgm:prSet phldrT="[Text]" custT="1"/>
      <dgm:spPr>
        <a:xfrm>
          <a:off x="0" y="46747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Milestones/ Dates</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44214B7D-93D4-4423-BA77-60C104AF58B9}" type="parTrans" cxnId="{41792CFF-8ADA-4B31-9079-347A8AF001BA}">
      <dgm:prSet/>
      <dgm:spPr/>
      <dgm:t>
        <a:bodyPr/>
        <a:lstStyle/>
        <a:p>
          <a:endParaRPr lang="en-US"/>
        </a:p>
      </dgm:t>
    </dgm:pt>
    <dgm:pt modelId="{8786E44A-3A10-4E65-BB66-8F7FCC063FBE}" type="sibTrans" cxnId="{41792CFF-8ADA-4B31-9079-347A8AF001BA}">
      <dgm:prSet/>
      <dgm:spPr/>
      <dgm:t>
        <a:bodyPr/>
        <a:lstStyle/>
        <a:p>
          <a:endParaRPr lang="en-US"/>
        </a:p>
      </dgm:t>
    </dgm:pt>
    <dgm:pt modelId="{64E7A648-6028-43E8-9DC0-8C6598AEFD20}">
      <dgm:prSet phldrT="[Text]" custT="1"/>
      <dgm:spPr>
        <a:xfrm>
          <a:off x="2731008" y="3808905"/>
          <a:ext cx="5803393" cy="732600"/>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Define the process to both order and administer </a:t>
          </a:r>
          <a:r>
            <a:rPr lang="en-US" sz="1600" dirty="0" err="1" smtClean="0">
              <a:solidFill>
                <a:sysClr val="windowText" lastClr="000000"/>
              </a:solidFill>
              <a:latin typeface="Calibri" panose="020F0502020204030204"/>
              <a:ea typeface="+mn-ea"/>
              <a:cs typeface="+mn-cs"/>
            </a:rPr>
            <a:t>sublocade</a:t>
          </a:r>
          <a:r>
            <a:rPr lang="en-US" sz="1600" dirty="0" smtClean="0">
              <a:solidFill>
                <a:sysClr val="windowText" lastClr="000000"/>
              </a:solidFill>
              <a:latin typeface="Calibri" panose="020F0502020204030204"/>
              <a:ea typeface="+mn-ea"/>
              <a:cs typeface="+mn-cs"/>
            </a:rPr>
            <a:t> to increase the number of patients able to receive </a:t>
          </a:r>
          <a:r>
            <a:rPr lang="en-US" sz="1600" dirty="0" err="1" smtClean="0">
              <a:solidFill>
                <a:sysClr val="windowText" lastClr="000000"/>
              </a:solidFill>
              <a:latin typeface="Calibri" panose="020F0502020204030204"/>
              <a:ea typeface="+mn-ea"/>
              <a:cs typeface="+mn-cs"/>
            </a:rPr>
            <a:t>sublocade</a:t>
          </a:r>
          <a:r>
            <a:rPr lang="en-US" sz="1600" dirty="0" smtClean="0">
              <a:solidFill>
                <a:sysClr val="windowText" lastClr="000000"/>
              </a:solidFill>
              <a:latin typeface="Calibri" panose="020F0502020204030204"/>
              <a:ea typeface="+mn-ea"/>
              <a:cs typeface="+mn-cs"/>
            </a:rPr>
            <a:t> injections at Meriden CHC </a:t>
          </a:r>
          <a:endParaRPr lang="en-US" sz="1600" dirty="0">
            <a:solidFill>
              <a:sysClr val="windowText" lastClr="000000"/>
            </a:solidFill>
            <a:latin typeface="Calibri" panose="020F0502020204030204"/>
            <a:ea typeface="+mn-ea"/>
            <a:cs typeface="+mn-cs"/>
          </a:endParaRPr>
        </a:p>
      </dgm:t>
    </dgm:pt>
    <dgm:pt modelId="{5E2BA33E-1491-466E-8A19-EEF93FAFE440}" type="parTrans" cxnId="{7E66283D-97AE-47D7-B763-285373F879C8}">
      <dgm:prSet/>
      <dgm:spPr/>
      <dgm:t>
        <a:bodyPr/>
        <a:lstStyle/>
        <a:p>
          <a:endParaRPr lang="en-US"/>
        </a:p>
      </dgm:t>
    </dgm:pt>
    <dgm:pt modelId="{7B5DD2BD-721A-4E33-83DC-8B7E4D1E6FBF}" type="sibTrans" cxnId="{7E66283D-97AE-47D7-B763-285373F879C8}">
      <dgm:prSet/>
      <dgm:spPr/>
      <dgm:t>
        <a:bodyPr/>
        <a:lstStyle/>
        <a:p>
          <a:endParaRPr lang="en-US"/>
        </a:p>
      </dgm:t>
    </dgm:pt>
    <dgm:pt modelId="{C574DDDE-1C8E-44C0-88BA-DA7F9F2F5D62}">
      <dgm:prSet phldrT="[Text]" custT="1"/>
      <dgm:spPr>
        <a:xfrm>
          <a:off x="2731008" y="4674705"/>
          <a:ext cx="5803393" cy="732600"/>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First Team Meeting-TBD Late November 2024 </a:t>
          </a:r>
          <a:endParaRPr lang="en-US" sz="1600" dirty="0">
            <a:solidFill>
              <a:sysClr val="windowText" lastClr="000000"/>
            </a:solidFill>
            <a:latin typeface="Calibri" panose="020F0502020204030204"/>
            <a:ea typeface="+mn-ea"/>
            <a:cs typeface="+mn-cs"/>
          </a:endParaRPr>
        </a:p>
      </dgm:t>
    </dgm:pt>
    <dgm:pt modelId="{5F1FC445-FE69-4207-91C3-E343E67DEE6F}" type="parTrans" cxnId="{D3705155-5226-4F07-B5F5-CE65EC2D21AF}">
      <dgm:prSet/>
      <dgm:spPr/>
      <dgm:t>
        <a:bodyPr/>
        <a:lstStyle/>
        <a:p>
          <a:endParaRPr lang="en-US"/>
        </a:p>
      </dgm:t>
    </dgm:pt>
    <dgm:pt modelId="{80766AF2-9C43-43B6-A2E8-D5D5EBAC48FF}" type="sibTrans" cxnId="{D3705155-5226-4F07-B5F5-CE65EC2D21AF}">
      <dgm:prSet/>
      <dgm:spPr/>
      <dgm:t>
        <a:bodyPr/>
        <a:lstStyle/>
        <a:p>
          <a:endParaRPr lang="en-US"/>
        </a:p>
      </dgm:t>
    </dgm:pt>
    <dgm:pt modelId="{77D1A00C-0B5A-49EB-823C-92741D5D63F3}">
      <dgm:prSet phldrT="[Text]" custT="1"/>
      <dgm:spPr>
        <a:xfrm>
          <a:off x="2731008" y="5540505"/>
          <a:ext cx="5803393" cy="778387"/>
        </a:xfrm>
        <a:prstGeom prst="rect">
          <a:avLst/>
        </a:prstGeom>
        <a:gradFill rotWithShape="0">
          <a:gsLst>
            <a:gs pos="0">
              <a:srgbClr val="4472C4">
                <a:hueOff val="-7353344"/>
                <a:satOff val="-10228"/>
                <a:lumOff val="-3922"/>
                <a:alphaOff val="0"/>
                <a:lumMod val="110000"/>
                <a:satMod val="105000"/>
                <a:tint val="67000"/>
              </a:srgbClr>
            </a:gs>
            <a:gs pos="50000">
              <a:srgbClr val="4472C4">
                <a:hueOff val="-7353344"/>
                <a:satOff val="-10228"/>
                <a:lumOff val="-3922"/>
                <a:alphaOff val="0"/>
                <a:lumMod val="105000"/>
                <a:satMod val="103000"/>
                <a:tint val="73000"/>
              </a:srgbClr>
            </a:gs>
            <a:gs pos="100000">
              <a:srgbClr val="4472C4">
                <a:hueOff val="-7353344"/>
                <a:satOff val="-10228"/>
                <a:lumOff val="-3922"/>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300" b="0" dirty="0" smtClean="0">
              <a:solidFill>
                <a:sysClr val="windowText" lastClr="000000">
                  <a:hueOff val="0"/>
                  <a:satOff val="0"/>
                  <a:lumOff val="0"/>
                  <a:alphaOff val="0"/>
                </a:sysClr>
              </a:solidFill>
              <a:effectLst/>
              <a:latin typeface="Calibri" panose="020F0502020204030204"/>
              <a:ea typeface="+mn-ea"/>
              <a:cs typeface="+mn-cs"/>
            </a:rPr>
            <a:t>Meriden CHC </a:t>
          </a:r>
          <a:r>
            <a:rPr lang="en-US" sz="1300" b="0" dirty="0" err="1" smtClean="0">
              <a:solidFill>
                <a:sysClr val="windowText" lastClr="000000">
                  <a:hueOff val="0"/>
                  <a:satOff val="0"/>
                  <a:lumOff val="0"/>
                  <a:alphaOff val="0"/>
                </a:sysClr>
              </a:solidFill>
              <a:effectLst/>
              <a:latin typeface="Calibri" panose="020F0502020204030204"/>
              <a:ea typeface="+mn-ea"/>
              <a:cs typeface="+mn-cs"/>
            </a:rPr>
            <a:t>Sublocade</a:t>
          </a:r>
          <a:r>
            <a:rPr lang="en-US" sz="1300" b="0" dirty="0" smtClean="0">
              <a:solidFill>
                <a:sysClr val="windowText" lastClr="000000">
                  <a:hueOff val="0"/>
                  <a:satOff val="0"/>
                  <a:lumOff val="0"/>
                  <a:alphaOff val="0"/>
                </a:sysClr>
              </a:solidFill>
              <a:effectLst/>
              <a:latin typeface="Calibri" panose="020F0502020204030204"/>
              <a:ea typeface="+mn-ea"/>
              <a:cs typeface="+mn-cs"/>
            </a:rPr>
            <a:t> Management Process-starting January/February 2025</a:t>
          </a:r>
          <a:endParaRPr lang="en-US" sz="1300" dirty="0">
            <a:solidFill>
              <a:sysClr val="windowText" lastClr="000000"/>
            </a:solidFill>
            <a:latin typeface="Calibri" panose="020F0502020204030204"/>
            <a:ea typeface="+mn-ea"/>
            <a:cs typeface="+mn-cs"/>
          </a:endParaRPr>
        </a:p>
      </dgm:t>
    </dgm:pt>
    <dgm:pt modelId="{51B83B93-60BE-4F36-AB43-108AF1693B07}" type="parTrans" cxnId="{384A93AA-7CD9-458F-84B3-3C00AAE8ABAA}">
      <dgm:prSet/>
      <dgm:spPr/>
      <dgm:t>
        <a:bodyPr/>
        <a:lstStyle/>
        <a:p>
          <a:endParaRPr lang="en-US"/>
        </a:p>
      </dgm:t>
    </dgm:pt>
    <dgm:pt modelId="{9137D04F-9163-43E0-AD78-F71976DEDD91}" type="sibTrans" cxnId="{384A93AA-7CD9-458F-84B3-3C00AAE8ABAA}">
      <dgm:prSet/>
      <dgm:spPr/>
      <dgm:t>
        <a:bodyPr/>
        <a:lstStyle/>
        <a:p>
          <a:endParaRPr lang="en-US"/>
        </a:p>
      </dgm:t>
    </dgm:pt>
    <dgm:pt modelId="{75D35A07-64D8-4EC8-864C-92A053CE7D68}">
      <dgm:prSet phldrT="[Text]" custT="1"/>
      <dgm:spPr>
        <a:xfrm>
          <a:off x="2731008" y="1756792"/>
          <a:ext cx="5803393" cy="1053112"/>
        </a:xfr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Pharmacy changes and ECW prescription updates have made it difficult for streamlined access for providers to both prescribe and administer </a:t>
          </a:r>
          <a:r>
            <a:rPr lang="en-US" sz="1600" dirty="0" err="1" smtClean="0">
              <a:solidFill>
                <a:sysClr val="windowText" lastClr="000000"/>
              </a:solidFill>
              <a:latin typeface="Calibri" panose="020F0502020204030204"/>
              <a:ea typeface="+mn-ea"/>
              <a:cs typeface="+mn-cs"/>
            </a:rPr>
            <a:t>sublocade</a:t>
          </a:r>
          <a:r>
            <a:rPr lang="en-US" sz="1600" dirty="0" smtClean="0">
              <a:solidFill>
                <a:sysClr val="windowText" lastClr="000000"/>
              </a:solidFill>
              <a:latin typeface="Calibri" panose="020F0502020204030204"/>
              <a:ea typeface="+mn-ea"/>
              <a:cs typeface="+mn-cs"/>
            </a:rPr>
            <a:t>  </a:t>
          </a:r>
          <a:endParaRPr lang="en-US" sz="1600" dirty="0">
            <a:solidFill>
              <a:sysClr val="windowText" lastClr="000000"/>
            </a:solidFill>
            <a:latin typeface="Calibri" panose="020F0502020204030204"/>
            <a:ea typeface="+mn-ea"/>
            <a:cs typeface="+mn-cs"/>
          </a:endParaRPr>
        </a:p>
      </dgm:t>
    </dgm:pt>
    <dgm:pt modelId="{F27372AF-DD89-4413-99CD-904E209E551D}" type="parTrans" cxnId="{4EA3CFE7-2A19-495A-A711-BB4BE5CBD2EB}">
      <dgm:prSet/>
      <dgm:spPr/>
      <dgm:t>
        <a:bodyPr/>
        <a:lstStyle/>
        <a:p>
          <a:endParaRPr lang="en-US"/>
        </a:p>
      </dgm:t>
    </dgm:pt>
    <dgm:pt modelId="{0D910E83-7181-4BBF-A8A0-638C8A59827C}" type="sibTrans" cxnId="{4EA3CFE7-2A19-495A-A711-BB4BE5CBD2EB}">
      <dgm:prSet/>
      <dgm:spPr/>
      <dgm:t>
        <a:bodyPr/>
        <a:lstStyle/>
        <a:p>
          <a:endParaRPr lang="en-US"/>
        </a:p>
      </dgm:t>
    </dgm:pt>
    <dgm:pt modelId="{03044004-1053-4F15-A5C5-082C10CB2B23}">
      <dgm:prSet phldrT="[Text]" custT="1"/>
      <dgm:spPr>
        <a:xfrm>
          <a:off x="2731008" y="2943105"/>
          <a:ext cx="5803393" cy="732600"/>
        </a:xfr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Standardized prescriber ordering processes to allow for streamlined connection with pharmacy team and support staff to allow for increased access to </a:t>
          </a:r>
          <a:r>
            <a:rPr lang="en-US" sz="1600" dirty="0" err="1" smtClean="0">
              <a:solidFill>
                <a:sysClr val="windowText" lastClr="000000"/>
              </a:solidFill>
              <a:latin typeface="Calibri" panose="020F0502020204030204"/>
              <a:ea typeface="+mn-ea"/>
              <a:cs typeface="+mn-cs"/>
            </a:rPr>
            <a:t>sublocade</a:t>
          </a:r>
          <a:r>
            <a:rPr lang="en-US" sz="1600" dirty="0" smtClean="0">
              <a:solidFill>
                <a:sysClr val="windowText" lastClr="000000"/>
              </a:solidFill>
              <a:latin typeface="Calibri" panose="020F0502020204030204"/>
              <a:ea typeface="+mn-ea"/>
              <a:cs typeface="+mn-cs"/>
            </a:rPr>
            <a:t> for patients </a:t>
          </a:r>
          <a:endParaRPr lang="en-US" sz="1600" dirty="0">
            <a:solidFill>
              <a:sysClr val="windowText" lastClr="000000"/>
            </a:solidFill>
            <a:latin typeface="Calibri" panose="020F0502020204030204"/>
            <a:ea typeface="+mn-ea"/>
            <a:cs typeface="+mn-cs"/>
          </a:endParaRPr>
        </a:p>
      </dgm:t>
    </dgm:pt>
    <dgm:pt modelId="{97CC30D8-A8C2-4DD9-8EAD-F85FB20ABFCD}" type="parTrans" cxnId="{13C892F7-1169-49FA-A1F7-DDD6FBC39764}">
      <dgm:prSet/>
      <dgm:spPr/>
      <dgm:t>
        <a:bodyPr/>
        <a:lstStyle/>
        <a:p>
          <a:endParaRPr lang="en-US"/>
        </a:p>
      </dgm:t>
    </dgm:pt>
    <dgm:pt modelId="{8F3C8ABF-047E-42DA-8CFB-296C2EFBD488}" type="sibTrans" cxnId="{13C892F7-1169-49FA-A1F7-DDD6FBC39764}">
      <dgm:prSet/>
      <dgm:spPr/>
      <dgm:t>
        <a:bodyPr/>
        <a:lstStyle/>
        <a:p>
          <a:endParaRPr lang="en-US"/>
        </a:p>
      </dgm:t>
    </dgm:pt>
    <dgm:pt modelId="{F164A711-9C3C-4AAD-85CC-61C42F277218}">
      <dgm:prSet phldrT="[Text]" custT="1"/>
      <dgm:spPr>
        <a:xfrm>
          <a:off x="2731008" y="5540505"/>
          <a:ext cx="5803393" cy="778387"/>
        </a:xfrm>
        <a:gradFill rotWithShape="0">
          <a:gsLst>
            <a:gs pos="0">
              <a:srgbClr val="4472C4">
                <a:hueOff val="-7353344"/>
                <a:satOff val="-10228"/>
                <a:lumOff val="-3922"/>
                <a:alphaOff val="0"/>
                <a:lumMod val="110000"/>
                <a:satMod val="105000"/>
                <a:tint val="67000"/>
              </a:srgbClr>
            </a:gs>
            <a:gs pos="50000">
              <a:srgbClr val="4472C4">
                <a:hueOff val="-7353344"/>
                <a:satOff val="-10228"/>
                <a:lumOff val="-3922"/>
                <a:alphaOff val="0"/>
                <a:lumMod val="105000"/>
                <a:satMod val="103000"/>
                <a:tint val="73000"/>
              </a:srgbClr>
            </a:gs>
            <a:gs pos="100000">
              <a:srgbClr val="4472C4">
                <a:hueOff val="-7353344"/>
                <a:satOff val="-10228"/>
                <a:lumOff val="-3922"/>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300" dirty="0" smtClean="0">
              <a:solidFill>
                <a:sysClr val="windowText" lastClr="000000"/>
              </a:solidFill>
              <a:latin typeface="Calibri" panose="020F0502020204030204"/>
              <a:ea typeface="+mn-ea"/>
              <a:cs typeface="+mn-cs"/>
            </a:rPr>
            <a:t>Starting at patient eligible for </a:t>
          </a:r>
          <a:r>
            <a:rPr lang="en-US" sz="1300" dirty="0" err="1" smtClean="0">
              <a:solidFill>
                <a:sysClr val="windowText" lastClr="000000"/>
              </a:solidFill>
              <a:latin typeface="Calibri" panose="020F0502020204030204"/>
              <a:ea typeface="+mn-ea"/>
              <a:cs typeface="+mn-cs"/>
            </a:rPr>
            <a:t>sublocade</a:t>
          </a:r>
          <a:r>
            <a:rPr lang="en-US" sz="1300" dirty="0" smtClean="0">
              <a:solidFill>
                <a:sysClr val="windowText" lastClr="000000"/>
              </a:solidFill>
              <a:latin typeface="Calibri" panose="020F0502020204030204"/>
              <a:ea typeface="+mn-ea"/>
              <a:cs typeface="+mn-cs"/>
            </a:rPr>
            <a:t> and ending with provider being able to have </a:t>
          </a:r>
          <a:r>
            <a:rPr lang="en-US" sz="1300" dirty="0" err="1" smtClean="0">
              <a:solidFill>
                <a:sysClr val="windowText" lastClr="000000"/>
              </a:solidFill>
              <a:latin typeface="Calibri" panose="020F0502020204030204"/>
              <a:ea typeface="+mn-ea"/>
              <a:cs typeface="+mn-cs"/>
            </a:rPr>
            <a:t>sublocade</a:t>
          </a:r>
          <a:r>
            <a:rPr lang="en-US" sz="1300" dirty="0" smtClean="0">
              <a:solidFill>
                <a:sysClr val="windowText" lastClr="000000"/>
              </a:solidFill>
              <a:latin typeface="Calibri" panose="020F0502020204030204"/>
              <a:ea typeface="+mn-ea"/>
              <a:cs typeface="+mn-cs"/>
            </a:rPr>
            <a:t> ordered and patient being able to receive </a:t>
          </a:r>
          <a:r>
            <a:rPr lang="en-US" sz="1300" dirty="0" err="1" smtClean="0">
              <a:solidFill>
                <a:sysClr val="windowText" lastClr="000000"/>
              </a:solidFill>
              <a:latin typeface="Calibri" panose="020F0502020204030204"/>
              <a:ea typeface="+mn-ea"/>
              <a:cs typeface="+mn-cs"/>
            </a:rPr>
            <a:t>sublocade</a:t>
          </a:r>
          <a:r>
            <a:rPr lang="en-US" sz="1300" dirty="0" smtClean="0">
              <a:solidFill>
                <a:sysClr val="windowText" lastClr="000000"/>
              </a:solidFill>
              <a:latin typeface="Calibri" panose="020F0502020204030204"/>
              <a:ea typeface="+mn-ea"/>
              <a:cs typeface="+mn-cs"/>
            </a:rPr>
            <a:t> </a:t>
          </a:r>
          <a:endParaRPr lang="en-US" sz="1300" dirty="0">
            <a:solidFill>
              <a:sysClr val="windowText" lastClr="000000"/>
            </a:solidFill>
            <a:latin typeface="Calibri" panose="020F0502020204030204"/>
            <a:ea typeface="+mn-ea"/>
            <a:cs typeface="+mn-cs"/>
          </a:endParaRPr>
        </a:p>
      </dgm:t>
    </dgm:pt>
    <dgm:pt modelId="{3DB80AC5-F127-400A-BFB9-15EE464AB532}" type="parTrans" cxnId="{1073852F-57AC-4D34-950D-B8C6E053A6A3}">
      <dgm:prSet/>
      <dgm:spPr/>
      <dgm:t>
        <a:bodyPr/>
        <a:lstStyle/>
        <a:p>
          <a:endParaRPr lang="en-US"/>
        </a:p>
      </dgm:t>
    </dgm:pt>
    <dgm:pt modelId="{71097E55-C668-4245-9A15-B92974E72383}" type="sibTrans" cxnId="{1073852F-57AC-4D34-950D-B8C6E053A6A3}">
      <dgm:prSet/>
      <dgm:spPr/>
      <dgm:t>
        <a:bodyPr/>
        <a:lstStyle/>
        <a:p>
          <a:endParaRPr lang="en-US"/>
        </a:p>
      </dgm:t>
    </dgm:pt>
    <dgm:pt modelId="{8F1142C3-B784-4016-BFCC-B7CADB5F8409}" type="pres">
      <dgm:prSet presAssocID="{78B05FC9-D276-4A07-82CB-AC391D08B6F5}" presName="Name0" presStyleCnt="0">
        <dgm:presLayoutVars>
          <dgm:dir/>
          <dgm:animLvl val="lvl"/>
          <dgm:resizeHandles val="exact"/>
        </dgm:presLayoutVars>
      </dgm:prSet>
      <dgm:spPr/>
      <dgm:t>
        <a:bodyPr/>
        <a:lstStyle/>
        <a:p>
          <a:endParaRPr lang="en-US"/>
        </a:p>
      </dgm:t>
    </dgm:pt>
    <dgm:pt modelId="{F1E50067-E7E4-4107-A51D-B8C33106E781}" type="pres">
      <dgm:prSet presAssocID="{23A3AFA6-B13B-489B-A46B-6687FDE40E13}" presName="linNode" presStyleCnt="0"/>
      <dgm:spPr/>
    </dgm:pt>
    <dgm:pt modelId="{E680A0CF-98D3-4A0C-9072-749E075594E9}" type="pres">
      <dgm:prSet presAssocID="{23A3AFA6-B13B-489B-A46B-6687FDE40E13}" presName="parTx" presStyleLbl="revTx" presStyleIdx="0" presStyleCnt="7">
        <dgm:presLayoutVars>
          <dgm:chMax val="1"/>
          <dgm:bulletEnabled val="1"/>
        </dgm:presLayoutVars>
      </dgm:prSet>
      <dgm:spPr/>
      <dgm:t>
        <a:bodyPr/>
        <a:lstStyle/>
        <a:p>
          <a:endParaRPr lang="en-US"/>
        </a:p>
      </dgm:t>
    </dgm:pt>
    <dgm:pt modelId="{6D570D22-2400-4AA0-ABD0-D7025A0FB700}" type="pres">
      <dgm:prSet presAssocID="{23A3AFA6-B13B-489B-A46B-6687FDE40E13}" presName="bracket" presStyleLbl="parChTrans1D1" presStyleIdx="0" presStyleCnt="7" custScaleY="58418"/>
      <dgm:spPr>
        <a:xfrm>
          <a:off x="2133600" y="177507"/>
          <a:ext cx="426720" cy="427970"/>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80BF52DD-451C-4315-865D-CBFD2907717D}" type="pres">
      <dgm:prSet presAssocID="{23A3AFA6-B13B-489B-A46B-6687FDE40E13}" presName="spH" presStyleCnt="0"/>
      <dgm:spPr/>
    </dgm:pt>
    <dgm:pt modelId="{D17170AC-1F0C-4EB3-A65A-0D85CEB86422}" type="pres">
      <dgm:prSet presAssocID="{23A3AFA6-B13B-489B-A46B-6687FDE40E13}" presName="desTx" presStyleLbl="node1" presStyleIdx="0" presStyleCnt="7">
        <dgm:presLayoutVars>
          <dgm:bulletEnabled val="1"/>
        </dgm:presLayoutVars>
      </dgm:prSet>
      <dgm:spPr/>
      <dgm:t>
        <a:bodyPr/>
        <a:lstStyle/>
        <a:p>
          <a:endParaRPr lang="en-US"/>
        </a:p>
      </dgm:t>
    </dgm:pt>
    <dgm:pt modelId="{01DAF31C-82C2-4100-9261-4433C3F7C549}" type="pres">
      <dgm:prSet presAssocID="{7A61AFC7-0B09-48C9-A0A7-9346A3046FAB}" presName="spV" presStyleCnt="0"/>
      <dgm:spPr/>
    </dgm:pt>
    <dgm:pt modelId="{F642FB94-BB8C-4948-8B0D-BC941AB1862E}" type="pres">
      <dgm:prSet presAssocID="{5FBC0F64-3125-49BF-840F-2F443A68BDC2}" presName="linNode" presStyleCnt="0"/>
      <dgm:spPr/>
    </dgm:pt>
    <dgm:pt modelId="{115C7564-30C5-4A8F-8876-466BC249709D}" type="pres">
      <dgm:prSet presAssocID="{5FBC0F64-3125-49BF-840F-2F443A68BDC2}" presName="parTx" presStyleLbl="revTx" presStyleIdx="1" presStyleCnt="7">
        <dgm:presLayoutVars>
          <dgm:chMax val="1"/>
          <dgm:bulletEnabled val="1"/>
        </dgm:presLayoutVars>
      </dgm:prSet>
      <dgm:spPr/>
      <dgm:t>
        <a:bodyPr/>
        <a:lstStyle/>
        <a:p>
          <a:endParaRPr lang="en-US"/>
        </a:p>
      </dgm:t>
    </dgm:pt>
    <dgm:pt modelId="{D50D5F9A-76DC-4C6E-B6B4-7840225F3BD9}" type="pres">
      <dgm:prSet presAssocID="{5FBC0F64-3125-49BF-840F-2F443A68BDC2}" presName="bracket" presStyleLbl="parChTrans1D1" presStyleIdx="1" presStyleCnt="7" custScaleY="64817"/>
      <dgm:spPr>
        <a:xfrm>
          <a:off x="2133600" y="1019867"/>
          <a:ext cx="426720" cy="474849"/>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A4A3162C-D362-4108-AF4B-D5659287C7F5}" type="pres">
      <dgm:prSet presAssocID="{5FBC0F64-3125-49BF-840F-2F443A68BDC2}" presName="spH" presStyleCnt="0"/>
      <dgm:spPr/>
    </dgm:pt>
    <dgm:pt modelId="{751F17BF-FDD8-4613-B5BB-B9FBDFA0334C}" type="pres">
      <dgm:prSet presAssocID="{5FBC0F64-3125-49BF-840F-2F443A68BDC2}" presName="desTx" presStyleLbl="node1" presStyleIdx="1" presStyleCnt="7">
        <dgm:presLayoutVars>
          <dgm:bulletEnabled val="1"/>
        </dgm:presLayoutVars>
      </dgm:prSet>
      <dgm:spPr/>
      <dgm:t>
        <a:bodyPr/>
        <a:lstStyle/>
        <a:p>
          <a:endParaRPr lang="en-US"/>
        </a:p>
      </dgm:t>
    </dgm:pt>
    <dgm:pt modelId="{17FD74FF-7702-42B6-B3DD-A74DDED9B434}" type="pres">
      <dgm:prSet presAssocID="{3E595E6E-B955-47FE-886F-AD5365D36725}" presName="spV" presStyleCnt="0"/>
      <dgm:spPr/>
    </dgm:pt>
    <dgm:pt modelId="{50E53184-DE8A-4C80-BEEE-606AD4561D23}" type="pres">
      <dgm:prSet presAssocID="{0C39AF44-80A8-4909-9017-EC682FC16446}" presName="linNode" presStyleCnt="0"/>
      <dgm:spPr/>
    </dgm:pt>
    <dgm:pt modelId="{9D077E78-0E9C-46AD-8A74-7B3899C15CD8}" type="pres">
      <dgm:prSet presAssocID="{0C39AF44-80A8-4909-9017-EC682FC16446}" presName="parTx" presStyleLbl="revTx" presStyleIdx="2" presStyleCnt="7">
        <dgm:presLayoutVars>
          <dgm:chMax val="1"/>
          <dgm:bulletEnabled val="1"/>
        </dgm:presLayoutVars>
      </dgm:prSet>
      <dgm:spPr/>
      <dgm:t>
        <a:bodyPr/>
        <a:lstStyle/>
        <a:p>
          <a:endParaRPr lang="en-US"/>
        </a:p>
      </dgm:t>
    </dgm:pt>
    <dgm:pt modelId="{3F17E1D1-AB1D-4C0D-9B27-E12DB15ADE55}" type="pres">
      <dgm:prSet presAssocID="{0C39AF44-80A8-4909-9017-EC682FC16446}" presName="bracket" presStyleLbl="parChTrans1D1" presStyleIdx="2" presStyleCnt="7" custScaleY="61337"/>
      <dgm:spPr>
        <a:xfrm>
          <a:off x="2133600" y="1960374"/>
          <a:ext cx="426720" cy="64594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DF653467-87A7-41D5-A1CA-44172674291A}" type="pres">
      <dgm:prSet presAssocID="{0C39AF44-80A8-4909-9017-EC682FC16446}" presName="spH" presStyleCnt="0"/>
      <dgm:spPr/>
    </dgm:pt>
    <dgm:pt modelId="{27414293-2DD2-476B-96CA-CF84F88EA85C}" type="pres">
      <dgm:prSet presAssocID="{0C39AF44-80A8-4909-9017-EC682FC16446}" presName="desTx" presStyleLbl="node1" presStyleIdx="2" presStyleCnt="7" custLinFactNeighborX="6088">
        <dgm:presLayoutVars>
          <dgm:bulletEnabled val="1"/>
        </dgm:presLayoutVars>
      </dgm:prSet>
      <dgm:spPr>
        <a:prstGeom prst="rect">
          <a:avLst/>
        </a:prstGeom>
      </dgm:spPr>
      <dgm:t>
        <a:bodyPr/>
        <a:lstStyle/>
        <a:p>
          <a:endParaRPr lang="en-US"/>
        </a:p>
      </dgm:t>
    </dgm:pt>
    <dgm:pt modelId="{5F6688D9-7D39-40B1-B6AE-0648126063F7}" type="pres">
      <dgm:prSet presAssocID="{156988DD-B059-4030-810C-ACE544FC0D2B}" presName="spV" presStyleCnt="0"/>
      <dgm:spPr/>
    </dgm:pt>
    <dgm:pt modelId="{AACE447C-F5A8-4782-A028-24C49C473647}" type="pres">
      <dgm:prSet presAssocID="{4579C739-9B1A-4433-84B2-C9284774BA7B}" presName="linNode" presStyleCnt="0"/>
      <dgm:spPr/>
    </dgm:pt>
    <dgm:pt modelId="{21E230A2-64D0-4C8B-854F-5F59CC7EA649}" type="pres">
      <dgm:prSet presAssocID="{4579C739-9B1A-4433-84B2-C9284774BA7B}" presName="parTx" presStyleLbl="revTx" presStyleIdx="3" presStyleCnt="7">
        <dgm:presLayoutVars>
          <dgm:chMax val="1"/>
          <dgm:bulletEnabled val="1"/>
        </dgm:presLayoutVars>
      </dgm:prSet>
      <dgm:spPr/>
      <dgm:t>
        <a:bodyPr/>
        <a:lstStyle/>
        <a:p>
          <a:endParaRPr lang="en-US"/>
        </a:p>
      </dgm:t>
    </dgm:pt>
    <dgm:pt modelId="{BEEEAB6E-FEEE-4F83-B0ED-A139C5EAF7B5}" type="pres">
      <dgm:prSet presAssocID="{4579C739-9B1A-4433-84B2-C9284774BA7B}" presName="bracket" presStyleLbl="parChTrans1D1" presStyleIdx="3" presStyleCnt="7" custScaleY="66652"/>
      <dgm:spPr>
        <a:xfrm>
          <a:off x="2133600" y="3065258"/>
          <a:ext cx="426720" cy="48829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5153FEFB-B68A-4A98-B610-E6F90F05FAEC}" type="pres">
      <dgm:prSet presAssocID="{4579C739-9B1A-4433-84B2-C9284774BA7B}" presName="spH" presStyleCnt="0"/>
      <dgm:spPr/>
    </dgm:pt>
    <dgm:pt modelId="{ACBBEEB6-2E01-4AE7-A6CA-C6E79DDB90FB}" type="pres">
      <dgm:prSet presAssocID="{4579C739-9B1A-4433-84B2-C9284774BA7B}" presName="desTx" presStyleLbl="node1" presStyleIdx="3" presStyleCnt="7">
        <dgm:presLayoutVars>
          <dgm:bulletEnabled val="1"/>
        </dgm:presLayoutVars>
      </dgm:prSet>
      <dgm:spPr>
        <a:prstGeom prst="rect">
          <a:avLst/>
        </a:prstGeom>
      </dgm:spPr>
      <dgm:t>
        <a:bodyPr/>
        <a:lstStyle/>
        <a:p>
          <a:endParaRPr lang="en-US"/>
        </a:p>
      </dgm:t>
    </dgm:pt>
    <dgm:pt modelId="{3D63994A-DED2-4CE2-92EA-9DFB02B0E65B}" type="pres">
      <dgm:prSet presAssocID="{8E0D6C29-B589-4E34-B403-17513CF6DEDA}" presName="spV" presStyleCnt="0"/>
      <dgm:spPr/>
    </dgm:pt>
    <dgm:pt modelId="{E3A77278-5CE5-4FE7-AE08-3D6A94BDA486}" type="pres">
      <dgm:prSet presAssocID="{4116D923-3DE5-4EC5-BFDB-86285A8C3598}" presName="linNode" presStyleCnt="0"/>
      <dgm:spPr/>
    </dgm:pt>
    <dgm:pt modelId="{7322587A-D17B-491D-A5C5-528BA13D75A5}" type="pres">
      <dgm:prSet presAssocID="{4116D923-3DE5-4EC5-BFDB-86285A8C3598}" presName="parTx" presStyleLbl="revTx" presStyleIdx="4" presStyleCnt="7">
        <dgm:presLayoutVars>
          <dgm:chMax val="1"/>
          <dgm:bulletEnabled val="1"/>
        </dgm:presLayoutVars>
      </dgm:prSet>
      <dgm:spPr/>
      <dgm:t>
        <a:bodyPr/>
        <a:lstStyle/>
        <a:p>
          <a:endParaRPr lang="en-US"/>
        </a:p>
      </dgm:t>
    </dgm:pt>
    <dgm:pt modelId="{5A73C570-93D4-4BB4-A97B-49E93FBB10AF}" type="pres">
      <dgm:prSet presAssocID="{4116D923-3DE5-4EC5-BFDB-86285A8C3598}" presName="bracket" presStyleLbl="parChTrans1D1" presStyleIdx="4" presStyleCnt="7" custScaleY="69943"/>
      <dgm:spPr>
        <a:xfrm>
          <a:off x="2133600" y="3919003"/>
          <a:ext cx="426720" cy="51240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E8AAC000-7280-4CD8-AE6A-A316A0E39DB1}" type="pres">
      <dgm:prSet presAssocID="{4116D923-3DE5-4EC5-BFDB-86285A8C3598}" presName="spH" presStyleCnt="0"/>
      <dgm:spPr/>
    </dgm:pt>
    <dgm:pt modelId="{75C79C7C-3729-4806-AAEE-46D8F6DADC47}" type="pres">
      <dgm:prSet presAssocID="{4116D923-3DE5-4EC5-BFDB-86285A8C3598}" presName="desTx" presStyleLbl="node1" presStyleIdx="4" presStyleCnt="7">
        <dgm:presLayoutVars>
          <dgm:bulletEnabled val="1"/>
        </dgm:presLayoutVars>
      </dgm:prSet>
      <dgm:spPr>
        <a:prstGeom prst="rect">
          <a:avLst/>
        </a:prstGeom>
      </dgm:spPr>
      <dgm:t>
        <a:bodyPr/>
        <a:lstStyle/>
        <a:p>
          <a:endParaRPr lang="en-US"/>
        </a:p>
      </dgm:t>
    </dgm:pt>
    <dgm:pt modelId="{FBA0BA17-AFBB-4F49-A492-1D67F6EF476E}" type="pres">
      <dgm:prSet presAssocID="{2B5C527C-2A5F-4F71-9138-CA7B8E4F7548}" presName="spV" presStyleCnt="0"/>
      <dgm:spPr/>
    </dgm:pt>
    <dgm:pt modelId="{7314BAF3-18FB-4FBD-893A-5910253B3749}" type="pres">
      <dgm:prSet presAssocID="{92574F46-373C-491B-B78A-0DB237A8F20D}" presName="linNode" presStyleCnt="0"/>
      <dgm:spPr/>
    </dgm:pt>
    <dgm:pt modelId="{12A0EA5F-1926-48BF-83F6-B4F870D4B0A4}" type="pres">
      <dgm:prSet presAssocID="{92574F46-373C-491B-B78A-0DB237A8F20D}" presName="parTx" presStyleLbl="revTx" presStyleIdx="5" presStyleCnt="7">
        <dgm:presLayoutVars>
          <dgm:chMax val="1"/>
          <dgm:bulletEnabled val="1"/>
        </dgm:presLayoutVars>
      </dgm:prSet>
      <dgm:spPr/>
      <dgm:t>
        <a:bodyPr/>
        <a:lstStyle/>
        <a:p>
          <a:endParaRPr lang="en-US"/>
        </a:p>
      </dgm:t>
    </dgm:pt>
    <dgm:pt modelId="{3A65A123-C233-4E3C-932E-9E4C8554CA5E}" type="pres">
      <dgm:prSet presAssocID="{92574F46-373C-491B-B78A-0DB237A8F20D}" presName="bracket" presStyleLbl="parChTrans1D1" presStyleIdx="5" presStyleCnt="7" custScaleY="73233"/>
      <dgm:spPr>
        <a:xfrm>
          <a:off x="2133600" y="4772752"/>
          <a:ext cx="426720" cy="536504"/>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4A30ABBE-2F36-4DD2-9F8D-72916AFA1899}" type="pres">
      <dgm:prSet presAssocID="{92574F46-373C-491B-B78A-0DB237A8F20D}" presName="spH" presStyleCnt="0"/>
      <dgm:spPr/>
    </dgm:pt>
    <dgm:pt modelId="{73D0CDEF-A320-49DE-BBCD-C1B64239A42A}" type="pres">
      <dgm:prSet presAssocID="{92574F46-373C-491B-B78A-0DB237A8F20D}" presName="desTx" presStyleLbl="node1" presStyleIdx="5" presStyleCnt="7">
        <dgm:presLayoutVars>
          <dgm:bulletEnabled val="1"/>
        </dgm:presLayoutVars>
      </dgm:prSet>
      <dgm:spPr>
        <a:prstGeom prst="rect">
          <a:avLst/>
        </a:prstGeom>
      </dgm:spPr>
      <dgm:t>
        <a:bodyPr/>
        <a:lstStyle/>
        <a:p>
          <a:endParaRPr lang="en-US"/>
        </a:p>
      </dgm:t>
    </dgm:pt>
    <dgm:pt modelId="{BF361E9D-58A8-48D0-8591-33CFE3361D9D}" type="pres">
      <dgm:prSet presAssocID="{8786E44A-3A10-4E65-BB66-8F7FCC063FBE}" presName="spV" presStyleCnt="0"/>
      <dgm:spPr/>
    </dgm:pt>
    <dgm:pt modelId="{7F521090-8B6F-479E-99C2-4578B9EFFDB7}" type="pres">
      <dgm:prSet presAssocID="{3A08CB7D-CF45-452D-9A18-25D9A783F106}" presName="linNode" presStyleCnt="0"/>
      <dgm:spPr/>
    </dgm:pt>
    <dgm:pt modelId="{7240E5F8-C9A4-4722-8F67-A02EC9104147}" type="pres">
      <dgm:prSet presAssocID="{3A08CB7D-CF45-452D-9A18-25D9A783F106}" presName="parTx" presStyleLbl="revTx" presStyleIdx="6" presStyleCnt="7">
        <dgm:presLayoutVars>
          <dgm:chMax val="1"/>
          <dgm:bulletEnabled val="1"/>
        </dgm:presLayoutVars>
      </dgm:prSet>
      <dgm:spPr/>
      <dgm:t>
        <a:bodyPr/>
        <a:lstStyle/>
        <a:p>
          <a:endParaRPr lang="en-US"/>
        </a:p>
      </dgm:t>
    </dgm:pt>
    <dgm:pt modelId="{F153D6AF-CB77-4456-B3AF-AA29308BA3EF}" type="pres">
      <dgm:prSet presAssocID="{3A08CB7D-CF45-452D-9A18-25D9A783F106}" presName="bracket" presStyleLbl="parChTrans1D1" presStyleIdx="6" presStyleCnt="7" custScaleY="69864"/>
      <dgm:spPr>
        <a:xfrm>
          <a:off x="2133600" y="5657792"/>
          <a:ext cx="426720" cy="54381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8E8C6D19-5F05-4000-A7C6-F7C86DC5533B}" type="pres">
      <dgm:prSet presAssocID="{3A08CB7D-CF45-452D-9A18-25D9A783F106}" presName="spH" presStyleCnt="0"/>
      <dgm:spPr/>
    </dgm:pt>
    <dgm:pt modelId="{4DB6B1F6-7160-4409-B1BE-7A15B209AB12}" type="pres">
      <dgm:prSet presAssocID="{3A08CB7D-CF45-452D-9A18-25D9A783F106}" presName="desTx" presStyleLbl="node1" presStyleIdx="6" presStyleCnt="7">
        <dgm:presLayoutVars>
          <dgm:bulletEnabled val="1"/>
        </dgm:presLayoutVars>
      </dgm:prSet>
      <dgm:spPr>
        <a:prstGeom prst="rect">
          <a:avLst/>
        </a:prstGeom>
      </dgm:spPr>
      <dgm:t>
        <a:bodyPr/>
        <a:lstStyle/>
        <a:p>
          <a:endParaRPr lang="en-US"/>
        </a:p>
      </dgm:t>
    </dgm:pt>
  </dgm:ptLst>
  <dgm:cxnLst>
    <dgm:cxn modelId="{7181E062-C273-400C-83DB-0120FBD04AB1}" srcId="{78B05FC9-D276-4A07-82CB-AC391D08B6F5}" destId="{0C39AF44-80A8-4909-9017-EC682FC16446}" srcOrd="2" destOrd="0" parTransId="{BB5F584F-A29E-404D-80AD-88ECD20B955A}" sibTransId="{156988DD-B059-4030-810C-ACE544FC0D2B}"/>
    <dgm:cxn modelId="{814148EA-9BCB-4C87-91BC-7079BD9C4434}" type="presOf" srcId="{4579C739-9B1A-4433-84B2-C9284774BA7B}" destId="{21E230A2-64D0-4C8B-854F-5F59CC7EA649}" srcOrd="0" destOrd="0" presId="urn:diagrams.loki3.com/BracketList"/>
    <dgm:cxn modelId="{45F19CFD-B1D7-42DF-8C08-649E0400263D}" type="presOf" srcId="{92574F46-373C-491B-B78A-0DB237A8F20D}" destId="{12A0EA5F-1926-48BF-83F6-B4F870D4B0A4}" srcOrd="0" destOrd="0" presId="urn:diagrams.loki3.com/BracketList"/>
    <dgm:cxn modelId="{1073852F-57AC-4D34-950D-B8C6E053A6A3}" srcId="{3A08CB7D-CF45-452D-9A18-25D9A783F106}" destId="{F164A711-9C3C-4AAD-85CC-61C42F277218}" srcOrd="1" destOrd="0" parTransId="{3DB80AC5-F127-400A-BFB9-15EE464AB532}" sibTransId="{71097E55-C668-4245-9A15-B92974E72383}"/>
    <dgm:cxn modelId="{41A19FB9-1912-4A19-8DF3-BA505562A5A0}" type="presOf" srcId="{75D35A07-64D8-4EC8-864C-92A053CE7D68}" destId="{27414293-2DD2-476B-96CA-CF84F88EA85C}" srcOrd="0" destOrd="0" presId="urn:diagrams.loki3.com/BracketList"/>
    <dgm:cxn modelId="{C935C025-B350-49D2-8CCA-2285546782FB}" type="presOf" srcId="{23A3AFA6-B13B-489B-A46B-6687FDE40E13}" destId="{E680A0CF-98D3-4A0C-9072-749E075594E9}" srcOrd="0" destOrd="0" presId="urn:diagrams.loki3.com/BracketList"/>
    <dgm:cxn modelId="{7882C875-A119-4191-852D-1A7B2676EF1B}" srcId="{78B05FC9-D276-4A07-82CB-AC391D08B6F5}" destId="{23A3AFA6-B13B-489B-A46B-6687FDE40E13}" srcOrd="0" destOrd="0" parTransId="{836E1FB7-41B8-4E8F-B457-AF5703EF04D9}" sibTransId="{7A61AFC7-0B09-48C9-A0A7-9346A3046FAB}"/>
    <dgm:cxn modelId="{2CCD0DFA-72EF-4ED8-8B56-7744313C4149}" type="presOf" srcId="{3A08CB7D-CF45-452D-9A18-25D9A783F106}" destId="{7240E5F8-C9A4-4722-8F67-A02EC9104147}" srcOrd="0" destOrd="0" presId="urn:diagrams.loki3.com/BracketList"/>
    <dgm:cxn modelId="{41792CFF-8ADA-4B31-9079-347A8AF001BA}" srcId="{78B05FC9-D276-4A07-82CB-AC391D08B6F5}" destId="{92574F46-373C-491B-B78A-0DB237A8F20D}" srcOrd="5" destOrd="0" parTransId="{44214B7D-93D4-4423-BA77-60C104AF58B9}" sibTransId="{8786E44A-3A10-4E65-BB66-8F7FCC063FBE}"/>
    <dgm:cxn modelId="{312D7F26-6BC7-4814-B1BE-2BBFD19598E6}" srcId="{78B05FC9-D276-4A07-82CB-AC391D08B6F5}" destId="{4116D923-3DE5-4EC5-BFDB-86285A8C3598}" srcOrd="4" destOrd="0" parTransId="{DA854F54-B4EC-4130-9E51-B3E5DA9923DF}" sibTransId="{2B5C527C-2A5F-4F71-9138-CA7B8E4F7548}"/>
    <dgm:cxn modelId="{4CC1254A-733D-4FE5-8AA3-23E01E7D9AD6}" type="presOf" srcId="{5FBC0F64-3125-49BF-840F-2F443A68BDC2}" destId="{115C7564-30C5-4A8F-8876-466BC249709D}" srcOrd="0" destOrd="0" presId="urn:diagrams.loki3.com/BracketList"/>
    <dgm:cxn modelId="{C36E4F41-5493-437F-BC53-BF5BB0B2D5B1}" srcId="{4579C739-9B1A-4433-84B2-C9284774BA7B}" destId="{BDA20F66-4E23-47B5-AAB7-687B7DCDED00}" srcOrd="0" destOrd="0" parTransId="{406BE115-C2F1-4F53-B5B3-01C28047908F}" sibTransId="{3CF7C7F8-401D-4A06-B410-0ADED022F434}"/>
    <dgm:cxn modelId="{90DB13E8-ED30-419C-ADDB-6DF68D550EDA}" type="presOf" srcId="{78B05FC9-D276-4A07-82CB-AC391D08B6F5}" destId="{8F1142C3-B784-4016-BFCC-B7CADB5F8409}" srcOrd="0" destOrd="0" presId="urn:diagrams.loki3.com/BracketList"/>
    <dgm:cxn modelId="{384A93AA-7CD9-458F-84B3-3C00AAE8ABAA}" srcId="{3A08CB7D-CF45-452D-9A18-25D9A783F106}" destId="{77D1A00C-0B5A-49EB-823C-92741D5D63F3}" srcOrd="0" destOrd="0" parTransId="{51B83B93-60BE-4F36-AB43-108AF1693B07}" sibTransId="{9137D04F-9163-43E0-AD78-F71976DEDD91}"/>
    <dgm:cxn modelId="{876D57BB-7599-4ADD-81D1-37A9A01588BD}" srcId="{78B05FC9-D276-4A07-82CB-AC391D08B6F5}" destId="{4579C739-9B1A-4433-84B2-C9284774BA7B}" srcOrd="3" destOrd="0" parTransId="{B47CD5C7-AB18-4BB9-B5F2-81622E221E95}" sibTransId="{8E0D6C29-B589-4E34-B403-17513CF6DEDA}"/>
    <dgm:cxn modelId="{E9C0B154-3E97-4B01-A45C-72CAC922521C}" type="presOf" srcId="{64E7A648-6028-43E8-9DC0-8C6598AEFD20}" destId="{75C79C7C-3729-4806-AAEE-46D8F6DADC47}" srcOrd="0" destOrd="0" presId="urn:diagrams.loki3.com/BracketList"/>
    <dgm:cxn modelId="{231A58C5-5540-40F4-BF97-59839A76F7DF}" type="presOf" srcId="{C574DDDE-1C8E-44C0-88BA-DA7F9F2F5D62}" destId="{73D0CDEF-A320-49DE-BBCD-C1B64239A42A}" srcOrd="0" destOrd="0" presId="urn:diagrams.loki3.com/BracketList"/>
    <dgm:cxn modelId="{644BDA21-EB70-47C0-B2A4-AC7753E8B130}" type="presOf" srcId="{B0A966FA-6428-4D34-9A3E-37A364C55447}" destId="{27414293-2DD2-476B-96CA-CF84F88EA85C}" srcOrd="0" destOrd="1" presId="urn:diagrams.loki3.com/BracketList"/>
    <dgm:cxn modelId="{369361BD-FCE8-4E52-ADF3-EB28628409AF}" srcId="{78B05FC9-D276-4A07-82CB-AC391D08B6F5}" destId="{5FBC0F64-3125-49BF-840F-2F443A68BDC2}" srcOrd="1" destOrd="0" parTransId="{B0593E55-7BBA-49F8-9CA4-5AA4C9F21BE0}" sibTransId="{3E595E6E-B955-47FE-886F-AD5365D36725}"/>
    <dgm:cxn modelId="{1B6DFF90-F503-4C0F-8043-BC44F6EDCE01}" srcId="{0C39AF44-80A8-4909-9017-EC682FC16446}" destId="{B0A966FA-6428-4D34-9A3E-37A364C55447}" srcOrd="1" destOrd="0" parTransId="{CDAC0042-7ECE-4C22-9D11-63ACDBEBA70C}" sibTransId="{601BAAAD-70A9-416A-A707-D0099D7C5C81}"/>
    <dgm:cxn modelId="{3474F3FE-9BDD-4A1B-BDF6-D1FE15CAB424}" srcId="{5FBC0F64-3125-49BF-840F-2F443A68BDC2}" destId="{A25D86C3-EADB-4275-95F0-CD9034AE095F}" srcOrd="0" destOrd="0" parTransId="{C17B3235-A1B1-4E35-A7B0-6096F37B2902}" sibTransId="{535956B3-8C12-4973-AD83-B9DE006810F8}"/>
    <dgm:cxn modelId="{13C892F7-1169-49FA-A1F7-DDD6FBC39764}" srcId="{4579C739-9B1A-4433-84B2-C9284774BA7B}" destId="{03044004-1053-4F15-A5C5-082C10CB2B23}" srcOrd="1" destOrd="0" parTransId="{97CC30D8-A8C2-4DD9-8EAD-F85FB20ABFCD}" sibTransId="{8F3C8ABF-047E-42DA-8CFB-296C2EFBD488}"/>
    <dgm:cxn modelId="{410D285F-6800-4E2F-9408-70DE0811CD9A}" type="presOf" srcId="{A25D86C3-EADB-4275-95F0-CD9034AE095F}" destId="{751F17BF-FDD8-4613-B5BB-B9FBDFA0334C}" srcOrd="0" destOrd="0" presId="urn:diagrams.loki3.com/BracketList"/>
    <dgm:cxn modelId="{B716809D-A7D7-47B1-85C8-59F15D5B8BCB}" type="presOf" srcId="{F164A711-9C3C-4AAD-85CC-61C42F277218}" destId="{4DB6B1F6-7160-4409-B1BE-7A15B209AB12}" srcOrd="0" destOrd="1" presId="urn:diagrams.loki3.com/BracketList"/>
    <dgm:cxn modelId="{7E66283D-97AE-47D7-B763-285373F879C8}" srcId="{4116D923-3DE5-4EC5-BFDB-86285A8C3598}" destId="{64E7A648-6028-43E8-9DC0-8C6598AEFD20}" srcOrd="0" destOrd="0" parTransId="{5E2BA33E-1491-466E-8A19-EEF93FAFE440}" sibTransId="{7B5DD2BD-721A-4E33-83DC-8B7E4D1E6FBF}"/>
    <dgm:cxn modelId="{4EA3CFE7-2A19-495A-A711-BB4BE5CBD2EB}" srcId="{0C39AF44-80A8-4909-9017-EC682FC16446}" destId="{75D35A07-64D8-4EC8-864C-92A053CE7D68}" srcOrd="0" destOrd="0" parTransId="{F27372AF-DD89-4413-99CD-904E209E551D}" sibTransId="{0D910E83-7181-4BBF-A8A0-638C8A59827C}"/>
    <dgm:cxn modelId="{8CA5E71D-B33B-4F4E-9800-6C73F59CF629}" type="presOf" srcId="{0C39AF44-80A8-4909-9017-EC682FC16446}" destId="{9D077E78-0E9C-46AD-8A74-7B3899C15CD8}" srcOrd="0" destOrd="0" presId="urn:diagrams.loki3.com/BracketList"/>
    <dgm:cxn modelId="{5CF8CAE2-F253-4CDD-A51D-7CDB72451BAB}" type="presOf" srcId="{77D1A00C-0B5A-49EB-823C-92741D5D63F3}" destId="{4DB6B1F6-7160-4409-B1BE-7A15B209AB12}" srcOrd="0" destOrd="0" presId="urn:diagrams.loki3.com/BracketList"/>
    <dgm:cxn modelId="{D3705155-5226-4F07-B5F5-CE65EC2D21AF}" srcId="{92574F46-373C-491B-B78A-0DB237A8F20D}" destId="{C574DDDE-1C8E-44C0-88BA-DA7F9F2F5D62}" srcOrd="0" destOrd="0" parTransId="{5F1FC445-FE69-4207-91C3-E343E67DEE6F}" sibTransId="{80766AF2-9C43-43B6-A2E8-D5D5EBAC48FF}"/>
    <dgm:cxn modelId="{5B8F41FE-CEF1-41A8-91C3-E58CD895CE4F}" type="presOf" srcId="{3813E08C-A6B4-4575-8607-27256BFF40E7}" destId="{D17170AC-1F0C-4EB3-A65A-0D85CEB86422}" srcOrd="0" destOrd="0" presId="urn:diagrams.loki3.com/BracketList"/>
    <dgm:cxn modelId="{54725FA8-5613-4976-AD64-921163BAA73B}" srcId="{78B05FC9-D276-4A07-82CB-AC391D08B6F5}" destId="{3A08CB7D-CF45-452D-9A18-25D9A783F106}" srcOrd="6" destOrd="0" parTransId="{5A6A79BE-34FA-44CC-B83A-8F4B4CF983CB}" sibTransId="{CAD487F5-A709-437E-ABFE-06F6E019932C}"/>
    <dgm:cxn modelId="{92BA6121-2F40-4600-ADDB-8F5E61F36BFF}" type="presOf" srcId="{4116D923-3DE5-4EC5-BFDB-86285A8C3598}" destId="{7322587A-D17B-491D-A5C5-528BA13D75A5}" srcOrd="0" destOrd="0" presId="urn:diagrams.loki3.com/BracketList"/>
    <dgm:cxn modelId="{73F6FCDE-F35A-47E3-8120-33A6184801CD}" srcId="{23A3AFA6-B13B-489B-A46B-6687FDE40E13}" destId="{3813E08C-A6B4-4575-8607-27256BFF40E7}" srcOrd="0" destOrd="0" parTransId="{E483DFA1-6A3E-467C-B337-E3E6EFC9D0DB}" sibTransId="{C6772784-C542-4609-A52B-276462F04E2D}"/>
    <dgm:cxn modelId="{A5C845C4-7CAB-43B3-AC0B-DA9B10EDB85D}" type="presOf" srcId="{BDA20F66-4E23-47B5-AAB7-687B7DCDED00}" destId="{ACBBEEB6-2E01-4AE7-A6CA-C6E79DDB90FB}" srcOrd="0" destOrd="0" presId="urn:diagrams.loki3.com/BracketList"/>
    <dgm:cxn modelId="{5AEFCD91-8CFC-48BF-B056-436D4A0E2488}" type="presOf" srcId="{03044004-1053-4F15-A5C5-082C10CB2B23}" destId="{ACBBEEB6-2E01-4AE7-A6CA-C6E79DDB90FB}" srcOrd="0" destOrd="1" presId="urn:diagrams.loki3.com/BracketList"/>
    <dgm:cxn modelId="{0077B798-3CA8-4945-8833-3A893744F24E}" type="presParOf" srcId="{8F1142C3-B784-4016-BFCC-B7CADB5F8409}" destId="{F1E50067-E7E4-4107-A51D-B8C33106E781}" srcOrd="0" destOrd="0" presId="urn:diagrams.loki3.com/BracketList"/>
    <dgm:cxn modelId="{163228DD-23C0-4F97-BE4F-780915B36850}" type="presParOf" srcId="{F1E50067-E7E4-4107-A51D-B8C33106E781}" destId="{E680A0CF-98D3-4A0C-9072-749E075594E9}" srcOrd="0" destOrd="0" presId="urn:diagrams.loki3.com/BracketList"/>
    <dgm:cxn modelId="{24A77986-1595-4B76-82F8-5A6B9D954799}" type="presParOf" srcId="{F1E50067-E7E4-4107-A51D-B8C33106E781}" destId="{6D570D22-2400-4AA0-ABD0-D7025A0FB700}" srcOrd="1" destOrd="0" presId="urn:diagrams.loki3.com/BracketList"/>
    <dgm:cxn modelId="{6E614F4C-2FBF-49C7-8825-855A6E98360B}" type="presParOf" srcId="{F1E50067-E7E4-4107-A51D-B8C33106E781}" destId="{80BF52DD-451C-4315-865D-CBFD2907717D}" srcOrd="2" destOrd="0" presId="urn:diagrams.loki3.com/BracketList"/>
    <dgm:cxn modelId="{32E8B352-299B-4029-BEDA-D79992E77986}" type="presParOf" srcId="{F1E50067-E7E4-4107-A51D-B8C33106E781}" destId="{D17170AC-1F0C-4EB3-A65A-0D85CEB86422}" srcOrd="3" destOrd="0" presId="urn:diagrams.loki3.com/BracketList"/>
    <dgm:cxn modelId="{0416D76A-30A5-495C-B3BA-9C488C9F0C48}" type="presParOf" srcId="{8F1142C3-B784-4016-BFCC-B7CADB5F8409}" destId="{01DAF31C-82C2-4100-9261-4433C3F7C549}" srcOrd="1" destOrd="0" presId="urn:diagrams.loki3.com/BracketList"/>
    <dgm:cxn modelId="{6D45503C-C081-4CF3-9E09-A1D47B3213A6}" type="presParOf" srcId="{8F1142C3-B784-4016-BFCC-B7CADB5F8409}" destId="{F642FB94-BB8C-4948-8B0D-BC941AB1862E}" srcOrd="2" destOrd="0" presId="urn:diagrams.loki3.com/BracketList"/>
    <dgm:cxn modelId="{B7F8752D-8194-4A31-B78A-D10E3FF1C4DD}" type="presParOf" srcId="{F642FB94-BB8C-4948-8B0D-BC941AB1862E}" destId="{115C7564-30C5-4A8F-8876-466BC249709D}" srcOrd="0" destOrd="0" presId="urn:diagrams.loki3.com/BracketList"/>
    <dgm:cxn modelId="{69F392BA-75CE-47C9-91C0-88ED53506DDF}" type="presParOf" srcId="{F642FB94-BB8C-4948-8B0D-BC941AB1862E}" destId="{D50D5F9A-76DC-4C6E-B6B4-7840225F3BD9}" srcOrd="1" destOrd="0" presId="urn:diagrams.loki3.com/BracketList"/>
    <dgm:cxn modelId="{EE568D74-394F-408E-93FA-5CF1D359A31B}" type="presParOf" srcId="{F642FB94-BB8C-4948-8B0D-BC941AB1862E}" destId="{A4A3162C-D362-4108-AF4B-D5659287C7F5}" srcOrd="2" destOrd="0" presId="urn:diagrams.loki3.com/BracketList"/>
    <dgm:cxn modelId="{51CE7340-037E-4BD8-B237-71566BB78AF1}" type="presParOf" srcId="{F642FB94-BB8C-4948-8B0D-BC941AB1862E}" destId="{751F17BF-FDD8-4613-B5BB-B9FBDFA0334C}" srcOrd="3" destOrd="0" presId="urn:diagrams.loki3.com/BracketList"/>
    <dgm:cxn modelId="{891A258D-3D0C-489C-A914-5972F376CE4A}" type="presParOf" srcId="{8F1142C3-B784-4016-BFCC-B7CADB5F8409}" destId="{17FD74FF-7702-42B6-B3DD-A74DDED9B434}" srcOrd="3" destOrd="0" presId="urn:diagrams.loki3.com/BracketList"/>
    <dgm:cxn modelId="{EDD670E7-AC52-4F0C-A42B-DA4CC9FCA2EA}" type="presParOf" srcId="{8F1142C3-B784-4016-BFCC-B7CADB5F8409}" destId="{50E53184-DE8A-4C80-BEEE-606AD4561D23}" srcOrd="4" destOrd="0" presId="urn:diagrams.loki3.com/BracketList"/>
    <dgm:cxn modelId="{7833B2C7-5A15-4C04-9C99-43E245F6BD9D}" type="presParOf" srcId="{50E53184-DE8A-4C80-BEEE-606AD4561D23}" destId="{9D077E78-0E9C-46AD-8A74-7B3899C15CD8}" srcOrd="0" destOrd="0" presId="urn:diagrams.loki3.com/BracketList"/>
    <dgm:cxn modelId="{AC04FC3D-78EF-44EF-AEF1-422E5C9C5BA5}" type="presParOf" srcId="{50E53184-DE8A-4C80-BEEE-606AD4561D23}" destId="{3F17E1D1-AB1D-4C0D-9B27-E12DB15ADE55}" srcOrd="1" destOrd="0" presId="urn:diagrams.loki3.com/BracketList"/>
    <dgm:cxn modelId="{88668B54-4322-4DF4-AC74-955C927EE81A}" type="presParOf" srcId="{50E53184-DE8A-4C80-BEEE-606AD4561D23}" destId="{DF653467-87A7-41D5-A1CA-44172674291A}" srcOrd="2" destOrd="0" presId="urn:diagrams.loki3.com/BracketList"/>
    <dgm:cxn modelId="{694862DA-9FC1-40D5-B212-52ABB74234B4}" type="presParOf" srcId="{50E53184-DE8A-4C80-BEEE-606AD4561D23}" destId="{27414293-2DD2-476B-96CA-CF84F88EA85C}" srcOrd="3" destOrd="0" presId="urn:diagrams.loki3.com/BracketList"/>
    <dgm:cxn modelId="{082A07C8-01FC-4CBB-A73C-3812C24DEDC0}" type="presParOf" srcId="{8F1142C3-B784-4016-BFCC-B7CADB5F8409}" destId="{5F6688D9-7D39-40B1-B6AE-0648126063F7}" srcOrd="5" destOrd="0" presId="urn:diagrams.loki3.com/BracketList"/>
    <dgm:cxn modelId="{AFD17F05-5C53-4357-905D-1349002FAE06}" type="presParOf" srcId="{8F1142C3-B784-4016-BFCC-B7CADB5F8409}" destId="{AACE447C-F5A8-4782-A028-24C49C473647}" srcOrd="6" destOrd="0" presId="urn:diagrams.loki3.com/BracketList"/>
    <dgm:cxn modelId="{3B54E6B0-5B90-48AC-9564-CAFB9F9E0BEB}" type="presParOf" srcId="{AACE447C-F5A8-4782-A028-24C49C473647}" destId="{21E230A2-64D0-4C8B-854F-5F59CC7EA649}" srcOrd="0" destOrd="0" presId="urn:diagrams.loki3.com/BracketList"/>
    <dgm:cxn modelId="{C0CE168B-9047-4E7E-8F8D-32A9D8221EDB}" type="presParOf" srcId="{AACE447C-F5A8-4782-A028-24C49C473647}" destId="{BEEEAB6E-FEEE-4F83-B0ED-A139C5EAF7B5}" srcOrd="1" destOrd="0" presId="urn:diagrams.loki3.com/BracketList"/>
    <dgm:cxn modelId="{7FC49954-9CFD-4C74-8B8E-5448D2328DA8}" type="presParOf" srcId="{AACE447C-F5A8-4782-A028-24C49C473647}" destId="{5153FEFB-B68A-4A98-B610-E6F90F05FAEC}" srcOrd="2" destOrd="0" presId="urn:diagrams.loki3.com/BracketList"/>
    <dgm:cxn modelId="{0695F01D-6A81-4AC7-8C97-B736D1AA3078}" type="presParOf" srcId="{AACE447C-F5A8-4782-A028-24C49C473647}" destId="{ACBBEEB6-2E01-4AE7-A6CA-C6E79DDB90FB}" srcOrd="3" destOrd="0" presId="urn:diagrams.loki3.com/BracketList"/>
    <dgm:cxn modelId="{4014D864-3504-4A0F-8962-83FDF228B01F}" type="presParOf" srcId="{8F1142C3-B784-4016-BFCC-B7CADB5F8409}" destId="{3D63994A-DED2-4CE2-92EA-9DFB02B0E65B}" srcOrd="7" destOrd="0" presId="urn:diagrams.loki3.com/BracketList"/>
    <dgm:cxn modelId="{D2123CD8-5A41-44E6-BE9A-3F23216BFA38}" type="presParOf" srcId="{8F1142C3-B784-4016-BFCC-B7CADB5F8409}" destId="{E3A77278-5CE5-4FE7-AE08-3D6A94BDA486}" srcOrd="8" destOrd="0" presId="urn:diagrams.loki3.com/BracketList"/>
    <dgm:cxn modelId="{FD80515C-513B-4A5E-8418-A1E1D9B829F7}" type="presParOf" srcId="{E3A77278-5CE5-4FE7-AE08-3D6A94BDA486}" destId="{7322587A-D17B-491D-A5C5-528BA13D75A5}" srcOrd="0" destOrd="0" presId="urn:diagrams.loki3.com/BracketList"/>
    <dgm:cxn modelId="{ABFDFF2A-4ECE-49EE-90DF-0F4E205B8E6A}" type="presParOf" srcId="{E3A77278-5CE5-4FE7-AE08-3D6A94BDA486}" destId="{5A73C570-93D4-4BB4-A97B-49E93FBB10AF}" srcOrd="1" destOrd="0" presId="urn:diagrams.loki3.com/BracketList"/>
    <dgm:cxn modelId="{701C3234-A3D2-4815-BAB2-51940DE0999C}" type="presParOf" srcId="{E3A77278-5CE5-4FE7-AE08-3D6A94BDA486}" destId="{E8AAC000-7280-4CD8-AE6A-A316A0E39DB1}" srcOrd="2" destOrd="0" presId="urn:diagrams.loki3.com/BracketList"/>
    <dgm:cxn modelId="{D83566BF-6A4E-4D33-8AA2-BB02FF16C433}" type="presParOf" srcId="{E3A77278-5CE5-4FE7-AE08-3D6A94BDA486}" destId="{75C79C7C-3729-4806-AAEE-46D8F6DADC47}" srcOrd="3" destOrd="0" presId="urn:diagrams.loki3.com/BracketList"/>
    <dgm:cxn modelId="{21BAE17A-82E5-4283-95CE-0201A7602AA5}" type="presParOf" srcId="{8F1142C3-B784-4016-BFCC-B7CADB5F8409}" destId="{FBA0BA17-AFBB-4F49-A492-1D67F6EF476E}" srcOrd="9" destOrd="0" presId="urn:diagrams.loki3.com/BracketList"/>
    <dgm:cxn modelId="{4BCC0A42-2FE9-4FC1-8DF2-D3EFBAD42BE9}" type="presParOf" srcId="{8F1142C3-B784-4016-BFCC-B7CADB5F8409}" destId="{7314BAF3-18FB-4FBD-893A-5910253B3749}" srcOrd="10" destOrd="0" presId="urn:diagrams.loki3.com/BracketList"/>
    <dgm:cxn modelId="{E0D6A4BC-B8D1-4433-AC77-B38B2773F2C4}" type="presParOf" srcId="{7314BAF3-18FB-4FBD-893A-5910253B3749}" destId="{12A0EA5F-1926-48BF-83F6-B4F870D4B0A4}" srcOrd="0" destOrd="0" presId="urn:diagrams.loki3.com/BracketList"/>
    <dgm:cxn modelId="{1BBE3E1A-BAF4-4EBB-856D-AEA63F1D678C}" type="presParOf" srcId="{7314BAF3-18FB-4FBD-893A-5910253B3749}" destId="{3A65A123-C233-4E3C-932E-9E4C8554CA5E}" srcOrd="1" destOrd="0" presId="urn:diagrams.loki3.com/BracketList"/>
    <dgm:cxn modelId="{5E54255B-1B32-48D2-9F30-15B7BEC2670B}" type="presParOf" srcId="{7314BAF3-18FB-4FBD-893A-5910253B3749}" destId="{4A30ABBE-2F36-4DD2-9F8D-72916AFA1899}" srcOrd="2" destOrd="0" presId="urn:diagrams.loki3.com/BracketList"/>
    <dgm:cxn modelId="{69DDDEEA-BD28-42F3-B089-E75F9BD9C67A}" type="presParOf" srcId="{7314BAF3-18FB-4FBD-893A-5910253B3749}" destId="{73D0CDEF-A320-49DE-BBCD-C1B64239A42A}" srcOrd="3" destOrd="0" presId="urn:diagrams.loki3.com/BracketList"/>
    <dgm:cxn modelId="{33CB7BBB-D628-4DDC-9919-7E52FC630785}" type="presParOf" srcId="{8F1142C3-B784-4016-BFCC-B7CADB5F8409}" destId="{BF361E9D-58A8-48D0-8591-33CFE3361D9D}" srcOrd="11" destOrd="0" presId="urn:diagrams.loki3.com/BracketList"/>
    <dgm:cxn modelId="{33F3CDF1-DA34-4759-A152-374725522290}" type="presParOf" srcId="{8F1142C3-B784-4016-BFCC-B7CADB5F8409}" destId="{7F521090-8B6F-479E-99C2-4578B9EFFDB7}" srcOrd="12" destOrd="0" presId="urn:diagrams.loki3.com/BracketList"/>
    <dgm:cxn modelId="{DAA37F45-7FE4-4FD2-8942-186DC0D49613}" type="presParOf" srcId="{7F521090-8B6F-479E-99C2-4578B9EFFDB7}" destId="{7240E5F8-C9A4-4722-8F67-A02EC9104147}" srcOrd="0" destOrd="0" presId="urn:diagrams.loki3.com/BracketList"/>
    <dgm:cxn modelId="{2403595D-0C21-49F1-84AC-39BC60FDBED6}" type="presParOf" srcId="{7F521090-8B6F-479E-99C2-4578B9EFFDB7}" destId="{F153D6AF-CB77-4456-B3AF-AA29308BA3EF}" srcOrd="1" destOrd="0" presId="urn:diagrams.loki3.com/BracketList"/>
    <dgm:cxn modelId="{44386308-3FB7-4976-98C9-3F353C70F3DA}" type="presParOf" srcId="{7F521090-8B6F-479E-99C2-4578B9EFFDB7}" destId="{8E8C6D19-5F05-4000-A7C6-F7C86DC5533B}" srcOrd="2" destOrd="0" presId="urn:diagrams.loki3.com/BracketList"/>
    <dgm:cxn modelId="{A94E79D2-F545-45C8-98C6-0E113FABDB53}" type="presParOf" srcId="{7F521090-8B6F-479E-99C2-4578B9EFFDB7}" destId="{4DB6B1F6-7160-4409-B1BE-7A15B209AB1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B05FC9-D276-4A07-82CB-AC391D08B6F5}" type="doc">
      <dgm:prSet loTypeId="urn:diagrams.loki3.com/BracketList" loCatId="officeonline" qsTypeId="urn:microsoft.com/office/officeart/2005/8/quickstyle/simple3" qsCatId="simple" csTypeId="urn:microsoft.com/office/officeart/2005/8/colors/colorful5" csCatId="colorful" phldr="1"/>
      <dgm:spPr/>
      <dgm:t>
        <a:bodyPr/>
        <a:lstStyle/>
        <a:p>
          <a:endParaRPr lang="en-US"/>
        </a:p>
      </dgm:t>
    </dgm:pt>
    <dgm:pt modelId="{23A3AFA6-B13B-489B-A46B-6687FDE40E13}">
      <dgm:prSet phldrT="[Text]" custT="1"/>
      <dgm:spPr>
        <a:xfrm>
          <a:off x="0" y="25192"/>
          <a:ext cx="2133600" cy="732600"/>
        </a:xfrm>
        <a:prstGeom prst="rect">
          <a:avLst/>
        </a:prstGeom>
        <a:noFill/>
        <a:ln>
          <a:noFill/>
        </a:ln>
        <a:effectLst/>
      </dgm:spPr>
      <dgm:t>
        <a:bodyPr/>
        <a:lstStyle/>
        <a:p>
          <a:r>
            <a:rPr lang="en-US" sz="1800" b="1" dirty="0" smtClean="0">
              <a:solidFill>
                <a:sysClr val="windowText" lastClr="000000">
                  <a:hueOff val="0"/>
                  <a:satOff val="0"/>
                  <a:lumOff val="0"/>
                  <a:alphaOff val="0"/>
                </a:sysClr>
              </a:solidFill>
              <a:latin typeface="Calibri" panose="020F0502020204030204"/>
              <a:ea typeface="+mn-ea"/>
              <a:cs typeface="+mn-cs"/>
            </a:rPr>
            <a:t>We aim to improve</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836E1FB7-41B8-4E8F-B457-AF5703EF04D9}" type="parTrans" cxnId="{7882C875-A119-4191-852D-1A7B2676EF1B}">
      <dgm:prSet/>
      <dgm:spPr/>
      <dgm:t>
        <a:bodyPr/>
        <a:lstStyle/>
        <a:p>
          <a:endParaRPr lang="en-US"/>
        </a:p>
      </dgm:t>
    </dgm:pt>
    <dgm:pt modelId="{7A61AFC7-0B09-48C9-A0A7-9346A3046FAB}" type="sibTrans" cxnId="{7882C875-A119-4191-852D-1A7B2676EF1B}">
      <dgm:prSet/>
      <dgm:spPr/>
      <dgm:t>
        <a:bodyPr/>
        <a:lstStyle/>
        <a:p>
          <a:endParaRPr lang="en-US"/>
        </a:p>
      </dgm:t>
    </dgm:pt>
    <dgm:pt modelId="{3813E08C-A6B4-4575-8607-27256BFF40E7}">
      <dgm:prSet phldrT="[Text]" custT="1"/>
      <dgm:spPr>
        <a:xfrm>
          <a:off x="2731008" y="25192"/>
          <a:ext cx="5803393" cy="73260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err="1" smtClean="0">
              <a:solidFill>
                <a:sysClr val="windowText" lastClr="000000"/>
              </a:solidFill>
              <a:latin typeface="Calibri" panose="020F0502020204030204"/>
              <a:ea typeface="+mn-ea"/>
              <a:cs typeface="+mn-cs"/>
            </a:rPr>
            <a:t>Sublocade</a:t>
          </a:r>
          <a:r>
            <a:rPr lang="en-US" sz="1600" dirty="0" smtClean="0">
              <a:solidFill>
                <a:sysClr val="windowText" lastClr="000000"/>
              </a:solidFill>
              <a:latin typeface="Calibri" panose="020F0502020204030204"/>
              <a:ea typeface="+mn-ea"/>
              <a:cs typeface="+mn-cs"/>
            </a:rPr>
            <a:t> ordering and management practices </a:t>
          </a:r>
          <a:endParaRPr lang="en-US" sz="1600" dirty="0">
            <a:solidFill>
              <a:sysClr val="windowText" lastClr="000000"/>
            </a:solidFill>
            <a:latin typeface="Calibri" panose="020F0502020204030204"/>
            <a:ea typeface="+mn-ea"/>
            <a:cs typeface="+mn-cs"/>
          </a:endParaRPr>
        </a:p>
      </dgm:t>
    </dgm:pt>
    <dgm:pt modelId="{E483DFA1-6A3E-467C-B337-E3E6EFC9D0DB}" type="parTrans" cxnId="{73F6FCDE-F35A-47E3-8120-33A6184801CD}">
      <dgm:prSet/>
      <dgm:spPr/>
      <dgm:t>
        <a:bodyPr/>
        <a:lstStyle/>
        <a:p>
          <a:endParaRPr lang="en-US"/>
        </a:p>
      </dgm:t>
    </dgm:pt>
    <dgm:pt modelId="{C6772784-C542-4609-A52B-276462F04E2D}" type="sibTrans" cxnId="{73F6FCDE-F35A-47E3-8120-33A6184801CD}">
      <dgm:prSet/>
      <dgm:spPr/>
      <dgm:t>
        <a:bodyPr/>
        <a:lstStyle/>
        <a:p>
          <a:endParaRPr lang="en-US"/>
        </a:p>
      </dgm:t>
    </dgm:pt>
    <dgm:pt modelId="{5FBC0F64-3125-49BF-840F-2F443A68BDC2}">
      <dgm:prSet phldrT="[Text]" custT="1"/>
      <dgm:spPr>
        <a:xfrm>
          <a:off x="0" y="890992"/>
          <a:ext cx="2133600" cy="732600"/>
        </a:xfrm>
        <a:prstGeom prst="rect">
          <a:avLst/>
        </a:prstGeom>
        <a:noFill/>
        <a:ln>
          <a:noFill/>
        </a:ln>
        <a:effectLst/>
      </dgm:spPr>
      <dgm:t>
        <a:bodyPr/>
        <a:lstStyle/>
        <a:p>
          <a:r>
            <a:rPr lang="en-US" sz="1800" b="1" dirty="0" smtClean="0">
              <a:solidFill>
                <a:sysClr val="windowText" lastClr="000000">
                  <a:hueOff val="0"/>
                  <a:satOff val="0"/>
                  <a:lumOff val="0"/>
                  <a:alphaOff val="0"/>
                </a:sysClr>
              </a:solidFill>
              <a:latin typeface="Calibri" panose="020F0502020204030204"/>
              <a:ea typeface="+mn-ea"/>
              <a:cs typeface="+mn-cs"/>
            </a:rPr>
            <a:t>In</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B0593E55-7BBA-49F8-9CA4-5AA4C9F21BE0}" type="parTrans" cxnId="{369361BD-FCE8-4E52-ADF3-EB28628409AF}">
      <dgm:prSet/>
      <dgm:spPr/>
      <dgm:t>
        <a:bodyPr/>
        <a:lstStyle/>
        <a:p>
          <a:endParaRPr lang="en-US"/>
        </a:p>
      </dgm:t>
    </dgm:pt>
    <dgm:pt modelId="{3E595E6E-B955-47FE-886F-AD5365D36725}" type="sibTrans" cxnId="{369361BD-FCE8-4E52-ADF3-EB28628409AF}">
      <dgm:prSet/>
      <dgm:spPr/>
      <dgm:t>
        <a:bodyPr/>
        <a:lstStyle/>
        <a:p>
          <a:endParaRPr lang="en-US"/>
        </a:p>
      </dgm:t>
    </dgm:pt>
    <dgm:pt modelId="{0C39AF44-80A8-4909-9017-EC682FC16446}">
      <dgm:prSet phldrT="[Text]" custT="1"/>
      <dgm:spPr>
        <a:xfrm>
          <a:off x="0" y="1756792"/>
          <a:ext cx="2133600" cy="1053112"/>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The process begins with</a:t>
          </a:r>
          <a:endParaRPr lang="en-US" sz="2100" b="1" dirty="0">
            <a:solidFill>
              <a:sysClr val="windowText" lastClr="000000">
                <a:hueOff val="0"/>
                <a:satOff val="0"/>
                <a:lumOff val="0"/>
                <a:alphaOff val="0"/>
              </a:sysClr>
            </a:solidFill>
            <a:latin typeface="Calibri" panose="020F0502020204030204"/>
            <a:ea typeface="+mn-ea"/>
            <a:cs typeface="+mn-cs"/>
          </a:endParaRPr>
        </a:p>
      </dgm:t>
    </dgm:pt>
    <dgm:pt modelId="{BB5F584F-A29E-404D-80AD-88ECD20B955A}" type="parTrans" cxnId="{7181E062-C273-400C-83DB-0120FBD04AB1}">
      <dgm:prSet/>
      <dgm:spPr/>
      <dgm:t>
        <a:bodyPr/>
        <a:lstStyle/>
        <a:p>
          <a:endParaRPr lang="en-US"/>
        </a:p>
      </dgm:t>
    </dgm:pt>
    <dgm:pt modelId="{156988DD-B059-4030-810C-ACE544FC0D2B}" type="sibTrans" cxnId="{7181E062-C273-400C-83DB-0120FBD04AB1}">
      <dgm:prSet/>
      <dgm:spPr/>
      <dgm:t>
        <a:bodyPr/>
        <a:lstStyle/>
        <a:p>
          <a:endParaRPr lang="en-US"/>
        </a:p>
      </dgm:t>
    </dgm:pt>
    <dgm:pt modelId="{A25D86C3-EADB-4275-95F0-CD9034AE095F}">
      <dgm:prSet phldrT="[Text]" custT="1"/>
      <dgm:spPr>
        <a:xfrm>
          <a:off x="2731008" y="890992"/>
          <a:ext cx="5803393" cy="73260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Meriden CHC Location </a:t>
          </a:r>
          <a:endParaRPr lang="en-US" sz="1600" dirty="0">
            <a:solidFill>
              <a:sysClr val="windowText" lastClr="000000"/>
            </a:solidFill>
            <a:latin typeface="Calibri" panose="020F0502020204030204"/>
            <a:ea typeface="+mn-ea"/>
            <a:cs typeface="+mn-cs"/>
          </a:endParaRPr>
        </a:p>
      </dgm:t>
    </dgm:pt>
    <dgm:pt modelId="{C17B3235-A1B1-4E35-A7B0-6096F37B2902}" type="parTrans" cxnId="{3474F3FE-9BDD-4A1B-BDF6-D1FE15CAB424}">
      <dgm:prSet/>
      <dgm:spPr/>
      <dgm:t>
        <a:bodyPr/>
        <a:lstStyle/>
        <a:p>
          <a:endParaRPr lang="en-US"/>
        </a:p>
      </dgm:t>
    </dgm:pt>
    <dgm:pt modelId="{535956B3-8C12-4973-AD83-B9DE006810F8}" type="sibTrans" cxnId="{3474F3FE-9BDD-4A1B-BDF6-D1FE15CAB424}">
      <dgm:prSet/>
      <dgm:spPr/>
      <dgm:t>
        <a:bodyPr/>
        <a:lstStyle/>
        <a:p>
          <a:endParaRPr lang="en-US"/>
        </a:p>
      </dgm:t>
    </dgm:pt>
    <dgm:pt modelId="{4579C739-9B1A-4433-84B2-C9284774BA7B}">
      <dgm:prSet phldrT="[Text]" custT="1"/>
      <dgm:spPr>
        <a:xfrm>
          <a:off x="0" y="29431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The process ends with</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B47CD5C7-AB18-4BB9-B5F2-81622E221E95}" type="parTrans" cxnId="{876D57BB-7599-4ADD-81D1-37A9A01588BD}">
      <dgm:prSet/>
      <dgm:spPr/>
      <dgm:t>
        <a:bodyPr/>
        <a:lstStyle/>
        <a:p>
          <a:endParaRPr lang="en-US"/>
        </a:p>
      </dgm:t>
    </dgm:pt>
    <dgm:pt modelId="{8E0D6C29-B589-4E34-B403-17513CF6DEDA}" type="sibTrans" cxnId="{876D57BB-7599-4ADD-81D1-37A9A01588BD}">
      <dgm:prSet/>
      <dgm:spPr/>
      <dgm:t>
        <a:bodyPr/>
        <a:lstStyle/>
        <a:p>
          <a:endParaRPr lang="en-US"/>
        </a:p>
      </dgm:t>
    </dgm:pt>
    <dgm:pt modelId="{4116D923-3DE5-4EC5-BFDB-86285A8C3598}">
      <dgm:prSet phldrT="[Text]" custT="1"/>
      <dgm:spPr>
        <a:xfrm>
          <a:off x="0" y="38089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Working on this now we expect</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DA854F54-B4EC-4130-9E51-B3E5DA9923DF}" type="parTrans" cxnId="{312D7F26-6BC7-4814-B1BE-2BBFD19598E6}">
      <dgm:prSet/>
      <dgm:spPr/>
      <dgm:t>
        <a:bodyPr/>
        <a:lstStyle/>
        <a:p>
          <a:endParaRPr lang="en-US"/>
        </a:p>
      </dgm:t>
    </dgm:pt>
    <dgm:pt modelId="{2B5C527C-2A5F-4F71-9138-CA7B8E4F7548}" type="sibTrans" cxnId="{312D7F26-6BC7-4814-B1BE-2BBFD19598E6}">
      <dgm:prSet/>
      <dgm:spPr/>
      <dgm:t>
        <a:bodyPr/>
        <a:lstStyle/>
        <a:p>
          <a:endParaRPr lang="en-US"/>
        </a:p>
      </dgm:t>
    </dgm:pt>
    <dgm:pt modelId="{BDA20F66-4E23-47B5-AAB7-687B7DCDED00}">
      <dgm:prSet phldrT="[Text]" custT="1"/>
      <dgm:spPr>
        <a:xfrm>
          <a:off x="2731008" y="2943105"/>
          <a:ext cx="5803393" cy="732600"/>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To have a more increased flow and work flow for </a:t>
          </a:r>
          <a:r>
            <a:rPr lang="en-US" sz="1600" dirty="0" err="1" smtClean="0">
              <a:solidFill>
                <a:sysClr val="windowText" lastClr="000000"/>
              </a:solidFill>
              <a:latin typeface="Calibri" panose="020F0502020204030204"/>
              <a:ea typeface="+mn-ea"/>
              <a:cs typeface="+mn-cs"/>
            </a:rPr>
            <a:t>sublocade</a:t>
          </a:r>
          <a:r>
            <a:rPr lang="en-US" sz="1600" dirty="0" smtClean="0">
              <a:solidFill>
                <a:sysClr val="windowText" lastClr="000000"/>
              </a:solidFill>
              <a:latin typeface="Calibri" panose="020F0502020204030204"/>
              <a:ea typeface="+mn-ea"/>
              <a:cs typeface="+mn-cs"/>
            </a:rPr>
            <a:t> prescribing and availability of the </a:t>
          </a:r>
          <a:r>
            <a:rPr lang="en-US" sz="1600" dirty="0" err="1" smtClean="0">
              <a:solidFill>
                <a:sysClr val="windowText" lastClr="000000"/>
              </a:solidFill>
              <a:latin typeface="Calibri" panose="020F0502020204030204"/>
              <a:ea typeface="+mn-ea"/>
              <a:cs typeface="+mn-cs"/>
            </a:rPr>
            <a:t>sublocade</a:t>
          </a:r>
          <a:r>
            <a:rPr lang="en-US" sz="1600" dirty="0" smtClean="0">
              <a:solidFill>
                <a:sysClr val="windowText" lastClr="000000"/>
              </a:solidFill>
              <a:latin typeface="Calibri" panose="020F0502020204030204"/>
              <a:ea typeface="+mn-ea"/>
              <a:cs typeface="+mn-cs"/>
            </a:rPr>
            <a:t> injection for administration to patients  </a:t>
          </a:r>
          <a:endParaRPr lang="en-US" sz="1600" dirty="0">
            <a:solidFill>
              <a:sysClr val="windowText" lastClr="000000"/>
            </a:solidFill>
            <a:latin typeface="Calibri" panose="020F0502020204030204"/>
            <a:ea typeface="+mn-ea"/>
            <a:cs typeface="+mn-cs"/>
          </a:endParaRPr>
        </a:p>
      </dgm:t>
    </dgm:pt>
    <dgm:pt modelId="{406BE115-C2F1-4F53-B5B3-01C28047908F}" type="parTrans" cxnId="{C36E4F41-5493-437F-BC53-BF5BB0B2D5B1}">
      <dgm:prSet/>
      <dgm:spPr/>
      <dgm:t>
        <a:bodyPr/>
        <a:lstStyle/>
        <a:p>
          <a:endParaRPr lang="en-US"/>
        </a:p>
      </dgm:t>
    </dgm:pt>
    <dgm:pt modelId="{3CF7C7F8-401D-4A06-B410-0ADED022F434}" type="sibTrans" cxnId="{C36E4F41-5493-437F-BC53-BF5BB0B2D5B1}">
      <dgm:prSet/>
      <dgm:spPr/>
      <dgm:t>
        <a:bodyPr/>
        <a:lstStyle/>
        <a:p>
          <a:endParaRPr lang="en-US"/>
        </a:p>
      </dgm:t>
    </dgm:pt>
    <dgm:pt modelId="{92574F46-373C-491B-B78A-0DB237A8F20D}">
      <dgm:prSet phldrT="[Text]" custT="1"/>
      <dgm:spPr>
        <a:xfrm>
          <a:off x="0" y="46747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It is important to work on this now because</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44214B7D-93D4-4423-BA77-60C104AF58B9}" type="parTrans" cxnId="{41792CFF-8ADA-4B31-9079-347A8AF001BA}">
      <dgm:prSet/>
      <dgm:spPr/>
      <dgm:t>
        <a:bodyPr/>
        <a:lstStyle/>
        <a:p>
          <a:endParaRPr lang="en-US"/>
        </a:p>
      </dgm:t>
    </dgm:pt>
    <dgm:pt modelId="{8786E44A-3A10-4E65-BB66-8F7FCC063FBE}" type="sibTrans" cxnId="{41792CFF-8ADA-4B31-9079-347A8AF001BA}">
      <dgm:prSet/>
      <dgm:spPr/>
      <dgm:t>
        <a:bodyPr/>
        <a:lstStyle/>
        <a:p>
          <a:endParaRPr lang="en-US"/>
        </a:p>
      </dgm:t>
    </dgm:pt>
    <dgm:pt modelId="{64E7A648-6028-43E8-9DC0-8C6598AEFD20}">
      <dgm:prSet phldrT="[Text]" custT="1"/>
      <dgm:spPr>
        <a:xfrm>
          <a:off x="2731008" y="3808905"/>
          <a:ext cx="5803393" cy="732600"/>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Reduce the number of difficulties/barriers associated with prescribing </a:t>
          </a:r>
          <a:r>
            <a:rPr lang="en-US" sz="1600" dirty="0" err="1" smtClean="0">
              <a:solidFill>
                <a:sysClr val="windowText" lastClr="000000"/>
              </a:solidFill>
              <a:latin typeface="Calibri" panose="020F0502020204030204"/>
              <a:ea typeface="+mn-ea"/>
              <a:cs typeface="+mn-cs"/>
            </a:rPr>
            <a:t>sublocade</a:t>
          </a:r>
          <a:r>
            <a:rPr lang="en-US" sz="1600" dirty="0" smtClean="0">
              <a:solidFill>
                <a:sysClr val="windowText" lastClr="000000"/>
              </a:solidFill>
              <a:latin typeface="Calibri" panose="020F0502020204030204"/>
              <a:ea typeface="+mn-ea"/>
              <a:cs typeface="+mn-cs"/>
            </a:rPr>
            <a:t>. Increase the number of </a:t>
          </a:r>
          <a:r>
            <a:rPr lang="en-US" sz="1600" dirty="0" err="1" smtClean="0">
              <a:solidFill>
                <a:sysClr val="windowText" lastClr="000000"/>
              </a:solidFill>
              <a:latin typeface="Calibri" panose="020F0502020204030204"/>
              <a:ea typeface="+mn-ea"/>
              <a:cs typeface="+mn-cs"/>
            </a:rPr>
            <a:t>sublocade</a:t>
          </a:r>
          <a:r>
            <a:rPr lang="en-US" sz="1600" dirty="0" smtClean="0">
              <a:solidFill>
                <a:sysClr val="windowText" lastClr="000000"/>
              </a:solidFill>
              <a:latin typeface="Calibri" panose="020F0502020204030204"/>
              <a:ea typeface="+mn-ea"/>
              <a:cs typeface="+mn-cs"/>
            </a:rPr>
            <a:t> prescriptions for eligible patients at CHC Meriden </a:t>
          </a:r>
          <a:endParaRPr lang="en-US" sz="1600" dirty="0">
            <a:solidFill>
              <a:sysClr val="windowText" lastClr="000000"/>
            </a:solidFill>
            <a:latin typeface="Calibri" panose="020F0502020204030204"/>
            <a:ea typeface="+mn-ea"/>
            <a:cs typeface="+mn-cs"/>
          </a:endParaRPr>
        </a:p>
      </dgm:t>
    </dgm:pt>
    <dgm:pt modelId="{5E2BA33E-1491-466E-8A19-EEF93FAFE440}" type="parTrans" cxnId="{7E66283D-97AE-47D7-B763-285373F879C8}">
      <dgm:prSet/>
      <dgm:spPr/>
      <dgm:t>
        <a:bodyPr/>
        <a:lstStyle/>
        <a:p>
          <a:endParaRPr lang="en-US"/>
        </a:p>
      </dgm:t>
    </dgm:pt>
    <dgm:pt modelId="{7B5DD2BD-721A-4E33-83DC-8B7E4D1E6FBF}" type="sibTrans" cxnId="{7E66283D-97AE-47D7-B763-285373F879C8}">
      <dgm:prSet/>
      <dgm:spPr/>
      <dgm:t>
        <a:bodyPr/>
        <a:lstStyle/>
        <a:p>
          <a:endParaRPr lang="en-US"/>
        </a:p>
      </dgm:t>
    </dgm:pt>
    <dgm:pt modelId="{C574DDDE-1C8E-44C0-88BA-DA7F9F2F5D62}">
      <dgm:prSet phldrT="[Text]" custT="1"/>
      <dgm:spPr>
        <a:xfrm>
          <a:off x="2731008" y="4674705"/>
          <a:ext cx="5803393" cy="732600"/>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Reducing rates of substance use (Ling et al., 2019) and overdose related to opioid use. Reduction in barriers to receive </a:t>
          </a:r>
          <a:r>
            <a:rPr lang="en-US" sz="1600" dirty="0" err="1" smtClean="0">
              <a:solidFill>
                <a:sysClr val="windowText" lastClr="000000"/>
              </a:solidFill>
              <a:latin typeface="Calibri" panose="020F0502020204030204"/>
              <a:ea typeface="+mn-ea"/>
              <a:cs typeface="+mn-cs"/>
            </a:rPr>
            <a:t>sublocade</a:t>
          </a:r>
          <a:r>
            <a:rPr lang="en-US" sz="1600" dirty="0" smtClean="0">
              <a:solidFill>
                <a:sysClr val="windowText" lastClr="000000"/>
              </a:solidFill>
              <a:latin typeface="Calibri" panose="020F0502020204030204"/>
              <a:ea typeface="+mn-ea"/>
              <a:cs typeface="+mn-cs"/>
            </a:rPr>
            <a:t> has the potential to increase rates of abstinence from non-prescribed opioid use  (</a:t>
          </a:r>
          <a:r>
            <a:rPr lang="en-US" sz="1600" dirty="0" err="1" smtClean="0">
              <a:solidFill>
                <a:sysClr val="windowText" lastClr="000000"/>
              </a:solidFill>
              <a:latin typeface="Calibri" panose="020F0502020204030204"/>
              <a:ea typeface="+mn-ea"/>
              <a:cs typeface="+mn-cs"/>
            </a:rPr>
            <a:t>Poliwoda</a:t>
          </a:r>
          <a:r>
            <a:rPr lang="en-US" sz="1600" dirty="0" smtClean="0">
              <a:solidFill>
                <a:sysClr val="windowText" lastClr="000000"/>
              </a:solidFill>
              <a:latin typeface="Calibri" panose="020F0502020204030204"/>
              <a:ea typeface="+mn-ea"/>
              <a:cs typeface="+mn-cs"/>
            </a:rPr>
            <a:t> et al., 2022). </a:t>
          </a:r>
          <a:endParaRPr lang="en-US" sz="1600" dirty="0">
            <a:solidFill>
              <a:sysClr val="windowText" lastClr="000000"/>
            </a:solidFill>
            <a:latin typeface="Calibri" panose="020F0502020204030204"/>
            <a:ea typeface="+mn-ea"/>
            <a:cs typeface="+mn-cs"/>
          </a:endParaRPr>
        </a:p>
      </dgm:t>
    </dgm:pt>
    <dgm:pt modelId="{5F1FC445-FE69-4207-91C3-E343E67DEE6F}" type="parTrans" cxnId="{D3705155-5226-4F07-B5F5-CE65EC2D21AF}">
      <dgm:prSet/>
      <dgm:spPr/>
      <dgm:t>
        <a:bodyPr/>
        <a:lstStyle/>
        <a:p>
          <a:endParaRPr lang="en-US"/>
        </a:p>
      </dgm:t>
    </dgm:pt>
    <dgm:pt modelId="{80766AF2-9C43-43B6-A2E8-D5D5EBAC48FF}" type="sibTrans" cxnId="{D3705155-5226-4F07-B5F5-CE65EC2D21AF}">
      <dgm:prSet/>
      <dgm:spPr/>
      <dgm:t>
        <a:bodyPr/>
        <a:lstStyle/>
        <a:p>
          <a:endParaRPr lang="en-US"/>
        </a:p>
      </dgm:t>
    </dgm:pt>
    <dgm:pt modelId="{75D35A07-64D8-4EC8-864C-92A053CE7D68}">
      <dgm:prSet phldrT="[Text]" custT="1"/>
      <dgm:spPr>
        <a:xfrm>
          <a:off x="2731008" y="1756792"/>
          <a:ext cx="5803393" cy="1053112"/>
        </a:xfr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Meetings with stakeholders and staff to determine the current barriers and processes to figure out best ways for improvement and future sustainability of the new process </a:t>
          </a:r>
          <a:endParaRPr lang="en-US" sz="1600" dirty="0">
            <a:solidFill>
              <a:sysClr val="windowText" lastClr="000000"/>
            </a:solidFill>
            <a:latin typeface="Calibri" panose="020F0502020204030204"/>
            <a:ea typeface="+mn-ea"/>
            <a:cs typeface="+mn-cs"/>
          </a:endParaRPr>
        </a:p>
      </dgm:t>
    </dgm:pt>
    <dgm:pt modelId="{F27372AF-DD89-4413-99CD-904E209E551D}" type="parTrans" cxnId="{4EA3CFE7-2A19-495A-A711-BB4BE5CBD2EB}">
      <dgm:prSet/>
      <dgm:spPr/>
      <dgm:t>
        <a:bodyPr/>
        <a:lstStyle/>
        <a:p>
          <a:endParaRPr lang="en-US"/>
        </a:p>
      </dgm:t>
    </dgm:pt>
    <dgm:pt modelId="{0D910E83-7181-4BBF-A8A0-638C8A59827C}" type="sibTrans" cxnId="{4EA3CFE7-2A19-495A-A711-BB4BE5CBD2EB}">
      <dgm:prSet/>
      <dgm:spPr/>
      <dgm:t>
        <a:bodyPr/>
        <a:lstStyle/>
        <a:p>
          <a:endParaRPr lang="en-US"/>
        </a:p>
      </dgm:t>
    </dgm:pt>
    <dgm:pt modelId="{8F1142C3-B784-4016-BFCC-B7CADB5F8409}" type="pres">
      <dgm:prSet presAssocID="{78B05FC9-D276-4A07-82CB-AC391D08B6F5}" presName="Name0" presStyleCnt="0">
        <dgm:presLayoutVars>
          <dgm:dir/>
          <dgm:animLvl val="lvl"/>
          <dgm:resizeHandles val="exact"/>
        </dgm:presLayoutVars>
      </dgm:prSet>
      <dgm:spPr/>
      <dgm:t>
        <a:bodyPr/>
        <a:lstStyle/>
        <a:p>
          <a:endParaRPr lang="en-US"/>
        </a:p>
      </dgm:t>
    </dgm:pt>
    <dgm:pt modelId="{F1E50067-E7E4-4107-A51D-B8C33106E781}" type="pres">
      <dgm:prSet presAssocID="{23A3AFA6-B13B-489B-A46B-6687FDE40E13}" presName="linNode" presStyleCnt="0"/>
      <dgm:spPr/>
    </dgm:pt>
    <dgm:pt modelId="{E680A0CF-98D3-4A0C-9072-749E075594E9}" type="pres">
      <dgm:prSet presAssocID="{23A3AFA6-B13B-489B-A46B-6687FDE40E13}" presName="parTx" presStyleLbl="revTx" presStyleIdx="0" presStyleCnt="6">
        <dgm:presLayoutVars>
          <dgm:chMax val="1"/>
          <dgm:bulletEnabled val="1"/>
        </dgm:presLayoutVars>
      </dgm:prSet>
      <dgm:spPr/>
      <dgm:t>
        <a:bodyPr/>
        <a:lstStyle/>
        <a:p>
          <a:endParaRPr lang="en-US"/>
        </a:p>
      </dgm:t>
    </dgm:pt>
    <dgm:pt modelId="{6D570D22-2400-4AA0-ABD0-D7025A0FB700}" type="pres">
      <dgm:prSet presAssocID="{23A3AFA6-B13B-489B-A46B-6687FDE40E13}" presName="bracket" presStyleLbl="parChTrans1D1" presStyleIdx="0" presStyleCnt="6" custScaleY="58418"/>
      <dgm:spPr>
        <a:xfrm>
          <a:off x="2133600" y="177507"/>
          <a:ext cx="426720" cy="427970"/>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80BF52DD-451C-4315-865D-CBFD2907717D}" type="pres">
      <dgm:prSet presAssocID="{23A3AFA6-B13B-489B-A46B-6687FDE40E13}" presName="spH" presStyleCnt="0"/>
      <dgm:spPr/>
    </dgm:pt>
    <dgm:pt modelId="{D17170AC-1F0C-4EB3-A65A-0D85CEB86422}" type="pres">
      <dgm:prSet presAssocID="{23A3AFA6-B13B-489B-A46B-6687FDE40E13}" presName="desTx" presStyleLbl="node1" presStyleIdx="0" presStyleCnt="6">
        <dgm:presLayoutVars>
          <dgm:bulletEnabled val="1"/>
        </dgm:presLayoutVars>
      </dgm:prSet>
      <dgm:spPr/>
      <dgm:t>
        <a:bodyPr/>
        <a:lstStyle/>
        <a:p>
          <a:endParaRPr lang="en-US"/>
        </a:p>
      </dgm:t>
    </dgm:pt>
    <dgm:pt modelId="{01DAF31C-82C2-4100-9261-4433C3F7C549}" type="pres">
      <dgm:prSet presAssocID="{7A61AFC7-0B09-48C9-A0A7-9346A3046FAB}" presName="spV" presStyleCnt="0"/>
      <dgm:spPr/>
    </dgm:pt>
    <dgm:pt modelId="{F642FB94-BB8C-4948-8B0D-BC941AB1862E}" type="pres">
      <dgm:prSet presAssocID="{5FBC0F64-3125-49BF-840F-2F443A68BDC2}" presName="linNode" presStyleCnt="0"/>
      <dgm:spPr/>
    </dgm:pt>
    <dgm:pt modelId="{115C7564-30C5-4A8F-8876-466BC249709D}" type="pres">
      <dgm:prSet presAssocID="{5FBC0F64-3125-49BF-840F-2F443A68BDC2}" presName="parTx" presStyleLbl="revTx" presStyleIdx="1" presStyleCnt="6">
        <dgm:presLayoutVars>
          <dgm:chMax val="1"/>
          <dgm:bulletEnabled val="1"/>
        </dgm:presLayoutVars>
      </dgm:prSet>
      <dgm:spPr/>
      <dgm:t>
        <a:bodyPr/>
        <a:lstStyle/>
        <a:p>
          <a:endParaRPr lang="en-US"/>
        </a:p>
      </dgm:t>
    </dgm:pt>
    <dgm:pt modelId="{D50D5F9A-76DC-4C6E-B6B4-7840225F3BD9}" type="pres">
      <dgm:prSet presAssocID="{5FBC0F64-3125-49BF-840F-2F443A68BDC2}" presName="bracket" presStyleLbl="parChTrans1D1" presStyleIdx="1" presStyleCnt="6" custScaleY="64817"/>
      <dgm:spPr>
        <a:xfrm>
          <a:off x="2133600" y="1019867"/>
          <a:ext cx="426720" cy="474849"/>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A4A3162C-D362-4108-AF4B-D5659287C7F5}" type="pres">
      <dgm:prSet presAssocID="{5FBC0F64-3125-49BF-840F-2F443A68BDC2}" presName="spH" presStyleCnt="0"/>
      <dgm:spPr/>
    </dgm:pt>
    <dgm:pt modelId="{751F17BF-FDD8-4613-B5BB-B9FBDFA0334C}" type="pres">
      <dgm:prSet presAssocID="{5FBC0F64-3125-49BF-840F-2F443A68BDC2}" presName="desTx" presStyleLbl="node1" presStyleIdx="1" presStyleCnt="6">
        <dgm:presLayoutVars>
          <dgm:bulletEnabled val="1"/>
        </dgm:presLayoutVars>
      </dgm:prSet>
      <dgm:spPr/>
      <dgm:t>
        <a:bodyPr/>
        <a:lstStyle/>
        <a:p>
          <a:endParaRPr lang="en-US"/>
        </a:p>
      </dgm:t>
    </dgm:pt>
    <dgm:pt modelId="{17FD74FF-7702-42B6-B3DD-A74DDED9B434}" type="pres">
      <dgm:prSet presAssocID="{3E595E6E-B955-47FE-886F-AD5365D36725}" presName="spV" presStyleCnt="0"/>
      <dgm:spPr/>
    </dgm:pt>
    <dgm:pt modelId="{50E53184-DE8A-4C80-BEEE-606AD4561D23}" type="pres">
      <dgm:prSet presAssocID="{0C39AF44-80A8-4909-9017-EC682FC16446}" presName="linNode" presStyleCnt="0"/>
      <dgm:spPr/>
    </dgm:pt>
    <dgm:pt modelId="{9D077E78-0E9C-46AD-8A74-7B3899C15CD8}" type="pres">
      <dgm:prSet presAssocID="{0C39AF44-80A8-4909-9017-EC682FC16446}" presName="parTx" presStyleLbl="revTx" presStyleIdx="2" presStyleCnt="6">
        <dgm:presLayoutVars>
          <dgm:chMax val="1"/>
          <dgm:bulletEnabled val="1"/>
        </dgm:presLayoutVars>
      </dgm:prSet>
      <dgm:spPr/>
      <dgm:t>
        <a:bodyPr/>
        <a:lstStyle/>
        <a:p>
          <a:endParaRPr lang="en-US"/>
        </a:p>
      </dgm:t>
    </dgm:pt>
    <dgm:pt modelId="{3F17E1D1-AB1D-4C0D-9B27-E12DB15ADE55}" type="pres">
      <dgm:prSet presAssocID="{0C39AF44-80A8-4909-9017-EC682FC16446}" presName="bracket" presStyleLbl="parChTrans1D1" presStyleIdx="2" presStyleCnt="6" custScaleY="61337"/>
      <dgm:spPr>
        <a:xfrm>
          <a:off x="2133600" y="1960374"/>
          <a:ext cx="426720" cy="64594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DF653467-87A7-41D5-A1CA-44172674291A}" type="pres">
      <dgm:prSet presAssocID="{0C39AF44-80A8-4909-9017-EC682FC16446}" presName="spH" presStyleCnt="0"/>
      <dgm:spPr/>
    </dgm:pt>
    <dgm:pt modelId="{27414293-2DD2-476B-96CA-CF84F88EA85C}" type="pres">
      <dgm:prSet presAssocID="{0C39AF44-80A8-4909-9017-EC682FC16446}" presName="desTx" presStyleLbl="node1" presStyleIdx="2" presStyleCnt="6" custLinFactNeighborX="6088">
        <dgm:presLayoutVars>
          <dgm:bulletEnabled val="1"/>
        </dgm:presLayoutVars>
      </dgm:prSet>
      <dgm:spPr>
        <a:prstGeom prst="rect">
          <a:avLst/>
        </a:prstGeom>
      </dgm:spPr>
      <dgm:t>
        <a:bodyPr/>
        <a:lstStyle/>
        <a:p>
          <a:endParaRPr lang="en-US"/>
        </a:p>
      </dgm:t>
    </dgm:pt>
    <dgm:pt modelId="{5F6688D9-7D39-40B1-B6AE-0648126063F7}" type="pres">
      <dgm:prSet presAssocID="{156988DD-B059-4030-810C-ACE544FC0D2B}" presName="spV" presStyleCnt="0"/>
      <dgm:spPr/>
    </dgm:pt>
    <dgm:pt modelId="{AACE447C-F5A8-4782-A028-24C49C473647}" type="pres">
      <dgm:prSet presAssocID="{4579C739-9B1A-4433-84B2-C9284774BA7B}" presName="linNode" presStyleCnt="0"/>
      <dgm:spPr/>
    </dgm:pt>
    <dgm:pt modelId="{21E230A2-64D0-4C8B-854F-5F59CC7EA649}" type="pres">
      <dgm:prSet presAssocID="{4579C739-9B1A-4433-84B2-C9284774BA7B}" presName="parTx" presStyleLbl="revTx" presStyleIdx="3" presStyleCnt="6">
        <dgm:presLayoutVars>
          <dgm:chMax val="1"/>
          <dgm:bulletEnabled val="1"/>
        </dgm:presLayoutVars>
      </dgm:prSet>
      <dgm:spPr/>
      <dgm:t>
        <a:bodyPr/>
        <a:lstStyle/>
        <a:p>
          <a:endParaRPr lang="en-US"/>
        </a:p>
      </dgm:t>
    </dgm:pt>
    <dgm:pt modelId="{BEEEAB6E-FEEE-4F83-B0ED-A139C5EAF7B5}" type="pres">
      <dgm:prSet presAssocID="{4579C739-9B1A-4433-84B2-C9284774BA7B}" presName="bracket" presStyleLbl="parChTrans1D1" presStyleIdx="3" presStyleCnt="6" custScaleY="66652"/>
      <dgm:spPr>
        <a:xfrm>
          <a:off x="2133600" y="3065258"/>
          <a:ext cx="426720" cy="48829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5153FEFB-B68A-4A98-B610-E6F90F05FAEC}" type="pres">
      <dgm:prSet presAssocID="{4579C739-9B1A-4433-84B2-C9284774BA7B}" presName="spH" presStyleCnt="0"/>
      <dgm:spPr/>
    </dgm:pt>
    <dgm:pt modelId="{ACBBEEB6-2E01-4AE7-A6CA-C6E79DDB90FB}" type="pres">
      <dgm:prSet presAssocID="{4579C739-9B1A-4433-84B2-C9284774BA7B}" presName="desTx" presStyleLbl="node1" presStyleIdx="3" presStyleCnt="6">
        <dgm:presLayoutVars>
          <dgm:bulletEnabled val="1"/>
        </dgm:presLayoutVars>
      </dgm:prSet>
      <dgm:spPr>
        <a:prstGeom prst="rect">
          <a:avLst/>
        </a:prstGeom>
      </dgm:spPr>
      <dgm:t>
        <a:bodyPr/>
        <a:lstStyle/>
        <a:p>
          <a:endParaRPr lang="en-US"/>
        </a:p>
      </dgm:t>
    </dgm:pt>
    <dgm:pt modelId="{3D63994A-DED2-4CE2-92EA-9DFB02B0E65B}" type="pres">
      <dgm:prSet presAssocID="{8E0D6C29-B589-4E34-B403-17513CF6DEDA}" presName="spV" presStyleCnt="0"/>
      <dgm:spPr/>
    </dgm:pt>
    <dgm:pt modelId="{E3A77278-5CE5-4FE7-AE08-3D6A94BDA486}" type="pres">
      <dgm:prSet presAssocID="{4116D923-3DE5-4EC5-BFDB-86285A8C3598}" presName="linNode" presStyleCnt="0"/>
      <dgm:spPr/>
    </dgm:pt>
    <dgm:pt modelId="{7322587A-D17B-491D-A5C5-528BA13D75A5}" type="pres">
      <dgm:prSet presAssocID="{4116D923-3DE5-4EC5-BFDB-86285A8C3598}" presName="parTx" presStyleLbl="revTx" presStyleIdx="4" presStyleCnt="6">
        <dgm:presLayoutVars>
          <dgm:chMax val="1"/>
          <dgm:bulletEnabled val="1"/>
        </dgm:presLayoutVars>
      </dgm:prSet>
      <dgm:spPr/>
      <dgm:t>
        <a:bodyPr/>
        <a:lstStyle/>
        <a:p>
          <a:endParaRPr lang="en-US"/>
        </a:p>
      </dgm:t>
    </dgm:pt>
    <dgm:pt modelId="{5A73C570-93D4-4BB4-A97B-49E93FBB10AF}" type="pres">
      <dgm:prSet presAssocID="{4116D923-3DE5-4EC5-BFDB-86285A8C3598}" presName="bracket" presStyleLbl="parChTrans1D1" presStyleIdx="4" presStyleCnt="6" custScaleY="69943"/>
      <dgm:spPr>
        <a:xfrm>
          <a:off x="2133600" y="3919003"/>
          <a:ext cx="426720" cy="51240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E8AAC000-7280-4CD8-AE6A-A316A0E39DB1}" type="pres">
      <dgm:prSet presAssocID="{4116D923-3DE5-4EC5-BFDB-86285A8C3598}" presName="spH" presStyleCnt="0"/>
      <dgm:spPr/>
    </dgm:pt>
    <dgm:pt modelId="{75C79C7C-3729-4806-AAEE-46D8F6DADC47}" type="pres">
      <dgm:prSet presAssocID="{4116D923-3DE5-4EC5-BFDB-86285A8C3598}" presName="desTx" presStyleLbl="node1" presStyleIdx="4" presStyleCnt="6">
        <dgm:presLayoutVars>
          <dgm:bulletEnabled val="1"/>
        </dgm:presLayoutVars>
      </dgm:prSet>
      <dgm:spPr/>
      <dgm:t>
        <a:bodyPr/>
        <a:lstStyle/>
        <a:p>
          <a:endParaRPr lang="en-US"/>
        </a:p>
      </dgm:t>
    </dgm:pt>
    <dgm:pt modelId="{FBA0BA17-AFBB-4F49-A492-1D67F6EF476E}" type="pres">
      <dgm:prSet presAssocID="{2B5C527C-2A5F-4F71-9138-CA7B8E4F7548}" presName="spV" presStyleCnt="0"/>
      <dgm:spPr/>
    </dgm:pt>
    <dgm:pt modelId="{7314BAF3-18FB-4FBD-893A-5910253B3749}" type="pres">
      <dgm:prSet presAssocID="{92574F46-373C-491B-B78A-0DB237A8F20D}" presName="linNode" presStyleCnt="0"/>
      <dgm:spPr/>
    </dgm:pt>
    <dgm:pt modelId="{12A0EA5F-1926-48BF-83F6-B4F870D4B0A4}" type="pres">
      <dgm:prSet presAssocID="{92574F46-373C-491B-B78A-0DB237A8F20D}" presName="parTx" presStyleLbl="revTx" presStyleIdx="5" presStyleCnt="6">
        <dgm:presLayoutVars>
          <dgm:chMax val="1"/>
          <dgm:bulletEnabled val="1"/>
        </dgm:presLayoutVars>
      </dgm:prSet>
      <dgm:spPr/>
      <dgm:t>
        <a:bodyPr/>
        <a:lstStyle/>
        <a:p>
          <a:endParaRPr lang="en-US"/>
        </a:p>
      </dgm:t>
    </dgm:pt>
    <dgm:pt modelId="{3A65A123-C233-4E3C-932E-9E4C8554CA5E}" type="pres">
      <dgm:prSet presAssocID="{92574F46-373C-491B-B78A-0DB237A8F20D}" presName="bracket" presStyleLbl="parChTrans1D1" presStyleIdx="5" presStyleCnt="6" custScaleY="73233"/>
      <dgm:spPr>
        <a:xfrm>
          <a:off x="2133600" y="4772752"/>
          <a:ext cx="426720" cy="536504"/>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4A30ABBE-2F36-4DD2-9F8D-72916AFA1899}" type="pres">
      <dgm:prSet presAssocID="{92574F46-373C-491B-B78A-0DB237A8F20D}" presName="spH" presStyleCnt="0"/>
      <dgm:spPr/>
    </dgm:pt>
    <dgm:pt modelId="{73D0CDEF-A320-49DE-BBCD-C1B64239A42A}" type="pres">
      <dgm:prSet presAssocID="{92574F46-373C-491B-B78A-0DB237A8F20D}" presName="desTx" presStyleLbl="node1" presStyleIdx="5" presStyleCnt="6">
        <dgm:presLayoutVars>
          <dgm:bulletEnabled val="1"/>
        </dgm:presLayoutVars>
      </dgm:prSet>
      <dgm:spPr>
        <a:prstGeom prst="rect">
          <a:avLst/>
        </a:prstGeom>
      </dgm:spPr>
      <dgm:t>
        <a:bodyPr/>
        <a:lstStyle/>
        <a:p>
          <a:endParaRPr lang="en-US"/>
        </a:p>
      </dgm:t>
    </dgm:pt>
  </dgm:ptLst>
  <dgm:cxnLst>
    <dgm:cxn modelId="{7181E062-C273-400C-83DB-0120FBD04AB1}" srcId="{78B05FC9-D276-4A07-82CB-AC391D08B6F5}" destId="{0C39AF44-80A8-4909-9017-EC682FC16446}" srcOrd="2" destOrd="0" parTransId="{BB5F584F-A29E-404D-80AD-88ECD20B955A}" sibTransId="{156988DD-B059-4030-810C-ACE544FC0D2B}"/>
    <dgm:cxn modelId="{814148EA-9BCB-4C87-91BC-7079BD9C4434}" type="presOf" srcId="{4579C739-9B1A-4433-84B2-C9284774BA7B}" destId="{21E230A2-64D0-4C8B-854F-5F59CC7EA649}" srcOrd="0" destOrd="0" presId="urn:diagrams.loki3.com/BracketList"/>
    <dgm:cxn modelId="{45F19CFD-B1D7-42DF-8C08-649E0400263D}" type="presOf" srcId="{92574F46-373C-491B-B78A-0DB237A8F20D}" destId="{12A0EA5F-1926-48BF-83F6-B4F870D4B0A4}" srcOrd="0" destOrd="0" presId="urn:diagrams.loki3.com/BracketList"/>
    <dgm:cxn modelId="{41A19FB9-1912-4A19-8DF3-BA505562A5A0}" type="presOf" srcId="{75D35A07-64D8-4EC8-864C-92A053CE7D68}" destId="{27414293-2DD2-476B-96CA-CF84F88EA85C}" srcOrd="0" destOrd="0" presId="urn:diagrams.loki3.com/BracketList"/>
    <dgm:cxn modelId="{C935C025-B350-49D2-8CCA-2285546782FB}" type="presOf" srcId="{23A3AFA6-B13B-489B-A46B-6687FDE40E13}" destId="{E680A0CF-98D3-4A0C-9072-749E075594E9}" srcOrd="0" destOrd="0" presId="urn:diagrams.loki3.com/BracketList"/>
    <dgm:cxn modelId="{7882C875-A119-4191-852D-1A7B2676EF1B}" srcId="{78B05FC9-D276-4A07-82CB-AC391D08B6F5}" destId="{23A3AFA6-B13B-489B-A46B-6687FDE40E13}" srcOrd="0" destOrd="0" parTransId="{836E1FB7-41B8-4E8F-B457-AF5703EF04D9}" sibTransId="{7A61AFC7-0B09-48C9-A0A7-9346A3046FAB}"/>
    <dgm:cxn modelId="{41792CFF-8ADA-4B31-9079-347A8AF001BA}" srcId="{78B05FC9-D276-4A07-82CB-AC391D08B6F5}" destId="{92574F46-373C-491B-B78A-0DB237A8F20D}" srcOrd="5" destOrd="0" parTransId="{44214B7D-93D4-4423-BA77-60C104AF58B9}" sibTransId="{8786E44A-3A10-4E65-BB66-8F7FCC063FBE}"/>
    <dgm:cxn modelId="{312D7F26-6BC7-4814-B1BE-2BBFD19598E6}" srcId="{78B05FC9-D276-4A07-82CB-AC391D08B6F5}" destId="{4116D923-3DE5-4EC5-BFDB-86285A8C3598}" srcOrd="4" destOrd="0" parTransId="{DA854F54-B4EC-4130-9E51-B3E5DA9923DF}" sibTransId="{2B5C527C-2A5F-4F71-9138-CA7B8E4F7548}"/>
    <dgm:cxn modelId="{4CC1254A-733D-4FE5-8AA3-23E01E7D9AD6}" type="presOf" srcId="{5FBC0F64-3125-49BF-840F-2F443A68BDC2}" destId="{115C7564-30C5-4A8F-8876-466BC249709D}" srcOrd="0" destOrd="0" presId="urn:diagrams.loki3.com/BracketList"/>
    <dgm:cxn modelId="{C36E4F41-5493-437F-BC53-BF5BB0B2D5B1}" srcId="{4579C739-9B1A-4433-84B2-C9284774BA7B}" destId="{BDA20F66-4E23-47B5-AAB7-687B7DCDED00}" srcOrd="0" destOrd="0" parTransId="{406BE115-C2F1-4F53-B5B3-01C28047908F}" sibTransId="{3CF7C7F8-401D-4A06-B410-0ADED022F434}"/>
    <dgm:cxn modelId="{90DB13E8-ED30-419C-ADDB-6DF68D550EDA}" type="presOf" srcId="{78B05FC9-D276-4A07-82CB-AC391D08B6F5}" destId="{8F1142C3-B784-4016-BFCC-B7CADB5F8409}" srcOrd="0" destOrd="0" presId="urn:diagrams.loki3.com/BracketList"/>
    <dgm:cxn modelId="{876D57BB-7599-4ADD-81D1-37A9A01588BD}" srcId="{78B05FC9-D276-4A07-82CB-AC391D08B6F5}" destId="{4579C739-9B1A-4433-84B2-C9284774BA7B}" srcOrd="3" destOrd="0" parTransId="{B47CD5C7-AB18-4BB9-B5F2-81622E221E95}" sibTransId="{8E0D6C29-B589-4E34-B403-17513CF6DEDA}"/>
    <dgm:cxn modelId="{E9C0B154-3E97-4B01-A45C-72CAC922521C}" type="presOf" srcId="{64E7A648-6028-43E8-9DC0-8C6598AEFD20}" destId="{75C79C7C-3729-4806-AAEE-46D8F6DADC47}" srcOrd="0" destOrd="0" presId="urn:diagrams.loki3.com/BracketList"/>
    <dgm:cxn modelId="{231A58C5-5540-40F4-BF97-59839A76F7DF}" type="presOf" srcId="{C574DDDE-1C8E-44C0-88BA-DA7F9F2F5D62}" destId="{73D0CDEF-A320-49DE-BBCD-C1B64239A42A}" srcOrd="0" destOrd="0" presId="urn:diagrams.loki3.com/BracketList"/>
    <dgm:cxn modelId="{369361BD-FCE8-4E52-ADF3-EB28628409AF}" srcId="{78B05FC9-D276-4A07-82CB-AC391D08B6F5}" destId="{5FBC0F64-3125-49BF-840F-2F443A68BDC2}" srcOrd="1" destOrd="0" parTransId="{B0593E55-7BBA-49F8-9CA4-5AA4C9F21BE0}" sibTransId="{3E595E6E-B955-47FE-886F-AD5365D36725}"/>
    <dgm:cxn modelId="{3474F3FE-9BDD-4A1B-BDF6-D1FE15CAB424}" srcId="{5FBC0F64-3125-49BF-840F-2F443A68BDC2}" destId="{A25D86C3-EADB-4275-95F0-CD9034AE095F}" srcOrd="0" destOrd="0" parTransId="{C17B3235-A1B1-4E35-A7B0-6096F37B2902}" sibTransId="{535956B3-8C12-4973-AD83-B9DE006810F8}"/>
    <dgm:cxn modelId="{410D285F-6800-4E2F-9408-70DE0811CD9A}" type="presOf" srcId="{A25D86C3-EADB-4275-95F0-CD9034AE095F}" destId="{751F17BF-FDD8-4613-B5BB-B9FBDFA0334C}" srcOrd="0" destOrd="0" presId="urn:diagrams.loki3.com/BracketList"/>
    <dgm:cxn modelId="{7E66283D-97AE-47D7-B763-285373F879C8}" srcId="{4116D923-3DE5-4EC5-BFDB-86285A8C3598}" destId="{64E7A648-6028-43E8-9DC0-8C6598AEFD20}" srcOrd="0" destOrd="0" parTransId="{5E2BA33E-1491-466E-8A19-EEF93FAFE440}" sibTransId="{7B5DD2BD-721A-4E33-83DC-8B7E4D1E6FBF}"/>
    <dgm:cxn modelId="{4EA3CFE7-2A19-495A-A711-BB4BE5CBD2EB}" srcId="{0C39AF44-80A8-4909-9017-EC682FC16446}" destId="{75D35A07-64D8-4EC8-864C-92A053CE7D68}" srcOrd="0" destOrd="0" parTransId="{F27372AF-DD89-4413-99CD-904E209E551D}" sibTransId="{0D910E83-7181-4BBF-A8A0-638C8A59827C}"/>
    <dgm:cxn modelId="{8CA5E71D-B33B-4F4E-9800-6C73F59CF629}" type="presOf" srcId="{0C39AF44-80A8-4909-9017-EC682FC16446}" destId="{9D077E78-0E9C-46AD-8A74-7B3899C15CD8}" srcOrd="0" destOrd="0" presId="urn:diagrams.loki3.com/BracketList"/>
    <dgm:cxn modelId="{D3705155-5226-4F07-B5F5-CE65EC2D21AF}" srcId="{92574F46-373C-491B-B78A-0DB237A8F20D}" destId="{C574DDDE-1C8E-44C0-88BA-DA7F9F2F5D62}" srcOrd="0" destOrd="0" parTransId="{5F1FC445-FE69-4207-91C3-E343E67DEE6F}" sibTransId="{80766AF2-9C43-43B6-A2E8-D5D5EBAC48FF}"/>
    <dgm:cxn modelId="{5B8F41FE-CEF1-41A8-91C3-E58CD895CE4F}" type="presOf" srcId="{3813E08C-A6B4-4575-8607-27256BFF40E7}" destId="{D17170AC-1F0C-4EB3-A65A-0D85CEB86422}" srcOrd="0" destOrd="0" presId="urn:diagrams.loki3.com/BracketList"/>
    <dgm:cxn modelId="{92BA6121-2F40-4600-ADDB-8F5E61F36BFF}" type="presOf" srcId="{4116D923-3DE5-4EC5-BFDB-86285A8C3598}" destId="{7322587A-D17B-491D-A5C5-528BA13D75A5}" srcOrd="0" destOrd="0" presId="urn:diagrams.loki3.com/BracketList"/>
    <dgm:cxn modelId="{73F6FCDE-F35A-47E3-8120-33A6184801CD}" srcId="{23A3AFA6-B13B-489B-A46B-6687FDE40E13}" destId="{3813E08C-A6B4-4575-8607-27256BFF40E7}" srcOrd="0" destOrd="0" parTransId="{E483DFA1-6A3E-467C-B337-E3E6EFC9D0DB}" sibTransId="{C6772784-C542-4609-A52B-276462F04E2D}"/>
    <dgm:cxn modelId="{A5C845C4-7CAB-43B3-AC0B-DA9B10EDB85D}" type="presOf" srcId="{BDA20F66-4E23-47B5-AAB7-687B7DCDED00}" destId="{ACBBEEB6-2E01-4AE7-A6CA-C6E79DDB90FB}" srcOrd="0" destOrd="0" presId="urn:diagrams.loki3.com/BracketList"/>
    <dgm:cxn modelId="{0077B798-3CA8-4945-8833-3A893744F24E}" type="presParOf" srcId="{8F1142C3-B784-4016-BFCC-B7CADB5F8409}" destId="{F1E50067-E7E4-4107-A51D-B8C33106E781}" srcOrd="0" destOrd="0" presId="urn:diagrams.loki3.com/BracketList"/>
    <dgm:cxn modelId="{163228DD-23C0-4F97-BE4F-780915B36850}" type="presParOf" srcId="{F1E50067-E7E4-4107-A51D-B8C33106E781}" destId="{E680A0CF-98D3-4A0C-9072-749E075594E9}" srcOrd="0" destOrd="0" presId="urn:diagrams.loki3.com/BracketList"/>
    <dgm:cxn modelId="{24A77986-1595-4B76-82F8-5A6B9D954799}" type="presParOf" srcId="{F1E50067-E7E4-4107-A51D-B8C33106E781}" destId="{6D570D22-2400-4AA0-ABD0-D7025A0FB700}" srcOrd="1" destOrd="0" presId="urn:diagrams.loki3.com/BracketList"/>
    <dgm:cxn modelId="{6E614F4C-2FBF-49C7-8825-855A6E98360B}" type="presParOf" srcId="{F1E50067-E7E4-4107-A51D-B8C33106E781}" destId="{80BF52DD-451C-4315-865D-CBFD2907717D}" srcOrd="2" destOrd="0" presId="urn:diagrams.loki3.com/BracketList"/>
    <dgm:cxn modelId="{32E8B352-299B-4029-BEDA-D79992E77986}" type="presParOf" srcId="{F1E50067-E7E4-4107-A51D-B8C33106E781}" destId="{D17170AC-1F0C-4EB3-A65A-0D85CEB86422}" srcOrd="3" destOrd="0" presId="urn:diagrams.loki3.com/BracketList"/>
    <dgm:cxn modelId="{0416D76A-30A5-495C-B3BA-9C488C9F0C48}" type="presParOf" srcId="{8F1142C3-B784-4016-BFCC-B7CADB5F8409}" destId="{01DAF31C-82C2-4100-9261-4433C3F7C549}" srcOrd="1" destOrd="0" presId="urn:diagrams.loki3.com/BracketList"/>
    <dgm:cxn modelId="{6D45503C-C081-4CF3-9E09-A1D47B3213A6}" type="presParOf" srcId="{8F1142C3-B784-4016-BFCC-B7CADB5F8409}" destId="{F642FB94-BB8C-4948-8B0D-BC941AB1862E}" srcOrd="2" destOrd="0" presId="urn:diagrams.loki3.com/BracketList"/>
    <dgm:cxn modelId="{B7F8752D-8194-4A31-B78A-D10E3FF1C4DD}" type="presParOf" srcId="{F642FB94-BB8C-4948-8B0D-BC941AB1862E}" destId="{115C7564-30C5-4A8F-8876-466BC249709D}" srcOrd="0" destOrd="0" presId="urn:diagrams.loki3.com/BracketList"/>
    <dgm:cxn modelId="{69F392BA-75CE-47C9-91C0-88ED53506DDF}" type="presParOf" srcId="{F642FB94-BB8C-4948-8B0D-BC941AB1862E}" destId="{D50D5F9A-76DC-4C6E-B6B4-7840225F3BD9}" srcOrd="1" destOrd="0" presId="urn:diagrams.loki3.com/BracketList"/>
    <dgm:cxn modelId="{EE568D74-394F-408E-93FA-5CF1D359A31B}" type="presParOf" srcId="{F642FB94-BB8C-4948-8B0D-BC941AB1862E}" destId="{A4A3162C-D362-4108-AF4B-D5659287C7F5}" srcOrd="2" destOrd="0" presId="urn:diagrams.loki3.com/BracketList"/>
    <dgm:cxn modelId="{51CE7340-037E-4BD8-B237-71566BB78AF1}" type="presParOf" srcId="{F642FB94-BB8C-4948-8B0D-BC941AB1862E}" destId="{751F17BF-FDD8-4613-B5BB-B9FBDFA0334C}" srcOrd="3" destOrd="0" presId="urn:diagrams.loki3.com/BracketList"/>
    <dgm:cxn modelId="{891A258D-3D0C-489C-A914-5972F376CE4A}" type="presParOf" srcId="{8F1142C3-B784-4016-BFCC-B7CADB5F8409}" destId="{17FD74FF-7702-42B6-B3DD-A74DDED9B434}" srcOrd="3" destOrd="0" presId="urn:diagrams.loki3.com/BracketList"/>
    <dgm:cxn modelId="{EDD670E7-AC52-4F0C-A42B-DA4CC9FCA2EA}" type="presParOf" srcId="{8F1142C3-B784-4016-BFCC-B7CADB5F8409}" destId="{50E53184-DE8A-4C80-BEEE-606AD4561D23}" srcOrd="4" destOrd="0" presId="urn:diagrams.loki3.com/BracketList"/>
    <dgm:cxn modelId="{7833B2C7-5A15-4C04-9C99-43E245F6BD9D}" type="presParOf" srcId="{50E53184-DE8A-4C80-BEEE-606AD4561D23}" destId="{9D077E78-0E9C-46AD-8A74-7B3899C15CD8}" srcOrd="0" destOrd="0" presId="urn:diagrams.loki3.com/BracketList"/>
    <dgm:cxn modelId="{AC04FC3D-78EF-44EF-AEF1-422E5C9C5BA5}" type="presParOf" srcId="{50E53184-DE8A-4C80-BEEE-606AD4561D23}" destId="{3F17E1D1-AB1D-4C0D-9B27-E12DB15ADE55}" srcOrd="1" destOrd="0" presId="urn:diagrams.loki3.com/BracketList"/>
    <dgm:cxn modelId="{88668B54-4322-4DF4-AC74-955C927EE81A}" type="presParOf" srcId="{50E53184-DE8A-4C80-BEEE-606AD4561D23}" destId="{DF653467-87A7-41D5-A1CA-44172674291A}" srcOrd="2" destOrd="0" presId="urn:diagrams.loki3.com/BracketList"/>
    <dgm:cxn modelId="{694862DA-9FC1-40D5-B212-52ABB74234B4}" type="presParOf" srcId="{50E53184-DE8A-4C80-BEEE-606AD4561D23}" destId="{27414293-2DD2-476B-96CA-CF84F88EA85C}" srcOrd="3" destOrd="0" presId="urn:diagrams.loki3.com/BracketList"/>
    <dgm:cxn modelId="{082A07C8-01FC-4CBB-A73C-3812C24DEDC0}" type="presParOf" srcId="{8F1142C3-B784-4016-BFCC-B7CADB5F8409}" destId="{5F6688D9-7D39-40B1-B6AE-0648126063F7}" srcOrd="5" destOrd="0" presId="urn:diagrams.loki3.com/BracketList"/>
    <dgm:cxn modelId="{AFD17F05-5C53-4357-905D-1349002FAE06}" type="presParOf" srcId="{8F1142C3-B784-4016-BFCC-B7CADB5F8409}" destId="{AACE447C-F5A8-4782-A028-24C49C473647}" srcOrd="6" destOrd="0" presId="urn:diagrams.loki3.com/BracketList"/>
    <dgm:cxn modelId="{3B54E6B0-5B90-48AC-9564-CAFB9F9E0BEB}" type="presParOf" srcId="{AACE447C-F5A8-4782-A028-24C49C473647}" destId="{21E230A2-64D0-4C8B-854F-5F59CC7EA649}" srcOrd="0" destOrd="0" presId="urn:diagrams.loki3.com/BracketList"/>
    <dgm:cxn modelId="{C0CE168B-9047-4E7E-8F8D-32A9D8221EDB}" type="presParOf" srcId="{AACE447C-F5A8-4782-A028-24C49C473647}" destId="{BEEEAB6E-FEEE-4F83-B0ED-A139C5EAF7B5}" srcOrd="1" destOrd="0" presId="urn:diagrams.loki3.com/BracketList"/>
    <dgm:cxn modelId="{7FC49954-9CFD-4C74-8B8E-5448D2328DA8}" type="presParOf" srcId="{AACE447C-F5A8-4782-A028-24C49C473647}" destId="{5153FEFB-B68A-4A98-B610-E6F90F05FAEC}" srcOrd="2" destOrd="0" presId="urn:diagrams.loki3.com/BracketList"/>
    <dgm:cxn modelId="{0695F01D-6A81-4AC7-8C97-B736D1AA3078}" type="presParOf" srcId="{AACE447C-F5A8-4782-A028-24C49C473647}" destId="{ACBBEEB6-2E01-4AE7-A6CA-C6E79DDB90FB}" srcOrd="3" destOrd="0" presId="urn:diagrams.loki3.com/BracketList"/>
    <dgm:cxn modelId="{4014D864-3504-4A0F-8962-83FDF228B01F}" type="presParOf" srcId="{8F1142C3-B784-4016-BFCC-B7CADB5F8409}" destId="{3D63994A-DED2-4CE2-92EA-9DFB02B0E65B}" srcOrd="7" destOrd="0" presId="urn:diagrams.loki3.com/BracketList"/>
    <dgm:cxn modelId="{D2123CD8-5A41-44E6-BE9A-3F23216BFA38}" type="presParOf" srcId="{8F1142C3-B784-4016-BFCC-B7CADB5F8409}" destId="{E3A77278-5CE5-4FE7-AE08-3D6A94BDA486}" srcOrd="8" destOrd="0" presId="urn:diagrams.loki3.com/BracketList"/>
    <dgm:cxn modelId="{FD80515C-513B-4A5E-8418-A1E1D9B829F7}" type="presParOf" srcId="{E3A77278-5CE5-4FE7-AE08-3D6A94BDA486}" destId="{7322587A-D17B-491D-A5C5-528BA13D75A5}" srcOrd="0" destOrd="0" presId="urn:diagrams.loki3.com/BracketList"/>
    <dgm:cxn modelId="{ABFDFF2A-4ECE-49EE-90DF-0F4E205B8E6A}" type="presParOf" srcId="{E3A77278-5CE5-4FE7-AE08-3D6A94BDA486}" destId="{5A73C570-93D4-4BB4-A97B-49E93FBB10AF}" srcOrd="1" destOrd="0" presId="urn:diagrams.loki3.com/BracketList"/>
    <dgm:cxn modelId="{701C3234-A3D2-4815-BAB2-51940DE0999C}" type="presParOf" srcId="{E3A77278-5CE5-4FE7-AE08-3D6A94BDA486}" destId="{E8AAC000-7280-4CD8-AE6A-A316A0E39DB1}" srcOrd="2" destOrd="0" presId="urn:diagrams.loki3.com/BracketList"/>
    <dgm:cxn modelId="{D83566BF-6A4E-4D33-8AA2-BB02FF16C433}" type="presParOf" srcId="{E3A77278-5CE5-4FE7-AE08-3D6A94BDA486}" destId="{75C79C7C-3729-4806-AAEE-46D8F6DADC47}" srcOrd="3" destOrd="0" presId="urn:diagrams.loki3.com/BracketList"/>
    <dgm:cxn modelId="{21BAE17A-82E5-4283-95CE-0201A7602AA5}" type="presParOf" srcId="{8F1142C3-B784-4016-BFCC-B7CADB5F8409}" destId="{FBA0BA17-AFBB-4F49-A492-1D67F6EF476E}" srcOrd="9" destOrd="0" presId="urn:diagrams.loki3.com/BracketList"/>
    <dgm:cxn modelId="{4BCC0A42-2FE9-4FC1-8DF2-D3EFBAD42BE9}" type="presParOf" srcId="{8F1142C3-B784-4016-BFCC-B7CADB5F8409}" destId="{7314BAF3-18FB-4FBD-893A-5910253B3749}" srcOrd="10" destOrd="0" presId="urn:diagrams.loki3.com/BracketList"/>
    <dgm:cxn modelId="{E0D6A4BC-B8D1-4433-AC77-B38B2773F2C4}" type="presParOf" srcId="{7314BAF3-18FB-4FBD-893A-5910253B3749}" destId="{12A0EA5F-1926-48BF-83F6-B4F870D4B0A4}" srcOrd="0" destOrd="0" presId="urn:diagrams.loki3.com/BracketList"/>
    <dgm:cxn modelId="{1BBE3E1A-BAF4-4EBB-856D-AEA63F1D678C}" type="presParOf" srcId="{7314BAF3-18FB-4FBD-893A-5910253B3749}" destId="{3A65A123-C233-4E3C-932E-9E4C8554CA5E}" srcOrd="1" destOrd="0" presId="urn:diagrams.loki3.com/BracketList"/>
    <dgm:cxn modelId="{5E54255B-1B32-48D2-9F30-15B7BEC2670B}" type="presParOf" srcId="{7314BAF3-18FB-4FBD-893A-5910253B3749}" destId="{4A30ABBE-2F36-4DD2-9F8D-72916AFA1899}" srcOrd="2" destOrd="0" presId="urn:diagrams.loki3.com/BracketList"/>
    <dgm:cxn modelId="{69DDDEEA-BD28-42F3-B089-E75F9BD9C67A}" type="presParOf" srcId="{7314BAF3-18FB-4FBD-893A-5910253B3749}" destId="{73D0CDEF-A320-49DE-BBCD-C1B64239A42A}"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B05FC9-D276-4A07-82CB-AC391D08B6F5}" type="doc">
      <dgm:prSet loTypeId="urn:diagrams.loki3.com/BracketList" loCatId="officeonline" qsTypeId="urn:microsoft.com/office/officeart/2005/8/quickstyle/simple3" qsCatId="simple" csTypeId="urn:microsoft.com/office/officeart/2005/8/colors/colorful5" csCatId="colorful" phldr="1"/>
      <dgm:spPr/>
      <dgm:t>
        <a:bodyPr/>
        <a:lstStyle/>
        <a:p>
          <a:endParaRPr lang="en-US"/>
        </a:p>
      </dgm:t>
    </dgm:pt>
    <dgm:pt modelId="{23A3AFA6-B13B-489B-A46B-6687FDE40E13}">
      <dgm:prSet phldrT="[Text]" custT="1"/>
      <dgm:spPr>
        <a:xfrm>
          <a:off x="0" y="25192"/>
          <a:ext cx="2133600" cy="732600"/>
        </a:xfrm>
        <a:prstGeom prst="rect">
          <a:avLst/>
        </a:prstGeom>
        <a:noFill/>
        <a:ln>
          <a:noFill/>
        </a:ln>
        <a:effectLst/>
      </dgm:spPr>
      <dgm:t>
        <a:bodyPr/>
        <a:lstStyle/>
        <a:p>
          <a:r>
            <a:rPr lang="en-US" sz="1400" b="1" dirty="0">
              <a:solidFill>
                <a:sysClr val="windowText" lastClr="000000">
                  <a:hueOff val="0"/>
                  <a:satOff val="0"/>
                  <a:lumOff val="0"/>
                  <a:alphaOff val="0"/>
                </a:sysClr>
              </a:solidFill>
              <a:latin typeface="Calibri" panose="020F0502020204030204"/>
              <a:ea typeface="+mn-ea"/>
              <a:cs typeface="+mn-cs"/>
            </a:rPr>
            <a:t>Problem Statement</a:t>
          </a:r>
        </a:p>
      </dgm:t>
    </dgm:pt>
    <dgm:pt modelId="{836E1FB7-41B8-4E8F-B457-AF5703EF04D9}" type="parTrans" cxnId="{7882C875-A119-4191-852D-1A7B2676EF1B}">
      <dgm:prSet/>
      <dgm:spPr/>
      <dgm:t>
        <a:bodyPr/>
        <a:lstStyle/>
        <a:p>
          <a:endParaRPr lang="en-US"/>
        </a:p>
      </dgm:t>
    </dgm:pt>
    <dgm:pt modelId="{7A61AFC7-0B09-48C9-A0A7-9346A3046FAB}" type="sibTrans" cxnId="{7882C875-A119-4191-852D-1A7B2676EF1B}">
      <dgm:prSet/>
      <dgm:spPr/>
      <dgm:t>
        <a:bodyPr/>
        <a:lstStyle/>
        <a:p>
          <a:endParaRPr lang="en-US"/>
        </a:p>
      </dgm:t>
    </dgm:pt>
    <dgm:pt modelId="{3813E08C-A6B4-4575-8607-27256BFF40E7}">
      <dgm:prSet phldrT="[Text]" custT="1"/>
      <dgm:spPr>
        <a:xfrm>
          <a:off x="2731008" y="25192"/>
          <a:ext cx="5803393" cy="73260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endParaRPr lang="en-US" sz="1400" dirty="0">
            <a:solidFill>
              <a:sysClr val="windowText" lastClr="000000"/>
            </a:solidFill>
            <a:latin typeface="Calibri" panose="020F0502020204030204"/>
            <a:ea typeface="+mn-ea"/>
            <a:cs typeface="+mn-cs"/>
          </a:endParaRPr>
        </a:p>
      </dgm:t>
    </dgm:pt>
    <dgm:pt modelId="{E483DFA1-6A3E-467C-B337-E3E6EFC9D0DB}" type="parTrans" cxnId="{73F6FCDE-F35A-47E3-8120-33A6184801CD}">
      <dgm:prSet/>
      <dgm:spPr/>
      <dgm:t>
        <a:bodyPr/>
        <a:lstStyle/>
        <a:p>
          <a:endParaRPr lang="en-US"/>
        </a:p>
      </dgm:t>
    </dgm:pt>
    <dgm:pt modelId="{C6772784-C542-4609-A52B-276462F04E2D}" type="sibTrans" cxnId="{73F6FCDE-F35A-47E3-8120-33A6184801CD}">
      <dgm:prSet/>
      <dgm:spPr/>
      <dgm:t>
        <a:bodyPr/>
        <a:lstStyle/>
        <a:p>
          <a:endParaRPr lang="en-US"/>
        </a:p>
      </dgm:t>
    </dgm:pt>
    <dgm:pt modelId="{5FBC0F64-3125-49BF-840F-2F443A68BDC2}">
      <dgm:prSet phldrT="[Text]" custT="1"/>
      <dgm:spPr>
        <a:xfrm>
          <a:off x="0" y="890992"/>
          <a:ext cx="2133600" cy="732600"/>
        </a:xfrm>
        <a:prstGeom prst="rect">
          <a:avLst/>
        </a:prstGeom>
        <a:noFill/>
        <a:ln>
          <a:noFill/>
        </a:ln>
        <a:effectLst/>
      </dgm:spPr>
      <dgm:t>
        <a:bodyPr/>
        <a:lstStyle/>
        <a:p>
          <a:r>
            <a:rPr lang="en-US" sz="1400" b="1" dirty="0">
              <a:solidFill>
                <a:sysClr val="windowText" lastClr="000000">
                  <a:hueOff val="0"/>
                  <a:satOff val="0"/>
                  <a:lumOff val="0"/>
                  <a:alphaOff val="0"/>
                </a:sysClr>
              </a:solidFill>
              <a:latin typeface="Calibri" panose="020F0502020204030204"/>
              <a:ea typeface="+mn-ea"/>
              <a:cs typeface="+mn-cs"/>
            </a:rPr>
            <a:t>Team Members</a:t>
          </a:r>
        </a:p>
      </dgm:t>
    </dgm:pt>
    <dgm:pt modelId="{B0593E55-7BBA-49F8-9CA4-5AA4C9F21BE0}" type="parTrans" cxnId="{369361BD-FCE8-4E52-ADF3-EB28628409AF}">
      <dgm:prSet/>
      <dgm:spPr/>
      <dgm:t>
        <a:bodyPr/>
        <a:lstStyle/>
        <a:p>
          <a:endParaRPr lang="en-US"/>
        </a:p>
      </dgm:t>
    </dgm:pt>
    <dgm:pt modelId="{3E595E6E-B955-47FE-886F-AD5365D36725}" type="sibTrans" cxnId="{369361BD-FCE8-4E52-ADF3-EB28628409AF}">
      <dgm:prSet/>
      <dgm:spPr/>
      <dgm:t>
        <a:bodyPr/>
        <a:lstStyle/>
        <a:p>
          <a:endParaRPr lang="en-US"/>
        </a:p>
      </dgm:t>
    </dgm:pt>
    <dgm:pt modelId="{0C39AF44-80A8-4909-9017-EC682FC16446}">
      <dgm:prSet phldrT="[Text]" custT="1"/>
      <dgm:spPr>
        <a:xfrm>
          <a:off x="0" y="1756792"/>
          <a:ext cx="2133600" cy="1053112"/>
        </a:xfrm>
        <a:prstGeom prst="rect">
          <a:avLst/>
        </a:prstGeom>
        <a:noFill/>
        <a:ln>
          <a:noFill/>
        </a:ln>
        <a:effectLst/>
      </dgm:spPr>
      <dgm:t>
        <a:bodyPr/>
        <a:lstStyle/>
        <a:p>
          <a:pPr algn="r"/>
          <a:r>
            <a:rPr lang="en-US" sz="1400" b="1" dirty="0">
              <a:solidFill>
                <a:sysClr val="windowText" lastClr="000000">
                  <a:hueOff val="0"/>
                  <a:satOff val="0"/>
                  <a:lumOff val="0"/>
                  <a:alphaOff val="0"/>
                </a:sysClr>
              </a:solidFill>
              <a:latin typeface="Calibri" panose="020F0502020204030204"/>
              <a:ea typeface="+mn-ea"/>
              <a:cs typeface="+mn-cs"/>
            </a:rPr>
            <a:t>Central Question/ Why</a:t>
          </a:r>
          <a:r>
            <a:rPr lang="en-US" sz="1400" b="1" baseline="0" dirty="0">
              <a:solidFill>
                <a:sysClr val="windowText" lastClr="000000">
                  <a:hueOff val="0"/>
                  <a:satOff val="0"/>
                  <a:lumOff val="0"/>
                  <a:alphaOff val="0"/>
                </a:sysClr>
              </a:solidFill>
              <a:latin typeface="Calibri" panose="020F0502020204030204"/>
              <a:ea typeface="+mn-ea"/>
              <a:cs typeface="+mn-cs"/>
            </a:rPr>
            <a:t> work on this now?</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BB5F584F-A29E-404D-80AD-88ECD20B955A}" type="parTrans" cxnId="{7181E062-C273-400C-83DB-0120FBD04AB1}">
      <dgm:prSet/>
      <dgm:spPr/>
      <dgm:t>
        <a:bodyPr/>
        <a:lstStyle/>
        <a:p>
          <a:endParaRPr lang="en-US"/>
        </a:p>
      </dgm:t>
    </dgm:pt>
    <dgm:pt modelId="{156988DD-B059-4030-810C-ACE544FC0D2B}" type="sibTrans" cxnId="{7181E062-C273-400C-83DB-0120FBD04AB1}">
      <dgm:prSet/>
      <dgm:spPr/>
      <dgm:t>
        <a:bodyPr/>
        <a:lstStyle/>
        <a:p>
          <a:endParaRPr lang="en-US"/>
        </a:p>
      </dgm:t>
    </dgm:pt>
    <dgm:pt modelId="{A25D86C3-EADB-4275-95F0-CD9034AE095F}">
      <dgm:prSet phldrT="[Text]" custT="1"/>
      <dgm:spPr>
        <a:xfrm>
          <a:off x="2731008" y="890992"/>
          <a:ext cx="5803393" cy="73260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400" dirty="0">
              <a:solidFill>
                <a:sysClr val="windowText" lastClr="000000"/>
              </a:solidFill>
              <a:latin typeface="Calibri" panose="020F0502020204030204"/>
              <a:ea typeface="+mn-ea"/>
              <a:cs typeface="+mn-cs"/>
            </a:rPr>
            <a:t>Medical director, pharmacy, NP residents</a:t>
          </a:r>
        </a:p>
      </dgm:t>
    </dgm:pt>
    <dgm:pt modelId="{C17B3235-A1B1-4E35-A7B0-6096F37B2902}" type="parTrans" cxnId="{3474F3FE-9BDD-4A1B-BDF6-D1FE15CAB424}">
      <dgm:prSet/>
      <dgm:spPr/>
      <dgm:t>
        <a:bodyPr/>
        <a:lstStyle/>
        <a:p>
          <a:endParaRPr lang="en-US"/>
        </a:p>
      </dgm:t>
    </dgm:pt>
    <dgm:pt modelId="{535956B3-8C12-4973-AD83-B9DE006810F8}" type="sibTrans" cxnId="{3474F3FE-9BDD-4A1B-BDF6-D1FE15CAB424}">
      <dgm:prSet/>
      <dgm:spPr/>
      <dgm:t>
        <a:bodyPr/>
        <a:lstStyle/>
        <a:p>
          <a:endParaRPr lang="en-US"/>
        </a:p>
      </dgm:t>
    </dgm:pt>
    <dgm:pt modelId="{4579C739-9B1A-4433-84B2-C9284774BA7B}">
      <dgm:prSet phldrT="[Text]" custT="1"/>
      <dgm:spPr>
        <a:xfrm>
          <a:off x="0" y="2943105"/>
          <a:ext cx="2133600" cy="732600"/>
        </a:xfrm>
        <a:prstGeom prst="rect">
          <a:avLst/>
        </a:prstGeom>
        <a:noFill/>
        <a:ln>
          <a:noFill/>
        </a:ln>
        <a:effectLst/>
      </dgm:spPr>
      <dgm:t>
        <a:bodyPr/>
        <a:lstStyle/>
        <a:p>
          <a:pPr algn="r"/>
          <a:r>
            <a:rPr lang="en-US" sz="1400" b="1" dirty="0">
              <a:solidFill>
                <a:sysClr val="windowText" lastClr="000000">
                  <a:hueOff val="0"/>
                  <a:satOff val="0"/>
                  <a:lumOff val="0"/>
                  <a:alphaOff val="0"/>
                </a:sysClr>
              </a:solidFill>
              <a:latin typeface="Calibri" panose="020F0502020204030204"/>
              <a:ea typeface="+mn-ea"/>
              <a:cs typeface="+mn-cs"/>
            </a:rPr>
            <a:t>Measures</a:t>
          </a:r>
        </a:p>
      </dgm:t>
    </dgm:pt>
    <dgm:pt modelId="{B47CD5C7-AB18-4BB9-B5F2-81622E221E95}" type="parTrans" cxnId="{876D57BB-7599-4ADD-81D1-37A9A01588BD}">
      <dgm:prSet/>
      <dgm:spPr/>
      <dgm:t>
        <a:bodyPr/>
        <a:lstStyle/>
        <a:p>
          <a:endParaRPr lang="en-US"/>
        </a:p>
      </dgm:t>
    </dgm:pt>
    <dgm:pt modelId="{8E0D6C29-B589-4E34-B403-17513CF6DEDA}" type="sibTrans" cxnId="{876D57BB-7599-4ADD-81D1-37A9A01588BD}">
      <dgm:prSet/>
      <dgm:spPr/>
      <dgm:t>
        <a:bodyPr/>
        <a:lstStyle/>
        <a:p>
          <a:endParaRPr lang="en-US"/>
        </a:p>
      </dgm:t>
    </dgm:pt>
    <dgm:pt modelId="{3A08CB7D-CF45-452D-9A18-25D9A783F106}">
      <dgm:prSet phldrT="[Text]" custT="1"/>
      <dgm:spPr>
        <a:xfrm>
          <a:off x="0" y="5540505"/>
          <a:ext cx="2133600" cy="778387"/>
        </a:xfrm>
        <a:prstGeom prst="rect">
          <a:avLst/>
        </a:prstGeom>
        <a:noFill/>
        <a:ln>
          <a:noFill/>
        </a:ln>
        <a:effectLst/>
      </dgm:spPr>
      <dgm:t>
        <a:bodyPr/>
        <a:lstStyle/>
        <a:p>
          <a:pPr algn="r"/>
          <a:r>
            <a:rPr lang="en-US" sz="1400" b="1" dirty="0">
              <a:solidFill>
                <a:sysClr val="windowText" lastClr="000000">
                  <a:hueOff val="0"/>
                  <a:satOff val="0"/>
                  <a:lumOff val="0"/>
                  <a:alphaOff val="0"/>
                </a:sysClr>
              </a:solidFill>
              <a:latin typeface="Calibri" panose="020F0502020204030204"/>
              <a:ea typeface="+mn-ea"/>
              <a:cs typeface="+mn-cs"/>
            </a:rPr>
            <a:t>Scope</a:t>
          </a:r>
          <a:r>
            <a:rPr lang="en-US" sz="1200" dirty="0">
              <a:solidFill>
                <a:sysClr val="windowText" lastClr="000000">
                  <a:hueOff val="0"/>
                  <a:satOff val="0"/>
                  <a:lumOff val="0"/>
                  <a:alphaOff val="0"/>
                </a:sysClr>
              </a:solidFill>
              <a:latin typeface="Calibri" panose="020F0502020204030204"/>
              <a:ea typeface="+mn-ea"/>
              <a:cs typeface="+mn-cs"/>
            </a:rPr>
            <a:t> </a:t>
          </a:r>
          <a:endParaRPr lang="en-US" sz="1100" b="0" dirty="0">
            <a:solidFill>
              <a:sysClr val="windowText" lastClr="000000">
                <a:hueOff val="0"/>
                <a:satOff val="0"/>
                <a:lumOff val="0"/>
                <a:alphaOff val="0"/>
              </a:sysClr>
            </a:solidFill>
            <a:latin typeface="Calibri" panose="020F0502020204030204"/>
            <a:ea typeface="+mn-ea"/>
            <a:cs typeface="+mn-cs"/>
          </a:endParaRPr>
        </a:p>
      </dgm:t>
    </dgm:pt>
    <dgm:pt modelId="{5A6A79BE-34FA-44CC-B83A-8F4B4CF983CB}" type="parTrans" cxnId="{54725FA8-5613-4976-AD64-921163BAA73B}">
      <dgm:prSet/>
      <dgm:spPr/>
      <dgm:t>
        <a:bodyPr/>
        <a:lstStyle/>
        <a:p>
          <a:endParaRPr lang="en-US"/>
        </a:p>
      </dgm:t>
    </dgm:pt>
    <dgm:pt modelId="{CAD487F5-A709-437E-ABFE-06F6E019932C}" type="sibTrans" cxnId="{54725FA8-5613-4976-AD64-921163BAA73B}">
      <dgm:prSet/>
      <dgm:spPr/>
      <dgm:t>
        <a:bodyPr/>
        <a:lstStyle/>
        <a:p>
          <a:endParaRPr lang="en-US"/>
        </a:p>
      </dgm:t>
    </dgm:pt>
    <dgm:pt modelId="{4116D923-3DE5-4EC5-BFDB-86285A8C3598}">
      <dgm:prSet phldrT="[Text]" custT="1"/>
      <dgm:spPr>
        <a:xfrm>
          <a:off x="0" y="3808905"/>
          <a:ext cx="2133600" cy="732600"/>
        </a:xfrm>
        <a:prstGeom prst="rect">
          <a:avLst/>
        </a:prstGeom>
        <a:noFill/>
        <a:ln>
          <a:noFill/>
        </a:ln>
        <a:effectLst/>
      </dgm:spPr>
      <dgm:t>
        <a:bodyPr/>
        <a:lstStyle/>
        <a:p>
          <a:pPr algn="r"/>
          <a:r>
            <a:rPr lang="en-US" sz="1400" b="1" dirty="0">
              <a:solidFill>
                <a:sysClr val="windowText" lastClr="000000">
                  <a:hueOff val="0"/>
                  <a:satOff val="0"/>
                  <a:lumOff val="0"/>
                  <a:alphaOff val="0"/>
                </a:sysClr>
              </a:solidFill>
              <a:latin typeface="Calibri" panose="020F0502020204030204"/>
              <a:ea typeface="+mn-ea"/>
              <a:cs typeface="+mn-cs"/>
            </a:rPr>
            <a:t>Goal Statement</a:t>
          </a:r>
        </a:p>
      </dgm:t>
    </dgm:pt>
    <dgm:pt modelId="{DA854F54-B4EC-4130-9E51-B3E5DA9923DF}" type="parTrans" cxnId="{312D7F26-6BC7-4814-B1BE-2BBFD19598E6}">
      <dgm:prSet/>
      <dgm:spPr/>
      <dgm:t>
        <a:bodyPr/>
        <a:lstStyle/>
        <a:p>
          <a:endParaRPr lang="en-US"/>
        </a:p>
      </dgm:t>
    </dgm:pt>
    <dgm:pt modelId="{2B5C527C-2A5F-4F71-9138-CA7B8E4F7548}" type="sibTrans" cxnId="{312D7F26-6BC7-4814-B1BE-2BBFD19598E6}">
      <dgm:prSet/>
      <dgm:spPr/>
      <dgm:t>
        <a:bodyPr/>
        <a:lstStyle/>
        <a:p>
          <a:endParaRPr lang="en-US"/>
        </a:p>
      </dgm:t>
    </dgm:pt>
    <dgm:pt modelId="{BDA20F66-4E23-47B5-AAB7-687B7DCDED00}">
      <dgm:prSet phldrT="[Text]" custT="1"/>
      <dgm:spPr>
        <a:xfrm>
          <a:off x="2731008" y="2943105"/>
          <a:ext cx="5803393" cy="732600"/>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400" dirty="0">
              <a:solidFill>
                <a:sysClr val="windowText" lastClr="000000"/>
              </a:solidFill>
              <a:latin typeface="Calibri" panose="020F0502020204030204"/>
              <a:ea typeface="+mn-ea"/>
              <a:cs typeface="+mn-cs"/>
            </a:rPr>
            <a:t>Measurement from PI Goals</a:t>
          </a:r>
          <a:endParaRPr lang="en-US" sz="1400" dirty="0">
            <a:solidFill>
              <a:srgbClr val="FF0000"/>
            </a:solidFill>
            <a:latin typeface="Calibri" panose="020F0502020204030204"/>
            <a:ea typeface="+mn-ea"/>
            <a:cs typeface="+mn-cs"/>
          </a:endParaRPr>
        </a:p>
      </dgm:t>
    </dgm:pt>
    <dgm:pt modelId="{406BE115-C2F1-4F53-B5B3-01C28047908F}" type="parTrans" cxnId="{C36E4F41-5493-437F-BC53-BF5BB0B2D5B1}">
      <dgm:prSet/>
      <dgm:spPr/>
      <dgm:t>
        <a:bodyPr/>
        <a:lstStyle/>
        <a:p>
          <a:endParaRPr lang="en-US"/>
        </a:p>
      </dgm:t>
    </dgm:pt>
    <dgm:pt modelId="{3CF7C7F8-401D-4A06-B410-0ADED022F434}" type="sibTrans" cxnId="{C36E4F41-5493-437F-BC53-BF5BB0B2D5B1}">
      <dgm:prSet/>
      <dgm:spPr/>
      <dgm:t>
        <a:bodyPr/>
        <a:lstStyle/>
        <a:p>
          <a:endParaRPr lang="en-US"/>
        </a:p>
      </dgm:t>
    </dgm:pt>
    <dgm:pt modelId="{92574F46-373C-491B-B78A-0DB237A8F20D}">
      <dgm:prSet phldrT="[Text]" custT="1"/>
      <dgm:spPr>
        <a:xfrm>
          <a:off x="0" y="4674705"/>
          <a:ext cx="2133600" cy="732600"/>
        </a:xfrm>
        <a:prstGeom prst="rect">
          <a:avLst/>
        </a:prstGeom>
        <a:noFill/>
        <a:ln>
          <a:noFill/>
        </a:ln>
        <a:effectLst/>
      </dgm:spPr>
      <dgm:t>
        <a:bodyPr/>
        <a:lstStyle/>
        <a:p>
          <a:pPr algn="r"/>
          <a:r>
            <a:rPr lang="en-US" sz="1400" b="1" dirty="0">
              <a:solidFill>
                <a:sysClr val="windowText" lastClr="000000">
                  <a:hueOff val="0"/>
                  <a:satOff val="0"/>
                  <a:lumOff val="0"/>
                  <a:alphaOff val="0"/>
                </a:sysClr>
              </a:solidFill>
              <a:latin typeface="Calibri" panose="020F0502020204030204"/>
              <a:ea typeface="+mn-ea"/>
              <a:cs typeface="+mn-cs"/>
            </a:rPr>
            <a:t>Milestones/ Dates</a:t>
          </a:r>
        </a:p>
      </dgm:t>
    </dgm:pt>
    <dgm:pt modelId="{44214B7D-93D4-4423-BA77-60C104AF58B9}" type="parTrans" cxnId="{41792CFF-8ADA-4B31-9079-347A8AF001BA}">
      <dgm:prSet/>
      <dgm:spPr/>
      <dgm:t>
        <a:bodyPr/>
        <a:lstStyle/>
        <a:p>
          <a:endParaRPr lang="en-US"/>
        </a:p>
      </dgm:t>
    </dgm:pt>
    <dgm:pt modelId="{8786E44A-3A10-4E65-BB66-8F7FCC063FBE}" type="sibTrans" cxnId="{41792CFF-8ADA-4B31-9079-347A8AF001BA}">
      <dgm:prSet/>
      <dgm:spPr/>
      <dgm:t>
        <a:bodyPr/>
        <a:lstStyle/>
        <a:p>
          <a:endParaRPr lang="en-US"/>
        </a:p>
      </dgm:t>
    </dgm:pt>
    <dgm:pt modelId="{64E7A648-6028-43E8-9DC0-8C6598AEFD20}">
      <dgm:prSet phldrT="[Text]" custT="1"/>
      <dgm:spPr>
        <a:xfrm>
          <a:off x="2731008" y="3808905"/>
          <a:ext cx="5803393" cy="732600"/>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latin typeface="+mn-lt"/>
              <a:ea typeface="+mn-ea"/>
              <a:cs typeface="+mn-cs"/>
            </a:rPr>
            <a:t>Does the proportion meet the clinical quality target for HTN by the end of the year? </a:t>
          </a:r>
          <a:endParaRPr lang="en-US" sz="1400" dirty="0">
            <a:solidFill>
              <a:srgbClr val="FF0000"/>
            </a:solidFill>
            <a:latin typeface="+mn-lt"/>
            <a:ea typeface="+mn-ea"/>
            <a:cs typeface="+mn-cs"/>
          </a:endParaRPr>
        </a:p>
      </dgm:t>
    </dgm:pt>
    <dgm:pt modelId="{5E2BA33E-1491-466E-8A19-EEF93FAFE440}" type="parTrans" cxnId="{7E66283D-97AE-47D7-B763-285373F879C8}">
      <dgm:prSet/>
      <dgm:spPr/>
      <dgm:t>
        <a:bodyPr/>
        <a:lstStyle/>
        <a:p>
          <a:endParaRPr lang="en-US"/>
        </a:p>
      </dgm:t>
    </dgm:pt>
    <dgm:pt modelId="{7B5DD2BD-721A-4E33-83DC-8B7E4D1E6FBF}" type="sibTrans" cxnId="{7E66283D-97AE-47D7-B763-285373F879C8}">
      <dgm:prSet/>
      <dgm:spPr/>
      <dgm:t>
        <a:bodyPr/>
        <a:lstStyle/>
        <a:p>
          <a:endParaRPr lang="en-US"/>
        </a:p>
      </dgm:t>
    </dgm:pt>
    <dgm:pt modelId="{C574DDDE-1C8E-44C0-88BA-DA7F9F2F5D62}">
      <dgm:prSet phldrT="[Text]" custT="1"/>
      <dgm:spPr>
        <a:xfrm>
          <a:off x="2731008" y="4674705"/>
          <a:ext cx="5803393" cy="732600"/>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400" dirty="0">
              <a:solidFill>
                <a:sysClr val="windowText" lastClr="000000"/>
              </a:solidFill>
              <a:latin typeface="Calibri" panose="020F0502020204030204"/>
              <a:ea typeface="+mn-ea"/>
              <a:cs typeface="+mn-cs"/>
            </a:rPr>
            <a:t>First</a:t>
          </a:r>
          <a:r>
            <a:rPr lang="en-US" sz="1400" baseline="0" dirty="0">
              <a:solidFill>
                <a:sysClr val="windowText" lastClr="000000"/>
              </a:solidFill>
              <a:latin typeface="Calibri" panose="020F0502020204030204"/>
              <a:ea typeface="+mn-ea"/>
              <a:cs typeface="+mn-cs"/>
            </a:rPr>
            <a:t> team  meeting 10/31, Meet with QI team 11/7, meet with pharmacy dept by 12/1</a:t>
          </a:r>
          <a:endParaRPr lang="en-US" sz="1400" dirty="0">
            <a:solidFill>
              <a:sysClr val="windowText" lastClr="000000"/>
            </a:solidFill>
            <a:latin typeface="Calibri" panose="020F0502020204030204"/>
            <a:ea typeface="+mn-ea"/>
            <a:cs typeface="+mn-cs"/>
          </a:endParaRPr>
        </a:p>
      </dgm:t>
    </dgm:pt>
    <dgm:pt modelId="{5F1FC445-FE69-4207-91C3-E343E67DEE6F}" type="parTrans" cxnId="{D3705155-5226-4F07-B5F5-CE65EC2D21AF}">
      <dgm:prSet/>
      <dgm:spPr/>
      <dgm:t>
        <a:bodyPr/>
        <a:lstStyle/>
        <a:p>
          <a:endParaRPr lang="en-US"/>
        </a:p>
      </dgm:t>
    </dgm:pt>
    <dgm:pt modelId="{80766AF2-9C43-43B6-A2E8-D5D5EBAC48FF}" type="sibTrans" cxnId="{D3705155-5226-4F07-B5F5-CE65EC2D21AF}">
      <dgm:prSet/>
      <dgm:spPr/>
      <dgm:t>
        <a:bodyPr/>
        <a:lstStyle/>
        <a:p>
          <a:endParaRPr lang="en-US"/>
        </a:p>
      </dgm:t>
    </dgm:pt>
    <dgm:pt modelId="{77D1A00C-0B5A-49EB-823C-92741D5D63F3}">
      <dgm:prSet phldrT="[Text]" custT="1"/>
      <dgm:spPr>
        <a:xfrm>
          <a:off x="2731008" y="5540505"/>
          <a:ext cx="5803393" cy="778387"/>
        </a:xfrm>
        <a:prstGeom prst="rect">
          <a:avLst/>
        </a:prstGeom>
        <a:gradFill rotWithShape="0">
          <a:gsLst>
            <a:gs pos="0">
              <a:srgbClr val="4472C4">
                <a:hueOff val="-7353344"/>
                <a:satOff val="-10228"/>
                <a:lumOff val="-3922"/>
                <a:alphaOff val="0"/>
                <a:lumMod val="110000"/>
                <a:satMod val="105000"/>
                <a:tint val="67000"/>
              </a:srgbClr>
            </a:gs>
            <a:gs pos="50000">
              <a:srgbClr val="4472C4">
                <a:hueOff val="-7353344"/>
                <a:satOff val="-10228"/>
                <a:lumOff val="-3922"/>
                <a:alphaOff val="0"/>
                <a:lumMod val="105000"/>
                <a:satMod val="103000"/>
                <a:tint val="73000"/>
              </a:srgbClr>
            </a:gs>
            <a:gs pos="100000">
              <a:srgbClr val="4472C4">
                <a:hueOff val="-7353344"/>
                <a:satOff val="-10228"/>
                <a:lumOff val="-3922"/>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400" b="0" dirty="0">
              <a:solidFill>
                <a:sysClr val="windowText" lastClr="000000">
                  <a:hueOff val="0"/>
                  <a:satOff val="0"/>
                  <a:lumOff val="0"/>
                  <a:alphaOff val="0"/>
                </a:sysClr>
              </a:solidFill>
              <a:effectLst/>
              <a:latin typeface="Calibri" panose="020F0502020204030204"/>
              <a:ea typeface="+mn-ea"/>
              <a:cs typeface="+mn-cs"/>
            </a:rPr>
            <a:t>Document first &amp; last process steps.</a:t>
          </a:r>
          <a:r>
            <a:rPr lang="en-US" sz="1400" b="0" baseline="0" dirty="0">
              <a:solidFill>
                <a:sysClr val="windowText" lastClr="000000">
                  <a:hueOff val="0"/>
                  <a:satOff val="0"/>
                  <a:lumOff val="0"/>
                  <a:alphaOff val="0"/>
                </a:sysClr>
              </a:solidFill>
              <a:effectLst/>
              <a:latin typeface="Calibri" panose="020F0502020204030204"/>
              <a:ea typeface="+mn-ea"/>
              <a:cs typeface="+mn-cs"/>
            </a:rPr>
            <a:t> </a:t>
          </a:r>
          <a:endParaRPr lang="en-US" sz="1100" dirty="0">
            <a:solidFill>
              <a:sysClr val="windowText" lastClr="000000"/>
            </a:solidFill>
            <a:latin typeface="Calibri" panose="020F0502020204030204"/>
            <a:ea typeface="+mn-ea"/>
            <a:cs typeface="+mn-cs"/>
          </a:endParaRPr>
        </a:p>
      </dgm:t>
    </dgm:pt>
    <dgm:pt modelId="{51B83B93-60BE-4F36-AB43-108AF1693B07}" type="parTrans" cxnId="{384A93AA-7CD9-458F-84B3-3C00AAE8ABAA}">
      <dgm:prSet/>
      <dgm:spPr/>
      <dgm:t>
        <a:bodyPr/>
        <a:lstStyle/>
        <a:p>
          <a:endParaRPr lang="en-US"/>
        </a:p>
      </dgm:t>
    </dgm:pt>
    <dgm:pt modelId="{9137D04F-9163-43E0-AD78-F71976DEDD91}" type="sibTrans" cxnId="{384A93AA-7CD9-458F-84B3-3C00AAE8ABAA}">
      <dgm:prSet/>
      <dgm:spPr/>
      <dgm:t>
        <a:bodyPr/>
        <a:lstStyle/>
        <a:p>
          <a:endParaRPr lang="en-US"/>
        </a:p>
      </dgm:t>
    </dgm:pt>
    <dgm:pt modelId="{FE7E4222-A842-4F8C-9EE0-1A5A64A0F78B}">
      <dgm:prSet phldrT="[Text]" custT="1"/>
      <dgm:spPr>
        <a:xfrm>
          <a:off x="2731008" y="4674705"/>
          <a:ext cx="5803393" cy="732600"/>
        </a:xfr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400" dirty="0">
              <a:solidFill>
                <a:sysClr val="windowText" lastClr="000000"/>
              </a:solidFill>
              <a:latin typeface="Calibri" panose="020F0502020204030204"/>
              <a:ea typeface="+mn-ea"/>
              <a:cs typeface="+mn-cs"/>
            </a:rPr>
            <a:t>Deliverables and when they are due- TBD</a:t>
          </a:r>
        </a:p>
      </dgm:t>
    </dgm:pt>
    <dgm:pt modelId="{DFA94B34-BC70-4652-84D4-5CCF9FC87A31}" type="parTrans" cxnId="{3D258F68-FB42-4257-A4EE-BCEA781960CC}">
      <dgm:prSet/>
      <dgm:spPr/>
      <dgm:t>
        <a:bodyPr/>
        <a:lstStyle/>
        <a:p>
          <a:endParaRPr lang="en-US"/>
        </a:p>
      </dgm:t>
    </dgm:pt>
    <dgm:pt modelId="{07999A3B-C1FC-40E6-B8E2-94883A2EEA09}" type="sibTrans" cxnId="{3D258F68-FB42-4257-A4EE-BCEA781960CC}">
      <dgm:prSet/>
      <dgm:spPr/>
      <dgm:t>
        <a:bodyPr/>
        <a:lstStyle/>
        <a:p>
          <a:endParaRPr lang="en-US"/>
        </a:p>
      </dgm:t>
    </dgm:pt>
    <dgm:pt modelId="{63AB0D71-9067-4C93-B6E2-891F3E87FAE9}">
      <dgm:prSet custT="1"/>
      <dgm:spPr/>
      <dgm:t>
        <a:bodyPr/>
        <a:lstStyle/>
        <a:p>
          <a:r>
            <a:rPr lang="en-US" sz="1400" b="0" baseline="0" dirty="0">
              <a:solidFill>
                <a:sysClr val="windowText" lastClr="000000">
                  <a:hueOff val="0"/>
                  <a:satOff val="0"/>
                  <a:lumOff val="0"/>
                  <a:alphaOff val="0"/>
                </a:sysClr>
              </a:solidFill>
              <a:effectLst/>
              <a:latin typeface="Calibri" panose="020F0502020204030204"/>
              <a:ea typeface="+mn-ea"/>
              <a:cs typeface="+mn-cs"/>
            </a:rPr>
            <a:t>List areas of exclusion for this project</a:t>
          </a:r>
          <a:endParaRPr lang="en-US" sz="1400" dirty="0"/>
        </a:p>
      </dgm:t>
    </dgm:pt>
    <dgm:pt modelId="{ABFE15F6-0CC6-4B3C-B7F8-41C591EBE78B}" type="parTrans" cxnId="{A3984E4E-D183-45FE-946E-E92A291A7A94}">
      <dgm:prSet/>
      <dgm:spPr/>
      <dgm:t>
        <a:bodyPr/>
        <a:lstStyle/>
        <a:p>
          <a:endParaRPr lang="en-US"/>
        </a:p>
      </dgm:t>
    </dgm:pt>
    <dgm:pt modelId="{15673AEB-3F43-4087-A382-22843CC8DB60}" type="sibTrans" cxnId="{A3984E4E-D183-45FE-946E-E92A291A7A94}">
      <dgm:prSet/>
      <dgm:spPr/>
      <dgm:t>
        <a:bodyPr/>
        <a:lstStyle/>
        <a:p>
          <a:endParaRPr lang="en-US"/>
        </a:p>
      </dgm:t>
    </dgm:pt>
    <dgm:pt modelId="{75D35A07-64D8-4EC8-864C-92A053CE7D68}">
      <dgm:prSet phldrT="[Text]" custT="1"/>
      <dgm:spPr>
        <a:xfrm>
          <a:off x="2731008" y="1756792"/>
          <a:ext cx="5803393" cy="1053112"/>
        </a:xfr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400" dirty="0">
              <a:solidFill>
                <a:sysClr val="windowText" lastClr="000000"/>
              </a:solidFill>
              <a:latin typeface="Calibri" panose="020F0502020204030204"/>
              <a:ea typeface="+mn-ea"/>
              <a:cs typeface="+mn-cs"/>
            </a:rPr>
            <a:t>Increased numbers of patients at target blood pressure</a:t>
          </a:r>
        </a:p>
      </dgm:t>
    </dgm:pt>
    <dgm:pt modelId="{F27372AF-DD89-4413-99CD-904E209E551D}" type="parTrans" cxnId="{4EA3CFE7-2A19-495A-A711-BB4BE5CBD2EB}">
      <dgm:prSet/>
      <dgm:spPr/>
      <dgm:t>
        <a:bodyPr/>
        <a:lstStyle/>
        <a:p>
          <a:endParaRPr lang="en-US"/>
        </a:p>
      </dgm:t>
    </dgm:pt>
    <dgm:pt modelId="{0D910E83-7181-4BBF-A8A0-638C8A59827C}" type="sibTrans" cxnId="{4EA3CFE7-2A19-495A-A711-BB4BE5CBD2EB}">
      <dgm:prSet/>
      <dgm:spPr/>
      <dgm:t>
        <a:bodyPr/>
        <a:lstStyle/>
        <a:p>
          <a:endParaRPr lang="en-US"/>
        </a:p>
      </dgm:t>
    </dgm:pt>
    <dgm:pt modelId="{F7DDD677-0F79-4B03-8982-340409B7879A}">
      <dgm:prSet phldrT="[Text]" custT="1"/>
      <dgm:spPr>
        <a:xfrm>
          <a:off x="2731008" y="4674705"/>
          <a:ext cx="5803393" cy="732600"/>
        </a:xfr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400" dirty="0">
              <a:solidFill>
                <a:sysClr val="windowText" lastClr="000000"/>
              </a:solidFill>
              <a:latin typeface="Calibri" panose="020F0502020204030204"/>
              <a:ea typeface="+mn-ea"/>
              <a:cs typeface="+mn-cs"/>
            </a:rPr>
            <a:t>Date each PDSA launched, completed.-TBD</a:t>
          </a:r>
        </a:p>
      </dgm:t>
    </dgm:pt>
    <dgm:pt modelId="{D8B1E61D-CD95-4630-8244-927C790B00ED}" type="parTrans" cxnId="{258E1A51-CC87-430D-ABF9-8D8A2CEE912F}">
      <dgm:prSet/>
      <dgm:spPr/>
      <dgm:t>
        <a:bodyPr/>
        <a:lstStyle/>
        <a:p>
          <a:endParaRPr lang="en-US"/>
        </a:p>
      </dgm:t>
    </dgm:pt>
    <dgm:pt modelId="{9856C320-1E85-4BC9-87A7-CE8466E73A2D}" type="sibTrans" cxnId="{258E1A51-CC87-430D-ABF9-8D8A2CEE912F}">
      <dgm:prSet/>
      <dgm:spPr/>
      <dgm:t>
        <a:bodyPr/>
        <a:lstStyle/>
        <a:p>
          <a:endParaRPr lang="en-US"/>
        </a:p>
      </dgm:t>
    </dgm:pt>
    <dgm:pt modelId="{8AB3E92B-42AE-47ED-9186-D5B7C4B7EE09}">
      <dgm:prSet custT="1"/>
      <dgm:spPr/>
      <dgm:t>
        <a:bodyPr/>
        <a:lstStyle/>
        <a:p>
          <a:pPr algn="l"/>
          <a:r>
            <a:rPr lang="en-US" sz="1400" baseline="30000" dirty="0">
              <a:solidFill>
                <a:sysClr val="windowText" lastClr="000000"/>
              </a:solidFill>
              <a:latin typeface="Calibri" panose="020F0502020204030204"/>
              <a:ea typeface="+mn-ea"/>
              <a:cs typeface="+mn-cs"/>
            </a:rPr>
            <a:t>The goal at YNHS is to achieve blood pressure control of under 140/90 mmHg. Despite having protocols in place for a second blood pressure check, the target blood pressure is still not met for a certain number of patients by the end of the year. This indicates gaps in blood pressure management, which may include issues related to education and procedures.</a:t>
          </a:r>
        </a:p>
      </dgm:t>
    </dgm:pt>
    <dgm:pt modelId="{92521870-ED72-42BC-85BE-C9149F536FA3}" type="parTrans" cxnId="{4D1E2172-1333-448C-BFAF-454F653C8FE6}">
      <dgm:prSet/>
      <dgm:spPr/>
      <dgm:t>
        <a:bodyPr/>
        <a:lstStyle/>
        <a:p>
          <a:endParaRPr lang="en-US"/>
        </a:p>
      </dgm:t>
    </dgm:pt>
    <dgm:pt modelId="{DAAD7A1E-87C3-4FD0-B6EF-B307C251E625}" type="sibTrans" cxnId="{4D1E2172-1333-448C-BFAF-454F653C8FE6}">
      <dgm:prSet/>
      <dgm:spPr/>
      <dgm:t>
        <a:bodyPr/>
        <a:lstStyle/>
        <a:p>
          <a:endParaRPr lang="en-US"/>
        </a:p>
      </dgm:t>
    </dgm:pt>
    <dgm:pt modelId="{EBA0C7DA-464E-450F-AD67-CD407A36E030}">
      <dgm:prSet phldrT="[Text]" custT="1"/>
      <dgm:spPr>
        <a:xfrm>
          <a:off x="2731008" y="1756792"/>
          <a:ext cx="5803393" cy="1053112"/>
        </a:xfr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400" dirty="0">
              <a:solidFill>
                <a:sysClr val="windowText" lastClr="000000"/>
              </a:solidFill>
              <a:latin typeface="Calibri" panose="020F0502020204030204"/>
              <a:ea typeface="+mn-ea"/>
              <a:cs typeface="+mn-cs"/>
            </a:rPr>
            <a:t>Higher quality performance indicators for the clinic</a:t>
          </a:r>
        </a:p>
      </dgm:t>
    </dgm:pt>
    <dgm:pt modelId="{06E6C064-973C-4179-957C-C76691A4DFFB}" type="parTrans" cxnId="{794A289B-6C37-47CF-8E03-0FE2E37B30CA}">
      <dgm:prSet/>
      <dgm:spPr/>
      <dgm:t>
        <a:bodyPr/>
        <a:lstStyle/>
        <a:p>
          <a:endParaRPr lang="en-US"/>
        </a:p>
      </dgm:t>
    </dgm:pt>
    <dgm:pt modelId="{09641A71-3D9A-485C-A8D0-0BE71995B849}" type="sibTrans" cxnId="{794A289B-6C37-47CF-8E03-0FE2E37B30CA}">
      <dgm:prSet/>
      <dgm:spPr/>
      <dgm:t>
        <a:bodyPr/>
        <a:lstStyle/>
        <a:p>
          <a:endParaRPr lang="en-US"/>
        </a:p>
      </dgm:t>
    </dgm:pt>
    <dgm:pt modelId="{6B4549B6-32F7-4D07-9317-318B57D02655}">
      <dgm:prSet phldrT="[Text]" custT="1"/>
      <dgm:spPr>
        <a:xfrm>
          <a:off x="2731008" y="1756792"/>
          <a:ext cx="5803393" cy="1053112"/>
        </a:xfr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400" dirty="0">
              <a:solidFill>
                <a:sysClr val="windowText" lastClr="000000"/>
              </a:solidFill>
              <a:latin typeface="Calibri" panose="020F0502020204030204"/>
              <a:ea typeface="+mn-ea"/>
              <a:cs typeface="+mn-cs"/>
            </a:rPr>
            <a:t>Improved health outcomes associated to blood pressure control  </a:t>
          </a:r>
        </a:p>
      </dgm:t>
    </dgm:pt>
    <dgm:pt modelId="{C470FDBD-8B13-438D-8AD7-B77E3D3E2672}" type="parTrans" cxnId="{FF0B4642-A09F-43DA-86A4-00196CBC9FCC}">
      <dgm:prSet/>
      <dgm:spPr/>
      <dgm:t>
        <a:bodyPr/>
        <a:lstStyle/>
        <a:p>
          <a:endParaRPr lang="en-US"/>
        </a:p>
      </dgm:t>
    </dgm:pt>
    <dgm:pt modelId="{74CD1B07-C309-43D1-A4CF-6ABDA104F82C}" type="sibTrans" cxnId="{FF0B4642-A09F-43DA-86A4-00196CBC9FCC}">
      <dgm:prSet/>
      <dgm:spPr/>
      <dgm:t>
        <a:bodyPr/>
        <a:lstStyle/>
        <a:p>
          <a:endParaRPr lang="en-US"/>
        </a:p>
      </dgm:t>
    </dgm:pt>
    <dgm:pt modelId="{CE62C0A7-7AE2-4BA9-A466-58B0F9883C07}">
      <dgm:prSet phldrT="[Text]" custT="1"/>
      <dgm:spPr>
        <a:xfrm>
          <a:off x="2731008" y="2943105"/>
          <a:ext cx="5803393" cy="732600"/>
        </a:xfr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400" dirty="0">
              <a:solidFill>
                <a:sysClr val="windowText" lastClr="000000"/>
              </a:solidFill>
              <a:latin typeface="Calibri" panose="020F0502020204030204"/>
              <a:ea typeface="+mn-ea"/>
              <a:cs typeface="+mn-cs"/>
            </a:rPr>
            <a:t>If implementation goal –evidence that it is implemented? Proportion of  patients that meet the target blood pressure of  less than 140/90 by the end of the year.</a:t>
          </a:r>
          <a:endParaRPr lang="en-US" sz="1400" dirty="0">
            <a:solidFill>
              <a:srgbClr val="FF0000"/>
            </a:solidFill>
            <a:latin typeface="Calibri" panose="020F0502020204030204"/>
            <a:ea typeface="+mn-ea"/>
            <a:cs typeface="+mn-cs"/>
          </a:endParaRPr>
        </a:p>
      </dgm:t>
    </dgm:pt>
    <dgm:pt modelId="{E7CBA436-05FC-4987-AFCA-7AEEEE25F260}" type="parTrans" cxnId="{67555F83-C84D-4799-8C7D-5700DAA63F9F}">
      <dgm:prSet/>
      <dgm:spPr/>
      <dgm:t>
        <a:bodyPr/>
        <a:lstStyle/>
        <a:p>
          <a:endParaRPr lang="en-US"/>
        </a:p>
      </dgm:t>
    </dgm:pt>
    <dgm:pt modelId="{1B5930E9-713A-4137-85FB-C4453BDC2C33}" type="sibTrans" cxnId="{67555F83-C84D-4799-8C7D-5700DAA63F9F}">
      <dgm:prSet/>
      <dgm:spPr/>
      <dgm:t>
        <a:bodyPr/>
        <a:lstStyle/>
        <a:p>
          <a:endParaRPr lang="en-US"/>
        </a:p>
      </dgm:t>
    </dgm:pt>
    <dgm:pt modelId="{8F1142C3-B784-4016-BFCC-B7CADB5F8409}" type="pres">
      <dgm:prSet presAssocID="{78B05FC9-D276-4A07-82CB-AC391D08B6F5}" presName="Name0" presStyleCnt="0">
        <dgm:presLayoutVars>
          <dgm:dir/>
          <dgm:animLvl val="lvl"/>
          <dgm:resizeHandles val="exact"/>
        </dgm:presLayoutVars>
      </dgm:prSet>
      <dgm:spPr/>
      <dgm:t>
        <a:bodyPr/>
        <a:lstStyle/>
        <a:p>
          <a:endParaRPr lang="en-US"/>
        </a:p>
      </dgm:t>
    </dgm:pt>
    <dgm:pt modelId="{F1E50067-E7E4-4107-A51D-B8C33106E781}" type="pres">
      <dgm:prSet presAssocID="{23A3AFA6-B13B-489B-A46B-6687FDE40E13}" presName="linNode" presStyleCnt="0"/>
      <dgm:spPr/>
    </dgm:pt>
    <dgm:pt modelId="{E680A0CF-98D3-4A0C-9072-749E075594E9}" type="pres">
      <dgm:prSet presAssocID="{23A3AFA6-B13B-489B-A46B-6687FDE40E13}" presName="parTx" presStyleLbl="revTx" presStyleIdx="0" presStyleCnt="7">
        <dgm:presLayoutVars>
          <dgm:chMax val="1"/>
          <dgm:bulletEnabled val="1"/>
        </dgm:presLayoutVars>
      </dgm:prSet>
      <dgm:spPr/>
      <dgm:t>
        <a:bodyPr/>
        <a:lstStyle/>
        <a:p>
          <a:endParaRPr lang="en-US"/>
        </a:p>
      </dgm:t>
    </dgm:pt>
    <dgm:pt modelId="{6D570D22-2400-4AA0-ABD0-D7025A0FB700}" type="pres">
      <dgm:prSet presAssocID="{23A3AFA6-B13B-489B-A46B-6687FDE40E13}" presName="bracket" presStyleLbl="parChTrans1D1" presStyleIdx="0" presStyleCnt="7" custScaleY="58418"/>
      <dgm:spPr>
        <a:xfrm>
          <a:off x="2133600" y="177507"/>
          <a:ext cx="426720" cy="427970"/>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80BF52DD-451C-4315-865D-CBFD2907717D}" type="pres">
      <dgm:prSet presAssocID="{23A3AFA6-B13B-489B-A46B-6687FDE40E13}" presName="spH" presStyleCnt="0"/>
      <dgm:spPr/>
    </dgm:pt>
    <dgm:pt modelId="{D17170AC-1F0C-4EB3-A65A-0D85CEB86422}" type="pres">
      <dgm:prSet presAssocID="{23A3AFA6-B13B-489B-A46B-6687FDE40E13}" presName="desTx" presStyleLbl="node1" presStyleIdx="0" presStyleCnt="7">
        <dgm:presLayoutVars>
          <dgm:bulletEnabled val="1"/>
        </dgm:presLayoutVars>
      </dgm:prSet>
      <dgm:spPr/>
      <dgm:t>
        <a:bodyPr/>
        <a:lstStyle/>
        <a:p>
          <a:endParaRPr lang="en-US"/>
        </a:p>
      </dgm:t>
    </dgm:pt>
    <dgm:pt modelId="{01DAF31C-82C2-4100-9261-4433C3F7C549}" type="pres">
      <dgm:prSet presAssocID="{7A61AFC7-0B09-48C9-A0A7-9346A3046FAB}" presName="spV" presStyleCnt="0"/>
      <dgm:spPr/>
    </dgm:pt>
    <dgm:pt modelId="{F642FB94-BB8C-4948-8B0D-BC941AB1862E}" type="pres">
      <dgm:prSet presAssocID="{5FBC0F64-3125-49BF-840F-2F443A68BDC2}" presName="linNode" presStyleCnt="0"/>
      <dgm:spPr/>
    </dgm:pt>
    <dgm:pt modelId="{115C7564-30C5-4A8F-8876-466BC249709D}" type="pres">
      <dgm:prSet presAssocID="{5FBC0F64-3125-49BF-840F-2F443A68BDC2}" presName="parTx" presStyleLbl="revTx" presStyleIdx="1" presStyleCnt="7">
        <dgm:presLayoutVars>
          <dgm:chMax val="1"/>
          <dgm:bulletEnabled val="1"/>
        </dgm:presLayoutVars>
      </dgm:prSet>
      <dgm:spPr/>
      <dgm:t>
        <a:bodyPr/>
        <a:lstStyle/>
        <a:p>
          <a:endParaRPr lang="en-US"/>
        </a:p>
      </dgm:t>
    </dgm:pt>
    <dgm:pt modelId="{D50D5F9A-76DC-4C6E-B6B4-7840225F3BD9}" type="pres">
      <dgm:prSet presAssocID="{5FBC0F64-3125-49BF-840F-2F443A68BDC2}" presName="bracket" presStyleLbl="parChTrans1D1" presStyleIdx="1" presStyleCnt="7" custScaleY="64817"/>
      <dgm:spPr>
        <a:xfrm>
          <a:off x="2133600" y="1019867"/>
          <a:ext cx="426720" cy="474849"/>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A4A3162C-D362-4108-AF4B-D5659287C7F5}" type="pres">
      <dgm:prSet presAssocID="{5FBC0F64-3125-49BF-840F-2F443A68BDC2}" presName="spH" presStyleCnt="0"/>
      <dgm:spPr/>
    </dgm:pt>
    <dgm:pt modelId="{751F17BF-FDD8-4613-B5BB-B9FBDFA0334C}" type="pres">
      <dgm:prSet presAssocID="{5FBC0F64-3125-49BF-840F-2F443A68BDC2}" presName="desTx" presStyleLbl="node1" presStyleIdx="1" presStyleCnt="7">
        <dgm:presLayoutVars>
          <dgm:bulletEnabled val="1"/>
        </dgm:presLayoutVars>
      </dgm:prSet>
      <dgm:spPr/>
      <dgm:t>
        <a:bodyPr/>
        <a:lstStyle/>
        <a:p>
          <a:endParaRPr lang="en-US"/>
        </a:p>
      </dgm:t>
    </dgm:pt>
    <dgm:pt modelId="{17FD74FF-7702-42B6-B3DD-A74DDED9B434}" type="pres">
      <dgm:prSet presAssocID="{3E595E6E-B955-47FE-886F-AD5365D36725}" presName="spV" presStyleCnt="0"/>
      <dgm:spPr/>
    </dgm:pt>
    <dgm:pt modelId="{50E53184-DE8A-4C80-BEEE-606AD4561D23}" type="pres">
      <dgm:prSet presAssocID="{0C39AF44-80A8-4909-9017-EC682FC16446}" presName="linNode" presStyleCnt="0"/>
      <dgm:spPr/>
    </dgm:pt>
    <dgm:pt modelId="{9D077E78-0E9C-46AD-8A74-7B3899C15CD8}" type="pres">
      <dgm:prSet presAssocID="{0C39AF44-80A8-4909-9017-EC682FC16446}" presName="parTx" presStyleLbl="revTx" presStyleIdx="2" presStyleCnt="7">
        <dgm:presLayoutVars>
          <dgm:chMax val="1"/>
          <dgm:bulletEnabled val="1"/>
        </dgm:presLayoutVars>
      </dgm:prSet>
      <dgm:spPr/>
      <dgm:t>
        <a:bodyPr/>
        <a:lstStyle/>
        <a:p>
          <a:endParaRPr lang="en-US"/>
        </a:p>
      </dgm:t>
    </dgm:pt>
    <dgm:pt modelId="{3F17E1D1-AB1D-4C0D-9B27-E12DB15ADE55}" type="pres">
      <dgm:prSet presAssocID="{0C39AF44-80A8-4909-9017-EC682FC16446}" presName="bracket" presStyleLbl="parChTrans1D1" presStyleIdx="2" presStyleCnt="7" custScaleY="61337"/>
      <dgm:spPr>
        <a:xfrm>
          <a:off x="2133600" y="1960374"/>
          <a:ext cx="426720" cy="64594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DF653467-87A7-41D5-A1CA-44172674291A}" type="pres">
      <dgm:prSet presAssocID="{0C39AF44-80A8-4909-9017-EC682FC16446}" presName="spH" presStyleCnt="0"/>
      <dgm:spPr/>
    </dgm:pt>
    <dgm:pt modelId="{27414293-2DD2-476B-96CA-CF84F88EA85C}" type="pres">
      <dgm:prSet presAssocID="{0C39AF44-80A8-4909-9017-EC682FC16446}" presName="desTx" presStyleLbl="node1" presStyleIdx="2" presStyleCnt="7" custLinFactNeighborX="6088">
        <dgm:presLayoutVars>
          <dgm:bulletEnabled val="1"/>
        </dgm:presLayoutVars>
      </dgm:prSet>
      <dgm:spPr>
        <a:prstGeom prst="rect">
          <a:avLst/>
        </a:prstGeom>
      </dgm:spPr>
      <dgm:t>
        <a:bodyPr/>
        <a:lstStyle/>
        <a:p>
          <a:endParaRPr lang="en-US"/>
        </a:p>
      </dgm:t>
    </dgm:pt>
    <dgm:pt modelId="{5F6688D9-7D39-40B1-B6AE-0648126063F7}" type="pres">
      <dgm:prSet presAssocID="{156988DD-B059-4030-810C-ACE544FC0D2B}" presName="spV" presStyleCnt="0"/>
      <dgm:spPr/>
    </dgm:pt>
    <dgm:pt modelId="{AACE447C-F5A8-4782-A028-24C49C473647}" type="pres">
      <dgm:prSet presAssocID="{4579C739-9B1A-4433-84B2-C9284774BA7B}" presName="linNode" presStyleCnt="0"/>
      <dgm:spPr/>
    </dgm:pt>
    <dgm:pt modelId="{21E230A2-64D0-4C8B-854F-5F59CC7EA649}" type="pres">
      <dgm:prSet presAssocID="{4579C739-9B1A-4433-84B2-C9284774BA7B}" presName="parTx" presStyleLbl="revTx" presStyleIdx="3" presStyleCnt="7">
        <dgm:presLayoutVars>
          <dgm:chMax val="1"/>
          <dgm:bulletEnabled val="1"/>
        </dgm:presLayoutVars>
      </dgm:prSet>
      <dgm:spPr/>
      <dgm:t>
        <a:bodyPr/>
        <a:lstStyle/>
        <a:p>
          <a:endParaRPr lang="en-US"/>
        </a:p>
      </dgm:t>
    </dgm:pt>
    <dgm:pt modelId="{BEEEAB6E-FEEE-4F83-B0ED-A139C5EAF7B5}" type="pres">
      <dgm:prSet presAssocID="{4579C739-9B1A-4433-84B2-C9284774BA7B}" presName="bracket" presStyleLbl="parChTrans1D1" presStyleIdx="3" presStyleCnt="7" custScaleY="66652"/>
      <dgm:spPr>
        <a:xfrm>
          <a:off x="2133600" y="3065258"/>
          <a:ext cx="426720" cy="48829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5153FEFB-B68A-4A98-B610-E6F90F05FAEC}" type="pres">
      <dgm:prSet presAssocID="{4579C739-9B1A-4433-84B2-C9284774BA7B}" presName="spH" presStyleCnt="0"/>
      <dgm:spPr/>
    </dgm:pt>
    <dgm:pt modelId="{ACBBEEB6-2E01-4AE7-A6CA-C6E79DDB90FB}" type="pres">
      <dgm:prSet presAssocID="{4579C739-9B1A-4433-84B2-C9284774BA7B}" presName="desTx" presStyleLbl="node1" presStyleIdx="3" presStyleCnt="7">
        <dgm:presLayoutVars>
          <dgm:bulletEnabled val="1"/>
        </dgm:presLayoutVars>
      </dgm:prSet>
      <dgm:spPr>
        <a:prstGeom prst="rect">
          <a:avLst/>
        </a:prstGeom>
      </dgm:spPr>
      <dgm:t>
        <a:bodyPr/>
        <a:lstStyle/>
        <a:p>
          <a:endParaRPr lang="en-US"/>
        </a:p>
      </dgm:t>
    </dgm:pt>
    <dgm:pt modelId="{3D63994A-DED2-4CE2-92EA-9DFB02B0E65B}" type="pres">
      <dgm:prSet presAssocID="{8E0D6C29-B589-4E34-B403-17513CF6DEDA}" presName="spV" presStyleCnt="0"/>
      <dgm:spPr/>
    </dgm:pt>
    <dgm:pt modelId="{E3A77278-5CE5-4FE7-AE08-3D6A94BDA486}" type="pres">
      <dgm:prSet presAssocID="{4116D923-3DE5-4EC5-BFDB-86285A8C3598}" presName="linNode" presStyleCnt="0"/>
      <dgm:spPr/>
    </dgm:pt>
    <dgm:pt modelId="{7322587A-D17B-491D-A5C5-528BA13D75A5}" type="pres">
      <dgm:prSet presAssocID="{4116D923-3DE5-4EC5-BFDB-86285A8C3598}" presName="parTx" presStyleLbl="revTx" presStyleIdx="4" presStyleCnt="7">
        <dgm:presLayoutVars>
          <dgm:chMax val="1"/>
          <dgm:bulletEnabled val="1"/>
        </dgm:presLayoutVars>
      </dgm:prSet>
      <dgm:spPr/>
      <dgm:t>
        <a:bodyPr/>
        <a:lstStyle/>
        <a:p>
          <a:endParaRPr lang="en-US"/>
        </a:p>
      </dgm:t>
    </dgm:pt>
    <dgm:pt modelId="{5A73C570-93D4-4BB4-A97B-49E93FBB10AF}" type="pres">
      <dgm:prSet presAssocID="{4116D923-3DE5-4EC5-BFDB-86285A8C3598}" presName="bracket" presStyleLbl="parChTrans1D1" presStyleIdx="4" presStyleCnt="7" custScaleY="69943"/>
      <dgm:spPr>
        <a:xfrm>
          <a:off x="2133600" y="3919003"/>
          <a:ext cx="426720" cy="51240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E8AAC000-7280-4CD8-AE6A-A316A0E39DB1}" type="pres">
      <dgm:prSet presAssocID="{4116D923-3DE5-4EC5-BFDB-86285A8C3598}" presName="spH" presStyleCnt="0"/>
      <dgm:spPr/>
    </dgm:pt>
    <dgm:pt modelId="{75C79C7C-3729-4806-AAEE-46D8F6DADC47}" type="pres">
      <dgm:prSet presAssocID="{4116D923-3DE5-4EC5-BFDB-86285A8C3598}" presName="desTx" presStyleLbl="node1" presStyleIdx="4" presStyleCnt="7">
        <dgm:presLayoutVars>
          <dgm:bulletEnabled val="1"/>
        </dgm:presLayoutVars>
      </dgm:prSet>
      <dgm:spPr/>
      <dgm:t>
        <a:bodyPr/>
        <a:lstStyle/>
        <a:p>
          <a:endParaRPr lang="en-US"/>
        </a:p>
      </dgm:t>
    </dgm:pt>
    <dgm:pt modelId="{FBA0BA17-AFBB-4F49-A492-1D67F6EF476E}" type="pres">
      <dgm:prSet presAssocID="{2B5C527C-2A5F-4F71-9138-CA7B8E4F7548}" presName="spV" presStyleCnt="0"/>
      <dgm:spPr/>
    </dgm:pt>
    <dgm:pt modelId="{7314BAF3-18FB-4FBD-893A-5910253B3749}" type="pres">
      <dgm:prSet presAssocID="{92574F46-373C-491B-B78A-0DB237A8F20D}" presName="linNode" presStyleCnt="0"/>
      <dgm:spPr/>
    </dgm:pt>
    <dgm:pt modelId="{12A0EA5F-1926-48BF-83F6-B4F870D4B0A4}" type="pres">
      <dgm:prSet presAssocID="{92574F46-373C-491B-B78A-0DB237A8F20D}" presName="parTx" presStyleLbl="revTx" presStyleIdx="5" presStyleCnt="7">
        <dgm:presLayoutVars>
          <dgm:chMax val="1"/>
          <dgm:bulletEnabled val="1"/>
        </dgm:presLayoutVars>
      </dgm:prSet>
      <dgm:spPr/>
      <dgm:t>
        <a:bodyPr/>
        <a:lstStyle/>
        <a:p>
          <a:endParaRPr lang="en-US"/>
        </a:p>
      </dgm:t>
    </dgm:pt>
    <dgm:pt modelId="{3A65A123-C233-4E3C-932E-9E4C8554CA5E}" type="pres">
      <dgm:prSet presAssocID="{92574F46-373C-491B-B78A-0DB237A8F20D}" presName="bracket" presStyleLbl="parChTrans1D1" presStyleIdx="5" presStyleCnt="7" custScaleY="73233"/>
      <dgm:spPr>
        <a:xfrm>
          <a:off x="2133600" y="4772752"/>
          <a:ext cx="426720" cy="536504"/>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4A30ABBE-2F36-4DD2-9F8D-72916AFA1899}" type="pres">
      <dgm:prSet presAssocID="{92574F46-373C-491B-B78A-0DB237A8F20D}" presName="spH" presStyleCnt="0"/>
      <dgm:spPr/>
    </dgm:pt>
    <dgm:pt modelId="{73D0CDEF-A320-49DE-BBCD-C1B64239A42A}" type="pres">
      <dgm:prSet presAssocID="{92574F46-373C-491B-B78A-0DB237A8F20D}" presName="desTx" presStyleLbl="node1" presStyleIdx="5" presStyleCnt="7">
        <dgm:presLayoutVars>
          <dgm:bulletEnabled val="1"/>
        </dgm:presLayoutVars>
      </dgm:prSet>
      <dgm:spPr>
        <a:prstGeom prst="rect">
          <a:avLst/>
        </a:prstGeom>
      </dgm:spPr>
      <dgm:t>
        <a:bodyPr/>
        <a:lstStyle/>
        <a:p>
          <a:endParaRPr lang="en-US"/>
        </a:p>
      </dgm:t>
    </dgm:pt>
    <dgm:pt modelId="{BF361E9D-58A8-48D0-8591-33CFE3361D9D}" type="pres">
      <dgm:prSet presAssocID="{8786E44A-3A10-4E65-BB66-8F7FCC063FBE}" presName="spV" presStyleCnt="0"/>
      <dgm:spPr/>
    </dgm:pt>
    <dgm:pt modelId="{7F521090-8B6F-479E-99C2-4578B9EFFDB7}" type="pres">
      <dgm:prSet presAssocID="{3A08CB7D-CF45-452D-9A18-25D9A783F106}" presName="linNode" presStyleCnt="0"/>
      <dgm:spPr/>
    </dgm:pt>
    <dgm:pt modelId="{7240E5F8-C9A4-4722-8F67-A02EC9104147}" type="pres">
      <dgm:prSet presAssocID="{3A08CB7D-CF45-452D-9A18-25D9A783F106}" presName="parTx" presStyleLbl="revTx" presStyleIdx="6" presStyleCnt="7">
        <dgm:presLayoutVars>
          <dgm:chMax val="1"/>
          <dgm:bulletEnabled val="1"/>
        </dgm:presLayoutVars>
      </dgm:prSet>
      <dgm:spPr/>
      <dgm:t>
        <a:bodyPr/>
        <a:lstStyle/>
        <a:p>
          <a:endParaRPr lang="en-US"/>
        </a:p>
      </dgm:t>
    </dgm:pt>
    <dgm:pt modelId="{F153D6AF-CB77-4456-B3AF-AA29308BA3EF}" type="pres">
      <dgm:prSet presAssocID="{3A08CB7D-CF45-452D-9A18-25D9A783F106}" presName="bracket" presStyleLbl="parChTrans1D1" presStyleIdx="6" presStyleCnt="7" custScaleY="69864"/>
      <dgm:spPr>
        <a:xfrm>
          <a:off x="2133600" y="5657792"/>
          <a:ext cx="426720" cy="54381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8E8C6D19-5F05-4000-A7C6-F7C86DC5533B}" type="pres">
      <dgm:prSet presAssocID="{3A08CB7D-CF45-452D-9A18-25D9A783F106}" presName="spH" presStyleCnt="0"/>
      <dgm:spPr/>
    </dgm:pt>
    <dgm:pt modelId="{4DB6B1F6-7160-4409-B1BE-7A15B209AB12}" type="pres">
      <dgm:prSet presAssocID="{3A08CB7D-CF45-452D-9A18-25D9A783F106}" presName="desTx" presStyleLbl="node1" presStyleIdx="6" presStyleCnt="7">
        <dgm:presLayoutVars>
          <dgm:bulletEnabled val="1"/>
        </dgm:presLayoutVars>
      </dgm:prSet>
      <dgm:spPr/>
      <dgm:t>
        <a:bodyPr/>
        <a:lstStyle/>
        <a:p>
          <a:endParaRPr lang="en-US"/>
        </a:p>
      </dgm:t>
    </dgm:pt>
  </dgm:ptLst>
  <dgm:cxnLst>
    <dgm:cxn modelId="{7181E062-C273-400C-83DB-0120FBD04AB1}" srcId="{78B05FC9-D276-4A07-82CB-AC391D08B6F5}" destId="{0C39AF44-80A8-4909-9017-EC682FC16446}" srcOrd="2" destOrd="0" parTransId="{BB5F584F-A29E-404D-80AD-88ECD20B955A}" sibTransId="{156988DD-B059-4030-810C-ACE544FC0D2B}"/>
    <dgm:cxn modelId="{814148EA-9BCB-4C87-91BC-7079BD9C4434}" type="presOf" srcId="{4579C739-9B1A-4433-84B2-C9284774BA7B}" destId="{21E230A2-64D0-4C8B-854F-5F59CC7EA649}" srcOrd="0" destOrd="0" presId="urn:diagrams.loki3.com/BracketList"/>
    <dgm:cxn modelId="{45F19CFD-B1D7-42DF-8C08-649E0400263D}" type="presOf" srcId="{92574F46-373C-491B-B78A-0DB237A8F20D}" destId="{12A0EA5F-1926-48BF-83F6-B4F870D4B0A4}" srcOrd="0" destOrd="0" presId="urn:diagrams.loki3.com/BracketList"/>
    <dgm:cxn modelId="{41A19FB9-1912-4A19-8DF3-BA505562A5A0}" type="presOf" srcId="{75D35A07-64D8-4EC8-864C-92A053CE7D68}" destId="{27414293-2DD2-476B-96CA-CF84F88EA85C}" srcOrd="0" destOrd="0" presId="urn:diagrams.loki3.com/BracketList"/>
    <dgm:cxn modelId="{C935C025-B350-49D2-8CCA-2285546782FB}" type="presOf" srcId="{23A3AFA6-B13B-489B-A46B-6687FDE40E13}" destId="{E680A0CF-98D3-4A0C-9072-749E075594E9}" srcOrd="0" destOrd="0" presId="urn:diagrams.loki3.com/BracketList"/>
    <dgm:cxn modelId="{7882C875-A119-4191-852D-1A7B2676EF1B}" srcId="{78B05FC9-D276-4A07-82CB-AC391D08B6F5}" destId="{23A3AFA6-B13B-489B-A46B-6687FDE40E13}" srcOrd="0" destOrd="0" parTransId="{836E1FB7-41B8-4E8F-B457-AF5703EF04D9}" sibTransId="{7A61AFC7-0B09-48C9-A0A7-9346A3046FAB}"/>
    <dgm:cxn modelId="{2CCD0DFA-72EF-4ED8-8B56-7744313C4149}" type="presOf" srcId="{3A08CB7D-CF45-452D-9A18-25D9A783F106}" destId="{7240E5F8-C9A4-4722-8F67-A02EC9104147}" srcOrd="0" destOrd="0" presId="urn:diagrams.loki3.com/BracketList"/>
    <dgm:cxn modelId="{3D258F68-FB42-4257-A4EE-BCEA781960CC}" srcId="{92574F46-373C-491B-B78A-0DB237A8F20D}" destId="{FE7E4222-A842-4F8C-9EE0-1A5A64A0F78B}" srcOrd="1" destOrd="0" parTransId="{DFA94B34-BC70-4652-84D4-5CCF9FC87A31}" sibTransId="{07999A3B-C1FC-40E6-B8E2-94883A2EEA09}"/>
    <dgm:cxn modelId="{67555F83-C84D-4799-8C7D-5700DAA63F9F}" srcId="{4579C739-9B1A-4433-84B2-C9284774BA7B}" destId="{CE62C0A7-7AE2-4BA9-A466-58B0F9883C07}" srcOrd="1" destOrd="0" parTransId="{E7CBA436-05FC-4987-AFCA-7AEEEE25F260}" sibTransId="{1B5930E9-713A-4137-85FB-C4453BDC2C33}"/>
    <dgm:cxn modelId="{258E1A51-CC87-430D-ABF9-8D8A2CEE912F}" srcId="{92574F46-373C-491B-B78A-0DB237A8F20D}" destId="{F7DDD677-0F79-4B03-8982-340409B7879A}" srcOrd="2" destOrd="0" parTransId="{D8B1E61D-CD95-4630-8244-927C790B00ED}" sibTransId="{9856C320-1E85-4BC9-87A7-CE8466E73A2D}"/>
    <dgm:cxn modelId="{41792CFF-8ADA-4B31-9079-347A8AF001BA}" srcId="{78B05FC9-D276-4A07-82CB-AC391D08B6F5}" destId="{92574F46-373C-491B-B78A-0DB237A8F20D}" srcOrd="5" destOrd="0" parTransId="{44214B7D-93D4-4423-BA77-60C104AF58B9}" sibTransId="{8786E44A-3A10-4E65-BB66-8F7FCC063FBE}"/>
    <dgm:cxn modelId="{312D7F26-6BC7-4814-B1BE-2BBFD19598E6}" srcId="{78B05FC9-D276-4A07-82CB-AC391D08B6F5}" destId="{4116D923-3DE5-4EC5-BFDB-86285A8C3598}" srcOrd="4" destOrd="0" parTransId="{DA854F54-B4EC-4130-9E51-B3E5DA9923DF}" sibTransId="{2B5C527C-2A5F-4F71-9138-CA7B8E4F7548}"/>
    <dgm:cxn modelId="{A3984E4E-D183-45FE-946E-E92A291A7A94}" srcId="{3A08CB7D-CF45-452D-9A18-25D9A783F106}" destId="{63AB0D71-9067-4C93-B6E2-891F3E87FAE9}" srcOrd="1" destOrd="0" parTransId="{ABFE15F6-0CC6-4B3C-B7F8-41C591EBE78B}" sibTransId="{15673AEB-3F43-4087-A382-22843CC8DB60}"/>
    <dgm:cxn modelId="{4CC1254A-733D-4FE5-8AA3-23E01E7D9AD6}" type="presOf" srcId="{5FBC0F64-3125-49BF-840F-2F443A68BDC2}" destId="{115C7564-30C5-4A8F-8876-466BC249709D}" srcOrd="0" destOrd="0" presId="urn:diagrams.loki3.com/BracketList"/>
    <dgm:cxn modelId="{4D1E2172-1333-448C-BFAF-454F653C8FE6}" srcId="{23A3AFA6-B13B-489B-A46B-6687FDE40E13}" destId="{8AB3E92B-42AE-47ED-9186-D5B7C4B7EE09}" srcOrd="1" destOrd="0" parTransId="{92521870-ED72-42BC-85BE-C9149F536FA3}" sibTransId="{DAAD7A1E-87C3-4FD0-B6EF-B307C251E625}"/>
    <dgm:cxn modelId="{C36E4F41-5493-437F-BC53-BF5BB0B2D5B1}" srcId="{4579C739-9B1A-4433-84B2-C9284774BA7B}" destId="{BDA20F66-4E23-47B5-AAB7-687B7DCDED00}" srcOrd="0" destOrd="0" parTransId="{406BE115-C2F1-4F53-B5B3-01C28047908F}" sibTransId="{3CF7C7F8-401D-4A06-B410-0ADED022F434}"/>
    <dgm:cxn modelId="{90DB13E8-ED30-419C-ADDB-6DF68D550EDA}" type="presOf" srcId="{78B05FC9-D276-4A07-82CB-AC391D08B6F5}" destId="{8F1142C3-B784-4016-BFCC-B7CADB5F8409}" srcOrd="0" destOrd="0" presId="urn:diagrams.loki3.com/BracketList"/>
    <dgm:cxn modelId="{384A93AA-7CD9-458F-84B3-3C00AAE8ABAA}" srcId="{3A08CB7D-CF45-452D-9A18-25D9A783F106}" destId="{77D1A00C-0B5A-49EB-823C-92741D5D63F3}" srcOrd="0" destOrd="0" parTransId="{51B83B93-60BE-4F36-AB43-108AF1693B07}" sibTransId="{9137D04F-9163-43E0-AD78-F71976DEDD91}"/>
    <dgm:cxn modelId="{FF0B4642-A09F-43DA-86A4-00196CBC9FCC}" srcId="{0C39AF44-80A8-4909-9017-EC682FC16446}" destId="{6B4549B6-32F7-4D07-9317-318B57D02655}" srcOrd="1" destOrd="0" parTransId="{C470FDBD-8B13-438D-8AD7-B77E3D3E2672}" sibTransId="{74CD1B07-C309-43D1-A4CF-6ABDA104F82C}"/>
    <dgm:cxn modelId="{83D188A2-F821-4DD1-ADB0-07151A61DAEA}" type="presOf" srcId="{8AB3E92B-42AE-47ED-9186-D5B7C4B7EE09}" destId="{D17170AC-1F0C-4EB3-A65A-0D85CEB86422}" srcOrd="0" destOrd="1" presId="urn:diagrams.loki3.com/BracketList"/>
    <dgm:cxn modelId="{229065BB-AB80-4B8B-AB76-7342BA9906B0}" type="presOf" srcId="{EBA0C7DA-464E-450F-AD67-CD407A36E030}" destId="{27414293-2DD2-476B-96CA-CF84F88EA85C}" srcOrd="0" destOrd="2" presId="urn:diagrams.loki3.com/BracketList"/>
    <dgm:cxn modelId="{DD490144-35DC-42AB-ABA9-857FC6FE55E4}" type="presOf" srcId="{CE62C0A7-7AE2-4BA9-A466-58B0F9883C07}" destId="{ACBBEEB6-2E01-4AE7-A6CA-C6E79DDB90FB}" srcOrd="0" destOrd="1" presId="urn:diagrams.loki3.com/BracketList"/>
    <dgm:cxn modelId="{E9C0B154-3E97-4B01-A45C-72CAC922521C}" type="presOf" srcId="{64E7A648-6028-43E8-9DC0-8C6598AEFD20}" destId="{75C79C7C-3729-4806-AAEE-46D8F6DADC47}" srcOrd="0" destOrd="0" presId="urn:diagrams.loki3.com/BracketList"/>
    <dgm:cxn modelId="{876D57BB-7599-4ADD-81D1-37A9A01588BD}" srcId="{78B05FC9-D276-4A07-82CB-AC391D08B6F5}" destId="{4579C739-9B1A-4433-84B2-C9284774BA7B}" srcOrd="3" destOrd="0" parTransId="{B47CD5C7-AB18-4BB9-B5F2-81622E221E95}" sibTransId="{8E0D6C29-B589-4E34-B403-17513CF6DEDA}"/>
    <dgm:cxn modelId="{3D960CB6-230C-494F-B7D6-59377E99551B}" type="presOf" srcId="{6B4549B6-32F7-4D07-9317-318B57D02655}" destId="{27414293-2DD2-476B-96CA-CF84F88EA85C}" srcOrd="0" destOrd="1" presId="urn:diagrams.loki3.com/BracketList"/>
    <dgm:cxn modelId="{231A58C5-5540-40F4-BF97-59839A76F7DF}" type="presOf" srcId="{C574DDDE-1C8E-44C0-88BA-DA7F9F2F5D62}" destId="{73D0CDEF-A320-49DE-BBCD-C1B64239A42A}" srcOrd="0" destOrd="0" presId="urn:diagrams.loki3.com/BracketList"/>
    <dgm:cxn modelId="{369361BD-FCE8-4E52-ADF3-EB28628409AF}" srcId="{78B05FC9-D276-4A07-82CB-AC391D08B6F5}" destId="{5FBC0F64-3125-49BF-840F-2F443A68BDC2}" srcOrd="1" destOrd="0" parTransId="{B0593E55-7BBA-49F8-9CA4-5AA4C9F21BE0}" sibTransId="{3E595E6E-B955-47FE-886F-AD5365D36725}"/>
    <dgm:cxn modelId="{3474F3FE-9BDD-4A1B-BDF6-D1FE15CAB424}" srcId="{5FBC0F64-3125-49BF-840F-2F443A68BDC2}" destId="{A25D86C3-EADB-4275-95F0-CD9034AE095F}" srcOrd="0" destOrd="0" parTransId="{C17B3235-A1B1-4E35-A7B0-6096F37B2902}" sibTransId="{535956B3-8C12-4973-AD83-B9DE006810F8}"/>
    <dgm:cxn modelId="{A50A5E69-EA8E-4A85-B15E-94E12F047BC8}" type="presOf" srcId="{F7DDD677-0F79-4B03-8982-340409B7879A}" destId="{73D0CDEF-A320-49DE-BBCD-C1B64239A42A}" srcOrd="0" destOrd="2" presId="urn:diagrams.loki3.com/BracketList"/>
    <dgm:cxn modelId="{410D285F-6800-4E2F-9408-70DE0811CD9A}" type="presOf" srcId="{A25D86C3-EADB-4275-95F0-CD9034AE095F}" destId="{751F17BF-FDD8-4613-B5BB-B9FBDFA0334C}" srcOrd="0" destOrd="0" presId="urn:diagrams.loki3.com/BracketList"/>
    <dgm:cxn modelId="{7E66283D-97AE-47D7-B763-285373F879C8}" srcId="{4116D923-3DE5-4EC5-BFDB-86285A8C3598}" destId="{64E7A648-6028-43E8-9DC0-8C6598AEFD20}" srcOrd="0" destOrd="0" parTransId="{5E2BA33E-1491-466E-8A19-EEF93FAFE440}" sibTransId="{7B5DD2BD-721A-4E33-83DC-8B7E4D1E6FBF}"/>
    <dgm:cxn modelId="{4EA3CFE7-2A19-495A-A711-BB4BE5CBD2EB}" srcId="{0C39AF44-80A8-4909-9017-EC682FC16446}" destId="{75D35A07-64D8-4EC8-864C-92A053CE7D68}" srcOrd="0" destOrd="0" parTransId="{F27372AF-DD89-4413-99CD-904E209E551D}" sibTransId="{0D910E83-7181-4BBF-A8A0-638C8A59827C}"/>
    <dgm:cxn modelId="{8CA5E71D-B33B-4F4E-9800-6C73F59CF629}" type="presOf" srcId="{0C39AF44-80A8-4909-9017-EC682FC16446}" destId="{9D077E78-0E9C-46AD-8A74-7B3899C15CD8}" srcOrd="0" destOrd="0" presId="urn:diagrams.loki3.com/BracketList"/>
    <dgm:cxn modelId="{5CF8CAE2-F253-4CDD-A51D-7CDB72451BAB}" type="presOf" srcId="{77D1A00C-0B5A-49EB-823C-92741D5D63F3}" destId="{4DB6B1F6-7160-4409-B1BE-7A15B209AB12}" srcOrd="0" destOrd="0" presId="urn:diagrams.loki3.com/BracketList"/>
    <dgm:cxn modelId="{D3705155-5226-4F07-B5F5-CE65EC2D21AF}" srcId="{92574F46-373C-491B-B78A-0DB237A8F20D}" destId="{C574DDDE-1C8E-44C0-88BA-DA7F9F2F5D62}" srcOrd="0" destOrd="0" parTransId="{5F1FC445-FE69-4207-91C3-E343E67DEE6F}" sibTransId="{80766AF2-9C43-43B6-A2E8-D5D5EBAC48FF}"/>
    <dgm:cxn modelId="{5B8F41FE-CEF1-41A8-91C3-E58CD895CE4F}" type="presOf" srcId="{3813E08C-A6B4-4575-8607-27256BFF40E7}" destId="{D17170AC-1F0C-4EB3-A65A-0D85CEB86422}" srcOrd="0" destOrd="0" presId="urn:diagrams.loki3.com/BracketList"/>
    <dgm:cxn modelId="{54725FA8-5613-4976-AD64-921163BAA73B}" srcId="{78B05FC9-D276-4A07-82CB-AC391D08B6F5}" destId="{3A08CB7D-CF45-452D-9A18-25D9A783F106}" srcOrd="6" destOrd="0" parTransId="{5A6A79BE-34FA-44CC-B83A-8F4B4CF983CB}" sibTransId="{CAD487F5-A709-437E-ABFE-06F6E019932C}"/>
    <dgm:cxn modelId="{92BA6121-2F40-4600-ADDB-8F5E61F36BFF}" type="presOf" srcId="{4116D923-3DE5-4EC5-BFDB-86285A8C3598}" destId="{7322587A-D17B-491D-A5C5-528BA13D75A5}" srcOrd="0" destOrd="0" presId="urn:diagrams.loki3.com/BracketList"/>
    <dgm:cxn modelId="{73F6FCDE-F35A-47E3-8120-33A6184801CD}" srcId="{23A3AFA6-B13B-489B-A46B-6687FDE40E13}" destId="{3813E08C-A6B4-4575-8607-27256BFF40E7}" srcOrd="0" destOrd="0" parTransId="{E483DFA1-6A3E-467C-B337-E3E6EFC9D0DB}" sibTransId="{C6772784-C542-4609-A52B-276462F04E2D}"/>
    <dgm:cxn modelId="{2C19ECD2-FB2F-42DF-92B1-D5612FACEE12}" type="presOf" srcId="{FE7E4222-A842-4F8C-9EE0-1A5A64A0F78B}" destId="{73D0CDEF-A320-49DE-BBCD-C1B64239A42A}" srcOrd="0" destOrd="1" presId="urn:diagrams.loki3.com/BracketList"/>
    <dgm:cxn modelId="{794A289B-6C37-47CF-8E03-0FE2E37B30CA}" srcId="{0C39AF44-80A8-4909-9017-EC682FC16446}" destId="{EBA0C7DA-464E-450F-AD67-CD407A36E030}" srcOrd="2" destOrd="0" parTransId="{06E6C064-973C-4179-957C-C76691A4DFFB}" sibTransId="{09641A71-3D9A-485C-A8D0-0BE71995B849}"/>
    <dgm:cxn modelId="{82DA8810-0BE4-436F-88D0-F07F62D06BDF}" type="presOf" srcId="{63AB0D71-9067-4C93-B6E2-891F3E87FAE9}" destId="{4DB6B1F6-7160-4409-B1BE-7A15B209AB12}" srcOrd="0" destOrd="1" presId="urn:diagrams.loki3.com/BracketList"/>
    <dgm:cxn modelId="{A5C845C4-7CAB-43B3-AC0B-DA9B10EDB85D}" type="presOf" srcId="{BDA20F66-4E23-47B5-AAB7-687B7DCDED00}" destId="{ACBBEEB6-2E01-4AE7-A6CA-C6E79DDB90FB}" srcOrd="0" destOrd="0" presId="urn:diagrams.loki3.com/BracketList"/>
    <dgm:cxn modelId="{0077B798-3CA8-4945-8833-3A893744F24E}" type="presParOf" srcId="{8F1142C3-B784-4016-BFCC-B7CADB5F8409}" destId="{F1E50067-E7E4-4107-A51D-B8C33106E781}" srcOrd="0" destOrd="0" presId="urn:diagrams.loki3.com/BracketList"/>
    <dgm:cxn modelId="{163228DD-23C0-4F97-BE4F-780915B36850}" type="presParOf" srcId="{F1E50067-E7E4-4107-A51D-B8C33106E781}" destId="{E680A0CF-98D3-4A0C-9072-749E075594E9}" srcOrd="0" destOrd="0" presId="urn:diagrams.loki3.com/BracketList"/>
    <dgm:cxn modelId="{24A77986-1595-4B76-82F8-5A6B9D954799}" type="presParOf" srcId="{F1E50067-E7E4-4107-A51D-B8C33106E781}" destId="{6D570D22-2400-4AA0-ABD0-D7025A0FB700}" srcOrd="1" destOrd="0" presId="urn:diagrams.loki3.com/BracketList"/>
    <dgm:cxn modelId="{6E614F4C-2FBF-49C7-8825-855A6E98360B}" type="presParOf" srcId="{F1E50067-E7E4-4107-A51D-B8C33106E781}" destId="{80BF52DD-451C-4315-865D-CBFD2907717D}" srcOrd="2" destOrd="0" presId="urn:diagrams.loki3.com/BracketList"/>
    <dgm:cxn modelId="{32E8B352-299B-4029-BEDA-D79992E77986}" type="presParOf" srcId="{F1E50067-E7E4-4107-A51D-B8C33106E781}" destId="{D17170AC-1F0C-4EB3-A65A-0D85CEB86422}" srcOrd="3" destOrd="0" presId="urn:diagrams.loki3.com/BracketList"/>
    <dgm:cxn modelId="{0416D76A-30A5-495C-B3BA-9C488C9F0C48}" type="presParOf" srcId="{8F1142C3-B784-4016-BFCC-B7CADB5F8409}" destId="{01DAF31C-82C2-4100-9261-4433C3F7C549}" srcOrd="1" destOrd="0" presId="urn:diagrams.loki3.com/BracketList"/>
    <dgm:cxn modelId="{6D45503C-C081-4CF3-9E09-A1D47B3213A6}" type="presParOf" srcId="{8F1142C3-B784-4016-BFCC-B7CADB5F8409}" destId="{F642FB94-BB8C-4948-8B0D-BC941AB1862E}" srcOrd="2" destOrd="0" presId="urn:diagrams.loki3.com/BracketList"/>
    <dgm:cxn modelId="{B7F8752D-8194-4A31-B78A-D10E3FF1C4DD}" type="presParOf" srcId="{F642FB94-BB8C-4948-8B0D-BC941AB1862E}" destId="{115C7564-30C5-4A8F-8876-466BC249709D}" srcOrd="0" destOrd="0" presId="urn:diagrams.loki3.com/BracketList"/>
    <dgm:cxn modelId="{69F392BA-75CE-47C9-91C0-88ED53506DDF}" type="presParOf" srcId="{F642FB94-BB8C-4948-8B0D-BC941AB1862E}" destId="{D50D5F9A-76DC-4C6E-B6B4-7840225F3BD9}" srcOrd="1" destOrd="0" presId="urn:diagrams.loki3.com/BracketList"/>
    <dgm:cxn modelId="{EE568D74-394F-408E-93FA-5CF1D359A31B}" type="presParOf" srcId="{F642FB94-BB8C-4948-8B0D-BC941AB1862E}" destId="{A4A3162C-D362-4108-AF4B-D5659287C7F5}" srcOrd="2" destOrd="0" presId="urn:diagrams.loki3.com/BracketList"/>
    <dgm:cxn modelId="{51CE7340-037E-4BD8-B237-71566BB78AF1}" type="presParOf" srcId="{F642FB94-BB8C-4948-8B0D-BC941AB1862E}" destId="{751F17BF-FDD8-4613-B5BB-B9FBDFA0334C}" srcOrd="3" destOrd="0" presId="urn:diagrams.loki3.com/BracketList"/>
    <dgm:cxn modelId="{891A258D-3D0C-489C-A914-5972F376CE4A}" type="presParOf" srcId="{8F1142C3-B784-4016-BFCC-B7CADB5F8409}" destId="{17FD74FF-7702-42B6-B3DD-A74DDED9B434}" srcOrd="3" destOrd="0" presId="urn:diagrams.loki3.com/BracketList"/>
    <dgm:cxn modelId="{EDD670E7-AC52-4F0C-A42B-DA4CC9FCA2EA}" type="presParOf" srcId="{8F1142C3-B784-4016-BFCC-B7CADB5F8409}" destId="{50E53184-DE8A-4C80-BEEE-606AD4561D23}" srcOrd="4" destOrd="0" presId="urn:diagrams.loki3.com/BracketList"/>
    <dgm:cxn modelId="{7833B2C7-5A15-4C04-9C99-43E245F6BD9D}" type="presParOf" srcId="{50E53184-DE8A-4C80-BEEE-606AD4561D23}" destId="{9D077E78-0E9C-46AD-8A74-7B3899C15CD8}" srcOrd="0" destOrd="0" presId="urn:diagrams.loki3.com/BracketList"/>
    <dgm:cxn modelId="{AC04FC3D-78EF-44EF-AEF1-422E5C9C5BA5}" type="presParOf" srcId="{50E53184-DE8A-4C80-BEEE-606AD4561D23}" destId="{3F17E1D1-AB1D-4C0D-9B27-E12DB15ADE55}" srcOrd="1" destOrd="0" presId="urn:diagrams.loki3.com/BracketList"/>
    <dgm:cxn modelId="{88668B54-4322-4DF4-AC74-955C927EE81A}" type="presParOf" srcId="{50E53184-DE8A-4C80-BEEE-606AD4561D23}" destId="{DF653467-87A7-41D5-A1CA-44172674291A}" srcOrd="2" destOrd="0" presId="urn:diagrams.loki3.com/BracketList"/>
    <dgm:cxn modelId="{694862DA-9FC1-40D5-B212-52ABB74234B4}" type="presParOf" srcId="{50E53184-DE8A-4C80-BEEE-606AD4561D23}" destId="{27414293-2DD2-476B-96CA-CF84F88EA85C}" srcOrd="3" destOrd="0" presId="urn:diagrams.loki3.com/BracketList"/>
    <dgm:cxn modelId="{082A07C8-01FC-4CBB-A73C-3812C24DEDC0}" type="presParOf" srcId="{8F1142C3-B784-4016-BFCC-B7CADB5F8409}" destId="{5F6688D9-7D39-40B1-B6AE-0648126063F7}" srcOrd="5" destOrd="0" presId="urn:diagrams.loki3.com/BracketList"/>
    <dgm:cxn modelId="{AFD17F05-5C53-4357-905D-1349002FAE06}" type="presParOf" srcId="{8F1142C3-B784-4016-BFCC-B7CADB5F8409}" destId="{AACE447C-F5A8-4782-A028-24C49C473647}" srcOrd="6" destOrd="0" presId="urn:diagrams.loki3.com/BracketList"/>
    <dgm:cxn modelId="{3B54E6B0-5B90-48AC-9564-CAFB9F9E0BEB}" type="presParOf" srcId="{AACE447C-F5A8-4782-A028-24C49C473647}" destId="{21E230A2-64D0-4C8B-854F-5F59CC7EA649}" srcOrd="0" destOrd="0" presId="urn:diagrams.loki3.com/BracketList"/>
    <dgm:cxn modelId="{C0CE168B-9047-4E7E-8F8D-32A9D8221EDB}" type="presParOf" srcId="{AACE447C-F5A8-4782-A028-24C49C473647}" destId="{BEEEAB6E-FEEE-4F83-B0ED-A139C5EAF7B5}" srcOrd="1" destOrd="0" presId="urn:diagrams.loki3.com/BracketList"/>
    <dgm:cxn modelId="{7FC49954-9CFD-4C74-8B8E-5448D2328DA8}" type="presParOf" srcId="{AACE447C-F5A8-4782-A028-24C49C473647}" destId="{5153FEFB-B68A-4A98-B610-E6F90F05FAEC}" srcOrd="2" destOrd="0" presId="urn:diagrams.loki3.com/BracketList"/>
    <dgm:cxn modelId="{0695F01D-6A81-4AC7-8C97-B736D1AA3078}" type="presParOf" srcId="{AACE447C-F5A8-4782-A028-24C49C473647}" destId="{ACBBEEB6-2E01-4AE7-A6CA-C6E79DDB90FB}" srcOrd="3" destOrd="0" presId="urn:diagrams.loki3.com/BracketList"/>
    <dgm:cxn modelId="{4014D864-3504-4A0F-8962-83FDF228B01F}" type="presParOf" srcId="{8F1142C3-B784-4016-BFCC-B7CADB5F8409}" destId="{3D63994A-DED2-4CE2-92EA-9DFB02B0E65B}" srcOrd="7" destOrd="0" presId="urn:diagrams.loki3.com/BracketList"/>
    <dgm:cxn modelId="{D2123CD8-5A41-44E6-BE9A-3F23216BFA38}" type="presParOf" srcId="{8F1142C3-B784-4016-BFCC-B7CADB5F8409}" destId="{E3A77278-5CE5-4FE7-AE08-3D6A94BDA486}" srcOrd="8" destOrd="0" presId="urn:diagrams.loki3.com/BracketList"/>
    <dgm:cxn modelId="{FD80515C-513B-4A5E-8418-A1E1D9B829F7}" type="presParOf" srcId="{E3A77278-5CE5-4FE7-AE08-3D6A94BDA486}" destId="{7322587A-D17B-491D-A5C5-528BA13D75A5}" srcOrd="0" destOrd="0" presId="urn:diagrams.loki3.com/BracketList"/>
    <dgm:cxn modelId="{ABFDFF2A-4ECE-49EE-90DF-0F4E205B8E6A}" type="presParOf" srcId="{E3A77278-5CE5-4FE7-AE08-3D6A94BDA486}" destId="{5A73C570-93D4-4BB4-A97B-49E93FBB10AF}" srcOrd="1" destOrd="0" presId="urn:diagrams.loki3.com/BracketList"/>
    <dgm:cxn modelId="{701C3234-A3D2-4815-BAB2-51940DE0999C}" type="presParOf" srcId="{E3A77278-5CE5-4FE7-AE08-3D6A94BDA486}" destId="{E8AAC000-7280-4CD8-AE6A-A316A0E39DB1}" srcOrd="2" destOrd="0" presId="urn:diagrams.loki3.com/BracketList"/>
    <dgm:cxn modelId="{D83566BF-6A4E-4D33-8AA2-BB02FF16C433}" type="presParOf" srcId="{E3A77278-5CE5-4FE7-AE08-3D6A94BDA486}" destId="{75C79C7C-3729-4806-AAEE-46D8F6DADC47}" srcOrd="3" destOrd="0" presId="urn:diagrams.loki3.com/BracketList"/>
    <dgm:cxn modelId="{21BAE17A-82E5-4283-95CE-0201A7602AA5}" type="presParOf" srcId="{8F1142C3-B784-4016-BFCC-B7CADB5F8409}" destId="{FBA0BA17-AFBB-4F49-A492-1D67F6EF476E}" srcOrd="9" destOrd="0" presId="urn:diagrams.loki3.com/BracketList"/>
    <dgm:cxn modelId="{4BCC0A42-2FE9-4FC1-8DF2-D3EFBAD42BE9}" type="presParOf" srcId="{8F1142C3-B784-4016-BFCC-B7CADB5F8409}" destId="{7314BAF3-18FB-4FBD-893A-5910253B3749}" srcOrd="10" destOrd="0" presId="urn:diagrams.loki3.com/BracketList"/>
    <dgm:cxn modelId="{E0D6A4BC-B8D1-4433-AC77-B38B2773F2C4}" type="presParOf" srcId="{7314BAF3-18FB-4FBD-893A-5910253B3749}" destId="{12A0EA5F-1926-48BF-83F6-B4F870D4B0A4}" srcOrd="0" destOrd="0" presId="urn:diagrams.loki3.com/BracketList"/>
    <dgm:cxn modelId="{1BBE3E1A-BAF4-4EBB-856D-AEA63F1D678C}" type="presParOf" srcId="{7314BAF3-18FB-4FBD-893A-5910253B3749}" destId="{3A65A123-C233-4E3C-932E-9E4C8554CA5E}" srcOrd="1" destOrd="0" presId="urn:diagrams.loki3.com/BracketList"/>
    <dgm:cxn modelId="{5E54255B-1B32-48D2-9F30-15B7BEC2670B}" type="presParOf" srcId="{7314BAF3-18FB-4FBD-893A-5910253B3749}" destId="{4A30ABBE-2F36-4DD2-9F8D-72916AFA1899}" srcOrd="2" destOrd="0" presId="urn:diagrams.loki3.com/BracketList"/>
    <dgm:cxn modelId="{69DDDEEA-BD28-42F3-B089-E75F9BD9C67A}" type="presParOf" srcId="{7314BAF3-18FB-4FBD-893A-5910253B3749}" destId="{73D0CDEF-A320-49DE-BBCD-C1B64239A42A}" srcOrd="3" destOrd="0" presId="urn:diagrams.loki3.com/BracketList"/>
    <dgm:cxn modelId="{33CB7BBB-D628-4DDC-9919-7E52FC630785}" type="presParOf" srcId="{8F1142C3-B784-4016-BFCC-B7CADB5F8409}" destId="{BF361E9D-58A8-48D0-8591-33CFE3361D9D}" srcOrd="11" destOrd="0" presId="urn:diagrams.loki3.com/BracketList"/>
    <dgm:cxn modelId="{33F3CDF1-DA34-4759-A152-374725522290}" type="presParOf" srcId="{8F1142C3-B784-4016-BFCC-B7CADB5F8409}" destId="{7F521090-8B6F-479E-99C2-4578B9EFFDB7}" srcOrd="12" destOrd="0" presId="urn:diagrams.loki3.com/BracketList"/>
    <dgm:cxn modelId="{DAA37F45-7FE4-4FD2-8942-186DC0D49613}" type="presParOf" srcId="{7F521090-8B6F-479E-99C2-4578B9EFFDB7}" destId="{7240E5F8-C9A4-4722-8F67-A02EC9104147}" srcOrd="0" destOrd="0" presId="urn:diagrams.loki3.com/BracketList"/>
    <dgm:cxn modelId="{2403595D-0C21-49F1-84AC-39BC60FDBED6}" type="presParOf" srcId="{7F521090-8B6F-479E-99C2-4578B9EFFDB7}" destId="{F153D6AF-CB77-4456-B3AF-AA29308BA3EF}" srcOrd="1" destOrd="0" presId="urn:diagrams.loki3.com/BracketList"/>
    <dgm:cxn modelId="{44386308-3FB7-4976-98C9-3F353C70F3DA}" type="presParOf" srcId="{7F521090-8B6F-479E-99C2-4578B9EFFDB7}" destId="{8E8C6D19-5F05-4000-A7C6-F7C86DC5533B}" srcOrd="2" destOrd="0" presId="urn:diagrams.loki3.com/BracketList"/>
    <dgm:cxn modelId="{A94E79D2-F545-45C8-98C6-0E113FABDB53}" type="presParOf" srcId="{7F521090-8B6F-479E-99C2-4578B9EFFDB7}" destId="{4DB6B1F6-7160-4409-B1BE-7A15B209AB12}"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0A0CF-98D3-4A0C-9072-749E075594E9}">
      <dsp:nvSpPr>
        <dsp:cNvPr id="0" name=""/>
        <dsp:cNvSpPr/>
      </dsp:nvSpPr>
      <dsp:spPr>
        <a:xfrm>
          <a:off x="0" y="51798"/>
          <a:ext cx="2133600"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Problem Statement</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51798"/>
        <a:ext cx="2133600" cy="514800"/>
      </dsp:txXfrm>
    </dsp:sp>
    <dsp:sp modelId="{6D570D22-2400-4AA0-ABD0-D7025A0FB700}">
      <dsp:nvSpPr>
        <dsp:cNvPr id="0" name=""/>
        <dsp:cNvSpPr/>
      </dsp:nvSpPr>
      <dsp:spPr>
        <a:xfrm>
          <a:off x="2133600" y="140034"/>
          <a:ext cx="426720" cy="33832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17170AC-1F0C-4EB3-A65A-0D85CEB86422}">
      <dsp:nvSpPr>
        <dsp:cNvPr id="0" name=""/>
        <dsp:cNvSpPr/>
      </dsp:nvSpPr>
      <dsp:spPr>
        <a:xfrm>
          <a:off x="2731008" y="19623"/>
          <a:ext cx="5803393" cy="57915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Parents experience many obstacles when it comes to their breastfeeding journeys, often leading to early discontinuation. </a:t>
          </a:r>
          <a:endParaRPr lang="en-US" sz="1600" kern="1200" dirty="0">
            <a:solidFill>
              <a:sysClr val="windowText" lastClr="000000"/>
            </a:solidFill>
            <a:latin typeface="Calibri" panose="020F0502020204030204"/>
            <a:ea typeface="+mn-ea"/>
            <a:cs typeface="+mn-cs"/>
          </a:endParaRPr>
        </a:p>
      </dsp:txBody>
      <dsp:txXfrm>
        <a:off x="2731008" y="19623"/>
        <a:ext cx="5803393" cy="579150"/>
      </dsp:txXfrm>
    </dsp:sp>
    <dsp:sp modelId="{115C7564-30C5-4A8F-8876-466BC249709D}">
      <dsp:nvSpPr>
        <dsp:cNvPr id="0" name=""/>
        <dsp:cNvSpPr/>
      </dsp:nvSpPr>
      <dsp:spPr>
        <a:xfrm>
          <a:off x="0" y="692373"/>
          <a:ext cx="2133600"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Team Members</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692373"/>
        <a:ext cx="2133600" cy="514800"/>
      </dsp:txXfrm>
    </dsp:sp>
    <dsp:sp modelId="{D50D5F9A-76DC-4C6E-B6B4-7840225F3BD9}">
      <dsp:nvSpPr>
        <dsp:cNvPr id="0" name=""/>
        <dsp:cNvSpPr/>
      </dsp:nvSpPr>
      <dsp:spPr>
        <a:xfrm>
          <a:off x="2133600" y="782934"/>
          <a:ext cx="426720" cy="33367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1F17BF-FDD8-4613-B5BB-B9FBDFA0334C}">
      <dsp:nvSpPr>
        <dsp:cNvPr id="0" name=""/>
        <dsp:cNvSpPr/>
      </dsp:nvSpPr>
      <dsp:spPr>
        <a:xfrm>
          <a:off x="2731008" y="692373"/>
          <a:ext cx="5803393" cy="51480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Fiona Hart, CPNP-PC &amp; Sarah Mitchell CPNP-PC</a:t>
          </a:r>
          <a:endParaRPr lang="en-US" sz="1600" kern="1200" dirty="0">
            <a:solidFill>
              <a:sysClr val="windowText" lastClr="000000"/>
            </a:solidFill>
            <a:latin typeface="Calibri" panose="020F0502020204030204"/>
            <a:ea typeface="+mn-ea"/>
            <a:cs typeface="+mn-cs"/>
          </a:endParaRPr>
        </a:p>
      </dsp:txBody>
      <dsp:txXfrm>
        <a:off x="2731008" y="692373"/>
        <a:ext cx="5803393" cy="514800"/>
      </dsp:txXfrm>
    </dsp:sp>
    <dsp:sp modelId="{9D077E78-0E9C-46AD-8A74-7B3899C15CD8}">
      <dsp:nvSpPr>
        <dsp:cNvPr id="0" name=""/>
        <dsp:cNvSpPr/>
      </dsp:nvSpPr>
      <dsp:spPr>
        <a:xfrm>
          <a:off x="0" y="1300773"/>
          <a:ext cx="2133600" cy="852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Central Question/ Why</a:t>
          </a:r>
          <a:r>
            <a:rPr lang="en-US" sz="1800" b="1" kern="1200" baseline="0" dirty="0" smtClean="0">
              <a:solidFill>
                <a:sysClr val="windowText" lastClr="000000">
                  <a:hueOff val="0"/>
                  <a:satOff val="0"/>
                  <a:lumOff val="0"/>
                  <a:alphaOff val="0"/>
                </a:sysClr>
              </a:solidFill>
              <a:latin typeface="Calibri" panose="020F0502020204030204"/>
              <a:ea typeface="+mn-ea"/>
              <a:cs typeface="+mn-cs"/>
            </a:rPr>
            <a:t> work on this now?</a:t>
          </a:r>
          <a:endParaRPr lang="en-US" sz="2100" b="1" kern="1200" dirty="0">
            <a:solidFill>
              <a:sysClr val="windowText" lastClr="000000">
                <a:hueOff val="0"/>
                <a:satOff val="0"/>
                <a:lumOff val="0"/>
                <a:alphaOff val="0"/>
              </a:sysClr>
            </a:solidFill>
            <a:latin typeface="Calibri" panose="020F0502020204030204"/>
            <a:ea typeface="+mn-ea"/>
            <a:cs typeface="+mn-cs"/>
          </a:endParaRPr>
        </a:p>
      </dsp:txBody>
      <dsp:txXfrm>
        <a:off x="0" y="1300773"/>
        <a:ext cx="2133600" cy="852637"/>
      </dsp:txXfrm>
    </dsp:sp>
    <dsp:sp modelId="{3F17E1D1-AB1D-4C0D-9B27-E12DB15ADE55}">
      <dsp:nvSpPr>
        <dsp:cNvPr id="0" name=""/>
        <dsp:cNvSpPr/>
      </dsp:nvSpPr>
      <dsp:spPr>
        <a:xfrm>
          <a:off x="2133600" y="1465601"/>
          <a:ext cx="426720" cy="52298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7414293-2DD2-476B-96CA-CF84F88EA85C}">
      <dsp:nvSpPr>
        <dsp:cNvPr id="0" name=""/>
        <dsp:cNvSpPr/>
      </dsp:nvSpPr>
      <dsp:spPr>
        <a:xfrm>
          <a:off x="2731008" y="1300773"/>
          <a:ext cx="5803393" cy="852637"/>
        </a:xfrm>
        <a:prstGeom prst="rect">
          <a:avLst/>
        </a:prstGeo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Many parents are lacking support and discontinuing breastfeeding before they want to. </a:t>
          </a:r>
          <a:endParaRPr lang="en-US" sz="1600" kern="1200" dirty="0">
            <a:solidFill>
              <a:sysClr val="windowText" lastClr="000000"/>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Babies are losing the benefits of breastfeeding and breastmilk.</a:t>
          </a:r>
          <a:endParaRPr lang="en-US" sz="1600" kern="1200" dirty="0">
            <a:solidFill>
              <a:sysClr val="windowText" lastClr="000000"/>
            </a:solidFill>
            <a:latin typeface="Calibri" panose="020F0502020204030204"/>
            <a:ea typeface="+mn-ea"/>
            <a:cs typeface="+mn-cs"/>
          </a:endParaRPr>
        </a:p>
      </dsp:txBody>
      <dsp:txXfrm>
        <a:off x="2731008" y="1300773"/>
        <a:ext cx="5803393" cy="852637"/>
      </dsp:txXfrm>
    </dsp:sp>
    <dsp:sp modelId="{21E230A2-64D0-4C8B-854F-5F59CC7EA649}">
      <dsp:nvSpPr>
        <dsp:cNvPr id="0" name=""/>
        <dsp:cNvSpPr/>
      </dsp:nvSpPr>
      <dsp:spPr>
        <a:xfrm>
          <a:off x="0" y="2407886"/>
          <a:ext cx="2133600"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Measures</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2407886"/>
        <a:ext cx="2133600" cy="514800"/>
      </dsp:txXfrm>
    </dsp:sp>
    <dsp:sp modelId="{BEEEAB6E-FEEE-4F83-B0ED-A139C5EAF7B5}">
      <dsp:nvSpPr>
        <dsp:cNvPr id="0" name=""/>
        <dsp:cNvSpPr/>
      </dsp:nvSpPr>
      <dsp:spPr>
        <a:xfrm>
          <a:off x="2133600" y="2386497"/>
          <a:ext cx="426720" cy="55757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CBBEEB6-2E01-4AE7-A6CA-C6E79DDB90FB}">
      <dsp:nvSpPr>
        <dsp:cNvPr id="0" name=""/>
        <dsp:cNvSpPr/>
      </dsp:nvSpPr>
      <dsp:spPr>
        <a:xfrm>
          <a:off x="2731008" y="2247011"/>
          <a:ext cx="5803393" cy="836550"/>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Survey questions aimed towards finding out if parents are still nursing and if not, why and when did they stop?</a:t>
          </a:r>
          <a:endParaRPr lang="en-US" sz="1600" kern="1200" dirty="0">
            <a:solidFill>
              <a:sysClr val="windowText" lastClr="000000"/>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If implementation goal –evidence that it is implemented?</a:t>
          </a:r>
          <a:endParaRPr lang="en-US" sz="1600" kern="1200" dirty="0">
            <a:solidFill>
              <a:sysClr val="windowText" lastClr="000000"/>
            </a:solidFill>
            <a:latin typeface="Calibri" panose="020F0502020204030204"/>
            <a:ea typeface="+mn-ea"/>
            <a:cs typeface="+mn-cs"/>
          </a:endParaRPr>
        </a:p>
      </dsp:txBody>
      <dsp:txXfrm>
        <a:off x="2731008" y="2247011"/>
        <a:ext cx="5803393" cy="836550"/>
      </dsp:txXfrm>
    </dsp:sp>
    <dsp:sp modelId="{7322587A-D17B-491D-A5C5-528BA13D75A5}">
      <dsp:nvSpPr>
        <dsp:cNvPr id="0" name=""/>
        <dsp:cNvSpPr/>
      </dsp:nvSpPr>
      <dsp:spPr>
        <a:xfrm>
          <a:off x="0" y="3321948"/>
          <a:ext cx="2133600"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Goal Statement</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3321948"/>
        <a:ext cx="2133600" cy="514800"/>
      </dsp:txXfrm>
    </dsp:sp>
    <dsp:sp modelId="{5A73C570-93D4-4BB4-A97B-49E93FBB10AF}">
      <dsp:nvSpPr>
        <dsp:cNvPr id="0" name=""/>
        <dsp:cNvSpPr/>
      </dsp:nvSpPr>
      <dsp:spPr>
        <a:xfrm>
          <a:off x="2133600" y="3298046"/>
          <a:ext cx="426720" cy="562604"/>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C79C7C-3729-4806-AAEE-46D8F6DADC47}">
      <dsp:nvSpPr>
        <dsp:cNvPr id="0" name=""/>
        <dsp:cNvSpPr/>
      </dsp:nvSpPr>
      <dsp:spPr>
        <a:xfrm>
          <a:off x="2731008" y="3177161"/>
          <a:ext cx="5803393" cy="804375"/>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Data and survey answers will help us to get an idea of where our patients are switching to formula so we can see where and when extra support may be needed</a:t>
          </a:r>
          <a:endParaRPr lang="en-US" sz="1600" kern="1200" dirty="0">
            <a:solidFill>
              <a:sysClr val="windowText" lastClr="000000"/>
            </a:solidFill>
            <a:latin typeface="Calibri" panose="020F0502020204030204"/>
            <a:ea typeface="+mn-ea"/>
            <a:cs typeface="+mn-cs"/>
          </a:endParaRPr>
        </a:p>
      </dsp:txBody>
      <dsp:txXfrm>
        <a:off x="2731008" y="3177161"/>
        <a:ext cx="5803393" cy="804375"/>
      </dsp:txXfrm>
    </dsp:sp>
    <dsp:sp modelId="{12A0EA5F-1926-48BF-83F6-B4F870D4B0A4}">
      <dsp:nvSpPr>
        <dsp:cNvPr id="0" name=""/>
        <dsp:cNvSpPr/>
      </dsp:nvSpPr>
      <dsp:spPr>
        <a:xfrm>
          <a:off x="0" y="4252098"/>
          <a:ext cx="2133600"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Milestones/ Dates</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4252098"/>
        <a:ext cx="2133600" cy="514800"/>
      </dsp:txXfrm>
    </dsp:sp>
    <dsp:sp modelId="{3A65A123-C233-4E3C-932E-9E4C8554CA5E}">
      <dsp:nvSpPr>
        <dsp:cNvPr id="0" name=""/>
        <dsp:cNvSpPr/>
      </dsp:nvSpPr>
      <dsp:spPr>
        <a:xfrm>
          <a:off x="2133600" y="4191402"/>
          <a:ext cx="426720" cy="636193"/>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3D0CDEF-A320-49DE-BBCD-C1B64239A42A}">
      <dsp:nvSpPr>
        <dsp:cNvPr id="0" name=""/>
        <dsp:cNvSpPr/>
      </dsp:nvSpPr>
      <dsp:spPr>
        <a:xfrm>
          <a:off x="2731008" y="4075136"/>
          <a:ext cx="5803393" cy="868725"/>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11/13 – Date of first meeting </a:t>
          </a:r>
          <a:endParaRPr lang="en-US" sz="1600" kern="1200" dirty="0">
            <a:solidFill>
              <a:sysClr val="windowText" lastClr="000000"/>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Deliverables and when they are due</a:t>
          </a:r>
          <a:endParaRPr lang="en-US" sz="1600" kern="1200" dirty="0">
            <a:solidFill>
              <a:sysClr val="windowText" lastClr="000000"/>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Date each PDSA launched, completed.</a:t>
          </a:r>
          <a:endParaRPr lang="en-US" sz="1600" kern="1200" dirty="0">
            <a:solidFill>
              <a:sysClr val="windowText" lastClr="000000"/>
            </a:solidFill>
            <a:latin typeface="Calibri" panose="020F0502020204030204"/>
            <a:ea typeface="+mn-ea"/>
            <a:cs typeface="+mn-cs"/>
          </a:endParaRPr>
        </a:p>
      </dsp:txBody>
      <dsp:txXfrm>
        <a:off x="2731008" y="4075136"/>
        <a:ext cx="5803393" cy="868725"/>
      </dsp:txXfrm>
    </dsp:sp>
    <dsp:sp modelId="{7240E5F8-C9A4-4722-8F67-A02EC9104147}">
      <dsp:nvSpPr>
        <dsp:cNvPr id="0" name=""/>
        <dsp:cNvSpPr/>
      </dsp:nvSpPr>
      <dsp:spPr>
        <a:xfrm>
          <a:off x="0" y="5423561"/>
          <a:ext cx="2133600"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Scope</a:t>
          </a:r>
          <a:r>
            <a:rPr lang="en-US" sz="1200" kern="1200" dirty="0" smtClean="0">
              <a:solidFill>
                <a:sysClr val="windowText" lastClr="000000">
                  <a:hueOff val="0"/>
                  <a:satOff val="0"/>
                  <a:lumOff val="0"/>
                  <a:alphaOff val="0"/>
                </a:sysClr>
              </a:solidFill>
              <a:latin typeface="Calibri" panose="020F0502020204030204"/>
              <a:ea typeface="+mn-ea"/>
              <a:cs typeface="+mn-cs"/>
            </a:rPr>
            <a:t> </a:t>
          </a:r>
          <a:endParaRPr lang="en-US" sz="1100" b="0" kern="1200" dirty="0">
            <a:solidFill>
              <a:sysClr val="windowText" lastClr="000000">
                <a:hueOff val="0"/>
                <a:satOff val="0"/>
                <a:lumOff val="0"/>
                <a:alphaOff val="0"/>
              </a:sysClr>
            </a:solidFill>
            <a:latin typeface="Calibri" panose="020F0502020204030204"/>
            <a:ea typeface="+mn-ea"/>
            <a:cs typeface="+mn-cs"/>
          </a:endParaRPr>
        </a:p>
      </dsp:txBody>
      <dsp:txXfrm>
        <a:off x="0" y="5423561"/>
        <a:ext cx="2133600" cy="514800"/>
      </dsp:txXfrm>
    </dsp:sp>
    <dsp:sp modelId="{F153D6AF-CB77-4456-B3AF-AA29308BA3EF}">
      <dsp:nvSpPr>
        <dsp:cNvPr id="0" name=""/>
        <dsp:cNvSpPr/>
      </dsp:nvSpPr>
      <dsp:spPr>
        <a:xfrm>
          <a:off x="2133600" y="5231386"/>
          <a:ext cx="426720" cy="899149"/>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DB6B1F6-7160-4409-B1BE-7A15B209AB12}">
      <dsp:nvSpPr>
        <dsp:cNvPr id="0" name=""/>
        <dsp:cNvSpPr/>
      </dsp:nvSpPr>
      <dsp:spPr>
        <a:xfrm>
          <a:off x="2731008" y="5037461"/>
          <a:ext cx="5803393" cy="1287000"/>
        </a:xfrm>
        <a:prstGeom prst="rect">
          <a:avLst/>
        </a:prstGeom>
        <a:gradFill rotWithShape="0">
          <a:gsLst>
            <a:gs pos="0">
              <a:srgbClr val="4472C4">
                <a:hueOff val="-7353344"/>
                <a:satOff val="-10228"/>
                <a:lumOff val="-3922"/>
                <a:alphaOff val="0"/>
                <a:lumMod val="110000"/>
                <a:satMod val="105000"/>
                <a:tint val="67000"/>
              </a:srgbClr>
            </a:gs>
            <a:gs pos="50000">
              <a:srgbClr val="4472C4">
                <a:hueOff val="-7353344"/>
                <a:satOff val="-10228"/>
                <a:lumOff val="-3922"/>
                <a:alphaOff val="0"/>
                <a:lumMod val="105000"/>
                <a:satMod val="103000"/>
                <a:tint val="73000"/>
              </a:srgbClr>
            </a:gs>
            <a:gs pos="100000">
              <a:srgbClr val="4472C4">
                <a:hueOff val="-7353344"/>
                <a:satOff val="-10228"/>
                <a:lumOff val="-3922"/>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First step: Choose project topic – Discuss with different providers ideas they may have for QI projects</a:t>
          </a:r>
          <a:endParaRPr lang="en-US" sz="1600" kern="1200" dirty="0">
            <a:solidFill>
              <a:sysClr val="windowText" lastClr="000000"/>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Last step: Provide education to providers regarding where parent knowledge may be lacking and what interventions may be most helpful</a:t>
          </a:r>
          <a:endParaRPr lang="en-US" sz="1600" kern="1200" dirty="0">
            <a:solidFill>
              <a:sysClr val="windowText" lastClr="000000"/>
            </a:solidFill>
            <a:latin typeface="Calibri" panose="020F0502020204030204"/>
            <a:ea typeface="+mn-ea"/>
            <a:cs typeface="+mn-cs"/>
          </a:endParaRPr>
        </a:p>
      </dsp:txBody>
      <dsp:txXfrm>
        <a:off x="2731008" y="5037461"/>
        <a:ext cx="5803393" cy="1287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0A0CF-98D3-4A0C-9072-749E075594E9}">
      <dsp:nvSpPr>
        <dsp:cNvPr id="0" name=""/>
        <dsp:cNvSpPr/>
      </dsp:nvSpPr>
      <dsp:spPr>
        <a:xfrm>
          <a:off x="0" y="17992"/>
          <a:ext cx="2133600"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We aim to improve</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17992"/>
        <a:ext cx="2133600" cy="851400"/>
      </dsp:txXfrm>
    </dsp:sp>
    <dsp:sp modelId="{6D570D22-2400-4AA0-ABD0-D7025A0FB700}">
      <dsp:nvSpPr>
        <dsp:cNvPr id="0" name=""/>
        <dsp:cNvSpPr/>
      </dsp:nvSpPr>
      <dsp:spPr>
        <a:xfrm>
          <a:off x="2133600" y="195007"/>
          <a:ext cx="426720" cy="497370"/>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17170AC-1F0C-4EB3-A65A-0D85CEB86422}">
      <dsp:nvSpPr>
        <dsp:cNvPr id="0" name=""/>
        <dsp:cNvSpPr/>
      </dsp:nvSpPr>
      <dsp:spPr>
        <a:xfrm>
          <a:off x="2731008" y="17992"/>
          <a:ext cx="5803393" cy="85140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Rates of continued breastfeeding in mothers of newborns </a:t>
          </a:r>
          <a:endParaRPr lang="en-US" sz="1600" kern="1200" dirty="0">
            <a:solidFill>
              <a:sysClr val="windowText" lastClr="000000"/>
            </a:solidFill>
            <a:latin typeface="Calibri" panose="020F0502020204030204"/>
            <a:ea typeface="+mn-ea"/>
            <a:cs typeface="+mn-cs"/>
          </a:endParaRPr>
        </a:p>
      </dsp:txBody>
      <dsp:txXfrm>
        <a:off x="2731008" y="17992"/>
        <a:ext cx="5803393" cy="851400"/>
      </dsp:txXfrm>
    </dsp:sp>
    <dsp:sp modelId="{115C7564-30C5-4A8F-8876-466BC249709D}">
      <dsp:nvSpPr>
        <dsp:cNvPr id="0" name=""/>
        <dsp:cNvSpPr/>
      </dsp:nvSpPr>
      <dsp:spPr>
        <a:xfrm>
          <a:off x="0" y="1024192"/>
          <a:ext cx="2133600"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In</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1024192"/>
        <a:ext cx="2133600" cy="851400"/>
      </dsp:txXfrm>
    </dsp:sp>
    <dsp:sp modelId="{D50D5F9A-76DC-4C6E-B6B4-7840225F3BD9}">
      <dsp:nvSpPr>
        <dsp:cNvPr id="0" name=""/>
        <dsp:cNvSpPr/>
      </dsp:nvSpPr>
      <dsp:spPr>
        <a:xfrm>
          <a:off x="2133600" y="1173966"/>
          <a:ext cx="426720" cy="551851"/>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1F17BF-FDD8-4613-B5BB-B9FBDFA0334C}">
      <dsp:nvSpPr>
        <dsp:cNvPr id="0" name=""/>
        <dsp:cNvSpPr/>
      </dsp:nvSpPr>
      <dsp:spPr>
        <a:xfrm>
          <a:off x="2731008" y="1024192"/>
          <a:ext cx="5803393" cy="85140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Hartford – Connecticut Children’s at CHC</a:t>
          </a:r>
          <a:endParaRPr lang="en-US" sz="1600" kern="1200" dirty="0">
            <a:solidFill>
              <a:sysClr val="windowText" lastClr="000000"/>
            </a:solidFill>
            <a:latin typeface="Calibri" panose="020F0502020204030204"/>
            <a:ea typeface="+mn-ea"/>
            <a:cs typeface="+mn-cs"/>
          </a:endParaRPr>
        </a:p>
      </dsp:txBody>
      <dsp:txXfrm>
        <a:off x="2731008" y="1024192"/>
        <a:ext cx="5803393" cy="851400"/>
      </dsp:txXfrm>
    </dsp:sp>
    <dsp:sp modelId="{9D077E78-0E9C-46AD-8A74-7B3899C15CD8}">
      <dsp:nvSpPr>
        <dsp:cNvPr id="0" name=""/>
        <dsp:cNvSpPr/>
      </dsp:nvSpPr>
      <dsp:spPr>
        <a:xfrm>
          <a:off x="0" y="2030392"/>
          <a:ext cx="2133600"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The process begins with</a:t>
          </a:r>
          <a:endParaRPr lang="en-US" sz="2100" b="1" kern="1200" dirty="0">
            <a:solidFill>
              <a:sysClr val="windowText" lastClr="000000">
                <a:hueOff val="0"/>
                <a:satOff val="0"/>
                <a:lumOff val="0"/>
                <a:alphaOff val="0"/>
              </a:sysClr>
            </a:solidFill>
            <a:latin typeface="Calibri" panose="020F0502020204030204"/>
            <a:ea typeface="+mn-ea"/>
            <a:cs typeface="+mn-cs"/>
          </a:endParaRPr>
        </a:p>
      </dsp:txBody>
      <dsp:txXfrm>
        <a:off x="0" y="2030392"/>
        <a:ext cx="2133600" cy="851400"/>
      </dsp:txXfrm>
    </dsp:sp>
    <dsp:sp modelId="{3F17E1D1-AB1D-4C0D-9B27-E12DB15ADE55}">
      <dsp:nvSpPr>
        <dsp:cNvPr id="0" name=""/>
        <dsp:cNvSpPr/>
      </dsp:nvSpPr>
      <dsp:spPr>
        <a:xfrm>
          <a:off x="2133600" y="2194980"/>
          <a:ext cx="426720" cy="522223"/>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7414293-2DD2-476B-96CA-CF84F88EA85C}">
      <dsp:nvSpPr>
        <dsp:cNvPr id="0" name=""/>
        <dsp:cNvSpPr/>
      </dsp:nvSpPr>
      <dsp:spPr>
        <a:xfrm>
          <a:off x="2731008" y="2030392"/>
          <a:ext cx="5803393" cy="851400"/>
        </a:xfrm>
        <a:prstGeom prst="rect">
          <a:avLst/>
        </a:prstGeo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Asking fellow providers what barriers they often hear about from patients </a:t>
          </a:r>
          <a:endParaRPr lang="en-US" sz="1600" kern="1200" dirty="0">
            <a:solidFill>
              <a:sysClr val="windowText" lastClr="000000"/>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Crafting a survey to use with new mothers </a:t>
          </a:r>
          <a:endParaRPr lang="en-US" sz="1600" kern="1200" dirty="0">
            <a:solidFill>
              <a:sysClr val="windowText" lastClr="000000"/>
            </a:solidFill>
            <a:latin typeface="Calibri" panose="020F0502020204030204"/>
            <a:ea typeface="+mn-ea"/>
            <a:cs typeface="+mn-cs"/>
          </a:endParaRPr>
        </a:p>
      </dsp:txBody>
      <dsp:txXfrm>
        <a:off x="2731008" y="2030392"/>
        <a:ext cx="5803393" cy="851400"/>
      </dsp:txXfrm>
    </dsp:sp>
    <dsp:sp modelId="{21E230A2-64D0-4C8B-854F-5F59CC7EA649}">
      <dsp:nvSpPr>
        <dsp:cNvPr id="0" name=""/>
        <dsp:cNvSpPr/>
      </dsp:nvSpPr>
      <dsp:spPr>
        <a:xfrm>
          <a:off x="0" y="3036592"/>
          <a:ext cx="2133600"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The process ends with</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3036592"/>
        <a:ext cx="2133600" cy="851400"/>
      </dsp:txXfrm>
    </dsp:sp>
    <dsp:sp modelId="{BEEEAB6E-FEEE-4F83-B0ED-A139C5EAF7B5}">
      <dsp:nvSpPr>
        <dsp:cNvPr id="0" name=""/>
        <dsp:cNvSpPr/>
      </dsp:nvSpPr>
      <dsp:spPr>
        <a:xfrm>
          <a:off x="2133600" y="3178554"/>
          <a:ext cx="426720" cy="567475"/>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CBBEEB6-2E01-4AE7-A6CA-C6E79DDB90FB}">
      <dsp:nvSpPr>
        <dsp:cNvPr id="0" name=""/>
        <dsp:cNvSpPr/>
      </dsp:nvSpPr>
      <dsp:spPr>
        <a:xfrm>
          <a:off x="2731008" y="3036592"/>
          <a:ext cx="5803393" cy="851400"/>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Pinpointing the main barriers the mother’s of patients in Hartford come across and providing education/resources</a:t>
          </a:r>
          <a:endParaRPr lang="en-US" sz="1600" kern="1200" dirty="0">
            <a:solidFill>
              <a:sysClr val="windowText" lastClr="000000"/>
            </a:solidFill>
            <a:latin typeface="Calibri" panose="020F0502020204030204"/>
            <a:ea typeface="+mn-ea"/>
            <a:cs typeface="+mn-cs"/>
          </a:endParaRPr>
        </a:p>
      </dsp:txBody>
      <dsp:txXfrm>
        <a:off x="2731008" y="3036592"/>
        <a:ext cx="5803393" cy="851400"/>
      </dsp:txXfrm>
    </dsp:sp>
    <dsp:sp modelId="{7322587A-D17B-491D-A5C5-528BA13D75A5}">
      <dsp:nvSpPr>
        <dsp:cNvPr id="0" name=""/>
        <dsp:cNvSpPr/>
      </dsp:nvSpPr>
      <dsp:spPr>
        <a:xfrm>
          <a:off x="0" y="4162520"/>
          <a:ext cx="2133600"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Working on this now we expect</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4162520"/>
        <a:ext cx="2133600" cy="851400"/>
      </dsp:txXfrm>
    </dsp:sp>
    <dsp:sp modelId="{5A73C570-93D4-4BB4-A97B-49E93FBB10AF}">
      <dsp:nvSpPr>
        <dsp:cNvPr id="0" name=""/>
        <dsp:cNvSpPr/>
      </dsp:nvSpPr>
      <dsp:spPr>
        <a:xfrm>
          <a:off x="2133600" y="4206731"/>
          <a:ext cx="426720" cy="76297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C79C7C-3729-4806-AAEE-46D8F6DADC47}">
      <dsp:nvSpPr>
        <dsp:cNvPr id="0" name=""/>
        <dsp:cNvSpPr/>
      </dsp:nvSpPr>
      <dsp:spPr>
        <a:xfrm>
          <a:off x="2731008" y="4042792"/>
          <a:ext cx="5803393" cy="1090856"/>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Increase the support services for mothers in our clinic</a:t>
          </a:r>
          <a:endParaRPr lang="en-US" sz="1600" kern="1200" dirty="0">
            <a:solidFill>
              <a:sysClr val="windowText" lastClr="000000"/>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Increase rates of breastfed babies in clinic</a:t>
          </a:r>
          <a:endParaRPr lang="en-US" sz="1600" kern="1200" dirty="0">
            <a:solidFill>
              <a:sysClr val="windowText" lastClr="000000"/>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Decrease rate of issues patients come across with WIC and formula needs </a:t>
          </a:r>
          <a:endParaRPr lang="en-US" sz="1600" kern="1200" dirty="0">
            <a:solidFill>
              <a:sysClr val="windowText" lastClr="000000"/>
            </a:solidFill>
            <a:latin typeface="Calibri" panose="020F0502020204030204"/>
            <a:ea typeface="+mn-ea"/>
            <a:cs typeface="+mn-cs"/>
          </a:endParaRPr>
        </a:p>
      </dsp:txBody>
      <dsp:txXfrm>
        <a:off x="2731008" y="4042792"/>
        <a:ext cx="5803393" cy="1090856"/>
      </dsp:txXfrm>
    </dsp:sp>
    <dsp:sp modelId="{12A0EA5F-1926-48BF-83F6-B4F870D4B0A4}">
      <dsp:nvSpPr>
        <dsp:cNvPr id="0" name=""/>
        <dsp:cNvSpPr/>
      </dsp:nvSpPr>
      <dsp:spPr>
        <a:xfrm>
          <a:off x="0" y="5381570"/>
          <a:ext cx="2133600"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It is important to work on this now because</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5381570"/>
        <a:ext cx="2133600" cy="851400"/>
      </dsp:txXfrm>
    </dsp:sp>
    <dsp:sp modelId="{3A65A123-C233-4E3C-932E-9E4C8554CA5E}">
      <dsp:nvSpPr>
        <dsp:cNvPr id="0" name=""/>
        <dsp:cNvSpPr/>
      </dsp:nvSpPr>
      <dsp:spPr>
        <a:xfrm>
          <a:off x="2133600" y="5427321"/>
          <a:ext cx="426720" cy="75989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3D0CDEF-A320-49DE-BBCD-C1B64239A42A}">
      <dsp:nvSpPr>
        <dsp:cNvPr id="0" name=""/>
        <dsp:cNvSpPr/>
      </dsp:nvSpPr>
      <dsp:spPr>
        <a:xfrm>
          <a:off x="2731008" y="5288448"/>
          <a:ext cx="5803393" cy="1037643"/>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In a low income area breastmilk is the healthiest source of nutrition for baby and also free, it just takes a lot of work, so we want to find ways to provide moms with the assistance they need so their funds can go to other needs</a:t>
          </a:r>
          <a:endParaRPr lang="en-US" sz="1600" kern="1200" dirty="0">
            <a:solidFill>
              <a:sysClr val="windowText" lastClr="000000"/>
            </a:solidFill>
            <a:latin typeface="Calibri" panose="020F0502020204030204"/>
            <a:ea typeface="+mn-ea"/>
            <a:cs typeface="+mn-cs"/>
          </a:endParaRPr>
        </a:p>
      </dsp:txBody>
      <dsp:txXfrm>
        <a:off x="2731008" y="5288448"/>
        <a:ext cx="5803393" cy="1037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0A0CF-98D3-4A0C-9072-749E075594E9}">
      <dsp:nvSpPr>
        <dsp:cNvPr id="0" name=""/>
        <dsp:cNvSpPr/>
      </dsp:nvSpPr>
      <dsp:spPr>
        <a:xfrm>
          <a:off x="0" y="63864"/>
          <a:ext cx="2133600"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Problem Statement</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63864"/>
        <a:ext cx="2133600" cy="514800"/>
      </dsp:txXfrm>
    </dsp:sp>
    <dsp:sp modelId="{6D570D22-2400-4AA0-ABD0-D7025A0FB700}">
      <dsp:nvSpPr>
        <dsp:cNvPr id="0" name=""/>
        <dsp:cNvSpPr/>
      </dsp:nvSpPr>
      <dsp:spPr>
        <a:xfrm>
          <a:off x="2133600" y="152100"/>
          <a:ext cx="426720" cy="33832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17170AC-1F0C-4EB3-A65A-0D85CEB86422}">
      <dsp:nvSpPr>
        <dsp:cNvPr id="0" name=""/>
        <dsp:cNvSpPr/>
      </dsp:nvSpPr>
      <dsp:spPr>
        <a:xfrm>
          <a:off x="2731008" y="31689"/>
          <a:ext cx="5803393" cy="57915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Lack of consistent process to manage the mediation management and administration of </a:t>
          </a:r>
          <a:r>
            <a:rPr lang="en-US" sz="1600" kern="1200" dirty="0" err="1" smtClean="0">
              <a:solidFill>
                <a:sysClr val="windowText" lastClr="000000"/>
              </a:solidFill>
              <a:latin typeface="Calibri" panose="020F0502020204030204"/>
              <a:ea typeface="+mn-ea"/>
              <a:cs typeface="+mn-cs"/>
            </a:rPr>
            <a:t>sublocade</a:t>
          </a:r>
          <a:r>
            <a:rPr lang="en-US" sz="1600" kern="1200" dirty="0" smtClean="0">
              <a:solidFill>
                <a:sysClr val="windowText" lastClr="000000"/>
              </a:solidFill>
              <a:latin typeface="Calibri" panose="020F0502020204030204"/>
              <a:ea typeface="+mn-ea"/>
              <a:cs typeface="+mn-cs"/>
            </a:rPr>
            <a:t> injections</a:t>
          </a:r>
          <a:endParaRPr lang="en-US" sz="1600" kern="1200" dirty="0">
            <a:solidFill>
              <a:sysClr val="windowText" lastClr="000000"/>
            </a:solidFill>
            <a:latin typeface="Calibri" panose="020F0502020204030204"/>
            <a:ea typeface="+mn-ea"/>
            <a:cs typeface="+mn-cs"/>
          </a:endParaRPr>
        </a:p>
      </dsp:txBody>
      <dsp:txXfrm>
        <a:off x="2731008" y="31689"/>
        <a:ext cx="5803393" cy="579150"/>
      </dsp:txXfrm>
    </dsp:sp>
    <dsp:sp modelId="{115C7564-30C5-4A8F-8876-466BC249709D}">
      <dsp:nvSpPr>
        <dsp:cNvPr id="0" name=""/>
        <dsp:cNvSpPr/>
      </dsp:nvSpPr>
      <dsp:spPr>
        <a:xfrm>
          <a:off x="0" y="736614"/>
          <a:ext cx="2133600"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Team Members</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736614"/>
        <a:ext cx="2133600" cy="514800"/>
      </dsp:txXfrm>
    </dsp:sp>
    <dsp:sp modelId="{D50D5F9A-76DC-4C6E-B6B4-7840225F3BD9}">
      <dsp:nvSpPr>
        <dsp:cNvPr id="0" name=""/>
        <dsp:cNvSpPr/>
      </dsp:nvSpPr>
      <dsp:spPr>
        <a:xfrm>
          <a:off x="2133600" y="806320"/>
          <a:ext cx="426720" cy="37538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1F17BF-FDD8-4613-B5BB-B9FBDFA0334C}">
      <dsp:nvSpPr>
        <dsp:cNvPr id="0" name=""/>
        <dsp:cNvSpPr/>
      </dsp:nvSpPr>
      <dsp:spPr>
        <a:xfrm>
          <a:off x="2731008" y="704439"/>
          <a:ext cx="5803393" cy="57915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Hillary Miller, Martha Darnall, medical providers, pharmacy staff, nursing team  </a:t>
          </a:r>
          <a:endParaRPr lang="en-US" sz="1600" kern="1200" dirty="0">
            <a:solidFill>
              <a:sysClr val="windowText" lastClr="000000"/>
            </a:solidFill>
            <a:latin typeface="Calibri" panose="020F0502020204030204"/>
            <a:ea typeface="+mn-ea"/>
            <a:cs typeface="+mn-cs"/>
          </a:endParaRPr>
        </a:p>
      </dsp:txBody>
      <dsp:txXfrm>
        <a:off x="2731008" y="704439"/>
        <a:ext cx="5803393" cy="579150"/>
      </dsp:txXfrm>
    </dsp:sp>
    <dsp:sp modelId="{9D077E78-0E9C-46AD-8A74-7B3899C15CD8}">
      <dsp:nvSpPr>
        <dsp:cNvPr id="0" name=""/>
        <dsp:cNvSpPr/>
      </dsp:nvSpPr>
      <dsp:spPr>
        <a:xfrm>
          <a:off x="0" y="1590348"/>
          <a:ext cx="2133600" cy="852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Central Question/ Why</a:t>
          </a:r>
          <a:r>
            <a:rPr lang="en-US" sz="1800" b="1" kern="1200" baseline="0" dirty="0" smtClean="0">
              <a:solidFill>
                <a:sysClr val="windowText" lastClr="000000">
                  <a:hueOff val="0"/>
                  <a:satOff val="0"/>
                  <a:lumOff val="0"/>
                  <a:alphaOff val="0"/>
                </a:sysClr>
              </a:solidFill>
              <a:latin typeface="Calibri" panose="020F0502020204030204"/>
              <a:ea typeface="+mn-ea"/>
              <a:cs typeface="+mn-cs"/>
            </a:rPr>
            <a:t> work on this now?</a:t>
          </a:r>
          <a:endParaRPr lang="en-US" sz="2100" b="1" kern="1200" dirty="0">
            <a:solidFill>
              <a:sysClr val="windowText" lastClr="000000">
                <a:hueOff val="0"/>
                <a:satOff val="0"/>
                <a:lumOff val="0"/>
                <a:alphaOff val="0"/>
              </a:sysClr>
            </a:solidFill>
            <a:latin typeface="Calibri" panose="020F0502020204030204"/>
            <a:ea typeface="+mn-ea"/>
            <a:cs typeface="+mn-cs"/>
          </a:endParaRPr>
        </a:p>
      </dsp:txBody>
      <dsp:txXfrm>
        <a:off x="0" y="1590348"/>
        <a:ext cx="2133600" cy="852637"/>
      </dsp:txXfrm>
    </dsp:sp>
    <dsp:sp modelId="{3F17E1D1-AB1D-4C0D-9B27-E12DB15ADE55}">
      <dsp:nvSpPr>
        <dsp:cNvPr id="0" name=""/>
        <dsp:cNvSpPr/>
      </dsp:nvSpPr>
      <dsp:spPr>
        <a:xfrm>
          <a:off x="2133600" y="1624430"/>
          <a:ext cx="426720" cy="784473"/>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7414293-2DD2-476B-96CA-CF84F88EA85C}">
      <dsp:nvSpPr>
        <dsp:cNvPr id="0" name=""/>
        <dsp:cNvSpPr/>
      </dsp:nvSpPr>
      <dsp:spPr>
        <a:xfrm>
          <a:off x="2731008" y="1377189"/>
          <a:ext cx="5803393" cy="1278956"/>
        </a:xfrm>
        <a:prstGeom prst="rect">
          <a:avLst/>
        </a:prstGeo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Pharmacy changes and ECW prescription updates have made it difficult for streamlined access for providers to both prescribe and administer </a:t>
          </a:r>
          <a:r>
            <a:rPr lang="en-US" sz="1600" kern="1200" dirty="0" err="1" smtClean="0">
              <a:solidFill>
                <a:sysClr val="windowText" lastClr="000000"/>
              </a:solidFill>
              <a:latin typeface="Calibri" panose="020F0502020204030204"/>
              <a:ea typeface="+mn-ea"/>
              <a:cs typeface="+mn-cs"/>
            </a:rPr>
            <a:t>sublocade</a:t>
          </a:r>
          <a:r>
            <a:rPr lang="en-US" sz="1600" kern="1200" dirty="0" smtClean="0">
              <a:solidFill>
                <a:sysClr val="windowText" lastClr="000000"/>
              </a:solidFill>
              <a:latin typeface="Calibri" panose="020F0502020204030204"/>
              <a:ea typeface="+mn-ea"/>
              <a:cs typeface="+mn-cs"/>
            </a:rPr>
            <a:t>  </a:t>
          </a:r>
          <a:endParaRPr lang="en-US" sz="1600" kern="1200" dirty="0">
            <a:solidFill>
              <a:sysClr val="windowText" lastClr="000000"/>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Increase in need for streamlined ordering and administration processes for </a:t>
          </a:r>
          <a:r>
            <a:rPr lang="en-US" sz="1600" kern="1200" dirty="0" err="1" smtClean="0">
              <a:solidFill>
                <a:sysClr val="windowText" lastClr="000000"/>
              </a:solidFill>
              <a:latin typeface="Calibri" panose="020F0502020204030204"/>
              <a:ea typeface="+mn-ea"/>
              <a:cs typeface="+mn-cs"/>
            </a:rPr>
            <a:t>sublocade</a:t>
          </a:r>
          <a:r>
            <a:rPr lang="en-US" sz="1600" kern="1200" dirty="0" smtClean="0">
              <a:solidFill>
                <a:sysClr val="windowText" lastClr="000000"/>
              </a:solidFill>
              <a:latin typeface="Calibri" panose="020F0502020204030204"/>
              <a:ea typeface="+mn-ea"/>
              <a:cs typeface="+mn-cs"/>
            </a:rPr>
            <a:t> injection </a:t>
          </a:r>
          <a:endParaRPr lang="en-US" sz="1600" kern="1200" dirty="0">
            <a:solidFill>
              <a:sysClr val="windowText" lastClr="000000"/>
            </a:solidFill>
            <a:latin typeface="Calibri" panose="020F0502020204030204"/>
            <a:ea typeface="+mn-ea"/>
            <a:cs typeface="+mn-cs"/>
          </a:endParaRPr>
        </a:p>
      </dsp:txBody>
      <dsp:txXfrm>
        <a:off x="2731008" y="1377189"/>
        <a:ext cx="5803393" cy="1278956"/>
      </dsp:txXfrm>
    </dsp:sp>
    <dsp:sp modelId="{21E230A2-64D0-4C8B-854F-5F59CC7EA649}">
      <dsp:nvSpPr>
        <dsp:cNvPr id="0" name=""/>
        <dsp:cNvSpPr/>
      </dsp:nvSpPr>
      <dsp:spPr>
        <a:xfrm>
          <a:off x="0" y="3135845"/>
          <a:ext cx="2133600"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Measures</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3135845"/>
        <a:ext cx="2133600" cy="514800"/>
      </dsp:txXfrm>
    </dsp:sp>
    <dsp:sp modelId="{BEEEAB6E-FEEE-4F83-B0ED-A139C5EAF7B5}">
      <dsp:nvSpPr>
        <dsp:cNvPr id="0" name=""/>
        <dsp:cNvSpPr/>
      </dsp:nvSpPr>
      <dsp:spPr>
        <a:xfrm>
          <a:off x="2133600" y="2964340"/>
          <a:ext cx="426720" cy="857811"/>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CBBEEB6-2E01-4AE7-A6CA-C6E79DDB90FB}">
      <dsp:nvSpPr>
        <dsp:cNvPr id="0" name=""/>
        <dsp:cNvSpPr/>
      </dsp:nvSpPr>
      <dsp:spPr>
        <a:xfrm>
          <a:off x="2731008" y="2749745"/>
          <a:ext cx="5803393" cy="1287000"/>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How many new patients at the Meriden site are able to be prescribed and maintained on </a:t>
          </a:r>
          <a:r>
            <a:rPr lang="en-US" sz="1600" kern="1200" dirty="0" err="1" smtClean="0">
              <a:solidFill>
                <a:sysClr val="windowText" lastClr="000000"/>
              </a:solidFill>
              <a:latin typeface="Calibri" panose="020F0502020204030204"/>
              <a:ea typeface="+mn-ea"/>
              <a:cs typeface="+mn-cs"/>
            </a:rPr>
            <a:t>sublocade</a:t>
          </a:r>
          <a:r>
            <a:rPr lang="en-US" sz="1600" kern="1200" dirty="0" smtClean="0">
              <a:solidFill>
                <a:sysClr val="windowText" lastClr="000000"/>
              </a:solidFill>
              <a:latin typeface="Calibri" panose="020F0502020204030204"/>
              <a:ea typeface="+mn-ea"/>
              <a:cs typeface="+mn-cs"/>
            </a:rPr>
            <a:t>?</a:t>
          </a:r>
          <a:endParaRPr lang="en-US" sz="1600" kern="1200" dirty="0">
            <a:solidFill>
              <a:sysClr val="windowText" lastClr="000000"/>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Standardized prescriber ordering processes to allow for streamlined connection with pharmacy team and support staff to allow for increased access to </a:t>
          </a:r>
          <a:r>
            <a:rPr lang="en-US" sz="1600" kern="1200" dirty="0" err="1" smtClean="0">
              <a:solidFill>
                <a:sysClr val="windowText" lastClr="000000"/>
              </a:solidFill>
              <a:latin typeface="Calibri" panose="020F0502020204030204"/>
              <a:ea typeface="+mn-ea"/>
              <a:cs typeface="+mn-cs"/>
            </a:rPr>
            <a:t>sublocade</a:t>
          </a:r>
          <a:r>
            <a:rPr lang="en-US" sz="1600" kern="1200" dirty="0" smtClean="0">
              <a:solidFill>
                <a:sysClr val="windowText" lastClr="000000"/>
              </a:solidFill>
              <a:latin typeface="Calibri" panose="020F0502020204030204"/>
              <a:ea typeface="+mn-ea"/>
              <a:cs typeface="+mn-cs"/>
            </a:rPr>
            <a:t> for patients </a:t>
          </a:r>
          <a:endParaRPr lang="en-US" sz="1600" kern="1200" dirty="0">
            <a:solidFill>
              <a:sysClr val="windowText" lastClr="000000"/>
            </a:solidFill>
            <a:latin typeface="Calibri" panose="020F0502020204030204"/>
            <a:ea typeface="+mn-ea"/>
            <a:cs typeface="+mn-cs"/>
          </a:endParaRPr>
        </a:p>
      </dsp:txBody>
      <dsp:txXfrm>
        <a:off x="2731008" y="2749745"/>
        <a:ext cx="5803393" cy="1287000"/>
      </dsp:txXfrm>
    </dsp:sp>
    <dsp:sp modelId="{7322587A-D17B-491D-A5C5-528BA13D75A5}">
      <dsp:nvSpPr>
        <dsp:cNvPr id="0" name=""/>
        <dsp:cNvSpPr/>
      </dsp:nvSpPr>
      <dsp:spPr>
        <a:xfrm>
          <a:off x="0" y="4275133"/>
          <a:ext cx="2133600"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Goal Statement</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4275133"/>
        <a:ext cx="2133600" cy="514800"/>
      </dsp:txXfrm>
    </dsp:sp>
    <dsp:sp modelId="{5A73C570-93D4-4BB4-A97B-49E93FBB10AF}">
      <dsp:nvSpPr>
        <dsp:cNvPr id="0" name=""/>
        <dsp:cNvSpPr/>
      </dsp:nvSpPr>
      <dsp:spPr>
        <a:xfrm>
          <a:off x="2133600" y="4251231"/>
          <a:ext cx="426720" cy="562604"/>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C79C7C-3729-4806-AAEE-46D8F6DADC47}">
      <dsp:nvSpPr>
        <dsp:cNvPr id="0" name=""/>
        <dsp:cNvSpPr/>
      </dsp:nvSpPr>
      <dsp:spPr>
        <a:xfrm>
          <a:off x="2731008" y="4130345"/>
          <a:ext cx="5803393" cy="804375"/>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Define the process to both order and administer </a:t>
          </a:r>
          <a:r>
            <a:rPr lang="en-US" sz="1600" kern="1200" dirty="0" err="1" smtClean="0">
              <a:solidFill>
                <a:sysClr val="windowText" lastClr="000000"/>
              </a:solidFill>
              <a:latin typeface="Calibri" panose="020F0502020204030204"/>
              <a:ea typeface="+mn-ea"/>
              <a:cs typeface="+mn-cs"/>
            </a:rPr>
            <a:t>sublocade</a:t>
          </a:r>
          <a:r>
            <a:rPr lang="en-US" sz="1600" kern="1200" dirty="0" smtClean="0">
              <a:solidFill>
                <a:sysClr val="windowText" lastClr="000000"/>
              </a:solidFill>
              <a:latin typeface="Calibri" panose="020F0502020204030204"/>
              <a:ea typeface="+mn-ea"/>
              <a:cs typeface="+mn-cs"/>
            </a:rPr>
            <a:t> to increase the number of patients able to receive </a:t>
          </a:r>
          <a:r>
            <a:rPr lang="en-US" sz="1600" kern="1200" dirty="0" err="1" smtClean="0">
              <a:solidFill>
                <a:sysClr val="windowText" lastClr="000000"/>
              </a:solidFill>
              <a:latin typeface="Calibri" panose="020F0502020204030204"/>
              <a:ea typeface="+mn-ea"/>
              <a:cs typeface="+mn-cs"/>
            </a:rPr>
            <a:t>sublocade</a:t>
          </a:r>
          <a:r>
            <a:rPr lang="en-US" sz="1600" kern="1200" dirty="0" smtClean="0">
              <a:solidFill>
                <a:sysClr val="windowText" lastClr="000000"/>
              </a:solidFill>
              <a:latin typeface="Calibri" panose="020F0502020204030204"/>
              <a:ea typeface="+mn-ea"/>
              <a:cs typeface="+mn-cs"/>
            </a:rPr>
            <a:t> injections at Meriden CHC </a:t>
          </a:r>
          <a:endParaRPr lang="en-US" sz="1600" kern="1200" dirty="0">
            <a:solidFill>
              <a:sysClr val="windowText" lastClr="000000"/>
            </a:solidFill>
            <a:latin typeface="Calibri" panose="020F0502020204030204"/>
            <a:ea typeface="+mn-ea"/>
            <a:cs typeface="+mn-cs"/>
          </a:endParaRPr>
        </a:p>
      </dsp:txBody>
      <dsp:txXfrm>
        <a:off x="2731008" y="4130345"/>
        <a:ext cx="5803393" cy="804375"/>
      </dsp:txXfrm>
    </dsp:sp>
    <dsp:sp modelId="{12A0EA5F-1926-48BF-83F6-B4F870D4B0A4}">
      <dsp:nvSpPr>
        <dsp:cNvPr id="0" name=""/>
        <dsp:cNvSpPr/>
      </dsp:nvSpPr>
      <dsp:spPr>
        <a:xfrm>
          <a:off x="0" y="5028320"/>
          <a:ext cx="2133600"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Milestones/ Dates</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5028320"/>
        <a:ext cx="2133600" cy="514800"/>
      </dsp:txXfrm>
    </dsp:sp>
    <dsp:sp modelId="{3A65A123-C233-4E3C-932E-9E4C8554CA5E}">
      <dsp:nvSpPr>
        <dsp:cNvPr id="0" name=""/>
        <dsp:cNvSpPr/>
      </dsp:nvSpPr>
      <dsp:spPr>
        <a:xfrm>
          <a:off x="2133600" y="5097218"/>
          <a:ext cx="426720" cy="377003"/>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3D0CDEF-A320-49DE-BBCD-C1B64239A42A}">
      <dsp:nvSpPr>
        <dsp:cNvPr id="0" name=""/>
        <dsp:cNvSpPr/>
      </dsp:nvSpPr>
      <dsp:spPr>
        <a:xfrm>
          <a:off x="2731008" y="5028320"/>
          <a:ext cx="5803393" cy="514800"/>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First Team Meeting-TBD Late November 2024 </a:t>
          </a:r>
          <a:endParaRPr lang="en-US" sz="1600" kern="1200" dirty="0">
            <a:solidFill>
              <a:sysClr val="windowText" lastClr="000000"/>
            </a:solidFill>
            <a:latin typeface="Calibri" panose="020F0502020204030204"/>
            <a:ea typeface="+mn-ea"/>
            <a:cs typeface="+mn-cs"/>
          </a:endParaRPr>
        </a:p>
      </dsp:txBody>
      <dsp:txXfrm>
        <a:off x="2731008" y="5028320"/>
        <a:ext cx="5803393" cy="514800"/>
      </dsp:txXfrm>
    </dsp:sp>
    <dsp:sp modelId="{7240E5F8-C9A4-4722-8F67-A02EC9104147}">
      <dsp:nvSpPr>
        <dsp:cNvPr id="0" name=""/>
        <dsp:cNvSpPr/>
      </dsp:nvSpPr>
      <dsp:spPr>
        <a:xfrm>
          <a:off x="0" y="5717158"/>
          <a:ext cx="2133600"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Scope</a:t>
          </a:r>
          <a:r>
            <a:rPr lang="en-US" sz="1200" kern="1200" dirty="0" smtClean="0">
              <a:solidFill>
                <a:sysClr val="windowText" lastClr="000000">
                  <a:hueOff val="0"/>
                  <a:satOff val="0"/>
                  <a:lumOff val="0"/>
                  <a:alphaOff val="0"/>
                </a:sysClr>
              </a:solidFill>
              <a:latin typeface="Calibri" panose="020F0502020204030204"/>
              <a:ea typeface="+mn-ea"/>
              <a:cs typeface="+mn-cs"/>
            </a:rPr>
            <a:t> </a:t>
          </a:r>
          <a:endParaRPr lang="en-US" sz="1100" b="0" kern="1200" dirty="0">
            <a:solidFill>
              <a:sysClr val="windowText" lastClr="000000">
                <a:hueOff val="0"/>
                <a:satOff val="0"/>
                <a:lumOff val="0"/>
                <a:alphaOff val="0"/>
              </a:sysClr>
            </a:solidFill>
            <a:latin typeface="Calibri" panose="020F0502020204030204"/>
            <a:ea typeface="+mn-ea"/>
            <a:cs typeface="+mn-cs"/>
          </a:endParaRPr>
        </a:p>
      </dsp:txBody>
      <dsp:txXfrm>
        <a:off x="0" y="5717158"/>
        <a:ext cx="2133600" cy="514800"/>
      </dsp:txXfrm>
    </dsp:sp>
    <dsp:sp modelId="{F153D6AF-CB77-4456-B3AF-AA29308BA3EF}">
      <dsp:nvSpPr>
        <dsp:cNvPr id="0" name=""/>
        <dsp:cNvSpPr/>
      </dsp:nvSpPr>
      <dsp:spPr>
        <a:xfrm>
          <a:off x="2133600" y="5738531"/>
          <a:ext cx="426720" cy="472053"/>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DB6B1F6-7160-4409-B1BE-7A15B209AB12}">
      <dsp:nvSpPr>
        <dsp:cNvPr id="0" name=""/>
        <dsp:cNvSpPr/>
      </dsp:nvSpPr>
      <dsp:spPr>
        <a:xfrm>
          <a:off x="2731008" y="5636720"/>
          <a:ext cx="5803393" cy="675675"/>
        </a:xfrm>
        <a:prstGeom prst="rect">
          <a:avLst/>
        </a:prstGeom>
        <a:gradFill rotWithShape="0">
          <a:gsLst>
            <a:gs pos="0">
              <a:srgbClr val="4472C4">
                <a:hueOff val="-7353344"/>
                <a:satOff val="-10228"/>
                <a:lumOff val="-3922"/>
                <a:alphaOff val="0"/>
                <a:lumMod val="110000"/>
                <a:satMod val="105000"/>
                <a:tint val="67000"/>
              </a:srgbClr>
            </a:gs>
            <a:gs pos="50000">
              <a:srgbClr val="4472C4">
                <a:hueOff val="-7353344"/>
                <a:satOff val="-10228"/>
                <a:lumOff val="-3922"/>
                <a:alphaOff val="0"/>
                <a:lumMod val="105000"/>
                <a:satMod val="103000"/>
                <a:tint val="73000"/>
              </a:srgbClr>
            </a:gs>
            <a:gs pos="100000">
              <a:srgbClr val="4472C4">
                <a:hueOff val="-7353344"/>
                <a:satOff val="-10228"/>
                <a:lumOff val="-3922"/>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b="0" kern="1200" dirty="0" smtClean="0">
              <a:solidFill>
                <a:sysClr val="windowText" lastClr="000000">
                  <a:hueOff val="0"/>
                  <a:satOff val="0"/>
                  <a:lumOff val="0"/>
                  <a:alphaOff val="0"/>
                </a:sysClr>
              </a:solidFill>
              <a:effectLst/>
              <a:latin typeface="Calibri" panose="020F0502020204030204"/>
              <a:ea typeface="+mn-ea"/>
              <a:cs typeface="+mn-cs"/>
            </a:rPr>
            <a:t>Meriden CHC </a:t>
          </a:r>
          <a:r>
            <a:rPr lang="en-US" sz="1300" b="0" kern="1200" dirty="0" err="1" smtClean="0">
              <a:solidFill>
                <a:sysClr val="windowText" lastClr="000000">
                  <a:hueOff val="0"/>
                  <a:satOff val="0"/>
                  <a:lumOff val="0"/>
                  <a:alphaOff val="0"/>
                </a:sysClr>
              </a:solidFill>
              <a:effectLst/>
              <a:latin typeface="Calibri" panose="020F0502020204030204"/>
              <a:ea typeface="+mn-ea"/>
              <a:cs typeface="+mn-cs"/>
            </a:rPr>
            <a:t>Sublocade</a:t>
          </a:r>
          <a:r>
            <a:rPr lang="en-US" sz="1300" b="0" kern="1200" dirty="0" smtClean="0">
              <a:solidFill>
                <a:sysClr val="windowText" lastClr="000000">
                  <a:hueOff val="0"/>
                  <a:satOff val="0"/>
                  <a:lumOff val="0"/>
                  <a:alphaOff val="0"/>
                </a:sysClr>
              </a:solidFill>
              <a:effectLst/>
              <a:latin typeface="Calibri" panose="020F0502020204030204"/>
              <a:ea typeface="+mn-ea"/>
              <a:cs typeface="+mn-cs"/>
            </a:rPr>
            <a:t> Management Process-starting January/February 2025</a:t>
          </a:r>
          <a:endParaRPr lang="en-US" sz="1300" kern="1200" dirty="0">
            <a:solidFill>
              <a:sysClr val="windowText" lastClr="000000"/>
            </a:solidFill>
            <a:latin typeface="Calibri" panose="020F0502020204030204"/>
            <a:ea typeface="+mn-ea"/>
            <a:cs typeface="+mn-cs"/>
          </a:endParaRPr>
        </a:p>
        <a:p>
          <a:pPr marL="114300" lvl="1" indent="-114300" algn="l" defTabSz="577850">
            <a:lnSpc>
              <a:spcPct val="90000"/>
            </a:lnSpc>
            <a:spcBef>
              <a:spcPct val="0"/>
            </a:spcBef>
            <a:spcAft>
              <a:spcPct val="15000"/>
            </a:spcAft>
            <a:buChar char="••"/>
          </a:pPr>
          <a:r>
            <a:rPr lang="en-US" sz="1300" kern="1200" dirty="0" smtClean="0">
              <a:solidFill>
                <a:sysClr val="windowText" lastClr="000000"/>
              </a:solidFill>
              <a:latin typeface="Calibri" panose="020F0502020204030204"/>
              <a:ea typeface="+mn-ea"/>
              <a:cs typeface="+mn-cs"/>
            </a:rPr>
            <a:t>Starting at patient eligible for </a:t>
          </a:r>
          <a:r>
            <a:rPr lang="en-US" sz="1300" kern="1200" dirty="0" err="1" smtClean="0">
              <a:solidFill>
                <a:sysClr val="windowText" lastClr="000000"/>
              </a:solidFill>
              <a:latin typeface="Calibri" panose="020F0502020204030204"/>
              <a:ea typeface="+mn-ea"/>
              <a:cs typeface="+mn-cs"/>
            </a:rPr>
            <a:t>sublocade</a:t>
          </a:r>
          <a:r>
            <a:rPr lang="en-US" sz="1300" kern="1200" dirty="0" smtClean="0">
              <a:solidFill>
                <a:sysClr val="windowText" lastClr="000000"/>
              </a:solidFill>
              <a:latin typeface="Calibri" panose="020F0502020204030204"/>
              <a:ea typeface="+mn-ea"/>
              <a:cs typeface="+mn-cs"/>
            </a:rPr>
            <a:t> and ending with provider being able to have </a:t>
          </a:r>
          <a:r>
            <a:rPr lang="en-US" sz="1300" kern="1200" dirty="0" err="1" smtClean="0">
              <a:solidFill>
                <a:sysClr val="windowText" lastClr="000000"/>
              </a:solidFill>
              <a:latin typeface="Calibri" panose="020F0502020204030204"/>
              <a:ea typeface="+mn-ea"/>
              <a:cs typeface="+mn-cs"/>
            </a:rPr>
            <a:t>sublocade</a:t>
          </a:r>
          <a:r>
            <a:rPr lang="en-US" sz="1300" kern="1200" dirty="0" smtClean="0">
              <a:solidFill>
                <a:sysClr val="windowText" lastClr="000000"/>
              </a:solidFill>
              <a:latin typeface="Calibri" panose="020F0502020204030204"/>
              <a:ea typeface="+mn-ea"/>
              <a:cs typeface="+mn-cs"/>
            </a:rPr>
            <a:t> ordered and patient being able to receive </a:t>
          </a:r>
          <a:r>
            <a:rPr lang="en-US" sz="1300" kern="1200" dirty="0" err="1" smtClean="0">
              <a:solidFill>
                <a:sysClr val="windowText" lastClr="000000"/>
              </a:solidFill>
              <a:latin typeface="Calibri" panose="020F0502020204030204"/>
              <a:ea typeface="+mn-ea"/>
              <a:cs typeface="+mn-cs"/>
            </a:rPr>
            <a:t>sublocade</a:t>
          </a:r>
          <a:r>
            <a:rPr lang="en-US" sz="1300" kern="1200" dirty="0" smtClean="0">
              <a:solidFill>
                <a:sysClr val="windowText" lastClr="000000"/>
              </a:solidFill>
              <a:latin typeface="Calibri" panose="020F0502020204030204"/>
              <a:ea typeface="+mn-ea"/>
              <a:cs typeface="+mn-cs"/>
            </a:rPr>
            <a:t> </a:t>
          </a:r>
          <a:endParaRPr lang="en-US" sz="1300" kern="1200" dirty="0">
            <a:solidFill>
              <a:sysClr val="windowText" lastClr="000000"/>
            </a:solidFill>
            <a:latin typeface="Calibri" panose="020F0502020204030204"/>
            <a:ea typeface="+mn-ea"/>
            <a:cs typeface="+mn-cs"/>
          </a:endParaRPr>
        </a:p>
      </dsp:txBody>
      <dsp:txXfrm>
        <a:off x="2731008" y="5636720"/>
        <a:ext cx="5803393" cy="675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0A0CF-98D3-4A0C-9072-749E075594E9}">
      <dsp:nvSpPr>
        <dsp:cNvPr id="0" name=""/>
        <dsp:cNvSpPr/>
      </dsp:nvSpPr>
      <dsp:spPr>
        <a:xfrm>
          <a:off x="0" y="24433"/>
          <a:ext cx="2133600"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We aim to improve</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24433"/>
        <a:ext cx="2133600" cy="891000"/>
      </dsp:txXfrm>
    </dsp:sp>
    <dsp:sp modelId="{6D570D22-2400-4AA0-ABD0-D7025A0FB700}">
      <dsp:nvSpPr>
        <dsp:cNvPr id="0" name=""/>
        <dsp:cNvSpPr/>
      </dsp:nvSpPr>
      <dsp:spPr>
        <a:xfrm>
          <a:off x="2133600" y="209680"/>
          <a:ext cx="426720" cy="520504"/>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17170AC-1F0C-4EB3-A65A-0D85CEB86422}">
      <dsp:nvSpPr>
        <dsp:cNvPr id="0" name=""/>
        <dsp:cNvSpPr/>
      </dsp:nvSpPr>
      <dsp:spPr>
        <a:xfrm>
          <a:off x="2731008" y="24433"/>
          <a:ext cx="5803393" cy="89100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solidFill>
                <a:sysClr val="windowText" lastClr="000000"/>
              </a:solidFill>
              <a:latin typeface="Calibri" panose="020F0502020204030204"/>
              <a:ea typeface="+mn-ea"/>
              <a:cs typeface="+mn-cs"/>
            </a:rPr>
            <a:t>Sublocade</a:t>
          </a:r>
          <a:r>
            <a:rPr lang="en-US" sz="1600" kern="1200" dirty="0" smtClean="0">
              <a:solidFill>
                <a:sysClr val="windowText" lastClr="000000"/>
              </a:solidFill>
              <a:latin typeface="Calibri" panose="020F0502020204030204"/>
              <a:ea typeface="+mn-ea"/>
              <a:cs typeface="+mn-cs"/>
            </a:rPr>
            <a:t> ordering and management practices </a:t>
          </a:r>
          <a:endParaRPr lang="en-US" sz="1600" kern="1200" dirty="0">
            <a:solidFill>
              <a:sysClr val="windowText" lastClr="000000"/>
            </a:solidFill>
            <a:latin typeface="Calibri" panose="020F0502020204030204"/>
            <a:ea typeface="+mn-ea"/>
            <a:cs typeface="+mn-cs"/>
          </a:endParaRPr>
        </a:p>
      </dsp:txBody>
      <dsp:txXfrm>
        <a:off x="2731008" y="24433"/>
        <a:ext cx="5803393" cy="891000"/>
      </dsp:txXfrm>
    </dsp:sp>
    <dsp:sp modelId="{115C7564-30C5-4A8F-8876-466BC249709D}">
      <dsp:nvSpPr>
        <dsp:cNvPr id="0" name=""/>
        <dsp:cNvSpPr/>
      </dsp:nvSpPr>
      <dsp:spPr>
        <a:xfrm>
          <a:off x="0" y="1077433"/>
          <a:ext cx="2133600"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In</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1077433"/>
        <a:ext cx="2133600" cy="891000"/>
      </dsp:txXfrm>
    </dsp:sp>
    <dsp:sp modelId="{D50D5F9A-76DC-4C6E-B6B4-7840225F3BD9}">
      <dsp:nvSpPr>
        <dsp:cNvPr id="0" name=""/>
        <dsp:cNvSpPr/>
      </dsp:nvSpPr>
      <dsp:spPr>
        <a:xfrm>
          <a:off x="2133600" y="1234173"/>
          <a:ext cx="426720" cy="577519"/>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1F17BF-FDD8-4613-B5BB-B9FBDFA0334C}">
      <dsp:nvSpPr>
        <dsp:cNvPr id="0" name=""/>
        <dsp:cNvSpPr/>
      </dsp:nvSpPr>
      <dsp:spPr>
        <a:xfrm>
          <a:off x="2731008" y="1077433"/>
          <a:ext cx="5803393" cy="89100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Meriden CHC Location </a:t>
          </a:r>
          <a:endParaRPr lang="en-US" sz="1600" kern="1200" dirty="0">
            <a:solidFill>
              <a:sysClr val="windowText" lastClr="000000"/>
            </a:solidFill>
            <a:latin typeface="Calibri" panose="020F0502020204030204"/>
            <a:ea typeface="+mn-ea"/>
            <a:cs typeface="+mn-cs"/>
          </a:endParaRPr>
        </a:p>
      </dsp:txBody>
      <dsp:txXfrm>
        <a:off x="2731008" y="1077433"/>
        <a:ext cx="5803393" cy="891000"/>
      </dsp:txXfrm>
    </dsp:sp>
    <dsp:sp modelId="{9D077E78-0E9C-46AD-8A74-7B3899C15CD8}">
      <dsp:nvSpPr>
        <dsp:cNvPr id="0" name=""/>
        <dsp:cNvSpPr/>
      </dsp:nvSpPr>
      <dsp:spPr>
        <a:xfrm>
          <a:off x="0" y="2130433"/>
          <a:ext cx="2133600"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The process begins with</a:t>
          </a:r>
          <a:endParaRPr lang="en-US" sz="2100" b="1" kern="1200" dirty="0">
            <a:solidFill>
              <a:sysClr val="windowText" lastClr="000000">
                <a:hueOff val="0"/>
                <a:satOff val="0"/>
                <a:lumOff val="0"/>
                <a:alphaOff val="0"/>
              </a:sysClr>
            </a:solidFill>
            <a:latin typeface="Calibri" panose="020F0502020204030204"/>
            <a:ea typeface="+mn-ea"/>
            <a:cs typeface="+mn-cs"/>
          </a:endParaRPr>
        </a:p>
      </dsp:txBody>
      <dsp:txXfrm>
        <a:off x="0" y="2130433"/>
        <a:ext cx="2133600" cy="891000"/>
      </dsp:txXfrm>
    </dsp:sp>
    <dsp:sp modelId="{3F17E1D1-AB1D-4C0D-9B27-E12DB15ADE55}">
      <dsp:nvSpPr>
        <dsp:cNvPr id="0" name=""/>
        <dsp:cNvSpPr/>
      </dsp:nvSpPr>
      <dsp:spPr>
        <a:xfrm>
          <a:off x="2133600" y="2302676"/>
          <a:ext cx="426720" cy="54651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7414293-2DD2-476B-96CA-CF84F88EA85C}">
      <dsp:nvSpPr>
        <dsp:cNvPr id="0" name=""/>
        <dsp:cNvSpPr/>
      </dsp:nvSpPr>
      <dsp:spPr>
        <a:xfrm>
          <a:off x="2731008" y="2130433"/>
          <a:ext cx="5803393" cy="891000"/>
        </a:xfrm>
        <a:prstGeom prst="rect">
          <a:avLst/>
        </a:prstGeo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Meetings with stakeholders and staff to determine the current barriers and processes to figure out best ways for improvement and future sustainability of the new process </a:t>
          </a:r>
          <a:endParaRPr lang="en-US" sz="1600" kern="1200" dirty="0">
            <a:solidFill>
              <a:sysClr val="windowText" lastClr="000000"/>
            </a:solidFill>
            <a:latin typeface="Calibri" panose="020F0502020204030204"/>
            <a:ea typeface="+mn-ea"/>
            <a:cs typeface="+mn-cs"/>
          </a:endParaRPr>
        </a:p>
      </dsp:txBody>
      <dsp:txXfrm>
        <a:off x="2731008" y="2130433"/>
        <a:ext cx="5803393" cy="891000"/>
      </dsp:txXfrm>
    </dsp:sp>
    <dsp:sp modelId="{21E230A2-64D0-4C8B-854F-5F59CC7EA649}">
      <dsp:nvSpPr>
        <dsp:cNvPr id="0" name=""/>
        <dsp:cNvSpPr/>
      </dsp:nvSpPr>
      <dsp:spPr>
        <a:xfrm>
          <a:off x="0" y="3183433"/>
          <a:ext cx="2133600"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The process ends with</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3183433"/>
        <a:ext cx="2133600" cy="891000"/>
      </dsp:txXfrm>
    </dsp:sp>
    <dsp:sp modelId="{BEEEAB6E-FEEE-4F83-B0ED-A139C5EAF7B5}">
      <dsp:nvSpPr>
        <dsp:cNvPr id="0" name=""/>
        <dsp:cNvSpPr/>
      </dsp:nvSpPr>
      <dsp:spPr>
        <a:xfrm>
          <a:off x="2133600" y="3331998"/>
          <a:ext cx="426720" cy="593869"/>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CBBEEB6-2E01-4AE7-A6CA-C6E79DDB90FB}">
      <dsp:nvSpPr>
        <dsp:cNvPr id="0" name=""/>
        <dsp:cNvSpPr/>
      </dsp:nvSpPr>
      <dsp:spPr>
        <a:xfrm>
          <a:off x="2731008" y="3183433"/>
          <a:ext cx="5803393" cy="891000"/>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To have a more increased flow and work flow for </a:t>
          </a:r>
          <a:r>
            <a:rPr lang="en-US" sz="1600" kern="1200" dirty="0" err="1" smtClean="0">
              <a:solidFill>
                <a:sysClr val="windowText" lastClr="000000"/>
              </a:solidFill>
              <a:latin typeface="Calibri" panose="020F0502020204030204"/>
              <a:ea typeface="+mn-ea"/>
              <a:cs typeface="+mn-cs"/>
            </a:rPr>
            <a:t>sublocade</a:t>
          </a:r>
          <a:r>
            <a:rPr lang="en-US" sz="1600" kern="1200" dirty="0" smtClean="0">
              <a:solidFill>
                <a:sysClr val="windowText" lastClr="000000"/>
              </a:solidFill>
              <a:latin typeface="Calibri" panose="020F0502020204030204"/>
              <a:ea typeface="+mn-ea"/>
              <a:cs typeface="+mn-cs"/>
            </a:rPr>
            <a:t> prescribing and availability of the </a:t>
          </a:r>
          <a:r>
            <a:rPr lang="en-US" sz="1600" kern="1200" dirty="0" err="1" smtClean="0">
              <a:solidFill>
                <a:sysClr val="windowText" lastClr="000000"/>
              </a:solidFill>
              <a:latin typeface="Calibri" panose="020F0502020204030204"/>
              <a:ea typeface="+mn-ea"/>
              <a:cs typeface="+mn-cs"/>
            </a:rPr>
            <a:t>sublocade</a:t>
          </a:r>
          <a:r>
            <a:rPr lang="en-US" sz="1600" kern="1200" dirty="0" smtClean="0">
              <a:solidFill>
                <a:sysClr val="windowText" lastClr="000000"/>
              </a:solidFill>
              <a:latin typeface="Calibri" panose="020F0502020204030204"/>
              <a:ea typeface="+mn-ea"/>
              <a:cs typeface="+mn-cs"/>
            </a:rPr>
            <a:t> injection for administration to patients  </a:t>
          </a:r>
          <a:endParaRPr lang="en-US" sz="1600" kern="1200" dirty="0">
            <a:solidFill>
              <a:sysClr val="windowText" lastClr="000000"/>
            </a:solidFill>
            <a:latin typeface="Calibri" panose="020F0502020204030204"/>
            <a:ea typeface="+mn-ea"/>
            <a:cs typeface="+mn-cs"/>
          </a:endParaRPr>
        </a:p>
      </dsp:txBody>
      <dsp:txXfrm>
        <a:off x="2731008" y="3183433"/>
        <a:ext cx="5803393" cy="891000"/>
      </dsp:txXfrm>
    </dsp:sp>
    <dsp:sp modelId="{7322587A-D17B-491D-A5C5-528BA13D75A5}">
      <dsp:nvSpPr>
        <dsp:cNvPr id="0" name=""/>
        <dsp:cNvSpPr/>
      </dsp:nvSpPr>
      <dsp:spPr>
        <a:xfrm>
          <a:off x="0" y="4236433"/>
          <a:ext cx="2133600"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Working on this now we expect</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4236433"/>
        <a:ext cx="2133600" cy="891000"/>
      </dsp:txXfrm>
    </dsp:sp>
    <dsp:sp modelId="{5A73C570-93D4-4BB4-A97B-49E93FBB10AF}">
      <dsp:nvSpPr>
        <dsp:cNvPr id="0" name=""/>
        <dsp:cNvSpPr/>
      </dsp:nvSpPr>
      <dsp:spPr>
        <a:xfrm>
          <a:off x="2133600" y="4370337"/>
          <a:ext cx="426720" cy="62319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C79C7C-3729-4806-AAEE-46D8F6DADC47}">
      <dsp:nvSpPr>
        <dsp:cNvPr id="0" name=""/>
        <dsp:cNvSpPr/>
      </dsp:nvSpPr>
      <dsp:spPr>
        <a:xfrm>
          <a:off x="2731008" y="4236433"/>
          <a:ext cx="5803393" cy="891000"/>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Reduce the number of difficulties/barriers associated with prescribing </a:t>
          </a:r>
          <a:r>
            <a:rPr lang="en-US" sz="1600" kern="1200" dirty="0" err="1" smtClean="0">
              <a:solidFill>
                <a:sysClr val="windowText" lastClr="000000"/>
              </a:solidFill>
              <a:latin typeface="Calibri" panose="020F0502020204030204"/>
              <a:ea typeface="+mn-ea"/>
              <a:cs typeface="+mn-cs"/>
            </a:rPr>
            <a:t>sublocade</a:t>
          </a:r>
          <a:r>
            <a:rPr lang="en-US" sz="1600" kern="1200" dirty="0" smtClean="0">
              <a:solidFill>
                <a:sysClr val="windowText" lastClr="000000"/>
              </a:solidFill>
              <a:latin typeface="Calibri" panose="020F0502020204030204"/>
              <a:ea typeface="+mn-ea"/>
              <a:cs typeface="+mn-cs"/>
            </a:rPr>
            <a:t>. Increase the number of </a:t>
          </a:r>
          <a:r>
            <a:rPr lang="en-US" sz="1600" kern="1200" dirty="0" err="1" smtClean="0">
              <a:solidFill>
                <a:sysClr val="windowText" lastClr="000000"/>
              </a:solidFill>
              <a:latin typeface="Calibri" panose="020F0502020204030204"/>
              <a:ea typeface="+mn-ea"/>
              <a:cs typeface="+mn-cs"/>
            </a:rPr>
            <a:t>sublocade</a:t>
          </a:r>
          <a:r>
            <a:rPr lang="en-US" sz="1600" kern="1200" dirty="0" smtClean="0">
              <a:solidFill>
                <a:sysClr val="windowText" lastClr="000000"/>
              </a:solidFill>
              <a:latin typeface="Calibri" panose="020F0502020204030204"/>
              <a:ea typeface="+mn-ea"/>
              <a:cs typeface="+mn-cs"/>
            </a:rPr>
            <a:t> prescriptions for eligible patients at CHC Meriden </a:t>
          </a:r>
          <a:endParaRPr lang="en-US" sz="1600" kern="1200" dirty="0">
            <a:solidFill>
              <a:sysClr val="windowText" lastClr="000000"/>
            </a:solidFill>
            <a:latin typeface="Calibri" panose="020F0502020204030204"/>
            <a:ea typeface="+mn-ea"/>
            <a:cs typeface="+mn-cs"/>
          </a:endParaRPr>
        </a:p>
      </dsp:txBody>
      <dsp:txXfrm>
        <a:off x="2731008" y="4236433"/>
        <a:ext cx="5803393" cy="891000"/>
      </dsp:txXfrm>
    </dsp:sp>
    <dsp:sp modelId="{12A0EA5F-1926-48BF-83F6-B4F870D4B0A4}">
      <dsp:nvSpPr>
        <dsp:cNvPr id="0" name=""/>
        <dsp:cNvSpPr/>
      </dsp:nvSpPr>
      <dsp:spPr>
        <a:xfrm>
          <a:off x="0" y="5359042"/>
          <a:ext cx="2133600"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It is important to work on this now because</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5359042"/>
        <a:ext cx="2133600" cy="891000"/>
      </dsp:txXfrm>
    </dsp:sp>
    <dsp:sp modelId="{3A65A123-C233-4E3C-932E-9E4C8554CA5E}">
      <dsp:nvSpPr>
        <dsp:cNvPr id="0" name=""/>
        <dsp:cNvSpPr/>
      </dsp:nvSpPr>
      <dsp:spPr>
        <a:xfrm>
          <a:off x="2133600" y="5427312"/>
          <a:ext cx="426720" cy="754460"/>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3D0CDEF-A320-49DE-BBCD-C1B64239A42A}">
      <dsp:nvSpPr>
        <dsp:cNvPr id="0" name=""/>
        <dsp:cNvSpPr/>
      </dsp:nvSpPr>
      <dsp:spPr>
        <a:xfrm>
          <a:off x="2731008" y="5289433"/>
          <a:ext cx="5803393" cy="1030218"/>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Reducing rates of substance use (Ling et al., 2019) and overdose related to opioid use. Reduction in barriers to receive </a:t>
          </a:r>
          <a:r>
            <a:rPr lang="en-US" sz="1600" kern="1200" dirty="0" err="1" smtClean="0">
              <a:solidFill>
                <a:sysClr val="windowText" lastClr="000000"/>
              </a:solidFill>
              <a:latin typeface="Calibri" panose="020F0502020204030204"/>
              <a:ea typeface="+mn-ea"/>
              <a:cs typeface="+mn-cs"/>
            </a:rPr>
            <a:t>sublocade</a:t>
          </a:r>
          <a:r>
            <a:rPr lang="en-US" sz="1600" kern="1200" dirty="0" smtClean="0">
              <a:solidFill>
                <a:sysClr val="windowText" lastClr="000000"/>
              </a:solidFill>
              <a:latin typeface="Calibri" panose="020F0502020204030204"/>
              <a:ea typeface="+mn-ea"/>
              <a:cs typeface="+mn-cs"/>
            </a:rPr>
            <a:t> has the potential to increase rates of abstinence from non-prescribed opioid use  (</a:t>
          </a:r>
          <a:r>
            <a:rPr lang="en-US" sz="1600" kern="1200" dirty="0" err="1" smtClean="0">
              <a:solidFill>
                <a:sysClr val="windowText" lastClr="000000"/>
              </a:solidFill>
              <a:latin typeface="Calibri" panose="020F0502020204030204"/>
              <a:ea typeface="+mn-ea"/>
              <a:cs typeface="+mn-cs"/>
            </a:rPr>
            <a:t>Poliwoda</a:t>
          </a:r>
          <a:r>
            <a:rPr lang="en-US" sz="1600" kern="1200" dirty="0" smtClean="0">
              <a:solidFill>
                <a:sysClr val="windowText" lastClr="000000"/>
              </a:solidFill>
              <a:latin typeface="Calibri" panose="020F0502020204030204"/>
              <a:ea typeface="+mn-ea"/>
              <a:cs typeface="+mn-cs"/>
            </a:rPr>
            <a:t> et al., 2022). </a:t>
          </a:r>
          <a:endParaRPr lang="en-US" sz="1600" kern="1200" dirty="0">
            <a:solidFill>
              <a:sysClr val="windowText" lastClr="000000"/>
            </a:solidFill>
            <a:latin typeface="Calibri" panose="020F0502020204030204"/>
            <a:ea typeface="+mn-ea"/>
            <a:cs typeface="+mn-cs"/>
          </a:endParaRPr>
        </a:p>
      </dsp:txBody>
      <dsp:txXfrm>
        <a:off x="2731008" y="5289433"/>
        <a:ext cx="5803393" cy="10302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0A0CF-98D3-4A0C-9072-749E075594E9}">
      <dsp:nvSpPr>
        <dsp:cNvPr id="0" name=""/>
        <dsp:cNvSpPr/>
      </dsp:nvSpPr>
      <dsp:spPr>
        <a:xfrm>
          <a:off x="0" y="121630"/>
          <a:ext cx="2286000"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Calibri" panose="020F0502020204030204"/>
              <a:ea typeface="+mn-ea"/>
              <a:cs typeface="+mn-cs"/>
            </a:rPr>
            <a:t>Problem Statement</a:t>
          </a:r>
        </a:p>
      </dsp:txBody>
      <dsp:txXfrm>
        <a:off x="0" y="121630"/>
        <a:ext cx="2286000" cy="693000"/>
      </dsp:txXfrm>
    </dsp:sp>
    <dsp:sp modelId="{6D570D22-2400-4AA0-ABD0-D7025A0FB700}">
      <dsp:nvSpPr>
        <dsp:cNvPr id="0" name=""/>
        <dsp:cNvSpPr/>
      </dsp:nvSpPr>
      <dsp:spPr>
        <a:xfrm>
          <a:off x="2285999" y="196130"/>
          <a:ext cx="457200" cy="543999"/>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17170AC-1F0C-4EB3-A65A-0D85CEB86422}">
      <dsp:nvSpPr>
        <dsp:cNvPr id="0" name=""/>
        <dsp:cNvSpPr/>
      </dsp:nvSpPr>
      <dsp:spPr>
        <a:xfrm>
          <a:off x="2926079" y="2520"/>
          <a:ext cx="6217920" cy="931218"/>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ysClr val="windowText" lastClr="000000"/>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baseline="30000" dirty="0">
              <a:solidFill>
                <a:sysClr val="windowText" lastClr="000000"/>
              </a:solidFill>
              <a:latin typeface="Calibri" panose="020F0502020204030204"/>
              <a:ea typeface="+mn-ea"/>
              <a:cs typeface="+mn-cs"/>
            </a:rPr>
            <a:t>The goal at YNHS is to achieve blood pressure control of under 140/90 mmHg. Despite having protocols in place for a second blood pressure check, the target blood pressure is still not met for a certain number of patients by the end of the year. This indicates gaps in blood pressure management, which may include issues related to education and procedures.</a:t>
          </a:r>
        </a:p>
      </dsp:txBody>
      <dsp:txXfrm>
        <a:off x="2926079" y="2520"/>
        <a:ext cx="6217920" cy="931218"/>
      </dsp:txXfrm>
    </dsp:sp>
    <dsp:sp modelId="{115C7564-30C5-4A8F-8876-466BC249709D}">
      <dsp:nvSpPr>
        <dsp:cNvPr id="0" name=""/>
        <dsp:cNvSpPr/>
      </dsp:nvSpPr>
      <dsp:spPr>
        <a:xfrm>
          <a:off x="0" y="1059739"/>
          <a:ext cx="2286000"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Calibri" panose="020F0502020204030204"/>
              <a:ea typeface="+mn-ea"/>
              <a:cs typeface="+mn-cs"/>
            </a:rPr>
            <a:t>Team Members</a:t>
          </a:r>
        </a:p>
      </dsp:txBody>
      <dsp:txXfrm>
        <a:off x="0" y="1059739"/>
        <a:ext cx="2286000" cy="693000"/>
      </dsp:txXfrm>
    </dsp:sp>
    <dsp:sp modelId="{D50D5F9A-76DC-4C6E-B6B4-7840225F3BD9}">
      <dsp:nvSpPr>
        <dsp:cNvPr id="0" name=""/>
        <dsp:cNvSpPr/>
      </dsp:nvSpPr>
      <dsp:spPr>
        <a:xfrm>
          <a:off x="2285999" y="1181648"/>
          <a:ext cx="457200" cy="449181"/>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1F17BF-FDD8-4613-B5BB-B9FBDFA0334C}">
      <dsp:nvSpPr>
        <dsp:cNvPr id="0" name=""/>
        <dsp:cNvSpPr/>
      </dsp:nvSpPr>
      <dsp:spPr>
        <a:xfrm>
          <a:off x="2926079" y="1059739"/>
          <a:ext cx="6217920" cy="69300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solidFill>
              <a:latin typeface="Calibri" panose="020F0502020204030204"/>
              <a:ea typeface="+mn-ea"/>
              <a:cs typeface="+mn-cs"/>
            </a:rPr>
            <a:t>Medical director, pharmacy, NP residents</a:t>
          </a:r>
        </a:p>
      </dsp:txBody>
      <dsp:txXfrm>
        <a:off x="2926079" y="1059739"/>
        <a:ext cx="6217920" cy="693000"/>
      </dsp:txXfrm>
    </dsp:sp>
    <dsp:sp modelId="{9D077E78-0E9C-46AD-8A74-7B3899C15CD8}">
      <dsp:nvSpPr>
        <dsp:cNvPr id="0" name=""/>
        <dsp:cNvSpPr/>
      </dsp:nvSpPr>
      <dsp:spPr>
        <a:xfrm>
          <a:off x="0" y="1911223"/>
          <a:ext cx="2286000"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Calibri" panose="020F0502020204030204"/>
              <a:ea typeface="+mn-ea"/>
              <a:cs typeface="+mn-cs"/>
            </a:rPr>
            <a:t>Central Question/ Why</a:t>
          </a:r>
          <a:r>
            <a:rPr lang="en-US" sz="1400" b="1" kern="1200" baseline="0" dirty="0">
              <a:solidFill>
                <a:sysClr val="windowText" lastClr="000000">
                  <a:hueOff val="0"/>
                  <a:satOff val="0"/>
                  <a:lumOff val="0"/>
                  <a:alphaOff val="0"/>
                </a:sysClr>
              </a:solidFill>
              <a:latin typeface="Calibri" panose="020F0502020204030204"/>
              <a:ea typeface="+mn-ea"/>
              <a:cs typeface="+mn-cs"/>
            </a:rPr>
            <a:t> work on this now?</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1911223"/>
        <a:ext cx="2286000" cy="693000"/>
      </dsp:txXfrm>
    </dsp:sp>
    <dsp:sp modelId="{3F17E1D1-AB1D-4C0D-9B27-E12DB15ADE55}">
      <dsp:nvSpPr>
        <dsp:cNvPr id="0" name=""/>
        <dsp:cNvSpPr/>
      </dsp:nvSpPr>
      <dsp:spPr>
        <a:xfrm>
          <a:off x="2285999" y="2025266"/>
          <a:ext cx="457200" cy="464915"/>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7414293-2DD2-476B-96CA-CF84F88EA85C}">
      <dsp:nvSpPr>
        <dsp:cNvPr id="0" name=""/>
        <dsp:cNvSpPr/>
      </dsp:nvSpPr>
      <dsp:spPr>
        <a:xfrm>
          <a:off x="2926079" y="1878739"/>
          <a:ext cx="6217920" cy="757968"/>
        </a:xfrm>
        <a:prstGeom prst="rect">
          <a:avLst/>
        </a:prstGeo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solidFill>
              <a:latin typeface="Calibri" panose="020F0502020204030204"/>
              <a:ea typeface="+mn-ea"/>
              <a:cs typeface="+mn-cs"/>
            </a:rPr>
            <a:t>Increased numbers of patients at target blood pressure</a:t>
          </a:r>
        </a:p>
        <a:p>
          <a:pPr marL="114300" lvl="1" indent="-114300" algn="l" defTabSz="622300">
            <a:lnSpc>
              <a:spcPct val="90000"/>
            </a:lnSpc>
            <a:spcBef>
              <a:spcPct val="0"/>
            </a:spcBef>
            <a:spcAft>
              <a:spcPct val="15000"/>
            </a:spcAft>
            <a:buChar char="••"/>
          </a:pPr>
          <a:r>
            <a:rPr lang="en-US" sz="1400" kern="1200" dirty="0">
              <a:solidFill>
                <a:sysClr val="windowText" lastClr="000000"/>
              </a:solidFill>
              <a:latin typeface="Calibri" panose="020F0502020204030204"/>
              <a:ea typeface="+mn-ea"/>
              <a:cs typeface="+mn-cs"/>
            </a:rPr>
            <a:t>Improved health outcomes associated to blood pressure control  </a:t>
          </a:r>
        </a:p>
        <a:p>
          <a:pPr marL="114300" lvl="1" indent="-114300" algn="l" defTabSz="622300">
            <a:lnSpc>
              <a:spcPct val="90000"/>
            </a:lnSpc>
            <a:spcBef>
              <a:spcPct val="0"/>
            </a:spcBef>
            <a:spcAft>
              <a:spcPct val="15000"/>
            </a:spcAft>
            <a:buChar char="••"/>
          </a:pPr>
          <a:r>
            <a:rPr lang="en-US" sz="1400" kern="1200" dirty="0">
              <a:solidFill>
                <a:sysClr val="windowText" lastClr="000000"/>
              </a:solidFill>
              <a:latin typeface="Calibri" panose="020F0502020204030204"/>
              <a:ea typeface="+mn-ea"/>
              <a:cs typeface="+mn-cs"/>
            </a:rPr>
            <a:t>Higher quality performance indicators for the clinic</a:t>
          </a:r>
        </a:p>
      </dsp:txBody>
      <dsp:txXfrm>
        <a:off x="2926079" y="1878739"/>
        <a:ext cx="6217920" cy="757968"/>
      </dsp:txXfrm>
    </dsp:sp>
    <dsp:sp modelId="{21E230A2-64D0-4C8B-854F-5F59CC7EA649}">
      <dsp:nvSpPr>
        <dsp:cNvPr id="0" name=""/>
        <dsp:cNvSpPr/>
      </dsp:nvSpPr>
      <dsp:spPr>
        <a:xfrm>
          <a:off x="0" y="2784364"/>
          <a:ext cx="2286000"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Calibri" panose="020F0502020204030204"/>
              <a:ea typeface="+mn-ea"/>
              <a:cs typeface="+mn-cs"/>
            </a:rPr>
            <a:t>Measures</a:t>
          </a:r>
        </a:p>
      </dsp:txBody>
      <dsp:txXfrm>
        <a:off x="0" y="2784364"/>
        <a:ext cx="2286000" cy="693000"/>
      </dsp:txXfrm>
    </dsp:sp>
    <dsp:sp modelId="{BEEEAB6E-FEEE-4F83-B0ED-A139C5EAF7B5}">
      <dsp:nvSpPr>
        <dsp:cNvPr id="0" name=""/>
        <dsp:cNvSpPr/>
      </dsp:nvSpPr>
      <dsp:spPr>
        <a:xfrm>
          <a:off x="2285999" y="2885481"/>
          <a:ext cx="457200" cy="49076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CBBEEB6-2E01-4AE7-A6CA-C6E79DDB90FB}">
      <dsp:nvSpPr>
        <dsp:cNvPr id="0" name=""/>
        <dsp:cNvSpPr/>
      </dsp:nvSpPr>
      <dsp:spPr>
        <a:xfrm>
          <a:off x="2926079" y="2762708"/>
          <a:ext cx="6217920" cy="736312"/>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solidFill>
              <a:latin typeface="Calibri" panose="020F0502020204030204"/>
              <a:ea typeface="+mn-ea"/>
              <a:cs typeface="+mn-cs"/>
            </a:rPr>
            <a:t>Measurement from PI Goals</a:t>
          </a:r>
          <a:endParaRPr lang="en-US" sz="1400" kern="1200" dirty="0">
            <a:solidFill>
              <a:srgbClr val="FF0000"/>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solidFill>
              <a:latin typeface="Calibri" panose="020F0502020204030204"/>
              <a:ea typeface="+mn-ea"/>
              <a:cs typeface="+mn-cs"/>
            </a:rPr>
            <a:t>If implementation goal –evidence that it is implemented? Proportion of  patients that meet the target blood pressure of  less than 140/90 by the end of the year.</a:t>
          </a:r>
          <a:endParaRPr lang="en-US" sz="1400" kern="1200" dirty="0">
            <a:solidFill>
              <a:srgbClr val="FF0000"/>
            </a:solidFill>
            <a:latin typeface="Calibri" panose="020F0502020204030204"/>
            <a:ea typeface="+mn-ea"/>
            <a:cs typeface="+mn-cs"/>
          </a:endParaRPr>
        </a:p>
      </dsp:txBody>
      <dsp:txXfrm>
        <a:off x="2926079" y="2762708"/>
        <a:ext cx="6217920" cy="736312"/>
      </dsp:txXfrm>
    </dsp:sp>
    <dsp:sp modelId="{7322587A-D17B-491D-A5C5-528BA13D75A5}">
      <dsp:nvSpPr>
        <dsp:cNvPr id="0" name=""/>
        <dsp:cNvSpPr/>
      </dsp:nvSpPr>
      <dsp:spPr>
        <a:xfrm>
          <a:off x="0" y="3625020"/>
          <a:ext cx="2286000"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Calibri" panose="020F0502020204030204"/>
              <a:ea typeface="+mn-ea"/>
              <a:cs typeface="+mn-cs"/>
            </a:rPr>
            <a:t>Goal Statement</a:t>
          </a:r>
        </a:p>
      </dsp:txBody>
      <dsp:txXfrm>
        <a:off x="0" y="3625020"/>
        <a:ext cx="2286000" cy="693000"/>
      </dsp:txXfrm>
    </dsp:sp>
    <dsp:sp modelId="{5A73C570-93D4-4BB4-A97B-49E93FBB10AF}">
      <dsp:nvSpPr>
        <dsp:cNvPr id="0" name=""/>
        <dsp:cNvSpPr/>
      </dsp:nvSpPr>
      <dsp:spPr>
        <a:xfrm>
          <a:off x="2285999" y="3729168"/>
          <a:ext cx="457200" cy="484704"/>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C79C7C-3729-4806-AAEE-46D8F6DADC47}">
      <dsp:nvSpPr>
        <dsp:cNvPr id="0" name=""/>
        <dsp:cNvSpPr/>
      </dsp:nvSpPr>
      <dsp:spPr>
        <a:xfrm>
          <a:off x="2926079" y="3625020"/>
          <a:ext cx="6217920" cy="693000"/>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1400" kern="1200" dirty="0">
              <a:solidFill>
                <a:sysClr val="windowText" lastClr="000000"/>
              </a:solidFill>
              <a:latin typeface="+mn-lt"/>
              <a:ea typeface="+mn-ea"/>
              <a:cs typeface="+mn-cs"/>
            </a:rPr>
            <a:t>Does the proportion meet the clinical quality target for HTN by the end of the year? </a:t>
          </a:r>
          <a:endParaRPr lang="en-US" sz="1400" kern="1200" dirty="0">
            <a:solidFill>
              <a:srgbClr val="FF0000"/>
            </a:solidFill>
            <a:latin typeface="+mn-lt"/>
            <a:ea typeface="+mn-ea"/>
            <a:cs typeface="+mn-cs"/>
          </a:endParaRPr>
        </a:p>
      </dsp:txBody>
      <dsp:txXfrm>
        <a:off x="2926079" y="3625020"/>
        <a:ext cx="6217920" cy="693000"/>
      </dsp:txXfrm>
    </dsp:sp>
    <dsp:sp modelId="{12A0EA5F-1926-48BF-83F6-B4F870D4B0A4}">
      <dsp:nvSpPr>
        <dsp:cNvPr id="0" name=""/>
        <dsp:cNvSpPr/>
      </dsp:nvSpPr>
      <dsp:spPr>
        <a:xfrm>
          <a:off x="0" y="4584786"/>
          <a:ext cx="2286000"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Calibri" panose="020F0502020204030204"/>
              <a:ea typeface="+mn-ea"/>
              <a:cs typeface="+mn-cs"/>
            </a:rPr>
            <a:t>Milestones/ Dates</a:t>
          </a:r>
        </a:p>
      </dsp:txBody>
      <dsp:txXfrm>
        <a:off x="0" y="4584786"/>
        <a:ext cx="2286000" cy="693000"/>
      </dsp:txXfrm>
    </dsp:sp>
    <dsp:sp modelId="{3A65A123-C233-4E3C-932E-9E4C8554CA5E}">
      <dsp:nvSpPr>
        <dsp:cNvPr id="0" name=""/>
        <dsp:cNvSpPr/>
      </dsp:nvSpPr>
      <dsp:spPr>
        <a:xfrm>
          <a:off x="2285999" y="4574447"/>
          <a:ext cx="457200" cy="713678"/>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3D0CDEF-A320-49DE-BBCD-C1B64239A42A}">
      <dsp:nvSpPr>
        <dsp:cNvPr id="0" name=""/>
        <dsp:cNvSpPr/>
      </dsp:nvSpPr>
      <dsp:spPr>
        <a:xfrm>
          <a:off x="2926079" y="4444020"/>
          <a:ext cx="6217920" cy="974531"/>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solidFill>
              <a:latin typeface="Calibri" panose="020F0502020204030204"/>
              <a:ea typeface="+mn-ea"/>
              <a:cs typeface="+mn-cs"/>
            </a:rPr>
            <a:t>First</a:t>
          </a:r>
          <a:r>
            <a:rPr lang="en-US" sz="1400" kern="1200" baseline="0" dirty="0">
              <a:solidFill>
                <a:sysClr val="windowText" lastClr="000000"/>
              </a:solidFill>
              <a:latin typeface="Calibri" panose="020F0502020204030204"/>
              <a:ea typeface="+mn-ea"/>
              <a:cs typeface="+mn-cs"/>
            </a:rPr>
            <a:t> team  meeting 10/31, Meet with QI team 11/7, meet with pharmacy dept by 12/1</a:t>
          </a:r>
          <a:endParaRPr lang="en-US" sz="1400" kern="1200" dirty="0">
            <a:solidFill>
              <a:sysClr val="windowText" lastClr="000000"/>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solidFill>
              <a:latin typeface="Calibri" panose="020F0502020204030204"/>
              <a:ea typeface="+mn-ea"/>
              <a:cs typeface="+mn-cs"/>
            </a:rPr>
            <a:t>Deliverables and when they are due- TBD</a:t>
          </a:r>
        </a:p>
        <a:p>
          <a:pPr marL="114300" lvl="1" indent="-114300" algn="l" defTabSz="622300">
            <a:lnSpc>
              <a:spcPct val="90000"/>
            </a:lnSpc>
            <a:spcBef>
              <a:spcPct val="0"/>
            </a:spcBef>
            <a:spcAft>
              <a:spcPct val="15000"/>
            </a:spcAft>
            <a:buChar char="••"/>
          </a:pPr>
          <a:r>
            <a:rPr lang="en-US" sz="1400" kern="1200" dirty="0">
              <a:solidFill>
                <a:sysClr val="windowText" lastClr="000000"/>
              </a:solidFill>
              <a:latin typeface="Calibri" panose="020F0502020204030204"/>
              <a:ea typeface="+mn-ea"/>
              <a:cs typeface="+mn-cs"/>
            </a:rPr>
            <a:t>Date each PDSA launched, completed.-TBD</a:t>
          </a:r>
        </a:p>
      </dsp:txBody>
      <dsp:txXfrm>
        <a:off x="2926079" y="4444020"/>
        <a:ext cx="6217920" cy="974531"/>
      </dsp:txXfrm>
    </dsp:sp>
    <dsp:sp modelId="{7240E5F8-C9A4-4722-8F67-A02EC9104147}">
      <dsp:nvSpPr>
        <dsp:cNvPr id="0" name=""/>
        <dsp:cNvSpPr/>
      </dsp:nvSpPr>
      <dsp:spPr>
        <a:xfrm>
          <a:off x="0" y="5544552"/>
          <a:ext cx="2286000"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Calibri" panose="020F0502020204030204"/>
              <a:ea typeface="+mn-ea"/>
              <a:cs typeface="+mn-cs"/>
            </a:rPr>
            <a:t>Scope</a:t>
          </a:r>
          <a:r>
            <a:rPr lang="en-US" sz="1200" kern="1200" dirty="0">
              <a:solidFill>
                <a:sysClr val="windowText" lastClr="000000">
                  <a:hueOff val="0"/>
                  <a:satOff val="0"/>
                  <a:lumOff val="0"/>
                  <a:alphaOff val="0"/>
                </a:sysClr>
              </a:solidFill>
              <a:latin typeface="Calibri" panose="020F0502020204030204"/>
              <a:ea typeface="+mn-ea"/>
              <a:cs typeface="+mn-cs"/>
            </a:rPr>
            <a:t> </a:t>
          </a:r>
          <a:endParaRPr lang="en-US" sz="1100" b="0" kern="1200" dirty="0">
            <a:solidFill>
              <a:sysClr val="windowText" lastClr="000000">
                <a:hueOff val="0"/>
                <a:satOff val="0"/>
                <a:lumOff val="0"/>
                <a:alphaOff val="0"/>
              </a:sysClr>
            </a:solidFill>
            <a:latin typeface="Calibri" panose="020F0502020204030204"/>
            <a:ea typeface="+mn-ea"/>
            <a:cs typeface="+mn-cs"/>
          </a:endParaRPr>
        </a:p>
      </dsp:txBody>
      <dsp:txXfrm>
        <a:off x="0" y="5544552"/>
        <a:ext cx="2286000" cy="693000"/>
      </dsp:txXfrm>
    </dsp:sp>
    <dsp:sp modelId="{F153D6AF-CB77-4456-B3AF-AA29308BA3EF}">
      <dsp:nvSpPr>
        <dsp:cNvPr id="0" name=""/>
        <dsp:cNvSpPr/>
      </dsp:nvSpPr>
      <dsp:spPr>
        <a:xfrm>
          <a:off x="2285999" y="5648973"/>
          <a:ext cx="457200" cy="48415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DB6B1F6-7160-4409-B1BE-7A15B209AB12}">
      <dsp:nvSpPr>
        <dsp:cNvPr id="0" name=""/>
        <dsp:cNvSpPr/>
      </dsp:nvSpPr>
      <dsp:spPr>
        <a:xfrm>
          <a:off x="2926079" y="5544552"/>
          <a:ext cx="6217920" cy="693000"/>
        </a:xfrm>
        <a:prstGeom prst="rect">
          <a:avLst/>
        </a:prstGeom>
        <a:gradFill rotWithShape="0">
          <a:gsLst>
            <a:gs pos="0">
              <a:srgbClr val="4472C4">
                <a:hueOff val="-7353344"/>
                <a:satOff val="-10228"/>
                <a:lumOff val="-3922"/>
                <a:alphaOff val="0"/>
                <a:lumMod val="110000"/>
                <a:satMod val="105000"/>
                <a:tint val="67000"/>
              </a:srgbClr>
            </a:gs>
            <a:gs pos="50000">
              <a:srgbClr val="4472C4">
                <a:hueOff val="-7353344"/>
                <a:satOff val="-10228"/>
                <a:lumOff val="-3922"/>
                <a:alphaOff val="0"/>
                <a:lumMod val="105000"/>
                <a:satMod val="103000"/>
                <a:tint val="73000"/>
              </a:srgbClr>
            </a:gs>
            <a:gs pos="100000">
              <a:srgbClr val="4472C4">
                <a:hueOff val="-7353344"/>
                <a:satOff val="-10228"/>
                <a:lumOff val="-3922"/>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a:solidFill>
                <a:sysClr val="windowText" lastClr="000000">
                  <a:hueOff val="0"/>
                  <a:satOff val="0"/>
                  <a:lumOff val="0"/>
                  <a:alphaOff val="0"/>
                </a:sysClr>
              </a:solidFill>
              <a:effectLst/>
              <a:latin typeface="Calibri" panose="020F0502020204030204"/>
              <a:ea typeface="+mn-ea"/>
              <a:cs typeface="+mn-cs"/>
            </a:rPr>
            <a:t>Document first &amp; last process steps.</a:t>
          </a:r>
          <a:r>
            <a:rPr lang="en-US" sz="1400" b="0" kern="1200" baseline="0" dirty="0">
              <a:solidFill>
                <a:sysClr val="windowText" lastClr="000000">
                  <a:hueOff val="0"/>
                  <a:satOff val="0"/>
                  <a:lumOff val="0"/>
                  <a:alphaOff val="0"/>
                </a:sysClr>
              </a:solidFill>
              <a:effectLst/>
              <a:latin typeface="Calibri" panose="020F0502020204030204"/>
              <a:ea typeface="+mn-ea"/>
              <a:cs typeface="+mn-cs"/>
            </a:rPr>
            <a:t> </a:t>
          </a:r>
          <a:endParaRPr lang="en-US" sz="1100" kern="1200" dirty="0">
            <a:solidFill>
              <a:sysClr val="windowText" lastClr="000000"/>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b="0" kern="1200" baseline="0" dirty="0">
              <a:solidFill>
                <a:sysClr val="windowText" lastClr="000000">
                  <a:hueOff val="0"/>
                  <a:satOff val="0"/>
                  <a:lumOff val="0"/>
                  <a:alphaOff val="0"/>
                </a:sysClr>
              </a:solidFill>
              <a:effectLst/>
              <a:latin typeface="Calibri" panose="020F0502020204030204"/>
              <a:ea typeface="+mn-ea"/>
              <a:cs typeface="+mn-cs"/>
            </a:rPr>
            <a:t>List areas of exclusion for this project</a:t>
          </a:r>
          <a:endParaRPr lang="en-US" sz="1400" kern="1200" dirty="0"/>
        </a:p>
      </dsp:txBody>
      <dsp:txXfrm>
        <a:off x="2926079" y="5544552"/>
        <a:ext cx="6217920" cy="6930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21FE2-E792-4DF8-8099-7A6AF6BD10CD}" type="datetimeFigureOut">
              <a:rPr lang="en-US" smtClean="0"/>
              <a:t>12/12/2024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FBD2D-0805-48FF-AB52-683E231FD28B}" type="slidenum">
              <a:rPr lang="en-US" smtClean="0"/>
              <a:t>‹#›</a:t>
            </a:fld>
            <a:endParaRPr lang="en-US"/>
          </a:p>
        </p:txBody>
      </p:sp>
    </p:spTree>
    <p:extLst>
      <p:ext uri="{BB962C8B-B14F-4D97-AF65-F5344CB8AC3E}">
        <p14:creationId xmlns:p14="http://schemas.microsoft.com/office/powerpoint/2010/main" val="264511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0FC7D1B-6069-47AA-A5EF-A3A9C19C737E}" type="slidenum">
              <a:rPr lang="en-US" smtClean="0"/>
              <a:t>1</a:t>
            </a:fld>
            <a:endParaRPr lang="en-US" dirty="0"/>
          </a:p>
        </p:txBody>
      </p:sp>
    </p:spTree>
    <p:extLst>
      <p:ext uri="{BB962C8B-B14F-4D97-AF65-F5344CB8AC3E}">
        <p14:creationId xmlns:p14="http://schemas.microsoft.com/office/powerpoint/2010/main" val="3162677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9C65A-1558-4DE8-9D98-77B967BA53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242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Tierney and Sarafina</a:t>
            </a:r>
            <a:endParaRPr lang="en-US" dirty="0"/>
          </a:p>
        </p:txBody>
      </p:sp>
      <p:sp>
        <p:nvSpPr>
          <p:cNvPr id="4" name="Slide Number Placeholder 3"/>
          <p:cNvSpPr>
            <a:spLocks noGrp="1"/>
          </p:cNvSpPr>
          <p:nvPr>
            <p:ph type="sldNum" sz="quarter" idx="10"/>
          </p:nvPr>
        </p:nvSpPr>
        <p:spPr/>
        <p:txBody>
          <a:bodyPr/>
          <a:lstStyle/>
          <a:p>
            <a:fld id="{5BA9C65A-1558-4DE8-9D98-77B967BA5384}" type="slidenum">
              <a:rPr lang="en-US" smtClean="0"/>
              <a:t>11</a:t>
            </a:fld>
            <a:endParaRPr lang="en-US"/>
          </a:p>
        </p:txBody>
      </p:sp>
    </p:spTree>
    <p:extLst>
      <p:ext uri="{BB962C8B-B14F-4D97-AF65-F5344CB8AC3E}">
        <p14:creationId xmlns:p14="http://schemas.microsoft.com/office/powerpoint/2010/main" val="1426109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a:t>
            </a:r>
          </a:p>
          <a:p>
            <a:r>
              <a:rPr lang="en-US" sz="1200" b="0" i="0" kern="1200" dirty="0" smtClean="0">
                <a:solidFill>
                  <a:schemeClr val="tx1"/>
                </a:solidFill>
                <a:effectLst/>
                <a:latin typeface="+mn-lt"/>
                <a:ea typeface="+mn-ea"/>
                <a:cs typeface="+mn-cs"/>
              </a:rPr>
              <a:t>Ling, W., </a:t>
            </a:r>
            <a:r>
              <a:rPr lang="en-US" sz="1200" b="0" i="0" kern="1200" dirty="0" err="1" smtClean="0">
                <a:solidFill>
                  <a:schemeClr val="tx1"/>
                </a:solidFill>
                <a:effectLst/>
                <a:latin typeface="+mn-lt"/>
                <a:ea typeface="+mn-ea"/>
                <a:cs typeface="+mn-cs"/>
              </a:rPr>
              <a:t>Shoptaw</a:t>
            </a:r>
            <a:r>
              <a:rPr lang="en-US" sz="1200" b="0" i="0" kern="1200" dirty="0" smtClean="0">
                <a:solidFill>
                  <a:schemeClr val="tx1"/>
                </a:solidFill>
                <a:effectLst/>
                <a:latin typeface="+mn-lt"/>
                <a:ea typeface="+mn-ea"/>
                <a:cs typeface="+mn-cs"/>
              </a:rPr>
              <a:t>, S., &amp; Goodman-Meza, D. (2019). Depot Buprenorphine Injection In The Management Of Opioid Use Disorder: From Development To Implementation. </a:t>
            </a:r>
            <a:r>
              <a:rPr lang="en-US" sz="1200" b="0" i="1" kern="1200" dirty="0" smtClean="0">
                <a:solidFill>
                  <a:schemeClr val="tx1"/>
                </a:solidFill>
                <a:effectLst/>
                <a:latin typeface="+mn-lt"/>
                <a:ea typeface="+mn-ea"/>
                <a:cs typeface="+mn-cs"/>
              </a:rPr>
              <a:t>Substance abuse and rehabilitation</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10</a:t>
            </a:r>
            <a:r>
              <a:rPr lang="en-US" sz="1200" b="0" i="0" kern="1200" dirty="0" smtClean="0">
                <a:solidFill>
                  <a:schemeClr val="tx1"/>
                </a:solidFill>
                <a:effectLst/>
                <a:latin typeface="+mn-lt"/>
                <a:ea typeface="+mn-ea"/>
                <a:cs typeface="+mn-cs"/>
              </a:rPr>
              <a:t>, 69–78. https://doi.org/10.2147/SAR.S155843</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Poliwoda</a:t>
            </a:r>
            <a:r>
              <a:rPr lang="en-US" sz="1200" b="0" i="0" kern="1200" dirty="0" smtClean="0">
                <a:solidFill>
                  <a:schemeClr val="tx1"/>
                </a:solidFill>
                <a:effectLst/>
                <a:latin typeface="+mn-lt"/>
                <a:ea typeface="+mn-ea"/>
                <a:cs typeface="+mn-cs"/>
              </a:rPr>
              <a:t>, S., Noor, N., Jenkins, J. S., Stark, C. W., </a:t>
            </a:r>
            <a:r>
              <a:rPr lang="en-US" sz="1200" b="0" i="0" kern="1200" dirty="0" err="1" smtClean="0">
                <a:solidFill>
                  <a:schemeClr val="tx1"/>
                </a:solidFill>
                <a:effectLst/>
                <a:latin typeface="+mn-lt"/>
                <a:ea typeface="+mn-ea"/>
                <a:cs typeface="+mn-cs"/>
              </a:rPr>
              <a:t>Steib</a:t>
            </a:r>
            <a:r>
              <a:rPr lang="en-US" sz="1200" b="0" i="0" kern="1200" dirty="0" smtClean="0">
                <a:solidFill>
                  <a:schemeClr val="tx1"/>
                </a:solidFill>
                <a:effectLst/>
                <a:latin typeface="+mn-lt"/>
                <a:ea typeface="+mn-ea"/>
                <a:cs typeface="+mn-cs"/>
              </a:rPr>
              <a:t>, M., </a:t>
            </a:r>
            <a:r>
              <a:rPr lang="en-US" sz="1200" b="0" i="0" kern="1200" dirty="0" err="1" smtClean="0">
                <a:solidFill>
                  <a:schemeClr val="tx1"/>
                </a:solidFill>
                <a:effectLst/>
                <a:latin typeface="+mn-lt"/>
                <a:ea typeface="+mn-ea"/>
                <a:cs typeface="+mn-cs"/>
              </a:rPr>
              <a:t>Hasoon</a:t>
            </a:r>
            <a:r>
              <a:rPr lang="en-US" sz="1200" b="0" i="0" kern="1200" dirty="0" smtClean="0">
                <a:solidFill>
                  <a:schemeClr val="tx1"/>
                </a:solidFill>
                <a:effectLst/>
                <a:latin typeface="+mn-lt"/>
                <a:ea typeface="+mn-ea"/>
                <a:cs typeface="+mn-cs"/>
              </a:rPr>
              <a:t>, J., </a:t>
            </a:r>
            <a:r>
              <a:rPr lang="en-US" sz="1200" b="0" i="0" kern="1200" dirty="0" err="1" smtClean="0">
                <a:solidFill>
                  <a:schemeClr val="tx1"/>
                </a:solidFill>
                <a:effectLst/>
                <a:latin typeface="+mn-lt"/>
                <a:ea typeface="+mn-ea"/>
                <a:cs typeface="+mn-cs"/>
              </a:rPr>
              <a:t>Varrassi</a:t>
            </a:r>
            <a:r>
              <a:rPr lang="en-US" sz="1200" b="0" i="0" kern="1200" dirty="0" smtClean="0">
                <a:solidFill>
                  <a:schemeClr val="tx1"/>
                </a:solidFill>
                <a:effectLst/>
                <a:latin typeface="+mn-lt"/>
                <a:ea typeface="+mn-ea"/>
                <a:cs typeface="+mn-cs"/>
              </a:rPr>
              <a:t>, G., </a:t>
            </a:r>
            <a:r>
              <a:rPr lang="en-US" sz="1200" b="0" i="0" kern="1200" dirty="0" err="1" smtClean="0">
                <a:solidFill>
                  <a:schemeClr val="tx1"/>
                </a:solidFill>
                <a:effectLst/>
                <a:latin typeface="+mn-lt"/>
                <a:ea typeface="+mn-ea"/>
                <a:cs typeface="+mn-cs"/>
              </a:rPr>
              <a:t>Urits</a:t>
            </a:r>
            <a:r>
              <a:rPr lang="en-US" sz="1200" b="0" i="0" kern="1200" dirty="0" smtClean="0">
                <a:solidFill>
                  <a:schemeClr val="tx1"/>
                </a:solidFill>
                <a:effectLst/>
                <a:latin typeface="+mn-lt"/>
                <a:ea typeface="+mn-ea"/>
                <a:cs typeface="+mn-cs"/>
              </a:rPr>
              <a:t>, I., </a:t>
            </a:r>
            <a:r>
              <a:rPr lang="en-US" sz="1200" b="0" i="0" kern="1200" dirty="0" err="1" smtClean="0">
                <a:solidFill>
                  <a:schemeClr val="tx1"/>
                </a:solidFill>
                <a:effectLst/>
                <a:latin typeface="+mn-lt"/>
                <a:ea typeface="+mn-ea"/>
                <a:cs typeface="+mn-cs"/>
              </a:rPr>
              <a:t>Viswanath</a:t>
            </a:r>
            <a:r>
              <a:rPr lang="en-US" sz="1200" b="0" i="0" kern="1200" dirty="0" smtClean="0">
                <a:solidFill>
                  <a:schemeClr val="tx1"/>
                </a:solidFill>
                <a:effectLst/>
                <a:latin typeface="+mn-lt"/>
                <a:ea typeface="+mn-ea"/>
                <a:cs typeface="+mn-cs"/>
              </a:rPr>
              <a:t>, O., Kaye, A. M., &amp; Kaye, A. D. (2022). Buprenorphine and its formulations: a comprehensive review. </a:t>
            </a:r>
            <a:r>
              <a:rPr lang="en-US" sz="1200" b="0" i="1" kern="1200" dirty="0" smtClean="0">
                <a:solidFill>
                  <a:schemeClr val="tx1"/>
                </a:solidFill>
                <a:effectLst/>
                <a:latin typeface="+mn-lt"/>
                <a:ea typeface="+mn-ea"/>
                <a:cs typeface="+mn-cs"/>
              </a:rPr>
              <a:t>Health psychology research</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10</a:t>
            </a:r>
            <a:r>
              <a:rPr lang="en-US" sz="1200" b="0" i="0" kern="1200" dirty="0" smtClean="0">
                <a:solidFill>
                  <a:schemeClr val="tx1"/>
                </a:solidFill>
                <a:effectLst/>
                <a:latin typeface="+mn-lt"/>
                <a:ea typeface="+mn-ea"/>
                <a:cs typeface="+mn-cs"/>
              </a:rPr>
              <a:t>(3), 37517. https://doi.org/10.52965/001c.37517</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9C65A-1558-4DE8-9D98-77B967BA53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805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Tierney and Sarafina</a:t>
            </a:r>
            <a:endParaRPr lang="en-US" dirty="0"/>
          </a:p>
        </p:txBody>
      </p:sp>
      <p:sp>
        <p:nvSpPr>
          <p:cNvPr id="4" name="Slide Number Placeholder 3"/>
          <p:cNvSpPr>
            <a:spLocks noGrp="1"/>
          </p:cNvSpPr>
          <p:nvPr>
            <p:ph type="sldNum" sz="quarter" idx="10"/>
          </p:nvPr>
        </p:nvSpPr>
        <p:spPr/>
        <p:txBody>
          <a:bodyPr/>
          <a:lstStyle/>
          <a:p>
            <a:fld id="{5BA9C65A-1558-4DE8-9D98-77B967BA5384}" type="slidenum">
              <a:rPr lang="en-US" smtClean="0"/>
              <a:t>13</a:t>
            </a:fld>
            <a:endParaRPr lang="en-US"/>
          </a:p>
        </p:txBody>
      </p:sp>
    </p:spTree>
    <p:extLst>
      <p:ext uri="{BB962C8B-B14F-4D97-AF65-F5344CB8AC3E}">
        <p14:creationId xmlns:p14="http://schemas.microsoft.com/office/powerpoint/2010/main" val="1206291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FBD2D-0805-48FF-AB52-683E231FD2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35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FBD2D-0805-48FF-AB52-683E231FD2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9905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07E64E-159B-417F-AC73-EC5D393CD6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0026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B7BDB-D297-495F-993E-A610C2630F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1800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B7BDB-D297-495F-993E-A610C2630F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255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FBD2D-0805-48FF-AB52-683E231FD2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913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2</a:t>
            </a:fld>
            <a:endParaRPr lang="en-US"/>
          </a:p>
        </p:txBody>
      </p:sp>
    </p:spTree>
    <p:extLst>
      <p:ext uri="{BB962C8B-B14F-4D97-AF65-F5344CB8AC3E}">
        <p14:creationId xmlns:p14="http://schemas.microsoft.com/office/powerpoint/2010/main" val="4005981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FBD2D-0805-48FF-AB52-683E231FD2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652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FBD2D-0805-48FF-AB52-683E231FD2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920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FBD2D-0805-48FF-AB52-683E231FD2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8991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FBD2D-0805-48FF-AB52-683E231FD2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5391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FBD2D-0805-48FF-AB52-683E231FD2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9695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33795" name="Rectangle 3"/>
          <p:cNvSpPr>
            <a:spLocks noGrp="1" noRot="1" noChangeAspect="1" noChangeArrowheads="1" noTextEdit="1"/>
          </p:cNvSpPr>
          <p:nvPr>
            <p:ph type="sldImg"/>
          </p:nvPr>
        </p:nvSpPr>
        <p:spPr>
          <a:xfrm>
            <a:off x="1143000" y="685800"/>
            <a:ext cx="4572000" cy="3429000"/>
          </a:xfrm>
          <a:ln cap="flat"/>
        </p:spPr>
      </p:sp>
    </p:spTree>
    <p:extLst>
      <p:ext uri="{BB962C8B-B14F-4D97-AF65-F5344CB8AC3E}">
        <p14:creationId xmlns:p14="http://schemas.microsoft.com/office/powerpoint/2010/main" val="501631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879475" rtl="0" eaLnBrk="1" fontAlgn="auto" latinLnBrk="0" hangingPunct="1">
              <a:lnSpc>
                <a:spcPct val="100000"/>
              </a:lnSpc>
              <a:spcBef>
                <a:spcPct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879475" rtl="0" eaLnBrk="1" fontAlgn="auto" latinLnBrk="0" hangingPunct="1">
              <a:lnSpc>
                <a:spcPct val="100000"/>
              </a:lnSpc>
              <a:spcBef>
                <a:spcPct val="0"/>
              </a:spcBef>
              <a:spcAft>
                <a:spcPts val="0"/>
              </a:spcAft>
              <a:buClrTx/>
              <a:buSzTx/>
              <a:buFontTx/>
              <a:buNone/>
              <a:tabLst/>
              <a:defRPr/>
            </a:pPr>
            <a:fld id="{14081EA2-7E66-4711-952B-774383B5C38F}" type="slidenum">
              <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879475" rtl="0" eaLnBrk="1" fontAlgn="auto" latinLnBrk="0" hangingPunct="1">
                <a:lnSpc>
                  <a:spcPct val="100000"/>
                </a:lnSpc>
                <a:spcBef>
                  <a:spcPct val="0"/>
                </a:spcBef>
                <a:spcAft>
                  <a:spcPts val="0"/>
                </a:spcAft>
                <a:buClrTx/>
                <a:buSzTx/>
                <a:buFontTx/>
                <a:buNone/>
                <a:tabLst/>
                <a:defRPr/>
              </a:pPr>
              <a:t>26</a:t>
            </a:fld>
            <a:endPar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795220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879475" rtl="0" eaLnBrk="1" fontAlgn="auto" latinLnBrk="0" hangingPunct="1">
              <a:lnSpc>
                <a:spcPct val="100000"/>
              </a:lnSpc>
              <a:spcBef>
                <a:spcPct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879475" rtl="0" eaLnBrk="1" fontAlgn="auto" latinLnBrk="0" hangingPunct="1">
              <a:lnSpc>
                <a:spcPct val="100000"/>
              </a:lnSpc>
              <a:spcBef>
                <a:spcPct val="0"/>
              </a:spcBef>
              <a:spcAft>
                <a:spcPts val="0"/>
              </a:spcAft>
              <a:buClrTx/>
              <a:buSzTx/>
              <a:buFontTx/>
              <a:buNone/>
              <a:tabLst/>
              <a:defRPr/>
            </a:pPr>
            <a:fld id="{14081EA2-7E66-4711-952B-774383B5C38F}" type="slidenum">
              <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879475" rtl="0" eaLnBrk="1" fontAlgn="auto" latinLnBrk="0" hangingPunct="1">
                <a:lnSpc>
                  <a:spcPct val="100000"/>
                </a:lnSpc>
                <a:spcBef>
                  <a:spcPct val="0"/>
                </a:spcBef>
                <a:spcAft>
                  <a:spcPts val="0"/>
                </a:spcAft>
                <a:buClrTx/>
                <a:buSzTx/>
                <a:buFontTx/>
                <a:buNone/>
                <a:tabLst/>
                <a:defRPr/>
              </a:pPr>
              <a:t>27</a:t>
            </a:fld>
            <a:endPar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374826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879475" rtl="0" eaLnBrk="1" fontAlgn="auto" latinLnBrk="0" hangingPunct="1">
              <a:lnSpc>
                <a:spcPct val="100000"/>
              </a:lnSpc>
              <a:spcBef>
                <a:spcPct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879475" rtl="0" eaLnBrk="1" fontAlgn="auto" latinLnBrk="0" hangingPunct="1">
              <a:lnSpc>
                <a:spcPct val="100000"/>
              </a:lnSpc>
              <a:spcBef>
                <a:spcPct val="0"/>
              </a:spcBef>
              <a:spcAft>
                <a:spcPts val="0"/>
              </a:spcAft>
              <a:buClrTx/>
              <a:buSzTx/>
              <a:buFontTx/>
              <a:buNone/>
              <a:tabLst/>
              <a:defRPr/>
            </a:pPr>
            <a:fld id="{14081EA2-7E66-4711-952B-774383B5C38F}" type="slidenum">
              <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879475" rtl="0" eaLnBrk="1" fontAlgn="auto" latinLnBrk="0" hangingPunct="1">
                <a:lnSpc>
                  <a:spcPct val="100000"/>
                </a:lnSpc>
                <a:spcBef>
                  <a:spcPct val="0"/>
                </a:spcBef>
                <a:spcAft>
                  <a:spcPts val="0"/>
                </a:spcAft>
                <a:buClrTx/>
                <a:buSzTx/>
                <a:buFontTx/>
                <a:buNone/>
                <a:tabLst/>
                <a:defRPr/>
              </a:pPr>
              <a:t>28</a:t>
            </a:fld>
            <a:endPar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115189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879475" rtl="0" eaLnBrk="1" fontAlgn="auto" latinLnBrk="0" hangingPunct="1">
              <a:lnSpc>
                <a:spcPct val="100000"/>
              </a:lnSpc>
              <a:spcBef>
                <a:spcPct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879475" rtl="0" eaLnBrk="1" fontAlgn="auto" latinLnBrk="0" hangingPunct="1">
              <a:lnSpc>
                <a:spcPct val="100000"/>
              </a:lnSpc>
              <a:spcBef>
                <a:spcPct val="0"/>
              </a:spcBef>
              <a:spcAft>
                <a:spcPts val="0"/>
              </a:spcAft>
              <a:buClrTx/>
              <a:buSzTx/>
              <a:buFontTx/>
              <a:buNone/>
              <a:tabLst/>
              <a:defRPr/>
            </a:pPr>
            <a:fld id="{14081EA2-7E66-4711-952B-774383B5C38F}" type="slidenum">
              <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879475" rtl="0" eaLnBrk="1" fontAlgn="auto" latinLnBrk="0" hangingPunct="1">
                <a:lnSpc>
                  <a:spcPct val="100000"/>
                </a:lnSpc>
                <a:spcBef>
                  <a:spcPct val="0"/>
                </a:spcBef>
                <a:spcAft>
                  <a:spcPts val="0"/>
                </a:spcAft>
                <a:buClrTx/>
                <a:buSzTx/>
                <a:buFontTx/>
                <a:buNone/>
                <a:tabLst/>
                <a:defRPr/>
              </a:pPr>
              <a:t>29</a:t>
            </a:fld>
            <a:endPar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9258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3</a:t>
            </a:fld>
            <a:endParaRPr lang="en-US"/>
          </a:p>
        </p:txBody>
      </p:sp>
    </p:spTree>
    <p:extLst>
      <p:ext uri="{BB962C8B-B14F-4D97-AF65-F5344CB8AC3E}">
        <p14:creationId xmlns:p14="http://schemas.microsoft.com/office/powerpoint/2010/main" val="1313673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30</a:t>
            </a:fld>
            <a:endParaRPr lang="en-US"/>
          </a:p>
        </p:txBody>
      </p:sp>
    </p:spTree>
    <p:extLst>
      <p:ext uri="{BB962C8B-B14F-4D97-AF65-F5344CB8AC3E}">
        <p14:creationId xmlns:p14="http://schemas.microsoft.com/office/powerpoint/2010/main" val="1213612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879475" rtl="0" eaLnBrk="1" fontAlgn="auto" latinLnBrk="0" hangingPunct="1">
              <a:lnSpc>
                <a:spcPct val="100000"/>
              </a:lnSpc>
              <a:spcBef>
                <a:spcPct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879475" rtl="0" eaLnBrk="1" fontAlgn="auto" latinLnBrk="0" hangingPunct="1">
              <a:lnSpc>
                <a:spcPct val="100000"/>
              </a:lnSpc>
              <a:spcBef>
                <a:spcPct val="0"/>
              </a:spcBef>
              <a:spcAft>
                <a:spcPts val="0"/>
              </a:spcAft>
              <a:buClrTx/>
              <a:buSzTx/>
              <a:buFontTx/>
              <a:buNone/>
              <a:tabLst/>
              <a:defRPr/>
            </a:pPr>
            <a:fld id="{14081EA2-7E66-4711-952B-774383B5C38F}" type="slidenum">
              <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879475" rtl="0" eaLnBrk="1" fontAlgn="auto" latinLnBrk="0" hangingPunct="1">
                <a:lnSpc>
                  <a:spcPct val="100000"/>
                </a:lnSpc>
                <a:spcBef>
                  <a:spcPct val="0"/>
                </a:spcBef>
                <a:spcAft>
                  <a:spcPts val="0"/>
                </a:spcAft>
                <a:buClrTx/>
                <a:buSzTx/>
                <a:buFontTx/>
                <a:buNone/>
                <a:tabLst/>
                <a:defRPr/>
              </a:pPr>
              <a:t>31</a:t>
            </a:fld>
            <a:endPar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47498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4</a:t>
            </a:fld>
            <a:endParaRPr lang="en-US"/>
          </a:p>
        </p:txBody>
      </p:sp>
    </p:spTree>
    <p:extLst>
      <p:ext uri="{BB962C8B-B14F-4D97-AF65-F5344CB8AC3E}">
        <p14:creationId xmlns:p14="http://schemas.microsoft.com/office/powerpoint/2010/main" val="236128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5</a:t>
            </a:fld>
            <a:endParaRPr lang="en-US" dirty="0"/>
          </a:p>
        </p:txBody>
      </p:sp>
    </p:spTree>
    <p:extLst>
      <p:ext uri="{BB962C8B-B14F-4D97-AF65-F5344CB8AC3E}">
        <p14:creationId xmlns:p14="http://schemas.microsoft.com/office/powerpoint/2010/main" val="256141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FBD2D-0805-48FF-AB52-683E231FD2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345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marL="0" marR="0" lvl="0" indent="0" algn="l" defTabSz="879475" rtl="0" eaLnBrk="1" fontAlgn="auto" latinLnBrk="0" hangingPunct="1">
              <a:lnSpc>
                <a:spcPct val="100000"/>
              </a:lnSpc>
              <a:spcBef>
                <a:spcPct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879475" rtl="0" eaLnBrk="1" fontAlgn="auto" latinLnBrk="0" hangingPunct="1">
              <a:lnSpc>
                <a:spcPct val="100000"/>
              </a:lnSpc>
              <a:spcBef>
                <a:spcPct val="0"/>
              </a:spcBef>
              <a:spcAft>
                <a:spcPts val="0"/>
              </a:spcAft>
              <a:buClrTx/>
              <a:buSzTx/>
              <a:buFontTx/>
              <a:buNone/>
              <a:tabLst/>
              <a:defRPr/>
            </a:pPr>
            <a:fld id="{14081EA2-7E66-4711-952B-774383B5C38F}" type="slidenum">
              <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879475" rtl="0" eaLnBrk="1" fontAlgn="auto" latinLnBrk="0" hangingPunct="1">
                <a:lnSpc>
                  <a:spcPct val="100000"/>
                </a:lnSpc>
                <a:spcBef>
                  <a:spcPct val="0"/>
                </a:spcBef>
                <a:spcAft>
                  <a:spcPts val="0"/>
                </a:spcAft>
                <a:buClrTx/>
                <a:buSzTx/>
                <a:buFontTx/>
                <a:buNone/>
                <a:tabLst/>
                <a:defRPr/>
              </a:pPr>
              <a:t>7</a:t>
            </a:fld>
            <a:endParaRPr kumimoji="0" lang="en-US" altLang="en-US" sz="13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528882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FBD2D-0805-48FF-AB52-683E231FD2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774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Tierney and Sarafina</a:t>
            </a:r>
            <a:endParaRPr lang="en-US" dirty="0"/>
          </a:p>
        </p:txBody>
      </p:sp>
      <p:sp>
        <p:nvSpPr>
          <p:cNvPr id="4" name="Slide Number Placeholder 3"/>
          <p:cNvSpPr>
            <a:spLocks noGrp="1"/>
          </p:cNvSpPr>
          <p:nvPr>
            <p:ph type="sldNum" sz="quarter" idx="10"/>
          </p:nvPr>
        </p:nvSpPr>
        <p:spPr/>
        <p:txBody>
          <a:bodyPr/>
          <a:lstStyle/>
          <a:p>
            <a:fld id="{5BA9C65A-1558-4DE8-9D98-77B967BA5384}" type="slidenum">
              <a:rPr lang="en-US" smtClean="0"/>
              <a:t>9</a:t>
            </a:fld>
            <a:endParaRPr lang="en-US"/>
          </a:p>
        </p:txBody>
      </p:sp>
    </p:spTree>
    <p:extLst>
      <p:ext uri="{BB962C8B-B14F-4D97-AF65-F5344CB8AC3E}">
        <p14:creationId xmlns:p14="http://schemas.microsoft.com/office/powerpoint/2010/main" val="100218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3345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A6D3B3-D97B-4F8D-B7D4-6FB21B0B8EA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310C-A42F-4381-BB4A-B67A0C127CB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5331" y="217607"/>
            <a:ext cx="3047748" cy="603454"/>
          </a:xfrm>
          <a:prstGeom prst="rect">
            <a:avLst/>
          </a:prstGeom>
        </p:spPr>
      </p:pic>
    </p:spTree>
    <p:extLst>
      <p:ext uri="{BB962C8B-B14F-4D97-AF65-F5344CB8AC3E}">
        <p14:creationId xmlns:p14="http://schemas.microsoft.com/office/powerpoint/2010/main" val="1799993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6D3B3-D97B-4F8D-B7D4-6FB21B0B8EA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2420482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A6D3B3-D97B-4F8D-B7D4-6FB21B0B8EA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2163651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A6D3B3-D97B-4F8D-B7D4-6FB21B0B8EA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2421179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A6D3B3-D97B-4F8D-B7D4-6FB21B0B8EA9}"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3711142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A6D3B3-D97B-4F8D-B7D4-6FB21B0B8EA9}"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2310C-A42F-4381-BB4A-B67A0C127CB8}"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5331" y="217607"/>
            <a:ext cx="3047748" cy="603454"/>
          </a:xfrm>
          <a:prstGeom prst="rect">
            <a:avLst/>
          </a:prstGeom>
        </p:spPr>
      </p:pic>
    </p:spTree>
    <p:extLst>
      <p:ext uri="{BB962C8B-B14F-4D97-AF65-F5344CB8AC3E}">
        <p14:creationId xmlns:p14="http://schemas.microsoft.com/office/powerpoint/2010/main" val="3746181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6D3B3-D97B-4F8D-B7D4-6FB21B0B8EA9}"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20299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114662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BA6D3B3-D97B-4F8D-B7D4-6FB21B0B8EA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566930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BA6D3B3-D97B-4F8D-B7D4-6FB21B0B8EA9}"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1995191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6D3B3-D97B-4F8D-B7D4-6FB21B0B8EA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134724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6D3B3-D97B-4F8D-B7D4-6FB21B0B8EA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190267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8B149-E0F2-46F0-AC55-6D3947D2FD48}"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90396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8B149-E0F2-46F0-AC55-6D3947D2FD48}"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13855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8B149-E0F2-46F0-AC55-6D3947D2FD48}"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087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8B149-E0F2-46F0-AC55-6D3947D2FD48}"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8B149-E0F2-46F0-AC55-6D3947D2FD48}"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8B149-E0F2-46F0-AC55-6D3947D2FD48}" type="datetimeFigureOut">
              <a:rPr lang="en-US" smtClean="0"/>
              <a:t>12/12/2024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0E99B-16B3-480A-8AA9-2062A2451497}" type="slidenum">
              <a:rPr lang="en-US" smtClean="0"/>
              <a:t>‹#›</a:t>
            </a:fld>
            <a:endParaRPr lang="en-US"/>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A6D3B3-D97B-4F8D-B7D4-6FB21B0B8EA9}" type="datetimeFigureOut">
              <a:rPr lang="en-US" smtClean="0"/>
              <a:t>12/12/2024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A2310C-A42F-4381-BB4A-B67A0C127CB8}" type="slidenum">
              <a:rPr lang="en-US" smtClean="0"/>
              <a:t>‹#›</a:t>
            </a:fld>
            <a:endParaRPr lang="en-US"/>
          </a:p>
        </p:txBody>
      </p:sp>
    </p:spTree>
    <p:extLst>
      <p:ext uri="{BB962C8B-B14F-4D97-AF65-F5344CB8AC3E}">
        <p14:creationId xmlns:p14="http://schemas.microsoft.com/office/powerpoint/2010/main" val="1366310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GoEP4dTAmAQ"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youtube.com/watch?v=JENOhSXzi2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ihi.org/resources/Pages/HowtoImprove/ScienceofImprovementSettingAims.asp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asq.org/quality-resources/fishbone" TargetMode="External"/><Relationship Id="rId5" Type="http://schemas.openxmlformats.org/officeDocument/2006/relationships/hyperlink" Target="https://www.nichq.org/insight/qi-tips-formula-developing-great-aim-statement" TargetMode="External"/><Relationship Id="rId4" Type="http://schemas.openxmlformats.org/officeDocument/2006/relationships/hyperlink" Target="https://resourcelibrary.stfm.org/HigherLogic/System/DownloadDocumentFile.ashx?DocumentFileKey=27fc6113-ab04-4100-966c-8d2349b4494c&amp;forceDialog=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291682" y="1029808"/>
            <a:ext cx="8623718" cy="4168711"/>
          </a:xfrm>
          <a:prstGeom prst="rect">
            <a:avLst/>
          </a:prstGeom>
          <a:noFill/>
          <a:ln w="12700">
            <a:noFill/>
            <a:miter lim="800000"/>
            <a:headEnd/>
            <a:tailEnd/>
          </a:ln>
        </p:spPr>
        <p:txBody>
          <a:bodyPr lIns="88779" tIns="43611" rIns="88779" bIns="43611"/>
          <a:lstStyle/>
          <a:p>
            <a:pPr marL="336427" indent="-336427" algn="ctr" eaLnBrk="0" hangingPunct="0">
              <a:spcBef>
                <a:spcPct val="20000"/>
              </a:spcBef>
              <a:spcAft>
                <a:spcPts val="987"/>
              </a:spcAft>
              <a:buClr>
                <a:schemeClr val="hlink"/>
              </a:buClr>
              <a:buSzPct val="75000"/>
              <a:defRPr/>
            </a:pPr>
            <a:endParaRPr lang="en-US" altLang="en-US"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4800" b="1" kern="0" dirty="0" smtClean="0">
                <a:solidFill>
                  <a:schemeClr val="bg1"/>
                </a:solidFill>
              </a:rPr>
              <a:t>Quality Improvement Seminar</a:t>
            </a: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3200" kern="0" dirty="0" smtClean="0">
                <a:ln w="10541" cmpd="sng">
                  <a:solidFill>
                    <a:schemeClr val="accent1">
                      <a:shade val="88000"/>
                      <a:satMod val="110000"/>
                    </a:schemeClr>
                  </a:solidFill>
                  <a:prstDash val="solid"/>
                </a:ln>
                <a:solidFill>
                  <a:schemeClr val="accent1"/>
                </a:solidFill>
              </a:rPr>
              <a:t>Mark Splaine &amp; Emma Warshauer</a:t>
            </a:r>
          </a:p>
          <a:p>
            <a:pPr marL="336427" indent="-336427" algn="ctr" eaLnBrk="0" hangingPunct="0">
              <a:lnSpc>
                <a:spcPct val="90000"/>
              </a:lnSpc>
              <a:spcBef>
                <a:spcPct val="20000"/>
              </a:spcBef>
              <a:spcAft>
                <a:spcPct val="20000"/>
              </a:spcAft>
              <a:buClr>
                <a:schemeClr val="hlink"/>
              </a:buClr>
              <a:buSzPct val="75000"/>
              <a:defRPr/>
            </a:pPr>
            <a:r>
              <a:rPr lang="en-US" altLang="en-US" sz="3200" kern="0" dirty="0" smtClean="0">
                <a:ln w="10541" cmpd="sng">
                  <a:solidFill>
                    <a:schemeClr val="accent1">
                      <a:shade val="88000"/>
                      <a:satMod val="110000"/>
                    </a:schemeClr>
                  </a:solidFill>
                  <a:prstDash val="solid"/>
                </a:ln>
                <a:solidFill>
                  <a:schemeClr val="accent1"/>
                </a:solidFill>
              </a:rPr>
              <a:t>December 12, 2024</a:t>
            </a:r>
            <a:endParaRPr lang="en-US" altLang="en-US" sz="3200" kern="0" dirty="0">
              <a:ln w="10541" cmpd="sng">
                <a:solidFill>
                  <a:schemeClr val="accent1">
                    <a:shade val="88000"/>
                    <a:satMod val="110000"/>
                  </a:schemeClr>
                </a:solidFill>
                <a:prstDash val="solid"/>
              </a:ln>
              <a:solidFill>
                <a:schemeClr val="accent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5056967"/>
            <a:ext cx="1000125" cy="1000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14525" y="5047792"/>
            <a:ext cx="7458075" cy="584775"/>
          </a:xfrm>
          <a:prstGeom prst="rect">
            <a:avLst/>
          </a:prstGeom>
          <a:noFill/>
        </p:spPr>
        <p:txBody>
          <a:bodyPr wrap="square" rtlCol="0">
            <a:spAutoFit/>
          </a:bodyPr>
          <a:lstStyle/>
          <a:p>
            <a:r>
              <a:rPr lang="en-US" sz="3200" dirty="0" smtClean="0">
                <a:solidFill>
                  <a:srgbClr val="893BC3"/>
                </a:solidFill>
                <a:latin typeface="Aharoni" panose="02010803020104030203" pitchFamily="2" charset="-79"/>
                <a:cs typeface="Aharoni" panose="02010803020104030203" pitchFamily="2" charset="-79"/>
              </a:rPr>
              <a:t>Nurse Practitioner &amp; Physician Assistant</a:t>
            </a:r>
          </a:p>
        </p:txBody>
      </p:sp>
      <p:sp>
        <p:nvSpPr>
          <p:cNvPr id="3" name="Rectangle 2"/>
          <p:cNvSpPr/>
          <p:nvPr/>
        </p:nvSpPr>
        <p:spPr>
          <a:xfrm>
            <a:off x="1914525" y="5432513"/>
            <a:ext cx="5668690" cy="523220"/>
          </a:xfrm>
          <a:prstGeom prst="rect">
            <a:avLst/>
          </a:prstGeom>
        </p:spPr>
        <p:txBody>
          <a:bodyPr wrap="square">
            <a:spAutoFit/>
          </a:bodyPr>
          <a:lstStyle/>
          <a:p>
            <a:r>
              <a:rPr lang="en-US" sz="2800" dirty="0" smtClean="0">
                <a:solidFill>
                  <a:schemeClr val="tx2">
                    <a:lumMod val="40000"/>
                    <a:lumOff val="60000"/>
                  </a:schemeClr>
                </a:solidFill>
                <a:latin typeface="Aharoni" panose="02010803020104030203" pitchFamily="2" charset="-79"/>
                <a:cs typeface="Aharoni" panose="02010803020104030203" pitchFamily="2" charset="-79"/>
              </a:rPr>
              <a:t>Training Programs</a:t>
            </a:r>
            <a:endParaRPr lang="en-US" sz="2800" dirty="0">
              <a:solidFill>
                <a:schemeClr val="tx2">
                  <a:lumMod val="40000"/>
                  <a:lumOff val="60000"/>
                </a:schemeClr>
              </a:solidFill>
              <a:latin typeface="Aharoni" panose="02010803020104030203" pitchFamily="2" charset="-79"/>
              <a:cs typeface="Aharoni" panose="02010803020104030203" pitchFamily="2" charset="-79"/>
            </a:endParaRPr>
          </a:p>
        </p:txBody>
      </p:sp>
      <p:sp>
        <p:nvSpPr>
          <p:cNvPr id="4" name="TextBox 3"/>
          <p:cNvSpPr txBox="1"/>
          <p:nvPr/>
        </p:nvSpPr>
        <p:spPr>
          <a:xfrm rot="21353334">
            <a:off x="80962" y="238100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INTERACTIVE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7" name="TextBox 6"/>
          <p:cNvSpPr txBox="1"/>
          <p:nvPr/>
        </p:nvSpPr>
        <p:spPr>
          <a:xfrm>
            <a:off x="2895600" y="26670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INFORMATIVE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8" name="TextBox 7"/>
          <p:cNvSpPr txBox="1"/>
          <p:nvPr/>
        </p:nvSpPr>
        <p:spPr>
          <a:xfrm rot="730540">
            <a:off x="5992201" y="3148479"/>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SKILL BUILDING</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9" name="TextBox 8"/>
          <p:cNvSpPr txBox="1"/>
          <p:nvPr/>
        </p:nvSpPr>
        <p:spPr>
          <a:xfrm>
            <a:off x="6019800" y="23622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TEAM WORK</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0" name="TextBox 9"/>
          <p:cNvSpPr txBox="1"/>
          <p:nvPr/>
        </p:nvSpPr>
        <p:spPr>
          <a:xfrm rot="21287501">
            <a:off x="701247" y="959843"/>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STRATEGIC</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1" name="TextBox 10"/>
          <p:cNvSpPr txBox="1"/>
          <p:nvPr/>
        </p:nvSpPr>
        <p:spPr>
          <a:xfrm rot="330888">
            <a:off x="5735387" y="100262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FOCUSED</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2" name="TextBox 11"/>
          <p:cNvSpPr txBox="1"/>
          <p:nvPr/>
        </p:nvSpPr>
        <p:spPr>
          <a:xfrm>
            <a:off x="228600" y="31197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FUN</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3" name="TextBox 12"/>
          <p:cNvSpPr txBox="1"/>
          <p:nvPr/>
        </p:nvSpPr>
        <p:spPr>
          <a:xfrm>
            <a:off x="3124200" y="10623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RELEVANT</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805190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hlinkClick r:id="" action="ppaction://hlinkshowjump?jump=nextslide" highlightClick="1"/>
          </p:cNvPr>
          <p:cNvGraphicFramePr/>
          <p:nvPr>
            <p:extLst/>
          </p:nvPr>
        </p:nvGraphicFramePr>
        <p:xfrm>
          <a:off x="0" y="513915"/>
          <a:ext cx="8534402" cy="6344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082" y="123767"/>
            <a:ext cx="2495759" cy="494160"/>
          </a:xfrm>
          <a:prstGeom prst="rect">
            <a:avLst/>
          </a:prstGeom>
        </p:spPr>
      </p:pic>
      <p:sp>
        <p:nvSpPr>
          <p:cNvPr id="2" name="TextBox 1"/>
          <p:cNvSpPr txBox="1"/>
          <p:nvPr/>
        </p:nvSpPr>
        <p:spPr>
          <a:xfrm>
            <a:off x="3200400" y="0"/>
            <a:ext cx="37994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Hartford Global Aim</a:t>
            </a:r>
            <a:endPar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710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hlinkClick r:id="" action="ppaction://hlinkshowjump?jump=nextslide" highlightClick="1"/>
          </p:cNvPr>
          <p:cNvGraphicFramePr/>
          <p:nvPr>
            <p:extLst/>
          </p:nvPr>
        </p:nvGraphicFramePr>
        <p:xfrm>
          <a:off x="0" y="513915"/>
          <a:ext cx="8534402" cy="6344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082" y="123767"/>
            <a:ext cx="2495759" cy="494160"/>
          </a:xfrm>
          <a:prstGeom prst="rect">
            <a:avLst/>
          </a:prstGeom>
        </p:spPr>
      </p:pic>
      <p:sp>
        <p:nvSpPr>
          <p:cNvPr id="2" name="TextBox 1"/>
          <p:cNvSpPr txBox="1"/>
          <p:nvPr/>
        </p:nvSpPr>
        <p:spPr>
          <a:xfrm>
            <a:off x="2675823" y="23343"/>
            <a:ext cx="5076105" cy="523220"/>
          </a:xfrm>
          <a:prstGeom prst="rect">
            <a:avLst/>
          </a:prstGeom>
          <a:noFill/>
        </p:spPr>
        <p:txBody>
          <a:bodyPr wrap="square" rtlCol="0">
            <a:spAutoFit/>
          </a:bodyPr>
          <a:lstStyle/>
          <a:p>
            <a:pPr algn="ctr"/>
            <a:r>
              <a:rPr lang="en-US" sz="2800" b="1" dirty="0" smtClean="0">
                <a:solidFill>
                  <a:schemeClr val="accent5">
                    <a:lumMod val="75000"/>
                  </a:schemeClr>
                </a:solidFill>
              </a:rPr>
              <a:t>CHC </a:t>
            </a:r>
            <a:r>
              <a:rPr lang="en-US" sz="2800" b="1" dirty="0" smtClean="0">
                <a:solidFill>
                  <a:schemeClr val="accent5">
                    <a:lumMod val="75000"/>
                  </a:schemeClr>
                </a:solidFill>
              </a:rPr>
              <a:t>Meriden Project </a:t>
            </a:r>
            <a:r>
              <a:rPr lang="en-US" sz="2800" b="1" dirty="0" smtClean="0">
                <a:solidFill>
                  <a:schemeClr val="accent5">
                    <a:lumMod val="75000"/>
                  </a:schemeClr>
                </a:solidFill>
              </a:rPr>
              <a:t>Charter</a:t>
            </a:r>
            <a:endParaRPr lang="en-US" sz="2800" b="1" dirty="0">
              <a:solidFill>
                <a:schemeClr val="accent5">
                  <a:lumMod val="75000"/>
                </a:schemeClr>
              </a:solidFill>
            </a:endParaRPr>
          </a:p>
        </p:txBody>
      </p:sp>
      <p:sp>
        <p:nvSpPr>
          <p:cNvPr id="4" name="TextBox 3"/>
          <p:cNvSpPr txBox="1"/>
          <p:nvPr/>
        </p:nvSpPr>
        <p:spPr>
          <a:xfrm>
            <a:off x="7751928" y="123768"/>
            <a:ext cx="960751" cy="307777"/>
          </a:xfrm>
          <a:prstGeom prst="rect">
            <a:avLst/>
          </a:prstGeom>
          <a:noFill/>
        </p:spPr>
        <p:txBody>
          <a:bodyPr wrap="square" rtlCol="0">
            <a:spAutoFit/>
          </a:bodyPr>
          <a:lstStyle/>
          <a:p>
            <a:pPr algn="r"/>
            <a:r>
              <a:rPr lang="en-US" sz="1400" b="1" dirty="0" smtClean="0"/>
              <a:t>11/2024</a:t>
            </a:r>
            <a:endParaRPr lang="en-US" sz="1400" b="1" dirty="0"/>
          </a:p>
        </p:txBody>
      </p:sp>
    </p:spTree>
    <p:extLst>
      <p:ext uri="{BB962C8B-B14F-4D97-AF65-F5344CB8AC3E}">
        <p14:creationId xmlns:p14="http://schemas.microsoft.com/office/powerpoint/2010/main" val="2152248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hlinkClick r:id="" action="ppaction://hlinkshowjump?jump=nextslide" highlightClick="1"/>
          </p:cNvPr>
          <p:cNvGraphicFramePr/>
          <p:nvPr>
            <p:extLst/>
          </p:nvPr>
        </p:nvGraphicFramePr>
        <p:xfrm>
          <a:off x="0" y="513915"/>
          <a:ext cx="8534402" cy="6344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082" y="123767"/>
            <a:ext cx="2495759" cy="494160"/>
          </a:xfrm>
          <a:prstGeom prst="rect">
            <a:avLst/>
          </a:prstGeom>
        </p:spPr>
      </p:pic>
      <p:sp>
        <p:nvSpPr>
          <p:cNvPr id="2" name="TextBox 1"/>
          <p:cNvSpPr txBox="1"/>
          <p:nvPr/>
        </p:nvSpPr>
        <p:spPr>
          <a:xfrm>
            <a:off x="3200400" y="0"/>
            <a:ext cx="4495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Meriden Global Aim</a:t>
            </a:r>
            <a:endPar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700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82" y="123767"/>
            <a:ext cx="2495759" cy="494160"/>
          </a:xfrm>
          <a:prstGeom prst="rect">
            <a:avLst/>
          </a:prstGeom>
        </p:spPr>
      </p:pic>
      <p:sp>
        <p:nvSpPr>
          <p:cNvPr id="2" name="TextBox 1"/>
          <p:cNvSpPr txBox="1"/>
          <p:nvPr/>
        </p:nvSpPr>
        <p:spPr>
          <a:xfrm>
            <a:off x="2675823" y="23343"/>
            <a:ext cx="4330539" cy="523220"/>
          </a:xfrm>
          <a:prstGeom prst="rect">
            <a:avLst/>
          </a:prstGeom>
          <a:noFill/>
        </p:spPr>
        <p:txBody>
          <a:bodyPr wrap="square" rtlCol="0">
            <a:spAutoFit/>
          </a:bodyPr>
          <a:lstStyle/>
          <a:p>
            <a:pPr algn="ctr"/>
            <a:r>
              <a:rPr lang="en-US" sz="2800" b="1" dirty="0" smtClean="0">
                <a:solidFill>
                  <a:schemeClr val="accent5">
                    <a:lumMod val="75000"/>
                  </a:schemeClr>
                </a:solidFill>
              </a:rPr>
              <a:t>Yakima NHS Project Charter</a:t>
            </a:r>
            <a:endParaRPr lang="en-US" sz="2800" b="1" dirty="0">
              <a:solidFill>
                <a:schemeClr val="accent5">
                  <a:lumMod val="75000"/>
                </a:schemeClr>
              </a:solidFill>
            </a:endParaRPr>
          </a:p>
        </p:txBody>
      </p:sp>
      <p:sp>
        <p:nvSpPr>
          <p:cNvPr id="4" name="TextBox 3"/>
          <p:cNvSpPr txBox="1"/>
          <p:nvPr/>
        </p:nvSpPr>
        <p:spPr>
          <a:xfrm>
            <a:off x="6849374" y="123767"/>
            <a:ext cx="1863305" cy="307777"/>
          </a:xfrm>
          <a:prstGeom prst="rect">
            <a:avLst/>
          </a:prstGeom>
          <a:noFill/>
        </p:spPr>
        <p:txBody>
          <a:bodyPr wrap="square" rtlCol="0">
            <a:spAutoFit/>
          </a:bodyPr>
          <a:lstStyle/>
          <a:p>
            <a:pPr algn="r"/>
            <a:r>
              <a:rPr lang="en-US" sz="1400" b="1" dirty="0" smtClean="0"/>
              <a:t>Nov 2024</a:t>
            </a:r>
            <a:endParaRPr lang="en-US" sz="1400" b="1" dirty="0"/>
          </a:p>
        </p:txBody>
      </p:sp>
      <p:graphicFrame>
        <p:nvGraphicFramePr>
          <p:cNvPr id="7" name="Diagram 6">
            <a:hlinkClick r:id="" action="ppaction://hlinkshowjump?jump=nextslide" highlightClick="1"/>
          </p:cNvPr>
          <p:cNvGraphicFramePr/>
          <p:nvPr>
            <p:extLst/>
          </p:nvPr>
        </p:nvGraphicFramePr>
        <p:xfrm>
          <a:off x="0" y="617927"/>
          <a:ext cx="9144000" cy="62400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0385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9502" t="23958" r="28331" b="12500"/>
          <a:stretch/>
        </p:blipFill>
        <p:spPr>
          <a:xfrm>
            <a:off x="0" y="1206501"/>
            <a:ext cx="9144000" cy="5681131"/>
          </a:xfrm>
          <a:prstGeom prst="rect">
            <a:avLst/>
          </a:prstGeom>
        </p:spPr>
      </p:pic>
      <p:sp>
        <p:nvSpPr>
          <p:cNvPr id="3" name="Rectangle 12"/>
          <p:cNvSpPr txBox="1">
            <a:spLocks noChangeArrowheads="1"/>
          </p:cNvSpPr>
          <p:nvPr/>
        </p:nvSpPr>
        <p:spPr>
          <a:xfrm>
            <a:off x="676408" y="609600"/>
            <a:ext cx="7816241" cy="120359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400" b="1" strike="noStrike" kern="1200" cap="none" spc="0" normalizeH="0" baseline="0" noProof="0" dirty="0" smtClean="0">
                <a:ln>
                  <a:noFill/>
                </a:ln>
                <a:solidFill>
                  <a:prstClr val="black"/>
                </a:solidFill>
                <a:effectLst/>
                <a:uLnTx/>
                <a:uFillTx/>
                <a:latin typeface="Calibri"/>
                <a:ea typeface="+mj-ea"/>
                <a:cs typeface="+mj-cs"/>
              </a:rPr>
              <a:t>Yakima NHS</a:t>
            </a:r>
            <a:endParaRPr kumimoji="0" lang="en-US" altLang="en-US" sz="4400" b="1"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15150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Break!</a:t>
            </a:r>
          </a:p>
        </p:txBody>
      </p:sp>
      <p:sp>
        <p:nvSpPr>
          <p:cNvPr id="41987" name="Rectangle 3"/>
          <p:cNvSpPr>
            <a:spLocks noGrp="1" noChangeArrowheads="1"/>
          </p:cNvSpPr>
          <p:nvPr>
            <p:ph type="subTitle" idx="1"/>
          </p:nvPr>
        </p:nvSpPr>
        <p:spPr>
          <a:xfrm>
            <a:off x="526093" y="3218928"/>
            <a:ext cx="8116866" cy="1429272"/>
          </a:xfrm>
        </p:spPr>
        <p:txBody>
          <a:bodyPr/>
          <a:lstStyle/>
          <a:p>
            <a:r>
              <a:rPr lang="en-US" altLang="en-US" dirty="0" smtClean="0">
                <a:solidFill>
                  <a:schemeClr val="tx2"/>
                </a:solidFill>
              </a:rPr>
              <a:t>Take five minutes to recharge and refresh.</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r" defTabSz="927100" rtl="0" eaLnBrk="0" fontAlgn="auto" latinLnBrk="0" hangingPunct="0">
              <a:lnSpc>
                <a:spcPct val="100000"/>
              </a:lnSpc>
              <a:spcBef>
                <a:spcPct val="0"/>
              </a:spcBef>
              <a:spcAft>
                <a:spcPct val="0"/>
              </a:spcAft>
              <a:buClrTx/>
              <a:buSzTx/>
              <a:buFontTx/>
              <a:buNone/>
              <a:tabLst/>
              <a:defRPr/>
            </a:pPr>
            <a:fld id="{BF1FEEBB-83AA-4BAB-8697-27EFFEA8DC70}" type="slidenum">
              <a:rPr kumimoji="0" lang="en-US" altLang="en-US" sz="1400" b="0" i="0" u="none" strike="noStrike" kern="1200" cap="none" spc="0" normalizeH="0" baseline="0" noProof="0">
                <a:ln>
                  <a:noFill/>
                </a:ln>
                <a:solidFill>
                  <a:prstClr val="white"/>
                </a:solidFill>
                <a:effectLst/>
                <a:uLnTx/>
                <a:uFillTx/>
                <a:latin typeface="Times New Roman" pitchFamily="18" charset="0"/>
                <a:ea typeface="MS PGothic" pitchFamily="34" charset="-128"/>
                <a:cs typeface="+mn-cs"/>
              </a:rPr>
              <a:pPr marL="0" marR="0" lvl="0" indent="0" algn="r" defTabSz="927100" rtl="0" eaLnBrk="0" fontAlgn="auto" latinLnBrk="0" hangingPunct="0">
                <a:lnSpc>
                  <a:spcPct val="100000"/>
                </a:lnSpc>
                <a:spcBef>
                  <a:spcPct val="0"/>
                </a:spcBef>
                <a:spcAft>
                  <a:spcPct val="0"/>
                </a:spcAft>
                <a:buClrTx/>
                <a:buSzTx/>
                <a:buFontTx/>
                <a:buNone/>
                <a:tabLst/>
                <a:defRPr/>
              </a:pPr>
              <a:t>15</a:t>
            </a:fld>
            <a:endParaRPr kumimoji="0" lang="en-US" altLang="en-US" sz="1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mn-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271016"/>
            <a:ext cx="2438400" cy="162458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2710" y="1201667"/>
            <a:ext cx="1812676" cy="1972152"/>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5833" y="4419600"/>
            <a:ext cx="2657385" cy="1872824"/>
          </a:xfrm>
          <a:prstGeom prst="rect">
            <a:avLst/>
          </a:prstGeom>
        </p:spPr>
      </p:pic>
    </p:spTree>
    <p:extLst>
      <p:ext uri="{BB962C8B-B14F-4D97-AF65-F5344CB8AC3E}">
        <p14:creationId xmlns:p14="http://schemas.microsoft.com/office/powerpoint/2010/main" val="3091053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73585"/>
            <a:ext cx="8229600" cy="1307615"/>
          </a:xfrm>
        </p:spPr>
        <p:txBody>
          <a:bodyPr>
            <a:normAutofit/>
          </a:bodyPr>
          <a:lstStyle/>
          <a:p>
            <a:r>
              <a:rPr lang="en-US" b="1" dirty="0" smtClean="0"/>
              <a:t>Poll Questions</a:t>
            </a:r>
            <a:endParaRPr lang="en-US" b="1" dirty="0"/>
          </a:p>
        </p:txBody>
      </p:sp>
      <p:sp>
        <p:nvSpPr>
          <p:cNvPr id="3" name="Content Placeholder 2"/>
          <p:cNvSpPr>
            <a:spLocks noGrp="1"/>
          </p:cNvSpPr>
          <p:nvPr>
            <p:ph idx="1"/>
          </p:nvPr>
        </p:nvSpPr>
        <p:spPr>
          <a:xfrm>
            <a:off x="434787" y="1828800"/>
            <a:ext cx="8486503" cy="3962400"/>
          </a:xfrm>
        </p:spPr>
        <p:txBody>
          <a:bodyPr>
            <a:normAutofit/>
          </a:bodyPr>
          <a:lstStyle/>
          <a:p>
            <a:r>
              <a:rPr lang="en-US" dirty="0" smtClean="0">
                <a:solidFill>
                  <a:schemeClr val="tx2"/>
                </a:solidFill>
              </a:rPr>
              <a:t>Check-in on global aim</a:t>
            </a:r>
          </a:p>
          <a:p>
            <a:endParaRPr lang="en-US" sz="3600" dirty="0">
              <a:solidFill>
                <a:schemeClr val="tx2"/>
              </a:solidFill>
            </a:endParaRPr>
          </a:p>
          <a:p>
            <a:r>
              <a:rPr lang="en-US" dirty="0" smtClean="0">
                <a:solidFill>
                  <a:schemeClr val="tx2"/>
                </a:solidFill>
              </a:rPr>
              <a:t>Experience with fishbone diagrams</a:t>
            </a:r>
          </a:p>
          <a:p>
            <a:pPr marL="0" indent="0" algn="ctr">
              <a:buNone/>
            </a:pPr>
            <a:endParaRPr lang="en-US" sz="3600" dirty="0" smtClean="0">
              <a:solidFill>
                <a:schemeClr val="tx2"/>
              </a:solidFill>
            </a:endParaRPr>
          </a:p>
          <a:p>
            <a:pPr marL="0" indent="0" algn="ctr">
              <a:buNone/>
              <a:defRPr/>
            </a:pPr>
            <a:r>
              <a:rPr lang="en-US" b="1" i="1" dirty="0" smtClean="0">
                <a:solidFill>
                  <a:schemeClr val="tx2"/>
                </a:solidFill>
              </a:rPr>
              <a:t>Thanks for sharing your information!</a:t>
            </a:r>
            <a:endParaRPr lang="en-US" b="1" i="1" dirty="0">
              <a:solidFill>
                <a:schemeClr val="tx2"/>
              </a:solidFill>
            </a:endParaRPr>
          </a:p>
        </p:txBody>
      </p:sp>
    </p:spTree>
    <p:extLst>
      <p:ext uri="{BB962C8B-B14F-4D97-AF65-F5344CB8AC3E}">
        <p14:creationId xmlns:p14="http://schemas.microsoft.com/office/powerpoint/2010/main" val="942858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28336"/>
            <a:ext cx="7772400"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srgbClr val="4F81BD">
                    <a:lumMod val="75000"/>
                  </a:srgbClr>
                </a:solidFill>
                <a:effectLst/>
                <a:uLnTx/>
                <a:uFillTx/>
                <a:latin typeface="Calibri"/>
                <a:ea typeface="+mn-ea"/>
                <a:cs typeface="+mn-cs"/>
              </a:rPr>
              <a:t>A tool to help a team work </a:t>
            </a:r>
            <a:r>
              <a:rPr kumimoji="0" lang="en-US" sz="2100" b="0" i="0" u="none" strike="noStrike" kern="1200" cap="none" spc="0" normalizeH="0" baseline="0" noProof="0" dirty="0">
                <a:ln>
                  <a:noFill/>
                </a:ln>
                <a:solidFill>
                  <a:srgbClr val="4F81BD">
                    <a:lumMod val="75000"/>
                  </a:srgbClr>
                </a:solidFill>
                <a:effectLst/>
                <a:uLnTx/>
                <a:uFillTx/>
                <a:latin typeface="Calibri"/>
                <a:ea typeface="+mn-ea"/>
                <a:cs typeface="+mn-cs"/>
              </a:rPr>
              <a:t>together </a:t>
            </a:r>
            <a:r>
              <a:rPr kumimoji="0" lang="en-US" sz="2100" b="0" i="0" u="none" strike="noStrike" kern="1200" cap="none" spc="0" normalizeH="0" baseline="0" noProof="0" dirty="0" smtClean="0">
                <a:ln>
                  <a:noFill/>
                </a:ln>
                <a:solidFill>
                  <a:srgbClr val="4F81BD">
                    <a:lumMod val="75000"/>
                  </a:srgbClr>
                </a:solidFill>
                <a:effectLst/>
                <a:uLnTx/>
                <a:uFillTx/>
                <a:latin typeface="Calibri"/>
                <a:ea typeface="+mn-ea"/>
                <a:cs typeface="+mn-cs"/>
              </a:rPr>
              <a:t>using </a:t>
            </a:r>
            <a:r>
              <a:rPr kumimoji="0" lang="en-US" sz="2100" b="0" i="0" u="none" strike="noStrike" kern="1200" cap="none" spc="0" normalizeH="0" baseline="0" noProof="0" dirty="0">
                <a:ln>
                  <a:noFill/>
                </a:ln>
                <a:solidFill>
                  <a:srgbClr val="4F81BD">
                    <a:lumMod val="75000"/>
                  </a:srgbClr>
                </a:solidFill>
                <a:effectLst/>
                <a:uLnTx/>
                <a:uFillTx/>
                <a:latin typeface="Calibri"/>
                <a:ea typeface="+mn-ea"/>
                <a:cs typeface="+mn-cs"/>
              </a:rPr>
              <a:t>a structured approach to brainstorming a list of causes of a </a:t>
            </a:r>
            <a:r>
              <a:rPr kumimoji="0" lang="en-US" sz="2100" b="0" i="0" u="none" strike="noStrike" kern="1200" cap="none" spc="0" normalizeH="0" baseline="0" noProof="0" dirty="0" smtClean="0">
                <a:ln>
                  <a:noFill/>
                </a:ln>
                <a:solidFill>
                  <a:srgbClr val="4F81BD">
                    <a:lumMod val="75000"/>
                  </a:srgbClr>
                </a:solidFill>
                <a:effectLst/>
                <a:uLnTx/>
                <a:uFillTx/>
                <a:latin typeface="Calibri"/>
                <a:ea typeface="+mn-ea"/>
                <a:cs typeface="+mn-cs"/>
              </a:rPr>
              <a:t>problem</a:t>
            </a:r>
            <a:endParaRPr kumimoji="0" lang="en-US" sz="21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1028" name="Picture 4" descr="Image result for late for work Fishbone 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032" y="2971800"/>
            <a:ext cx="4835768"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3150275"/>
            <a:ext cx="19812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F81BD">
                    <a:lumMod val="75000"/>
                  </a:srgbClr>
                </a:solidFill>
                <a:effectLst/>
                <a:uLnTx/>
                <a:uFillTx/>
                <a:latin typeface="Calibri"/>
                <a:ea typeface="+mn-ea"/>
                <a:cs typeface="+mn-cs"/>
              </a:rPr>
              <a:t>The head of the fish is the </a:t>
            </a:r>
            <a:r>
              <a:rPr kumimoji="0" lang="en-US" sz="1800" b="0" i="0" u="none" strike="noStrike" kern="1200" cap="none" spc="0" normalizeH="0" baseline="0" noProof="0" dirty="0" smtClean="0">
                <a:ln>
                  <a:noFill/>
                </a:ln>
                <a:solidFill>
                  <a:srgbClr val="4F81BD">
                    <a:lumMod val="75000"/>
                  </a:srgbClr>
                </a:solidFill>
                <a:effectLst/>
                <a:uLnTx/>
                <a:uFillTx/>
                <a:latin typeface="Calibri"/>
                <a:ea typeface="+mn-ea"/>
                <a:cs typeface="+mn-cs"/>
              </a:rPr>
              <a:t>problem:</a:t>
            </a:r>
            <a:br>
              <a:rPr kumimoji="0" lang="en-US" sz="1800" b="0" i="0" u="none" strike="noStrike" kern="1200" cap="none" spc="0" normalizeH="0" baseline="0" noProof="0" dirty="0" smtClean="0">
                <a:ln>
                  <a:noFill/>
                </a:ln>
                <a:solidFill>
                  <a:srgbClr val="4F81BD">
                    <a:lumMod val="75000"/>
                  </a:srgbClr>
                </a:solidFill>
                <a:effectLst/>
                <a:uLnTx/>
                <a:uFillTx/>
                <a:latin typeface="Calibri"/>
                <a:ea typeface="+mn-ea"/>
                <a:cs typeface="+mn-cs"/>
              </a:rPr>
            </a:br>
            <a:r>
              <a:rPr kumimoji="0" lang="en-US" sz="1800" b="0" i="0" u="none" strike="noStrike" kern="1200" cap="none" spc="0" normalizeH="0" baseline="0" noProof="0" dirty="0" smtClean="0">
                <a:ln>
                  <a:noFill/>
                </a:ln>
                <a:solidFill>
                  <a:srgbClr val="4F81BD">
                    <a:lumMod val="75000"/>
                  </a:srgbClr>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Late </a:t>
            </a:r>
            <a:r>
              <a:rPr kumimoji="0" lang="en-US" sz="1800" b="1" i="0" u="none" strike="noStrike" kern="1200" cap="none" spc="0" normalizeH="0" baseline="0" noProof="0" dirty="0">
                <a:ln>
                  <a:noFill/>
                </a:ln>
                <a:solidFill>
                  <a:prstClr val="black"/>
                </a:solidFill>
                <a:effectLst/>
                <a:uLnTx/>
                <a:uFillTx/>
                <a:latin typeface="Calibri"/>
                <a:ea typeface="+mn-ea"/>
                <a:cs typeface="+mn-cs"/>
              </a:rPr>
              <a:t>for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work</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F81BD">
                    <a:lumMod val="75000"/>
                  </a:srgbClr>
                </a:solidFill>
                <a:effectLst/>
                <a:uLnTx/>
                <a:uFillTx/>
                <a:latin typeface="Calibri"/>
                <a:ea typeface="+mn-ea"/>
                <a:cs typeface="+mn-cs"/>
              </a:rPr>
              <a:t>The bones are causes grouped by category.</a:t>
            </a:r>
          </a:p>
        </p:txBody>
      </p:sp>
      <p:sp>
        <p:nvSpPr>
          <p:cNvPr id="5" name="Rectangle 12"/>
          <p:cNvSpPr txBox="1">
            <a:spLocks noChangeArrowheads="1"/>
          </p:cNvSpPr>
          <p:nvPr/>
        </p:nvSpPr>
        <p:spPr>
          <a:xfrm>
            <a:off x="676408" y="810840"/>
            <a:ext cx="7816241" cy="1203598"/>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Fishbone Diagram </a:t>
            </a:r>
            <a:r>
              <a:rPr kumimoji="0" lang="en-US" sz="4400" b="1" i="0" u="none" strike="noStrike" kern="1200" cap="none" spc="0" normalizeH="0" baseline="0" noProof="0" dirty="0" smtClean="0">
                <a:ln>
                  <a:noFill/>
                </a:ln>
                <a:solidFill>
                  <a:prstClr val="black"/>
                </a:solidFill>
                <a:effectLst/>
                <a:uLnTx/>
                <a:uFillTx/>
                <a:latin typeface="Calibri"/>
                <a:ea typeface="+mj-ea"/>
                <a:cs typeface="+mj-cs"/>
              </a:rPr>
              <a:t>or</a:t>
            </a:r>
            <a:br>
              <a:rPr kumimoji="0" lang="en-US" sz="4400" b="1" i="0" u="none" strike="noStrike" kern="1200" cap="none" spc="0" normalizeH="0" baseline="0" noProof="0" dirty="0" smtClean="0">
                <a:ln>
                  <a:noFill/>
                </a:ln>
                <a:solidFill>
                  <a:prstClr val="black"/>
                </a:solidFill>
                <a:effectLst/>
                <a:uLnTx/>
                <a:uFillTx/>
                <a:latin typeface="Calibri"/>
                <a:ea typeface="+mj-ea"/>
                <a:cs typeface="+mj-cs"/>
              </a:rPr>
            </a:br>
            <a:r>
              <a:rPr kumimoji="0" lang="en-US" sz="4400" b="1" i="0" u="none" strike="noStrike" kern="1200" cap="none" spc="0" normalizeH="0" baseline="0" noProof="0" dirty="0" smtClean="0">
                <a:ln>
                  <a:noFill/>
                </a:ln>
                <a:solidFill>
                  <a:prstClr val="black"/>
                </a:solidFill>
                <a:effectLst/>
                <a:uLnTx/>
                <a:uFillTx/>
                <a:latin typeface="Calibri"/>
                <a:ea typeface="+mj-ea"/>
                <a:cs typeface="+mj-cs"/>
              </a:rPr>
              <a:t>Cause </a:t>
            </a:r>
            <a:r>
              <a:rPr kumimoji="0" lang="en-US" sz="4400" b="1" i="0" u="none" strike="noStrike" kern="1200" cap="none" spc="0" normalizeH="0" baseline="0" noProof="0" dirty="0">
                <a:ln>
                  <a:noFill/>
                </a:ln>
                <a:solidFill>
                  <a:prstClr val="black"/>
                </a:solidFill>
                <a:effectLst/>
                <a:uLnTx/>
                <a:uFillTx/>
                <a:latin typeface="Calibri"/>
                <a:ea typeface="+mj-ea"/>
                <a:cs typeface="+mj-cs"/>
              </a:rPr>
              <a:t>&amp; Effect Diagram</a:t>
            </a:r>
          </a:p>
        </p:txBody>
      </p:sp>
    </p:spTree>
    <p:extLst>
      <p:ext uri="{BB962C8B-B14F-4D97-AF65-F5344CB8AC3E}">
        <p14:creationId xmlns:p14="http://schemas.microsoft.com/office/powerpoint/2010/main" val="1336051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51360"/>
            <a:ext cx="8381999" cy="489364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smtClean="0">
                <a:ln>
                  <a:noFill/>
                </a:ln>
                <a:solidFill>
                  <a:srgbClr val="1F497D"/>
                </a:solidFill>
                <a:effectLst/>
                <a:uLnTx/>
                <a:uFillTx/>
                <a:latin typeface="Calibri"/>
                <a:ea typeface="+mn-ea"/>
                <a:cs typeface="+mn-cs"/>
              </a:rPr>
              <a:t>Team </a:t>
            </a:r>
            <a:r>
              <a:rPr kumimoji="0" lang="en-US" sz="2400" b="0" i="0" u="none" strike="noStrike" kern="1200" cap="none" spc="0" normalizeH="0" baseline="0" noProof="0" dirty="0">
                <a:ln>
                  <a:noFill/>
                </a:ln>
                <a:solidFill>
                  <a:srgbClr val="1F497D"/>
                </a:solidFill>
                <a:effectLst/>
                <a:uLnTx/>
                <a:uFillTx/>
                <a:latin typeface="Calibri"/>
                <a:ea typeface="+mn-ea"/>
                <a:cs typeface="+mn-cs"/>
              </a:rPr>
              <a:t>must agree on the problem statement </a:t>
            </a:r>
            <a:r>
              <a:rPr kumimoji="0" lang="en-US" sz="2400" b="0" i="0" u="none" strike="noStrike" kern="1200" cap="none" spc="0" normalizeH="0" baseline="0" noProof="0" dirty="0" smtClean="0">
                <a:ln>
                  <a:noFill/>
                </a:ln>
                <a:solidFill>
                  <a:srgbClr val="1F497D"/>
                </a:solidFill>
                <a:effectLst/>
                <a:uLnTx/>
                <a:uFillTx/>
                <a:latin typeface="Calibri"/>
                <a:ea typeface="+mn-ea"/>
                <a:cs typeface="+mn-cs"/>
              </a:rPr>
              <a:t>related to </a:t>
            </a:r>
            <a:r>
              <a:rPr kumimoji="0" lang="en-US" sz="2400" b="0" i="0" u="none" strike="noStrike" kern="1200" cap="none" spc="0" normalizeH="0" baseline="0" noProof="0" dirty="0">
                <a:ln>
                  <a:noFill/>
                </a:ln>
                <a:solidFill>
                  <a:srgbClr val="1F497D"/>
                </a:solidFill>
                <a:effectLst/>
                <a:uLnTx/>
                <a:uFillTx/>
                <a:latin typeface="Calibri"/>
                <a:ea typeface="+mn-ea"/>
                <a:cs typeface="+mn-cs"/>
              </a:rPr>
              <a:t>the global aim </a:t>
            </a:r>
            <a:r>
              <a:rPr kumimoji="0" lang="en-US" sz="2400" b="0" i="0" u="none" strike="noStrike" kern="1200" cap="none" spc="0" normalizeH="0" baseline="0" noProof="0" dirty="0" smtClean="0">
                <a:ln>
                  <a:noFill/>
                </a:ln>
                <a:solidFill>
                  <a:srgbClr val="1F497D"/>
                </a:solidFill>
                <a:effectLst/>
                <a:uLnTx/>
                <a:uFillTx/>
                <a:latin typeface="Calibri"/>
                <a:ea typeface="+mn-ea"/>
                <a:cs typeface="+mn-cs"/>
              </a:rPr>
              <a:t>first</a:t>
            </a:r>
            <a:endParaRPr kumimoji="0" lang="en-US" sz="2400" b="0" i="0" u="none" strike="noStrike" kern="120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smtClean="0">
                <a:ln>
                  <a:noFill/>
                </a:ln>
                <a:solidFill>
                  <a:srgbClr val="1F497D"/>
                </a:solidFill>
                <a:effectLst/>
                <a:uLnTx/>
                <a:uFillTx/>
                <a:latin typeface="Calibri"/>
                <a:ea typeface="+mn-ea"/>
                <a:cs typeface="+mn-cs"/>
              </a:rPr>
              <a:t>Decide on which </a:t>
            </a:r>
            <a:r>
              <a:rPr kumimoji="0" lang="en-US" sz="2400" b="0" i="0" u="none" strike="noStrike" kern="1200" cap="none" spc="0" normalizeH="0" baseline="0" noProof="0" dirty="0">
                <a:ln>
                  <a:noFill/>
                </a:ln>
                <a:solidFill>
                  <a:srgbClr val="1F497D"/>
                </a:solidFill>
                <a:effectLst/>
                <a:uLnTx/>
                <a:uFillTx/>
                <a:latin typeface="Calibri"/>
                <a:ea typeface="+mn-ea"/>
                <a:cs typeface="+mn-cs"/>
              </a:rPr>
              <a:t>general categories </a:t>
            </a:r>
            <a:r>
              <a:rPr kumimoji="0" lang="en-US" sz="2400" b="0" i="0" u="none" strike="noStrike" kern="1200" cap="none" spc="0" normalizeH="0" baseline="0" noProof="0" dirty="0" smtClean="0">
                <a:ln>
                  <a:noFill/>
                </a:ln>
                <a:solidFill>
                  <a:srgbClr val="1F497D"/>
                </a:solidFill>
                <a:effectLst/>
                <a:uLnTx/>
                <a:uFillTx/>
                <a:latin typeface="Calibri"/>
                <a:ea typeface="+mn-ea"/>
                <a:cs typeface="+mn-cs"/>
              </a:rPr>
              <a:t>you will use.  </a:t>
            </a:r>
            <a:r>
              <a:rPr kumimoji="0" lang="en-US" sz="2400" b="0" i="0" u="none" strike="noStrike" kern="1200" cap="none" spc="0" normalizeH="0" baseline="0" noProof="0" dirty="0">
                <a:ln>
                  <a:noFill/>
                </a:ln>
                <a:solidFill>
                  <a:srgbClr val="1F497D"/>
                </a:solidFill>
                <a:effectLst/>
                <a:uLnTx/>
                <a:uFillTx/>
                <a:latin typeface="Calibri"/>
                <a:ea typeface="+mn-ea"/>
                <a:cs typeface="+mn-cs"/>
              </a:rPr>
              <a:t>Typical ones include:</a:t>
            </a:r>
          </a:p>
          <a:p>
            <a:pPr marL="6858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Equipment/supplies</a:t>
            </a:r>
          </a:p>
          <a:p>
            <a:pPr marL="6858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Technology</a:t>
            </a:r>
          </a:p>
          <a:p>
            <a:pPr marL="6858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Staff</a:t>
            </a:r>
          </a:p>
          <a:p>
            <a:pPr marL="6858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Processes/procedure</a:t>
            </a:r>
          </a:p>
          <a:p>
            <a:pPr marL="6858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Environment</a:t>
            </a:r>
          </a:p>
          <a:p>
            <a:pPr marL="6858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Patients</a:t>
            </a: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en-US" sz="2400" b="0" i="0" u="none" strike="noStrike" kern="1200" cap="none" spc="0" normalizeH="0" baseline="0" noProof="0" dirty="0" smtClean="0">
                <a:ln>
                  <a:noFill/>
                </a:ln>
                <a:solidFill>
                  <a:srgbClr val="1F497D"/>
                </a:solidFill>
                <a:effectLst/>
                <a:uLnTx/>
                <a:uFillTx/>
                <a:latin typeface="Calibri"/>
                <a:ea typeface="+mn-ea"/>
                <a:cs typeface="+mn-cs"/>
              </a:rPr>
              <a:t>Begin brainstorming contributing causes (within </a:t>
            </a:r>
            <a:r>
              <a:rPr kumimoji="0" lang="en-US" sz="2400" b="0" i="0" u="none" strike="noStrike" kern="1200" cap="none" spc="0" normalizeH="0" baseline="0" noProof="0" dirty="0">
                <a:ln>
                  <a:noFill/>
                </a:ln>
                <a:solidFill>
                  <a:srgbClr val="1F497D"/>
                </a:solidFill>
                <a:effectLst/>
                <a:uLnTx/>
                <a:uFillTx/>
                <a:latin typeface="Calibri"/>
                <a:ea typeface="+mn-ea"/>
                <a:cs typeface="+mn-cs"/>
              </a:rPr>
              <a:t>a category </a:t>
            </a:r>
            <a:r>
              <a:rPr kumimoji="0" lang="en-US" sz="2400" b="0" i="0" u="none" strike="noStrike" kern="1200" cap="none" spc="0" normalizeH="0" baseline="0" noProof="0" dirty="0" smtClean="0">
                <a:ln>
                  <a:noFill/>
                </a:ln>
                <a:solidFill>
                  <a:srgbClr val="1F497D"/>
                </a:solidFill>
                <a:effectLst/>
                <a:uLnTx/>
                <a:uFillTx/>
                <a:latin typeface="Calibri"/>
                <a:ea typeface="+mn-ea"/>
                <a:cs typeface="+mn-cs"/>
              </a:rPr>
              <a:t>or as a whole)</a:t>
            </a:r>
            <a:endParaRPr kumimoji="0" lang="en-US" sz="2400" b="0" i="0" u="none" strike="noStrike" kern="120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en-US" sz="2400" b="0" i="0" u="none" strike="noStrike" kern="1200" cap="none" spc="0" normalizeH="0" baseline="0" noProof="0" dirty="0">
                <a:ln>
                  <a:noFill/>
                </a:ln>
                <a:solidFill>
                  <a:srgbClr val="1F497D"/>
                </a:solidFill>
                <a:effectLst/>
                <a:uLnTx/>
                <a:uFillTx/>
                <a:latin typeface="Calibri"/>
                <a:ea typeface="+mn-ea"/>
                <a:cs typeface="+mn-cs"/>
              </a:rPr>
              <a:t>Focus on current state!!  No solutions yet!</a:t>
            </a: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en-US" sz="2400" b="0" i="0" u="none" strike="noStrike" kern="1200" cap="none" spc="0" normalizeH="0" baseline="0" noProof="0" dirty="0">
                <a:ln>
                  <a:noFill/>
                </a:ln>
                <a:solidFill>
                  <a:srgbClr val="1F497D"/>
                </a:solidFill>
                <a:effectLst/>
                <a:uLnTx/>
                <a:uFillTx/>
                <a:latin typeface="Calibri"/>
                <a:ea typeface="+mn-ea"/>
                <a:cs typeface="+mn-cs"/>
              </a:rPr>
              <a:t>Don’t worry about messiness	</a:t>
            </a:r>
            <a:endParaRPr kumimoji="0" lang="en-US" sz="1600" b="0" i="0" u="none" strike="noStrike" kern="1200" cap="none" spc="0" normalizeH="0" baseline="0" noProof="0" dirty="0">
              <a:ln>
                <a:noFill/>
              </a:ln>
              <a:solidFill>
                <a:srgbClr val="1F497D"/>
              </a:solidFill>
              <a:effectLst/>
              <a:uLnTx/>
              <a:uFillTx/>
              <a:latin typeface="Calibri"/>
              <a:ea typeface="+mn-ea"/>
              <a:cs typeface="+mn-cs"/>
            </a:endParaRPr>
          </a:p>
        </p:txBody>
      </p:sp>
      <p:sp>
        <p:nvSpPr>
          <p:cNvPr id="3" name="AutoShape 4" descr="Image result for fishhead cartoon"/>
          <p:cNvSpPr>
            <a:spLocks noChangeAspect="1" noChangeArrowheads="1"/>
          </p:cNvSpPr>
          <p:nvPr/>
        </p:nvSpPr>
        <p:spPr bwMode="auto">
          <a:xfrm>
            <a:off x="1259682" y="-520304"/>
            <a:ext cx="3836194" cy="28789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6" descr="Image result for fishhead cartoon"/>
          <p:cNvSpPr>
            <a:spLocks noChangeAspect="1" noChangeArrowheads="1"/>
          </p:cNvSpPr>
          <p:nvPr/>
        </p:nvSpPr>
        <p:spPr bwMode="auto">
          <a:xfrm>
            <a:off x="1373982" y="-406004"/>
            <a:ext cx="3836194" cy="28789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8" descr="Image result for fishhead cartoon"/>
          <p:cNvSpPr>
            <a:spLocks noChangeAspect="1" noChangeArrowheads="1"/>
          </p:cNvSpPr>
          <p:nvPr/>
        </p:nvSpPr>
        <p:spPr bwMode="auto">
          <a:xfrm>
            <a:off x="1488282" y="-291704"/>
            <a:ext cx="3836194" cy="28789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12"/>
          <p:cNvSpPr txBox="1">
            <a:spLocks noChangeArrowheads="1"/>
          </p:cNvSpPr>
          <p:nvPr/>
        </p:nvSpPr>
        <p:spPr>
          <a:xfrm>
            <a:off x="676408" y="457200"/>
            <a:ext cx="7816241" cy="12035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smtClean="0">
                <a:ln>
                  <a:noFill/>
                </a:ln>
                <a:solidFill>
                  <a:prstClr val="black"/>
                </a:solidFill>
                <a:effectLst/>
                <a:uLnTx/>
                <a:uFillTx/>
                <a:latin typeface="Calibri"/>
                <a:ea typeface="+mj-ea"/>
                <a:cs typeface="+mj-cs"/>
              </a:rPr>
              <a:t>Steps to Follow</a:t>
            </a:r>
            <a:endParaRPr kumimoji="0" lang="en-US" altLang="en-US" sz="4400" b="1"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144154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txBox="1">
            <a:spLocks noChangeArrowheads="1"/>
          </p:cNvSpPr>
          <p:nvPr/>
        </p:nvSpPr>
        <p:spPr>
          <a:xfrm>
            <a:off x="676408" y="658440"/>
            <a:ext cx="7816241" cy="120359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smtClean="0">
                <a:ln>
                  <a:noFill/>
                </a:ln>
                <a:solidFill>
                  <a:prstClr val="black"/>
                </a:solidFill>
                <a:effectLst/>
                <a:uLnTx/>
                <a:uFillTx/>
                <a:latin typeface="Calibri"/>
                <a:ea typeface="+mj-ea"/>
                <a:cs typeface="+mj-cs"/>
              </a:rPr>
              <a:t>Template</a:t>
            </a:r>
            <a:endParaRPr kumimoji="0" lang="en-US" altLang="en-US" sz="4400" b="1" i="0" u="none" strike="noStrike" kern="1200" cap="none" spc="0" normalizeH="0" baseline="0" noProof="0" dirty="0">
              <a:ln>
                <a:noFill/>
              </a:ln>
              <a:solidFill>
                <a:prstClr val="black"/>
              </a:solidFill>
              <a:effectLst/>
              <a:uLnTx/>
              <a:uFillTx/>
              <a:latin typeface="Calibri"/>
              <a:ea typeface="+mj-ea"/>
              <a:cs typeface="+mj-cs"/>
            </a:endParaRPr>
          </a:p>
        </p:txBody>
      </p:sp>
      <p:pic>
        <p:nvPicPr>
          <p:cNvPr id="4" name="Picture 3"/>
          <p:cNvPicPr>
            <a:picLocks noChangeAspect="1"/>
          </p:cNvPicPr>
          <p:nvPr/>
        </p:nvPicPr>
        <p:blipFill rotWithShape="1">
          <a:blip r:embed="rId3"/>
          <a:srcRect l="1667" t="28518" r="52083" b="14445"/>
          <a:stretch/>
        </p:blipFill>
        <p:spPr>
          <a:xfrm>
            <a:off x="0" y="1371600"/>
            <a:ext cx="9144000" cy="5479645"/>
          </a:xfrm>
          <a:prstGeom prst="rect">
            <a:avLst/>
          </a:prstGeom>
        </p:spPr>
      </p:pic>
    </p:spTree>
    <p:extLst>
      <p:ext uri="{BB962C8B-B14F-4D97-AF65-F5344CB8AC3E}">
        <p14:creationId xmlns:p14="http://schemas.microsoft.com/office/powerpoint/2010/main" val="3460160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Grp="1" noChangeArrowheads="1"/>
          </p:cNvSpPr>
          <p:nvPr>
            <p:ph type="title"/>
          </p:nvPr>
        </p:nvSpPr>
        <p:spPr>
          <a:xfrm>
            <a:off x="678535" y="609600"/>
            <a:ext cx="7816241" cy="1203598"/>
          </a:xfrm>
        </p:spPr>
        <p:txBody>
          <a:bodyPr>
            <a:normAutofit/>
          </a:bodyPr>
          <a:lstStyle/>
          <a:p>
            <a:r>
              <a:rPr lang="en-US" altLang="en-US" b="1" dirty="0" smtClean="0"/>
              <a:t>Session Goals</a:t>
            </a:r>
            <a:endParaRPr lang="en-US" altLang="en-US" b="1" dirty="0"/>
          </a:p>
        </p:txBody>
      </p:sp>
      <p:sp>
        <p:nvSpPr>
          <p:cNvPr id="3076" name="Rectangle 13"/>
          <p:cNvSpPr>
            <a:spLocks noGrp="1" noChangeArrowheads="1"/>
          </p:cNvSpPr>
          <p:nvPr>
            <p:ph type="body" idx="1"/>
          </p:nvPr>
        </p:nvSpPr>
        <p:spPr>
          <a:xfrm>
            <a:off x="228600" y="1655895"/>
            <a:ext cx="8724378" cy="4632598"/>
          </a:xfrm>
        </p:spPr>
        <p:txBody>
          <a:bodyPr>
            <a:normAutofit/>
          </a:bodyPr>
          <a:lstStyle/>
          <a:p>
            <a:pPr lvl="0"/>
            <a:r>
              <a:rPr lang="en-US" dirty="0" smtClean="0">
                <a:solidFill>
                  <a:schemeClr val="tx2"/>
                </a:solidFill>
              </a:rPr>
              <a:t>Hear about and discuss your efforts to draft a global </a:t>
            </a:r>
            <a:r>
              <a:rPr lang="en-US" dirty="0">
                <a:solidFill>
                  <a:schemeClr val="tx2"/>
                </a:solidFill>
              </a:rPr>
              <a:t>aim </a:t>
            </a:r>
            <a:r>
              <a:rPr lang="en-US" dirty="0" smtClean="0">
                <a:solidFill>
                  <a:schemeClr val="tx2"/>
                </a:solidFill>
              </a:rPr>
              <a:t>statement from your project idea</a:t>
            </a:r>
            <a:endParaRPr lang="en-US" dirty="0">
              <a:solidFill>
                <a:schemeClr val="tx2"/>
              </a:solidFill>
            </a:endParaRPr>
          </a:p>
          <a:p>
            <a:pPr lvl="0"/>
            <a:r>
              <a:rPr lang="en-US" dirty="0">
                <a:solidFill>
                  <a:schemeClr val="tx2"/>
                </a:solidFill>
              </a:rPr>
              <a:t>Draft a problem statement related to </a:t>
            </a:r>
            <a:r>
              <a:rPr lang="en-US" dirty="0" smtClean="0">
                <a:solidFill>
                  <a:schemeClr val="tx2"/>
                </a:solidFill>
              </a:rPr>
              <a:t>a </a:t>
            </a:r>
            <a:r>
              <a:rPr lang="en-US" dirty="0">
                <a:solidFill>
                  <a:schemeClr val="tx2"/>
                </a:solidFill>
              </a:rPr>
              <a:t>global </a:t>
            </a:r>
            <a:r>
              <a:rPr lang="en-US" dirty="0" smtClean="0">
                <a:solidFill>
                  <a:schemeClr val="tx2"/>
                </a:solidFill>
              </a:rPr>
              <a:t>aim example</a:t>
            </a:r>
            <a:endParaRPr lang="en-US" dirty="0">
              <a:solidFill>
                <a:schemeClr val="tx2"/>
              </a:solidFill>
            </a:endParaRPr>
          </a:p>
          <a:p>
            <a:pPr lvl="0"/>
            <a:r>
              <a:rPr lang="en-US" dirty="0">
                <a:solidFill>
                  <a:schemeClr val="tx2"/>
                </a:solidFill>
              </a:rPr>
              <a:t>Brainstorm ideas to begin populating </a:t>
            </a:r>
            <a:r>
              <a:rPr lang="en-US" dirty="0" smtClean="0">
                <a:solidFill>
                  <a:schemeClr val="tx2"/>
                </a:solidFill>
              </a:rPr>
              <a:t>a </a:t>
            </a:r>
            <a:r>
              <a:rPr lang="en-US" dirty="0">
                <a:solidFill>
                  <a:schemeClr val="tx2"/>
                </a:solidFill>
              </a:rPr>
              <a:t>fishbone </a:t>
            </a:r>
            <a:r>
              <a:rPr lang="en-US" dirty="0" smtClean="0">
                <a:solidFill>
                  <a:schemeClr val="tx2"/>
                </a:solidFill>
              </a:rPr>
              <a:t>diagram</a:t>
            </a:r>
            <a:endParaRPr lang="en-US" dirty="0">
              <a:solidFill>
                <a:schemeClr val="tx2"/>
              </a:solidFill>
            </a:endParaRPr>
          </a:p>
        </p:txBody>
      </p:sp>
      <p:sp>
        <p:nvSpPr>
          <p:cNvPr id="3077" name="Slide Number Placeholder 5"/>
          <p:cNvSpPr txBox="1">
            <a:spLocks noGrp="1"/>
          </p:cNvSpPr>
          <p:nvPr/>
        </p:nvSpPr>
        <p:spPr bwMode="auto">
          <a:xfrm>
            <a:off x="6552679"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80094827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txBox="1">
            <a:spLocks noChangeArrowheads="1"/>
          </p:cNvSpPr>
          <p:nvPr/>
        </p:nvSpPr>
        <p:spPr>
          <a:xfrm>
            <a:off x="676408" y="658440"/>
            <a:ext cx="7816241" cy="120359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400" b="1" strike="noStrike" kern="1200" cap="none" spc="0" normalizeH="0" baseline="0" noProof="0" dirty="0" smtClean="0">
                <a:ln>
                  <a:noFill/>
                </a:ln>
                <a:solidFill>
                  <a:prstClr val="black"/>
                </a:solidFill>
                <a:effectLst/>
                <a:uLnTx/>
                <a:uFillTx/>
                <a:latin typeface="Calibri"/>
                <a:ea typeface="+mj-ea"/>
                <a:cs typeface="+mj-cs"/>
              </a:rPr>
              <a:t>Completed Template</a:t>
            </a:r>
            <a:endParaRPr kumimoji="0" lang="en-US" altLang="en-US" sz="4400" b="1" strike="noStrike" kern="1200" cap="none" spc="0" normalizeH="0" baseline="0" noProof="0" dirty="0">
              <a:ln>
                <a:noFill/>
              </a:ln>
              <a:solidFill>
                <a:prstClr val="black"/>
              </a:solidFill>
              <a:effectLst/>
              <a:uLnTx/>
              <a:uFillTx/>
              <a:latin typeface="Calibri"/>
              <a:ea typeface="+mj-ea"/>
              <a:cs typeface="+mj-cs"/>
            </a:endParaRPr>
          </a:p>
        </p:txBody>
      </p:sp>
      <p:pic>
        <p:nvPicPr>
          <p:cNvPr id="5" name="Picture 4"/>
          <p:cNvPicPr>
            <a:picLocks noChangeAspect="1"/>
          </p:cNvPicPr>
          <p:nvPr/>
        </p:nvPicPr>
        <p:blipFill rotWithShape="1">
          <a:blip r:embed="rId3"/>
          <a:srcRect l="2563" t="32292" r="52343" b="12500"/>
          <a:stretch/>
        </p:blipFill>
        <p:spPr>
          <a:xfrm>
            <a:off x="0" y="1350818"/>
            <a:ext cx="9144000" cy="5507182"/>
          </a:xfrm>
          <a:prstGeom prst="rect">
            <a:avLst/>
          </a:prstGeom>
        </p:spPr>
      </p:pic>
    </p:spTree>
    <p:extLst>
      <p:ext uri="{BB962C8B-B14F-4D97-AF65-F5344CB8AC3E}">
        <p14:creationId xmlns:p14="http://schemas.microsoft.com/office/powerpoint/2010/main" val="4098042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370"/>
            <a:ext cx="9144000" cy="6843630"/>
          </a:xfrm>
          <a:prstGeom prst="rect">
            <a:avLst/>
          </a:prstGeom>
          <a:solidFill>
            <a:schemeClr val="bg1"/>
          </a:solidFill>
        </p:spPr>
      </p:pic>
      <p:sp>
        <p:nvSpPr>
          <p:cNvPr id="3" name="Rectangle 12"/>
          <p:cNvSpPr txBox="1">
            <a:spLocks noChangeArrowheads="1"/>
          </p:cNvSpPr>
          <p:nvPr/>
        </p:nvSpPr>
        <p:spPr>
          <a:xfrm>
            <a:off x="6629400" y="228600"/>
            <a:ext cx="2286000" cy="1203598"/>
          </a:xfrm>
          <a:prstGeom prst="rect">
            <a:avLst/>
          </a:prstGeom>
          <a:solidFill>
            <a:schemeClr val="bg1"/>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600" b="1" strike="noStrike" kern="1200" cap="none" spc="0" normalizeH="0" baseline="0" noProof="0" dirty="0" smtClean="0">
                <a:ln>
                  <a:noFill/>
                </a:ln>
                <a:solidFill>
                  <a:prstClr val="black"/>
                </a:solidFill>
                <a:effectLst/>
                <a:uLnTx/>
                <a:uFillTx/>
                <a:latin typeface="Calibri"/>
                <a:ea typeface="+mj-ea"/>
                <a:cs typeface="+mj-cs"/>
              </a:rPr>
              <a:t>Yakima Example</a:t>
            </a:r>
            <a:endParaRPr kumimoji="0" lang="en-US" altLang="en-US" sz="3600" b="1"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803470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smtClean="0"/>
              <a:t>Work on a Fishbone</a:t>
            </a:r>
            <a:endParaRPr lang="en-US" altLang="en-US" b="1" dirty="0"/>
          </a:p>
        </p:txBody>
      </p:sp>
      <p:sp>
        <p:nvSpPr>
          <p:cNvPr id="3076" name="Rectangle 13"/>
          <p:cNvSpPr>
            <a:spLocks noGrp="1" noChangeArrowheads="1"/>
          </p:cNvSpPr>
          <p:nvPr>
            <p:ph type="body" idx="1"/>
          </p:nvPr>
        </p:nvSpPr>
        <p:spPr>
          <a:xfrm>
            <a:off x="375781" y="1676400"/>
            <a:ext cx="8267178" cy="4632598"/>
          </a:xfrm>
        </p:spPr>
        <p:txBody>
          <a:bodyPr>
            <a:normAutofit/>
          </a:bodyPr>
          <a:lstStyle/>
          <a:p>
            <a:pPr>
              <a:lnSpc>
                <a:spcPct val="110000"/>
              </a:lnSpc>
              <a:defRPr/>
            </a:pPr>
            <a:r>
              <a:rPr lang="en-US" altLang="en-US" dirty="0" smtClean="0">
                <a:solidFill>
                  <a:schemeClr val="tx2"/>
                </a:solidFill>
              </a:rPr>
              <a:t>We will as a large group on completing the fishbone template for one team’s project</a:t>
            </a:r>
          </a:p>
          <a:p>
            <a:pPr>
              <a:lnSpc>
                <a:spcPct val="110000"/>
              </a:lnSpc>
              <a:defRPr/>
            </a:pPr>
            <a:r>
              <a:rPr lang="en-US" altLang="en-US" dirty="0" smtClean="0">
                <a:solidFill>
                  <a:schemeClr val="tx2"/>
                </a:solidFill>
              </a:rPr>
              <a:t>For this activity, we will do the following:</a:t>
            </a:r>
          </a:p>
          <a:p>
            <a:pPr lvl="1">
              <a:lnSpc>
                <a:spcPct val="110000"/>
              </a:lnSpc>
              <a:defRPr/>
            </a:pPr>
            <a:r>
              <a:rPr lang="en-US" altLang="en-US" dirty="0" smtClean="0">
                <a:solidFill>
                  <a:schemeClr val="tx2"/>
                </a:solidFill>
              </a:rPr>
              <a:t>Identify a team (we need a volunteer)</a:t>
            </a:r>
          </a:p>
          <a:p>
            <a:pPr lvl="1">
              <a:lnSpc>
                <a:spcPct val="110000"/>
              </a:lnSpc>
              <a:defRPr/>
            </a:pPr>
            <a:r>
              <a:rPr lang="en-US" altLang="en-US" dirty="0" smtClean="0">
                <a:solidFill>
                  <a:schemeClr val="tx2"/>
                </a:solidFill>
              </a:rPr>
              <a:t>Select a problem statement based on the team’s aim statement (goal)</a:t>
            </a:r>
          </a:p>
          <a:p>
            <a:pPr lvl="1">
              <a:lnSpc>
                <a:spcPct val="110000"/>
              </a:lnSpc>
              <a:defRPr/>
            </a:pPr>
            <a:r>
              <a:rPr lang="en-US" altLang="en-US" dirty="0" smtClean="0">
                <a:solidFill>
                  <a:schemeClr val="tx2"/>
                </a:solidFill>
              </a:rPr>
              <a:t>Brainstorm contributing causes and place the ideas in the template</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r" defTabSz="927100" rtl="0" eaLnBrk="0" fontAlgn="auto" latinLnBrk="0" hangingPunct="0">
              <a:lnSpc>
                <a:spcPct val="100000"/>
              </a:lnSpc>
              <a:spcBef>
                <a:spcPct val="0"/>
              </a:spcBef>
              <a:spcAft>
                <a:spcPct val="0"/>
              </a:spcAft>
              <a:buClrTx/>
              <a:buSzTx/>
              <a:buFontTx/>
              <a:buNone/>
              <a:tabLst/>
              <a:defRPr/>
            </a:pPr>
            <a:fld id="{BF1FEEBB-83AA-4BAB-8697-27EFFEA8DC70}" type="slidenum">
              <a:rPr kumimoji="0" lang="en-US" altLang="en-US" sz="1400" b="0" i="0" u="none" strike="noStrike" kern="1200" cap="none" spc="0" normalizeH="0" baseline="0" noProof="0">
                <a:ln>
                  <a:noFill/>
                </a:ln>
                <a:solidFill>
                  <a:prstClr val="white"/>
                </a:solidFill>
                <a:effectLst/>
                <a:uLnTx/>
                <a:uFillTx/>
                <a:latin typeface="Times New Roman" pitchFamily="18" charset="0"/>
                <a:ea typeface="MS PGothic" pitchFamily="34" charset="-128"/>
                <a:cs typeface="+mn-cs"/>
              </a:rPr>
              <a:pPr marL="0" marR="0" lvl="0" indent="0" algn="r" defTabSz="927100" rtl="0" eaLnBrk="0" fontAlgn="auto" latinLnBrk="0" hangingPunct="0">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5086373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Take-home Thoughts</a:t>
            </a:r>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Emma and others – share 1 or 2 ideas you will take away from our discussion</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r" defTabSz="927100" rtl="0" eaLnBrk="0" fontAlgn="auto" latinLnBrk="0" hangingPunct="0">
              <a:lnSpc>
                <a:spcPct val="100000"/>
              </a:lnSpc>
              <a:spcBef>
                <a:spcPct val="0"/>
              </a:spcBef>
              <a:spcAft>
                <a:spcPct val="0"/>
              </a:spcAft>
              <a:buClrTx/>
              <a:buSzTx/>
              <a:buFontTx/>
              <a:buNone/>
              <a:tabLst/>
              <a:defRPr/>
            </a:pPr>
            <a:fld id="{BF1FEEBB-83AA-4BAB-8697-27EFFEA8DC70}" type="slidenum">
              <a:rPr kumimoji="0" lang="en-US" altLang="en-US" sz="1400" b="0" i="0" u="none" strike="noStrike" kern="1200" cap="none" spc="0" normalizeH="0" baseline="0" noProof="0">
                <a:ln>
                  <a:noFill/>
                </a:ln>
                <a:solidFill>
                  <a:prstClr val="white"/>
                </a:solidFill>
                <a:effectLst/>
                <a:uLnTx/>
                <a:uFillTx/>
                <a:latin typeface="Times New Roman" pitchFamily="18" charset="0"/>
                <a:ea typeface="MS PGothic" pitchFamily="34" charset="-128"/>
                <a:cs typeface="+mn-cs"/>
              </a:rPr>
              <a:pPr marL="0" marR="0" lvl="0" indent="0" algn="r" defTabSz="927100" rtl="0" eaLnBrk="0" fontAlgn="auto" latinLnBrk="0" hangingPunct="0">
                <a:lnSpc>
                  <a:spcPct val="100000"/>
                </a:lnSpc>
                <a:spcBef>
                  <a:spcPct val="0"/>
                </a:spcBef>
                <a:spcAft>
                  <a:spcPct val="0"/>
                </a:spcAft>
                <a:buClrTx/>
                <a:buSzTx/>
                <a:buFontTx/>
                <a:buNone/>
                <a:tabLst/>
                <a:defRPr/>
              </a:pPr>
              <a:t>23</a:t>
            </a:fld>
            <a:endParaRPr kumimoji="0" lang="en-US" altLang="en-US" sz="1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785274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522515" y="1730175"/>
            <a:ext cx="8071733" cy="2181521"/>
          </a:xfrm>
        </p:spPr>
        <p:txBody>
          <a:bodyPr/>
          <a:lstStyle/>
          <a:p>
            <a:r>
              <a:rPr lang="en-US" altLang="en-US" b="1" dirty="0" smtClean="0"/>
              <a:t>What haven’t we figured out yet?</a:t>
            </a:r>
          </a:p>
        </p:txBody>
      </p:sp>
      <p:sp>
        <p:nvSpPr>
          <p:cNvPr id="40963"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Questions or issues that remain unclear?</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r" defTabSz="927100" rtl="0" eaLnBrk="0" fontAlgn="auto" latinLnBrk="0" hangingPunct="0">
              <a:lnSpc>
                <a:spcPct val="100000"/>
              </a:lnSpc>
              <a:spcBef>
                <a:spcPct val="0"/>
              </a:spcBef>
              <a:spcAft>
                <a:spcPct val="0"/>
              </a:spcAft>
              <a:buClrTx/>
              <a:buSzTx/>
              <a:buFontTx/>
              <a:buNone/>
              <a:tabLst/>
              <a:defRPr/>
            </a:pPr>
            <a:fld id="{BF1FEEBB-83AA-4BAB-8697-27EFFEA8DC70}" type="slidenum">
              <a:rPr kumimoji="0" lang="en-US" altLang="en-US" sz="1400" b="0" i="0" u="none" strike="noStrike" kern="1200" cap="none" spc="0" normalizeH="0" baseline="0" noProof="0">
                <a:ln>
                  <a:noFill/>
                </a:ln>
                <a:solidFill>
                  <a:prstClr val="white"/>
                </a:solidFill>
                <a:effectLst/>
                <a:uLnTx/>
                <a:uFillTx/>
                <a:latin typeface="Times New Roman" pitchFamily="18" charset="0"/>
                <a:ea typeface="MS PGothic" pitchFamily="34" charset="-128"/>
                <a:cs typeface="+mn-cs"/>
              </a:rPr>
              <a:pPr marL="0" marR="0" lvl="0" indent="0" algn="r" defTabSz="927100" rtl="0" eaLnBrk="0" fontAlgn="auto" latinLnBrk="0" hangingPunct="0">
                <a:lnSpc>
                  <a:spcPct val="100000"/>
                </a:lnSpc>
                <a:spcBef>
                  <a:spcPct val="0"/>
                </a:spcBef>
                <a:spcAft>
                  <a:spcPct val="0"/>
                </a:spcAft>
                <a:buClrTx/>
                <a:buSzTx/>
                <a:buFontTx/>
                <a:buNone/>
                <a:tabLst/>
                <a:defRPr/>
              </a:pPr>
              <a:t>24</a:t>
            </a:fld>
            <a:endParaRPr kumimoji="0" lang="en-US" altLang="en-US" sz="1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3447046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63880" y="695432"/>
            <a:ext cx="7816241" cy="1128373"/>
          </a:xfrm>
        </p:spPr>
        <p:txBody>
          <a:bodyPr/>
          <a:lstStyle/>
          <a:p>
            <a:r>
              <a:rPr lang="en-US" altLang="en-US" b="1" dirty="0" smtClean="0"/>
              <a:t>Summary</a:t>
            </a:r>
          </a:p>
        </p:txBody>
      </p:sp>
      <p:sp>
        <p:nvSpPr>
          <p:cNvPr id="25603" name="Rectangle 3"/>
          <p:cNvSpPr>
            <a:spLocks noGrp="1" noChangeArrowheads="1"/>
          </p:cNvSpPr>
          <p:nvPr>
            <p:ph type="body" idx="1"/>
          </p:nvPr>
        </p:nvSpPr>
        <p:spPr>
          <a:xfrm>
            <a:off x="663880" y="1676400"/>
            <a:ext cx="7816241" cy="4464688"/>
          </a:xfrm>
        </p:spPr>
        <p:txBody>
          <a:bodyPr>
            <a:normAutofit fontScale="92500"/>
          </a:bodyPr>
          <a:lstStyle/>
          <a:p>
            <a:r>
              <a:rPr lang="en-US" altLang="en-US" sz="2800" dirty="0" smtClean="0">
                <a:solidFill>
                  <a:schemeClr val="tx2"/>
                </a:solidFill>
              </a:rPr>
              <a:t>You have learned about a framework to guide your thinking about how to organize improvement work</a:t>
            </a:r>
          </a:p>
          <a:p>
            <a:r>
              <a:rPr lang="en-US" altLang="en-US" sz="2800" dirty="0" smtClean="0">
                <a:solidFill>
                  <a:schemeClr val="tx2"/>
                </a:solidFill>
              </a:rPr>
              <a:t>Also, we have reviewed some important tools for quality improvement work – global aim and fishbone diagram</a:t>
            </a:r>
          </a:p>
          <a:p>
            <a:r>
              <a:rPr lang="en-US" altLang="en-US" sz="2800" dirty="0" smtClean="0">
                <a:solidFill>
                  <a:schemeClr val="tx2"/>
                </a:solidFill>
              </a:rPr>
              <a:t>Based on your submissions, it is clear you are already formulating some very good ideas for your projects.</a:t>
            </a:r>
          </a:p>
          <a:p>
            <a:r>
              <a:rPr lang="en-US" altLang="en-US" sz="2800" dirty="0" smtClean="0">
                <a:solidFill>
                  <a:schemeClr val="tx2"/>
                </a:solidFill>
              </a:rPr>
              <a:t>Our next step will be to better understand the process related to your project topic.</a:t>
            </a:r>
            <a:endParaRPr lang="en-US" altLang="en-US" sz="2800"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r" defTabSz="927100" rtl="0" eaLnBrk="0" fontAlgn="auto" latinLnBrk="0" hangingPunct="0">
              <a:lnSpc>
                <a:spcPct val="100000"/>
              </a:lnSpc>
              <a:spcBef>
                <a:spcPct val="0"/>
              </a:spcBef>
              <a:spcAft>
                <a:spcPct val="0"/>
              </a:spcAft>
              <a:buClrTx/>
              <a:buSzTx/>
              <a:buFontTx/>
              <a:buNone/>
              <a:tabLst/>
              <a:defRPr/>
            </a:pPr>
            <a:fld id="{BF1FEEBB-83AA-4BAB-8697-27EFFEA8DC70}" type="slidenum">
              <a:rPr kumimoji="0" lang="en-US" altLang="en-US" sz="1400" b="0" i="0" u="none" strike="noStrike" kern="1200" cap="none" spc="0" normalizeH="0" baseline="0" noProof="0">
                <a:ln>
                  <a:noFill/>
                </a:ln>
                <a:solidFill>
                  <a:prstClr val="white"/>
                </a:solidFill>
                <a:effectLst/>
                <a:uLnTx/>
                <a:uFillTx/>
                <a:latin typeface="Times New Roman" pitchFamily="18" charset="0"/>
                <a:ea typeface="MS PGothic" pitchFamily="34" charset="-128"/>
                <a:cs typeface="+mn-cs"/>
              </a:rPr>
              <a:pPr marL="0" marR="0" lvl="0" indent="0" algn="r" defTabSz="927100" rtl="0" eaLnBrk="0" fontAlgn="auto" latinLnBrk="0" hangingPunct="0">
                <a:lnSpc>
                  <a:spcPct val="100000"/>
                </a:lnSpc>
                <a:spcBef>
                  <a:spcPct val="0"/>
                </a:spcBef>
                <a:spcAft>
                  <a:spcPct val="0"/>
                </a:spcAft>
                <a:buClrTx/>
                <a:buSzTx/>
                <a:buFontTx/>
                <a:buNone/>
                <a:tabLst/>
                <a:defRPr/>
              </a:pPr>
              <a:t>25</a:t>
            </a:fld>
            <a:endParaRPr kumimoji="0" lang="en-US" altLang="en-US" sz="1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37007302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228600" y="1600200"/>
            <a:ext cx="8763000" cy="4494790"/>
          </a:xfrm>
        </p:spPr>
        <p:txBody>
          <a:bodyPr lIns="90918" tIns="45457" rIns="90918" bIns="45457">
            <a:normAutofit/>
          </a:bodyPr>
          <a:lstStyle/>
          <a:p>
            <a:pPr>
              <a:lnSpc>
                <a:spcPct val="110000"/>
              </a:lnSpc>
              <a:defRPr/>
            </a:pPr>
            <a:r>
              <a:rPr lang="en-US" sz="2400" dirty="0" smtClean="0">
                <a:solidFill>
                  <a:schemeClr val="tx2"/>
                </a:solidFill>
              </a:rPr>
              <a:t>The next office hours will be on 1/2 and 2/6 all from 11:00am-12:00pm EST.</a:t>
            </a:r>
          </a:p>
          <a:p>
            <a:pPr>
              <a:lnSpc>
                <a:spcPct val="110000"/>
              </a:lnSpc>
              <a:defRPr/>
            </a:pPr>
            <a:r>
              <a:rPr lang="en-US" sz="2400" dirty="0" smtClean="0">
                <a:solidFill>
                  <a:schemeClr val="tx2"/>
                </a:solidFill>
              </a:rPr>
              <a:t>We would like to meet with each project team once during December or January.  Please let us know when your team would like to confer.</a:t>
            </a:r>
            <a:endParaRPr lang="en-US" sz="2200" dirty="0"/>
          </a:p>
          <a:p>
            <a:pPr>
              <a:lnSpc>
                <a:spcPct val="110000"/>
              </a:lnSpc>
              <a:defRPr/>
            </a:pPr>
            <a:r>
              <a:rPr lang="en-US" sz="2400" dirty="0" smtClean="0">
                <a:solidFill>
                  <a:schemeClr val="tx2"/>
                </a:solidFill>
              </a:rPr>
              <a:t>Email us if none of the times work for your team and you would like to meet at another time.</a:t>
            </a:r>
          </a:p>
          <a:p>
            <a:pPr>
              <a:lnSpc>
                <a:spcPct val="110000"/>
              </a:lnSpc>
              <a:defRPr/>
            </a:pPr>
            <a:r>
              <a:rPr lang="en-US" altLang="en-US" sz="2400" dirty="0" smtClean="0">
                <a:solidFill>
                  <a:schemeClr val="tx2"/>
                </a:solidFill>
              </a:rPr>
              <a:t>This discussion will be for us to learn a bit more about your project plan and to think together how we can assist you in your work.</a:t>
            </a:r>
          </a:p>
        </p:txBody>
      </p:sp>
      <p:sp>
        <p:nvSpPr>
          <p:cNvPr id="27651" name="Rectangle 2"/>
          <p:cNvSpPr>
            <a:spLocks noGrp="1" noChangeArrowheads="1"/>
          </p:cNvSpPr>
          <p:nvPr>
            <p:ph type="title"/>
          </p:nvPr>
        </p:nvSpPr>
        <p:spPr>
          <a:xfrm>
            <a:off x="663880" y="685800"/>
            <a:ext cx="7816241" cy="1128373"/>
          </a:xfrm>
        </p:spPr>
        <p:txBody>
          <a:bodyPr lIns="90918" tIns="45457" rIns="90918" bIns="45457"/>
          <a:lstStyle/>
          <a:p>
            <a:pPr eaLnBrk="1" hangingPunct="1"/>
            <a:r>
              <a:rPr lang="en-US" altLang="en-US" b="1" dirty="0" smtClean="0"/>
              <a:t>Upcoming Office Hours &amp; Teams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r" defTabSz="927100" rtl="0" eaLnBrk="0" fontAlgn="auto" latinLnBrk="0" hangingPunct="0">
              <a:lnSpc>
                <a:spcPct val="100000"/>
              </a:lnSpc>
              <a:spcBef>
                <a:spcPct val="0"/>
              </a:spcBef>
              <a:spcAft>
                <a:spcPct val="0"/>
              </a:spcAft>
              <a:buClrTx/>
              <a:buSzTx/>
              <a:buFontTx/>
              <a:buNone/>
              <a:tabLst/>
              <a:defRPr/>
            </a:pPr>
            <a:fld id="{BF1FEEBB-83AA-4BAB-8697-27EFFEA8DC70}" type="slidenum">
              <a:rPr kumimoji="0" lang="en-US" altLang="en-US" sz="1400" b="0" i="0" u="none" strike="noStrike" kern="1200" cap="none" spc="0" normalizeH="0" baseline="0" noProof="0">
                <a:ln>
                  <a:noFill/>
                </a:ln>
                <a:solidFill>
                  <a:prstClr val="white"/>
                </a:solidFill>
                <a:effectLst/>
                <a:uLnTx/>
                <a:uFillTx/>
                <a:latin typeface="Times New Roman" pitchFamily="18" charset="0"/>
                <a:ea typeface="MS PGothic" pitchFamily="34" charset="-128"/>
                <a:cs typeface="+mn-cs"/>
              </a:rPr>
              <a:pPr marL="0" marR="0" lvl="0" indent="0" algn="r" defTabSz="927100" rtl="0" eaLnBrk="0" fontAlgn="auto" latinLnBrk="0" hangingPunct="0">
                <a:lnSpc>
                  <a:spcPct val="100000"/>
                </a:lnSpc>
                <a:spcBef>
                  <a:spcPct val="0"/>
                </a:spcBef>
                <a:spcAft>
                  <a:spcPct val="0"/>
                </a:spcAft>
                <a:buClrTx/>
                <a:buSzTx/>
                <a:buFontTx/>
                <a:buNone/>
                <a:tabLst/>
                <a:defRPr/>
              </a:pPr>
              <a:t>26</a:t>
            </a:fld>
            <a:endParaRPr kumimoji="0" lang="en-US" altLang="en-US" sz="1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308897196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793703"/>
            <a:ext cx="7816241" cy="4494790"/>
          </a:xfrm>
        </p:spPr>
        <p:txBody>
          <a:bodyPr lIns="90918" tIns="45457" rIns="90918" bIns="45457">
            <a:normAutofit/>
          </a:bodyPr>
          <a:lstStyle/>
          <a:p>
            <a:pPr eaLnBrk="1" hangingPunct="1">
              <a:lnSpc>
                <a:spcPct val="110000"/>
              </a:lnSpc>
              <a:defRPr/>
            </a:pPr>
            <a:r>
              <a:rPr lang="en-US" altLang="en-US" dirty="0" smtClean="0">
                <a:solidFill>
                  <a:schemeClr val="tx2"/>
                </a:solidFill>
              </a:rPr>
              <a:t>We will discuss tips and strategies for using flowcharts to enhance your understanding of an improvement effort</a:t>
            </a:r>
          </a:p>
          <a:p>
            <a:pPr eaLnBrk="1" hangingPunct="1">
              <a:lnSpc>
                <a:spcPct val="110000"/>
              </a:lnSpc>
              <a:defRPr/>
            </a:pPr>
            <a:r>
              <a:rPr lang="en-US" altLang="en-US" dirty="0" smtClean="0">
                <a:solidFill>
                  <a:schemeClr val="tx2"/>
                </a:solidFill>
              </a:rPr>
              <a:t>We will break into small groups to discuss draft examples of flowchart related to your projects</a:t>
            </a:r>
          </a:p>
        </p:txBody>
      </p:sp>
      <p:sp>
        <p:nvSpPr>
          <p:cNvPr id="27651" name="Rectangle 2"/>
          <p:cNvSpPr>
            <a:spLocks noGrp="1" noChangeArrowheads="1"/>
          </p:cNvSpPr>
          <p:nvPr>
            <p:ph type="title"/>
          </p:nvPr>
        </p:nvSpPr>
        <p:spPr>
          <a:xfrm>
            <a:off x="663880" y="752412"/>
            <a:ext cx="7816241" cy="1128373"/>
          </a:xfrm>
        </p:spPr>
        <p:txBody>
          <a:bodyPr lIns="90918" tIns="45457" rIns="90918" bIns="45457"/>
          <a:lstStyle/>
          <a:p>
            <a:pPr eaLnBrk="1" hangingPunct="1"/>
            <a:r>
              <a:rPr lang="en-US" altLang="en-US" b="1" dirty="0" smtClean="0"/>
              <a:t>Session V Highlights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r" defTabSz="927100" rtl="0" eaLnBrk="0" fontAlgn="auto" latinLnBrk="0" hangingPunct="0">
              <a:lnSpc>
                <a:spcPct val="100000"/>
              </a:lnSpc>
              <a:spcBef>
                <a:spcPct val="0"/>
              </a:spcBef>
              <a:spcAft>
                <a:spcPct val="0"/>
              </a:spcAft>
              <a:buClrTx/>
              <a:buSzTx/>
              <a:buFontTx/>
              <a:buNone/>
              <a:tabLst/>
              <a:defRPr/>
            </a:pPr>
            <a:fld id="{BF1FEEBB-83AA-4BAB-8697-27EFFEA8DC70}" type="slidenum">
              <a:rPr kumimoji="0" lang="en-US" altLang="en-US" sz="1400" b="0" i="0" u="none" strike="noStrike" kern="1200" cap="none" spc="0" normalizeH="0" baseline="0" noProof="0">
                <a:ln>
                  <a:noFill/>
                </a:ln>
                <a:solidFill>
                  <a:prstClr val="white"/>
                </a:solidFill>
                <a:effectLst/>
                <a:uLnTx/>
                <a:uFillTx/>
                <a:latin typeface="Times New Roman" pitchFamily="18" charset="0"/>
                <a:ea typeface="MS PGothic" pitchFamily="34" charset="-128"/>
                <a:cs typeface="+mn-cs"/>
              </a:rPr>
              <a:pPr marL="0" marR="0" lvl="0" indent="0" algn="r" defTabSz="927100" rtl="0" eaLnBrk="0" fontAlgn="auto" latinLnBrk="0" hangingPunct="0">
                <a:lnSpc>
                  <a:spcPct val="100000"/>
                </a:lnSpc>
                <a:spcBef>
                  <a:spcPct val="0"/>
                </a:spcBef>
                <a:spcAft>
                  <a:spcPct val="0"/>
                </a:spcAft>
                <a:buClrTx/>
                <a:buSzTx/>
                <a:buFontTx/>
                <a:buNone/>
                <a:tabLst/>
                <a:defRPr/>
              </a:pPr>
              <a:t>27</a:t>
            </a:fld>
            <a:endParaRPr kumimoji="0" lang="en-US" altLang="en-US" sz="1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38900609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601001"/>
            <a:ext cx="7946720" cy="4723599"/>
          </a:xfrm>
        </p:spPr>
        <p:txBody>
          <a:bodyPr lIns="90918" tIns="45457" rIns="90918" bIns="45457">
            <a:normAutofit fontScale="62500" lnSpcReduction="20000"/>
          </a:bodyPr>
          <a:lstStyle/>
          <a:p>
            <a:pPr lvl="0"/>
            <a:r>
              <a:rPr lang="en-US" dirty="0">
                <a:solidFill>
                  <a:schemeClr val="tx2"/>
                </a:solidFill>
              </a:rPr>
              <a:t>Revise your global aim statement, if needed, based on today’s discussion or additional ideas you have about your project</a:t>
            </a:r>
            <a:endParaRPr lang="en-US" sz="2800" dirty="0">
              <a:solidFill>
                <a:schemeClr val="tx2"/>
              </a:solidFill>
            </a:endParaRPr>
          </a:p>
          <a:p>
            <a:pPr lvl="0"/>
            <a:r>
              <a:rPr lang="en-US" dirty="0">
                <a:solidFill>
                  <a:schemeClr val="tx2"/>
                </a:solidFill>
              </a:rPr>
              <a:t>Next, review your initial fishbone diagram draft, and brainstorm as a group about additional factors that contribute to your problem statement</a:t>
            </a:r>
            <a:endParaRPr lang="en-US" sz="2800" dirty="0">
              <a:solidFill>
                <a:schemeClr val="tx2"/>
              </a:solidFill>
            </a:endParaRPr>
          </a:p>
          <a:p>
            <a:pPr lvl="0"/>
            <a:r>
              <a:rPr lang="en-US" dirty="0">
                <a:solidFill>
                  <a:schemeClr val="tx2"/>
                </a:solidFill>
              </a:rPr>
              <a:t>Session preparation (background on flowcharting):</a:t>
            </a:r>
            <a:endParaRPr lang="en-US" sz="2800" dirty="0">
              <a:solidFill>
                <a:schemeClr val="tx2"/>
              </a:solidFill>
            </a:endParaRPr>
          </a:p>
          <a:p>
            <a:pPr lvl="1"/>
            <a:r>
              <a:rPr lang="en-US" dirty="0">
                <a:solidFill>
                  <a:schemeClr val="tx2"/>
                </a:solidFill>
              </a:rPr>
              <a:t>Watch the two videos on flowcharting </a:t>
            </a:r>
            <a:endParaRPr lang="en-US" sz="2400" dirty="0">
              <a:solidFill>
                <a:schemeClr val="tx2"/>
              </a:solidFill>
            </a:endParaRPr>
          </a:p>
          <a:p>
            <a:pPr lvl="1"/>
            <a:r>
              <a:rPr lang="en-US" dirty="0">
                <a:solidFill>
                  <a:schemeClr val="tx2"/>
                </a:solidFill>
              </a:rPr>
              <a:t>Read the document on flowcharting</a:t>
            </a:r>
            <a:endParaRPr lang="en-US" sz="2400" dirty="0">
              <a:solidFill>
                <a:schemeClr val="tx2"/>
              </a:solidFill>
            </a:endParaRPr>
          </a:p>
          <a:p>
            <a:pPr lvl="0"/>
            <a:r>
              <a:rPr lang="en-US" dirty="0">
                <a:solidFill>
                  <a:schemeClr val="tx2"/>
                </a:solidFill>
              </a:rPr>
              <a:t>Work with your site colleagues to generate a draft of the </a:t>
            </a:r>
            <a:r>
              <a:rPr lang="en-US" u="sng" dirty="0">
                <a:solidFill>
                  <a:schemeClr val="tx2"/>
                </a:solidFill>
              </a:rPr>
              <a:t>actual process</a:t>
            </a:r>
            <a:r>
              <a:rPr lang="en-US" dirty="0">
                <a:solidFill>
                  <a:schemeClr val="tx2"/>
                </a:solidFill>
              </a:rPr>
              <a:t> for your project topic</a:t>
            </a:r>
            <a:endParaRPr lang="en-US" sz="2800" dirty="0">
              <a:solidFill>
                <a:schemeClr val="tx2"/>
              </a:solidFill>
            </a:endParaRPr>
          </a:p>
          <a:p>
            <a:pPr lvl="0"/>
            <a:r>
              <a:rPr lang="en-US" dirty="0">
                <a:solidFill>
                  <a:schemeClr val="tx2"/>
                </a:solidFill>
              </a:rPr>
              <a:t>If you have time, review your ideas about the process with others involved in the process for their feedback</a:t>
            </a:r>
            <a:endParaRPr lang="en-US" sz="2800" dirty="0">
              <a:solidFill>
                <a:schemeClr val="tx2"/>
              </a:solidFill>
            </a:endParaRPr>
          </a:p>
          <a:p>
            <a:pPr>
              <a:lnSpc>
                <a:spcPct val="110000"/>
              </a:lnSpc>
              <a:defRPr/>
            </a:pPr>
            <a:r>
              <a:rPr lang="en-US" altLang="en-US" dirty="0" smtClean="0">
                <a:solidFill>
                  <a:schemeClr val="tx2"/>
                </a:solidFill>
              </a:rPr>
              <a:t>Contact Emma or Mark if you have questions or need assistance</a:t>
            </a:r>
          </a:p>
          <a:p>
            <a:pPr>
              <a:lnSpc>
                <a:spcPct val="110000"/>
              </a:lnSpc>
              <a:defRPr/>
            </a:pPr>
            <a:r>
              <a:rPr lang="en-US" altLang="en-US" dirty="0" smtClean="0">
                <a:solidFill>
                  <a:schemeClr val="tx2"/>
                </a:solidFill>
              </a:rPr>
              <a:t>Send a summary of your draft process by Tuesday (1/7/25)</a:t>
            </a:r>
          </a:p>
          <a:p>
            <a:pPr>
              <a:lnSpc>
                <a:spcPct val="110000"/>
              </a:lnSpc>
              <a:defRPr/>
            </a:pPr>
            <a:r>
              <a:rPr lang="en-US" altLang="en-US" dirty="0" smtClean="0">
                <a:solidFill>
                  <a:schemeClr val="tx2"/>
                </a:solidFill>
              </a:rPr>
              <a:t>Our next session will be on Thursday, 1/9/25</a:t>
            </a:r>
          </a:p>
        </p:txBody>
      </p:sp>
      <p:sp>
        <p:nvSpPr>
          <p:cNvPr id="27651" name="Rectangle 2"/>
          <p:cNvSpPr>
            <a:spLocks noGrp="1" noChangeArrowheads="1"/>
          </p:cNvSpPr>
          <p:nvPr>
            <p:ph type="title"/>
          </p:nvPr>
        </p:nvSpPr>
        <p:spPr>
          <a:xfrm>
            <a:off x="663880" y="752412"/>
            <a:ext cx="7816241" cy="1128373"/>
          </a:xfrm>
        </p:spPr>
        <p:txBody>
          <a:bodyPr lIns="90918" tIns="45457" rIns="90918" bIns="45457"/>
          <a:lstStyle/>
          <a:p>
            <a:pPr eaLnBrk="1" hangingPunct="1"/>
            <a:r>
              <a:rPr lang="en-US" altLang="en-US" b="1" dirty="0" smtClean="0"/>
              <a:t>Assignment for Session V</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r" defTabSz="927100" rtl="0" eaLnBrk="0" fontAlgn="auto" latinLnBrk="0" hangingPunct="0">
              <a:lnSpc>
                <a:spcPct val="100000"/>
              </a:lnSpc>
              <a:spcBef>
                <a:spcPct val="0"/>
              </a:spcBef>
              <a:spcAft>
                <a:spcPct val="0"/>
              </a:spcAft>
              <a:buClrTx/>
              <a:buSzTx/>
              <a:buFontTx/>
              <a:buNone/>
              <a:tabLst/>
              <a:defRPr/>
            </a:pPr>
            <a:fld id="{BF1FEEBB-83AA-4BAB-8697-27EFFEA8DC70}" type="slidenum">
              <a:rPr kumimoji="0" lang="en-US" altLang="en-US" sz="1400" b="0" i="0" u="none" strike="noStrike" kern="1200" cap="none" spc="0" normalizeH="0" baseline="0" noProof="0">
                <a:ln>
                  <a:noFill/>
                </a:ln>
                <a:solidFill>
                  <a:prstClr val="white"/>
                </a:solidFill>
                <a:effectLst/>
                <a:uLnTx/>
                <a:uFillTx/>
                <a:latin typeface="Times New Roman" pitchFamily="18" charset="0"/>
                <a:ea typeface="MS PGothic" pitchFamily="34" charset="-128"/>
                <a:cs typeface="+mn-cs"/>
              </a:rPr>
              <a:pPr marL="0" marR="0" lvl="0" indent="0" algn="r" defTabSz="927100" rtl="0" eaLnBrk="0" fontAlgn="auto" latinLnBrk="0" hangingPunct="0">
                <a:lnSpc>
                  <a:spcPct val="100000"/>
                </a:lnSpc>
                <a:spcBef>
                  <a:spcPct val="0"/>
                </a:spcBef>
                <a:spcAft>
                  <a:spcPct val="0"/>
                </a:spcAft>
                <a:buClrTx/>
                <a:buSzTx/>
                <a:buFontTx/>
                <a:buNone/>
                <a:tabLst/>
                <a:defRPr/>
              </a:pPr>
              <a:t>28</a:t>
            </a:fld>
            <a:endParaRPr kumimoji="0" lang="en-US" altLang="en-US" sz="1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417238408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753610"/>
            <a:ext cx="7816241" cy="4494790"/>
          </a:xfrm>
        </p:spPr>
        <p:txBody>
          <a:bodyPr lIns="90918" tIns="45457" rIns="90918" bIns="45457">
            <a:normAutofit fontScale="92500" lnSpcReduction="20000"/>
          </a:bodyPr>
          <a:lstStyle/>
          <a:p>
            <a:pPr eaLnBrk="1" hangingPunct="1">
              <a:lnSpc>
                <a:spcPct val="110000"/>
              </a:lnSpc>
              <a:defRPr/>
            </a:pPr>
            <a:r>
              <a:rPr lang="en-US" altLang="en-US" dirty="0" smtClean="0">
                <a:solidFill>
                  <a:schemeClr val="tx2"/>
                </a:solidFill>
              </a:rPr>
              <a:t>The two video links provided below will give you a brief but helpful introduction to developing a process map (flowchart)</a:t>
            </a:r>
          </a:p>
          <a:p>
            <a:pPr lvl="1">
              <a:lnSpc>
                <a:spcPct val="110000"/>
              </a:lnSpc>
              <a:defRPr/>
            </a:pPr>
            <a:r>
              <a:rPr lang="en-US" u="sng" dirty="0">
                <a:hlinkClick r:id="rId3"/>
              </a:rPr>
              <a:t>https://www.youtube.com/watch?v=GoEP4dTAmAQ</a:t>
            </a:r>
            <a:r>
              <a:rPr lang="en-US" dirty="0"/>
              <a:t>   (</a:t>
            </a:r>
            <a:r>
              <a:rPr lang="en-US" dirty="0" smtClean="0"/>
              <a:t>simple overview, roughly 4 minutes)</a:t>
            </a:r>
            <a:endParaRPr lang="en-US" dirty="0"/>
          </a:p>
          <a:p>
            <a:pPr lvl="1">
              <a:lnSpc>
                <a:spcPct val="110000"/>
              </a:lnSpc>
              <a:defRPr/>
            </a:pPr>
            <a:r>
              <a:rPr lang="en-US" u="sng" dirty="0">
                <a:hlinkClick r:id="rId4"/>
              </a:rPr>
              <a:t>https://www.youtube.com/watch?v=JENOhSXzi2U</a:t>
            </a:r>
            <a:r>
              <a:rPr lang="en-US" dirty="0"/>
              <a:t>   </a:t>
            </a:r>
            <a:r>
              <a:rPr lang="en-US" dirty="0" smtClean="0"/>
              <a:t>(more detailed info, roughly 8 minutes)</a:t>
            </a:r>
          </a:p>
          <a:p>
            <a:pPr>
              <a:lnSpc>
                <a:spcPct val="110000"/>
              </a:lnSpc>
              <a:defRPr/>
            </a:pPr>
            <a:r>
              <a:rPr lang="en-US" dirty="0" smtClean="0">
                <a:solidFill>
                  <a:schemeClr val="tx2"/>
                </a:solidFill>
              </a:rPr>
              <a:t>We will send you an additional reading to provide more detailed insights about flowcharting</a:t>
            </a:r>
            <a:endParaRPr lang="en-US" dirty="0">
              <a:solidFill>
                <a:schemeClr val="tx2"/>
              </a:solidFill>
            </a:endParaRPr>
          </a:p>
        </p:txBody>
      </p:sp>
      <p:sp>
        <p:nvSpPr>
          <p:cNvPr id="27651" name="Rectangle 2"/>
          <p:cNvSpPr>
            <a:spLocks noGrp="1" noChangeArrowheads="1"/>
          </p:cNvSpPr>
          <p:nvPr>
            <p:ph type="title"/>
          </p:nvPr>
        </p:nvSpPr>
        <p:spPr>
          <a:xfrm>
            <a:off x="663880" y="752412"/>
            <a:ext cx="7816241" cy="1128373"/>
          </a:xfrm>
        </p:spPr>
        <p:txBody>
          <a:bodyPr lIns="90918" tIns="45457" rIns="90918" bIns="45457"/>
          <a:lstStyle/>
          <a:p>
            <a:pPr eaLnBrk="1" hangingPunct="1"/>
            <a:r>
              <a:rPr lang="en-US" altLang="en-US" b="1" dirty="0" smtClean="0"/>
              <a:t>Resources to Review</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r" defTabSz="927100" rtl="0" eaLnBrk="0" fontAlgn="auto" latinLnBrk="0" hangingPunct="0">
              <a:lnSpc>
                <a:spcPct val="100000"/>
              </a:lnSpc>
              <a:spcBef>
                <a:spcPct val="0"/>
              </a:spcBef>
              <a:spcAft>
                <a:spcPct val="0"/>
              </a:spcAft>
              <a:buClrTx/>
              <a:buSzTx/>
              <a:buFontTx/>
              <a:buNone/>
              <a:tabLst/>
              <a:defRPr/>
            </a:pPr>
            <a:fld id="{BF1FEEBB-83AA-4BAB-8697-27EFFEA8DC70}" type="slidenum">
              <a:rPr kumimoji="0" lang="en-US" altLang="en-US" sz="1400" b="0" i="0" u="none" strike="noStrike" kern="1200" cap="none" spc="0" normalizeH="0" baseline="0" noProof="0">
                <a:ln>
                  <a:noFill/>
                </a:ln>
                <a:solidFill>
                  <a:prstClr val="white"/>
                </a:solidFill>
                <a:effectLst/>
                <a:uLnTx/>
                <a:uFillTx/>
                <a:latin typeface="Times New Roman" pitchFamily="18" charset="0"/>
                <a:ea typeface="MS PGothic" pitchFamily="34" charset="-128"/>
                <a:cs typeface="+mn-cs"/>
              </a:rPr>
              <a:pPr marL="0" marR="0" lvl="0" indent="0" algn="r" defTabSz="927100" rtl="0" eaLnBrk="0" fontAlgn="auto" latinLnBrk="0" hangingPunct="0">
                <a:lnSpc>
                  <a:spcPct val="100000"/>
                </a:lnSpc>
                <a:spcBef>
                  <a:spcPct val="0"/>
                </a:spcBef>
                <a:spcAft>
                  <a:spcPct val="0"/>
                </a:spcAft>
                <a:buClrTx/>
                <a:buSzTx/>
                <a:buFontTx/>
                <a:buNone/>
                <a:tabLst/>
                <a:defRPr/>
              </a:pPr>
              <a:t>29</a:t>
            </a:fld>
            <a:endParaRPr kumimoji="0" lang="en-US" altLang="en-US" sz="1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3907181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3880" y="710285"/>
            <a:ext cx="7816241" cy="752249"/>
          </a:xfrm>
        </p:spPr>
        <p:txBody>
          <a:bodyPr lIns="90918" tIns="45457" rIns="90918" bIns="45457" anchor="t">
            <a:noAutofit/>
          </a:bodyPr>
          <a:lstStyle/>
          <a:p>
            <a:r>
              <a:rPr lang="en-US" altLang="en-US" b="1" dirty="0" smtClean="0"/>
              <a:t>Roles</a:t>
            </a:r>
            <a:endParaRPr lang="en-US" altLang="en-US" b="1" dirty="0"/>
          </a:p>
        </p:txBody>
      </p:sp>
      <p:sp>
        <p:nvSpPr>
          <p:cNvPr id="16387" name="Rectangle 3"/>
          <p:cNvSpPr>
            <a:spLocks noGrp="1" noChangeArrowheads="1"/>
          </p:cNvSpPr>
          <p:nvPr>
            <p:ph type="body" idx="1"/>
          </p:nvPr>
        </p:nvSpPr>
        <p:spPr>
          <a:xfrm>
            <a:off x="663880" y="1548380"/>
            <a:ext cx="7816241" cy="4740113"/>
          </a:xfrm>
        </p:spPr>
        <p:txBody>
          <a:bodyPr lIns="90918" tIns="45457" rIns="90918" bIns="45457">
            <a:normAutofit/>
          </a:bodyPr>
          <a:lstStyle/>
          <a:p>
            <a:pPr>
              <a:spcBef>
                <a:spcPct val="15000"/>
              </a:spcBef>
              <a:spcAft>
                <a:spcPct val="15000"/>
              </a:spcAft>
            </a:pPr>
            <a:r>
              <a:rPr lang="en-US" altLang="en-US" dirty="0" smtClean="0">
                <a:solidFill>
                  <a:schemeClr val="tx2"/>
                </a:solidFill>
              </a:rPr>
              <a:t>Theory burst presenter</a:t>
            </a:r>
            <a:endParaRPr lang="en-US" altLang="en-US" dirty="0">
              <a:solidFill>
                <a:schemeClr val="tx2"/>
              </a:solidFill>
            </a:endParaRPr>
          </a:p>
          <a:p>
            <a:pPr lvl="1">
              <a:spcBef>
                <a:spcPct val="15000"/>
              </a:spcBef>
              <a:spcAft>
                <a:spcPct val="15000"/>
              </a:spcAft>
            </a:pPr>
            <a:r>
              <a:rPr lang="en-US" altLang="en-US" dirty="0" smtClean="0">
                <a:solidFill>
                  <a:schemeClr val="tx2"/>
                </a:solidFill>
              </a:rPr>
              <a:t>Mark</a:t>
            </a:r>
            <a:endParaRPr lang="en-US" altLang="en-US" dirty="0">
              <a:solidFill>
                <a:schemeClr val="tx2"/>
              </a:solidFill>
            </a:endParaRPr>
          </a:p>
          <a:p>
            <a:pPr>
              <a:spcBef>
                <a:spcPct val="15000"/>
              </a:spcBef>
              <a:spcAft>
                <a:spcPct val="15000"/>
              </a:spcAft>
            </a:pPr>
            <a:r>
              <a:rPr lang="en-US" altLang="en-US" dirty="0" smtClean="0">
                <a:solidFill>
                  <a:schemeClr val="tx2"/>
                </a:solidFill>
              </a:rPr>
              <a:t>Facilitator, timekeeper &amp; technical genius</a:t>
            </a:r>
            <a:endParaRPr lang="en-US" altLang="en-US" dirty="0">
              <a:solidFill>
                <a:schemeClr val="tx2"/>
              </a:solidFill>
            </a:endParaRPr>
          </a:p>
          <a:p>
            <a:pPr lvl="1">
              <a:spcBef>
                <a:spcPct val="15000"/>
              </a:spcBef>
              <a:spcAft>
                <a:spcPct val="15000"/>
              </a:spcAft>
            </a:pPr>
            <a:r>
              <a:rPr lang="en-US" altLang="en-US" dirty="0" smtClean="0">
                <a:solidFill>
                  <a:schemeClr val="tx2"/>
                </a:solidFill>
              </a:rPr>
              <a:t>Emma</a:t>
            </a:r>
            <a:endParaRPr lang="en-US" altLang="en-US" dirty="0">
              <a:solidFill>
                <a:schemeClr val="tx2"/>
              </a:solidFill>
            </a:endParaRPr>
          </a:p>
          <a:p>
            <a:pPr>
              <a:spcBef>
                <a:spcPct val="15000"/>
              </a:spcBef>
              <a:spcAft>
                <a:spcPct val="15000"/>
              </a:spcAft>
            </a:pPr>
            <a:r>
              <a:rPr lang="en-US" altLang="en-US" dirty="0" smtClean="0">
                <a:solidFill>
                  <a:schemeClr val="tx2"/>
                </a:solidFill>
              </a:rPr>
              <a:t>Take-home thoughts</a:t>
            </a:r>
          </a:p>
          <a:p>
            <a:pPr lvl="1">
              <a:spcBef>
                <a:spcPct val="15000"/>
              </a:spcBef>
              <a:spcAft>
                <a:spcPct val="15000"/>
              </a:spcAft>
            </a:pPr>
            <a:r>
              <a:rPr lang="en-US" altLang="en-US" dirty="0" smtClean="0">
                <a:solidFill>
                  <a:schemeClr val="tx2"/>
                </a:solidFill>
              </a:rPr>
              <a:t>Emma and others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213220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Additional Template</a:t>
            </a:r>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Process Map / Flowchart</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30</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638432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753610"/>
            <a:ext cx="7816241" cy="4494790"/>
          </a:xfrm>
        </p:spPr>
        <p:txBody>
          <a:bodyPr lIns="90918" tIns="45457" rIns="90918" bIns="45457">
            <a:normAutofit fontScale="70000" lnSpcReduction="20000"/>
          </a:bodyPr>
          <a:lstStyle/>
          <a:p>
            <a:r>
              <a:rPr lang="en-US" dirty="0"/>
              <a:t>Science of Improvement: Setting Aims.  Institute for Healthcare Improvement Website. (</a:t>
            </a:r>
            <a:r>
              <a:rPr lang="en-US" u="sng" dirty="0">
                <a:hlinkClick r:id="rId3"/>
              </a:rPr>
              <a:t>http://www.ihi.org/resources/Pages/HowtoImprove/ScienceofImprovementSettingAims.aspx</a:t>
            </a:r>
            <a:r>
              <a:rPr lang="en-US" dirty="0"/>
              <a:t>) </a:t>
            </a:r>
            <a:endParaRPr lang="en-US" dirty="0" smtClean="0"/>
          </a:p>
          <a:p>
            <a:r>
              <a:rPr lang="en-US" dirty="0" smtClean="0"/>
              <a:t>Global </a:t>
            </a:r>
            <a:r>
              <a:rPr lang="en-US" dirty="0"/>
              <a:t>Aim Statement Document.  Society of Teachers of Family Medicine Resource Library Website.  (</a:t>
            </a:r>
            <a:r>
              <a:rPr lang="en-US" u="sng" dirty="0">
                <a:hlinkClick r:id="rId4"/>
              </a:rPr>
              <a:t>https://resourcelibrary.stfm.org/HigherLogic/System/DownloadDocumentFile.ashx?DocumentFileKey=27fc6113-ab04-4100-966c-8d2349b4494c&amp;forceDialog=1</a:t>
            </a:r>
            <a:r>
              <a:rPr lang="en-US" dirty="0"/>
              <a:t>) </a:t>
            </a:r>
            <a:endParaRPr lang="en-US" dirty="0" smtClean="0"/>
          </a:p>
          <a:p>
            <a:r>
              <a:rPr lang="en-US" dirty="0" smtClean="0"/>
              <a:t>QI </a:t>
            </a:r>
            <a:r>
              <a:rPr lang="en-US" dirty="0"/>
              <a:t>Tips: A Formula for Developing a Great Aim Statement.  National Institute for Children’s Health Quality Website.  (</a:t>
            </a:r>
            <a:r>
              <a:rPr lang="en-US" u="sng" dirty="0">
                <a:hlinkClick r:id="rId5"/>
              </a:rPr>
              <a:t>https://www.nichq.org/insight/qi-tips-formula-developing-great-aim-statement</a:t>
            </a:r>
            <a:r>
              <a:rPr lang="en-US" dirty="0" smtClean="0"/>
              <a:t>)</a:t>
            </a:r>
          </a:p>
          <a:p>
            <a:r>
              <a:rPr lang="en-US" dirty="0"/>
              <a:t>American Society for Quality Website. (</a:t>
            </a:r>
            <a:r>
              <a:rPr lang="en-US" u="sng" dirty="0">
                <a:hlinkClick r:id="rId6"/>
              </a:rPr>
              <a:t>https://asq.org/quality-resources/fishbone</a:t>
            </a:r>
            <a:r>
              <a:rPr lang="en-US" dirty="0"/>
              <a:t>)</a:t>
            </a:r>
            <a:endParaRPr lang="en-US" sz="2800" dirty="0"/>
          </a:p>
        </p:txBody>
      </p:sp>
      <p:sp>
        <p:nvSpPr>
          <p:cNvPr id="27651" name="Rectangle 2"/>
          <p:cNvSpPr>
            <a:spLocks noGrp="1" noChangeArrowheads="1"/>
          </p:cNvSpPr>
          <p:nvPr>
            <p:ph type="title"/>
          </p:nvPr>
        </p:nvSpPr>
        <p:spPr>
          <a:xfrm>
            <a:off x="663880" y="752412"/>
            <a:ext cx="7816241" cy="1128373"/>
          </a:xfrm>
        </p:spPr>
        <p:txBody>
          <a:bodyPr lIns="90918" tIns="45457" rIns="90918" bIns="45457"/>
          <a:lstStyle/>
          <a:p>
            <a:pPr eaLnBrk="1" hangingPunct="1"/>
            <a:r>
              <a:rPr lang="en-US" altLang="en-US" b="1" dirty="0" smtClean="0"/>
              <a:t>References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r" defTabSz="927100" rtl="0" eaLnBrk="0" fontAlgn="auto" latinLnBrk="0" hangingPunct="0">
              <a:lnSpc>
                <a:spcPct val="100000"/>
              </a:lnSpc>
              <a:spcBef>
                <a:spcPct val="0"/>
              </a:spcBef>
              <a:spcAft>
                <a:spcPct val="0"/>
              </a:spcAft>
              <a:buClrTx/>
              <a:buSzTx/>
              <a:buFontTx/>
              <a:buNone/>
              <a:tabLst/>
              <a:defRPr/>
            </a:pPr>
            <a:fld id="{BF1FEEBB-83AA-4BAB-8697-27EFFEA8DC70}" type="slidenum">
              <a:rPr kumimoji="0" lang="en-US" altLang="en-US" sz="1400" b="0" i="0" u="none" strike="noStrike" kern="1200" cap="none" spc="0" normalizeH="0" baseline="0" noProof="0">
                <a:ln>
                  <a:noFill/>
                </a:ln>
                <a:solidFill>
                  <a:prstClr val="white"/>
                </a:solidFill>
                <a:effectLst/>
                <a:uLnTx/>
                <a:uFillTx/>
                <a:latin typeface="Times New Roman" pitchFamily="18" charset="0"/>
                <a:ea typeface="MS PGothic" pitchFamily="34" charset="-128"/>
                <a:cs typeface="+mn-cs"/>
              </a:rPr>
              <a:pPr marL="0" marR="0" lvl="0" indent="0" algn="r" defTabSz="927100" rtl="0" eaLnBrk="0" fontAlgn="auto" latinLnBrk="0" hangingPunct="0">
                <a:lnSpc>
                  <a:spcPct val="100000"/>
                </a:lnSpc>
                <a:spcBef>
                  <a:spcPct val="0"/>
                </a:spcBef>
                <a:spcAft>
                  <a:spcPct val="0"/>
                </a:spcAft>
                <a:buClrTx/>
                <a:buSzTx/>
                <a:buFontTx/>
                <a:buNone/>
                <a:tabLst/>
                <a:defRPr/>
              </a:pPr>
              <a:t>31</a:t>
            </a:fld>
            <a:endParaRPr kumimoji="0" lang="en-US" altLang="en-US" sz="1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4218388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altLang="en-US" b="1" dirty="0"/>
              <a:t>Agenda</a:t>
            </a:r>
          </a:p>
        </p:txBody>
      </p:sp>
      <p:sp>
        <p:nvSpPr>
          <p:cNvPr id="3076" name="Rectangle 13"/>
          <p:cNvSpPr>
            <a:spLocks noGrp="1" noChangeArrowheads="1"/>
          </p:cNvSpPr>
          <p:nvPr>
            <p:ph type="body" idx="1"/>
          </p:nvPr>
        </p:nvSpPr>
        <p:spPr>
          <a:xfrm>
            <a:off x="375781" y="1705038"/>
            <a:ext cx="8267178" cy="4632598"/>
          </a:xfrm>
        </p:spPr>
        <p:txBody>
          <a:bodyPr>
            <a:normAutofit fontScale="85000" lnSpcReduction="20000"/>
          </a:bodyPr>
          <a:lstStyle/>
          <a:p>
            <a:pPr>
              <a:spcBef>
                <a:spcPct val="15000"/>
              </a:spcBef>
              <a:spcAft>
                <a:spcPct val="15000"/>
              </a:spcAft>
              <a:defRPr/>
            </a:pPr>
            <a:r>
              <a:rPr lang="en-US" altLang="en-US" dirty="0" smtClean="0">
                <a:solidFill>
                  <a:schemeClr val="tx2"/>
                </a:solidFill>
              </a:rPr>
              <a:t>Welcome (10 </a:t>
            </a:r>
            <a:r>
              <a:rPr lang="en-US" altLang="en-US" dirty="0">
                <a:solidFill>
                  <a:schemeClr val="tx2"/>
                </a:solidFill>
              </a:rPr>
              <a:t>minutes)</a:t>
            </a:r>
          </a:p>
          <a:p>
            <a:pPr>
              <a:spcBef>
                <a:spcPct val="15000"/>
              </a:spcBef>
              <a:spcAft>
                <a:spcPct val="15000"/>
              </a:spcAft>
              <a:defRPr/>
            </a:pPr>
            <a:r>
              <a:rPr lang="en-US" altLang="en-US" dirty="0" smtClean="0">
                <a:solidFill>
                  <a:schemeClr val="tx2"/>
                </a:solidFill>
              </a:rPr>
              <a:t>Theory burst (5 minutes)</a:t>
            </a:r>
          </a:p>
          <a:p>
            <a:pPr lvl="1">
              <a:spcBef>
                <a:spcPct val="15000"/>
              </a:spcBef>
              <a:spcAft>
                <a:spcPct val="15000"/>
              </a:spcAft>
              <a:defRPr/>
            </a:pPr>
            <a:r>
              <a:rPr lang="en-US" altLang="en-US" dirty="0" smtClean="0">
                <a:solidFill>
                  <a:schemeClr val="tx2"/>
                </a:solidFill>
              </a:rPr>
              <a:t>Global aim tips</a:t>
            </a:r>
          </a:p>
          <a:p>
            <a:pPr>
              <a:spcBef>
                <a:spcPct val="15000"/>
              </a:spcBef>
              <a:spcAft>
                <a:spcPct val="15000"/>
              </a:spcAft>
              <a:defRPr/>
            </a:pPr>
            <a:r>
              <a:rPr lang="en-US" altLang="en-US" dirty="0" smtClean="0">
                <a:solidFill>
                  <a:schemeClr val="tx2"/>
                </a:solidFill>
              </a:rPr>
              <a:t>Global aim examples (25 minutes)</a:t>
            </a:r>
            <a:endParaRPr lang="en-US" altLang="en-US" dirty="0">
              <a:solidFill>
                <a:schemeClr val="tx2"/>
              </a:solidFill>
            </a:endParaRPr>
          </a:p>
          <a:p>
            <a:pPr>
              <a:spcBef>
                <a:spcPct val="15000"/>
              </a:spcBef>
              <a:spcAft>
                <a:spcPct val="15000"/>
              </a:spcAft>
              <a:defRPr/>
            </a:pPr>
            <a:r>
              <a:rPr lang="en-US" altLang="en-US" dirty="0" smtClean="0">
                <a:solidFill>
                  <a:schemeClr val="tx2"/>
                </a:solidFill>
              </a:rPr>
              <a:t>Break</a:t>
            </a:r>
          </a:p>
          <a:p>
            <a:pPr>
              <a:spcBef>
                <a:spcPct val="15000"/>
              </a:spcBef>
              <a:spcAft>
                <a:spcPct val="15000"/>
              </a:spcAft>
              <a:defRPr/>
            </a:pPr>
            <a:r>
              <a:rPr lang="en-US" altLang="en-US" dirty="0" smtClean="0">
                <a:solidFill>
                  <a:schemeClr val="tx2"/>
                </a:solidFill>
              </a:rPr>
              <a:t>Theory </a:t>
            </a:r>
            <a:r>
              <a:rPr lang="en-US" altLang="en-US" dirty="0">
                <a:solidFill>
                  <a:schemeClr val="tx2"/>
                </a:solidFill>
              </a:rPr>
              <a:t>burst (5 minutes)</a:t>
            </a:r>
          </a:p>
          <a:p>
            <a:pPr lvl="1">
              <a:spcBef>
                <a:spcPct val="15000"/>
              </a:spcBef>
              <a:spcAft>
                <a:spcPct val="15000"/>
              </a:spcAft>
              <a:defRPr/>
            </a:pPr>
            <a:r>
              <a:rPr lang="en-US" altLang="en-US" dirty="0" smtClean="0">
                <a:solidFill>
                  <a:schemeClr val="tx2"/>
                </a:solidFill>
              </a:rPr>
              <a:t>Fishbone diagrams</a:t>
            </a:r>
          </a:p>
          <a:p>
            <a:pPr>
              <a:spcBef>
                <a:spcPct val="15000"/>
              </a:spcBef>
              <a:spcAft>
                <a:spcPct val="15000"/>
              </a:spcAft>
              <a:defRPr/>
            </a:pPr>
            <a:r>
              <a:rPr lang="en-US" altLang="en-US" dirty="0" smtClean="0">
                <a:solidFill>
                  <a:schemeClr val="tx2"/>
                </a:solidFill>
              </a:rPr>
              <a:t>Fishbone example &amp; discussion (30 minutes)</a:t>
            </a:r>
          </a:p>
          <a:p>
            <a:pPr>
              <a:defRPr/>
            </a:pPr>
            <a:r>
              <a:rPr lang="en-US" altLang="en-US" dirty="0" smtClean="0">
                <a:solidFill>
                  <a:schemeClr val="tx2"/>
                </a:solidFill>
              </a:rPr>
              <a:t>Summary and take-home points (5 </a:t>
            </a:r>
            <a:r>
              <a:rPr lang="en-US" altLang="en-US" dirty="0" err="1" smtClean="0">
                <a:solidFill>
                  <a:schemeClr val="tx2"/>
                </a:solidFill>
              </a:rPr>
              <a:t>mins</a:t>
            </a:r>
            <a:r>
              <a:rPr lang="en-US" altLang="en-US" dirty="0" smtClean="0">
                <a:solidFill>
                  <a:schemeClr val="tx2"/>
                </a:solidFill>
              </a:rPr>
              <a:t>)</a:t>
            </a:r>
          </a:p>
          <a:p>
            <a:pPr>
              <a:defRPr/>
            </a:pPr>
            <a:r>
              <a:rPr lang="en-US" altLang="en-US" dirty="0" smtClean="0">
                <a:solidFill>
                  <a:schemeClr val="tx2"/>
                </a:solidFill>
              </a:rPr>
              <a:t>Preview of next </a:t>
            </a:r>
            <a:r>
              <a:rPr lang="en-US" altLang="en-US" dirty="0">
                <a:solidFill>
                  <a:schemeClr val="tx2"/>
                </a:solidFill>
              </a:rPr>
              <a:t>s</a:t>
            </a:r>
            <a:r>
              <a:rPr lang="en-US" altLang="en-US" dirty="0" smtClean="0">
                <a:solidFill>
                  <a:schemeClr val="tx2"/>
                </a:solidFill>
              </a:rPr>
              <a:t>ession (5 minutes)</a:t>
            </a: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4</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01986822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5262979"/>
          </a:xfrm>
          <a:prstGeom prst="rect">
            <a:avLst/>
          </a:prstGeom>
        </p:spPr>
        <p:txBody>
          <a:bodyPr wrap="square">
            <a:spAutoFit/>
          </a:bodyPr>
          <a:lstStyle/>
          <a:p>
            <a:pPr marL="742950" lvl="1" indent="-285750">
              <a:buFont typeface="Arial" panose="020B0604020202020204" pitchFamily="34" charset="0"/>
              <a:buChar char="•"/>
              <a:defRPr/>
            </a:pPr>
            <a:r>
              <a:rPr lang="en-US" sz="2400" i="1" dirty="0" smtClean="0">
                <a:solidFill>
                  <a:schemeClr val="bg1"/>
                </a:solidFill>
              </a:rPr>
              <a:t>An </a:t>
            </a:r>
            <a:r>
              <a:rPr lang="en-US" sz="2400" i="1" dirty="0">
                <a:solidFill>
                  <a:schemeClr val="bg1"/>
                </a:solidFill>
              </a:rPr>
              <a:t>overview of Quality Improvement (10/10/24)</a:t>
            </a:r>
          </a:p>
          <a:p>
            <a:pPr marL="742950" lvl="1" indent="-285750">
              <a:buFont typeface="Arial" panose="020B0604020202020204" pitchFamily="34" charset="0"/>
              <a:buChar char="•"/>
              <a:defRPr/>
            </a:pPr>
            <a:r>
              <a:rPr lang="en-US" sz="2400" i="1" dirty="0" smtClean="0">
                <a:solidFill>
                  <a:schemeClr val="bg1"/>
                </a:solidFill>
              </a:rPr>
              <a:t>Care </a:t>
            </a:r>
            <a:r>
              <a:rPr lang="en-US" sz="2400" i="1" dirty="0">
                <a:solidFill>
                  <a:schemeClr val="bg1"/>
                </a:solidFill>
              </a:rPr>
              <a:t>Observations &amp; Stakeholder Considerations (10/24/24)</a:t>
            </a:r>
          </a:p>
          <a:p>
            <a:pPr marL="742950" lvl="1" indent="-285750">
              <a:buFont typeface="Arial" panose="020B0604020202020204" pitchFamily="34" charset="0"/>
              <a:buChar char="•"/>
              <a:defRPr/>
            </a:pPr>
            <a:r>
              <a:rPr lang="en-US" sz="2400" i="1" dirty="0" smtClean="0">
                <a:solidFill>
                  <a:schemeClr val="bg1"/>
                </a:solidFill>
              </a:rPr>
              <a:t>Organizing </a:t>
            </a:r>
            <a:r>
              <a:rPr lang="en-US" sz="2400" i="1" dirty="0">
                <a:solidFill>
                  <a:schemeClr val="bg1"/>
                </a:solidFill>
              </a:rPr>
              <a:t>your Improvement Project (11/14/24)</a:t>
            </a:r>
          </a:p>
          <a:p>
            <a:pPr marL="742950" lvl="1" indent="-285750">
              <a:buFont typeface="Arial" panose="020B0604020202020204" pitchFamily="34" charset="0"/>
              <a:buChar char="•"/>
              <a:defRPr/>
            </a:pPr>
            <a:r>
              <a:rPr lang="en-US" sz="2400" b="1" dirty="0" smtClean="0">
                <a:solidFill>
                  <a:schemeClr val="tx2"/>
                </a:solidFill>
              </a:rPr>
              <a:t>Global </a:t>
            </a:r>
            <a:r>
              <a:rPr lang="en-US" sz="2400" b="1" dirty="0">
                <a:solidFill>
                  <a:schemeClr val="tx2"/>
                </a:solidFill>
              </a:rPr>
              <a:t>Aim and Fishbone Diagram (12/12/24)</a:t>
            </a:r>
          </a:p>
          <a:p>
            <a:pPr marL="742950" lvl="1" indent="-285750">
              <a:buFont typeface="Arial" panose="020B0604020202020204" pitchFamily="34" charset="0"/>
              <a:buChar char="•"/>
              <a:defRPr/>
            </a:pPr>
            <a:r>
              <a:rPr lang="en-US" sz="2400" dirty="0" smtClean="0">
                <a:solidFill>
                  <a:schemeClr val="tx2"/>
                </a:solidFill>
              </a:rPr>
              <a:t>Process </a:t>
            </a:r>
            <a:r>
              <a:rPr lang="en-US" sz="2400" dirty="0">
                <a:solidFill>
                  <a:schemeClr val="tx2"/>
                </a:solidFill>
              </a:rPr>
              <a:t>Mapping (Flowcharts) (1/9/25)</a:t>
            </a:r>
          </a:p>
          <a:p>
            <a:pPr marL="742950" lvl="1" indent="-285750">
              <a:buFont typeface="Arial" panose="020B0604020202020204" pitchFamily="34" charset="0"/>
              <a:buChar char="•"/>
              <a:defRPr/>
            </a:pPr>
            <a:r>
              <a:rPr lang="en-US" sz="2400" dirty="0" smtClean="0">
                <a:solidFill>
                  <a:schemeClr val="tx2"/>
                </a:solidFill>
              </a:rPr>
              <a:t>Measurement </a:t>
            </a:r>
            <a:r>
              <a:rPr lang="en-US" sz="2400" dirty="0">
                <a:solidFill>
                  <a:schemeClr val="tx2"/>
                </a:solidFill>
              </a:rPr>
              <a:t>to Inform Change (1/23/25 &amp; 1/30/25)</a:t>
            </a:r>
          </a:p>
          <a:p>
            <a:pPr marL="742950" lvl="1" indent="-285750">
              <a:buFont typeface="Arial" panose="020B0604020202020204" pitchFamily="34" charset="0"/>
              <a:buChar char="•"/>
              <a:defRPr/>
            </a:pPr>
            <a:r>
              <a:rPr lang="en-US" sz="2400" dirty="0" smtClean="0">
                <a:solidFill>
                  <a:schemeClr val="tx2"/>
                </a:solidFill>
              </a:rPr>
              <a:t>An </a:t>
            </a:r>
            <a:r>
              <a:rPr lang="en-US" sz="2400" dirty="0">
                <a:solidFill>
                  <a:schemeClr val="tx2"/>
                </a:solidFill>
              </a:rPr>
              <a:t>Approach to Testing a Change (2/13/25)</a:t>
            </a:r>
          </a:p>
          <a:p>
            <a:pPr marL="742950" lvl="1" indent="-285750">
              <a:buFont typeface="Arial" panose="020B0604020202020204" pitchFamily="34" charset="0"/>
              <a:buChar char="•"/>
              <a:defRPr/>
            </a:pPr>
            <a:r>
              <a:rPr lang="en-US" sz="2400" dirty="0" smtClean="0">
                <a:solidFill>
                  <a:schemeClr val="tx2"/>
                </a:solidFill>
              </a:rPr>
              <a:t>Communication </a:t>
            </a:r>
            <a:r>
              <a:rPr lang="en-US" sz="2400" dirty="0">
                <a:solidFill>
                  <a:schemeClr val="tx2"/>
                </a:solidFill>
              </a:rPr>
              <a:t>about your Improvement Effort (2/27/25)</a:t>
            </a:r>
          </a:p>
          <a:p>
            <a:pPr marL="742950" lvl="1" indent="-285750">
              <a:buFont typeface="Arial" panose="020B0604020202020204" pitchFamily="34" charset="0"/>
              <a:buChar char="•"/>
              <a:defRPr/>
            </a:pPr>
            <a:r>
              <a:rPr lang="en-US" sz="2400" dirty="0" smtClean="0">
                <a:solidFill>
                  <a:schemeClr val="tx2"/>
                </a:solidFill>
              </a:rPr>
              <a:t>Stakeholder </a:t>
            </a:r>
            <a:r>
              <a:rPr lang="en-US" sz="2400" dirty="0">
                <a:solidFill>
                  <a:schemeClr val="tx2"/>
                </a:solidFill>
              </a:rPr>
              <a:t>Analysis &amp; Conflict Management (3/13/25)</a:t>
            </a:r>
          </a:p>
          <a:p>
            <a:pPr marL="742950" lvl="1" indent="-285750">
              <a:buFont typeface="Arial" panose="020B0604020202020204" pitchFamily="34" charset="0"/>
              <a:buChar char="•"/>
              <a:defRPr/>
            </a:pPr>
            <a:r>
              <a:rPr lang="en-US" sz="2400" dirty="0" smtClean="0">
                <a:solidFill>
                  <a:schemeClr val="tx2"/>
                </a:solidFill>
              </a:rPr>
              <a:t>Managing </a:t>
            </a:r>
            <a:r>
              <a:rPr lang="en-US" sz="2400" dirty="0">
                <a:solidFill>
                  <a:schemeClr val="tx2"/>
                </a:solidFill>
              </a:rPr>
              <a:t>Up and Gaining Leadership Buy-In (3/27/25)</a:t>
            </a:r>
          </a:p>
          <a:p>
            <a:pPr marL="742950" lvl="1" indent="-285750">
              <a:buFont typeface="Arial" panose="020B0604020202020204" pitchFamily="34" charset="0"/>
              <a:buChar char="•"/>
              <a:defRPr/>
            </a:pPr>
            <a:r>
              <a:rPr lang="en-US" sz="2400" dirty="0" smtClean="0">
                <a:solidFill>
                  <a:schemeClr val="tx2"/>
                </a:solidFill>
              </a:rPr>
              <a:t>Negotiation </a:t>
            </a:r>
            <a:r>
              <a:rPr lang="en-US" sz="2400" dirty="0">
                <a:solidFill>
                  <a:schemeClr val="tx2"/>
                </a:solidFill>
              </a:rPr>
              <a:t>(4/10/25)</a:t>
            </a:r>
          </a:p>
          <a:p>
            <a:pPr marL="742950" lvl="1" indent="-285750">
              <a:buFont typeface="Arial" panose="020B0604020202020204" pitchFamily="34" charset="0"/>
              <a:buChar char="•"/>
              <a:defRPr/>
            </a:pPr>
            <a:r>
              <a:rPr lang="en-US" sz="2400" dirty="0" smtClean="0">
                <a:solidFill>
                  <a:schemeClr val="tx2"/>
                </a:solidFill>
              </a:rPr>
              <a:t>Negotiation </a:t>
            </a:r>
            <a:r>
              <a:rPr lang="en-US" sz="2400" dirty="0">
                <a:solidFill>
                  <a:schemeClr val="tx2"/>
                </a:solidFill>
              </a:rPr>
              <a:t>and More About Cycles of Change (4/24/25)</a:t>
            </a:r>
          </a:p>
          <a:p>
            <a:pPr marL="742950" lvl="1" indent="-285750">
              <a:buFont typeface="Arial" panose="020B0604020202020204" pitchFamily="34" charset="0"/>
              <a:buChar char="•"/>
              <a:defRPr/>
            </a:pPr>
            <a:r>
              <a:rPr lang="en-US" sz="2400" dirty="0" smtClean="0">
                <a:solidFill>
                  <a:schemeClr val="tx2"/>
                </a:solidFill>
              </a:rPr>
              <a:t>Sustaining </a:t>
            </a:r>
            <a:r>
              <a:rPr lang="en-US" sz="2400" dirty="0">
                <a:solidFill>
                  <a:schemeClr val="tx2"/>
                </a:solidFill>
              </a:rPr>
              <a:t>your Improvement Effort (5/8/25)</a:t>
            </a:r>
          </a:p>
          <a:p>
            <a:pPr marL="742950" lvl="1" indent="-285750">
              <a:buFont typeface="Arial" panose="020B0604020202020204" pitchFamily="34" charset="0"/>
              <a:buChar char="•"/>
              <a:defRPr/>
            </a:pPr>
            <a:r>
              <a:rPr lang="en-US" sz="2400" dirty="0" smtClean="0">
                <a:solidFill>
                  <a:schemeClr val="tx2"/>
                </a:solidFill>
              </a:rPr>
              <a:t>Resident </a:t>
            </a:r>
            <a:r>
              <a:rPr lang="en-US" sz="2400" dirty="0">
                <a:solidFill>
                  <a:schemeClr val="tx2"/>
                </a:solidFill>
              </a:rPr>
              <a:t>Presentations (5/22/25, 6/12/25, 6/26/25)</a:t>
            </a:r>
          </a:p>
        </p:txBody>
      </p:sp>
      <p:sp>
        <p:nvSpPr>
          <p:cNvPr id="4" name="TextBox 3"/>
          <p:cNvSpPr txBox="1"/>
          <p:nvPr/>
        </p:nvSpPr>
        <p:spPr>
          <a:xfrm>
            <a:off x="809966" y="609600"/>
            <a:ext cx="7315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Calibri"/>
                <a:ea typeface="+mn-ea"/>
                <a:cs typeface="+mn-cs"/>
              </a:rPr>
              <a:t>Curriculum Plan</a:t>
            </a:r>
            <a:endParaRPr kumimoji="0" lang="en-US" sz="4000" b="1"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1187658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smtClean="0"/>
              <a:t>Global Aim Statements (Tips)</a:t>
            </a:r>
            <a:endParaRPr lang="en-US" altLang="en-US" b="1" dirty="0"/>
          </a:p>
        </p:txBody>
      </p:sp>
      <p:sp>
        <p:nvSpPr>
          <p:cNvPr id="3076" name="Rectangle 13"/>
          <p:cNvSpPr>
            <a:spLocks noGrp="1" noChangeArrowheads="1"/>
          </p:cNvSpPr>
          <p:nvPr>
            <p:ph type="body" idx="1"/>
          </p:nvPr>
        </p:nvSpPr>
        <p:spPr>
          <a:xfrm>
            <a:off x="375781" y="1524000"/>
            <a:ext cx="8267178" cy="4632598"/>
          </a:xfrm>
        </p:spPr>
        <p:txBody>
          <a:bodyPr>
            <a:normAutofit fontScale="92500" lnSpcReduction="10000"/>
          </a:bodyPr>
          <a:lstStyle/>
          <a:p>
            <a:pPr>
              <a:lnSpc>
                <a:spcPct val="110000"/>
              </a:lnSpc>
              <a:defRPr/>
            </a:pPr>
            <a:r>
              <a:rPr lang="en-US" altLang="en-US" dirty="0" smtClean="0">
                <a:solidFill>
                  <a:schemeClr val="tx2"/>
                </a:solidFill>
              </a:rPr>
              <a:t>Some things to consider (from NICHQ):</a:t>
            </a:r>
          </a:p>
          <a:p>
            <a:pPr lvl="1">
              <a:lnSpc>
                <a:spcPct val="110000"/>
              </a:lnSpc>
              <a:defRPr/>
            </a:pPr>
            <a:r>
              <a:rPr lang="en-US" altLang="en-US" dirty="0" smtClean="0">
                <a:solidFill>
                  <a:schemeClr val="tx2"/>
                </a:solidFill>
              </a:rPr>
              <a:t>The </a:t>
            </a:r>
            <a:r>
              <a:rPr lang="en-US" altLang="en-US" dirty="0">
                <a:solidFill>
                  <a:schemeClr val="tx2"/>
                </a:solidFill>
              </a:rPr>
              <a:t>concrete goals you want to achieve</a:t>
            </a:r>
          </a:p>
          <a:p>
            <a:pPr lvl="1">
              <a:lnSpc>
                <a:spcPct val="110000"/>
              </a:lnSpc>
              <a:defRPr/>
            </a:pPr>
            <a:r>
              <a:rPr lang="en-US" altLang="en-US" dirty="0" smtClean="0">
                <a:solidFill>
                  <a:schemeClr val="tx2"/>
                </a:solidFill>
              </a:rPr>
              <a:t>Who </a:t>
            </a:r>
            <a:r>
              <a:rPr lang="en-US" altLang="en-US" dirty="0">
                <a:solidFill>
                  <a:schemeClr val="tx2"/>
                </a:solidFill>
              </a:rPr>
              <a:t>will benefit from this improvement? Whose </a:t>
            </a:r>
            <a:r>
              <a:rPr lang="en-US" altLang="en-US" dirty="0" smtClean="0">
                <a:solidFill>
                  <a:schemeClr val="tx2"/>
                </a:solidFill>
              </a:rPr>
              <a:t>interests </a:t>
            </a:r>
            <a:r>
              <a:rPr lang="en-US" altLang="en-US" dirty="0">
                <a:solidFill>
                  <a:schemeClr val="tx2"/>
                </a:solidFill>
              </a:rPr>
              <a:t>are served?</a:t>
            </a:r>
          </a:p>
          <a:p>
            <a:pPr lvl="1">
              <a:lnSpc>
                <a:spcPct val="110000"/>
              </a:lnSpc>
              <a:defRPr/>
            </a:pPr>
            <a:r>
              <a:rPr lang="en-US" altLang="en-US" dirty="0" smtClean="0">
                <a:solidFill>
                  <a:schemeClr val="tx2"/>
                </a:solidFill>
              </a:rPr>
              <a:t>What </a:t>
            </a:r>
            <a:r>
              <a:rPr lang="en-US" altLang="en-US" dirty="0">
                <a:solidFill>
                  <a:schemeClr val="tx2"/>
                </a:solidFill>
              </a:rPr>
              <a:t>will be done? Is it supported by evidence or experience?</a:t>
            </a:r>
          </a:p>
          <a:p>
            <a:pPr lvl="1">
              <a:lnSpc>
                <a:spcPct val="110000"/>
              </a:lnSpc>
              <a:defRPr/>
            </a:pPr>
            <a:r>
              <a:rPr lang="en-US" altLang="en-US" dirty="0" smtClean="0">
                <a:solidFill>
                  <a:schemeClr val="tx2"/>
                </a:solidFill>
              </a:rPr>
              <a:t>Where </a:t>
            </a:r>
            <a:r>
              <a:rPr lang="en-US" altLang="en-US" dirty="0">
                <a:solidFill>
                  <a:schemeClr val="tx2"/>
                </a:solidFill>
              </a:rPr>
              <a:t>will the change occur?</a:t>
            </a:r>
          </a:p>
          <a:p>
            <a:pPr lvl="1">
              <a:lnSpc>
                <a:spcPct val="110000"/>
              </a:lnSpc>
              <a:defRPr/>
            </a:pPr>
            <a:r>
              <a:rPr lang="en-US" altLang="en-US" dirty="0" smtClean="0">
                <a:solidFill>
                  <a:schemeClr val="tx2"/>
                </a:solidFill>
              </a:rPr>
              <a:t>When </a:t>
            </a:r>
            <a:r>
              <a:rPr lang="en-US" altLang="en-US" dirty="0">
                <a:solidFill>
                  <a:schemeClr val="tx2"/>
                </a:solidFill>
              </a:rPr>
              <a:t>will it start and stop?</a:t>
            </a:r>
          </a:p>
          <a:p>
            <a:pPr lvl="1">
              <a:lnSpc>
                <a:spcPct val="110000"/>
              </a:lnSpc>
              <a:defRPr/>
            </a:pPr>
            <a:r>
              <a:rPr lang="en-US" altLang="en-US" dirty="0" smtClean="0">
                <a:solidFill>
                  <a:schemeClr val="tx2"/>
                </a:solidFill>
              </a:rPr>
              <a:t>What </a:t>
            </a:r>
            <a:r>
              <a:rPr lang="en-US" altLang="en-US" dirty="0">
                <a:solidFill>
                  <a:schemeClr val="tx2"/>
                </a:solidFill>
              </a:rPr>
              <a:t>are the boundaries of the processes? What is in, what is out</a:t>
            </a:r>
            <a:r>
              <a:rPr lang="en-US" altLang="en-US" dirty="0" smtClean="0">
                <a:solidFill>
                  <a:schemeClr val="tx2"/>
                </a:solidFill>
              </a:rPr>
              <a:t>?</a:t>
            </a: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r" defTabSz="927100" rtl="0" eaLnBrk="0" fontAlgn="auto" latinLnBrk="0" hangingPunct="0">
              <a:lnSpc>
                <a:spcPct val="100000"/>
              </a:lnSpc>
              <a:spcBef>
                <a:spcPct val="0"/>
              </a:spcBef>
              <a:spcAft>
                <a:spcPct val="0"/>
              </a:spcAft>
              <a:buClrTx/>
              <a:buSzTx/>
              <a:buFontTx/>
              <a:buNone/>
              <a:tabLst/>
              <a:defRPr/>
            </a:pPr>
            <a:fld id="{BF1FEEBB-83AA-4BAB-8697-27EFFEA8DC70}" type="slidenum">
              <a:rPr kumimoji="0" lang="en-US" altLang="en-US" sz="1400" b="0" i="0" u="none" strike="noStrike" kern="1200" cap="none" spc="0" normalizeH="0" baseline="0" noProof="0">
                <a:ln>
                  <a:noFill/>
                </a:ln>
                <a:solidFill>
                  <a:prstClr val="white"/>
                </a:solidFill>
                <a:effectLst/>
                <a:uLnTx/>
                <a:uFillTx/>
                <a:latin typeface="Times New Roman" pitchFamily="18" charset="0"/>
                <a:ea typeface="MS PGothic" pitchFamily="34" charset="-128"/>
                <a:cs typeface="+mn-cs"/>
              </a:rPr>
              <a:pPr marL="0" marR="0" lvl="0" indent="0" algn="r" defTabSz="927100" rtl="0" eaLnBrk="0" fontAlgn="auto" latinLnBrk="0" hangingPunct="0">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mn-cs"/>
            </a:endParaRPr>
          </a:p>
        </p:txBody>
      </p:sp>
      <p:sp>
        <p:nvSpPr>
          <p:cNvPr id="2" name="TextBox 1"/>
          <p:cNvSpPr txBox="1"/>
          <p:nvPr/>
        </p:nvSpPr>
        <p:spPr>
          <a:xfrm>
            <a:off x="894103" y="6107668"/>
            <a:ext cx="7640297"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70C0"/>
                </a:solidFill>
                <a:effectLst/>
                <a:uLnTx/>
                <a:uFillTx/>
                <a:latin typeface="Calibri"/>
                <a:ea typeface="+mn-ea"/>
                <a:cs typeface="+mn-cs"/>
              </a:rPr>
              <a:t>https://www.nichq.org/insight/qi-tips-formula-developing-great-aim-statement</a:t>
            </a:r>
          </a:p>
        </p:txBody>
      </p:sp>
    </p:spTree>
    <p:extLst>
      <p:ext uri="{BB962C8B-B14F-4D97-AF65-F5344CB8AC3E}">
        <p14:creationId xmlns:p14="http://schemas.microsoft.com/office/powerpoint/2010/main" val="253681617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63880" y="752413"/>
            <a:ext cx="7816241" cy="619188"/>
          </a:xfrm>
        </p:spPr>
        <p:txBody>
          <a:bodyPr lIns="90918" tIns="45457" rIns="90918" bIns="45457">
            <a:normAutofit fontScale="90000"/>
          </a:bodyPr>
          <a:lstStyle/>
          <a:p>
            <a:pPr eaLnBrk="1" hangingPunct="1"/>
            <a:r>
              <a:rPr lang="en-US" altLang="en-US" b="1" dirty="0" smtClean="0"/>
              <a:t>Global Aim Assignment</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r" defTabSz="927100" rtl="0" eaLnBrk="0" fontAlgn="auto" latinLnBrk="0" hangingPunct="0">
              <a:lnSpc>
                <a:spcPct val="100000"/>
              </a:lnSpc>
              <a:spcBef>
                <a:spcPct val="0"/>
              </a:spcBef>
              <a:spcAft>
                <a:spcPct val="0"/>
              </a:spcAft>
              <a:buClrTx/>
              <a:buSzTx/>
              <a:buFontTx/>
              <a:buNone/>
              <a:tabLst/>
              <a:defRPr/>
            </a:pPr>
            <a:fld id="{BF1FEEBB-83AA-4BAB-8697-27EFFEA8DC70}" type="slidenum">
              <a:rPr kumimoji="0" lang="en-US" altLang="en-US" sz="1400" b="0" i="0" u="none" strike="noStrike" kern="1200" cap="none" spc="0" normalizeH="0" baseline="0" noProof="0">
                <a:ln>
                  <a:noFill/>
                </a:ln>
                <a:solidFill>
                  <a:prstClr val="white"/>
                </a:solidFill>
                <a:effectLst/>
                <a:uLnTx/>
                <a:uFillTx/>
                <a:latin typeface="Times New Roman" pitchFamily="18" charset="0"/>
                <a:ea typeface="MS PGothic" pitchFamily="34" charset="-128"/>
                <a:cs typeface="+mn-cs"/>
              </a:rPr>
              <a:pPr marL="0" marR="0" lvl="0" indent="0" algn="r" defTabSz="927100" rtl="0" eaLnBrk="0" fontAlgn="auto" latinLnBrk="0" hangingPunct="0">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mn-cs"/>
            </a:endParaRPr>
          </a:p>
        </p:txBody>
      </p:sp>
      <p:sp>
        <p:nvSpPr>
          <p:cNvPr id="6" name="Rectangle 3"/>
          <p:cNvSpPr>
            <a:spLocks noGrp="1" noChangeArrowheads="1"/>
          </p:cNvSpPr>
          <p:nvPr>
            <p:ph idx="1"/>
          </p:nvPr>
        </p:nvSpPr>
        <p:spPr>
          <a:xfrm>
            <a:off x="0" y="1371599"/>
            <a:ext cx="9144000" cy="4916893"/>
          </a:xfrm>
        </p:spPr>
        <p:txBody>
          <a:bodyPr lIns="90918" tIns="45457" rIns="90918" bIns="45457">
            <a:noAutofit/>
          </a:bodyPr>
          <a:lstStyle/>
          <a:p>
            <a:pPr eaLnBrk="1" hangingPunct="1">
              <a:lnSpc>
                <a:spcPct val="110000"/>
              </a:lnSpc>
              <a:defRPr/>
            </a:pPr>
            <a:r>
              <a:rPr lang="en-US" altLang="en-US" sz="2400" dirty="0" smtClean="0">
                <a:solidFill>
                  <a:schemeClr val="tx2"/>
                </a:solidFill>
              </a:rPr>
              <a:t>Decide on the topic for the project you would like to develop at your site (agree together as a group on this)</a:t>
            </a:r>
          </a:p>
          <a:p>
            <a:pPr eaLnBrk="1" hangingPunct="1">
              <a:lnSpc>
                <a:spcPct val="110000"/>
              </a:lnSpc>
              <a:defRPr/>
            </a:pPr>
            <a:r>
              <a:rPr lang="en-US" altLang="en-US" sz="2400" dirty="0" smtClean="0">
                <a:solidFill>
                  <a:schemeClr val="tx2"/>
                </a:solidFill>
              </a:rPr>
              <a:t>Session preparation:</a:t>
            </a:r>
          </a:p>
          <a:p>
            <a:pPr lvl="1">
              <a:lnSpc>
                <a:spcPct val="110000"/>
              </a:lnSpc>
              <a:defRPr/>
            </a:pPr>
            <a:r>
              <a:rPr lang="en-US" altLang="en-US" sz="2400" dirty="0" smtClean="0">
                <a:solidFill>
                  <a:schemeClr val="tx2"/>
                </a:solidFill>
              </a:rPr>
              <a:t>Review templates</a:t>
            </a:r>
          </a:p>
          <a:p>
            <a:pPr lvl="1">
              <a:lnSpc>
                <a:spcPct val="110000"/>
              </a:lnSpc>
              <a:defRPr/>
            </a:pPr>
            <a:r>
              <a:rPr lang="en-US" altLang="en-US" sz="2400" dirty="0" smtClean="0">
                <a:solidFill>
                  <a:schemeClr val="tx2"/>
                </a:solidFill>
              </a:rPr>
              <a:t>Watch the two videos on brainstorming</a:t>
            </a:r>
          </a:p>
          <a:p>
            <a:pPr eaLnBrk="1" hangingPunct="1">
              <a:lnSpc>
                <a:spcPct val="110000"/>
              </a:lnSpc>
              <a:defRPr/>
            </a:pPr>
            <a:r>
              <a:rPr lang="en-US" altLang="en-US" sz="2400" dirty="0" smtClean="0">
                <a:solidFill>
                  <a:schemeClr val="tx2"/>
                </a:solidFill>
              </a:rPr>
              <a:t>Work with your site colleagues to generate a draft of a global aim statement for your project topic</a:t>
            </a:r>
          </a:p>
          <a:p>
            <a:pPr eaLnBrk="1" hangingPunct="1">
              <a:lnSpc>
                <a:spcPct val="110000"/>
              </a:lnSpc>
              <a:defRPr/>
            </a:pPr>
            <a:r>
              <a:rPr lang="en-US" altLang="en-US" sz="2400" dirty="0" smtClean="0">
                <a:solidFill>
                  <a:schemeClr val="tx2"/>
                </a:solidFill>
              </a:rPr>
              <a:t>If you have time, draft a problem statement and begin filling in your fishbone diagram</a:t>
            </a:r>
          </a:p>
        </p:txBody>
      </p:sp>
    </p:spTree>
    <p:extLst>
      <p:ext uri="{BB962C8B-B14F-4D97-AF65-F5344CB8AC3E}">
        <p14:creationId xmlns:p14="http://schemas.microsoft.com/office/powerpoint/2010/main" val="36887907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316" y="1653838"/>
            <a:ext cx="8871284" cy="3908762"/>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smtClean="0">
                <a:ln>
                  <a:noFill/>
                </a:ln>
                <a:solidFill>
                  <a:srgbClr val="1F497D"/>
                </a:solidFill>
                <a:effectLst/>
                <a:uLnTx/>
                <a:uFillTx/>
                <a:latin typeface="Calibri"/>
                <a:ea typeface="+mn-ea"/>
                <a:cs typeface="+mn-cs"/>
              </a:rPr>
              <a:t>We will hear from three teams:</a:t>
            </a:r>
          </a:p>
          <a:p>
            <a:pPr marL="1257300" marR="0" lvl="2"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smtClean="0">
                <a:ln>
                  <a:noFill/>
                </a:ln>
                <a:solidFill>
                  <a:srgbClr val="1F497D"/>
                </a:solidFill>
                <a:effectLst/>
                <a:uLnTx/>
                <a:uFillTx/>
                <a:latin typeface="Calibri"/>
                <a:ea typeface="+mn-ea"/>
                <a:cs typeface="+mn-cs"/>
              </a:rPr>
              <a:t>CHC Hartford (Sarah &amp; Fiona)</a:t>
            </a:r>
            <a:endParaRPr kumimoji="0" lang="en-US" sz="2800" b="0" i="0" u="none" strike="noStrike" kern="1200" cap="none" spc="0" normalizeH="0" baseline="0" noProof="0" dirty="0" smtClean="0">
              <a:ln>
                <a:noFill/>
              </a:ln>
              <a:solidFill>
                <a:srgbClr val="1F497D"/>
              </a:solidFill>
              <a:effectLst/>
              <a:uLnTx/>
              <a:uFillTx/>
              <a:latin typeface="Calibri"/>
              <a:ea typeface="+mn-ea"/>
              <a:cs typeface="+mn-cs"/>
            </a:endParaRPr>
          </a:p>
          <a:p>
            <a:pPr marL="1257300" marR="0" lvl="2"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smtClean="0">
                <a:ln>
                  <a:noFill/>
                </a:ln>
                <a:solidFill>
                  <a:srgbClr val="1F497D"/>
                </a:solidFill>
                <a:effectLst/>
                <a:uLnTx/>
                <a:uFillTx/>
                <a:latin typeface="Calibri"/>
                <a:ea typeface="+mn-ea"/>
                <a:cs typeface="+mn-cs"/>
              </a:rPr>
              <a:t>CHC </a:t>
            </a:r>
            <a:r>
              <a:rPr lang="en-US" sz="2800" dirty="0" smtClean="0">
                <a:solidFill>
                  <a:srgbClr val="1F497D"/>
                </a:solidFill>
                <a:latin typeface="Calibri"/>
              </a:rPr>
              <a:t>Meriden </a:t>
            </a:r>
            <a:r>
              <a:rPr kumimoji="0" lang="en-US" sz="2800" b="0" i="0" u="none" strike="noStrike" kern="1200" cap="none" spc="0" normalizeH="0" baseline="0" noProof="0" dirty="0" smtClean="0">
                <a:ln>
                  <a:noFill/>
                </a:ln>
                <a:solidFill>
                  <a:srgbClr val="1F497D"/>
                </a:solidFill>
                <a:effectLst/>
                <a:uLnTx/>
                <a:uFillTx/>
                <a:latin typeface="Calibri"/>
                <a:ea typeface="+mn-ea"/>
                <a:cs typeface="+mn-cs"/>
              </a:rPr>
              <a:t>(Hillary &amp; Martha)</a:t>
            </a:r>
            <a:endParaRPr kumimoji="0" lang="en-US" sz="2800" b="0" i="0" u="none" strike="noStrike" kern="1200" cap="none" spc="0" normalizeH="0" baseline="0" noProof="0" dirty="0" smtClean="0">
              <a:ln>
                <a:noFill/>
              </a:ln>
              <a:solidFill>
                <a:srgbClr val="1F497D"/>
              </a:solidFill>
              <a:effectLst/>
              <a:uLnTx/>
              <a:uFillTx/>
              <a:latin typeface="Calibri"/>
              <a:ea typeface="+mn-ea"/>
              <a:cs typeface="+mn-cs"/>
            </a:endParaRPr>
          </a:p>
          <a:p>
            <a:pPr marL="1257300" marR="0" lvl="2"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2800" dirty="0" smtClean="0">
                <a:solidFill>
                  <a:srgbClr val="1F497D"/>
                </a:solidFill>
                <a:latin typeface="Calibri"/>
              </a:rPr>
              <a:t>Yakima NHS (Salvador &amp; Thomas)</a:t>
            </a:r>
            <a:endParaRPr kumimoji="0" lang="en-US" sz="2800" b="0" i="0" u="none" strike="noStrike" kern="1200" cap="none" spc="0" normalizeH="0" baseline="0" noProof="0" dirty="0" smtClean="0">
              <a:ln>
                <a:noFill/>
              </a:ln>
              <a:solidFill>
                <a:srgbClr val="1F497D"/>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smtClean="0">
                <a:ln>
                  <a:noFill/>
                </a:ln>
                <a:solidFill>
                  <a:srgbClr val="1F497D"/>
                </a:solidFill>
                <a:effectLst/>
                <a:uLnTx/>
                <a:uFillTx/>
                <a:latin typeface="Calibri"/>
                <a:ea typeface="+mn-ea"/>
                <a:cs typeface="+mn-cs"/>
              </a:rPr>
              <a:t>Share your global aim draft as well as anything your group learned when considering project ideas</a:t>
            </a:r>
          </a:p>
        </p:txBody>
      </p:sp>
      <p:sp>
        <p:nvSpPr>
          <p:cNvPr id="4" name="TextBox 3"/>
          <p:cNvSpPr txBox="1"/>
          <p:nvPr/>
        </p:nvSpPr>
        <p:spPr>
          <a:xfrm>
            <a:off x="533400" y="816114"/>
            <a:ext cx="81534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Calibri"/>
                <a:ea typeface="+mn-ea"/>
                <a:cs typeface="+mn-cs"/>
              </a:rPr>
              <a:t>Reports on Assignment</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78" name="Picture 6" descr="Image result for participate in class stick figure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1800" y="1619250"/>
            <a:ext cx="21145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740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hlinkClick r:id="" action="ppaction://hlinkshowjump?jump=nextslide" highlightClick="1"/>
          </p:cNvPr>
          <p:cNvGraphicFramePr/>
          <p:nvPr>
            <p:extLst/>
          </p:nvPr>
        </p:nvGraphicFramePr>
        <p:xfrm>
          <a:off x="0" y="513915"/>
          <a:ext cx="8534402" cy="6344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082" y="123767"/>
            <a:ext cx="2495759" cy="494160"/>
          </a:xfrm>
          <a:prstGeom prst="rect">
            <a:avLst/>
          </a:prstGeom>
        </p:spPr>
      </p:pic>
      <p:sp>
        <p:nvSpPr>
          <p:cNvPr id="2" name="TextBox 1"/>
          <p:cNvSpPr txBox="1"/>
          <p:nvPr/>
        </p:nvSpPr>
        <p:spPr>
          <a:xfrm>
            <a:off x="2675823" y="23343"/>
            <a:ext cx="4584786" cy="523220"/>
          </a:xfrm>
          <a:prstGeom prst="rect">
            <a:avLst/>
          </a:prstGeom>
          <a:noFill/>
        </p:spPr>
        <p:txBody>
          <a:bodyPr wrap="square" rtlCol="0">
            <a:spAutoFit/>
          </a:bodyPr>
          <a:lstStyle/>
          <a:p>
            <a:pPr algn="ctr"/>
            <a:r>
              <a:rPr lang="en-US" sz="2800" b="1" dirty="0" smtClean="0">
                <a:solidFill>
                  <a:schemeClr val="accent5">
                    <a:lumMod val="75000"/>
                  </a:schemeClr>
                </a:solidFill>
              </a:rPr>
              <a:t>CHC Hartford Project Charter</a:t>
            </a:r>
            <a:endParaRPr lang="en-US" sz="2800" b="1" dirty="0">
              <a:solidFill>
                <a:schemeClr val="accent5">
                  <a:lumMod val="75000"/>
                </a:schemeClr>
              </a:solidFill>
            </a:endParaRPr>
          </a:p>
        </p:txBody>
      </p:sp>
      <p:sp>
        <p:nvSpPr>
          <p:cNvPr id="4" name="TextBox 3"/>
          <p:cNvSpPr txBox="1"/>
          <p:nvPr/>
        </p:nvSpPr>
        <p:spPr>
          <a:xfrm>
            <a:off x="7560860" y="123768"/>
            <a:ext cx="1151819" cy="307777"/>
          </a:xfrm>
          <a:prstGeom prst="rect">
            <a:avLst/>
          </a:prstGeom>
          <a:noFill/>
        </p:spPr>
        <p:txBody>
          <a:bodyPr wrap="square" rtlCol="0">
            <a:spAutoFit/>
          </a:bodyPr>
          <a:lstStyle/>
          <a:p>
            <a:pPr algn="r"/>
            <a:r>
              <a:rPr lang="en-US" sz="1400" b="1" dirty="0" smtClean="0"/>
              <a:t>11/2024</a:t>
            </a:r>
            <a:endParaRPr lang="en-US" sz="1400" b="1" dirty="0"/>
          </a:p>
        </p:txBody>
      </p:sp>
    </p:spTree>
    <p:extLst>
      <p:ext uri="{BB962C8B-B14F-4D97-AF65-F5344CB8AC3E}">
        <p14:creationId xmlns:p14="http://schemas.microsoft.com/office/powerpoint/2010/main" val="2265714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HC_WI_PPTtemp_Option2_R0524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CHC_WI_PPTtemp_Option2_R052416</Template>
  <TotalTime>10390</TotalTime>
  <Words>2263</Words>
  <Application>Microsoft Office PowerPoint</Application>
  <PresentationFormat>On-screen Show (4:3)</PresentationFormat>
  <Paragraphs>300</Paragraphs>
  <Slides>31</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MS PGothic</vt:lpstr>
      <vt:lpstr>Aharoni</vt:lpstr>
      <vt:lpstr>Arial</vt:lpstr>
      <vt:lpstr>Calibri</vt:lpstr>
      <vt:lpstr>Calibri Light</vt:lpstr>
      <vt:lpstr>Times New Roman</vt:lpstr>
      <vt:lpstr>Wingdings</vt:lpstr>
      <vt:lpstr>CHC_WI_PPTtemp_Option2_R052416</vt:lpstr>
      <vt:lpstr>Office Theme</vt:lpstr>
      <vt:lpstr>PowerPoint Presentation</vt:lpstr>
      <vt:lpstr>Session Goals</vt:lpstr>
      <vt:lpstr>Roles</vt:lpstr>
      <vt:lpstr>Agenda</vt:lpstr>
      <vt:lpstr>PowerPoint Presentation</vt:lpstr>
      <vt:lpstr>Global Aim Statements (Tips)</vt:lpstr>
      <vt:lpstr>Global Aim Assignment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Poll Questions</vt:lpstr>
      <vt:lpstr>PowerPoint Presentation</vt:lpstr>
      <vt:lpstr>PowerPoint Presentation</vt:lpstr>
      <vt:lpstr>PowerPoint Presentation</vt:lpstr>
      <vt:lpstr>PowerPoint Presentation</vt:lpstr>
      <vt:lpstr>PowerPoint Presentation</vt:lpstr>
      <vt:lpstr>Work on a Fishbone</vt:lpstr>
      <vt:lpstr>Take-home Thoughts</vt:lpstr>
      <vt:lpstr>What haven’t we figured out yet?</vt:lpstr>
      <vt:lpstr>Summary</vt:lpstr>
      <vt:lpstr>Upcoming Office Hours &amp; Teams</vt:lpstr>
      <vt:lpstr>Session V Highlights</vt:lpstr>
      <vt:lpstr>Assignment for Session V</vt:lpstr>
      <vt:lpstr>Resources to Review</vt:lpstr>
      <vt:lpstr>Additional Template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Feeney, Patti</dc:creator>
  <cp:lastModifiedBy>Splaine, Mark</cp:lastModifiedBy>
  <cp:revision>181</cp:revision>
  <dcterms:created xsi:type="dcterms:W3CDTF">2016-09-01T16:53:39Z</dcterms:created>
  <dcterms:modified xsi:type="dcterms:W3CDTF">2024-12-12T15:02:09Z</dcterms:modified>
</cp:coreProperties>
</file>