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media/image1.jpeg" ContentType="image/jpeg"/>
  <Override PartName="/ppt/media/image3.png" ContentType="image/png"/>
  <Override PartName="/ppt/media/image2.jpeg" ContentType="image/jpeg"/>
  <Override PartName="/ppt/media/image8.png" ContentType="image/png"/>
  <Override PartName="/ppt/media/image4.jpeg" ContentType="image/jpeg"/>
  <Override PartName="/ppt/media/image5.png" ContentType="image/png"/>
  <Override PartName="/ppt/media/image6.png" ContentType="image/png"/>
  <Override PartName="/ppt/media/image7.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Lst>
  <p:sldSz cx="12192000" cy="6858000"/>
  <p:notesSz cx="6858000" cy="9296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 name="PlaceHolder 1"/>
          <p:cNvSpPr>
            <a:spLocks noGrp="1"/>
          </p:cNvSpPr>
          <p:nvPr>
            <p:ph type="sldImg"/>
          </p:nvPr>
        </p:nvSpPr>
        <p:spPr>
          <a:xfrm>
            <a:off x="0" y="764280"/>
            <a:ext cx="0" cy="0"/>
          </a:xfrm>
          <a:prstGeom prst="rect">
            <a:avLst/>
          </a:prstGeom>
          <a:noFill/>
          <a:ln w="0">
            <a:noFill/>
          </a:ln>
        </p:spPr>
        <p:txBody>
          <a:bodyPr lIns="0" rIns="0" tIns="0" bIns="0" anchor="ctr">
            <a:noAutofit/>
          </a:bodyPr>
          <a:p>
            <a:pPr algn="ctr"/>
            <a:r>
              <a:rPr b="0" lang="en-US" sz="4400" spc="-1" strike="noStrike">
                <a:solidFill>
                  <a:srgbClr val="000000"/>
                </a:solidFill>
                <a:latin typeface="Arial"/>
              </a:rPr>
              <a:t>Click to move the slide</a:t>
            </a:r>
            <a:endParaRPr b="0" lang="en-US" sz="4400" spc="-1" strike="noStrike">
              <a:solidFill>
                <a:srgbClr val="000000"/>
              </a:solidFill>
              <a:latin typeface="Arial"/>
            </a:endParaRPr>
          </a:p>
        </p:txBody>
      </p:sp>
      <p:sp>
        <p:nvSpPr>
          <p:cNvPr id="4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216000">
              <a:buNone/>
            </a:pPr>
            <a:r>
              <a:rPr b="0" lang="en-US" sz="2000" spc="-1" strike="noStrike">
                <a:solidFill>
                  <a:srgbClr val="000000"/>
                </a:solidFill>
                <a:latin typeface="Arial"/>
              </a:rPr>
              <a:t>Click to edit the notes format</a:t>
            </a:r>
            <a:endParaRPr b="0" lang="en-US" sz="2000" spc="-1" strike="noStrike">
              <a:solidFill>
                <a:srgbClr val="000000"/>
              </a:solidFill>
              <a:latin typeface="Arial"/>
            </a:endParaRPr>
          </a:p>
        </p:txBody>
      </p:sp>
      <p:sp>
        <p:nvSpPr>
          <p:cNvPr id="50"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pc="-1" strike="noStrike">
                <a:solidFill>
                  <a:srgbClr val="000000"/>
                </a:solidFill>
                <a:latin typeface="Times New Roman"/>
              </a:rPr>
              <a:t>&lt;header&gt;</a:t>
            </a:r>
            <a:endParaRPr b="0" lang="en-US" sz="1400" spc="-1" strike="noStrike">
              <a:solidFill>
                <a:srgbClr val="000000"/>
              </a:solidFill>
              <a:latin typeface="Times New Roman"/>
            </a:endParaRPr>
          </a:p>
        </p:txBody>
      </p:sp>
      <p:sp>
        <p:nvSpPr>
          <p:cNvPr id="51" name="PlaceHolder 4"/>
          <p:cNvSpPr>
            <a:spLocks noGrp="1"/>
          </p:cNvSpPr>
          <p:nvPr>
            <p:ph type="dt" idx="34"/>
          </p:nvPr>
        </p:nvSpPr>
        <p:spPr>
          <a:xfrm>
            <a:off x="4399200" y="0"/>
            <a:ext cx="3372840" cy="50256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Times New Roman"/>
              </a:defRPr>
            </a:lvl1pPr>
          </a:lstStyle>
          <a:p>
            <a:pPr indent="0" algn="r">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52" name="PlaceHolder 5"/>
          <p:cNvSpPr>
            <a:spLocks noGrp="1"/>
          </p:cNvSpPr>
          <p:nvPr>
            <p:ph type="ftr" idx="35"/>
          </p:nvPr>
        </p:nvSpPr>
        <p:spPr>
          <a:xfrm>
            <a:off x="0" y="9555480"/>
            <a:ext cx="3372840" cy="50256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53" name="PlaceHolder 6"/>
          <p:cNvSpPr>
            <a:spLocks noGrp="1"/>
          </p:cNvSpPr>
          <p:nvPr>
            <p:ph type="sldNum" idx="36"/>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Times New Roman"/>
              </a:defRPr>
            </a:lvl1pPr>
          </a:lstStyle>
          <a:p>
            <a:pPr indent="0" algn="r">
              <a:buNone/>
            </a:pPr>
            <a:fld id="{B2222722-5947-43C4-BD97-8EDB2DF8CB5F}" type="slidenum">
              <a:rPr b="0" lang="en-US" sz="1400" spc="-1" strike="noStrike">
                <a:solidFill>
                  <a:srgbClr val="000000"/>
                </a:solidFill>
                <a:latin typeface="Times New Roman"/>
              </a:rPr>
              <a:t>&lt;number&gt;</a:t>
            </a:fld>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PlaceHolder 1"/>
          <p:cNvSpPr>
            <a:spLocks noGrp="1"/>
          </p:cNvSpPr>
          <p:nvPr>
            <p:ph type="sldImg"/>
          </p:nvPr>
        </p:nvSpPr>
        <p:spPr>
          <a:xfrm>
            <a:off x="641520" y="1162080"/>
            <a:ext cx="5574240" cy="3135960"/>
          </a:xfrm>
          <a:prstGeom prst="rect">
            <a:avLst/>
          </a:prstGeom>
          <a:ln w="0">
            <a:noFill/>
          </a:ln>
        </p:spPr>
      </p:sp>
      <p:sp>
        <p:nvSpPr>
          <p:cNvPr id="109"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10" name="PlaceHolder 3"/>
          <p:cNvSpPr>
            <a:spLocks noGrp="1"/>
          </p:cNvSpPr>
          <p:nvPr>
            <p:ph type="sldNum" idx="37"/>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B2673C8D-F61B-4A21-993E-23589CAE53AB}"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sldImg"/>
          </p:nvPr>
        </p:nvSpPr>
        <p:spPr>
          <a:xfrm>
            <a:off x="641520" y="1162080"/>
            <a:ext cx="5574240" cy="3135960"/>
          </a:xfrm>
          <a:prstGeom prst="rect">
            <a:avLst/>
          </a:prstGeom>
          <a:ln w="0">
            <a:noFill/>
          </a:ln>
        </p:spPr>
      </p:sp>
      <p:sp>
        <p:nvSpPr>
          <p:cNvPr id="136"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37" name="PlaceHolder 3"/>
          <p:cNvSpPr>
            <a:spLocks noGrp="1"/>
          </p:cNvSpPr>
          <p:nvPr>
            <p:ph type="sldNum" idx="46"/>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0449006C-DA3C-4365-814B-677E9308D2FC}"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sldImg"/>
          </p:nvPr>
        </p:nvSpPr>
        <p:spPr>
          <a:xfrm>
            <a:off x="641520" y="1162080"/>
            <a:ext cx="5574240" cy="3135960"/>
          </a:xfrm>
          <a:prstGeom prst="rect">
            <a:avLst/>
          </a:prstGeom>
          <a:ln w="0">
            <a:noFill/>
          </a:ln>
        </p:spPr>
      </p:sp>
      <p:sp>
        <p:nvSpPr>
          <p:cNvPr id="139"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40" name="PlaceHolder 3"/>
          <p:cNvSpPr>
            <a:spLocks noGrp="1"/>
          </p:cNvSpPr>
          <p:nvPr>
            <p:ph type="sldNum" idx="47"/>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7BCA6BE8-159F-4282-AB16-B43294B0EEBA}"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type="sldImg"/>
          </p:nvPr>
        </p:nvSpPr>
        <p:spPr>
          <a:xfrm>
            <a:off x="641520" y="1162080"/>
            <a:ext cx="5574240" cy="3135960"/>
          </a:xfrm>
          <a:prstGeom prst="rect">
            <a:avLst/>
          </a:prstGeom>
          <a:ln w="0">
            <a:noFill/>
          </a:ln>
        </p:spPr>
      </p:sp>
      <p:sp>
        <p:nvSpPr>
          <p:cNvPr id="142"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43" name="PlaceHolder 3"/>
          <p:cNvSpPr>
            <a:spLocks noGrp="1"/>
          </p:cNvSpPr>
          <p:nvPr>
            <p:ph type="sldNum" idx="48"/>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7E930C29-433F-4DA8-BBF2-198731D02689}"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PlaceHolder 1"/>
          <p:cNvSpPr>
            <a:spLocks noGrp="1"/>
          </p:cNvSpPr>
          <p:nvPr>
            <p:ph type="sldImg"/>
          </p:nvPr>
        </p:nvSpPr>
        <p:spPr>
          <a:xfrm>
            <a:off x="641520" y="1162080"/>
            <a:ext cx="5574240" cy="3135960"/>
          </a:xfrm>
          <a:prstGeom prst="rect">
            <a:avLst/>
          </a:prstGeom>
          <a:ln w="0">
            <a:noFill/>
          </a:ln>
        </p:spPr>
      </p:sp>
      <p:sp>
        <p:nvSpPr>
          <p:cNvPr id="145"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46" name="PlaceHolder 3"/>
          <p:cNvSpPr>
            <a:spLocks noGrp="1"/>
          </p:cNvSpPr>
          <p:nvPr>
            <p:ph type="sldNum" idx="49"/>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1C5AAFB2-E3E1-4B9F-9BCE-C256C0A4A998}"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sldImg"/>
          </p:nvPr>
        </p:nvSpPr>
        <p:spPr>
          <a:xfrm>
            <a:off x="641520" y="1162080"/>
            <a:ext cx="5574240" cy="3135960"/>
          </a:xfrm>
          <a:prstGeom prst="rect">
            <a:avLst/>
          </a:prstGeom>
          <a:ln w="0">
            <a:noFill/>
          </a:ln>
        </p:spPr>
      </p:sp>
      <p:sp>
        <p:nvSpPr>
          <p:cNvPr id="148"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49" name="PlaceHolder 3"/>
          <p:cNvSpPr>
            <a:spLocks noGrp="1"/>
          </p:cNvSpPr>
          <p:nvPr>
            <p:ph type="sldNum" idx="50"/>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21FDF6DA-B7CB-47D3-A3C4-D165CCF9245D}"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PlaceHolder 1"/>
          <p:cNvSpPr>
            <a:spLocks noGrp="1"/>
          </p:cNvSpPr>
          <p:nvPr>
            <p:ph type="sldImg"/>
          </p:nvPr>
        </p:nvSpPr>
        <p:spPr>
          <a:xfrm>
            <a:off x="641520" y="1162080"/>
            <a:ext cx="5574240" cy="3135960"/>
          </a:xfrm>
          <a:prstGeom prst="rect">
            <a:avLst/>
          </a:prstGeom>
          <a:ln w="0">
            <a:noFill/>
          </a:ln>
        </p:spPr>
      </p:sp>
      <p:sp>
        <p:nvSpPr>
          <p:cNvPr id="151"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52" name="PlaceHolder 3"/>
          <p:cNvSpPr>
            <a:spLocks noGrp="1"/>
          </p:cNvSpPr>
          <p:nvPr>
            <p:ph type="sldNum" idx="51"/>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51494DD7-7D98-4C75-9703-05E0E7A206C5}"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PlaceHolder 1"/>
          <p:cNvSpPr>
            <a:spLocks noGrp="1"/>
          </p:cNvSpPr>
          <p:nvPr>
            <p:ph type="sldImg"/>
          </p:nvPr>
        </p:nvSpPr>
        <p:spPr>
          <a:xfrm>
            <a:off x="641520" y="1162080"/>
            <a:ext cx="5574240" cy="3135960"/>
          </a:xfrm>
          <a:prstGeom prst="rect">
            <a:avLst/>
          </a:prstGeom>
          <a:ln w="0">
            <a:noFill/>
          </a:ln>
        </p:spPr>
      </p:sp>
      <p:sp>
        <p:nvSpPr>
          <p:cNvPr id="154"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55" name="PlaceHolder 3"/>
          <p:cNvSpPr>
            <a:spLocks noGrp="1"/>
          </p:cNvSpPr>
          <p:nvPr>
            <p:ph type="sldNum" idx="52"/>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8AFDF25A-0672-423B-B47D-0770BC30C9C3}" type="slidenum">
              <a:rPr b="0" lang="en-US" sz="1200" spc="-1" strike="noStrike">
                <a:solidFill>
                  <a:schemeClr val="dk1"/>
                </a:solidFill>
                <a:latin typeface="+mn-lt"/>
                <a:ea typeface="+mn-ea"/>
              </a:rPr>
              <a:t>&lt;number&gt;</a:t>
            </a:fld>
            <a:endParaRPr b="0" lang="en-US" sz="1200" spc="-1" strike="noStrike">
              <a:solidFill>
                <a:srgbClr val="000000"/>
              </a:solidFill>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PlaceHolder 1"/>
          <p:cNvSpPr>
            <a:spLocks noGrp="1"/>
          </p:cNvSpPr>
          <p:nvPr>
            <p:ph type="sldImg"/>
          </p:nvPr>
        </p:nvSpPr>
        <p:spPr>
          <a:xfrm>
            <a:off x="641520" y="1162080"/>
            <a:ext cx="5574240" cy="3135960"/>
          </a:xfrm>
          <a:prstGeom prst="rect">
            <a:avLst/>
          </a:prstGeom>
          <a:ln w="0">
            <a:noFill/>
          </a:ln>
        </p:spPr>
      </p:sp>
      <p:sp>
        <p:nvSpPr>
          <p:cNvPr id="157"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58" name="PlaceHolder 3"/>
          <p:cNvSpPr>
            <a:spLocks noGrp="1"/>
          </p:cNvSpPr>
          <p:nvPr>
            <p:ph type="sldNum" idx="53"/>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39E870B1-F4E4-4B7A-9659-4548C68BAA0C}" type="slidenum">
              <a:rPr b="0" lang="en-US" sz="1200" spc="-1" strike="noStrike">
                <a:solidFill>
                  <a:schemeClr val="dk1"/>
                </a:solidFill>
                <a:latin typeface="+mn-lt"/>
                <a:ea typeface="+mn-ea"/>
              </a:rPr>
              <a:t>&lt;number&gt;</a:t>
            </a:fld>
            <a:endParaRPr b="0" lang="en-US" sz="1200" spc="-1" strike="noStrike">
              <a:solidFill>
                <a:srgbClr val="000000"/>
              </a:solid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PlaceHolder 1"/>
          <p:cNvSpPr>
            <a:spLocks noGrp="1"/>
          </p:cNvSpPr>
          <p:nvPr>
            <p:ph type="sldImg"/>
          </p:nvPr>
        </p:nvSpPr>
        <p:spPr>
          <a:xfrm>
            <a:off x="641520" y="1162080"/>
            <a:ext cx="5574240" cy="3135960"/>
          </a:xfrm>
          <a:prstGeom prst="rect">
            <a:avLst/>
          </a:prstGeom>
          <a:ln w="0">
            <a:noFill/>
          </a:ln>
        </p:spPr>
      </p:sp>
      <p:sp>
        <p:nvSpPr>
          <p:cNvPr id="160"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61" name="PlaceHolder 3"/>
          <p:cNvSpPr>
            <a:spLocks noGrp="1"/>
          </p:cNvSpPr>
          <p:nvPr>
            <p:ph type="sldNum" idx="54"/>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6E9A9E2A-0CCA-4B44-B6A0-55338BDB69EE}" type="slidenum">
              <a:rPr b="0" lang="en-US" sz="1200" spc="-1" strike="noStrike">
                <a:solidFill>
                  <a:schemeClr val="dk1"/>
                </a:solidFill>
                <a:latin typeface="+mn-lt"/>
                <a:ea typeface="+mn-ea"/>
              </a:rPr>
              <a:t>&lt;number&gt;</a:t>
            </a:fld>
            <a:endParaRPr b="0" lang="en-US" sz="1200" spc="-1" strike="noStrike">
              <a:solidFill>
                <a:srgbClr val="000000"/>
              </a:solid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sldImg"/>
          </p:nvPr>
        </p:nvSpPr>
        <p:spPr>
          <a:xfrm>
            <a:off x="641520" y="1162080"/>
            <a:ext cx="5574240" cy="3135960"/>
          </a:xfrm>
          <a:prstGeom prst="rect">
            <a:avLst/>
          </a:prstGeom>
          <a:ln w="0">
            <a:noFill/>
          </a:ln>
        </p:spPr>
      </p:sp>
      <p:sp>
        <p:nvSpPr>
          <p:cNvPr id="163"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64" name="PlaceHolder 3"/>
          <p:cNvSpPr>
            <a:spLocks noGrp="1"/>
          </p:cNvSpPr>
          <p:nvPr>
            <p:ph type="sldNum" idx="55"/>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2B4BE72C-3DF1-4C58-947C-7E929706E92C}" type="slidenum">
              <a:rPr b="0" lang="en-US" sz="1200" spc="-1" strike="noStrike">
                <a:solidFill>
                  <a:schemeClr val="dk1"/>
                </a:solidFill>
                <a:latin typeface="+mn-lt"/>
                <a:ea typeface="+mn-ea"/>
              </a:rPr>
              <a:t>&lt;number&gt;</a:t>
            </a:fld>
            <a:endParaRPr b="0" lang="en-US" sz="12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PlaceHolder 1"/>
          <p:cNvSpPr>
            <a:spLocks noGrp="1"/>
          </p:cNvSpPr>
          <p:nvPr>
            <p:ph type="sldImg"/>
          </p:nvPr>
        </p:nvSpPr>
        <p:spPr>
          <a:xfrm>
            <a:off x="641520" y="1162080"/>
            <a:ext cx="5574240" cy="3135960"/>
          </a:xfrm>
          <a:prstGeom prst="rect">
            <a:avLst/>
          </a:prstGeom>
          <a:ln w="0">
            <a:noFill/>
          </a:ln>
        </p:spPr>
      </p:sp>
      <p:sp>
        <p:nvSpPr>
          <p:cNvPr id="112"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13" name="PlaceHolder 3"/>
          <p:cNvSpPr>
            <a:spLocks noGrp="1"/>
          </p:cNvSpPr>
          <p:nvPr>
            <p:ph type="sldNum" idx="38"/>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D92133D9-42BE-4018-A854-3FEB12D8773B}"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sldImg"/>
          </p:nvPr>
        </p:nvSpPr>
        <p:spPr>
          <a:xfrm>
            <a:off x="641520" y="1162080"/>
            <a:ext cx="5574240" cy="3135960"/>
          </a:xfrm>
          <a:prstGeom prst="rect">
            <a:avLst/>
          </a:prstGeom>
          <a:ln w="0">
            <a:noFill/>
          </a:ln>
        </p:spPr>
      </p:sp>
      <p:sp>
        <p:nvSpPr>
          <p:cNvPr id="166"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67" name="PlaceHolder 3"/>
          <p:cNvSpPr>
            <a:spLocks noGrp="1"/>
          </p:cNvSpPr>
          <p:nvPr>
            <p:ph type="sldNum" idx="56"/>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5374F271-7A40-4B98-A132-519887948399}" type="slidenum">
              <a:rPr b="0" lang="en-US" sz="1200" spc="-1" strike="noStrike">
                <a:solidFill>
                  <a:schemeClr val="dk1"/>
                </a:solidFill>
                <a:latin typeface="+mn-lt"/>
                <a:ea typeface="+mn-ea"/>
              </a:rPr>
              <a:t>&lt;number&gt;</a:t>
            </a:fld>
            <a:endParaRPr b="0" lang="en-US" sz="12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sldImg"/>
          </p:nvPr>
        </p:nvSpPr>
        <p:spPr>
          <a:xfrm>
            <a:off x="641520" y="1162080"/>
            <a:ext cx="5574240" cy="3135960"/>
          </a:xfrm>
          <a:prstGeom prst="rect">
            <a:avLst/>
          </a:prstGeom>
          <a:ln w="0">
            <a:noFill/>
          </a:ln>
        </p:spPr>
      </p:sp>
      <p:sp>
        <p:nvSpPr>
          <p:cNvPr id="169"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70" name="PlaceHolder 3"/>
          <p:cNvSpPr>
            <a:spLocks noGrp="1"/>
          </p:cNvSpPr>
          <p:nvPr>
            <p:ph type="sldNum" idx="57"/>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732CC004-1098-4B7C-B794-87590CF4CB42}" type="slidenum">
              <a:rPr b="0" lang="en-US" sz="1200" spc="-1" strike="noStrike">
                <a:solidFill>
                  <a:schemeClr val="dk1"/>
                </a:solidFill>
                <a:latin typeface="+mn-lt"/>
                <a:ea typeface="+mn-ea"/>
              </a:rPr>
              <a:t>&lt;number&gt;</a:t>
            </a:fld>
            <a:endParaRPr b="0" lang="en-US" sz="12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sldImg"/>
          </p:nvPr>
        </p:nvSpPr>
        <p:spPr>
          <a:xfrm>
            <a:off x="641520" y="1162080"/>
            <a:ext cx="5574240" cy="3135960"/>
          </a:xfrm>
          <a:prstGeom prst="rect">
            <a:avLst/>
          </a:prstGeom>
          <a:ln w="0">
            <a:noFill/>
          </a:ln>
        </p:spPr>
      </p:sp>
      <p:sp>
        <p:nvSpPr>
          <p:cNvPr id="172"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73" name="PlaceHolder 3"/>
          <p:cNvSpPr>
            <a:spLocks noGrp="1"/>
          </p:cNvSpPr>
          <p:nvPr>
            <p:ph type="sldNum" idx="58"/>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1E0DF553-7E18-48E8-BDB9-D25BF5E786F7}" type="slidenum">
              <a:rPr b="0" lang="en-US" sz="1200" spc="-1" strike="noStrike">
                <a:solidFill>
                  <a:schemeClr val="dk1"/>
                </a:solidFill>
                <a:latin typeface="+mn-lt"/>
                <a:ea typeface="+mn-ea"/>
              </a:rPr>
              <a:t>&lt;number&gt;</a:t>
            </a:fld>
            <a:endParaRPr b="0" lang="en-US" sz="12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ldImg"/>
          </p:nvPr>
        </p:nvSpPr>
        <p:spPr>
          <a:xfrm>
            <a:off x="641520" y="1162080"/>
            <a:ext cx="5574240" cy="3135960"/>
          </a:xfrm>
          <a:prstGeom prst="rect">
            <a:avLst/>
          </a:prstGeom>
          <a:ln w="0">
            <a:noFill/>
          </a:ln>
        </p:spPr>
      </p:sp>
      <p:sp>
        <p:nvSpPr>
          <p:cNvPr id="175" name="PlaceHolder 2"/>
          <p:cNvSpPr>
            <a:spLocks noGrp="1"/>
          </p:cNvSpPr>
          <p:nvPr>
            <p:ph type="body"/>
          </p:nvPr>
        </p:nvSpPr>
        <p:spPr>
          <a:xfrm>
            <a:off x="685800" y="4473720"/>
            <a:ext cx="5485320" cy="36594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176" name="PlaceHolder 3"/>
          <p:cNvSpPr>
            <a:spLocks noGrp="1"/>
          </p:cNvSpPr>
          <p:nvPr>
            <p:ph type="sldNum" idx="59"/>
          </p:nvPr>
        </p:nvSpPr>
        <p:spPr>
          <a:xfrm>
            <a:off x="3884760" y="8830080"/>
            <a:ext cx="2970720" cy="465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DFC54384-1090-47A4-BEDC-76437F9EBB28}" type="slidenum">
              <a:rPr b="0" lang="en-US" sz="1200" spc="-1" strike="noStrike">
                <a:solidFill>
                  <a:schemeClr val="dk1"/>
                </a:solidFill>
                <a:latin typeface="+mn-lt"/>
                <a:ea typeface="+mn-ea"/>
              </a:rPr>
              <a:t>&lt;number&gt;</a:t>
            </a:fld>
            <a:endParaRPr b="0" lang="en-US"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sldImg"/>
          </p:nvPr>
        </p:nvSpPr>
        <p:spPr>
          <a:xfrm>
            <a:off x="565920" y="1073880"/>
            <a:ext cx="4918320" cy="2898360"/>
          </a:xfrm>
          <a:prstGeom prst="rect">
            <a:avLst/>
          </a:prstGeom>
          <a:ln w="0">
            <a:noFill/>
          </a:ln>
        </p:spPr>
      </p:sp>
      <p:sp>
        <p:nvSpPr>
          <p:cNvPr id="115" name="PlaceHolder 2"/>
          <p:cNvSpPr>
            <a:spLocks noGrp="1"/>
          </p:cNvSpPr>
          <p:nvPr>
            <p:ph type="body"/>
          </p:nvPr>
        </p:nvSpPr>
        <p:spPr>
          <a:xfrm>
            <a:off x="604800" y="4134600"/>
            <a:ext cx="4839840" cy="3382200"/>
          </a:xfrm>
          <a:prstGeom prst="rect">
            <a:avLst/>
          </a:prstGeom>
          <a:noFill/>
          <a:ln w="0">
            <a:noFill/>
          </a:ln>
        </p:spPr>
        <p:txBody>
          <a:bodyPr lIns="91440" rIns="91440" tIns="45720" bIns="45720" anchor="t">
            <a:noAutofit/>
          </a:bodyPr>
          <a:p>
            <a:pPr marL="216000" indent="-216000">
              <a:buNone/>
            </a:pPr>
            <a:endParaRPr b="0" lang="en-US" sz="1660" spc="-1" strike="noStrike">
              <a:solidFill>
                <a:srgbClr val="000000"/>
              </a:solidFill>
              <a:latin typeface="Arial"/>
            </a:endParaRPr>
          </a:p>
        </p:txBody>
      </p:sp>
      <p:sp>
        <p:nvSpPr>
          <p:cNvPr id="116" name="PlaceHolder 3"/>
          <p:cNvSpPr>
            <a:spLocks noGrp="1"/>
          </p:cNvSpPr>
          <p:nvPr>
            <p:ph type="sldNum" idx="39"/>
          </p:nvPr>
        </p:nvSpPr>
        <p:spPr>
          <a:xfrm>
            <a:off x="3427560" y="8160840"/>
            <a:ext cx="2621160" cy="43020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411B5628-D060-4BFC-9715-6D52984AF61C}"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sldImg"/>
          </p:nvPr>
        </p:nvSpPr>
        <p:spPr>
          <a:xfrm>
            <a:off x="565920" y="1073880"/>
            <a:ext cx="4918320" cy="2898360"/>
          </a:xfrm>
          <a:prstGeom prst="rect">
            <a:avLst/>
          </a:prstGeom>
          <a:ln w="0">
            <a:noFill/>
          </a:ln>
        </p:spPr>
      </p:sp>
      <p:sp>
        <p:nvSpPr>
          <p:cNvPr id="118" name="PlaceHolder 2"/>
          <p:cNvSpPr>
            <a:spLocks noGrp="1"/>
          </p:cNvSpPr>
          <p:nvPr>
            <p:ph type="body"/>
          </p:nvPr>
        </p:nvSpPr>
        <p:spPr>
          <a:xfrm>
            <a:off x="604800" y="4134600"/>
            <a:ext cx="4839840" cy="3382200"/>
          </a:xfrm>
          <a:prstGeom prst="rect">
            <a:avLst/>
          </a:prstGeom>
          <a:noFill/>
          <a:ln w="0">
            <a:noFill/>
          </a:ln>
        </p:spPr>
        <p:txBody>
          <a:bodyPr lIns="91440" rIns="91440" tIns="45720" bIns="45720" anchor="t">
            <a:noAutofit/>
          </a:bodyPr>
          <a:p>
            <a:pPr marL="216000" indent="-216000">
              <a:buNone/>
            </a:pPr>
            <a:endParaRPr b="0" lang="en-US" sz="1660" spc="-1" strike="noStrike">
              <a:solidFill>
                <a:srgbClr val="000000"/>
              </a:solidFill>
              <a:latin typeface="Arial"/>
            </a:endParaRPr>
          </a:p>
        </p:txBody>
      </p:sp>
      <p:sp>
        <p:nvSpPr>
          <p:cNvPr id="119" name="PlaceHolder 3"/>
          <p:cNvSpPr>
            <a:spLocks noGrp="1"/>
          </p:cNvSpPr>
          <p:nvPr>
            <p:ph type="sldNum" idx="40"/>
          </p:nvPr>
        </p:nvSpPr>
        <p:spPr>
          <a:xfrm>
            <a:off x="3427560" y="8160840"/>
            <a:ext cx="2621160" cy="43020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EAFD6529-1A26-4FDB-B93F-4B50F70E030B}"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sldImg"/>
          </p:nvPr>
        </p:nvSpPr>
        <p:spPr>
          <a:xfrm>
            <a:off x="565920" y="1073880"/>
            <a:ext cx="4918320" cy="2898360"/>
          </a:xfrm>
          <a:prstGeom prst="rect">
            <a:avLst/>
          </a:prstGeom>
          <a:ln w="0">
            <a:noFill/>
          </a:ln>
        </p:spPr>
      </p:sp>
      <p:sp>
        <p:nvSpPr>
          <p:cNvPr id="121" name="PlaceHolder 2"/>
          <p:cNvSpPr>
            <a:spLocks noGrp="1"/>
          </p:cNvSpPr>
          <p:nvPr>
            <p:ph type="body"/>
          </p:nvPr>
        </p:nvSpPr>
        <p:spPr>
          <a:xfrm>
            <a:off x="604800" y="4134600"/>
            <a:ext cx="4839840" cy="3382200"/>
          </a:xfrm>
          <a:prstGeom prst="rect">
            <a:avLst/>
          </a:prstGeom>
          <a:noFill/>
          <a:ln w="0">
            <a:noFill/>
          </a:ln>
        </p:spPr>
        <p:txBody>
          <a:bodyPr lIns="91440" rIns="91440" tIns="45720" bIns="45720" anchor="t">
            <a:noAutofit/>
          </a:bodyPr>
          <a:p>
            <a:pPr marL="216000" indent="-216000">
              <a:buNone/>
            </a:pPr>
            <a:endParaRPr b="0" lang="en-US" sz="1660" spc="-1" strike="noStrike">
              <a:solidFill>
                <a:srgbClr val="000000"/>
              </a:solidFill>
              <a:latin typeface="Arial"/>
            </a:endParaRPr>
          </a:p>
        </p:txBody>
      </p:sp>
      <p:sp>
        <p:nvSpPr>
          <p:cNvPr id="122" name="PlaceHolder 3"/>
          <p:cNvSpPr>
            <a:spLocks noGrp="1"/>
          </p:cNvSpPr>
          <p:nvPr>
            <p:ph type="sldNum" idx="41"/>
          </p:nvPr>
        </p:nvSpPr>
        <p:spPr>
          <a:xfrm>
            <a:off x="3427560" y="8160840"/>
            <a:ext cx="2621160" cy="43020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064A9FB3-C358-4BD2-A750-E6CDB2372719}"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sldImg"/>
          </p:nvPr>
        </p:nvSpPr>
        <p:spPr>
          <a:xfrm>
            <a:off x="565920" y="1073880"/>
            <a:ext cx="4918320" cy="2898360"/>
          </a:xfrm>
          <a:prstGeom prst="rect">
            <a:avLst/>
          </a:prstGeom>
          <a:ln w="0">
            <a:noFill/>
          </a:ln>
        </p:spPr>
      </p:sp>
      <p:sp>
        <p:nvSpPr>
          <p:cNvPr id="124" name="PlaceHolder 2"/>
          <p:cNvSpPr>
            <a:spLocks noGrp="1"/>
          </p:cNvSpPr>
          <p:nvPr>
            <p:ph type="body"/>
          </p:nvPr>
        </p:nvSpPr>
        <p:spPr>
          <a:xfrm>
            <a:off x="604800" y="4134600"/>
            <a:ext cx="4839840" cy="3382200"/>
          </a:xfrm>
          <a:prstGeom prst="rect">
            <a:avLst/>
          </a:prstGeom>
          <a:noFill/>
          <a:ln w="0">
            <a:noFill/>
          </a:ln>
        </p:spPr>
        <p:txBody>
          <a:bodyPr lIns="91440" rIns="91440" tIns="45720" bIns="45720" anchor="t">
            <a:noAutofit/>
          </a:bodyPr>
          <a:p>
            <a:pPr marL="216000" indent="-216000">
              <a:buNone/>
            </a:pPr>
            <a:endParaRPr b="0" lang="en-US" sz="1660" spc="-1" strike="noStrike">
              <a:solidFill>
                <a:srgbClr val="000000"/>
              </a:solidFill>
              <a:latin typeface="Arial"/>
            </a:endParaRPr>
          </a:p>
        </p:txBody>
      </p:sp>
      <p:sp>
        <p:nvSpPr>
          <p:cNvPr id="125" name="PlaceHolder 3"/>
          <p:cNvSpPr>
            <a:spLocks noGrp="1"/>
          </p:cNvSpPr>
          <p:nvPr>
            <p:ph type="sldNum" idx="42"/>
          </p:nvPr>
        </p:nvSpPr>
        <p:spPr>
          <a:xfrm>
            <a:off x="3427560" y="8160840"/>
            <a:ext cx="2621160" cy="43020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B2903219-DFD7-469E-80C7-D024259141F4}"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sldImg"/>
          </p:nvPr>
        </p:nvSpPr>
        <p:spPr>
          <a:xfrm>
            <a:off x="565920" y="1073880"/>
            <a:ext cx="4918320" cy="2898360"/>
          </a:xfrm>
          <a:prstGeom prst="rect">
            <a:avLst/>
          </a:prstGeom>
          <a:ln w="0">
            <a:noFill/>
          </a:ln>
        </p:spPr>
      </p:sp>
      <p:sp>
        <p:nvSpPr>
          <p:cNvPr id="127" name="PlaceHolder 2"/>
          <p:cNvSpPr>
            <a:spLocks noGrp="1"/>
          </p:cNvSpPr>
          <p:nvPr>
            <p:ph type="body"/>
          </p:nvPr>
        </p:nvSpPr>
        <p:spPr>
          <a:xfrm>
            <a:off x="604800" y="4134600"/>
            <a:ext cx="4839840" cy="3382200"/>
          </a:xfrm>
          <a:prstGeom prst="rect">
            <a:avLst/>
          </a:prstGeom>
          <a:noFill/>
          <a:ln w="0">
            <a:noFill/>
          </a:ln>
        </p:spPr>
        <p:txBody>
          <a:bodyPr lIns="91440" rIns="91440" tIns="45720" bIns="45720" anchor="t">
            <a:noAutofit/>
          </a:bodyPr>
          <a:p>
            <a:pPr marL="216000" indent="-216000">
              <a:buNone/>
            </a:pPr>
            <a:endParaRPr b="0" lang="en-US" sz="1660" spc="-1" strike="noStrike">
              <a:solidFill>
                <a:srgbClr val="000000"/>
              </a:solidFill>
              <a:latin typeface="Arial"/>
            </a:endParaRPr>
          </a:p>
        </p:txBody>
      </p:sp>
      <p:sp>
        <p:nvSpPr>
          <p:cNvPr id="128" name="PlaceHolder 3"/>
          <p:cNvSpPr>
            <a:spLocks noGrp="1"/>
          </p:cNvSpPr>
          <p:nvPr>
            <p:ph type="sldNum" idx="43"/>
          </p:nvPr>
        </p:nvSpPr>
        <p:spPr>
          <a:xfrm>
            <a:off x="3427560" y="8160840"/>
            <a:ext cx="2621160" cy="43020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7064C558-5E93-4595-A9EB-E828EE1438E4}"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sldImg"/>
          </p:nvPr>
        </p:nvSpPr>
        <p:spPr>
          <a:xfrm>
            <a:off x="565920" y="1073880"/>
            <a:ext cx="4918320" cy="2898360"/>
          </a:xfrm>
          <a:prstGeom prst="rect">
            <a:avLst/>
          </a:prstGeom>
          <a:ln w="0">
            <a:noFill/>
          </a:ln>
        </p:spPr>
      </p:sp>
      <p:sp>
        <p:nvSpPr>
          <p:cNvPr id="130" name="PlaceHolder 2"/>
          <p:cNvSpPr>
            <a:spLocks noGrp="1"/>
          </p:cNvSpPr>
          <p:nvPr>
            <p:ph type="body"/>
          </p:nvPr>
        </p:nvSpPr>
        <p:spPr>
          <a:xfrm>
            <a:off x="604800" y="4134600"/>
            <a:ext cx="4839840" cy="3382200"/>
          </a:xfrm>
          <a:prstGeom prst="rect">
            <a:avLst/>
          </a:prstGeom>
          <a:noFill/>
          <a:ln w="0">
            <a:noFill/>
          </a:ln>
        </p:spPr>
        <p:txBody>
          <a:bodyPr lIns="91440" rIns="91440" tIns="45720" bIns="45720" anchor="t">
            <a:noAutofit/>
          </a:bodyPr>
          <a:p>
            <a:pPr marL="216000" indent="-216000">
              <a:buNone/>
            </a:pPr>
            <a:endParaRPr b="0" lang="en-US" sz="1660" spc="-1" strike="noStrike">
              <a:solidFill>
                <a:srgbClr val="000000"/>
              </a:solidFill>
              <a:latin typeface="Arial"/>
            </a:endParaRPr>
          </a:p>
        </p:txBody>
      </p:sp>
      <p:sp>
        <p:nvSpPr>
          <p:cNvPr id="131" name="PlaceHolder 3"/>
          <p:cNvSpPr>
            <a:spLocks noGrp="1"/>
          </p:cNvSpPr>
          <p:nvPr>
            <p:ph type="sldNum" idx="44"/>
          </p:nvPr>
        </p:nvSpPr>
        <p:spPr>
          <a:xfrm>
            <a:off x="3427560" y="8160840"/>
            <a:ext cx="2621160" cy="43020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8284A508-E8FB-4EA8-9543-E51766F471DA}"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sldImg"/>
          </p:nvPr>
        </p:nvSpPr>
        <p:spPr>
          <a:xfrm>
            <a:off x="565920" y="1073880"/>
            <a:ext cx="4918320" cy="2898360"/>
          </a:xfrm>
          <a:prstGeom prst="rect">
            <a:avLst/>
          </a:prstGeom>
          <a:ln w="0">
            <a:noFill/>
          </a:ln>
        </p:spPr>
      </p:sp>
      <p:sp>
        <p:nvSpPr>
          <p:cNvPr id="133" name="PlaceHolder 2"/>
          <p:cNvSpPr>
            <a:spLocks noGrp="1"/>
          </p:cNvSpPr>
          <p:nvPr>
            <p:ph type="body"/>
          </p:nvPr>
        </p:nvSpPr>
        <p:spPr>
          <a:xfrm>
            <a:off x="604800" y="4134600"/>
            <a:ext cx="4839840" cy="3382200"/>
          </a:xfrm>
          <a:prstGeom prst="rect">
            <a:avLst/>
          </a:prstGeom>
          <a:noFill/>
          <a:ln w="0">
            <a:noFill/>
          </a:ln>
        </p:spPr>
        <p:txBody>
          <a:bodyPr lIns="91440" rIns="91440" tIns="45720" bIns="45720" anchor="t">
            <a:noAutofit/>
          </a:bodyPr>
          <a:p>
            <a:pPr marL="216000" indent="-216000">
              <a:buNone/>
            </a:pPr>
            <a:endParaRPr b="0" lang="en-US" sz="1660" spc="-1" strike="noStrike">
              <a:solidFill>
                <a:srgbClr val="000000"/>
              </a:solidFill>
              <a:latin typeface="Arial"/>
            </a:endParaRPr>
          </a:p>
        </p:txBody>
      </p:sp>
      <p:sp>
        <p:nvSpPr>
          <p:cNvPr id="134" name="PlaceHolder 3"/>
          <p:cNvSpPr>
            <a:spLocks noGrp="1"/>
          </p:cNvSpPr>
          <p:nvPr>
            <p:ph type="sldNum" idx="45"/>
          </p:nvPr>
        </p:nvSpPr>
        <p:spPr>
          <a:xfrm>
            <a:off x="3427560" y="8160840"/>
            <a:ext cx="2621160" cy="43020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pc="-1" strike="noStrike">
                <a:solidFill>
                  <a:schemeClr val="dk1"/>
                </a:solidFill>
                <a:latin typeface="+mn-lt"/>
                <a:ea typeface="+mn-ea"/>
              </a:defRPr>
            </a:lvl1pPr>
          </a:lstStyle>
          <a:p>
            <a:pPr indent="0" algn="r" defTabSz="914400">
              <a:lnSpc>
                <a:spcPct val="100000"/>
              </a:lnSpc>
              <a:buNone/>
              <a:tabLst>
                <a:tab algn="l" pos="0"/>
              </a:tabLst>
            </a:pPr>
            <a:fld id="{5CBCA6AB-4467-4CD4-93C1-1B4A275DF9DD}" type="slidenum">
              <a:rPr b="0" lang="en-US" sz="1200" spc="-1" strike="noStrike">
                <a:solidFill>
                  <a:schemeClr val="dk1"/>
                </a:solidFill>
                <a:latin typeface="+mn-lt"/>
                <a:ea typeface="+mn-ea"/>
              </a:rPr>
              <a:t>23</a:t>
            </a:fld>
            <a:endParaRPr b="0" lang="en-US"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365040"/>
            <a:ext cx="10514520" cy="1324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5" name="PlaceHolder 2"/>
          <p:cNvSpPr>
            <a:spLocks noGrp="1"/>
          </p:cNvSpPr>
          <p:nvPr>
            <p:ph type="subTitle"/>
          </p:nvPr>
        </p:nvSpPr>
        <p:spPr>
          <a:xfrm>
            <a:off x="838080" y="1825560"/>
            <a:ext cx="10514520" cy="43502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E2F598C2-6756-49E0-A5F0-87FB3C6E121B}"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
        <p:nvSpPr>
          <p:cNvPr id="3" name="PlaceHolder 2"/>
          <p:cNvSpPr>
            <a:spLocks noGrp="1"/>
          </p:cNvSpPr>
          <p:nvPr>
            <p:ph type="sldNum" idx="29"/>
          </p:nvPr>
        </p:nvSpPr>
        <p:spPr/>
        <p:txBody>
          <a:bodyPr/>
          <a:p>
            <a:fld id="{007DB52B-ED39-4EBB-8B5A-54E770B9ABC1}" type="slidenum">
              <a:t>&lt;#&gt;</a:t>
            </a:fld>
          </a:p>
        </p:txBody>
      </p:sp>
      <p:sp>
        <p:nvSpPr>
          <p:cNvPr id="4" name="PlaceHolder 3"/>
          <p:cNvSpPr>
            <a:spLocks noGrp="1"/>
          </p:cNvSpPr>
          <p:nvPr>
            <p:ph type="dt" idx="30"/>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594EDE18-7523-4C03-838D-8D90681DA249}" type="slidenum">
              <a:t>&lt;#&gt;</a:t>
            </a:fld>
          </a:p>
        </p:txBody>
      </p:sp>
      <p:sp>
        <p:nvSpPr>
          <p:cNvPr id="4" name="PlaceHolder 3"/>
          <p:cNvSpPr>
            <a:spLocks noGrp="1"/>
          </p:cNvSpPr>
          <p:nvPr>
            <p:ph type="dt" idx="33"/>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C01E69E8-17C5-4C22-ACE9-FA91F3E61163}"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71E63AE2-B8E8-44EC-8885-570A61EA072C}"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365040"/>
            <a:ext cx="10514520" cy="1324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8" name="PlaceHolder 2"/>
          <p:cNvSpPr>
            <a:spLocks noGrp="1"/>
          </p:cNvSpPr>
          <p:nvPr>
            <p:ph/>
          </p:nvPr>
        </p:nvSpPr>
        <p:spPr>
          <a:xfrm>
            <a:off x="838080" y="1825560"/>
            <a:ext cx="10514520" cy="43502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BE5D3413-08FC-4585-8361-88CA35F784A6}"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944539AA-05C7-4B0D-8CEF-88BEB98DCF58}" type="slidenum">
              <a:t>&lt;#&gt;</a:t>
            </a:fld>
          </a:p>
        </p:txBody>
      </p:sp>
      <p:sp>
        <p:nvSpPr>
          <p:cNvPr id="4" name="PlaceHolder 3"/>
          <p:cNvSpPr>
            <a:spLocks noGrp="1"/>
          </p:cNvSpPr>
          <p:nvPr>
            <p:ph type="dt" idx="15"/>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838080" y="365040"/>
            <a:ext cx="10514520" cy="1324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9" name="PlaceHolder 2"/>
          <p:cNvSpPr>
            <a:spLocks noGrp="1"/>
          </p:cNvSpPr>
          <p:nvPr>
            <p:ph/>
          </p:nvPr>
        </p:nvSpPr>
        <p:spPr>
          <a:xfrm>
            <a:off x="838080" y="1825560"/>
            <a:ext cx="5131080" cy="43502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0" name="PlaceHolder 3"/>
          <p:cNvSpPr>
            <a:spLocks noGrp="1"/>
          </p:cNvSpPr>
          <p:nvPr>
            <p:ph/>
          </p:nvPr>
        </p:nvSpPr>
        <p:spPr>
          <a:xfrm>
            <a:off x="6226200" y="1825560"/>
            <a:ext cx="5131080" cy="43502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D0051ED0-7738-4411-97E9-74E0B4DE987F}" type="slidenum">
              <a:t>&lt;#&gt;</a:t>
            </a:fld>
          </a:p>
        </p:txBody>
      </p:sp>
      <p:sp>
        <p:nvSpPr>
          <p:cNvPr id="7" name="PlaceHolder 6"/>
          <p:cNvSpPr>
            <a:spLocks noGrp="1"/>
          </p:cNvSpPr>
          <p:nvPr>
            <p:ph type="dt" idx="18"/>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144972A7-2409-4454-AB5D-66D7B63B8B22}" type="slidenum">
              <a:t>&lt;#&gt;</a:t>
            </a:fld>
          </a:p>
        </p:txBody>
      </p:sp>
      <p:sp>
        <p:nvSpPr>
          <p:cNvPr id="4" name="PlaceHolder 3"/>
          <p:cNvSpPr>
            <a:spLocks noGrp="1"/>
          </p:cNvSpPr>
          <p:nvPr>
            <p:ph type="dt" idx="21"/>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 name="PlaceHolder 1"/>
          <p:cNvSpPr>
            <a:spLocks noGrp="1"/>
          </p:cNvSpPr>
          <p:nvPr>
            <p:ph type="title"/>
          </p:nvPr>
        </p:nvSpPr>
        <p:spPr>
          <a:xfrm>
            <a:off x="838080" y="365040"/>
            <a:ext cx="10514520" cy="132444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22"/>
          </p:nvPr>
        </p:nvSpPr>
        <p:spPr/>
        <p:txBody>
          <a:bodyPr/>
          <a:p>
            <a:r>
              <a:t>Footer</a:t>
            </a:r>
          </a:p>
        </p:txBody>
      </p:sp>
      <p:sp>
        <p:nvSpPr>
          <p:cNvPr id="4" name="PlaceHolder 3"/>
          <p:cNvSpPr>
            <a:spLocks noGrp="1"/>
          </p:cNvSpPr>
          <p:nvPr>
            <p:ph type="sldNum" idx="23"/>
          </p:nvPr>
        </p:nvSpPr>
        <p:spPr/>
        <p:txBody>
          <a:bodyPr/>
          <a:p>
            <a:fld id="{C31E0AAA-C329-479A-8F9D-F925EDC01F24}" type="slidenum">
              <a:t>&lt;#&gt;</a:t>
            </a:fld>
          </a:p>
        </p:txBody>
      </p:sp>
      <p:sp>
        <p:nvSpPr>
          <p:cNvPr id="5" name="PlaceHolder 4"/>
          <p:cNvSpPr>
            <a:spLocks noGrp="1"/>
          </p:cNvSpPr>
          <p:nvPr>
            <p:ph type="dt" idx="24"/>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4DBE2D7D-C0FD-4BC3-84F7-E1A2D129573D}" type="slidenum">
              <a:t>&lt;#&gt;</a:t>
            </a:fld>
          </a:p>
        </p:txBody>
      </p:sp>
      <p:sp>
        <p:nvSpPr>
          <p:cNvPr id="4" name="PlaceHolder 3"/>
          <p:cNvSpPr>
            <a:spLocks noGrp="1"/>
          </p:cNvSpPr>
          <p:nvPr>
            <p:ph type="dt" idx="27"/>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jpeg"/><Relationship Id="rId3"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jpeg"/><Relationship Id="rId3" Type="http://schemas.openxmlformats.org/officeDocument/2006/relationships/slideLayout" Target="../slideLayouts/slideLayout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jpeg"/><Relationship Id="rId3"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jpeg"/><Relationship Id="rId3"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jpeg"/><Relationship Id="rId3"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jpeg"/><Relationship Id="rId3"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jpeg"/><Relationship Id="rId3"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jpeg"/><Relationship Id="rId3"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jpeg"/><Relationship Id="rId3"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jpeg"/><Relationship Id="rId3"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38080" y="365040"/>
            <a:ext cx="10514520" cy="132444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 name="PlaceHolder 2"/>
          <p:cNvSpPr>
            <a:spLocks noGrp="1"/>
          </p:cNvSpPr>
          <p:nvPr>
            <p:ph type="ftr" idx="1"/>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 </a:t>
            </a:r>
            <a:endParaRPr b="0" lang="en-US" sz="1400" spc="-1" strike="noStrike">
              <a:solidFill>
                <a:srgbClr val="000000"/>
              </a:solidFill>
              <a:latin typeface="Times New Roman"/>
            </a:endParaRPr>
          </a:p>
        </p:txBody>
      </p:sp>
      <p:sp>
        <p:nvSpPr>
          <p:cNvPr id="2" name="PlaceHolder 3"/>
          <p:cNvSpPr>
            <a:spLocks noGrp="1"/>
          </p:cNvSpPr>
          <p:nvPr>
            <p:ph type="sldNum" idx="2"/>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E9361DAF-213A-4321-9871-253EFD04082C}" type="slidenum">
              <a:rPr b="0" lang="en-US" sz="1200" spc="-1" strike="noStrike">
                <a:solidFill>
                  <a:schemeClr val="dk1">
                    <a:tint val="75000"/>
                  </a:schemeClr>
                </a:solidFill>
                <a:latin typeface="Calibri"/>
              </a:rPr>
              <a:t>1</a:t>
            </a:fld>
            <a:endParaRPr b="0" lang="en-US" sz="1200" spc="-1" strike="noStrike">
              <a:solidFill>
                <a:srgbClr val="000000"/>
              </a:solidFill>
              <a:latin typeface="Times New Roman"/>
            </a:endParaRPr>
          </a:p>
        </p:txBody>
      </p:sp>
      <p:sp>
        <p:nvSpPr>
          <p:cNvPr id="3" name="PlaceHolder 4"/>
          <p:cNvSpPr>
            <a:spLocks noGrp="1"/>
          </p:cNvSpPr>
          <p:nvPr>
            <p:ph type="dt" idx="3"/>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 </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2" name="PlaceHolder 1"/>
          <p:cNvSpPr>
            <a:spLocks noGrp="1"/>
          </p:cNvSpPr>
          <p:nvPr>
            <p:ph type="ftr" idx="28"/>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3" name="PlaceHolder 2"/>
          <p:cNvSpPr>
            <a:spLocks noGrp="1"/>
          </p:cNvSpPr>
          <p:nvPr>
            <p:ph type="sldNum" idx="29"/>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29659428-451D-409F-B5EC-1F28C4E7B430}"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44" name="PlaceHolder 3"/>
          <p:cNvSpPr>
            <a:spLocks noGrp="1"/>
          </p:cNvSpPr>
          <p:nvPr>
            <p:ph type="dt" idx="30"/>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5" name="PlaceHolder 1"/>
          <p:cNvSpPr>
            <a:spLocks noGrp="1"/>
          </p:cNvSpPr>
          <p:nvPr>
            <p:ph type="ftr" idx="31"/>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6" name="PlaceHolder 2"/>
          <p:cNvSpPr>
            <a:spLocks noGrp="1"/>
          </p:cNvSpPr>
          <p:nvPr>
            <p:ph type="sldNum" idx="32"/>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2DACC119-FE99-4E40-85B8-98F2D2BAE0E6}"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47" name="PlaceHolder 3"/>
          <p:cNvSpPr>
            <a:spLocks noGrp="1"/>
          </p:cNvSpPr>
          <p:nvPr>
            <p:ph type="dt" idx="33"/>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6" name="PlaceHolder 1"/>
          <p:cNvSpPr>
            <a:spLocks noGrp="1"/>
          </p:cNvSpPr>
          <p:nvPr>
            <p:ph type="ftr" idx="4"/>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7" name="PlaceHolder 2"/>
          <p:cNvSpPr>
            <a:spLocks noGrp="1"/>
          </p:cNvSpPr>
          <p:nvPr>
            <p:ph type="sldNum" idx="5"/>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F275E3AB-7251-4D44-BBF3-BA170696E46C}"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8" name="PlaceHolder 3"/>
          <p:cNvSpPr>
            <a:spLocks noGrp="1"/>
          </p:cNvSpPr>
          <p:nvPr>
            <p:ph type="dt" idx="6"/>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9" name="PlaceHolder 1"/>
          <p:cNvSpPr>
            <a:spLocks noGrp="1"/>
          </p:cNvSpPr>
          <p:nvPr>
            <p:ph type="ftr" idx="7"/>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0" name="PlaceHolder 2"/>
          <p:cNvSpPr>
            <a:spLocks noGrp="1"/>
          </p:cNvSpPr>
          <p:nvPr>
            <p:ph type="sldNum" idx="8"/>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348E3CE9-8325-46FA-A2F7-1712D3DDD2F7}"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11" name="PlaceHolder 3"/>
          <p:cNvSpPr>
            <a:spLocks noGrp="1"/>
          </p:cNvSpPr>
          <p:nvPr>
            <p:ph type="dt" idx="9"/>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4520" cy="132444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3" name="PlaceHolder 2"/>
          <p:cNvSpPr>
            <a:spLocks noGrp="1"/>
          </p:cNvSpPr>
          <p:nvPr>
            <p:ph type="body"/>
          </p:nvPr>
        </p:nvSpPr>
        <p:spPr>
          <a:xfrm>
            <a:off x="838080" y="1825560"/>
            <a:ext cx="10514520" cy="4350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4" name="PlaceHolder 3"/>
          <p:cNvSpPr>
            <a:spLocks noGrp="1"/>
          </p:cNvSpPr>
          <p:nvPr>
            <p:ph type="ftr" idx="10"/>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5" name="PlaceHolder 4"/>
          <p:cNvSpPr>
            <a:spLocks noGrp="1"/>
          </p:cNvSpPr>
          <p:nvPr>
            <p:ph type="sldNum" idx="11"/>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D4EA8797-85D0-4938-9C1F-97E9DD657432}"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16" name="PlaceHolder 5"/>
          <p:cNvSpPr>
            <a:spLocks noGrp="1"/>
          </p:cNvSpPr>
          <p:nvPr>
            <p:ph type="dt" idx="12"/>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19" name="PlaceHolder 1"/>
          <p:cNvSpPr>
            <a:spLocks noGrp="1"/>
          </p:cNvSpPr>
          <p:nvPr>
            <p:ph type="ftr" idx="13"/>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0" name="PlaceHolder 2"/>
          <p:cNvSpPr>
            <a:spLocks noGrp="1"/>
          </p:cNvSpPr>
          <p:nvPr>
            <p:ph type="sldNum" idx="14"/>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2828F628-81E2-4132-A5F5-2304993F1F8A}"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21" name="PlaceHolder 3"/>
          <p:cNvSpPr>
            <a:spLocks noGrp="1"/>
          </p:cNvSpPr>
          <p:nvPr>
            <p:ph type="dt" idx="15"/>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4520" cy="132444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23" name="PlaceHolder 2"/>
          <p:cNvSpPr>
            <a:spLocks noGrp="1"/>
          </p:cNvSpPr>
          <p:nvPr>
            <p:ph type="body"/>
          </p:nvPr>
        </p:nvSpPr>
        <p:spPr>
          <a:xfrm>
            <a:off x="838080" y="1825560"/>
            <a:ext cx="5130720" cy="4350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24" name="PlaceHolder 3"/>
          <p:cNvSpPr>
            <a:spLocks noGrp="1"/>
          </p:cNvSpPr>
          <p:nvPr>
            <p:ph type="body"/>
          </p:nvPr>
        </p:nvSpPr>
        <p:spPr>
          <a:xfrm>
            <a:off x="6226200" y="1825560"/>
            <a:ext cx="5130720" cy="4350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25" name="PlaceHolder 4"/>
          <p:cNvSpPr>
            <a:spLocks noGrp="1"/>
          </p:cNvSpPr>
          <p:nvPr>
            <p:ph type="ftr" idx="16"/>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6" name="PlaceHolder 5"/>
          <p:cNvSpPr>
            <a:spLocks noGrp="1"/>
          </p:cNvSpPr>
          <p:nvPr>
            <p:ph type="sldNum" idx="17"/>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B02BEABB-4EF1-46FA-867B-ED8906D83B25}"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27" name="PlaceHolder 6"/>
          <p:cNvSpPr>
            <a:spLocks noGrp="1"/>
          </p:cNvSpPr>
          <p:nvPr>
            <p:ph type="dt" idx="18"/>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31" name="PlaceHolder 1"/>
          <p:cNvSpPr>
            <a:spLocks noGrp="1"/>
          </p:cNvSpPr>
          <p:nvPr>
            <p:ph type="ftr" idx="19"/>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2" name="PlaceHolder 2"/>
          <p:cNvSpPr>
            <a:spLocks noGrp="1"/>
          </p:cNvSpPr>
          <p:nvPr>
            <p:ph type="sldNum" idx="20"/>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3242B307-D420-47C3-8493-875443EBB6F4}"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33" name="PlaceHolder 3"/>
          <p:cNvSpPr>
            <a:spLocks noGrp="1"/>
          </p:cNvSpPr>
          <p:nvPr>
            <p:ph type="dt" idx="21"/>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4520" cy="132444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35" name="PlaceHolder 2"/>
          <p:cNvSpPr>
            <a:spLocks noGrp="1"/>
          </p:cNvSpPr>
          <p:nvPr>
            <p:ph type="ftr" idx="22"/>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6" name="PlaceHolder 3"/>
          <p:cNvSpPr>
            <a:spLocks noGrp="1"/>
          </p:cNvSpPr>
          <p:nvPr>
            <p:ph type="sldNum" idx="23"/>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68D2D50A-471C-43D5-8705-59C0BFEF4134}"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37" name="PlaceHolder 4"/>
          <p:cNvSpPr>
            <a:spLocks noGrp="1"/>
          </p:cNvSpPr>
          <p:nvPr>
            <p:ph type="dt" idx="24"/>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39" name="PlaceHolder 1"/>
          <p:cNvSpPr>
            <a:spLocks noGrp="1"/>
          </p:cNvSpPr>
          <p:nvPr>
            <p:ph type="ftr" idx="25"/>
          </p:nvPr>
        </p:nvSpPr>
        <p:spPr>
          <a:xfrm>
            <a:off x="4038480" y="6356520"/>
            <a:ext cx="4113720" cy="3639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0" name="PlaceHolder 2"/>
          <p:cNvSpPr>
            <a:spLocks noGrp="1"/>
          </p:cNvSpPr>
          <p:nvPr>
            <p:ph type="sldNum" idx="26"/>
          </p:nvPr>
        </p:nvSpPr>
        <p:spPr>
          <a:xfrm>
            <a:off x="8610480" y="6356520"/>
            <a:ext cx="2742120" cy="36396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pc="-1" strike="noStrike">
                <a:solidFill>
                  <a:schemeClr val="dk1">
                    <a:tint val="75000"/>
                  </a:schemeClr>
                </a:solidFill>
                <a:latin typeface="Calibri"/>
              </a:defRPr>
            </a:lvl1pPr>
          </a:lstStyle>
          <a:p>
            <a:pPr indent="0" algn="r" defTabSz="914400">
              <a:lnSpc>
                <a:spcPct val="100000"/>
              </a:lnSpc>
              <a:buNone/>
              <a:tabLst>
                <a:tab algn="l" pos="0"/>
              </a:tabLst>
            </a:pPr>
            <a:fld id="{372BF3FC-120B-4652-8A1F-7F873DC0D45D}"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41" name="PlaceHolder 3"/>
          <p:cNvSpPr>
            <a:spLocks noGrp="1"/>
          </p:cNvSpPr>
          <p:nvPr>
            <p:ph type="dt" idx="27"/>
          </p:nvPr>
        </p:nvSpPr>
        <p:spPr>
          <a:xfrm>
            <a:off x="838080" y="6356520"/>
            <a:ext cx="2742120" cy="3639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3"/>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png"/><Relationship Id="rId3" Type="http://schemas.openxmlformats.org/officeDocument/2006/relationships/slideLayout" Target="../slideLayouts/slideLayout4.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slideLayout" Target="../slideLayouts/slideLayout4.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16.png"/><Relationship Id="rId3" Type="http://schemas.openxmlformats.org/officeDocument/2006/relationships/slideLayout" Target="../slideLayouts/slideLayout4.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17.png"/><Relationship Id="rId3" Type="http://schemas.openxmlformats.org/officeDocument/2006/relationships/slideLayout" Target="../slideLayouts/slideLayout4.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4.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slideLayout" Target="../slideLayouts/slideLayout4.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4.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25.png"/><Relationship Id="rId3" Type="http://schemas.openxmlformats.org/officeDocument/2006/relationships/slideLayout" Target="../slideLayouts/slideLayout4.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hyperlink" Target="https://education.weitzmaninstitute.org/" TargetMode="External"/><Relationship Id="rId3" Type="http://schemas.openxmlformats.org/officeDocument/2006/relationships/hyperlink" Target="https://education.weitzmaninstitute.org/" TargetMode="External"/><Relationship Id="rId4" Type="http://schemas.openxmlformats.org/officeDocument/2006/relationships/hyperlink" Target="https://education.weitzmaninstitute.org/content/confermed-educational-didactics-sessions-2025#group-tabs-node-course-default4" TargetMode="External"/><Relationship Id="rId5" Type="http://schemas.openxmlformats.org/officeDocument/2006/relationships/image" Target="../media/image5.png"/><Relationship Id="rId6" Type="http://schemas.openxmlformats.org/officeDocument/2006/relationships/slideLayout" Target="../slideLayouts/slideLayout4.xml"/><Relationship Id="rId7"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3.png"/><Relationship Id="rId3" Type="http://schemas.openxmlformats.org/officeDocument/2006/relationships/slideLayout" Target="../slideLayouts/slideLayout4.xml"/><Relationship Id="rId4" Type="http://schemas.openxmlformats.org/officeDocument/2006/relationships/notesSlide" Target="../notesSlides/notesSlide23.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6.png"/><Relationship Id="rId3" Type="http://schemas.openxmlformats.org/officeDocument/2006/relationships/slideLayout" Target="../slideLayouts/slideLayout4.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7.png"/><Relationship Id="rId3" Type="http://schemas.openxmlformats.org/officeDocument/2006/relationships/slideLayout" Target="../slideLayouts/slideLayout4.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4.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4.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11.png"/><Relationship Id="rId3" Type="http://schemas.openxmlformats.org/officeDocument/2006/relationships/slideLayout" Target="../slideLayouts/slideLayout4.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12.png"/><Relationship Id="rId3" Type="http://schemas.openxmlformats.org/officeDocument/2006/relationships/slideLayout" Target="../slideLayouts/slideLayout4.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54" name="Picture 10" descr=""/>
          <p:cNvPicPr/>
          <p:nvPr/>
        </p:nvPicPr>
        <p:blipFill>
          <a:blip r:embed="rId2"/>
          <a:stretch/>
        </p:blipFill>
        <p:spPr>
          <a:xfrm>
            <a:off x="2620800" y="504360"/>
            <a:ext cx="3192120" cy="1420200"/>
          </a:xfrm>
          <a:prstGeom prst="rect">
            <a:avLst/>
          </a:prstGeom>
          <a:ln w="0">
            <a:noFill/>
          </a:ln>
        </p:spPr>
      </p:pic>
      <p:sp>
        <p:nvSpPr>
          <p:cNvPr id="55" name="TextBox 6"/>
          <p:cNvSpPr/>
          <p:nvPr/>
        </p:nvSpPr>
        <p:spPr>
          <a:xfrm>
            <a:off x="0" y="4114800"/>
            <a:ext cx="8352000" cy="3823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80000"/>
              </a:lnSpc>
              <a:spcAft>
                <a:spcPts val="601"/>
              </a:spcAft>
            </a:pPr>
            <a:r>
              <a:rPr b="0" lang="en-US" sz="2400" spc="-52" strike="noStrike">
                <a:solidFill>
                  <a:srgbClr val="2cbae0"/>
                </a:solidFill>
                <a:latin typeface="Calibri"/>
              </a:rPr>
              <a:t>www.ConferMED.com</a:t>
            </a:r>
            <a:endParaRPr b="0" lang="en-US" sz="2400" spc="-1" strike="noStrike">
              <a:solidFill>
                <a:srgbClr val="ffffff"/>
              </a:solidFill>
              <a:latin typeface="Arial"/>
            </a:endParaRPr>
          </a:p>
        </p:txBody>
      </p:sp>
      <p:sp>
        <p:nvSpPr>
          <p:cNvPr id="56" name="TextBox 8"/>
          <p:cNvSpPr/>
          <p:nvPr/>
        </p:nvSpPr>
        <p:spPr>
          <a:xfrm>
            <a:off x="0" y="2166120"/>
            <a:ext cx="8352000" cy="20430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80000"/>
              </a:lnSpc>
              <a:spcAft>
                <a:spcPts val="601"/>
              </a:spcAft>
            </a:pPr>
            <a:r>
              <a:rPr b="1" lang="en-US" sz="4000" spc="-1" strike="noStrike">
                <a:solidFill>
                  <a:srgbClr val="dcddde"/>
                </a:solidFill>
                <a:latin typeface="Calibri"/>
              </a:rPr>
              <a:t>Evaluation of Musculoskeletal Pain: Rheumatology Perspective </a:t>
            </a:r>
            <a:br>
              <a:rPr sz="4000"/>
            </a:br>
            <a:endParaRPr b="0" lang="en-US" sz="4000" spc="-1" strike="noStrike">
              <a:solidFill>
                <a:srgbClr val="ffffff"/>
              </a:solidFill>
              <a:latin typeface="Arial"/>
            </a:endParaRPr>
          </a:p>
          <a:p>
            <a:pPr algn="ctr" defTabSz="914400">
              <a:lnSpc>
                <a:spcPct val="80000"/>
              </a:lnSpc>
              <a:spcAft>
                <a:spcPts val="601"/>
              </a:spcAft>
            </a:pPr>
            <a:r>
              <a:rPr b="1" lang="en-US" sz="2400" spc="-1" strike="noStrike">
                <a:solidFill>
                  <a:srgbClr val="dcddde"/>
                </a:solidFill>
                <a:latin typeface="Calibri"/>
              </a:rPr>
              <a:t>April 8</a:t>
            </a:r>
            <a:r>
              <a:rPr b="1" lang="en-US" sz="2400" spc="-1" strike="noStrike" baseline="33000">
                <a:solidFill>
                  <a:srgbClr val="dcddde"/>
                </a:solidFill>
                <a:latin typeface="Calibri"/>
              </a:rPr>
              <a:t>th</a:t>
            </a:r>
            <a:r>
              <a:rPr b="1" lang="en-US" sz="2400" spc="-1" strike="noStrike">
                <a:solidFill>
                  <a:srgbClr val="dcddde"/>
                </a:solidFill>
                <a:latin typeface="Calibri"/>
              </a:rPr>
              <a:t>, 2025</a:t>
            </a:r>
            <a:endParaRPr b="0" lang="en-US" sz="2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8" name="PlaceHolder 1"/>
          <p:cNvSpPr>
            <a:spLocks noGrp="1"/>
          </p:cNvSpPr>
          <p:nvPr>
            <p:ph/>
          </p:nvPr>
        </p:nvSpPr>
        <p:spPr>
          <a:xfrm>
            <a:off x="268560" y="1143000"/>
            <a:ext cx="11670120" cy="5618160"/>
          </a:xfrm>
          <a:prstGeom prst="rect">
            <a:avLst/>
          </a:prstGeom>
          <a:noFill/>
          <a:ln w="0">
            <a:noFill/>
          </a:ln>
        </p:spPr>
        <p:txBody>
          <a:bodyPr lIns="91440" rIns="91440" tIns="45720" bIns="45720" anchor="t">
            <a:noAutofit/>
          </a:bodyPr>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Rheumatoid Arthritis</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Polyarticular, largely symmetric, small and medium &gt; large joints</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Present &gt; 6 weeks </a:t>
            </a:r>
            <a:endParaRPr b="0" lang="en-US" sz="2000" spc="-1" strike="noStrike">
              <a:solidFill>
                <a:srgbClr val="000000"/>
              </a:solidFill>
              <a:latin typeface="Arial"/>
            </a:endParaRPr>
          </a:p>
        </p:txBody>
      </p:sp>
      <p:pic>
        <p:nvPicPr>
          <p:cNvPr id="79" name="" descr=""/>
          <p:cNvPicPr/>
          <p:nvPr/>
        </p:nvPicPr>
        <p:blipFill>
          <a:blip r:embed="rId2"/>
          <a:stretch/>
        </p:blipFill>
        <p:spPr>
          <a:xfrm>
            <a:off x="4172040" y="2743200"/>
            <a:ext cx="5398920" cy="3200400"/>
          </a:xfrm>
          <a:prstGeom prst="rect">
            <a:avLst/>
          </a:prstGeom>
          <a:ln w="0">
            <a:noFill/>
          </a:ln>
        </p:spPr>
      </p:pic>
      <p:pic>
        <p:nvPicPr>
          <p:cNvPr id="80" name="" descr=""/>
          <p:cNvPicPr/>
          <p:nvPr/>
        </p:nvPicPr>
        <p:blipFill>
          <a:blip r:embed="rId3"/>
          <a:stretch/>
        </p:blipFill>
        <p:spPr>
          <a:xfrm>
            <a:off x="8829360" y="1215000"/>
            <a:ext cx="3326040" cy="3200400"/>
          </a:xfrm>
          <a:prstGeom prst="rect">
            <a:avLst/>
          </a:prstGeom>
          <a:ln w="0">
            <a:noFill/>
          </a:ln>
        </p:spPr>
      </p:pic>
      <p:pic>
        <p:nvPicPr>
          <p:cNvPr id="81" name="" descr=""/>
          <p:cNvPicPr/>
          <p:nvPr/>
        </p:nvPicPr>
        <p:blipFill>
          <a:blip r:embed="rId4"/>
          <a:stretch/>
        </p:blipFill>
        <p:spPr>
          <a:xfrm>
            <a:off x="-10800" y="2512440"/>
            <a:ext cx="4774680" cy="360288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82" name="Content Placeholder 1"/>
          <p:cNvSpPr/>
          <p:nvPr/>
        </p:nvSpPr>
        <p:spPr>
          <a:xfrm>
            <a:off x="228600" y="1147320"/>
            <a:ext cx="11670120" cy="56181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100000"/>
              </a:lnSpc>
              <a:buClr>
                <a:srgbClr val="000000"/>
              </a:buClr>
              <a:buSzPct val="45000"/>
              <a:buFont typeface="Wingdings" charset="2"/>
              <a:buChar char=""/>
            </a:pPr>
            <a:r>
              <a:rPr b="1" lang="en-US" sz="1800" spc="-1" strike="noStrike">
                <a:solidFill>
                  <a:schemeClr val="dk1"/>
                </a:solidFill>
                <a:latin typeface="Calibri"/>
              </a:rPr>
              <a:t>Inflammatory back pain or Mechanical back pain</a:t>
            </a:r>
            <a:endParaRPr b="0" lang="en-US" sz="1800" spc="-1" strike="noStrike">
              <a:solidFill>
                <a:srgbClr val="000000"/>
              </a:solidFill>
              <a:latin typeface="Arial"/>
            </a:endParaRPr>
          </a:p>
          <a:p>
            <a:pPr lvl="2" marL="648000" indent="-216000">
              <a:lnSpc>
                <a:spcPct val="90000"/>
              </a:lnSpc>
              <a:spcBef>
                <a:spcPts val="1417"/>
              </a:spcBef>
              <a:buClr>
                <a:srgbClr val="000000"/>
              </a:buClr>
              <a:buSzPct val="45000"/>
              <a:buFont typeface="Wingdings" charset="2"/>
              <a:buChar char=""/>
            </a:pPr>
            <a:endParaRPr b="0" lang="en-US" sz="28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endParaRPr b="0" lang="en-US" sz="2800" spc="-1" strike="noStrike">
              <a:solidFill>
                <a:srgbClr val="000000"/>
              </a:solidFill>
              <a:latin typeface="Arial"/>
            </a:endParaRPr>
          </a:p>
        </p:txBody>
      </p:sp>
      <p:sp>
        <p:nvSpPr>
          <p:cNvPr id="83" name=""/>
          <p:cNvSpPr txBox="1"/>
          <p:nvPr/>
        </p:nvSpPr>
        <p:spPr>
          <a:xfrm>
            <a:off x="685800" y="6396840"/>
            <a:ext cx="8841600" cy="232560"/>
          </a:xfrm>
          <a:prstGeom prst="rect">
            <a:avLst/>
          </a:prstGeom>
          <a:noFill/>
          <a:ln w="0">
            <a:noFill/>
          </a:ln>
        </p:spPr>
        <p:txBody>
          <a:bodyPr lIns="90000" rIns="90000" tIns="45000" bIns="45000" anchor="t">
            <a:noAutofit/>
          </a:bodyPr>
          <a:p>
            <a:r>
              <a:rPr b="0" lang="en-US" sz="1000" spc="-1" strike="noStrike">
                <a:solidFill>
                  <a:srgbClr val="000000"/>
                </a:solidFill>
                <a:latin typeface="Arial"/>
              </a:rPr>
              <a:t>Magrey MN, Danve AS, Ermann J, Walsh JA. Recognizing Axial Spondyloarthritis: A Guide for Primary Care. Mayo Clin Proc. 2020 Nov;95(11):2499-2508. </a:t>
            </a:r>
            <a:endParaRPr b="0" lang="en-US" sz="1000" spc="-1" strike="noStrike">
              <a:solidFill>
                <a:srgbClr val="000000"/>
              </a:solidFill>
              <a:latin typeface="Arial"/>
            </a:endParaRPr>
          </a:p>
        </p:txBody>
      </p:sp>
      <p:pic>
        <p:nvPicPr>
          <p:cNvPr id="84" name="" descr=""/>
          <p:cNvPicPr/>
          <p:nvPr/>
        </p:nvPicPr>
        <p:blipFill>
          <a:blip r:embed="rId2"/>
          <a:stretch/>
        </p:blipFill>
        <p:spPr>
          <a:xfrm>
            <a:off x="361080" y="1659600"/>
            <a:ext cx="11405520" cy="42840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85" name="Content Placeholder 4"/>
          <p:cNvSpPr/>
          <p:nvPr/>
        </p:nvSpPr>
        <p:spPr>
          <a:xfrm>
            <a:off x="228600" y="1147320"/>
            <a:ext cx="11670120" cy="56181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Inflammatory spondyloarthropathies</a:t>
            </a:r>
            <a:endParaRPr b="0" lang="en-US" sz="2800" spc="-1" strike="noStrike">
              <a:solidFill>
                <a:srgbClr val="000000"/>
              </a:solidFill>
              <a:latin typeface="Arial"/>
            </a:endParaRPr>
          </a:p>
          <a:p>
            <a:pPr lvl="2" marL="648000" indent="-216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 </a:t>
            </a:r>
            <a:r>
              <a:rPr b="1" lang="en-US" sz="2800" spc="-1" strike="noStrike">
                <a:solidFill>
                  <a:schemeClr val="dk1"/>
                </a:solidFill>
                <a:latin typeface="Calibri"/>
              </a:rPr>
              <a:t>Ankylosing Spondylitis</a:t>
            </a:r>
            <a:endParaRPr b="0" lang="en-US" sz="2800" spc="-1" strike="noStrike">
              <a:solidFill>
                <a:srgbClr val="000000"/>
              </a:solidFill>
              <a:latin typeface="Arial"/>
            </a:endParaRPr>
          </a:p>
          <a:p>
            <a:pPr lvl="2" marL="648000" indent="-216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Non-radiographic SpA</a:t>
            </a:r>
            <a:endParaRPr b="0" lang="en-US" sz="2800" spc="-1" strike="noStrike">
              <a:solidFill>
                <a:srgbClr val="000000"/>
              </a:solidFill>
              <a:latin typeface="Arial"/>
            </a:endParaRPr>
          </a:p>
          <a:p>
            <a:pPr lvl="2" marL="648000" indent="-216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Psoriatic Arthritis</a:t>
            </a:r>
            <a:endParaRPr b="0" lang="en-US" sz="2800" spc="-1" strike="noStrike">
              <a:solidFill>
                <a:srgbClr val="000000"/>
              </a:solidFill>
              <a:latin typeface="Arial"/>
            </a:endParaRPr>
          </a:p>
          <a:p>
            <a:pPr lvl="2" marL="648000" indent="-216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IBD-associated Arthritis</a:t>
            </a:r>
            <a:endParaRPr b="0" lang="en-US" sz="28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endParaRPr b="0" lang="en-US" sz="2800" spc="-1" strike="noStrike">
              <a:solidFill>
                <a:srgbClr val="000000"/>
              </a:solidFill>
              <a:latin typeface="Arial"/>
            </a:endParaRPr>
          </a:p>
        </p:txBody>
      </p:sp>
      <p:sp>
        <p:nvSpPr>
          <p:cNvPr id="86" name=""/>
          <p:cNvSpPr txBox="1"/>
          <p:nvPr/>
        </p:nvSpPr>
        <p:spPr>
          <a:xfrm>
            <a:off x="685800" y="6396840"/>
            <a:ext cx="8841600" cy="232560"/>
          </a:xfrm>
          <a:prstGeom prst="rect">
            <a:avLst/>
          </a:prstGeom>
          <a:noFill/>
          <a:ln w="0">
            <a:noFill/>
          </a:ln>
        </p:spPr>
        <p:txBody>
          <a:bodyPr lIns="90000" rIns="90000" tIns="45000" bIns="45000" anchor="t">
            <a:noAutofit/>
          </a:bodyPr>
          <a:p>
            <a:r>
              <a:rPr b="0" lang="en-US" sz="1000" spc="-1" strike="noStrike">
                <a:solidFill>
                  <a:srgbClr val="000000"/>
                </a:solidFill>
                <a:latin typeface="Arial"/>
              </a:rPr>
              <a:t>Magrey MN, Danve AS, Ermann J, Walsh JA. Recognizing Axial Spondyloarthritis: A Guide for Primary Care. Mayo Clin Proc. 2020 Nov;95(11):2499-2508. </a:t>
            </a:r>
            <a:endParaRPr b="0" lang="en-US" sz="1000" spc="-1" strike="noStrike">
              <a:solidFill>
                <a:srgbClr val="000000"/>
              </a:solidFill>
              <a:latin typeface="Arial"/>
            </a:endParaRPr>
          </a:p>
        </p:txBody>
      </p:sp>
      <p:pic>
        <p:nvPicPr>
          <p:cNvPr id="87" name="" descr=""/>
          <p:cNvPicPr/>
          <p:nvPr/>
        </p:nvPicPr>
        <p:blipFill>
          <a:blip r:embed="rId2"/>
          <a:stretch/>
        </p:blipFill>
        <p:spPr>
          <a:xfrm>
            <a:off x="4789800" y="1708200"/>
            <a:ext cx="5965200" cy="434340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88" name="Content Placeholder 14"/>
          <p:cNvSpPr/>
          <p:nvPr/>
        </p:nvSpPr>
        <p:spPr>
          <a:xfrm>
            <a:off x="228600" y="1147320"/>
            <a:ext cx="11670120" cy="56181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Enthesitis = Inflammation at sites of tendon/ligament attachment to bone</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Associated with Psoriatic arthritis, Ankylosing spondylitis/Inflammatory Spondyloarthropathy </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Major DDx: Tendonitis/Tendinosis, Fibromyalgia</a:t>
            </a:r>
            <a:endParaRPr b="0" lang="en-US" sz="2000" spc="-1" strike="noStrike">
              <a:solidFill>
                <a:srgbClr val="000000"/>
              </a:solidFill>
              <a:latin typeface="Arial"/>
            </a:endParaRPr>
          </a:p>
          <a:p>
            <a:pPr>
              <a:lnSpc>
                <a:spcPct val="90000"/>
              </a:lnSpc>
              <a:spcBef>
                <a:spcPts val="1417"/>
              </a:spcBef>
            </a:pPr>
            <a:endParaRPr b="0" lang="en-US" sz="2800" spc="-1" strike="noStrike">
              <a:solidFill>
                <a:srgbClr val="000000"/>
              </a:solidFill>
              <a:latin typeface="Arial"/>
            </a:endParaRPr>
          </a:p>
          <a:p>
            <a:pPr>
              <a:lnSpc>
                <a:spcPct val="90000"/>
              </a:lnSpc>
              <a:spcBef>
                <a:spcPts val="1417"/>
              </a:spcBef>
            </a:pPr>
            <a:endParaRPr b="0" lang="en-US" sz="2800" spc="-1" strike="noStrike">
              <a:solidFill>
                <a:srgbClr val="000000"/>
              </a:solidFill>
              <a:latin typeface="Arial"/>
            </a:endParaRPr>
          </a:p>
        </p:txBody>
      </p:sp>
      <p:pic>
        <p:nvPicPr>
          <p:cNvPr id="89" name="" descr=""/>
          <p:cNvPicPr/>
          <p:nvPr/>
        </p:nvPicPr>
        <p:blipFill>
          <a:blip r:embed="rId2"/>
          <a:stretch/>
        </p:blipFill>
        <p:spPr>
          <a:xfrm>
            <a:off x="404280" y="2754360"/>
            <a:ext cx="5767200" cy="3789720"/>
          </a:xfrm>
          <a:prstGeom prst="rect">
            <a:avLst/>
          </a:prstGeom>
          <a:ln w="0">
            <a:noFill/>
          </a:ln>
        </p:spPr>
      </p:pic>
      <p:pic>
        <p:nvPicPr>
          <p:cNvPr id="90" name="" descr=""/>
          <p:cNvPicPr/>
          <p:nvPr/>
        </p:nvPicPr>
        <p:blipFill>
          <a:blip r:embed="rId3"/>
          <a:stretch/>
        </p:blipFill>
        <p:spPr>
          <a:xfrm>
            <a:off x="6400800" y="3273120"/>
            <a:ext cx="4342680" cy="32569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1" name="Content Placeholder 15"/>
          <p:cNvSpPr/>
          <p:nvPr/>
        </p:nvSpPr>
        <p:spPr>
          <a:xfrm>
            <a:off x="228600" y="1147320"/>
            <a:ext cx="11670120" cy="56181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Dactylitis = inflammation of multiple joints + tendons of a digit </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Differential Dx: Psoriatic arthritis, AS/SpA, Sarcoidosis, Infection or reactive arthritis, TB, Sickle cell  </a:t>
            </a:r>
            <a:endParaRPr b="0" lang="en-US" sz="2000" spc="-1" strike="noStrike">
              <a:solidFill>
                <a:srgbClr val="000000"/>
              </a:solidFill>
              <a:latin typeface="Arial"/>
            </a:endParaRPr>
          </a:p>
          <a:p>
            <a:pPr>
              <a:lnSpc>
                <a:spcPct val="90000"/>
              </a:lnSpc>
              <a:spcBef>
                <a:spcPts val="1417"/>
              </a:spcBef>
            </a:pPr>
            <a:endParaRPr b="0" lang="en-US" sz="2800" spc="-1" strike="noStrike">
              <a:solidFill>
                <a:srgbClr val="000000"/>
              </a:solidFill>
              <a:latin typeface="Arial"/>
            </a:endParaRPr>
          </a:p>
        </p:txBody>
      </p:sp>
      <p:pic>
        <p:nvPicPr>
          <p:cNvPr id="92" name="" descr=""/>
          <p:cNvPicPr/>
          <p:nvPr/>
        </p:nvPicPr>
        <p:blipFill>
          <a:blip r:embed="rId2"/>
          <a:stretch/>
        </p:blipFill>
        <p:spPr>
          <a:xfrm>
            <a:off x="6397920" y="3285000"/>
            <a:ext cx="5272560" cy="2856240"/>
          </a:xfrm>
          <a:prstGeom prst="rect">
            <a:avLst/>
          </a:prstGeom>
          <a:ln w="0">
            <a:noFill/>
          </a:ln>
        </p:spPr>
      </p:pic>
      <p:pic>
        <p:nvPicPr>
          <p:cNvPr id="93" name="" descr=""/>
          <p:cNvPicPr/>
          <p:nvPr/>
        </p:nvPicPr>
        <p:blipFill>
          <a:blip r:embed="rId3"/>
          <a:stretch/>
        </p:blipFill>
        <p:spPr>
          <a:xfrm>
            <a:off x="457200" y="2707920"/>
            <a:ext cx="5585040" cy="363276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4" name="Content Placeholder 16"/>
          <p:cNvSpPr/>
          <p:nvPr/>
        </p:nvSpPr>
        <p:spPr>
          <a:xfrm>
            <a:off x="228600" y="1147320"/>
            <a:ext cx="11670120" cy="56181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Sacroiliitis = Inflammation in one or both SI joints. Commonly causes pain in the low back/buttock area, may radiate to the hip</a:t>
            </a:r>
            <a:endParaRPr b="0" lang="en-US" sz="28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DDx: Inflammatory spondyloarthritis (AS, PsA), OA/DJD, Joint instability (pregnancy), gluteal tendonitis </a:t>
            </a:r>
            <a:endParaRPr b="0" lang="en-US" sz="2800" spc="-1" strike="noStrike">
              <a:solidFill>
                <a:srgbClr val="000000"/>
              </a:solidFill>
              <a:latin typeface="Arial"/>
            </a:endParaRPr>
          </a:p>
          <a:p>
            <a:pPr>
              <a:lnSpc>
                <a:spcPct val="90000"/>
              </a:lnSpc>
              <a:spcBef>
                <a:spcPts val="1417"/>
              </a:spcBef>
            </a:pPr>
            <a:endParaRPr b="0" lang="en-US" sz="2800" spc="-1" strike="noStrike">
              <a:solidFill>
                <a:srgbClr val="000000"/>
              </a:solidFill>
              <a:latin typeface="Arial"/>
            </a:endParaRPr>
          </a:p>
          <a:p>
            <a:pPr>
              <a:lnSpc>
                <a:spcPct val="90000"/>
              </a:lnSpc>
              <a:spcBef>
                <a:spcPts val="1417"/>
              </a:spcBef>
            </a:pPr>
            <a:endParaRPr b="0" lang="en-US" sz="2800" spc="-1" strike="noStrike">
              <a:solidFill>
                <a:srgbClr val="000000"/>
              </a:solidFill>
              <a:latin typeface="Arial"/>
            </a:endParaRPr>
          </a:p>
        </p:txBody>
      </p:sp>
      <p:pic>
        <p:nvPicPr>
          <p:cNvPr id="95" name="" descr=""/>
          <p:cNvPicPr/>
          <p:nvPr/>
        </p:nvPicPr>
        <p:blipFill>
          <a:blip r:embed="rId2"/>
          <a:stretch/>
        </p:blipFill>
        <p:spPr>
          <a:xfrm>
            <a:off x="173880" y="3213000"/>
            <a:ext cx="3239640" cy="3336480"/>
          </a:xfrm>
          <a:prstGeom prst="rect">
            <a:avLst/>
          </a:prstGeom>
          <a:ln w="0">
            <a:noFill/>
          </a:ln>
        </p:spPr>
      </p:pic>
      <p:pic>
        <p:nvPicPr>
          <p:cNvPr id="96" name="" descr=""/>
          <p:cNvPicPr/>
          <p:nvPr/>
        </p:nvPicPr>
        <p:blipFill>
          <a:blip r:embed="rId3"/>
          <a:stretch/>
        </p:blipFill>
        <p:spPr>
          <a:xfrm>
            <a:off x="3466800" y="3541320"/>
            <a:ext cx="3811680" cy="2858760"/>
          </a:xfrm>
          <a:prstGeom prst="rect">
            <a:avLst/>
          </a:prstGeom>
          <a:ln w="0">
            <a:noFill/>
          </a:ln>
        </p:spPr>
      </p:pic>
      <p:pic>
        <p:nvPicPr>
          <p:cNvPr id="97" name="" descr=""/>
          <p:cNvPicPr/>
          <p:nvPr/>
        </p:nvPicPr>
        <p:blipFill>
          <a:blip r:embed="rId4"/>
          <a:stretch/>
        </p:blipFill>
        <p:spPr>
          <a:xfrm>
            <a:off x="7310160" y="3128400"/>
            <a:ext cx="4372920" cy="30470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8" name="Content Placeholder 19"/>
          <p:cNvSpPr/>
          <p:nvPr/>
        </p:nvSpPr>
        <p:spPr>
          <a:xfrm>
            <a:off x="228600" y="1147320"/>
            <a:ext cx="11670120" cy="56181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Musculoskeletal Pain: History and findings unlikely to be inflammatory</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Pure Mechanical Quality: Pain worse with activity, better with rest</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Widespread / diffuse pain and tenderness</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Joint+muscle symptom involvement, significant muscle tension</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Concurrent clinical features of fibromyalgia: Non-restorative sleep, prominent fatigue, cognitive changes “brain fog”</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Fibromyalgia risk factors: depression/anxiety, chronic headache or other chronic localized pain, poor quality sleep (primary insomnia, children/pets, OSA), history of generalized flexibility/ligament laxity, family history</a:t>
            </a:r>
            <a:endParaRPr b="0" lang="en-US"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9" name="Content Placeholder 5"/>
          <p:cNvSpPr/>
          <p:nvPr/>
        </p:nvSpPr>
        <p:spPr>
          <a:xfrm>
            <a:off x="268920" y="1147320"/>
            <a:ext cx="11670120" cy="56181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A good history + exam will usually provide the answer</a:t>
            </a:r>
            <a:endParaRPr b="0" lang="en-US" sz="28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0" lang="en-US" sz="2800" spc="-1" strike="noStrike">
                <a:solidFill>
                  <a:schemeClr val="dk1"/>
                </a:solidFill>
                <a:latin typeface="Calibri"/>
              </a:rPr>
              <a:t>Time and attention is a therapeutic intervention </a:t>
            </a:r>
            <a:endParaRPr b="0" lang="en-US" sz="28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0" lang="en-US" sz="2800" spc="-1" strike="noStrike">
                <a:solidFill>
                  <a:schemeClr val="dk1"/>
                </a:solidFill>
                <a:latin typeface="Calibri"/>
              </a:rPr>
              <a:t>If the pain pattern is unclear and exam is unremarkable, </a:t>
            </a:r>
            <a:endParaRPr b="0" lang="en-US" sz="28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Consider conservative measures and a 2-week pain journal. </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Scheduled OTC or Rx NSAID trial or scheduled acetaminophen at appropriate dose</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2000" spc="-1" strike="noStrike">
                <a:solidFill>
                  <a:schemeClr val="dk1"/>
                </a:solidFill>
                <a:latin typeface="Calibri"/>
              </a:rPr>
              <a:t>Trials of rest, heat / ice, common topicals (diclofenac gel, lidocaine)  </a:t>
            </a:r>
            <a:endParaRPr b="0" lang="en-US" sz="2000" spc="-1" strike="noStrike">
              <a:solidFill>
                <a:srgbClr val="000000"/>
              </a:solidFill>
              <a:latin typeface="Arial"/>
            </a:endParaRPr>
          </a:p>
        </p:txBody>
      </p:sp>
      <p:pic>
        <p:nvPicPr>
          <p:cNvPr id="100" name="" descr=""/>
          <p:cNvPicPr/>
          <p:nvPr/>
        </p:nvPicPr>
        <p:blipFill>
          <a:blip r:embed="rId2"/>
          <a:stretch/>
        </p:blipFill>
        <p:spPr>
          <a:xfrm>
            <a:off x="3605040" y="4308480"/>
            <a:ext cx="3480840" cy="232020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1" name="PlaceHolder 1"/>
          <p:cNvSpPr>
            <a:spLocks noGrp="1"/>
          </p:cNvSpPr>
          <p:nvPr>
            <p:ph/>
          </p:nvPr>
        </p:nvSpPr>
        <p:spPr>
          <a:xfrm>
            <a:off x="268560" y="1147320"/>
            <a:ext cx="11670120" cy="5618160"/>
          </a:xfrm>
          <a:prstGeom prst="rect">
            <a:avLst/>
          </a:prstGeom>
          <a:noFill/>
          <a:ln w="0">
            <a:noFill/>
          </a:ln>
        </p:spPr>
        <p:txBody>
          <a:bodyPr lIns="91440" rIns="91440" tIns="45720" bIns="45720" anchor="t">
            <a:noAutofit/>
          </a:bodyPr>
          <a:p>
            <a:pPr marL="432000" indent="0">
              <a:lnSpc>
                <a:spcPct val="90000"/>
              </a:lnSpc>
              <a:spcBef>
                <a:spcPts val="1417"/>
              </a:spcBef>
              <a:buNone/>
              <a:tabLst>
                <a:tab algn="l" pos="0"/>
              </a:tabLst>
            </a:pPr>
            <a:r>
              <a:rPr b="1" lang="en-US" sz="2800" spc="-1" strike="noStrike">
                <a:solidFill>
                  <a:schemeClr val="dk1"/>
                </a:solidFill>
                <a:latin typeface="Calibri"/>
              </a:rPr>
              <a:t>When to order Lab testing: High index of suspicion </a:t>
            </a:r>
            <a:endParaRPr b="0" lang="en-US" sz="28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tabLst>
                <a:tab algn="l" pos="0"/>
              </a:tabLst>
            </a:pPr>
            <a:r>
              <a:rPr b="1" lang="en-US" sz="2800" spc="-1" strike="noStrike">
                <a:solidFill>
                  <a:schemeClr val="dk1"/>
                </a:solidFill>
                <a:latin typeface="Calibri"/>
              </a:rPr>
              <a:t>Lab tests are rarely, if ever, diagnostic. </a:t>
            </a:r>
            <a:endParaRPr b="0" lang="en-US" sz="2800" spc="-1" strike="noStrike">
              <a:solidFill>
                <a:srgbClr val="000000"/>
              </a:solidFill>
              <a:latin typeface="Arial"/>
            </a:endParaRPr>
          </a:p>
          <a:p>
            <a:pPr marL="432000" indent="-324000">
              <a:lnSpc>
                <a:spcPct val="90000"/>
              </a:lnSpc>
              <a:spcBef>
                <a:spcPts val="1134"/>
              </a:spcBef>
              <a:buClr>
                <a:srgbClr val="000000"/>
              </a:buClr>
              <a:buSzPct val="45000"/>
              <a:buFont typeface="Wingdings" charset="2"/>
              <a:buChar char=""/>
              <a:tabLst>
                <a:tab algn="l" pos="0"/>
              </a:tabLst>
            </a:pPr>
            <a:r>
              <a:rPr b="1" lang="en-US" sz="2800" spc="-1" strike="noStrike">
                <a:solidFill>
                  <a:schemeClr val="dk1"/>
                </a:solidFill>
                <a:latin typeface="Calibri"/>
              </a:rPr>
              <a:t>Context is critical:</a:t>
            </a:r>
            <a:r>
              <a:rPr b="0" lang="en-US" sz="2800" spc="-1" strike="noStrike">
                <a:solidFill>
                  <a:schemeClr val="dk1"/>
                </a:solidFill>
                <a:latin typeface="Calibri"/>
              </a:rPr>
              <a:t> Be aware of confounding factors</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Illness within 2-3 weeks, recent vaccinations, procedures </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Obesity/Metabolic inflammation/Uncontrolled diabetes and OSA</a:t>
            </a:r>
            <a:endParaRPr b="0" lang="en-US"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tabLst>
                <a:tab algn="l" pos="0"/>
              </a:tabLst>
            </a:pPr>
            <a:r>
              <a:rPr b="1" lang="en-US" sz="1800" spc="-1" strike="noStrike">
                <a:solidFill>
                  <a:schemeClr val="dk1"/>
                </a:solidFill>
                <a:latin typeface="Calibri"/>
              </a:rPr>
              <a:t>Dysregulated adipocytes produce inflammatory cytokines (TNFa, IL-6 → elevated CRP)</a:t>
            </a:r>
            <a:endParaRPr b="0" lang="en-US" sz="18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tabLst>
                <a:tab algn="l" pos="0"/>
              </a:tabLst>
            </a:pPr>
            <a:r>
              <a:rPr b="1" lang="en-US" sz="1800" spc="-1" strike="noStrike">
                <a:solidFill>
                  <a:schemeClr val="dk1"/>
                </a:solidFill>
                <a:latin typeface="Calibri"/>
              </a:rPr>
              <a:t>Hypoventillation and/or hypoxemia overnight → physiologic stress, inflammation, fluid retention</a:t>
            </a:r>
            <a:endParaRPr b="0" lang="en-US" sz="1800" spc="-1" strike="noStrike">
              <a:solidFill>
                <a:srgbClr val="000000"/>
              </a:solidFill>
              <a:latin typeface="Arial"/>
            </a:endParaRPr>
          </a:p>
          <a:p>
            <a:pPr marL="432000" indent="-324000">
              <a:lnSpc>
                <a:spcPct val="90000"/>
              </a:lnSpc>
              <a:spcBef>
                <a:spcPts val="1134"/>
              </a:spcBef>
              <a:buClr>
                <a:srgbClr val="000000"/>
              </a:buClr>
              <a:buSzPct val="45000"/>
              <a:buFont typeface="Wingdings" charset="2"/>
              <a:buChar char=""/>
              <a:tabLst>
                <a:tab algn="l" pos="0"/>
              </a:tabLst>
            </a:pPr>
            <a:r>
              <a:rPr b="1" lang="en-US" sz="2800" spc="-1" strike="noStrike">
                <a:solidFill>
                  <a:schemeClr val="dk1"/>
                </a:solidFill>
                <a:latin typeface="Calibri"/>
              </a:rPr>
              <a:t>Antibody tests are non-specific</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20% of the adult population has a positive ANA screen and NO active autoimmunity</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20% of the adult population &gt;age 65 has a positive Rheumatoid factor (&lt;1% of adults have RA)</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3% of adults have a positive CCP (cyclic citrullinated peptide) Ab</a:t>
            </a:r>
            <a:endParaRPr b="0" lang="en-US" sz="2000" spc="-1" strike="noStrike">
              <a:solidFill>
                <a:srgbClr val="000000"/>
              </a:solidFill>
              <a:latin typeface="Arial"/>
            </a:endParaRPr>
          </a:p>
          <a:p>
            <a:pPr marL="864000" indent="0">
              <a:lnSpc>
                <a:spcPct val="90000"/>
              </a:lnSpc>
              <a:spcBef>
                <a:spcPts val="1134"/>
              </a:spcBef>
              <a:buNone/>
              <a:tabLst>
                <a:tab algn="l" pos="0"/>
              </a:tabLst>
            </a:pPr>
            <a:endParaRPr b="0" lang="en-US" sz="2000" spc="-1" strike="noStrike">
              <a:solidFill>
                <a:srgbClr val="000000"/>
              </a:solidFill>
              <a:latin typeface="Arial"/>
            </a:endParaRPr>
          </a:p>
          <a:p>
            <a:pPr marL="432000" indent="0">
              <a:lnSpc>
                <a:spcPct val="90000"/>
              </a:lnSpc>
              <a:spcBef>
                <a:spcPts val="1134"/>
              </a:spcBef>
              <a:buNone/>
              <a:tabLst>
                <a:tab algn="l" pos="0"/>
              </a:tabLst>
            </a:pPr>
            <a:endParaRPr b="0" lang="en-US"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2" name="PlaceHolder 1"/>
          <p:cNvSpPr>
            <a:spLocks noGrp="1"/>
          </p:cNvSpPr>
          <p:nvPr>
            <p:ph/>
          </p:nvPr>
        </p:nvSpPr>
        <p:spPr>
          <a:xfrm>
            <a:off x="268560" y="1147320"/>
            <a:ext cx="11670120" cy="5618160"/>
          </a:xfrm>
          <a:prstGeom prst="rect">
            <a:avLst/>
          </a:prstGeom>
          <a:noFill/>
          <a:ln w="0">
            <a:noFill/>
          </a:ln>
        </p:spPr>
        <p:txBody>
          <a:bodyPr lIns="91440" rIns="91440" tIns="45720" bIns="45720" anchor="t">
            <a:noAutofit/>
          </a:bodyPr>
          <a:p>
            <a:pPr marL="432000" indent="0">
              <a:lnSpc>
                <a:spcPct val="90000"/>
              </a:lnSpc>
              <a:spcBef>
                <a:spcPts val="1417"/>
              </a:spcBef>
              <a:buNone/>
              <a:tabLst>
                <a:tab algn="l" pos="0"/>
              </a:tabLst>
            </a:pPr>
            <a:r>
              <a:rPr b="1" lang="en-US" sz="2800" spc="-1" strike="noStrike">
                <a:solidFill>
                  <a:schemeClr val="dk1"/>
                </a:solidFill>
                <a:latin typeface="Calibri"/>
              </a:rPr>
              <a:t>When are X-rays helpful? </a:t>
            </a:r>
            <a:endParaRPr b="0" lang="en-US" sz="28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tabLst>
                <a:tab algn="l" pos="0"/>
              </a:tabLst>
            </a:pPr>
            <a:r>
              <a:rPr b="1" lang="en-US" sz="2800" spc="-1" strike="noStrike">
                <a:solidFill>
                  <a:schemeClr val="dk1"/>
                </a:solidFill>
                <a:latin typeface="Calibri"/>
              </a:rPr>
              <a:t>Concern for fracture </a:t>
            </a:r>
            <a:endParaRPr b="0" lang="en-US" sz="28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tabLst>
                <a:tab algn="l" pos="0"/>
              </a:tabLst>
            </a:pPr>
            <a:r>
              <a:rPr b="1" lang="en-US" sz="2800" spc="-1" strike="noStrike">
                <a:solidFill>
                  <a:schemeClr val="dk1"/>
                </a:solidFill>
                <a:latin typeface="Calibri"/>
              </a:rPr>
              <a:t>Chronic symptoms present &gt;6-12 weeks</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Determine if osteoarthritis is present and severity </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Look for changes consistent with chronic inflammation </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Disease specific Xray findings: Gout, Pseudogout  </a:t>
            </a:r>
            <a:endParaRPr b="0" lang="en-US" sz="2000" spc="-1" strike="noStrike">
              <a:solidFill>
                <a:srgbClr val="000000"/>
              </a:solidFill>
              <a:latin typeface="Arial"/>
            </a:endParaRPr>
          </a:p>
          <a:p>
            <a:pPr marL="432000" indent="-324000">
              <a:lnSpc>
                <a:spcPct val="90000"/>
              </a:lnSpc>
              <a:spcBef>
                <a:spcPts val="1134"/>
              </a:spcBef>
              <a:buClr>
                <a:srgbClr val="000000"/>
              </a:buClr>
              <a:buSzPct val="45000"/>
              <a:buFont typeface="Wingdings" charset="2"/>
              <a:buChar char=""/>
              <a:tabLst>
                <a:tab algn="l" pos="0"/>
              </a:tabLst>
            </a:pPr>
            <a:r>
              <a:rPr b="1" lang="en-US" sz="2800" spc="-1" strike="noStrike">
                <a:solidFill>
                  <a:schemeClr val="dk1"/>
                </a:solidFill>
                <a:latin typeface="Calibri"/>
              </a:rPr>
              <a:t>Include a Radiology order note with patient symptoms, your differential Dx and what you want them to comment on. </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a:t>
            </a:r>
            <a:r>
              <a:rPr b="1" lang="en-US" sz="2000" spc="-1" strike="noStrike">
                <a:solidFill>
                  <a:schemeClr val="dk1"/>
                </a:solidFill>
                <a:latin typeface="Calibri"/>
              </a:rPr>
              <a:t>chronic knee pain, intermittent swelling, please assess degree of OA, chrondrocalcinosis”</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a:t>
            </a:r>
            <a:r>
              <a:rPr b="1" lang="en-US" sz="2000" spc="-1" strike="noStrike">
                <a:solidFill>
                  <a:schemeClr val="dk1"/>
                </a:solidFill>
                <a:latin typeface="Calibri"/>
              </a:rPr>
              <a:t>6 weeks of b/l hand pain, variable swelling. Please assess DJD, central vs marginal erosions”</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a:t>
            </a:r>
            <a:r>
              <a:rPr b="1" lang="en-US" sz="2000" spc="-1" strike="noStrike">
                <a:solidFill>
                  <a:schemeClr val="dk1"/>
                </a:solidFill>
                <a:latin typeface="Calibri"/>
              </a:rPr>
              <a:t>chronic low back pain, AM stiffness. degenerative changes vs inflammatory SpA / sacroiliitis </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2000" spc="-1" strike="noStrike">
                <a:solidFill>
                  <a:schemeClr val="dk1"/>
                </a:solidFill>
                <a:latin typeface="Calibri"/>
              </a:rPr>
              <a:t>“</a:t>
            </a:r>
            <a:r>
              <a:rPr b="1" lang="en-US" sz="2000" spc="-1" strike="noStrike">
                <a:solidFill>
                  <a:schemeClr val="dk1"/>
                </a:solidFill>
                <a:latin typeface="Calibri"/>
              </a:rPr>
              <a:t>Recurrent toe pain and swelling. OA vs gout”     </a:t>
            </a:r>
            <a:endParaRPr b="0" lang="en-US"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7" name="PlaceHolder 1"/>
          <p:cNvSpPr>
            <a:spLocks noGrp="1"/>
          </p:cNvSpPr>
          <p:nvPr>
            <p:ph/>
          </p:nvPr>
        </p:nvSpPr>
        <p:spPr>
          <a:xfrm>
            <a:off x="361080" y="1331280"/>
            <a:ext cx="11549880" cy="5278320"/>
          </a:xfrm>
          <a:prstGeom prst="rect">
            <a:avLst/>
          </a:prstGeom>
          <a:noFill/>
          <a:ln w="0">
            <a:noFill/>
          </a:ln>
        </p:spPr>
        <p:txBody>
          <a:bodyPr lIns="91440" rIns="91440" tIns="45720" bIns="45720" anchor="t">
            <a:normAutofit/>
          </a:bodyPr>
          <a:p>
            <a:pPr indent="0">
              <a:spcBef>
                <a:spcPts val="1417"/>
              </a:spcBef>
              <a:buNone/>
            </a:pPr>
            <a:endParaRPr b="0" lang="en-US" sz="1800" spc="-1" strike="noStrike">
              <a:solidFill>
                <a:srgbClr val="000000"/>
              </a:solidFill>
              <a:latin typeface="Arial"/>
            </a:endParaRPr>
          </a:p>
        </p:txBody>
      </p:sp>
      <p:sp>
        <p:nvSpPr>
          <p:cNvPr id="58" name="PlaceHolder 2"/>
          <p:cNvSpPr>
            <a:spLocks noGrp="1"/>
          </p:cNvSpPr>
          <p:nvPr>
            <p:ph type="title"/>
          </p:nvPr>
        </p:nvSpPr>
        <p:spPr>
          <a:xfrm>
            <a:off x="153720" y="1113840"/>
            <a:ext cx="10514520" cy="593280"/>
          </a:xfrm>
          <a:prstGeom prst="rect">
            <a:avLst/>
          </a:prstGeom>
          <a:noFill/>
          <a:ln w="0">
            <a:noFill/>
          </a:ln>
        </p:spPr>
        <p:txBody>
          <a:bodyPr lIns="91440" rIns="91440" tIns="45720" bIns="45720" anchor="ctr">
            <a:normAutofit fontScale="83888"/>
          </a:bodyPr>
          <a:p>
            <a:pPr indent="0" defTabSz="914400">
              <a:lnSpc>
                <a:spcPct val="90000"/>
              </a:lnSpc>
              <a:buNone/>
              <a:tabLst>
                <a:tab algn="l" pos="0"/>
              </a:tabLst>
            </a:pPr>
            <a:r>
              <a:rPr b="0" lang="en-US" sz="4400" spc="-1" strike="noStrike">
                <a:solidFill>
                  <a:schemeClr val="dk1"/>
                </a:solidFill>
                <a:latin typeface="Calibri Light"/>
              </a:rPr>
              <a:t>Claiming CME</a:t>
            </a:r>
            <a:endParaRPr b="0" lang="en-US" sz="4400" spc="-1" strike="noStrike">
              <a:solidFill>
                <a:srgbClr val="000000"/>
              </a:solidFill>
              <a:latin typeface="Arial"/>
            </a:endParaRPr>
          </a:p>
        </p:txBody>
      </p:sp>
      <p:sp>
        <p:nvSpPr>
          <p:cNvPr id="59" name="Content Placeholder 2"/>
          <p:cNvSpPr/>
          <p:nvPr/>
        </p:nvSpPr>
        <p:spPr>
          <a:xfrm>
            <a:off x="155520" y="1828800"/>
            <a:ext cx="5376960" cy="5135760"/>
          </a:xfrm>
          <a:prstGeom prst="rect">
            <a:avLst/>
          </a:prstGeom>
          <a:noFill/>
          <a:ln w="0">
            <a:noFill/>
          </a:ln>
        </p:spPr>
        <p:style>
          <a:lnRef idx="0"/>
          <a:fillRef idx="0"/>
          <a:effectRef idx="0"/>
          <a:fontRef idx="minor"/>
        </p:style>
        <p:txBody>
          <a:bodyPr lIns="90000" rIns="90000" tIns="45000" bIns="45000" anchor="ctr">
            <a:normAutofit/>
          </a:bodyPr>
          <a:p>
            <a:pPr marL="457200" indent="-457200" defTabSz="914400">
              <a:lnSpc>
                <a:spcPct val="100000"/>
              </a:lnSpc>
              <a:buClr>
                <a:srgbClr val="000000"/>
              </a:buClr>
              <a:buFont typeface="Calibri Light"/>
              <a:buAutoNum type="arabicPeriod"/>
            </a:pPr>
            <a:r>
              <a:rPr b="0" lang="en-US" sz="2000" spc="-1" strike="noStrike">
                <a:solidFill>
                  <a:schemeClr val="dk1">
                    <a:lumMod val="75000"/>
                    <a:lumOff val="25000"/>
                  </a:schemeClr>
                </a:solidFill>
                <a:latin typeface="Calibri"/>
              </a:rPr>
              <a:t>Create an account on </a:t>
            </a:r>
            <a:r>
              <a:rPr b="1" lang="en-US" sz="2000" spc="-1" strike="noStrike" u="sng">
                <a:solidFill>
                  <a:schemeClr val="dk1">
                    <a:lumMod val="75000"/>
                    <a:lumOff val="25000"/>
                  </a:schemeClr>
                </a:solidFill>
                <a:uFillTx/>
                <a:latin typeface="Calibri"/>
                <a:hlinkClick r:id="rId2"/>
              </a:rPr>
              <a:t>Weitzman </a:t>
            </a:r>
            <a:r>
              <a:rPr b="1" lang="en-US" sz="2000" spc="-1" strike="noStrike" u="sng">
                <a:solidFill>
                  <a:schemeClr val="dk1">
                    <a:lumMod val="75000"/>
                    <a:lumOff val="25000"/>
                  </a:schemeClr>
                </a:solidFill>
                <a:uFillTx/>
                <a:latin typeface="Calibri"/>
                <a:hlinkClick r:id="rId3"/>
              </a:rPr>
              <a:t>Education Platform</a:t>
            </a:r>
            <a:r>
              <a:rPr b="1" lang="en-US" sz="2000" spc="-1" strike="noStrike">
                <a:solidFill>
                  <a:schemeClr val="dk1">
                    <a:lumMod val="75000"/>
                    <a:lumOff val="25000"/>
                  </a:schemeClr>
                </a:solidFill>
                <a:latin typeface="Calibri"/>
              </a:rPr>
              <a:t> </a:t>
            </a:r>
            <a:r>
              <a:rPr b="0" lang="en-US" sz="2000" spc="-1" strike="noStrike">
                <a:solidFill>
                  <a:schemeClr val="dk1">
                    <a:lumMod val="75000"/>
                    <a:lumOff val="25000"/>
                  </a:schemeClr>
                </a:solidFill>
                <a:latin typeface="Calibri"/>
              </a:rPr>
              <a:t>if you do not have one already.</a:t>
            </a:r>
            <a:endParaRPr b="0" lang="en-US" sz="2000" spc="-1" strike="noStrike">
              <a:solidFill>
                <a:srgbClr val="000000"/>
              </a:solidFill>
              <a:latin typeface="Arial"/>
            </a:endParaRPr>
          </a:p>
          <a:p>
            <a:pPr marL="457200" indent="-457200" defTabSz="914400">
              <a:lnSpc>
                <a:spcPct val="100000"/>
              </a:lnSpc>
              <a:buClr>
                <a:srgbClr val="000000"/>
              </a:buClr>
              <a:buFont typeface="Calibri Light"/>
              <a:buAutoNum type="arabicPeriod"/>
            </a:pPr>
            <a:r>
              <a:rPr b="0" lang="en-US" sz="2000" spc="-1" strike="noStrike">
                <a:solidFill>
                  <a:schemeClr val="dk1">
                    <a:lumMod val="75000"/>
                    <a:lumOff val="25000"/>
                  </a:schemeClr>
                </a:solidFill>
                <a:latin typeface="Calibri"/>
              </a:rPr>
              <a:t>Navigate to activity: </a:t>
            </a:r>
            <a:r>
              <a:rPr b="1" lang="en-US" sz="2000" spc="-1" strike="noStrike" u="sng">
                <a:solidFill>
                  <a:schemeClr val="dk1">
                    <a:lumMod val="75000"/>
                    <a:lumOff val="25000"/>
                  </a:schemeClr>
                </a:solidFill>
                <a:uFillTx/>
                <a:latin typeface="Calibri"/>
                <a:hlinkClick r:id="rId4"/>
              </a:rPr>
              <a:t>ConferMED Educational Didactics Sessions 2025</a:t>
            </a:r>
            <a:endParaRPr b="0" lang="en-US" sz="2000" spc="-1" strike="noStrike">
              <a:solidFill>
                <a:srgbClr val="000000"/>
              </a:solidFill>
              <a:latin typeface="Arial"/>
            </a:endParaRPr>
          </a:p>
          <a:p>
            <a:pPr marL="457200" indent="-457200" defTabSz="914400">
              <a:lnSpc>
                <a:spcPct val="100000"/>
              </a:lnSpc>
              <a:buClr>
                <a:srgbClr val="000000"/>
              </a:buClr>
              <a:buFont typeface="Calibri Light"/>
              <a:buAutoNum type="arabicPeriod"/>
            </a:pPr>
            <a:r>
              <a:rPr b="0" lang="en-US" sz="2000" spc="-1" strike="noStrike">
                <a:solidFill>
                  <a:schemeClr val="dk1">
                    <a:lumMod val="75000"/>
                    <a:lumOff val="25000"/>
                  </a:schemeClr>
                </a:solidFill>
                <a:latin typeface="Calibri"/>
              </a:rPr>
              <a:t>Under Register, select session you attended. Within that session, select Continue to navigate to activity instructions.</a:t>
            </a:r>
            <a:endParaRPr b="0" lang="en-US" sz="2000" spc="-1" strike="noStrike">
              <a:solidFill>
                <a:srgbClr val="000000"/>
              </a:solidFill>
              <a:latin typeface="Arial"/>
            </a:endParaRPr>
          </a:p>
          <a:p>
            <a:pPr marL="457200" indent="-457200" defTabSz="914400">
              <a:lnSpc>
                <a:spcPct val="100000"/>
              </a:lnSpc>
              <a:buClr>
                <a:srgbClr val="000000"/>
              </a:buClr>
              <a:buFont typeface="Calibri Light"/>
              <a:buAutoNum type="arabicPeriod"/>
            </a:pPr>
            <a:r>
              <a:rPr b="0" lang="en-US" sz="2000" spc="-1" strike="noStrike">
                <a:solidFill>
                  <a:schemeClr val="dk1">
                    <a:lumMod val="75000"/>
                    <a:lumOff val="25000"/>
                  </a:schemeClr>
                </a:solidFill>
                <a:latin typeface="Calibri"/>
              </a:rPr>
              <a:t>Select the </a:t>
            </a:r>
            <a:r>
              <a:rPr b="1" lang="en-US" sz="2000" spc="-1" strike="noStrike">
                <a:solidFill>
                  <a:schemeClr val="dk1">
                    <a:lumMod val="75000"/>
                    <a:lumOff val="25000"/>
                  </a:schemeClr>
                </a:solidFill>
                <a:latin typeface="Calibri"/>
              </a:rPr>
              <a:t>Start Activity or Session Evaluation</a:t>
            </a:r>
            <a:r>
              <a:rPr b="0" lang="en-US" sz="2000" spc="-1" strike="noStrike">
                <a:solidFill>
                  <a:schemeClr val="dk1">
                    <a:lumMod val="75000"/>
                    <a:lumOff val="25000"/>
                  </a:schemeClr>
                </a:solidFill>
                <a:latin typeface="Calibri"/>
              </a:rPr>
              <a:t> in the left-hand navigation bar. </a:t>
            </a:r>
            <a:endParaRPr b="0" lang="en-US" sz="2000" spc="-1" strike="noStrike">
              <a:solidFill>
                <a:srgbClr val="000000"/>
              </a:solidFill>
              <a:latin typeface="Arial"/>
            </a:endParaRPr>
          </a:p>
          <a:p>
            <a:pPr marL="457200" indent="-457200" defTabSz="914400">
              <a:lnSpc>
                <a:spcPct val="100000"/>
              </a:lnSpc>
              <a:buClr>
                <a:srgbClr val="000000"/>
              </a:buClr>
              <a:buFont typeface="Calibri Light"/>
              <a:buAutoNum type="arabicPeriod"/>
            </a:pPr>
            <a:r>
              <a:rPr b="0" lang="en-US" sz="2000" spc="-1" strike="noStrike">
                <a:solidFill>
                  <a:schemeClr val="dk1">
                    <a:lumMod val="75000"/>
                    <a:lumOff val="25000"/>
                  </a:schemeClr>
                </a:solidFill>
                <a:latin typeface="Calibri"/>
              </a:rPr>
              <a:t>Complete the session evaluation and select the </a:t>
            </a:r>
            <a:r>
              <a:rPr b="1" lang="en-US" sz="2000" spc="-1" strike="noStrike">
                <a:solidFill>
                  <a:schemeClr val="dk1">
                    <a:lumMod val="75000"/>
                    <a:lumOff val="25000"/>
                  </a:schemeClr>
                </a:solidFill>
                <a:latin typeface="Calibri"/>
              </a:rPr>
              <a:t>Submit </a:t>
            </a:r>
            <a:r>
              <a:rPr b="0" lang="en-US" sz="2000" spc="-1" strike="noStrike">
                <a:solidFill>
                  <a:schemeClr val="dk1">
                    <a:lumMod val="75000"/>
                    <a:lumOff val="25000"/>
                  </a:schemeClr>
                </a:solidFill>
                <a:latin typeface="Calibri"/>
              </a:rPr>
              <a:t>at the bottom of the evaluation.</a:t>
            </a:r>
            <a:endParaRPr b="0" lang="en-US" sz="2000" spc="-1" strike="noStrike">
              <a:solidFill>
                <a:srgbClr val="000000"/>
              </a:solidFill>
              <a:latin typeface="Arial"/>
            </a:endParaRPr>
          </a:p>
          <a:p>
            <a:pPr marL="457200" indent="-457200" defTabSz="914400">
              <a:lnSpc>
                <a:spcPct val="100000"/>
              </a:lnSpc>
              <a:buClr>
                <a:srgbClr val="000000"/>
              </a:buClr>
              <a:buFont typeface="Calibri Light"/>
              <a:buAutoNum type="arabicPeriod"/>
            </a:pPr>
            <a:r>
              <a:rPr b="0" lang="en-US" sz="2000" spc="-1" strike="noStrike">
                <a:solidFill>
                  <a:schemeClr val="dk1">
                    <a:lumMod val="75000"/>
                    <a:lumOff val="25000"/>
                  </a:schemeClr>
                </a:solidFill>
                <a:latin typeface="Calibri"/>
              </a:rPr>
              <a:t>You will be able to view your credits awarded and download your certificate. </a:t>
            </a:r>
            <a:endParaRPr b="0" lang="en-US" sz="2000" spc="-1" strike="noStrike">
              <a:solidFill>
                <a:srgbClr val="000000"/>
              </a:solidFill>
              <a:latin typeface="Arial"/>
            </a:endParaRPr>
          </a:p>
          <a:p>
            <a:pPr defTabSz="914400">
              <a:lnSpc>
                <a:spcPct val="100000"/>
              </a:lnSpc>
            </a:pPr>
            <a:endParaRPr b="0" lang="en-US" sz="1200" spc="-1" strike="noStrike">
              <a:solidFill>
                <a:srgbClr val="000000"/>
              </a:solidFill>
              <a:latin typeface="Arial"/>
            </a:endParaRPr>
          </a:p>
        </p:txBody>
      </p:sp>
      <p:pic>
        <p:nvPicPr>
          <p:cNvPr id="60" name="Picture 6" descr=""/>
          <p:cNvPicPr/>
          <p:nvPr/>
        </p:nvPicPr>
        <p:blipFill>
          <a:blip r:embed="rId5"/>
          <a:stretch/>
        </p:blipFill>
        <p:spPr>
          <a:xfrm>
            <a:off x="5721840" y="1857600"/>
            <a:ext cx="6146280" cy="3836520"/>
          </a:xfrm>
          <a:prstGeom prst="rect">
            <a:avLst/>
          </a:prstGeom>
          <a:ln w="28575">
            <a:solidFill>
              <a:srgbClr val="2b4b1b"/>
            </a:solidFill>
            <a:round/>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3" name="PlaceHolder 1"/>
          <p:cNvSpPr>
            <a:spLocks noGrp="1"/>
          </p:cNvSpPr>
          <p:nvPr>
            <p:ph/>
          </p:nvPr>
        </p:nvSpPr>
        <p:spPr>
          <a:xfrm>
            <a:off x="268560" y="1147320"/>
            <a:ext cx="11670120" cy="5618160"/>
          </a:xfrm>
          <a:prstGeom prst="rect">
            <a:avLst/>
          </a:prstGeom>
          <a:noFill/>
          <a:ln w="0">
            <a:noFill/>
          </a:ln>
        </p:spPr>
        <p:txBody>
          <a:bodyPr lIns="91440" rIns="91440" tIns="45720" bIns="45720" anchor="t">
            <a:noAutofit/>
          </a:bodyPr>
          <a:p>
            <a:pPr marL="432000" indent="0">
              <a:lnSpc>
                <a:spcPct val="90000"/>
              </a:lnSpc>
              <a:spcBef>
                <a:spcPts val="1417"/>
              </a:spcBef>
              <a:buNone/>
              <a:tabLst>
                <a:tab algn="l" pos="0"/>
              </a:tabLst>
            </a:pPr>
            <a:endParaRPr b="0" lang="en-US" sz="2800" spc="-1" strike="noStrike">
              <a:solidFill>
                <a:srgbClr val="000000"/>
              </a:solidFill>
              <a:latin typeface="Arial"/>
            </a:endParaRPr>
          </a:p>
          <a:p>
            <a:pPr marL="432000" indent="0">
              <a:lnSpc>
                <a:spcPct val="90000"/>
              </a:lnSpc>
              <a:spcBef>
                <a:spcPts val="1417"/>
              </a:spcBef>
              <a:buNone/>
              <a:tabLst>
                <a:tab algn="l" pos="0"/>
              </a:tabLst>
            </a:pPr>
            <a:r>
              <a:rPr b="1" lang="en-US" sz="2800" spc="-1" strike="noStrike">
                <a:solidFill>
                  <a:schemeClr val="dk1"/>
                </a:solidFill>
                <a:latin typeface="Calibri"/>
              </a:rPr>
              <a:t>Rheumatology Pearls and Pitfalls</a:t>
            </a:r>
            <a:endParaRPr b="0" lang="en-US" sz="2800" spc="-1" strike="noStrike">
              <a:solidFill>
                <a:srgbClr val="000000"/>
              </a:solidFill>
              <a:latin typeface="Arial"/>
            </a:endParaRPr>
          </a:p>
          <a:p>
            <a:pPr marL="432000" indent="0">
              <a:lnSpc>
                <a:spcPct val="90000"/>
              </a:lnSpc>
              <a:spcBef>
                <a:spcPts val="1417"/>
              </a:spcBef>
              <a:buNone/>
              <a:tabLst>
                <a:tab algn="l" pos="0"/>
              </a:tabLst>
            </a:pPr>
            <a:r>
              <a:rPr b="1" lang="en-US" sz="2800" spc="-1" strike="noStrike">
                <a:solidFill>
                  <a:schemeClr val="dk1"/>
                </a:solidFill>
                <a:latin typeface="Calibri"/>
              </a:rPr>
              <a:t>Rheumatoid Arthritis </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Rheumatoid Arthritis is NOT a lab-based diagnosis</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20% of patients with RA are RF and CCP antibody negative</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Symptoms must be present for &gt;6 weeks for a diagnosis</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Damage on X-rays may be seen as early as 12-16 weeks of active inflammation</a:t>
            </a:r>
            <a:endParaRPr b="0" lang="en-US" sz="2000" spc="-1" strike="noStrike">
              <a:solidFill>
                <a:srgbClr val="000000"/>
              </a:solidFill>
              <a:latin typeface="Arial"/>
            </a:endParaRPr>
          </a:p>
          <a:p>
            <a:pPr marL="864000" indent="0">
              <a:lnSpc>
                <a:spcPct val="90000"/>
              </a:lnSpc>
              <a:spcBef>
                <a:spcPts val="1134"/>
              </a:spcBef>
              <a:buNone/>
              <a:tabLst>
                <a:tab algn="l" pos="0"/>
              </a:tabLst>
            </a:pP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Untreated OSA is a surprisingly common mimic → fluid retention and pain amplification</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Osteoarthritis can cause synovitis (Inflammatory OA, Erosive OA) </a:t>
            </a:r>
            <a:endParaRPr b="0" lang="en-US" sz="2000" spc="-1" strike="noStrike">
              <a:solidFill>
                <a:srgbClr val="000000"/>
              </a:solidFill>
              <a:latin typeface="Arial"/>
            </a:endParaRPr>
          </a:p>
          <a:p>
            <a:pPr marL="864000" indent="0">
              <a:lnSpc>
                <a:spcPct val="90000"/>
              </a:lnSpc>
              <a:spcBef>
                <a:spcPts val="1134"/>
              </a:spcBef>
              <a:buNone/>
              <a:tabLst>
                <a:tab algn="l" pos="0"/>
              </a:tabLst>
            </a:pPr>
            <a:endParaRPr b="0" lang="en-US"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4" name="PlaceHolder 1"/>
          <p:cNvSpPr>
            <a:spLocks noGrp="1"/>
          </p:cNvSpPr>
          <p:nvPr>
            <p:ph/>
          </p:nvPr>
        </p:nvSpPr>
        <p:spPr>
          <a:xfrm>
            <a:off x="268560" y="1147320"/>
            <a:ext cx="11670120" cy="5618160"/>
          </a:xfrm>
          <a:prstGeom prst="rect">
            <a:avLst/>
          </a:prstGeom>
          <a:noFill/>
          <a:ln w="0">
            <a:noFill/>
          </a:ln>
        </p:spPr>
        <p:txBody>
          <a:bodyPr lIns="91440" rIns="91440" tIns="45720" bIns="45720" anchor="t">
            <a:noAutofit/>
          </a:bodyPr>
          <a:p>
            <a:pPr marL="432000" indent="0">
              <a:lnSpc>
                <a:spcPct val="90000"/>
              </a:lnSpc>
              <a:spcBef>
                <a:spcPts val="1417"/>
              </a:spcBef>
              <a:buNone/>
              <a:tabLst>
                <a:tab algn="l" pos="0"/>
              </a:tabLst>
            </a:pPr>
            <a:endParaRPr b="0" lang="en-US" sz="2800" spc="-1" strike="noStrike">
              <a:solidFill>
                <a:srgbClr val="000000"/>
              </a:solidFill>
              <a:latin typeface="Arial"/>
            </a:endParaRPr>
          </a:p>
          <a:p>
            <a:pPr marL="432000" indent="0">
              <a:lnSpc>
                <a:spcPct val="90000"/>
              </a:lnSpc>
              <a:spcBef>
                <a:spcPts val="1417"/>
              </a:spcBef>
              <a:buNone/>
              <a:tabLst>
                <a:tab algn="l" pos="0"/>
              </a:tabLst>
            </a:pPr>
            <a:r>
              <a:rPr b="1" lang="en-US" sz="2800" spc="-1" strike="noStrike">
                <a:solidFill>
                  <a:schemeClr val="dk1"/>
                </a:solidFill>
                <a:latin typeface="Calibri"/>
              </a:rPr>
              <a:t>Rheumatology Pearls and Pitfalls</a:t>
            </a:r>
            <a:endParaRPr b="0" lang="en-US" sz="2800" spc="-1" strike="noStrike">
              <a:solidFill>
                <a:srgbClr val="000000"/>
              </a:solidFill>
              <a:latin typeface="Arial"/>
            </a:endParaRPr>
          </a:p>
          <a:p>
            <a:pPr marL="432000" indent="0">
              <a:lnSpc>
                <a:spcPct val="90000"/>
              </a:lnSpc>
              <a:spcBef>
                <a:spcPts val="1417"/>
              </a:spcBef>
              <a:buNone/>
              <a:tabLst>
                <a:tab algn="l" pos="0"/>
              </a:tabLst>
            </a:pPr>
            <a:r>
              <a:rPr b="1" lang="en-US" sz="2800" spc="-1" strike="noStrike">
                <a:solidFill>
                  <a:schemeClr val="dk1"/>
                </a:solidFill>
                <a:latin typeface="Calibri"/>
              </a:rPr>
              <a:t>Inflammatory Spondyloarthopathy </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Ankylosing Spondylitis, Psoriatic Arthritis, IBD-associated arthritis </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Review both personal and family history: Psoriasis, Inflammatory Eye disease (uveitis, episcleritis), Inflammatory bowel disease</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Chronic low back pain with onset &lt;age 45, usually much younger. Present daily.  Consistently improves with activity, stretching. </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Look for sacroiliitis</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Expect at least a partial positive response to NSAIDs</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May not respond well to corticosteroid </a:t>
            </a:r>
            <a:endParaRPr b="0" lang="en-US" sz="20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0" lang="en-US" sz="2000" spc="-1" strike="noStrike">
                <a:solidFill>
                  <a:schemeClr val="dk1"/>
                </a:solidFill>
                <a:latin typeface="Calibri"/>
              </a:rPr>
              <a:t>HLAB27 Antigen is never diagnostic, but does increase suspicion </a:t>
            </a:r>
            <a:endParaRPr b="0" lang="en-US"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5" name="Content Placeholder 6"/>
          <p:cNvSpPr/>
          <p:nvPr/>
        </p:nvSpPr>
        <p:spPr>
          <a:xfrm>
            <a:off x="268920" y="1147320"/>
            <a:ext cx="11670120" cy="56181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800" spc="-1" strike="noStrike">
                <a:solidFill>
                  <a:schemeClr val="dk1"/>
                </a:solidFill>
                <a:latin typeface="Calibri"/>
              </a:rPr>
              <a:t>Key References</a:t>
            </a:r>
            <a:endParaRPr b="0" lang="en-US" sz="2800" spc="-1" strike="noStrike">
              <a:solidFill>
                <a:srgbClr val="000000"/>
              </a:solidFill>
              <a:latin typeface="Arial"/>
            </a:endParaRPr>
          </a:p>
          <a:p>
            <a:pPr marL="432000" indent="-324000">
              <a:lnSpc>
                <a:spcPct val="90000"/>
              </a:lnSpc>
              <a:spcBef>
                <a:spcPts val="1191"/>
              </a:spcBef>
              <a:spcAft>
                <a:spcPts val="992"/>
              </a:spcAft>
              <a:buClr>
                <a:srgbClr val="000000"/>
              </a:buClr>
              <a:buSzPct val="45000"/>
              <a:buFont typeface="Wingdings" charset="2"/>
              <a:buChar char=""/>
            </a:pPr>
            <a:r>
              <a:rPr b="0" lang="en-US" sz="1000" spc="-1" strike="noStrike">
                <a:solidFill>
                  <a:schemeClr val="dk1"/>
                </a:solidFill>
                <a:latin typeface="Calibri"/>
              </a:rPr>
              <a:t> </a:t>
            </a:r>
            <a:r>
              <a:rPr b="0" lang="en-US" sz="1000" spc="-1" strike="noStrike">
                <a:solidFill>
                  <a:schemeClr val="dk1"/>
                </a:solidFill>
                <a:latin typeface="Calibri"/>
              </a:rPr>
              <a:t>Abend AH, He I, Bahroos N, Christianakis S, Crew AB, Wise LM, Lipori GP, He X, Murphy SN, Herrick CD, Avasarala J, Weiner MG, Zelko JS, Matute-Arcos E, Abajian M, Payne PR, Lai AM, Davis HA, Hoberg AA, Ortman CE, Gode AD, Taylor BW, Osinski KI, Di Florio DN, Rose NR, Miller FW, Tsokos GC, Fairweather D. Estimation of prevalence of autoimmune diseases in the United States using electronic health record data. J Clin Invest. 2024 Dec 12;135(4)  </a:t>
            </a:r>
            <a:endParaRPr b="0" lang="en-US" sz="1000" spc="-1" strike="noStrike">
              <a:solidFill>
                <a:srgbClr val="000000"/>
              </a:solidFill>
              <a:latin typeface="Arial"/>
            </a:endParaRPr>
          </a:p>
          <a:p>
            <a:pPr marL="432000" indent="-324000">
              <a:lnSpc>
                <a:spcPct val="90000"/>
              </a:lnSpc>
              <a:spcBef>
                <a:spcPts val="1191"/>
              </a:spcBef>
              <a:spcAft>
                <a:spcPts val="992"/>
              </a:spcAft>
              <a:buClr>
                <a:srgbClr val="000000"/>
              </a:buClr>
              <a:buSzPct val="45000"/>
              <a:buFont typeface="Wingdings" charset="2"/>
              <a:buChar char=""/>
            </a:pPr>
            <a:r>
              <a:rPr b="0" lang="en-US" sz="1000" spc="-1" strike="noStrike">
                <a:solidFill>
                  <a:schemeClr val="dk1"/>
                </a:solidFill>
                <a:latin typeface="Calibri"/>
              </a:rPr>
              <a:t>Jafarzadeh SR, Felson DT. Updated Estimates Suggest a Much Higher Prevalence of Arthritis in United States Adults Than Previous Ones. Arthritis Rheumatol. 2018 Feb;70(2):185-192. doi: 10.1002/art.40355. Epub 2018 Jan 3.Urgent or Not?</a:t>
            </a:r>
            <a:endParaRPr b="0" lang="en-US" sz="1000" spc="-1" strike="noStrike">
              <a:solidFill>
                <a:srgbClr val="000000"/>
              </a:solidFill>
              <a:latin typeface="Arial"/>
            </a:endParaRPr>
          </a:p>
          <a:p>
            <a:pPr marL="432000" indent="-324000">
              <a:lnSpc>
                <a:spcPct val="90000"/>
              </a:lnSpc>
              <a:spcBef>
                <a:spcPts val="1191"/>
              </a:spcBef>
              <a:spcAft>
                <a:spcPts val="992"/>
              </a:spcAft>
              <a:buClr>
                <a:srgbClr val="000000"/>
              </a:buClr>
              <a:buSzPct val="45000"/>
              <a:buFont typeface="Wingdings" charset="2"/>
              <a:buChar char=""/>
            </a:pPr>
            <a:r>
              <a:rPr b="0" lang="en-US" sz="1000" spc="-1" strike="noStrike">
                <a:solidFill>
                  <a:schemeClr val="dk1"/>
                </a:solidFill>
                <a:latin typeface="Calibri"/>
              </a:rPr>
              <a:t>Barbour KE, Helmick CG, Boring M, Brady TJ. Vital Signs: Prevalence of Doctor-Diagnosed Arthritis and Arthritis-Attributable Activity Limitation - United States, 2013-2015. MMWR Morb Mortal Wkly Rep. 2017 Mar 10;66(9):246-253.</a:t>
            </a:r>
            <a:endParaRPr b="0" lang="en-US" sz="1000" spc="-1" strike="noStrike">
              <a:solidFill>
                <a:srgbClr val="000000"/>
              </a:solidFill>
              <a:latin typeface="Arial"/>
            </a:endParaRPr>
          </a:p>
          <a:p>
            <a:pPr marL="432000" indent="-324000">
              <a:lnSpc>
                <a:spcPct val="100000"/>
              </a:lnSpc>
              <a:spcBef>
                <a:spcPts val="1191"/>
              </a:spcBef>
              <a:spcAft>
                <a:spcPts val="992"/>
              </a:spcAft>
              <a:buClr>
                <a:srgbClr val="000000"/>
              </a:buClr>
              <a:buSzPct val="45000"/>
              <a:buFont typeface="Wingdings" charset="2"/>
              <a:buChar char=""/>
            </a:pPr>
            <a:r>
              <a:rPr b="0" lang="en-US" sz="1000" spc="-1" strike="noStrike">
                <a:solidFill>
                  <a:schemeClr val="dk1"/>
                </a:solidFill>
                <a:latin typeface="Calibri"/>
              </a:rPr>
              <a:t>Magrey MN, Danve AS, Ermann J, Walsh JA. Recognizing Axial Spondyloarthritis: A Guide for Primary Care. Mayo Clin Proc. 2020 Nov;95(11):2499-2508. </a:t>
            </a:r>
            <a:endParaRPr b="0" lang="en-US" sz="1000" spc="-1" strike="noStrike">
              <a:solidFill>
                <a:srgbClr val="000000"/>
              </a:solidFill>
              <a:latin typeface="Arial"/>
            </a:endParaRPr>
          </a:p>
          <a:p>
            <a:pPr marL="432000" indent="-324000">
              <a:lnSpc>
                <a:spcPct val="100000"/>
              </a:lnSpc>
              <a:spcBef>
                <a:spcPts val="1191"/>
              </a:spcBef>
              <a:spcAft>
                <a:spcPts val="992"/>
              </a:spcAft>
              <a:buClr>
                <a:srgbClr val="000000"/>
              </a:buClr>
              <a:buSzPct val="45000"/>
              <a:buFont typeface="Wingdings" charset="2"/>
              <a:buChar char=""/>
            </a:pPr>
            <a:r>
              <a:rPr b="0" lang="en-US" sz="1000" spc="-1" strike="noStrike">
                <a:solidFill>
                  <a:schemeClr val="dk1"/>
                </a:solidFill>
                <a:latin typeface="Calibri"/>
              </a:rPr>
              <a:t>Rheumatology Secrets, 4</a:t>
            </a:r>
            <a:r>
              <a:rPr b="0" lang="en-US" sz="1000" spc="-1" strike="noStrike" baseline="33000">
                <a:solidFill>
                  <a:schemeClr val="dk1"/>
                </a:solidFill>
                <a:latin typeface="Calibri"/>
              </a:rPr>
              <a:t>th</a:t>
            </a:r>
            <a:r>
              <a:rPr b="0" lang="en-US" sz="1000" spc="-1" strike="noStrike">
                <a:solidFill>
                  <a:schemeClr val="dk1"/>
                </a:solidFill>
                <a:latin typeface="Calibri"/>
              </a:rPr>
              <a:t> Edition. 2020. Editors: Sterling West MD, Jason Kolfenbach MD </a:t>
            </a:r>
            <a:endParaRPr b="0" lang="en-US" sz="1000" spc="-1" strike="noStrike">
              <a:solidFill>
                <a:srgbClr val="000000"/>
              </a:solidFill>
              <a:latin typeface="Arial"/>
            </a:endParaRPr>
          </a:p>
          <a:p>
            <a:pPr marL="432000" indent="-324000">
              <a:lnSpc>
                <a:spcPct val="100000"/>
              </a:lnSpc>
              <a:spcBef>
                <a:spcPts val="1191"/>
              </a:spcBef>
              <a:spcAft>
                <a:spcPts val="992"/>
              </a:spcAft>
              <a:buClr>
                <a:srgbClr val="000000"/>
              </a:buClr>
              <a:buSzPct val="45000"/>
              <a:buFont typeface="Wingdings" charset="2"/>
              <a:buChar char=""/>
            </a:pPr>
            <a:r>
              <a:rPr b="0" lang="en-US" sz="1000" spc="-1" strike="noStrike">
                <a:solidFill>
                  <a:schemeClr val="dk1"/>
                </a:solidFill>
                <a:latin typeface="Calibri"/>
              </a:rPr>
              <a:t>Foster ZJ, Day AL, Miller J. Polyarticular Joint Pain in Adults: Evaluation and Differential Diagnosis. Am Fam Physician. 2023 Jan;107(1):42-51. </a:t>
            </a:r>
            <a:endParaRPr b="0" lang="en-US" sz="1000" spc="-1" strike="noStrike">
              <a:solidFill>
                <a:srgbClr val="000000"/>
              </a:solidFill>
              <a:latin typeface="Arial"/>
            </a:endParaRPr>
          </a:p>
          <a:p>
            <a:pPr marL="432000" indent="-324000">
              <a:lnSpc>
                <a:spcPct val="100000"/>
              </a:lnSpc>
              <a:spcBef>
                <a:spcPts val="1191"/>
              </a:spcBef>
              <a:spcAft>
                <a:spcPts val="992"/>
              </a:spcAft>
              <a:buClr>
                <a:srgbClr val="000000"/>
              </a:buClr>
              <a:buSzPct val="45000"/>
              <a:buFont typeface="Wingdings" charset="2"/>
              <a:buChar char=""/>
            </a:pPr>
            <a:r>
              <a:rPr b="0" lang="en-US" sz="1000" spc="-1" strike="noStrike">
                <a:solidFill>
                  <a:schemeClr val="dk1"/>
                </a:solidFill>
                <a:latin typeface="Calibri"/>
              </a:rPr>
              <a:t>Rangiah S, Govender I, Badat Z. A primary care approach to the management of Arthritis. S Afr Fam Pract (2004). 2020 Feb 17;62(1):e1-e</a:t>
            </a:r>
            <a:endParaRPr b="0" lang="en-US"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6" name="Title 1"/>
          <p:cNvSpPr/>
          <p:nvPr/>
        </p:nvSpPr>
        <p:spPr>
          <a:xfrm>
            <a:off x="0" y="2734920"/>
            <a:ext cx="12191040" cy="944280"/>
          </a:xfrm>
          <a:prstGeom prst="rect">
            <a:avLst/>
          </a:prstGeom>
          <a:noFill/>
          <a:ln w="0">
            <a:noFill/>
          </a:ln>
        </p:spPr>
        <p:style>
          <a:lnRef idx="0"/>
          <a:fillRef idx="0"/>
          <a:effectRef idx="0"/>
          <a:fontRef idx="minor"/>
        </p:style>
        <p:txBody>
          <a:bodyPr lIns="0" rIns="0" tIns="0" bIns="0" anchor="t">
            <a:normAutofit/>
          </a:bodyPr>
          <a:p>
            <a:pPr algn="ctr" defTabSz="914400">
              <a:lnSpc>
                <a:spcPct val="90000"/>
              </a:lnSpc>
              <a:tabLst>
                <a:tab algn="l" pos="0"/>
              </a:tabLst>
            </a:pPr>
            <a:r>
              <a:rPr b="0" lang="en-US" sz="4400" spc="-1" strike="noStrike">
                <a:solidFill>
                  <a:srgbClr val="ffffff"/>
                </a:solidFill>
                <a:latin typeface="Calibri"/>
              </a:rPr>
              <a:t>Questions?</a:t>
            </a:r>
            <a:endParaRPr b="0" lang="en-US" sz="4400" spc="-1" strike="noStrike">
              <a:solidFill>
                <a:srgbClr val="ffffff"/>
              </a:solidFill>
              <a:latin typeface="Arial"/>
            </a:endParaRPr>
          </a:p>
        </p:txBody>
      </p:sp>
      <p:pic>
        <p:nvPicPr>
          <p:cNvPr id="107" name="Picture 4" descr=""/>
          <p:cNvPicPr/>
          <p:nvPr/>
        </p:nvPicPr>
        <p:blipFill>
          <a:blip r:embed="rId2"/>
          <a:stretch/>
        </p:blipFill>
        <p:spPr>
          <a:xfrm>
            <a:off x="4499280" y="790920"/>
            <a:ext cx="3192120" cy="14202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61" name="PlaceHolder 1"/>
          <p:cNvSpPr>
            <a:spLocks noGrp="1"/>
          </p:cNvSpPr>
          <p:nvPr>
            <p:ph/>
          </p:nvPr>
        </p:nvSpPr>
        <p:spPr>
          <a:xfrm>
            <a:off x="281160" y="1387440"/>
            <a:ext cx="14115600" cy="6795360"/>
          </a:xfrm>
          <a:prstGeom prst="rect">
            <a:avLst/>
          </a:prstGeom>
          <a:noFill/>
          <a:ln w="0">
            <a:noFill/>
          </a:ln>
        </p:spPr>
        <p:txBody>
          <a:bodyPr lIns="91440" rIns="91440" tIns="45720" bIns="45720" anchor="t">
            <a:noAutofit/>
          </a:bodyPr>
          <a:p>
            <a:pPr marL="432000" indent="0">
              <a:lnSpc>
                <a:spcPct val="90000"/>
              </a:lnSpc>
              <a:spcBef>
                <a:spcPts val="1417"/>
              </a:spcBef>
              <a:buNone/>
              <a:tabLst>
                <a:tab algn="l" pos="0"/>
              </a:tabLst>
            </a:pPr>
            <a:r>
              <a:rPr b="1" lang="en-US" sz="2400" spc="-1" strike="noStrike">
                <a:solidFill>
                  <a:schemeClr val="dk1"/>
                </a:solidFill>
                <a:latin typeface="Calibri"/>
              </a:rPr>
              <a:t>MSK pain in Primary Care  </a:t>
            </a:r>
            <a:endParaRPr b="0" lang="en-US" sz="24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tabLst>
                <a:tab algn="l" pos="0"/>
              </a:tabLst>
            </a:pPr>
            <a:r>
              <a:rPr b="1" lang="en-US" sz="2400" spc="-1" strike="noStrike">
                <a:solidFill>
                  <a:schemeClr val="dk1"/>
                </a:solidFill>
                <a:latin typeface="Calibri"/>
              </a:rPr>
              <a:t>10-20% of all primary care office visits are for MSK conditions    </a:t>
            </a:r>
            <a:endParaRPr b="0" lang="en-US" sz="24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tabLst>
                <a:tab algn="l" pos="0"/>
              </a:tabLst>
            </a:pPr>
            <a:r>
              <a:rPr b="1" lang="en-US" sz="2400" spc="-1" strike="noStrike">
                <a:solidFill>
                  <a:schemeClr val="dk1"/>
                </a:solidFill>
                <a:latin typeface="Calibri"/>
              </a:rPr>
              <a:t>25-40% of adults have some MSK condition </a:t>
            </a:r>
            <a:endParaRPr b="0" lang="en-US" sz="24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1600" spc="-1" strike="noStrike">
                <a:solidFill>
                  <a:schemeClr val="dk1"/>
                </a:solidFill>
                <a:latin typeface="Calibri"/>
              </a:rPr>
              <a:t>20+% have chronic Neck/Back pain </a:t>
            </a:r>
            <a:endParaRPr b="0" lang="en-US" sz="16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1600" spc="-1" strike="noStrike">
                <a:solidFill>
                  <a:schemeClr val="dk1"/>
                </a:solidFill>
                <a:latin typeface="Calibri"/>
              </a:rPr>
              <a:t>20+% have Osteoarthritis</a:t>
            </a:r>
            <a:endParaRPr b="0" lang="en-US" sz="16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1600" spc="-1" strike="noStrike">
                <a:solidFill>
                  <a:schemeClr val="dk1"/>
                </a:solidFill>
                <a:latin typeface="Calibri"/>
              </a:rPr>
              <a:t>Est 10-20% Tendonitis/Bursitis/Nerve compression</a:t>
            </a:r>
            <a:endParaRPr b="0" lang="en-US" sz="16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1600" spc="-1" strike="noStrike">
                <a:solidFill>
                  <a:schemeClr val="dk1"/>
                </a:solidFill>
                <a:latin typeface="Calibri"/>
              </a:rPr>
              <a:t>3-8% Fibromyalgia/Myofascial pain syndrome </a:t>
            </a:r>
            <a:endParaRPr b="0" lang="en-US" sz="16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1600" spc="-1" strike="noStrike">
                <a:solidFill>
                  <a:schemeClr val="dk1"/>
                </a:solidFill>
                <a:latin typeface="Calibri"/>
              </a:rPr>
              <a:t>5% Crystalline arthritis (gout, pseudogout)</a:t>
            </a:r>
            <a:endParaRPr b="0" lang="en-US" sz="16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1600" spc="-1" strike="noStrike">
                <a:solidFill>
                  <a:schemeClr val="dk1"/>
                </a:solidFill>
                <a:latin typeface="Calibri"/>
              </a:rPr>
              <a:t>0.7-0.8% Rheumatoid arthritis</a:t>
            </a:r>
            <a:endParaRPr b="0" lang="en-US" sz="16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1600" spc="-1" strike="noStrike">
                <a:solidFill>
                  <a:schemeClr val="dk1"/>
                </a:solidFill>
                <a:latin typeface="Calibri"/>
              </a:rPr>
              <a:t>0.2-0.3% Polymyalgia Rheumatica (PMR)  </a:t>
            </a:r>
            <a:endParaRPr b="0" lang="en-US" sz="16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tabLst>
                <a:tab algn="l" pos="0"/>
              </a:tabLst>
            </a:pPr>
            <a:r>
              <a:rPr b="1" lang="en-US" sz="1600" spc="-1" strike="noStrike">
                <a:solidFill>
                  <a:schemeClr val="dk1"/>
                </a:solidFill>
                <a:latin typeface="Calibri"/>
              </a:rPr>
              <a:t>&lt;0.1-0.3% SLE </a:t>
            </a:r>
            <a:endParaRPr b="0" lang="en-US" sz="1600" spc="-1" strike="noStrike">
              <a:solidFill>
                <a:srgbClr val="000000"/>
              </a:solidFill>
              <a:latin typeface="Arial"/>
            </a:endParaRPr>
          </a:p>
        </p:txBody>
      </p:sp>
      <p:pic>
        <p:nvPicPr>
          <p:cNvPr id="62" name="" descr=""/>
          <p:cNvPicPr/>
          <p:nvPr/>
        </p:nvPicPr>
        <p:blipFill>
          <a:blip r:embed="rId2"/>
          <a:stretch/>
        </p:blipFill>
        <p:spPr>
          <a:xfrm>
            <a:off x="7247520" y="3318480"/>
            <a:ext cx="4759560" cy="267696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63" name="PlaceHolder 1"/>
          <p:cNvSpPr>
            <a:spLocks noGrp="1"/>
          </p:cNvSpPr>
          <p:nvPr>
            <p:ph/>
          </p:nvPr>
        </p:nvSpPr>
        <p:spPr>
          <a:xfrm>
            <a:off x="58680" y="1382400"/>
            <a:ext cx="14115600" cy="6795360"/>
          </a:xfrm>
          <a:prstGeom prst="rect">
            <a:avLst/>
          </a:prstGeom>
          <a:noFill/>
          <a:ln w="0">
            <a:noFill/>
          </a:ln>
        </p:spPr>
        <p:txBody>
          <a:bodyPr lIns="91440" rIns="91440" tIns="45720" bIns="45720" anchor="t">
            <a:noAutofit/>
          </a:bodyPr>
          <a:p>
            <a:pPr marL="432000" indent="0">
              <a:lnSpc>
                <a:spcPct val="90000"/>
              </a:lnSpc>
              <a:spcBef>
                <a:spcPts val="1417"/>
              </a:spcBef>
              <a:buNone/>
              <a:tabLst>
                <a:tab algn="l" pos="0"/>
              </a:tabLst>
            </a:pPr>
            <a:r>
              <a:rPr b="1" lang="en-US" sz="2400" spc="-1" strike="noStrike">
                <a:solidFill>
                  <a:schemeClr val="dk1"/>
                </a:solidFill>
                <a:latin typeface="Calibri"/>
              </a:rPr>
              <a:t>Initial Questions </a:t>
            </a:r>
            <a:endParaRPr b="0" lang="en-US" sz="2400" spc="-1" strike="noStrike">
              <a:solidFill>
                <a:srgbClr val="000000"/>
              </a:solidFill>
              <a:latin typeface="Arial"/>
            </a:endParaRPr>
          </a:p>
          <a:p>
            <a:pPr marL="432000" indent="0">
              <a:lnSpc>
                <a:spcPct val="90000"/>
              </a:lnSpc>
              <a:spcBef>
                <a:spcPts val="1417"/>
              </a:spcBef>
              <a:buNone/>
              <a:tabLst>
                <a:tab algn="l" pos="0"/>
              </a:tabLst>
            </a:pPr>
            <a:r>
              <a:rPr b="0" lang="en-US" sz="2400" spc="-1" strike="noStrike">
                <a:solidFill>
                  <a:schemeClr val="dk1"/>
                </a:solidFill>
                <a:latin typeface="Calibri"/>
              </a:rPr>
              <a:t>1. </a:t>
            </a:r>
            <a:r>
              <a:rPr b="1" lang="en-US" sz="2400" spc="-1" strike="noStrike">
                <a:solidFill>
                  <a:schemeClr val="dk1"/>
                </a:solidFill>
                <a:latin typeface="Calibri"/>
              </a:rPr>
              <a:t>Urgent or Not?</a:t>
            </a:r>
            <a:r>
              <a:rPr b="0" lang="en-US" sz="2400" spc="-1" strike="noStrike">
                <a:solidFill>
                  <a:schemeClr val="dk1"/>
                </a:solidFill>
                <a:latin typeface="Calibri"/>
              </a:rPr>
              <a:t> Sepsis or acute neurologic signs</a:t>
            </a:r>
            <a:endParaRPr b="0" lang="en-US" sz="2400" spc="-1" strike="noStrike">
              <a:solidFill>
                <a:srgbClr val="000000"/>
              </a:solidFill>
              <a:latin typeface="Arial"/>
            </a:endParaRPr>
          </a:p>
          <a:p>
            <a:pPr marL="432000" indent="0">
              <a:lnSpc>
                <a:spcPct val="90000"/>
              </a:lnSpc>
              <a:spcBef>
                <a:spcPts val="1417"/>
              </a:spcBef>
              <a:buNone/>
              <a:tabLst>
                <a:tab algn="l" pos="0"/>
              </a:tabLst>
            </a:pPr>
            <a:r>
              <a:rPr b="0" lang="en-US" sz="2400" spc="-1" strike="noStrike">
                <a:solidFill>
                  <a:schemeClr val="dk1"/>
                </a:solidFill>
                <a:latin typeface="Calibri"/>
              </a:rPr>
              <a:t>2. </a:t>
            </a:r>
            <a:r>
              <a:rPr b="1" lang="en-US" sz="2400" spc="-1" strike="noStrike">
                <a:solidFill>
                  <a:schemeClr val="dk1"/>
                </a:solidFill>
                <a:latin typeface="Calibri"/>
              </a:rPr>
              <a:t>Pattern</a:t>
            </a:r>
            <a:r>
              <a:rPr b="0" lang="en-US" sz="2400" spc="-1" strike="noStrike">
                <a:solidFill>
                  <a:schemeClr val="dk1"/>
                </a:solidFill>
                <a:latin typeface="Calibri"/>
              </a:rPr>
              <a:t>: Inflammatory-quality / Mechanical / Neurogenic ?</a:t>
            </a:r>
            <a:endParaRPr b="0" lang="en-US" sz="2400" spc="-1" strike="noStrike">
              <a:solidFill>
                <a:srgbClr val="000000"/>
              </a:solidFill>
              <a:latin typeface="Arial"/>
            </a:endParaRPr>
          </a:p>
          <a:p>
            <a:pPr marL="432000" indent="0">
              <a:lnSpc>
                <a:spcPct val="90000"/>
              </a:lnSpc>
              <a:spcBef>
                <a:spcPts val="1417"/>
              </a:spcBef>
              <a:buNone/>
              <a:tabLst>
                <a:tab algn="l" pos="0"/>
              </a:tabLst>
            </a:pPr>
            <a:r>
              <a:rPr b="0" lang="en-US" sz="2400" spc="-1" strike="noStrike">
                <a:solidFill>
                  <a:schemeClr val="dk1"/>
                </a:solidFill>
                <a:latin typeface="Calibri"/>
              </a:rPr>
              <a:t>3. </a:t>
            </a:r>
            <a:r>
              <a:rPr b="1" lang="en-US" sz="2400" spc="-1" strike="noStrike">
                <a:solidFill>
                  <a:schemeClr val="dk1"/>
                </a:solidFill>
                <a:latin typeface="Calibri"/>
              </a:rPr>
              <a:t>Time line</a:t>
            </a:r>
            <a:r>
              <a:rPr b="0" lang="en-US" sz="2400" spc="-1" strike="noStrike">
                <a:solidFill>
                  <a:schemeClr val="dk1"/>
                </a:solidFill>
                <a:latin typeface="Calibri"/>
              </a:rPr>
              <a:t>: Acute (Days-Week) / Subacute (2-6 weeks) / Chronic (&gt;6 weeks) </a:t>
            </a:r>
            <a:endParaRPr b="0" lang="en-US" sz="2400" spc="-1" strike="noStrike">
              <a:solidFill>
                <a:srgbClr val="000000"/>
              </a:solidFill>
              <a:latin typeface="Arial"/>
            </a:endParaRPr>
          </a:p>
          <a:p>
            <a:pPr marL="432000" indent="0">
              <a:lnSpc>
                <a:spcPct val="90000"/>
              </a:lnSpc>
              <a:spcBef>
                <a:spcPts val="1417"/>
              </a:spcBef>
              <a:buNone/>
              <a:tabLst>
                <a:tab algn="l" pos="0"/>
              </a:tabLst>
            </a:pPr>
            <a:r>
              <a:rPr b="0" lang="en-US" sz="2400" spc="-1" strike="noStrike">
                <a:solidFill>
                  <a:schemeClr val="dk1"/>
                </a:solidFill>
                <a:latin typeface="Calibri"/>
              </a:rPr>
              <a:t>4. </a:t>
            </a:r>
            <a:r>
              <a:rPr b="1" lang="en-US" sz="2400" spc="-1" strike="noStrike">
                <a:solidFill>
                  <a:schemeClr val="dk1"/>
                </a:solidFill>
                <a:latin typeface="Calibri"/>
              </a:rPr>
              <a:t>Are there abnormal exam findings</a:t>
            </a:r>
            <a:r>
              <a:rPr b="0" lang="en-US" sz="2400" spc="-1" strike="noStrike">
                <a:solidFill>
                  <a:schemeClr val="dk1"/>
                </a:solidFill>
                <a:latin typeface="Calibri"/>
              </a:rPr>
              <a:t>?  </a:t>
            </a:r>
            <a:endParaRPr b="0" lang="en-US" sz="2400" spc="-1" strike="noStrike">
              <a:solidFill>
                <a:srgbClr val="000000"/>
              </a:solidFill>
              <a:latin typeface="Arial"/>
            </a:endParaRPr>
          </a:p>
          <a:p>
            <a:pPr marL="432000" indent="0">
              <a:lnSpc>
                <a:spcPct val="90000"/>
              </a:lnSpc>
              <a:spcBef>
                <a:spcPts val="1417"/>
              </a:spcBef>
              <a:buNone/>
              <a:tabLst>
                <a:tab algn="l" pos="0"/>
              </a:tabLst>
            </a:pPr>
            <a:r>
              <a:rPr b="0" lang="en-US" sz="2400" spc="-1" strike="noStrike">
                <a:solidFill>
                  <a:schemeClr val="dk1"/>
                </a:solidFill>
                <a:latin typeface="Calibri"/>
              </a:rPr>
              <a:t>5. </a:t>
            </a:r>
            <a:r>
              <a:rPr b="1" lang="en-US" sz="2400" spc="-1" strike="noStrike">
                <a:solidFill>
                  <a:schemeClr val="dk1"/>
                </a:solidFill>
                <a:latin typeface="Calibri"/>
              </a:rPr>
              <a:t>Is an adequate history &amp; exam actually possible now</a:t>
            </a:r>
            <a:r>
              <a:rPr b="0" lang="en-US" sz="2400" spc="-1" strike="noStrike">
                <a:solidFill>
                  <a:schemeClr val="dk1"/>
                </a:solidFill>
                <a:latin typeface="Calibri"/>
              </a:rPr>
              <a:t>? </a:t>
            </a:r>
            <a:endParaRPr b="0" lang="en-US" sz="2400" spc="-1" strike="noStrike">
              <a:solidFill>
                <a:srgbClr val="000000"/>
              </a:solidFill>
              <a:latin typeface="Arial"/>
            </a:endParaRPr>
          </a:p>
          <a:p>
            <a:pPr marL="432000" indent="0">
              <a:lnSpc>
                <a:spcPct val="90000"/>
              </a:lnSpc>
              <a:spcBef>
                <a:spcPts val="1417"/>
              </a:spcBef>
              <a:buNone/>
              <a:tabLst>
                <a:tab algn="l" pos="0"/>
              </a:tabLst>
            </a:pPr>
            <a:endParaRPr b="0" lang="en-US"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64" name="Content Placeholder 8"/>
          <p:cNvSpPr/>
          <p:nvPr/>
        </p:nvSpPr>
        <p:spPr>
          <a:xfrm>
            <a:off x="325080" y="1387440"/>
            <a:ext cx="14115600" cy="67953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100" spc="-1" strike="noStrike">
                <a:solidFill>
                  <a:schemeClr val="dk1"/>
                </a:solidFill>
                <a:latin typeface="Calibri"/>
              </a:rPr>
              <a:t>RED FLAGS: Urgent intervention needed</a:t>
            </a:r>
            <a:endParaRPr b="0" lang="en-US" sz="21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100" spc="-1" strike="noStrike">
                <a:solidFill>
                  <a:schemeClr val="dk1"/>
                </a:solidFill>
                <a:latin typeface="Calibri"/>
              </a:rPr>
              <a:t>Septic arthritis</a:t>
            </a:r>
            <a:r>
              <a:rPr b="0" lang="en-US" sz="2100" spc="-1" strike="noStrike">
                <a:solidFill>
                  <a:schemeClr val="dk1"/>
                </a:solidFill>
                <a:latin typeface="Calibri"/>
              </a:rPr>
              <a:t> </a:t>
            </a:r>
            <a:endParaRPr b="0" lang="en-US" sz="21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1400" spc="-1" strike="noStrike">
                <a:solidFill>
                  <a:schemeClr val="dk1"/>
                </a:solidFill>
                <a:latin typeface="Calibri"/>
              </a:rPr>
              <a:t>Fever</a:t>
            </a:r>
            <a:r>
              <a:rPr b="0" lang="en-US" sz="1400" spc="-1" strike="noStrike">
                <a:solidFill>
                  <a:schemeClr val="dk1"/>
                </a:solidFill>
                <a:latin typeface="Calibri"/>
              </a:rPr>
              <a:t>, Non-weight bearing and/or</a:t>
            </a:r>
            <a:r>
              <a:rPr b="1" lang="en-US" sz="1400" spc="-1" strike="noStrike">
                <a:solidFill>
                  <a:schemeClr val="dk1"/>
                </a:solidFill>
                <a:latin typeface="Calibri"/>
              </a:rPr>
              <a:t> severe pain with passive range of motion</a:t>
            </a:r>
            <a:endParaRPr b="0" lang="en-US" sz="14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400" spc="-1" strike="noStrike">
                <a:solidFill>
                  <a:schemeClr val="dk1"/>
                </a:solidFill>
                <a:latin typeface="Calibri"/>
              </a:rPr>
              <a:t>Single peripheral joint (80%) or or focal axial pain (Spine, SI joint, SternoClav) </a:t>
            </a:r>
            <a:endParaRPr b="0" lang="en-US" sz="14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400" spc="-1" strike="noStrike">
                <a:solidFill>
                  <a:schemeClr val="dk1"/>
                </a:solidFill>
                <a:latin typeface="Calibri"/>
              </a:rPr>
              <a:t>Risks: history of IV drug use, recent infection, immunosuppressed status </a:t>
            </a:r>
            <a:endParaRPr b="0" lang="en-US" sz="14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100" spc="-1" strike="noStrike">
                <a:solidFill>
                  <a:schemeClr val="dk1"/>
                </a:solidFill>
                <a:latin typeface="Calibri"/>
              </a:rPr>
              <a:t>Cauda Equina </a:t>
            </a:r>
            <a:endParaRPr b="0" lang="en-US" sz="21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400" spc="-1" strike="noStrike">
                <a:solidFill>
                  <a:schemeClr val="dk1"/>
                </a:solidFill>
                <a:latin typeface="Calibri"/>
              </a:rPr>
              <a:t>Bowel/bladder signs, saddle anesthesia, weakness </a:t>
            </a:r>
            <a:endParaRPr b="0" lang="en-US" sz="14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100" spc="-1" strike="noStrike">
                <a:solidFill>
                  <a:schemeClr val="dk1"/>
                </a:solidFill>
                <a:latin typeface="Calibri"/>
              </a:rPr>
              <a:t>Acute Disc hernatiation / Neurogenic Claudication</a:t>
            </a:r>
            <a:endParaRPr b="0" lang="en-US" sz="21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400" spc="-1" strike="noStrike">
                <a:solidFill>
                  <a:schemeClr val="dk1"/>
                </a:solidFill>
                <a:latin typeface="Calibri"/>
              </a:rPr>
              <a:t>Weakness, foot drop, radiating pain / radiculopathic pattern </a:t>
            </a:r>
            <a:endParaRPr b="0" lang="en-US" sz="14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100" spc="-1" strike="noStrike">
                <a:solidFill>
                  <a:schemeClr val="dk1"/>
                </a:solidFill>
                <a:latin typeface="Calibri"/>
              </a:rPr>
              <a:t>Compression Fracture</a:t>
            </a:r>
            <a:endParaRPr b="0" lang="en-US" sz="21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400" spc="-1" strike="noStrike">
                <a:solidFill>
                  <a:schemeClr val="dk1"/>
                </a:solidFill>
                <a:latin typeface="Calibri"/>
              </a:rPr>
              <a:t>Acute, </a:t>
            </a:r>
            <a:r>
              <a:rPr b="1" lang="en-US" sz="1400" spc="-1" strike="noStrike">
                <a:solidFill>
                  <a:schemeClr val="dk1"/>
                </a:solidFill>
                <a:latin typeface="Calibri"/>
              </a:rPr>
              <a:t>focal bony tenderness</a:t>
            </a:r>
            <a:r>
              <a:rPr b="0" lang="en-US" sz="1400" spc="-1" strike="noStrike">
                <a:solidFill>
                  <a:schemeClr val="dk1"/>
                </a:solidFill>
                <a:latin typeface="Calibri"/>
              </a:rPr>
              <a:t>, low bone density, age &gt;70, prolonged </a:t>
            </a:r>
            <a:r>
              <a:rPr b="1" lang="en-US" sz="1400" spc="-1" strike="noStrike">
                <a:solidFill>
                  <a:schemeClr val="dk1"/>
                </a:solidFill>
                <a:latin typeface="Calibri"/>
              </a:rPr>
              <a:t>steroid use, cancer</a:t>
            </a:r>
            <a:r>
              <a:rPr b="0" lang="en-US" sz="1400" spc="-1" strike="noStrike">
                <a:solidFill>
                  <a:schemeClr val="dk1"/>
                </a:solidFill>
                <a:latin typeface="Calibri"/>
              </a:rPr>
              <a:t> </a:t>
            </a:r>
            <a:endParaRPr b="0" lang="en-US" sz="1400" spc="-1" strike="noStrike">
              <a:solidFill>
                <a:srgbClr val="000000"/>
              </a:solidFill>
              <a:latin typeface="Arial"/>
            </a:endParaRPr>
          </a:p>
          <a:p>
            <a:pPr>
              <a:lnSpc>
                <a:spcPct val="90000"/>
              </a:lnSpc>
              <a:spcBef>
                <a:spcPts val="1417"/>
              </a:spcBef>
            </a:pPr>
            <a:endParaRPr b="0" lang="en-US" sz="2800" spc="-1" strike="noStrike">
              <a:solidFill>
                <a:srgbClr val="000000"/>
              </a:solidFill>
              <a:latin typeface="Arial"/>
            </a:endParaRPr>
          </a:p>
        </p:txBody>
      </p:sp>
      <p:pic>
        <p:nvPicPr>
          <p:cNvPr id="65" name="" descr=""/>
          <p:cNvPicPr/>
          <p:nvPr/>
        </p:nvPicPr>
        <p:blipFill>
          <a:blip r:embed="rId2"/>
          <a:stretch/>
        </p:blipFill>
        <p:spPr>
          <a:xfrm>
            <a:off x="9019080" y="1658880"/>
            <a:ext cx="2404440" cy="24044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66" name="Content Placeholder 9"/>
          <p:cNvSpPr/>
          <p:nvPr/>
        </p:nvSpPr>
        <p:spPr>
          <a:xfrm>
            <a:off x="276120" y="1498680"/>
            <a:ext cx="14115600" cy="67953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200" spc="-1" strike="noStrike">
                <a:solidFill>
                  <a:schemeClr val="dk1"/>
                </a:solidFill>
                <a:latin typeface="Calibri"/>
              </a:rPr>
              <a:t>Inflammatory-quality Musculoskeletal Pain  </a:t>
            </a:r>
            <a:endParaRPr b="0" lang="en-US" sz="22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200" spc="-1" strike="noStrike">
                <a:solidFill>
                  <a:schemeClr val="dk1"/>
                </a:solidFill>
                <a:latin typeface="Calibri"/>
              </a:rPr>
              <a:t># Pain worse in the morning and improved with activity after 1-2 hours</a:t>
            </a:r>
            <a:endParaRPr b="0" lang="en-US" sz="22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500" spc="-1" strike="noStrike">
                <a:solidFill>
                  <a:schemeClr val="dk1"/>
                </a:solidFill>
                <a:latin typeface="Calibri"/>
              </a:rPr>
              <a:t>Stiffness is subjective and often normal </a:t>
            </a:r>
            <a:endParaRPr b="0" lang="en-US" sz="15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200" spc="-1" strike="noStrike">
                <a:solidFill>
                  <a:schemeClr val="dk1"/>
                </a:solidFill>
                <a:latin typeface="Calibri"/>
              </a:rPr>
              <a:t># Present daily with a persistent pattern or episodic</a:t>
            </a:r>
            <a:endParaRPr b="0" lang="en-US" sz="22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500" spc="-1" strike="noStrike">
                <a:solidFill>
                  <a:schemeClr val="dk1"/>
                </a:solidFill>
                <a:latin typeface="Calibri"/>
              </a:rPr>
              <a:t>Daily: Rheumatoid arthritis, Inflammatory spondyloarthritis (Psoriatic arthritis, AS)</a:t>
            </a:r>
            <a:endParaRPr b="0" lang="en-US" sz="15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500" spc="-1" strike="noStrike">
                <a:solidFill>
                  <a:schemeClr val="dk1"/>
                </a:solidFill>
                <a:latin typeface="Calibri"/>
              </a:rPr>
              <a:t>Episodic: Palindromic rheumatism, crystalline arthritis (gout/pseudogout) </a:t>
            </a:r>
            <a:r>
              <a:rPr b="1" lang="en-US" sz="1500" spc="-1" strike="noStrike">
                <a:solidFill>
                  <a:schemeClr val="dk1"/>
                </a:solidFill>
                <a:latin typeface="Calibri"/>
              </a:rPr>
              <a:t> </a:t>
            </a:r>
            <a:endParaRPr b="0" lang="en-US" sz="15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200" spc="-1" strike="noStrike">
                <a:solidFill>
                  <a:schemeClr val="dk1"/>
                </a:solidFill>
                <a:latin typeface="Calibri"/>
              </a:rPr>
              <a:t># Abnormal Exam</a:t>
            </a:r>
            <a:r>
              <a:rPr b="0" lang="en-US" sz="2200" spc="-1" strike="noStrike">
                <a:solidFill>
                  <a:schemeClr val="dk1"/>
                </a:solidFill>
                <a:latin typeface="Calibri"/>
              </a:rPr>
              <a:t> </a:t>
            </a:r>
            <a:endParaRPr b="0" lang="en-US" sz="22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500" spc="-1" strike="noStrike">
                <a:solidFill>
                  <a:schemeClr val="dk1"/>
                </a:solidFill>
                <a:latin typeface="Calibri"/>
              </a:rPr>
              <a:t>Joint effusion +/- tactile warmth </a:t>
            </a:r>
            <a:endParaRPr b="0" lang="en-US" sz="15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1500" spc="-1" strike="noStrike">
                <a:solidFill>
                  <a:schemeClr val="dk1"/>
                </a:solidFill>
                <a:latin typeface="Calibri"/>
              </a:rPr>
              <a:t>Reduced range of motion</a:t>
            </a:r>
            <a:endParaRPr b="0" lang="en-US" sz="1500" spc="-1" strike="noStrike">
              <a:solidFill>
                <a:srgbClr val="000000"/>
              </a:solidFill>
              <a:latin typeface="Arial"/>
            </a:endParaRPr>
          </a:p>
          <a:p>
            <a:pPr>
              <a:lnSpc>
                <a:spcPct val="90000"/>
              </a:lnSpc>
              <a:spcBef>
                <a:spcPts val="1417"/>
              </a:spcBef>
            </a:pPr>
            <a:endParaRPr b="0" lang="en-US"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67" name="PlaceHolder 1"/>
          <p:cNvSpPr>
            <a:spLocks noGrp="1"/>
          </p:cNvSpPr>
          <p:nvPr>
            <p:ph/>
          </p:nvPr>
        </p:nvSpPr>
        <p:spPr>
          <a:xfrm>
            <a:off x="324720" y="1387440"/>
            <a:ext cx="14115600" cy="6795360"/>
          </a:xfrm>
          <a:prstGeom prst="rect">
            <a:avLst/>
          </a:prstGeom>
          <a:noFill/>
          <a:ln w="0">
            <a:noFill/>
          </a:ln>
        </p:spPr>
        <p:txBody>
          <a:bodyPr lIns="91440" rIns="91440" tIns="45720" bIns="45720" anchor="t">
            <a:noAutofit/>
          </a:bodyPr>
          <a:p>
            <a:pPr marL="432000" indent="0">
              <a:lnSpc>
                <a:spcPct val="90000"/>
              </a:lnSpc>
              <a:spcBef>
                <a:spcPts val="1417"/>
              </a:spcBef>
              <a:buNone/>
              <a:tabLst>
                <a:tab algn="l" pos="0"/>
              </a:tabLst>
            </a:pPr>
            <a:r>
              <a:rPr b="1" lang="en-US" sz="2800" spc="-1" strike="noStrike">
                <a:solidFill>
                  <a:schemeClr val="dk1"/>
                </a:solidFill>
                <a:latin typeface="Calibri"/>
              </a:rPr>
              <a:t>Inflammatory Arthritis</a:t>
            </a:r>
            <a:endParaRPr b="0" lang="en-US" sz="2800" spc="-1" strike="noStrike">
              <a:solidFill>
                <a:srgbClr val="000000"/>
              </a:solidFill>
              <a:latin typeface="Arial"/>
            </a:endParaRPr>
          </a:p>
          <a:p>
            <a:pPr marL="432000" indent="0">
              <a:lnSpc>
                <a:spcPct val="90000"/>
              </a:lnSpc>
              <a:spcBef>
                <a:spcPts val="1417"/>
              </a:spcBef>
              <a:buNone/>
              <a:tabLst>
                <a:tab algn="l" pos="0"/>
              </a:tabLst>
            </a:pPr>
            <a:endParaRPr b="0" lang="en-US" sz="2800" spc="-1" strike="noStrike">
              <a:solidFill>
                <a:srgbClr val="000000"/>
              </a:solidFill>
              <a:latin typeface="Arial"/>
            </a:endParaRPr>
          </a:p>
          <a:p>
            <a:pPr marL="432000" indent="0">
              <a:lnSpc>
                <a:spcPct val="90000"/>
              </a:lnSpc>
              <a:spcBef>
                <a:spcPts val="1417"/>
              </a:spcBef>
              <a:buNone/>
              <a:tabLst>
                <a:tab algn="l" pos="0"/>
              </a:tabLst>
            </a:pPr>
            <a:endParaRPr b="0" lang="en-US" sz="2800" spc="-1" strike="noStrike">
              <a:solidFill>
                <a:srgbClr val="000000"/>
              </a:solidFill>
              <a:latin typeface="Arial"/>
            </a:endParaRPr>
          </a:p>
        </p:txBody>
      </p:sp>
      <p:sp>
        <p:nvSpPr>
          <p:cNvPr id="68" name="Content Placeholder 10"/>
          <p:cNvSpPr/>
          <p:nvPr/>
        </p:nvSpPr>
        <p:spPr>
          <a:xfrm>
            <a:off x="325080" y="1387440"/>
            <a:ext cx="14115600" cy="67953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Inflammatory Arthritis</a:t>
            </a:r>
            <a:endParaRPr b="0" lang="en-US" sz="2800" spc="-1" strike="noStrike">
              <a:solidFill>
                <a:srgbClr val="000000"/>
              </a:solidFill>
              <a:latin typeface="Arial"/>
            </a:endParaRPr>
          </a:p>
          <a:p>
            <a:pPr>
              <a:lnSpc>
                <a:spcPct val="90000"/>
              </a:lnSpc>
              <a:spcBef>
                <a:spcPts val="1417"/>
              </a:spcBef>
            </a:pPr>
            <a:endParaRPr b="0" lang="en-US" sz="2800" spc="-1" strike="noStrike">
              <a:solidFill>
                <a:srgbClr val="000000"/>
              </a:solidFill>
              <a:latin typeface="Arial"/>
            </a:endParaRPr>
          </a:p>
          <a:p>
            <a:pPr>
              <a:lnSpc>
                <a:spcPct val="90000"/>
              </a:lnSpc>
              <a:spcBef>
                <a:spcPts val="1417"/>
              </a:spcBef>
            </a:pPr>
            <a:endParaRPr b="0" lang="en-US" sz="2800" spc="-1" strike="noStrike">
              <a:solidFill>
                <a:srgbClr val="000000"/>
              </a:solidFill>
              <a:latin typeface="Arial"/>
            </a:endParaRPr>
          </a:p>
        </p:txBody>
      </p:sp>
      <p:pic>
        <p:nvPicPr>
          <p:cNvPr id="69" name="" descr=""/>
          <p:cNvPicPr/>
          <p:nvPr/>
        </p:nvPicPr>
        <p:blipFill>
          <a:blip r:embed="rId2"/>
          <a:stretch/>
        </p:blipFill>
        <p:spPr>
          <a:xfrm>
            <a:off x="323280" y="2211840"/>
            <a:ext cx="3644280" cy="3675960"/>
          </a:xfrm>
          <a:prstGeom prst="rect">
            <a:avLst/>
          </a:prstGeom>
          <a:ln w="0">
            <a:noFill/>
          </a:ln>
        </p:spPr>
      </p:pic>
      <p:pic>
        <p:nvPicPr>
          <p:cNvPr id="70" name="Picture 2" descr=""/>
          <p:cNvPicPr/>
          <p:nvPr/>
        </p:nvPicPr>
        <p:blipFill>
          <a:blip r:embed="rId3"/>
          <a:stretch/>
        </p:blipFill>
        <p:spPr>
          <a:xfrm>
            <a:off x="7604280" y="2823480"/>
            <a:ext cx="4656240" cy="3182040"/>
          </a:xfrm>
          <a:prstGeom prst="rect">
            <a:avLst/>
          </a:prstGeom>
          <a:ln w="0">
            <a:noFill/>
          </a:ln>
        </p:spPr>
      </p:pic>
      <p:pic>
        <p:nvPicPr>
          <p:cNvPr id="71" name="" descr=""/>
          <p:cNvPicPr/>
          <p:nvPr/>
        </p:nvPicPr>
        <p:blipFill>
          <a:blip r:embed="rId4"/>
          <a:stretch/>
        </p:blipFill>
        <p:spPr>
          <a:xfrm>
            <a:off x="4132800" y="2168280"/>
            <a:ext cx="3353400" cy="437256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2" name="Content Placeholder 11"/>
          <p:cNvSpPr/>
          <p:nvPr/>
        </p:nvSpPr>
        <p:spPr>
          <a:xfrm>
            <a:off x="276120" y="1387440"/>
            <a:ext cx="14115600" cy="67953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600" spc="-1" strike="noStrike">
                <a:solidFill>
                  <a:schemeClr val="dk1"/>
                </a:solidFill>
                <a:latin typeface="Calibri"/>
              </a:rPr>
              <a:t>Synovitis = inflammation of the synovial membrane that lines certain joints. </a:t>
            </a:r>
            <a:endParaRPr b="0" lang="en-US" sz="2600" spc="-1" strike="noStrike">
              <a:solidFill>
                <a:srgbClr val="000000"/>
              </a:solidFill>
              <a:latin typeface="Arial"/>
            </a:endParaRPr>
          </a:p>
          <a:p>
            <a:pPr marL="432000" indent="-324000">
              <a:lnSpc>
                <a:spcPct val="90000"/>
              </a:lnSpc>
              <a:spcBef>
                <a:spcPts val="1417"/>
              </a:spcBef>
              <a:buClr>
                <a:srgbClr val="000000"/>
              </a:buClr>
              <a:buSzPct val="45000"/>
              <a:buFont typeface="Wingdings" charset="2"/>
              <a:buChar char=""/>
            </a:pPr>
            <a:r>
              <a:rPr b="1" lang="en-US" sz="2600" spc="-1" strike="noStrike">
                <a:solidFill>
                  <a:schemeClr val="dk1"/>
                </a:solidFill>
                <a:latin typeface="Calibri"/>
              </a:rPr>
              <a:t>Tenosynovitis = inflammation of the tendon sheath (a type of synovium)</a:t>
            </a:r>
            <a:endParaRPr b="0" lang="en-US" sz="26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1" lang="en-US" sz="1800" spc="-1" strike="noStrike">
                <a:solidFill>
                  <a:schemeClr val="dk1"/>
                </a:solidFill>
                <a:latin typeface="Calibri"/>
              </a:rPr>
              <a:t>Commonly extensor tendons of the fingers/wrists and less so feet/ankles </a:t>
            </a:r>
            <a:endParaRPr b="0" lang="en-US" sz="1800" spc="-1" strike="noStrike">
              <a:solidFill>
                <a:srgbClr val="000000"/>
              </a:solidFill>
              <a:latin typeface="Arial"/>
            </a:endParaRPr>
          </a:p>
        </p:txBody>
      </p:sp>
      <p:pic>
        <p:nvPicPr>
          <p:cNvPr id="73" name="" descr=""/>
          <p:cNvPicPr/>
          <p:nvPr/>
        </p:nvPicPr>
        <p:blipFill>
          <a:blip r:embed="rId2"/>
          <a:stretch/>
        </p:blipFill>
        <p:spPr>
          <a:xfrm>
            <a:off x="1079640" y="3028320"/>
            <a:ext cx="8334360" cy="37951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4" name="Content Placeholder 12"/>
          <p:cNvSpPr/>
          <p:nvPr/>
        </p:nvSpPr>
        <p:spPr>
          <a:xfrm>
            <a:off x="276120" y="1387440"/>
            <a:ext cx="14115600" cy="6795360"/>
          </a:xfrm>
          <a:prstGeom prst="rect">
            <a:avLst/>
          </a:prstGeom>
          <a:noFill/>
          <a:ln w="0">
            <a:noFill/>
          </a:ln>
        </p:spPr>
        <p:style>
          <a:lnRef idx="0"/>
          <a:fillRef idx="0"/>
          <a:effectRef idx="0"/>
          <a:fontRef idx="minor"/>
        </p:style>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1" lang="en-US" sz="2800" spc="-1" strike="noStrike">
                <a:solidFill>
                  <a:schemeClr val="dk1"/>
                </a:solidFill>
                <a:latin typeface="Calibri"/>
              </a:rPr>
              <a:t> </a:t>
            </a:r>
            <a:endParaRPr b="0" lang="en-US" sz="2800" spc="-1" strike="noStrike">
              <a:solidFill>
                <a:srgbClr val="000000"/>
              </a:solidFill>
              <a:latin typeface="Arial"/>
            </a:endParaRPr>
          </a:p>
        </p:txBody>
      </p:sp>
      <p:pic>
        <p:nvPicPr>
          <p:cNvPr id="75" name="" descr=""/>
          <p:cNvPicPr/>
          <p:nvPr/>
        </p:nvPicPr>
        <p:blipFill>
          <a:blip r:embed="rId2"/>
          <a:stretch/>
        </p:blipFill>
        <p:spPr>
          <a:xfrm>
            <a:off x="770400" y="1105920"/>
            <a:ext cx="4265640" cy="5737320"/>
          </a:xfrm>
          <a:prstGeom prst="rect">
            <a:avLst/>
          </a:prstGeom>
          <a:ln w="0">
            <a:noFill/>
          </a:ln>
        </p:spPr>
      </p:pic>
      <p:sp>
        <p:nvSpPr>
          <p:cNvPr id="76" name=""/>
          <p:cNvSpPr/>
          <p:nvPr/>
        </p:nvSpPr>
        <p:spPr>
          <a:xfrm>
            <a:off x="5072040" y="6082560"/>
            <a:ext cx="4196520" cy="623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000" spc="-1" strike="noStrike">
                <a:solidFill>
                  <a:srgbClr val="000000"/>
                </a:solidFill>
                <a:latin typeface="Arial"/>
              </a:rPr>
              <a:t>Rangiah S, Govender I, Badat Z. A primary care approach to the management of Arthritis. S Afr Fam Pract (2004). 2020 Feb 17;62(1):e1-e7. </a:t>
            </a:r>
            <a:endParaRPr b="0" lang="en-US" sz="1000" spc="-1" strike="noStrike">
              <a:solidFill>
                <a:srgbClr val="000000"/>
              </a:solidFill>
              <a:latin typeface="Arial"/>
            </a:endParaRPr>
          </a:p>
        </p:txBody>
      </p:sp>
      <p:sp>
        <p:nvSpPr>
          <p:cNvPr id="77" name=""/>
          <p:cNvSpPr txBox="1"/>
          <p:nvPr/>
        </p:nvSpPr>
        <p:spPr>
          <a:xfrm>
            <a:off x="5806440" y="1382400"/>
            <a:ext cx="4977000" cy="4443480"/>
          </a:xfrm>
          <a:prstGeom prst="rect">
            <a:avLst/>
          </a:prstGeom>
          <a:noFill/>
          <a:ln w="0">
            <a:noFill/>
          </a:ln>
        </p:spPr>
        <p:txBody>
          <a:bodyPr lIns="90000" rIns="90000" tIns="45000" bIns="45000" anchor="t">
            <a:noAutofit/>
          </a:bodyPr>
          <a:p>
            <a:r>
              <a:rPr b="0" lang="en-US" sz="2180" spc="-1" strike="noStrike">
                <a:solidFill>
                  <a:srgbClr val="000000"/>
                </a:solidFill>
                <a:latin typeface="Arial"/>
              </a:rPr>
              <a:t>Additions to this Differential Diagnosis </a:t>
            </a:r>
            <a:endParaRPr b="0" lang="en-US" sz="2180" spc="-1" strike="noStrike">
              <a:solidFill>
                <a:srgbClr val="000000"/>
              </a:solidFill>
              <a:latin typeface="Arial"/>
            </a:endParaRPr>
          </a:p>
          <a:p>
            <a:endParaRPr b="0" lang="en-US" sz="2180" spc="-1" strike="noStrike">
              <a:solidFill>
                <a:srgbClr val="000000"/>
              </a:solidFill>
              <a:latin typeface="Arial"/>
            </a:endParaRPr>
          </a:p>
          <a:p>
            <a:r>
              <a:rPr b="1" lang="en-US" sz="2180" spc="-1" strike="noStrike">
                <a:solidFill>
                  <a:srgbClr val="000000"/>
                </a:solidFill>
                <a:latin typeface="Arial"/>
              </a:rPr>
              <a:t>Viral / Post-Viral Arthritis</a:t>
            </a:r>
            <a:endParaRPr b="0" lang="en-US" sz="2180" spc="-1" strike="noStrike">
              <a:solidFill>
                <a:srgbClr val="000000"/>
              </a:solidFill>
              <a:latin typeface="Arial"/>
            </a:endParaRPr>
          </a:p>
          <a:p>
            <a:r>
              <a:rPr b="0" lang="en-US" sz="2180" spc="-1" strike="noStrike">
                <a:solidFill>
                  <a:srgbClr val="000000"/>
                </a:solidFill>
                <a:latin typeface="Arial"/>
              </a:rPr>
              <a:t>- EBV, CMV, Hep B and C, HIV, ParvoB19, COVID, Flu, can be any</a:t>
            </a:r>
            <a:endParaRPr b="0" lang="en-US" sz="2180" spc="-1" strike="noStrike">
              <a:solidFill>
                <a:srgbClr val="000000"/>
              </a:solidFill>
              <a:latin typeface="Arial"/>
            </a:endParaRPr>
          </a:p>
          <a:p>
            <a:endParaRPr b="0" lang="en-US" sz="2180" spc="-1" strike="noStrike">
              <a:solidFill>
                <a:srgbClr val="000000"/>
              </a:solidFill>
              <a:latin typeface="Arial"/>
            </a:endParaRPr>
          </a:p>
          <a:p>
            <a:r>
              <a:rPr b="1" lang="en-US" sz="2180" spc="-1" strike="noStrike">
                <a:solidFill>
                  <a:srgbClr val="000000"/>
                </a:solidFill>
                <a:latin typeface="Arial"/>
              </a:rPr>
              <a:t>Reactive arthritis</a:t>
            </a:r>
            <a:endParaRPr b="0" lang="en-US" sz="2180" spc="-1" strike="noStrike">
              <a:solidFill>
                <a:srgbClr val="000000"/>
              </a:solidFill>
              <a:latin typeface="Arial"/>
            </a:endParaRPr>
          </a:p>
          <a:p>
            <a:r>
              <a:rPr b="0" lang="en-US" sz="2180" spc="-1" strike="noStrike">
                <a:solidFill>
                  <a:srgbClr val="000000"/>
                </a:solidFill>
                <a:latin typeface="Arial"/>
              </a:rPr>
              <a:t>Check for GC/Chlamydia, History of enteritis symptoms. </a:t>
            </a:r>
            <a:endParaRPr b="0" lang="en-US" sz="2180" spc="-1" strike="noStrike">
              <a:solidFill>
                <a:srgbClr val="000000"/>
              </a:solidFill>
              <a:latin typeface="Arial"/>
            </a:endParaRPr>
          </a:p>
          <a:p>
            <a:endParaRPr b="0" lang="en-US" sz="2180" spc="-1" strike="noStrike">
              <a:solidFill>
                <a:srgbClr val="000000"/>
              </a:solidFill>
              <a:latin typeface="Arial"/>
            </a:endParaRPr>
          </a:p>
          <a:p>
            <a:r>
              <a:rPr b="1" lang="en-US" sz="2180" spc="-1" strike="noStrike">
                <a:solidFill>
                  <a:srgbClr val="000000"/>
                </a:solidFill>
                <a:latin typeface="Arial"/>
              </a:rPr>
              <a:t>Peri-/Menopausal pain syndrome</a:t>
            </a:r>
            <a:r>
              <a:rPr b="0" lang="en-US" sz="2180" spc="-1" strike="noStrike">
                <a:solidFill>
                  <a:srgbClr val="000000"/>
                </a:solidFill>
                <a:latin typeface="Arial"/>
              </a:rPr>
              <a:t> </a:t>
            </a:r>
            <a:endParaRPr b="0" lang="en-US" sz="2180" spc="-1" strike="noStrike">
              <a:solidFill>
                <a:srgbClr val="000000"/>
              </a:solidFill>
              <a:latin typeface="Arial"/>
            </a:endParaRPr>
          </a:p>
          <a:p>
            <a:endParaRPr b="0" lang="en-US" sz="2180" spc="-1" strike="noStrike">
              <a:solidFill>
                <a:srgbClr val="000000"/>
              </a:solidFill>
              <a:latin typeface="Arial"/>
            </a:endParaRPr>
          </a:p>
          <a:p>
            <a:endParaRPr b="0" lang="en-US" sz="2180" spc="-1" strike="noStrike">
              <a:solidFill>
                <a:srgbClr val="000000"/>
              </a:solidFill>
              <a:latin typeface="Arial"/>
            </a:endParaRPr>
          </a:p>
          <a:p>
            <a:endParaRPr b="0" lang="en-US" sz="218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ConferMED_PPTTempUpdate0821</Template>
  <TotalTime>13269</TotalTime>
  <Application>LibreOffice/24.2.2.2$Windows_X86_64 LibreOffice_project/d56cc158d8a96260b836f100ef4b4ef25d6f1a01</Application>
  <AppVersion>15.0000</AppVersion>
  <Words>103</Words>
  <Paragraphs>17</Paragraphs>
  <Company>CHC</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2021-10-04T21:33:23Z</dcterms:created>
  <dc:creator>Dobbs, Rachael</dc:creator>
  <dc:description/>
  <dc:language>en-US</dc:language>
  <cp:lastModifiedBy/>
  <cp:lastPrinted>2022-11-14T20:03:11Z</cp:lastPrinted>
  <dcterms:modified xsi:type="dcterms:W3CDTF">2025-04-01T18:37:08Z</dcterms:modified>
  <cp:revision>533</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6</vt:i4>
  </property>
  <property fmtid="{D5CDD505-2E9C-101B-9397-08002B2CF9AE}" pid="3" name="PresentationFormat">
    <vt:lpwstr>Widescreen</vt:lpwstr>
  </property>
  <property fmtid="{D5CDD505-2E9C-101B-9397-08002B2CF9AE}" pid="4" name="Slides">
    <vt:i4>6</vt:i4>
  </property>
</Properties>
</file>