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34" r:id="rId2"/>
    <p:sldId id="727" r:id="rId3"/>
    <p:sldId id="726" r:id="rId4"/>
    <p:sldId id="728" r:id="rId5"/>
    <p:sldId id="335" r:id="rId6"/>
    <p:sldId id="729" r:id="rId7"/>
    <p:sldId id="730" r:id="rId8"/>
    <p:sldId id="731" r:id="rId9"/>
    <p:sldId id="732" r:id="rId10"/>
    <p:sldId id="733" r:id="rId11"/>
    <p:sldId id="734" r:id="rId12"/>
    <p:sldId id="735" r:id="rId13"/>
    <p:sldId id="736" r:id="rId14"/>
    <p:sldId id="737" r:id="rId15"/>
    <p:sldId id="738" r:id="rId16"/>
    <p:sldId id="739" r:id="rId17"/>
    <p:sldId id="740" r:id="rId18"/>
    <p:sldId id="741" r:id="rId19"/>
    <p:sldId id="742" r:id="rId20"/>
    <p:sldId id="743" r:id="rId21"/>
    <p:sldId id="744" r:id="rId22"/>
    <p:sldId id="745" r:id="rId23"/>
    <p:sldId id="746" r:id="rId24"/>
    <p:sldId id="747" r:id="rId25"/>
    <p:sldId id="748" r:id="rId26"/>
    <p:sldId id="714" r:id="rId27"/>
    <p:sldId id="749" r:id="rId28"/>
    <p:sldId id="751" r:id="rId29"/>
    <p:sldId id="752" r:id="rId30"/>
    <p:sldId id="753" r:id="rId31"/>
    <p:sldId id="754" r:id="rId32"/>
    <p:sldId id="715" r:id="rId33"/>
    <p:sldId id="755" r:id="rId34"/>
    <p:sldId id="721" r:id="rId35"/>
    <p:sldId id="72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71" autoAdjust="0"/>
  </p:normalViewPr>
  <p:slideViewPr>
    <p:cSldViewPr>
      <p:cViewPr varScale="1">
        <p:scale>
          <a:sx n="64" d="100"/>
          <a:sy n="64" d="100"/>
        </p:scale>
        <p:origin x="1482"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A8449-508F-46E6-BA77-0E8DD79CFF4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E2F4003-2EEB-43CC-AECA-A206908ABDE2}">
      <dgm:prSet phldrT="[Text]"/>
      <dgm:spPr/>
      <dgm:t>
        <a:bodyPr/>
        <a:lstStyle/>
        <a:p>
          <a:r>
            <a:rPr lang="en-US" dirty="0" smtClean="0"/>
            <a:t>Brainstorming</a:t>
          </a:r>
        </a:p>
        <a:p>
          <a:r>
            <a:rPr lang="en-US" dirty="0" smtClean="0"/>
            <a:t>Fishbone Diagram (root cause analysis)</a:t>
          </a:r>
        </a:p>
        <a:p>
          <a:r>
            <a:rPr lang="en-US" dirty="0" smtClean="0"/>
            <a:t>Stakeholder Analysis</a:t>
          </a:r>
        </a:p>
        <a:p>
          <a:r>
            <a:rPr lang="en-US" dirty="0" smtClean="0"/>
            <a:t>Process Mapping</a:t>
          </a:r>
          <a:endParaRPr lang="en-US" dirty="0"/>
        </a:p>
      </dgm:t>
    </dgm:pt>
    <dgm:pt modelId="{EC2CE3DC-FB9E-44FD-AC8B-2D61C9D958EE}" type="parTrans" cxnId="{8D2D01A7-230F-4339-98B8-A9CE91238ECF}">
      <dgm:prSet/>
      <dgm:spPr/>
      <dgm:t>
        <a:bodyPr/>
        <a:lstStyle/>
        <a:p>
          <a:endParaRPr lang="en-US"/>
        </a:p>
      </dgm:t>
    </dgm:pt>
    <dgm:pt modelId="{51A41E55-F192-4F09-A2B5-C100A6344399}" type="sibTrans" cxnId="{8D2D01A7-230F-4339-98B8-A9CE91238ECF}">
      <dgm:prSet/>
      <dgm:spPr/>
      <dgm:t>
        <a:bodyPr/>
        <a:lstStyle/>
        <a:p>
          <a:endParaRPr lang="en-US"/>
        </a:p>
      </dgm:t>
    </dgm:pt>
    <dgm:pt modelId="{5462E524-41B1-4DE5-8BCB-E3207F96A6CD}">
      <dgm:prSet phldrT="[Text]"/>
      <dgm:spPr/>
      <dgm:t>
        <a:bodyPr/>
        <a:lstStyle/>
        <a:p>
          <a:r>
            <a:rPr lang="en-US" dirty="0" smtClean="0"/>
            <a:t>Project Charter</a:t>
          </a:r>
        </a:p>
        <a:p>
          <a:r>
            <a:rPr lang="en-US" dirty="0" smtClean="0"/>
            <a:t>PDSA</a:t>
          </a:r>
        </a:p>
        <a:p>
          <a:r>
            <a:rPr lang="en-US" dirty="0" smtClean="0"/>
            <a:t>Communication Planning</a:t>
          </a:r>
        </a:p>
        <a:p>
          <a:r>
            <a:rPr lang="en-US" dirty="0" smtClean="0"/>
            <a:t>Influencing Strategy</a:t>
          </a:r>
        </a:p>
        <a:p>
          <a:endParaRPr lang="en-US" dirty="0" smtClean="0"/>
        </a:p>
        <a:p>
          <a:endParaRPr lang="en-US" dirty="0"/>
        </a:p>
      </dgm:t>
    </dgm:pt>
    <dgm:pt modelId="{C16102CF-00D5-46AA-A28E-3276E74A4369}" type="parTrans" cxnId="{6B3719D4-2C29-47A9-B8FA-D5A7EDC2DE54}">
      <dgm:prSet/>
      <dgm:spPr/>
      <dgm:t>
        <a:bodyPr/>
        <a:lstStyle/>
        <a:p>
          <a:endParaRPr lang="en-US"/>
        </a:p>
      </dgm:t>
    </dgm:pt>
    <dgm:pt modelId="{A1A57675-9B3D-41F0-81C9-417946153DF7}" type="sibTrans" cxnId="{6B3719D4-2C29-47A9-B8FA-D5A7EDC2DE54}">
      <dgm:prSet/>
      <dgm:spPr/>
      <dgm:t>
        <a:bodyPr/>
        <a:lstStyle/>
        <a:p>
          <a:endParaRPr lang="en-US"/>
        </a:p>
      </dgm:t>
    </dgm:pt>
    <dgm:pt modelId="{72BAE9F5-5E87-48B6-A998-A1A7FFE71054}">
      <dgm:prSet phldrT="[Text]"/>
      <dgm:spPr/>
      <dgm:t>
        <a:bodyPr/>
        <a:lstStyle/>
        <a:p>
          <a:endParaRPr lang="en-US" dirty="0" smtClean="0"/>
        </a:p>
      </dgm:t>
    </dgm:pt>
    <dgm:pt modelId="{2C4EF549-8FE4-4E0F-A346-21C62C360D22}" type="parTrans" cxnId="{10725138-F0C8-4DD4-92F4-369D7BAD36A5}">
      <dgm:prSet/>
      <dgm:spPr/>
      <dgm:t>
        <a:bodyPr/>
        <a:lstStyle/>
        <a:p>
          <a:endParaRPr lang="en-US"/>
        </a:p>
      </dgm:t>
    </dgm:pt>
    <dgm:pt modelId="{70831ADF-4AC5-439F-BF53-07A785E6D831}" type="sibTrans" cxnId="{10725138-F0C8-4DD4-92F4-369D7BAD36A5}">
      <dgm:prSet/>
      <dgm:spPr/>
      <dgm:t>
        <a:bodyPr/>
        <a:lstStyle/>
        <a:p>
          <a:endParaRPr lang="en-US"/>
        </a:p>
      </dgm:t>
    </dgm:pt>
    <dgm:pt modelId="{660DF785-7051-4111-B9EB-E19DD475786C}" type="pres">
      <dgm:prSet presAssocID="{0A8A8449-508F-46E6-BA77-0E8DD79CFF40}" presName="rootnode" presStyleCnt="0">
        <dgm:presLayoutVars>
          <dgm:chMax/>
          <dgm:chPref/>
          <dgm:dir/>
          <dgm:animLvl val="lvl"/>
        </dgm:presLayoutVars>
      </dgm:prSet>
      <dgm:spPr/>
      <dgm:t>
        <a:bodyPr/>
        <a:lstStyle/>
        <a:p>
          <a:endParaRPr lang="en-US"/>
        </a:p>
      </dgm:t>
    </dgm:pt>
    <dgm:pt modelId="{0515528B-3842-45C1-9595-FC2E5FABBC84}" type="pres">
      <dgm:prSet presAssocID="{9E2F4003-2EEB-43CC-AECA-A206908ABDE2}" presName="composite" presStyleCnt="0"/>
      <dgm:spPr/>
    </dgm:pt>
    <dgm:pt modelId="{B7B6489F-55CB-461A-AE65-3AA82797A3D5}" type="pres">
      <dgm:prSet presAssocID="{9E2F4003-2EEB-43CC-AECA-A206908ABDE2}" presName="LShape" presStyleLbl="alignNode1" presStyleIdx="0" presStyleCnt="5"/>
      <dgm:spPr>
        <a:solidFill>
          <a:srgbClr val="00B050"/>
        </a:solidFill>
        <a:ln>
          <a:solidFill>
            <a:schemeClr val="tx1"/>
          </a:solidFill>
        </a:ln>
      </dgm:spPr>
    </dgm:pt>
    <dgm:pt modelId="{502A4D56-79F1-479F-8703-F91CCD2DDF55}" type="pres">
      <dgm:prSet presAssocID="{9E2F4003-2EEB-43CC-AECA-A206908ABDE2}" presName="ParentText" presStyleLbl="revTx" presStyleIdx="0" presStyleCnt="3">
        <dgm:presLayoutVars>
          <dgm:chMax val="0"/>
          <dgm:chPref val="0"/>
          <dgm:bulletEnabled val="1"/>
        </dgm:presLayoutVars>
      </dgm:prSet>
      <dgm:spPr/>
      <dgm:t>
        <a:bodyPr/>
        <a:lstStyle/>
        <a:p>
          <a:endParaRPr lang="en-US"/>
        </a:p>
      </dgm:t>
    </dgm:pt>
    <dgm:pt modelId="{8D2B5E09-C23A-4461-A234-B1F3A9CA0C30}" type="pres">
      <dgm:prSet presAssocID="{9E2F4003-2EEB-43CC-AECA-A206908ABDE2}" presName="Triangle" presStyleLbl="alignNode1" presStyleIdx="1" presStyleCnt="5"/>
      <dgm:spPr/>
    </dgm:pt>
    <dgm:pt modelId="{800C1090-EA01-4DAF-8848-3A32A1FF7907}" type="pres">
      <dgm:prSet presAssocID="{51A41E55-F192-4F09-A2B5-C100A6344399}" presName="sibTrans" presStyleCnt="0"/>
      <dgm:spPr/>
    </dgm:pt>
    <dgm:pt modelId="{B6485B01-51AA-4185-80B4-B12029E5725D}" type="pres">
      <dgm:prSet presAssocID="{51A41E55-F192-4F09-A2B5-C100A6344399}" presName="space" presStyleCnt="0"/>
      <dgm:spPr/>
    </dgm:pt>
    <dgm:pt modelId="{9F4ABAFA-0F38-42F5-B99F-F091BBD9138B}" type="pres">
      <dgm:prSet presAssocID="{5462E524-41B1-4DE5-8BCB-E3207F96A6CD}" presName="composite" presStyleCnt="0"/>
      <dgm:spPr/>
    </dgm:pt>
    <dgm:pt modelId="{B910D137-D42B-4B8A-BF18-CA669F2E2641}" type="pres">
      <dgm:prSet presAssocID="{5462E524-41B1-4DE5-8BCB-E3207F96A6CD}" presName="LShape" presStyleLbl="alignNode1" presStyleIdx="2" presStyleCnt="5"/>
      <dgm:spPr>
        <a:solidFill>
          <a:schemeClr val="accent6">
            <a:lumMod val="75000"/>
          </a:schemeClr>
        </a:solidFill>
        <a:ln>
          <a:solidFill>
            <a:schemeClr val="tx1"/>
          </a:solidFill>
        </a:ln>
      </dgm:spPr>
    </dgm:pt>
    <dgm:pt modelId="{43006F97-A4F4-447D-BB44-E7CAD38115E0}" type="pres">
      <dgm:prSet presAssocID="{5462E524-41B1-4DE5-8BCB-E3207F96A6CD}" presName="ParentText" presStyleLbl="revTx" presStyleIdx="1" presStyleCnt="3">
        <dgm:presLayoutVars>
          <dgm:chMax val="0"/>
          <dgm:chPref val="0"/>
          <dgm:bulletEnabled val="1"/>
        </dgm:presLayoutVars>
      </dgm:prSet>
      <dgm:spPr/>
      <dgm:t>
        <a:bodyPr/>
        <a:lstStyle/>
        <a:p>
          <a:endParaRPr lang="en-US"/>
        </a:p>
      </dgm:t>
    </dgm:pt>
    <dgm:pt modelId="{749AA565-429C-479B-A342-56E61BCA1BB5}" type="pres">
      <dgm:prSet presAssocID="{5462E524-41B1-4DE5-8BCB-E3207F96A6CD}" presName="Triangle" presStyleLbl="alignNode1" presStyleIdx="3" presStyleCnt="5"/>
      <dgm:spPr/>
    </dgm:pt>
    <dgm:pt modelId="{065C06AB-A92F-4E0A-8273-B599328B0401}" type="pres">
      <dgm:prSet presAssocID="{A1A57675-9B3D-41F0-81C9-417946153DF7}" presName="sibTrans" presStyleCnt="0"/>
      <dgm:spPr/>
    </dgm:pt>
    <dgm:pt modelId="{97B9CEF2-19EB-4284-AC9E-1CB55558C88B}" type="pres">
      <dgm:prSet presAssocID="{A1A57675-9B3D-41F0-81C9-417946153DF7}" presName="space" presStyleCnt="0"/>
      <dgm:spPr/>
    </dgm:pt>
    <dgm:pt modelId="{87658999-1B8C-4CA8-8BC0-6B38F260BDB4}" type="pres">
      <dgm:prSet presAssocID="{72BAE9F5-5E87-48B6-A998-A1A7FFE71054}" presName="composite" presStyleCnt="0"/>
      <dgm:spPr/>
    </dgm:pt>
    <dgm:pt modelId="{43FDE6F7-9B60-4D8F-8E20-71853ADF8751}" type="pres">
      <dgm:prSet presAssocID="{72BAE9F5-5E87-48B6-A998-A1A7FFE71054}" presName="LShape" presStyleLbl="alignNode1" presStyleIdx="4" presStyleCnt="5"/>
      <dgm:spPr>
        <a:solidFill>
          <a:srgbClr val="FFFF00"/>
        </a:solidFill>
        <a:ln>
          <a:solidFill>
            <a:schemeClr val="tx1"/>
          </a:solidFill>
        </a:ln>
      </dgm:spPr>
    </dgm:pt>
    <dgm:pt modelId="{EC2BDF74-C3F8-4575-8A63-4686BDC821C2}" type="pres">
      <dgm:prSet presAssocID="{72BAE9F5-5E87-48B6-A998-A1A7FFE71054}" presName="ParentText" presStyleLbl="revTx" presStyleIdx="2" presStyleCnt="3">
        <dgm:presLayoutVars>
          <dgm:chMax val="0"/>
          <dgm:chPref val="0"/>
          <dgm:bulletEnabled val="1"/>
        </dgm:presLayoutVars>
      </dgm:prSet>
      <dgm:spPr/>
      <dgm:t>
        <a:bodyPr/>
        <a:lstStyle/>
        <a:p>
          <a:endParaRPr lang="en-US"/>
        </a:p>
      </dgm:t>
    </dgm:pt>
  </dgm:ptLst>
  <dgm:cxnLst>
    <dgm:cxn modelId="{1515A0E8-3C36-4CA6-A078-B3EE1910D502}" type="presOf" srcId="{5462E524-41B1-4DE5-8BCB-E3207F96A6CD}" destId="{43006F97-A4F4-447D-BB44-E7CAD38115E0}" srcOrd="0" destOrd="0" presId="urn:microsoft.com/office/officeart/2009/3/layout/StepUpProcess"/>
    <dgm:cxn modelId="{10725138-F0C8-4DD4-92F4-369D7BAD36A5}" srcId="{0A8A8449-508F-46E6-BA77-0E8DD79CFF40}" destId="{72BAE9F5-5E87-48B6-A998-A1A7FFE71054}" srcOrd="2" destOrd="0" parTransId="{2C4EF549-8FE4-4E0F-A346-21C62C360D22}" sibTransId="{70831ADF-4AC5-439F-BF53-07A785E6D831}"/>
    <dgm:cxn modelId="{9870988A-867D-42EB-9DFA-D646114E77BC}" type="presOf" srcId="{0A8A8449-508F-46E6-BA77-0E8DD79CFF40}" destId="{660DF785-7051-4111-B9EB-E19DD475786C}" srcOrd="0" destOrd="0" presId="urn:microsoft.com/office/officeart/2009/3/layout/StepUpProcess"/>
    <dgm:cxn modelId="{B19A6545-0F8B-47DE-9166-DB44829FD8B7}" type="presOf" srcId="{72BAE9F5-5E87-48B6-A998-A1A7FFE71054}" destId="{EC2BDF74-C3F8-4575-8A63-4686BDC821C2}" srcOrd="0" destOrd="0" presId="urn:microsoft.com/office/officeart/2009/3/layout/StepUpProcess"/>
    <dgm:cxn modelId="{333F97DB-9AB4-4509-B8D4-03C471A07215}" type="presOf" srcId="{9E2F4003-2EEB-43CC-AECA-A206908ABDE2}" destId="{502A4D56-79F1-479F-8703-F91CCD2DDF55}" srcOrd="0" destOrd="0" presId="urn:microsoft.com/office/officeart/2009/3/layout/StepUpProcess"/>
    <dgm:cxn modelId="{8D2D01A7-230F-4339-98B8-A9CE91238ECF}" srcId="{0A8A8449-508F-46E6-BA77-0E8DD79CFF40}" destId="{9E2F4003-2EEB-43CC-AECA-A206908ABDE2}" srcOrd="0" destOrd="0" parTransId="{EC2CE3DC-FB9E-44FD-AC8B-2D61C9D958EE}" sibTransId="{51A41E55-F192-4F09-A2B5-C100A6344399}"/>
    <dgm:cxn modelId="{6B3719D4-2C29-47A9-B8FA-D5A7EDC2DE54}" srcId="{0A8A8449-508F-46E6-BA77-0E8DD79CFF40}" destId="{5462E524-41B1-4DE5-8BCB-E3207F96A6CD}" srcOrd="1" destOrd="0" parTransId="{C16102CF-00D5-46AA-A28E-3276E74A4369}" sibTransId="{A1A57675-9B3D-41F0-81C9-417946153DF7}"/>
    <dgm:cxn modelId="{4E45FC11-0A45-4F4A-8250-828FC2AAC62A}" type="presParOf" srcId="{660DF785-7051-4111-B9EB-E19DD475786C}" destId="{0515528B-3842-45C1-9595-FC2E5FABBC84}" srcOrd="0" destOrd="0" presId="urn:microsoft.com/office/officeart/2009/3/layout/StepUpProcess"/>
    <dgm:cxn modelId="{164A1800-0375-4C1E-BE19-86751171D1A9}" type="presParOf" srcId="{0515528B-3842-45C1-9595-FC2E5FABBC84}" destId="{B7B6489F-55CB-461A-AE65-3AA82797A3D5}" srcOrd="0" destOrd="0" presId="urn:microsoft.com/office/officeart/2009/3/layout/StepUpProcess"/>
    <dgm:cxn modelId="{97B8E275-1FCA-4099-B976-F83F5D61D73C}" type="presParOf" srcId="{0515528B-3842-45C1-9595-FC2E5FABBC84}" destId="{502A4D56-79F1-479F-8703-F91CCD2DDF55}" srcOrd="1" destOrd="0" presId="urn:microsoft.com/office/officeart/2009/3/layout/StepUpProcess"/>
    <dgm:cxn modelId="{8D28B37A-BAD3-45CA-A85C-912898C4D6E0}" type="presParOf" srcId="{0515528B-3842-45C1-9595-FC2E5FABBC84}" destId="{8D2B5E09-C23A-4461-A234-B1F3A9CA0C30}" srcOrd="2" destOrd="0" presId="urn:microsoft.com/office/officeart/2009/3/layout/StepUpProcess"/>
    <dgm:cxn modelId="{4DA9D2E0-7287-4608-9F7E-3261FFB1D301}" type="presParOf" srcId="{660DF785-7051-4111-B9EB-E19DD475786C}" destId="{800C1090-EA01-4DAF-8848-3A32A1FF7907}" srcOrd="1" destOrd="0" presId="urn:microsoft.com/office/officeart/2009/3/layout/StepUpProcess"/>
    <dgm:cxn modelId="{02DA4DA8-2D87-41AF-988E-83B999E12AC4}" type="presParOf" srcId="{800C1090-EA01-4DAF-8848-3A32A1FF7907}" destId="{B6485B01-51AA-4185-80B4-B12029E5725D}" srcOrd="0" destOrd="0" presId="urn:microsoft.com/office/officeart/2009/3/layout/StepUpProcess"/>
    <dgm:cxn modelId="{9B3F7887-C327-4AB9-A62D-70D3577BD46A}" type="presParOf" srcId="{660DF785-7051-4111-B9EB-E19DD475786C}" destId="{9F4ABAFA-0F38-42F5-B99F-F091BBD9138B}" srcOrd="2" destOrd="0" presId="urn:microsoft.com/office/officeart/2009/3/layout/StepUpProcess"/>
    <dgm:cxn modelId="{059B8FC8-309E-45BD-A5A6-915BD78C59FE}" type="presParOf" srcId="{9F4ABAFA-0F38-42F5-B99F-F091BBD9138B}" destId="{B910D137-D42B-4B8A-BF18-CA669F2E2641}" srcOrd="0" destOrd="0" presId="urn:microsoft.com/office/officeart/2009/3/layout/StepUpProcess"/>
    <dgm:cxn modelId="{06D2C860-C37B-4BFB-BE98-A0DEFFF629C9}" type="presParOf" srcId="{9F4ABAFA-0F38-42F5-B99F-F091BBD9138B}" destId="{43006F97-A4F4-447D-BB44-E7CAD38115E0}" srcOrd="1" destOrd="0" presId="urn:microsoft.com/office/officeart/2009/3/layout/StepUpProcess"/>
    <dgm:cxn modelId="{E7A891C9-0E96-4D6D-B13F-31176925EF59}" type="presParOf" srcId="{9F4ABAFA-0F38-42F5-B99F-F091BBD9138B}" destId="{749AA565-429C-479B-A342-56E61BCA1BB5}" srcOrd="2" destOrd="0" presId="urn:microsoft.com/office/officeart/2009/3/layout/StepUpProcess"/>
    <dgm:cxn modelId="{DB7255B7-8F5A-460F-845D-9BBD30CC3380}" type="presParOf" srcId="{660DF785-7051-4111-B9EB-E19DD475786C}" destId="{065C06AB-A92F-4E0A-8273-B599328B0401}" srcOrd="3" destOrd="0" presId="urn:microsoft.com/office/officeart/2009/3/layout/StepUpProcess"/>
    <dgm:cxn modelId="{282646B7-14B3-4CD2-AA1E-0495B534D6D4}" type="presParOf" srcId="{065C06AB-A92F-4E0A-8273-B599328B0401}" destId="{97B9CEF2-19EB-4284-AC9E-1CB55558C88B}" srcOrd="0" destOrd="0" presId="urn:microsoft.com/office/officeart/2009/3/layout/StepUpProcess"/>
    <dgm:cxn modelId="{98DA2FE6-8689-4230-A16C-F5A3AE05C6C8}" type="presParOf" srcId="{660DF785-7051-4111-B9EB-E19DD475786C}" destId="{87658999-1B8C-4CA8-8BC0-6B38F260BDB4}" srcOrd="4" destOrd="0" presId="urn:microsoft.com/office/officeart/2009/3/layout/StepUpProcess"/>
    <dgm:cxn modelId="{4346E33E-9A57-4450-AAB4-0E72EA2386CD}" type="presParOf" srcId="{87658999-1B8C-4CA8-8BC0-6B38F260BDB4}" destId="{43FDE6F7-9B60-4D8F-8E20-71853ADF8751}" srcOrd="0" destOrd="0" presId="urn:microsoft.com/office/officeart/2009/3/layout/StepUpProcess"/>
    <dgm:cxn modelId="{D5D8B848-B49C-4559-9344-4235E418C23E}" type="presParOf" srcId="{87658999-1B8C-4CA8-8BC0-6B38F260BDB4}" destId="{EC2BDF74-C3F8-4575-8A63-4686BDC821C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D5058-AF7B-4442-8FD8-F5DF8FB7BD96}" type="doc">
      <dgm:prSet loTypeId="urn:microsoft.com/office/officeart/2005/8/layout/cycle8" loCatId="cycle" qsTypeId="urn:microsoft.com/office/officeart/2005/8/quickstyle/simple1" qsCatId="simple" csTypeId="urn:microsoft.com/office/officeart/2005/8/colors/accent1_2" csCatId="accent1" phldr="1"/>
      <dgm:spPr/>
    </dgm:pt>
    <dgm:pt modelId="{3FF92DF2-0110-402C-89FA-E0E9778804CC}">
      <dgm:prSet phldrT="[Text]"/>
      <dgm:spPr/>
      <dgm:t>
        <a:bodyPr/>
        <a:lstStyle/>
        <a:p>
          <a:r>
            <a:rPr lang="en-US" dirty="0" smtClean="0"/>
            <a:t>P</a:t>
          </a:r>
          <a:endParaRPr lang="en-US" dirty="0"/>
        </a:p>
      </dgm:t>
    </dgm:pt>
    <dgm:pt modelId="{B74A61C1-272C-4FB1-B9AA-8070343EFE96}" type="parTrans" cxnId="{53505790-F65A-4705-82D0-359D079E1E2B}">
      <dgm:prSet/>
      <dgm:spPr/>
      <dgm:t>
        <a:bodyPr/>
        <a:lstStyle/>
        <a:p>
          <a:endParaRPr lang="en-US"/>
        </a:p>
      </dgm:t>
    </dgm:pt>
    <dgm:pt modelId="{F818177A-02DA-4FD5-9C4E-840EC5B7978E}" type="sibTrans" cxnId="{53505790-F65A-4705-82D0-359D079E1E2B}">
      <dgm:prSet/>
      <dgm:spPr/>
      <dgm:t>
        <a:bodyPr/>
        <a:lstStyle/>
        <a:p>
          <a:endParaRPr lang="en-US"/>
        </a:p>
      </dgm:t>
    </dgm:pt>
    <dgm:pt modelId="{D22DE15A-6947-4E36-A462-79D03A51A5CB}">
      <dgm:prSet phldrT="[Text]"/>
      <dgm:spPr/>
      <dgm:t>
        <a:bodyPr/>
        <a:lstStyle/>
        <a:p>
          <a:r>
            <a:rPr lang="en-US" dirty="0" smtClean="0"/>
            <a:t>S</a:t>
          </a:r>
        </a:p>
      </dgm:t>
    </dgm:pt>
    <dgm:pt modelId="{D98D723B-0BC5-43A1-ADC7-9667F236B81F}" type="parTrans" cxnId="{B992A8B2-30BF-4729-94A5-B9728A689C25}">
      <dgm:prSet/>
      <dgm:spPr/>
      <dgm:t>
        <a:bodyPr/>
        <a:lstStyle/>
        <a:p>
          <a:endParaRPr lang="en-US"/>
        </a:p>
      </dgm:t>
    </dgm:pt>
    <dgm:pt modelId="{4C2CAB20-3BBF-4A15-9A64-C7569A37DBB5}" type="sibTrans" cxnId="{B992A8B2-30BF-4729-94A5-B9728A689C25}">
      <dgm:prSet/>
      <dgm:spPr/>
      <dgm:t>
        <a:bodyPr/>
        <a:lstStyle/>
        <a:p>
          <a:endParaRPr lang="en-US"/>
        </a:p>
      </dgm:t>
    </dgm:pt>
    <dgm:pt modelId="{7F077767-931A-40D4-905A-248C1A85885B}">
      <dgm:prSet phldrT="[Text]"/>
      <dgm:spPr/>
      <dgm:t>
        <a:bodyPr/>
        <a:lstStyle/>
        <a:p>
          <a:r>
            <a:rPr lang="en-US" dirty="0" smtClean="0"/>
            <a:t>A</a:t>
          </a:r>
          <a:endParaRPr lang="en-US" dirty="0"/>
        </a:p>
      </dgm:t>
    </dgm:pt>
    <dgm:pt modelId="{FCEF79CB-7ED3-4A7F-B5B2-B68C35753C1E}" type="parTrans" cxnId="{EFE13E86-AFF1-471E-82E0-D42A6D7FC37D}">
      <dgm:prSet/>
      <dgm:spPr/>
      <dgm:t>
        <a:bodyPr/>
        <a:lstStyle/>
        <a:p>
          <a:endParaRPr lang="en-US"/>
        </a:p>
      </dgm:t>
    </dgm:pt>
    <dgm:pt modelId="{0D3696C1-6B3F-46CB-942B-8CC5F6CBEB10}" type="sibTrans" cxnId="{EFE13E86-AFF1-471E-82E0-D42A6D7FC37D}">
      <dgm:prSet/>
      <dgm:spPr/>
      <dgm:t>
        <a:bodyPr/>
        <a:lstStyle/>
        <a:p>
          <a:endParaRPr lang="en-US"/>
        </a:p>
      </dgm:t>
    </dgm:pt>
    <dgm:pt modelId="{8346CA9F-3272-461D-A87C-039358B27A12}">
      <dgm:prSet/>
      <dgm:spPr/>
      <dgm:t>
        <a:bodyPr/>
        <a:lstStyle/>
        <a:p>
          <a:r>
            <a:rPr lang="en-US" dirty="0" smtClean="0"/>
            <a:t>D</a:t>
          </a:r>
          <a:endParaRPr lang="en-US" dirty="0"/>
        </a:p>
      </dgm:t>
    </dgm:pt>
    <dgm:pt modelId="{34297672-592C-48E7-849D-A0795A24C768}" type="parTrans" cxnId="{4A23B557-0249-4A6B-A9AC-016E98655F36}">
      <dgm:prSet/>
      <dgm:spPr/>
      <dgm:t>
        <a:bodyPr/>
        <a:lstStyle/>
        <a:p>
          <a:endParaRPr lang="en-US"/>
        </a:p>
      </dgm:t>
    </dgm:pt>
    <dgm:pt modelId="{102F75F0-716A-4981-8815-7CEFB32F9E7B}" type="sibTrans" cxnId="{4A23B557-0249-4A6B-A9AC-016E98655F36}">
      <dgm:prSet/>
      <dgm:spPr/>
      <dgm:t>
        <a:bodyPr/>
        <a:lstStyle/>
        <a:p>
          <a:endParaRPr lang="en-US"/>
        </a:p>
      </dgm:t>
    </dgm:pt>
    <dgm:pt modelId="{13185D76-3546-4919-8994-C793C240E3F9}" type="pres">
      <dgm:prSet presAssocID="{EBED5058-AF7B-4442-8FD8-F5DF8FB7BD96}" presName="compositeShape" presStyleCnt="0">
        <dgm:presLayoutVars>
          <dgm:chMax val="7"/>
          <dgm:dir/>
          <dgm:resizeHandles val="exact"/>
        </dgm:presLayoutVars>
      </dgm:prSet>
      <dgm:spPr/>
    </dgm:pt>
    <dgm:pt modelId="{A35502FF-B3D7-49B4-87D2-71E8604369E0}" type="pres">
      <dgm:prSet presAssocID="{EBED5058-AF7B-4442-8FD8-F5DF8FB7BD96}" presName="wedge1" presStyleLbl="node1" presStyleIdx="0" presStyleCnt="4"/>
      <dgm:spPr/>
      <dgm:t>
        <a:bodyPr/>
        <a:lstStyle/>
        <a:p>
          <a:endParaRPr lang="en-US"/>
        </a:p>
      </dgm:t>
    </dgm:pt>
    <dgm:pt modelId="{E0E25FF5-0F59-493D-83CB-601C3C47FCA5}" type="pres">
      <dgm:prSet presAssocID="{EBED5058-AF7B-4442-8FD8-F5DF8FB7BD96}" presName="dummy1a" presStyleCnt="0"/>
      <dgm:spPr/>
    </dgm:pt>
    <dgm:pt modelId="{D5626E83-24C6-4AA9-A072-9E3E30A5F2E4}" type="pres">
      <dgm:prSet presAssocID="{EBED5058-AF7B-4442-8FD8-F5DF8FB7BD96}" presName="dummy1b" presStyleCnt="0"/>
      <dgm:spPr/>
    </dgm:pt>
    <dgm:pt modelId="{3A24D25E-A277-4D93-BEFE-711B1A8760CE}" type="pres">
      <dgm:prSet presAssocID="{EBED5058-AF7B-4442-8FD8-F5DF8FB7BD96}" presName="wedge1Tx" presStyleLbl="node1" presStyleIdx="0" presStyleCnt="4">
        <dgm:presLayoutVars>
          <dgm:chMax val="0"/>
          <dgm:chPref val="0"/>
          <dgm:bulletEnabled val="1"/>
        </dgm:presLayoutVars>
      </dgm:prSet>
      <dgm:spPr/>
      <dgm:t>
        <a:bodyPr/>
        <a:lstStyle/>
        <a:p>
          <a:endParaRPr lang="en-US"/>
        </a:p>
      </dgm:t>
    </dgm:pt>
    <dgm:pt modelId="{2E0029F0-6AD3-4536-A001-6214AEB486CD}" type="pres">
      <dgm:prSet presAssocID="{EBED5058-AF7B-4442-8FD8-F5DF8FB7BD96}" presName="wedge2" presStyleLbl="node1" presStyleIdx="1" presStyleCnt="4"/>
      <dgm:spPr/>
      <dgm:t>
        <a:bodyPr/>
        <a:lstStyle/>
        <a:p>
          <a:endParaRPr lang="en-US"/>
        </a:p>
      </dgm:t>
    </dgm:pt>
    <dgm:pt modelId="{C5316889-E066-4252-8490-74B84322989C}" type="pres">
      <dgm:prSet presAssocID="{EBED5058-AF7B-4442-8FD8-F5DF8FB7BD96}" presName="dummy2a" presStyleCnt="0"/>
      <dgm:spPr/>
    </dgm:pt>
    <dgm:pt modelId="{D95666DC-0BFC-4070-A205-38729620C84F}" type="pres">
      <dgm:prSet presAssocID="{EBED5058-AF7B-4442-8FD8-F5DF8FB7BD96}" presName="dummy2b" presStyleCnt="0"/>
      <dgm:spPr/>
    </dgm:pt>
    <dgm:pt modelId="{2CD6414B-9D6C-40EC-8242-74E694FD9803}" type="pres">
      <dgm:prSet presAssocID="{EBED5058-AF7B-4442-8FD8-F5DF8FB7BD96}" presName="wedge2Tx" presStyleLbl="node1" presStyleIdx="1" presStyleCnt="4">
        <dgm:presLayoutVars>
          <dgm:chMax val="0"/>
          <dgm:chPref val="0"/>
          <dgm:bulletEnabled val="1"/>
        </dgm:presLayoutVars>
      </dgm:prSet>
      <dgm:spPr/>
      <dgm:t>
        <a:bodyPr/>
        <a:lstStyle/>
        <a:p>
          <a:endParaRPr lang="en-US"/>
        </a:p>
      </dgm:t>
    </dgm:pt>
    <dgm:pt modelId="{49417C8E-5451-450E-8B93-0513A514CF65}" type="pres">
      <dgm:prSet presAssocID="{EBED5058-AF7B-4442-8FD8-F5DF8FB7BD96}" presName="wedge3" presStyleLbl="node1" presStyleIdx="2" presStyleCnt="4"/>
      <dgm:spPr/>
      <dgm:t>
        <a:bodyPr/>
        <a:lstStyle/>
        <a:p>
          <a:endParaRPr lang="en-US"/>
        </a:p>
      </dgm:t>
    </dgm:pt>
    <dgm:pt modelId="{6EB80426-1249-450A-93DA-39DA27CB9421}" type="pres">
      <dgm:prSet presAssocID="{EBED5058-AF7B-4442-8FD8-F5DF8FB7BD96}" presName="dummy3a" presStyleCnt="0"/>
      <dgm:spPr/>
    </dgm:pt>
    <dgm:pt modelId="{2F38BD1F-FACC-46B9-82A6-B0E05930617E}" type="pres">
      <dgm:prSet presAssocID="{EBED5058-AF7B-4442-8FD8-F5DF8FB7BD96}" presName="dummy3b" presStyleCnt="0"/>
      <dgm:spPr/>
    </dgm:pt>
    <dgm:pt modelId="{361760AE-BE85-42D7-9D19-E1FFF306CAB0}" type="pres">
      <dgm:prSet presAssocID="{EBED5058-AF7B-4442-8FD8-F5DF8FB7BD96}" presName="wedge3Tx" presStyleLbl="node1" presStyleIdx="2" presStyleCnt="4">
        <dgm:presLayoutVars>
          <dgm:chMax val="0"/>
          <dgm:chPref val="0"/>
          <dgm:bulletEnabled val="1"/>
        </dgm:presLayoutVars>
      </dgm:prSet>
      <dgm:spPr/>
      <dgm:t>
        <a:bodyPr/>
        <a:lstStyle/>
        <a:p>
          <a:endParaRPr lang="en-US"/>
        </a:p>
      </dgm:t>
    </dgm:pt>
    <dgm:pt modelId="{655A8CC0-874E-499A-9F31-0E8D0EEF834E}" type="pres">
      <dgm:prSet presAssocID="{EBED5058-AF7B-4442-8FD8-F5DF8FB7BD96}" presName="wedge4" presStyleLbl="node1" presStyleIdx="3" presStyleCnt="4"/>
      <dgm:spPr/>
      <dgm:t>
        <a:bodyPr/>
        <a:lstStyle/>
        <a:p>
          <a:endParaRPr lang="en-US"/>
        </a:p>
      </dgm:t>
    </dgm:pt>
    <dgm:pt modelId="{B9734113-EE98-438E-8051-EADE60F8514C}" type="pres">
      <dgm:prSet presAssocID="{EBED5058-AF7B-4442-8FD8-F5DF8FB7BD96}" presName="dummy4a" presStyleCnt="0"/>
      <dgm:spPr/>
    </dgm:pt>
    <dgm:pt modelId="{E34658B2-2433-46C5-9024-5E4E158F650E}" type="pres">
      <dgm:prSet presAssocID="{EBED5058-AF7B-4442-8FD8-F5DF8FB7BD96}" presName="dummy4b" presStyleCnt="0"/>
      <dgm:spPr/>
    </dgm:pt>
    <dgm:pt modelId="{ED3C86E5-6630-4739-B973-0F81C84818B6}" type="pres">
      <dgm:prSet presAssocID="{EBED5058-AF7B-4442-8FD8-F5DF8FB7BD96}" presName="wedge4Tx" presStyleLbl="node1" presStyleIdx="3" presStyleCnt="4">
        <dgm:presLayoutVars>
          <dgm:chMax val="0"/>
          <dgm:chPref val="0"/>
          <dgm:bulletEnabled val="1"/>
        </dgm:presLayoutVars>
      </dgm:prSet>
      <dgm:spPr/>
      <dgm:t>
        <a:bodyPr/>
        <a:lstStyle/>
        <a:p>
          <a:endParaRPr lang="en-US"/>
        </a:p>
      </dgm:t>
    </dgm:pt>
    <dgm:pt modelId="{61732788-FEC5-4F17-9162-0E92206A9ED2}" type="pres">
      <dgm:prSet presAssocID="{F818177A-02DA-4FD5-9C4E-840EC5B7978E}" presName="arrowWedge1" presStyleLbl="fgSibTrans2D1" presStyleIdx="0" presStyleCnt="4"/>
      <dgm:spPr/>
    </dgm:pt>
    <dgm:pt modelId="{B7C752FA-485B-4D9D-AFB0-B2E4D51FC6D8}" type="pres">
      <dgm:prSet presAssocID="{102F75F0-716A-4981-8815-7CEFB32F9E7B}" presName="arrowWedge2" presStyleLbl="fgSibTrans2D1" presStyleIdx="1" presStyleCnt="4"/>
      <dgm:spPr/>
    </dgm:pt>
    <dgm:pt modelId="{3DDACB81-E46C-4822-ABB0-16E5CAB1A650}" type="pres">
      <dgm:prSet presAssocID="{4C2CAB20-3BBF-4A15-9A64-C7569A37DBB5}" presName="arrowWedge3" presStyleLbl="fgSibTrans2D1" presStyleIdx="2" presStyleCnt="4"/>
      <dgm:spPr/>
    </dgm:pt>
    <dgm:pt modelId="{F0C46FEB-22E6-4536-A704-A05B75841F54}" type="pres">
      <dgm:prSet presAssocID="{0D3696C1-6B3F-46CB-942B-8CC5F6CBEB10}" presName="arrowWedge4" presStyleLbl="fgSibTrans2D1" presStyleIdx="3" presStyleCnt="4"/>
      <dgm:spPr/>
    </dgm:pt>
  </dgm:ptLst>
  <dgm:cxnLst>
    <dgm:cxn modelId="{6BBB4B8F-4FD7-45FC-B213-6105AA49E560}" type="presOf" srcId="{3FF92DF2-0110-402C-89FA-E0E9778804CC}" destId="{A35502FF-B3D7-49B4-87D2-71E8604369E0}" srcOrd="0" destOrd="0" presId="urn:microsoft.com/office/officeart/2005/8/layout/cycle8"/>
    <dgm:cxn modelId="{353E216F-4880-497C-9335-3E77F8A63806}" type="presOf" srcId="{3FF92DF2-0110-402C-89FA-E0E9778804CC}" destId="{3A24D25E-A277-4D93-BEFE-711B1A8760CE}" srcOrd="1" destOrd="0" presId="urn:microsoft.com/office/officeart/2005/8/layout/cycle8"/>
    <dgm:cxn modelId="{B992A8B2-30BF-4729-94A5-B9728A689C25}" srcId="{EBED5058-AF7B-4442-8FD8-F5DF8FB7BD96}" destId="{D22DE15A-6947-4E36-A462-79D03A51A5CB}" srcOrd="2" destOrd="0" parTransId="{D98D723B-0BC5-43A1-ADC7-9667F236B81F}" sibTransId="{4C2CAB20-3BBF-4A15-9A64-C7569A37DBB5}"/>
    <dgm:cxn modelId="{4FE9168A-986C-4B85-91E0-C84728145795}" type="presOf" srcId="{8346CA9F-3272-461D-A87C-039358B27A12}" destId="{2CD6414B-9D6C-40EC-8242-74E694FD9803}" srcOrd="1" destOrd="0" presId="urn:microsoft.com/office/officeart/2005/8/layout/cycle8"/>
    <dgm:cxn modelId="{CE882DC3-DE6F-45FD-A94A-370B59A6C7F7}" type="presOf" srcId="{7F077767-931A-40D4-905A-248C1A85885B}" destId="{655A8CC0-874E-499A-9F31-0E8D0EEF834E}" srcOrd="0" destOrd="0" presId="urn:microsoft.com/office/officeart/2005/8/layout/cycle8"/>
    <dgm:cxn modelId="{EFE13E86-AFF1-471E-82E0-D42A6D7FC37D}" srcId="{EBED5058-AF7B-4442-8FD8-F5DF8FB7BD96}" destId="{7F077767-931A-40D4-905A-248C1A85885B}" srcOrd="3" destOrd="0" parTransId="{FCEF79CB-7ED3-4A7F-B5B2-B68C35753C1E}" sibTransId="{0D3696C1-6B3F-46CB-942B-8CC5F6CBEB10}"/>
    <dgm:cxn modelId="{4A23B557-0249-4A6B-A9AC-016E98655F36}" srcId="{EBED5058-AF7B-4442-8FD8-F5DF8FB7BD96}" destId="{8346CA9F-3272-461D-A87C-039358B27A12}" srcOrd="1" destOrd="0" parTransId="{34297672-592C-48E7-849D-A0795A24C768}" sibTransId="{102F75F0-716A-4981-8815-7CEFB32F9E7B}"/>
    <dgm:cxn modelId="{53505790-F65A-4705-82D0-359D079E1E2B}" srcId="{EBED5058-AF7B-4442-8FD8-F5DF8FB7BD96}" destId="{3FF92DF2-0110-402C-89FA-E0E9778804CC}" srcOrd="0" destOrd="0" parTransId="{B74A61C1-272C-4FB1-B9AA-8070343EFE96}" sibTransId="{F818177A-02DA-4FD5-9C4E-840EC5B7978E}"/>
    <dgm:cxn modelId="{B26CC650-57D1-4666-BCE0-CDF9CBB2C1E6}" type="presOf" srcId="{D22DE15A-6947-4E36-A462-79D03A51A5CB}" destId="{49417C8E-5451-450E-8B93-0513A514CF65}" srcOrd="0" destOrd="0" presId="urn:microsoft.com/office/officeart/2005/8/layout/cycle8"/>
    <dgm:cxn modelId="{B4ACB96E-AF06-4E24-8B10-DCC8F67EDCEA}" type="presOf" srcId="{EBED5058-AF7B-4442-8FD8-F5DF8FB7BD96}" destId="{13185D76-3546-4919-8994-C793C240E3F9}" srcOrd="0" destOrd="0" presId="urn:microsoft.com/office/officeart/2005/8/layout/cycle8"/>
    <dgm:cxn modelId="{2E7BC77A-06D6-4B04-8E27-C02D09F2A92A}" type="presOf" srcId="{8346CA9F-3272-461D-A87C-039358B27A12}" destId="{2E0029F0-6AD3-4536-A001-6214AEB486CD}" srcOrd="0" destOrd="0" presId="urn:microsoft.com/office/officeart/2005/8/layout/cycle8"/>
    <dgm:cxn modelId="{E7AF5508-DCAD-4934-9754-8348EF6E5915}" type="presOf" srcId="{7F077767-931A-40D4-905A-248C1A85885B}" destId="{ED3C86E5-6630-4739-B973-0F81C84818B6}" srcOrd="1" destOrd="0" presId="urn:microsoft.com/office/officeart/2005/8/layout/cycle8"/>
    <dgm:cxn modelId="{A584C1B7-EF67-46F5-B054-B0D755D44B51}" type="presOf" srcId="{D22DE15A-6947-4E36-A462-79D03A51A5CB}" destId="{361760AE-BE85-42D7-9D19-E1FFF306CAB0}" srcOrd="1" destOrd="0" presId="urn:microsoft.com/office/officeart/2005/8/layout/cycle8"/>
    <dgm:cxn modelId="{9DE7B0F1-706B-4CEB-960A-BC040F0BD384}" type="presParOf" srcId="{13185D76-3546-4919-8994-C793C240E3F9}" destId="{A35502FF-B3D7-49B4-87D2-71E8604369E0}" srcOrd="0" destOrd="0" presId="urn:microsoft.com/office/officeart/2005/8/layout/cycle8"/>
    <dgm:cxn modelId="{4901CB15-DD52-48B5-A86F-738B9B0220C9}" type="presParOf" srcId="{13185D76-3546-4919-8994-C793C240E3F9}" destId="{E0E25FF5-0F59-493D-83CB-601C3C47FCA5}" srcOrd="1" destOrd="0" presId="urn:microsoft.com/office/officeart/2005/8/layout/cycle8"/>
    <dgm:cxn modelId="{2CE58803-3B6E-4D96-B27F-91697E9A52BD}" type="presParOf" srcId="{13185D76-3546-4919-8994-C793C240E3F9}" destId="{D5626E83-24C6-4AA9-A072-9E3E30A5F2E4}" srcOrd="2" destOrd="0" presId="urn:microsoft.com/office/officeart/2005/8/layout/cycle8"/>
    <dgm:cxn modelId="{10A8A4BA-F278-42EB-86FA-FA25A97B5222}" type="presParOf" srcId="{13185D76-3546-4919-8994-C793C240E3F9}" destId="{3A24D25E-A277-4D93-BEFE-711B1A8760CE}" srcOrd="3" destOrd="0" presId="urn:microsoft.com/office/officeart/2005/8/layout/cycle8"/>
    <dgm:cxn modelId="{35942994-796D-4085-AB5F-18B1B57DEC83}" type="presParOf" srcId="{13185D76-3546-4919-8994-C793C240E3F9}" destId="{2E0029F0-6AD3-4536-A001-6214AEB486CD}" srcOrd="4" destOrd="0" presId="urn:microsoft.com/office/officeart/2005/8/layout/cycle8"/>
    <dgm:cxn modelId="{6A5A6EF3-4F55-4DF6-9626-5F08EFF6B780}" type="presParOf" srcId="{13185D76-3546-4919-8994-C793C240E3F9}" destId="{C5316889-E066-4252-8490-74B84322989C}" srcOrd="5" destOrd="0" presId="urn:microsoft.com/office/officeart/2005/8/layout/cycle8"/>
    <dgm:cxn modelId="{13410F4E-87FB-403D-BA9C-741119844FB8}" type="presParOf" srcId="{13185D76-3546-4919-8994-C793C240E3F9}" destId="{D95666DC-0BFC-4070-A205-38729620C84F}" srcOrd="6" destOrd="0" presId="urn:microsoft.com/office/officeart/2005/8/layout/cycle8"/>
    <dgm:cxn modelId="{BACC03BA-E7E9-4DF6-AC4C-F7A42EE73F87}" type="presParOf" srcId="{13185D76-3546-4919-8994-C793C240E3F9}" destId="{2CD6414B-9D6C-40EC-8242-74E694FD9803}" srcOrd="7" destOrd="0" presId="urn:microsoft.com/office/officeart/2005/8/layout/cycle8"/>
    <dgm:cxn modelId="{9DA17CFA-B349-4B0E-9C2D-7BF370CCDC55}" type="presParOf" srcId="{13185D76-3546-4919-8994-C793C240E3F9}" destId="{49417C8E-5451-450E-8B93-0513A514CF65}" srcOrd="8" destOrd="0" presId="urn:microsoft.com/office/officeart/2005/8/layout/cycle8"/>
    <dgm:cxn modelId="{B7461197-4BEF-48DA-9FAF-2C7F6EEFF630}" type="presParOf" srcId="{13185D76-3546-4919-8994-C793C240E3F9}" destId="{6EB80426-1249-450A-93DA-39DA27CB9421}" srcOrd="9" destOrd="0" presId="urn:microsoft.com/office/officeart/2005/8/layout/cycle8"/>
    <dgm:cxn modelId="{6BBF26C3-4533-48A4-8E22-A24E98B72907}" type="presParOf" srcId="{13185D76-3546-4919-8994-C793C240E3F9}" destId="{2F38BD1F-FACC-46B9-82A6-B0E05930617E}" srcOrd="10" destOrd="0" presId="urn:microsoft.com/office/officeart/2005/8/layout/cycle8"/>
    <dgm:cxn modelId="{6F44B4E2-4D90-44FC-A273-EA77296EBEE1}" type="presParOf" srcId="{13185D76-3546-4919-8994-C793C240E3F9}" destId="{361760AE-BE85-42D7-9D19-E1FFF306CAB0}" srcOrd="11" destOrd="0" presId="urn:microsoft.com/office/officeart/2005/8/layout/cycle8"/>
    <dgm:cxn modelId="{CEF0C766-AE38-4C05-8D34-482806D08B6B}" type="presParOf" srcId="{13185D76-3546-4919-8994-C793C240E3F9}" destId="{655A8CC0-874E-499A-9F31-0E8D0EEF834E}" srcOrd="12" destOrd="0" presId="urn:microsoft.com/office/officeart/2005/8/layout/cycle8"/>
    <dgm:cxn modelId="{C1F533E8-9C0C-461E-B1DB-EA4794956561}" type="presParOf" srcId="{13185D76-3546-4919-8994-C793C240E3F9}" destId="{B9734113-EE98-438E-8051-EADE60F8514C}" srcOrd="13" destOrd="0" presId="urn:microsoft.com/office/officeart/2005/8/layout/cycle8"/>
    <dgm:cxn modelId="{B11DE994-7031-439D-98CC-BE531A6BB0E3}" type="presParOf" srcId="{13185D76-3546-4919-8994-C793C240E3F9}" destId="{E34658B2-2433-46C5-9024-5E4E158F650E}" srcOrd="14" destOrd="0" presId="urn:microsoft.com/office/officeart/2005/8/layout/cycle8"/>
    <dgm:cxn modelId="{AA93FA69-E861-40D9-A0BC-DB36907D1FA2}" type="presParOf" srcId="{13185D76-3546-4919-8994-C793C240E3F9}" destId="{ED3C86E5-6630-4739-B973-0F81C84818B6}" srcOrd="15" destOrd="0" presId="urn:microsoft.com/office/officeart/2005/8/layout/cycle8"/>
    <dgm:cxn modelId="{FD82ED40-9EBD-4D6B-B873-781DCA552C18}" type="presParOf" srcId="{13185D76-3546-4919-8994-C793C240E3F9}" destId="{61732788-FEC5-4F17-9162-0E92206A9ED2}" srcOrd="16" destOrd="0" presId="urn:microsoft.com/office/officeart/2005/8/layout/cycle8"/>
    <dgm:cxn modelId="{47B0CEAB-1A14-4F1B-9300-A0DE36DF2123}" type="presParOf" srcId="{13185D76-3546-4919-8994-C793C240E3F9}" destId="{B7C752FA-485B-4D9D-AFB0-B2E4D51FC6D8}" srcOrd="17" destOrd="0" presId="urn:microsoft.com/office/officeart/2005/8/layout/cycle8"/>
    <dgm:cxn modelId="{100BC144-1545-4E95-B66B-9B2677B339B9}" type="presParOf" srcId="{13185D76-3546-4919-8994-C793C240E3F9}" destId="{3DDACB81-E46C-4822-ABB0-16E5CAB1A650}" srcOrd="18" destOrd="0" presId="urn:microsoft.com/office/officeart/2005/8/layout/cycle8"/>
    <dgm:cxn modelId="{DA0647B6-3CAE-45C0-A220-2486632DBEBE}" type="presParOf" srcId="{13185D76-3546-4919-8994-C793C240E3F9}" destId="{F0C46FEB-22E6-4536-A704-A05B75841F54}"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D5058-AF7B-4442-8FD8-F5DF8FB7BD96}" type="doc">
      <dgm:prSet loTypeId="urn:microsoft.com/office/officeart/2005/8/layout/cycle8" loCatId="cycle" qsTypeId="urn:microsoft.com/office/officeart/2005/8/quickstyle/simple1" qsCatId="simple" csTypeId="urn:microsoft.com/office/officeart/2005/8/colors/accent1_2" csCatId="accent1" phldr="1"/>
      <dgm:spPr/>
    </dgm:pt>
    <dgm:pt modelId="{3FF92DF2-0110-402C-89FA-E0E9778804CC}">
      <dgm:prSet phldrT="[Text]"/>
      <dgm:spPr/>
      <dgm:t>
        <a:bodyPr/>
        <a:lstStyle/>
        <a:p>
          <a:r>
            <a:rPr lang="en-US" dirty="0" smtClean="0"/>
            <a:t>S</a:t>
          </a:r>
          <a:endParaRPr lang="en-US" dirty="0"/>
        </a:p>
      </dgm:t>
    </dgm:pt>
    <dgm:pt modelId="{B74A61C1-272C-4FB1-B9AA-8070343EFE96}" type="parTrans" cxnId="{53505790-F65A-4705-82D0-359D079E1E2B}">
      <dgm:prSet/>
      <dgm:spPr/>
      <dgm:t>
        <a:bodyPr/>
        <a:lstStyle/>
        <a:p>
          <a:endParaRPr lang="en-US"/>
        </a:p>
      </dgm:t>
    </dgm:pt>
    <dgm:pt modelId="{F818177A-02DA-4FD5-9C4E-840EC5B7978E}" type="sibTrans" cxnId="{53505790-F65A-4705-82D0-359D079E1E2B}">
      <dgm:prSet/>
      <dgm:spPr/>
      <dgm:t>
        <a:bodyPr/>
        <a:lstStyle/>
        <a:p>
          <a:endParaRPr lang="en-US"/>
        </a:p>
      </dgm:t>
    </dgm:pt>
    <dgm:pt modelId="{D22DE15A-6947-4E36-A462-79D03A51A5CB}">
      <dgm:prSet phldrT="[Text]"/>
      <dgm:spPr/>
      <dgm:t>
        <a:bodyPr/>
        <a:lstStyle/>
        <a:p>
          <a:r>
            <a:rPr lang="en-US" dirty="0" smtClean="0"/>
            <a:t>S</a:t>
          </a:r>
        </a:p>
      </dgm:t>
    </dgm:pt>
    <dgm:pt modelId="{D98D723B-0BC5-43A1-ADC7-9667F236B81F}" type="parTrans" cxnId="{B992A8B2-30BF-4729-94A5-B9728A689C25}">
      <dgm:prSet/>
      <dgm:spPr/>
      <dgm:t>
        <a:bodyPr/>
        <a:lstStyle/>
        <a:p>
          <a:endParaRPr lang="en-US"/>
        </a:p>
      </dgm:t>
    </dgm:pt>
    <dgm:pt modelId="{4C2CAB20-3BBF-4A15-9A64-C7569A37DBB5}" type="sibTrans" cxnId="{B992A8B2-30BF-4729-94A5-B9728A689C25}">
      <dgm:prSet/>
      <dgm:spPr/>
      <dgm:t>
        <a:bodyPr/>
        <a:lstStyle/>
        <a:p>
          <a:endParaRPr lang="en-US"/>
        </a:p>
      </dgm:t>
    </dgm:pt>
    <dgm:pt modelId="{7F077767-931A-40D4-905A-248C1A85885B}">
      <dgm:prSet phldrT="[Text]"/>
      <dgm:spPr/>
      <dgm:t>
        <a:bodyPr/>
        <a:lstStyle/>
        <a:p>
          <a:r>
            <a:rPr lang="en-US" dirty="0" smtClean="0"/>
            <a:t>A</a:t>
          </a:r>
          <a:endParaRPr lang="en-US" dirty="0"/>
        </a:p>
      </dgm:t>
    </dgm:pt>
    <dgm:pt modelId="{FCEF79CB-7ED3-4A7F-B5B2-B68C35753C1E}" type="parTrans" cxnId="{EFE13E86-AFF1-471E-82E0-D42A6D7FC37D}">
      <dgm:prSet/>
      <dgm:spPr/>
      <dgm:t>
        <a:bodyPr/>
        <a:lstStyle/>
        <a:p>
          <a:endParaRPr lang="en-US"/>
        </a:p>
      </dgm:t>
    </dgm:pt>
    <dgm:pt modelId="{0D3696C1-6B3F-46CB-942B-8CC5F6CBEB10}" type="sibTrans" cxnId="{EFE13E86-AFF1-471E-82E0-D42A6D7FC37D}">
      <dgm:prSet/>
      <dgm:spPr/>
      <dgm:t>
        <a:bodyPr/>
        <a:lstStyle/>
        <a:p>
          <a:endParaRPr lang="en-US"/>
        </a:p>
      </dgm:t>
    </dgm:pt>
    <dgm:pt modelId="{8346CA9F-3272-461D-A87C-039358B27A12}">
      <dgm:prSet/>
      <dgm:spPr/>
      <dgm:t>
        <a:bodyPr/>
        <a:lstStyle/>
        <a:p>
          <a:r>
            <a:rPr lang="en-US" dirty="0" smtClean="0"/>
            <a:t>D</a:t>
          </a:r>
          <a:endParaRPr lang="en-US" dirty="0"/>
        </a:p>
      </dgm:t>
    </dgm:pt>
    <dgm:pt modelId="{34297672-592C-48E7-849D-A0795A24C768}" type="parTrans" cxnId="{4A23B557-0249-4A6B-A9AC-016E98655F36}">
      <dgm:prSet/>
      <dgm:spPr/>
      <dgm:t>
        <a:bodyPr/>
        <a:lstStyle/>
        <a:p>
          <a:endParaRPr lang="en-US"/>
        </a:p>
      </dgm:t>
    </dgm:pt>
    <dgm:pt modelId="{102F75F0-716A-4981-8815-7CEFB32F9E7B}" type="sibTrans" cxnId="{4A23B557-0249-4A6B-A9AC-016E98655F36}">
      <dgm:prSet/>
      <dgm:spPr/>
      <dgm:t>
        <a:bodyPr/>
        <a:lstStyle/>
        <a:p>
          <a:endParaRPr lang="en-US"/>
        </a:p>
      </dgm:t>
    </dgm:pt>
    <dgm:pt modelId="{13185D76-3546-4919-8994-C793C240E3F9}" type="pres">
      <dgm:prSet presAssocID="{EBED5058-AF7B-4442-8FD8-F5DF8FB7BD96}" presName="compositeShape" presStyleCnt="0">
        <dgm:presLayoutVars>
          <dgm:chMax val="7"/>
          <dgm:dir/>
          <dgm:resizeHandles val="exact"/>
        </dgm:presLayoutVars>
      </dgm:prSet>
      <dgm:spPr/>
    </dgm:pt>
    <dgm:pt modelId="{A35502FF-B3D7-49B4-87D2-71E8604369E0}" type="pres">
      <dgm:prSet presAssocID="{EBED5058-AF7B-4442-8FD8-F5DF8FB7BD96}" presName="wedge1" presStyleLbl="node1" presStyleIdx="0" presStyleCnt="4"/>
      <dgm:spPr/>
      <dgm:t>
        <a:bodyPr/>
        <a:lstStyle/>
        <a:p>
          <a:endParaRPr lang="en-US"/>
        </a:p>
      </dgm:t>
    </dgm:pt>
    <dgm:pt modelId="{E0E25FF5-0F59-493D-83CB-601C3C47FCA5}" type="pres">
      <dgm:prSet presAssocID="{EBED5058-AF7B-4442-8FD8-F5DF8FB7BD96}" presName="dummy1a" presStyleCnt="0"/>
      <dgm:spPr/>
    </dgm:pt>
    <dgm:pt modelId="{D5626E83-24C6-4AA9-A072-9E3E30A5F2E4}" type="pres">
      <dgm:prSet presAssocID="{EBED5058-AF7B-4442-8FD8-F5DF8FB7BD96}" presName="dummy1b" presStyleCnt="0"/>
      <dgm:spPr/>
    </dgm:pt>
    <dgm:pt modelId="{3A24D25E-A277-4D93-BEFE-711B1A8760CE}" type="pres">
      <dgm:prSet presAssocID="{EBED5058-AF7B-4442-8FD8-F5DF8FB7BD96}" presName="wedge1Tx" presStyleLbl="node1" presStyleIdx="0" presStyleCnt="4">
        <dgm:presLayoutVars>
          <dgm:chMax val="0"/>
          <dgm:chPref val="0"/>
          <dgm:bulletEnabled val="1"/>
        </dgm:presLayoutVars>
      </dgm:prSet>
      <dgm:spPr/>
      <dgm:t>
        <a:bodyPr/>
        <a:lstStyle/>
        <a:p>
          <a:endParaRPr lang="en-US"/>
        </a:p>
      </dgm:t>
    </dgm:pt>
    <dgm:pt modelId="{2E0029F0-6AD3-4536-A001-6214AEB486CD}" type="pres">
      <dgm:prSet presAssocID="{EBED5058-AF7B-4442-8FD8-F5DF8FB7BD96}" presName="wedge2" presStyleLbl="node1" presStyleIdx="1" presStyleCnt="4"/>
      <dgm:spPr/>
      <dgm:t>
        <a:bodyPr/>
        <a:lstStyle/>
        <a:p>
          <a:endParaRPr lang="en-US"/>
        </a:p>
      </dgm:t>
    </dgm:pt>
    <dgm:pt modelId="{C5316889-E066-4252-8490-74B84322989C}" type="pres">
      <dgm:prSet presAssocID="{EBED5058-AF7B-4442-8FD8-F5DF8FB7BD96}" presName="dummy2a" presStyleCnt="0"/>
      <dgm:spPr/>
    </dgm:pt>
    <dgm:pt modelId="{D95666DC-0BFC-4070-A205-38729620C84F}" type="pres">
      <dgm:prSet presAssocID="{EBED5058-AF7B-4442-8FD8-F5DF8FB7BD96}" presName="dummy2b" presStyleCnt="0"/>
      <dgm:spPr/>
    </dgm:pt>
    <dgm:pt modelId="{2CD6414B-9D6C-40EC-8242-74E694FD9803}" type="pres">
      <dgm:prSet presAssocID="{EBED5058-AF7B-4442-8FD8-F5DF8FB7BD96}" presName="wedge2Tx" presStyleLbl="node1" presStyleIdx="1" presStyleCnt="4">
        <dgm:presLayoutVars>
          <dgm:chMax val="0"/>
          <dgm:chPref val="0"/>
          <dgm:bulletEnabled val="1"/>
        </dgm:presLayoutVars>
      </dgm:prSet>
      <dgm:spPr/>
      <dgm:t>
        <a:bodyPr/>
        <a:lstStyle/>
        <a:p>
          <a:endParaRPr lang="en-US"/>
        </a:p>
      </dgm:t>
    </dgm:pt>
    <dgm:pt modelId="{49417C8E-5451-450E-8B93-0513A514CF65}" type="pres">
      <dgm:prSet presAssocID="{EBED5058-AF7B-4442-8FD8-F5DF8FB7BD96}" presName="wedge3" presStyleLbl="node1" presStyleIdx="2" presStyleCnt="4"/>
      <dgm:spPr/>
      <dgm:t>
        <a:bodyPr/>
        <a:lstStyle/>
        <a:p>
          <a:endParaRPr lang="en-US"/>
        </a:p>
      </dgm:t>
    </dgm:pt>
    <dgm:pt modelId="{6EB80426-1249-450A-93DA-39DA27CB9421}" type="pres">
      <dgm:prSet presAssocID="{EBED5058-AF7B-4442-8FD8-F5DF8FB7BD96}" presName="dummy3a" presStyleCnt="0"/>
      <dgm:spPr/>
    </dgm:pt>
    <dgm:pt modelId="{2F38BD1F-FACC-46B9-82A6-B0E05930617E}" type="pres">
      <dgm:prSet presAssocID="{EBED5058-AF7B-4442-8FD8-F5DF8FB7BD96}" presName="dummy3b" presStyleCnt="0"/>
      <dgm:spPr/>
    </dgm:pt>
    <dgm:pt modelId="{361760AE-BE85-42D7-9D19-E1FFF306CAB0}" type="pres">
      <dgm:prSet presAssocID="{EBED5058-AF7B-4442-8FD8-F5DF8FB7BD96}" presName="wedge3Tx" presStyleLbl="node1" presStyleIdx="2" presStyleCnt="4">
        <dgm:presLayoutVars>
          <dgm:chMax val="0"/>
          <dgm:chPref val="0"/>
          <dgm:bulletEnabled val="1"/>
        </dgm:presLayoutVars>
      </dgm:prSet>
      <dgm:spPr/>
      <dgm:t>
        <a:bodyPr/>
        <a:lstStyle/>
        <a:p>
          <a:endParaRPr lang="en-US"/>
        </a:p>
      </dgm:t>
    </dgm:pt>
    <dgm:pt modelId="{655A8CC0-874E-499A-9F31-0E8D0EEF834E}" type="pres">
      <dgm:prSet presAssocID="{EBED5058-AF7B-4442-8FD8-F5DF8FB7BD96}" presName="wedge4" presStyleLbl="node1" presStyleIdx="3" presStyleCnt="4"/>
      <dgm:spPr/>
      <dgm:t>
        <a:bodyPr/>
        <a:lstStyle/>
        <a:p>
          <a:endParaRPr lang="en-US"/>
        </a:p>
      </dgm:t>
    </dgm:pt>
    <dgm:pt modelId="{B9734113-EE98-438E-8051-EADE60F8514C}" type="pres">
      <dgm:prSet presAssocID="{EBED5058-AF7B-4442-8FD8-F5DF8FB7BD96}" presName="dummy4a" presStyleCnt="0"/>
      <dgm:spPr/>
    </dgm:pt>
    <dgm:pt modelId="{E34658B2-2433-46C5-9024-5E4E158F650E}" type="pres">
      <dgm:prSet presAssocID="{EBED5058-AF7B-4442-8FD8-F5DF8FB7BD96}" presName="dummy4b" presStyleCnt="0"/>
      <dgm:spPr/>
    </dgm:pt>
    <dgm:pt modelId="{ED3C86E5-6630-4739-B973-0F81C84818B6}" type="pres">
      <dgm:prSet presAssocID="{EBED5058-AF7B-4442-8FD8-F5DF8FB7BD96}" presName="wedge4Tx" presStyleLbl="node1" presStyleIdx="3" presStyleCnt="4">
        <dgm:presLayoutVars>
          <dgm:chMax val="0"/>
          <dgm:chPref val="0"/>
          <dgm:bulletEnabled val="1"/>
        </dgm:presLayoutVars>
      </dgm:prSet>
      <dgm:spPr/>
      <dgm:t>
        <a:bodyPr/>
        <a:lstStyle/>
        <a:p>
          <a:endParaRPr lang="en-US"/>
        </a:p>
      </dgm:t>
    </dgm:pt>
    <dgm:pt modelId="{61732788-FEC5-4F17-9162-0E92206A9ED2}" type="pres">
      <dgm:prSet presAssocID="{F818177A-02DA-4FD5-9C4E-840EC5B7978E}" presName="arrowWedge1" presStyleLbl="fgSibTrans2D1" presStyleIdx="0" presStyleCnt="4"/>
      <dgm:spPr/>
    </dgm:pt>
    <dgm:pt modelId="{B7C752FA-485B-4D9D-AFB0-B2E4D51FC6D8}" type="pres">
      <dgm:prSet presAssocID="{102F75F0-716A-4981-8815-7CEFB32F9E7B}" presName="arrowWedge2" presStyleLbl="fgSibTrans2D1" presStyleIdx="1" presStyleCnt="4"/>
      <dgm:spPr/>
    </dgm:pt>
    <dgm:pt modelId="{3DDACB81-E46C-4822-ABB0-16E5CAB1A650}" type="pres">
      <dgm:prSet presAssocID="{4C2CAB20-3BBF-4A15-9A64-C7569A37DBB5}" presName="arrowWedge3" presStyleLbl="fgSibTrans2D1" presStyleIdx="2" presStyleCnt="4"/>
      <dgm:spPr/>
    </dgm:pt>
    <dgm:pt modelId="{F0C46FEB-22E6-4536-A704-A05B75841F54}" type="pres">
      <dgm:prSet presAssocID="{0D3696C1-6B3F-46CB-942B-8CC5F6CBEB10}" presName="arrowWedge4" presStyleLbl="fgSibTrans2D1" presStyleIdx="3" presStyleCnt="4"/>
      <dgm:spPr/>
    </dgm:pt>
  </dgm:ptLst>
  <dgm:cxnLst>
    <dgm:cxn modelId="{4A23B557-0249-4A6B-A9AC-016E98655F36}" srcId="{EBED5058-AF7B-4442-8FD8-F5DF8FB7BD96}" destId="{8346CA9F-3272-461D-A87C-039358B27A12}" srcOrd="1" destOrd="0" parTransId="{34297672-592C-48E7-849D-A0795A24C768}" sibTransId="{102F75F0-716A-4981-8815-7CEFB32F9E7B}"/>
    <dgm:cxn modelId="{1F35F76A-31A0-4789-A1A4-87A0DB01C935}" type="presOf" srcId="{EBED5058-AF7B-4442-8FD8-F5DF8FB7BD96}" destId="{13185D76-3546-4919-8994-C793C240E3F9}" srcOrd="0" destOrd="0" presId="urn:microsoft.com/office/officeart/2005/8/layout/cycle8"/>
    <dgm:cxn modelId="{E3F49CFF-71D0-405A-A082-9023F3C22F64}" type="presOf" srcId="{D22DE15A-6947-4E36-A462-79D03A51A5CB}" destId="{361760AE-BE85-42D7-9D19-E1FFF306CAB0}" srcOrd="1" destOrd="0" presId="urn:microsoft.com/office/officeart/2005/8/layout/cycle8"/>
    <dgm:cxn modelId="{53505790-F65A-4705-82D0-359D079E1E2B}" srcId="{EBED5058-AF7B-4442-8FD8-F5DF8FB7BD96}" destId="{3FF92DF2-0110-402C-89FA-E0E9778804CC}" srcOrd="0" destOrd="0" parTransId="{B74A61C1-272C-4FB1-B9AA-8070343EFE96}" sibTransId="{F818177A-02DA-4FD5-9C4E-840EC5B7978E}"/>
    <dgm:cxn modelId="{783F53F9-05F2-4F9D-A569-4ED7CA4A875A}" type="presOf" srcId="{3FF92DF2-0110-402C-89FA-E0E9778804CC}" destId="{3A24D25E-A277-4D93-BEFE-711B1A8760CE}" srcOrd="1" destOrd="0" presId="urn:microsoft.com/office/officeart/2005/8/layout/cycle8"/>
    <dgm:cxn modelId="{B992A8B2-30BF-4729-94A5-B9728A689C25}" srcId="{EBED5058-AF7B-4442-8FD8-F5DF8FB7BD96}" destId="{D22DE15A-6947-4E36-A462-79D03A51A5CB}" srcOrd="2" destOrd="0" parTransId="{D98D723B-0BC5-43A1-ADC7-9667F236B81F}" sibTransId="{4C2CAB20-3BBF-4A15-9A64-C7569A37DBB5}"/>
    <dgm:cxn modelId="{D963FDC0-50FD-4AF9-A111-DF95EC3E3FF0}" type="presOf" srcId="{8346CA9F-3272-461D-A87C-039358B27A12}" destId="{2CD6414B-9D6C-40EC-8242-74E694FD9803}" srcOrd="1" destOrd="0" presId="urn:microsoft.com/office/officeart/2005/8/layout/cycle8"/>
    <dgm:cxn modelId="{229FD6D9-E7F6-4B38-9484-7B0AAC5C3579}" type="presOf" srcId="{3FF92DF2-0110-402C-89FA-E0E9778804CC}" destId="{A35502FF-B3D7-49B4-87D2-71E8604369E0}" srcOrd="0" destOrd="0" presId="urn:microsoft.com/office/officeart/2005/8/layout/cycle8"/>
    <dgm:cxn modelId="{A46DB0B2-2F11-4B37-8D30-B74DFD8325CA}" type="presOf" srcId="{D22DE15A-6947-4E36-A462-79D03A51A5CB}" destId="{49417C8E-5451-450E-8B93-0513A514CF65}" srcOrd="0" destOrd="0" presId="urn:microsoft.com/office/officeart/2005/8/layout/cycle8"/>
    <dgm:cxn modelId="{5762DF85-58BC-464B-9AAE-7A312CEB9A0A}" type="presOf" srcId="{7F077767-931A-40D4-905A-248C1A85885B}" destId="{ED3C86E5-6630-4739-B973-0F81C84818B6}" srcOrd="1" destOrd="0" presId="urn:microsoft.com/office/officeart/2005/8/layout/cycle8"/>
    <dgm:cxn modelId="{0C265B71-CEC9-43C9-BDE4-87DDD69CC89F}" type="presOf" srcId="{7F077767-931A-40D4-905A-248C1A85885B}" destId="{655A8CC0-874E-499A-9F31-0E8D0EEF834E}" srcOrd="0" destOrd="0" presId="urn:microsoft.com/office/officeart/2005/8/layout/cycle8"/>
    <dgm:cxn modelId="{EFE13E86-AFF1-471E-82E0-D42A6D7FC37D}" srcId="{EBED5058-AF7B-4442-8FD8-F5DF8FB7BD96}" destId="{7F077767-931A-40D4-905A-248C1A85885B}" srcOrd="3" destOrd="0" parTransId="{FCEF79CB-7ED3-4A7F-B5B2-B68C35753C1E}" sibTransId="{0D3696C1-6B3F-46CB-942B-8CC5F6CBEB10}"/>
    <dgm:cxn modelId="{BBA53ED9-6268-412C-ACCD-775D736391B5}" type="presOf" srcId="{8346CA9F-3272-461D-A87C-039358B27A12}" destId="{2E0029F0-6AD3-4536-A001-6214AEB486CD}" srcOrd="0" destOrd="0" presId="urn:microsoft.com/office/officeart/2005/8/layout/cycle8"/>
    <dgm:cxn modelId="{78E43DF6-EAD1-4D1C-9883-6BCD76CB405E}" type="presParOf" srcId="{13185D76-3546-4919-8994-C793C240E3F9}" destId="{A35502FF-B3D7-49B4-87D2-71E8604369E0}" srcOrd="0" destOrd="0" presId="urn:microsoft.com/office/officeart/2005/8/layout/cycle8"/>
    <dgm:cxn modelId="{8A08776B-7CBB-4AD3-BC82-E37E6100D562}" type="presParOf" srcId="{13185D76-3546-4919-8994-C793C240E3F9}" destId="{E0E25FF5-0F59-493D-83CB-601C3C47FCA5}" srcOrd="1" destOrd="0" presId="urn:microsoft.com/office/officeart/2005/8/layout/cycle8"/>
    <dgm:cxn modelId="{8246FD99-8C5F-442F-B87F-0FFBEC4207F5}" type="presParOf" srcId="{13185D76-3546-4919-8994-C793C240E3F9}" destId="{D5626E83-24C6-4AA9-A072-9E3E30A5F2E4}" srcOrd="2" destOrd="0" presId="urn:microsoft.com/office/officeart/2005/8/layout/cycle8"/>
    <dgm:cxn modelId="{CBA95CC6-0E04-4BA1-B0AB-58153B94B3F4}" type="presParOf" srcId="{13185D76-3546-4919-8994-C793C240E3F9}" destId="{3A24D25E-A277-4D93-BEFE-711B1A8760CE}" srcOrd="3" destOrd="0" presId="urn:microsoft.com/office/officeart/2005/8/layout/cycle8"/>
    <dgm:cxn modelId="{540E9318-D14D-4324-9186-87F2DDA067C0}" type="presParOf" srcId="{13185D76-3546-4919-8994-C793C240E3F9}" destId="{2E0029F0-6AD3-4536-A001-6214AEB486CD}" srcOrd="4" destOrd="0" presId="urn:microsoft.com/office/officeart/2005/8/layout/cycle8"/>
    <dgm:cxn modelId="{D37009CC-0D46-4A91-B679-4DC2E5025DD6}" type="presParOf" srcId="{13185D76-3546-4919-8994-C793C240E3F9}" destId="{C5316889-E066-4252-8490-74B84322989C}" srcOrd="5" destOrd="0" presId="urn:microsoft.com/office/officeart/2005/8/layout/cycle8"/>
    <dgm:cxn modelId="{A546423F-E9EF-429F-89A8-9915E3E3D9AA}" type="presParOf" srcId="{13185D76-3546-4919-8994-C793C240E3F9}" destId="{D95666DC-0BFC-4070-A205-38729620C84F}" srcOrd="6" destOrd="0" presId="urn:microsoft.com/office/officeart/2005/8/layout/cycle8"/>
    <dgm:cxn modelId="{C00CED05-74E5-4A5E-85F4-1CFFF0C7985F}" type="presParOf" srcId="{13185D76-3546-4919-8994-C793C240E3F9}" destId="{2CD6414B-9D6C-40EC-8242-74E694FD9803}" srcOrd="7" destOrd="0" presId="urn:microsoft.com/office/officeart/2005/8/layout/cycle8"/>
    <dgm:cxn modelId="{7A5883FC-D362-4B95-B182-8AB286E6E538}" type="presParOf" srcId="{13185D76-3546-4919-8994-C793C240E3F9}" destId="{49417C8E-5451-450E-8B93-0513A514CF65}" srcOrd="8" destOrd="0" presId="urn:microsoft.com/office/officeart/2005/8/layout/cycle8"/>
    <dgm:cxn modelId="{BAB34836-26FA-45F6-80F7-669374B50314}" type="presParOf" srcId="{13185D76-3546-4919-8994-C793C240E3F9}" destId="{6EB80426-1249-450A-93DA-39DA27CB9421}" srcOrd="9" destOrd="0" presId="urn:microsoft.com/office/officeart/2005/8/layout/cycle8"/>
    <dgm:cxn modelId="{FEB91DF4-D227-46E8-9527-11F6F9E2C416}" type="presParOf" srcId="{13185D76-3546-4919-8994-C793C240E3F9}" destId="{2F38BD1F-FACC-46B9-82A6-B0E05930617E}" srcOrd="10" destOrd="0" presId="urn:microsoft.com/office/officeart/2005/8/layout/cycle8"/>
    <dgm:cxn modelId="{13FFDBAB-B501-429C-AFD8-AC372556A354}" type="presParOf" srcId="{13185D76-3546-4919-8994-C793C240E3F9}" destId="{361760AE-BE85-42D7-9D19-E1FFF306CAB0}" srcOrd="11" destOrd="0" presId="urn:microsoft.com/office/officeart/2005/8/layout/cycle8"/>
    <dgm:cxn modelId="{03BA7E45-0D6B-49C9-9A40-08AC0A2E893B}" type="presParOf" srcId="{13185D76-3546-4919-8994-C793C240E3F9}" destId="{655A8CC0-874E-499A-9F31-0E8D0EEF834E}" srcOrd="12" destOrd="0" presId="urn:microsoft.com/office/officeart/2005/8/layout/cycle8"/>
    <dgm:cxn modelId="{300ABBCF-9C47-4308-8375-3AE70A571B71}" type="presParOf" srcId="{13185D76-3546-4919-8994-C793C240E3F9}" destId="{B9734113-EE98-438E-8051-EADE60F8514C}" srcOrd="13" destOrd="0" presId="urn:microsoft.com/office/officeart/2005/8/layout/cycle8"/>
    <dgm:cxn modelId="{63BB5AAE-38C8-417F-9032-B685C1CF5E41}" type="presParOf" srcId="{13185D76-3546-4919-8994-C793C240E3F9}" destId="{E34658B2-2433-46C5-9024-5E4E158F650E}" srcOrd="14" destOrd="0" presId="urn:microsoft.com/office/officeart/2005/8/layout/cycle8"/>
    <dgm:cxn modelId="{ECB79572-A21B-48D6-B792-36A1787680F2}" type="presParOf" srcId="{13185D76-3546-4919-8994-C793C240E3F9}" destId="{ED3C86E5-6630-4739-B973-0F81C84818B6}" srcOrd="15" destOrd="0" presId="urn:microsoft.com/office/officeart/2005/8/layout/cycle8"/>
    <dgm:cxn modelId="{EB2AB840-4F92-4EB0-B579-3C888B00FDDF}" type="presParOf" srcId="{13185D76-3546-4919-8994-C793C240E3F9}" destId="{61732788-FEC5-4F17-9162-0E92206A9ED2}" srcOrd="16" destOrd="0" presId="urn:microsoft.com/office/officeart/2005/8/layout/cycle8"/>
    <dgm:cxn modelId="{3D107909-0DF1-49B3-8BC2-8CD6D93CEAAA}" type="presParOf" srcId="{13185D76-3546-4919-8994-C793C240E3F9}" destId="{B7C752FA-485B-4D9D-AFB0-B2E4D51FC6D8}" srcOrd="17" destOrd="0" presId="urn:microsoft.com/office/officeart/2005/8/layout/cycle8"/>
    <dgm:cxn modelId="{95DC6D84-CBA6-4D3F-AD44-26790F86D61F}" type="presParOf" srcId="{13185D76-3546-4919-8994-C793C240E3F9}" destId="{3DDACB81-E46C-4822-ABB0-16E5CAB1A650}" srcOrd="18" destOrd="0" presId="urn:microsoft.com/office/officeart/2005/8/layout/cycle8"/>
    <dgm:cxn modelId="{FFE47172-33DF-483A-9986-B4D53D01686B}" type="presParOf" srcId="{13185D76-3546-4919-8994-C793C240E3F9}" destId="{F0C46FEB-22E6-4536-A704-A05B75841F54}" srcOrd="1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4C169A-D777-4903-AFB5-10AFB8D11B06}" type="doc">
      <dgm:prSet loTypeId="urn:microsoft.com/office/officeart/2005/8/layout/cycle8" loCatId="cycle" qsTypeId="urn:microsoft.com/office/officeart/2005/8/quickstyle/3d3" qsCatId="3D" csTypeId="urn:microsoft.com/office/officeart/2005/8/colors/colorful1" csCatId="colorful" phldr="1"/>
      <dgm:spPr/>
    </dgm:pt>
    <dgm:pt modelId="{898BA2D0-CAE8-46FC-89E9-37E04C2C1221}">
      <dgm:prSet phldrT="[Text]"/>
      <dgm:spPr/>
      <dgm:t>
        <a:bodyPr/>
        <a:lstStyle/>
        <a:p>
          <a:endParaRPr lang="en-US" dirty="0"/>
        </a:p>
      </dgm:t>
    </dgm:pt>
    <dgm:pt modelId="{2C161C5E-45FC-4024-867B-3CDCB0B3DAFC}" type="parTrans" cxnId="{5C7B39FD-CEE1-4DC2-BA56-01D3549D3072}">
      <dgm:prSet/>
      <dgm:spPr/>
      <dgm:t>
        <a:bodyPr/>
        <a:lstStyle/>
        <a:p>
          <a:endParaRPr lang="en-US"/>
        </a:p>
      </dgm:t>
    </dgm:pt>
    <dgm:pt modelId="{BBC42567-D504-4CBD-8858-7AE9EDF9020C}" type="sibTrans" cxnId="{5C7B39FD-CEE1-4DC2-BA56-01D3549D3072}">
      <dgm:prSet/>
      <dgm:spPr/>
      <dgm:t>
        <a:bodyPr/>
        <a:lstStyle/>
        <a:p>
          <a:endParaRPr lang="en-US"/>
        </a:p>
      </dgm:t>
    </dgm:pt>
    <dgm:pt modelId="{F2EBD4AD-79AC-47F7-9568-CCA105E1E267}">
      <dgm:prSet phldrT="[Text]"/>
      <dgm:spPr/>
      <dgm:t>
        <a:bodyPr/>
        <a:lstStyle/>
        <a:p>
          <a:endParaRPr lang="en-US" dirty="0"/>
        </a:p>
      </dgm:t>
    </dgm:pt>
    <dgm:pt modelId="{B2425DFF-AB80-4AC2-ABAA-78A0C0536BFE}" type="parTrans" cxnId="{D25DF12F-A295-41D6-B2CB-EBE5C1DACB64}">
      <dgm:prSet/>
      <dgm:spPr/>
      <dgm:t>
        <a:bodyPr/>
        <a:lstStyle/>
        <a:p>
          <a:endParaRPr lang="en-US"/>
        </a:p>
      </dgm:t>
    </dgm:pt>
    <dgm:pt modelId="{2AC654DB-43F4-4F42-9930-521E655331B1}" type="sibTrans" cxnId="{D25DF12F-A295-41D6-B2CB-EBE5C1DACB64}">
      <dgm:prSet/>
      <dgm:spPr/>
      <dgm:t>
        <a:bodyPr/>
        <a:lstStyle/>
        <a:p>
          <a:endParaRPr lang="en-US"/>
        </a:p>
      </dgm:t>
    </dgm:pt>
    <dgm:pt modelId="{2F84F7E8-B5D0-40BB-9830-E50DE3A4EAA5}">
      <dgm:prSet phldrT="[Text]" custT="1"/>
      <dgm:spPr/>
      <dgm:t>
        <a:bodyPr/>
        <a:lstStyle/>
        <a:p>
          <a:endParaRPr lang="en-US" sz="4000" dirty="0">
            <a:latin typeface="Calibri Light" panose="020F0302020204030204" pitchFamily="34" charset="0"/>
            <a:cs typeface="Calibri Light" panose="020F0302020204030204" pitchFamily="34" charset="0"/>
          </a:endParaRPr>
        </a:p>
      </dgm:t>
    </dgm:pt>
    <dgm:pt modelId="{62799923-2B56-4D61-A217-6FA08B039E36}" type="sibTrans" cxnId="{BC43DCB1-A35A-4959-9234-341E8F6918C5}">
      <dgm:prSet/>
      <dgm:spPr/>
      <dgm:t>
        <a:bodyPr/>
        <a:lstStyle/>
        <a:p>
          <a:endParaRPr lang="en-US"/>
        </a:p>
      </dgm:t>
    </dgm:pt>
    <dgm:pt modelId="{4EA53520-9BC0-4E95-9F2B-48B7E650934D}" type="parTrans" cxnId="{BC43DCB1-A35A-4959-9234-341E8F6918C5}">
      <dgm:prSet/>
      <dgm:spPr/>
      <dgm:t>
        <a:bodyPr/>
        <a:lstStyle/>
        <a:p>
          <a:endParaRPr lang="en-US"/>
        </a:p>
      </dgm:t>
    </dgm:pt>
    <dgm:pt modelId="{7597D02E-F5E1-4BBD-8235-DD85CF919A0E}">
      <dgm:prSet/>
      <dgm:spPr/>
      <dgm:t>
        <a:bodyPr/>
        <a:lstStyle/>
        <a:p>
          <a:endParaRPr lang="en-US"/>
        </a:p>
      </dgm:t>
    </dgm:pt>
    <dgm:pt modelId="{5C007875-1B43-45B5-B11B-EE0A062DC14F}" type="parTrans" cxnId="{9C2129D4-340E-4910-832A-61062F753BB0}">
      <dgm:prSet/>
      <dgm:spPr/>
      <dgm:t>
        <a:bodyPr/>
        <a:lstStyle/>
        <a:p>
          <a:endParaRPr lang="en-US"/>
        </a:p>
      </dgm:t>
    </dgm:pt>
    <dgm:pt modelId="{7CD324FB-9BAC-4E55-9268-F3911DF8B772}" type="sibTrans" cxnId="{9C2129D4-340E-4910-832A-61062F753BB0}">
      <dgm:prSet/>
      <dgm:spPr/>
      <dgm:t>
        <a:bodyPr/>
        <a:lstStyle/>
        <a:p>
          <a:endParaRPr lang="en-US"/>
        </a:p>
      </dgm:t>
    </dgm:pt>
    <dgm:pt modelId="{DC96EAA4-B06C-4A7E-A7F6-043B8AE64165}" type="pres">
      <dgm:prSet presAssocID="{834C169A-D777-4903-AFB5-10AFB8D11B06}" presName="compositeShape" presStyleCnt="0">
        <dgm:presLayoutVars>
          <dgm:chMax val="7"/>
          <dgm:dir/>
          <dgm:resizeHandles val="exact"/>
        </dgm:presLayoutVars>
      </dgm:prSet>
      <dgm:spPr/>
    </dgm:pt>
    <dgm:pt modelId="{096589D5-AC2B-4CE9-8058-1225A7EDB5DD}" type="pres">
      <dgm:prSet presAssocID="{834C169A-D777-4903-AFB5-10AFB8D11B06}" presName="wedge1" presStyleLbl="node1" presStyleIdx="0" presStyleCnt="4"/>
      <dgm:spPr/>
      <dgm:t>
        <a:bodyPr/>
        <a:lstStyle/>
        <a:p>
          <a:endParaRPr lang="en-US"/>
        </a:p>
      </dgm:t>
    </dgm:pt>
    <dgm:pt modelId="{FE8FAD7D-AD95-4AB3-8FF1-9A9E7C3725EF}" type="pres">
      <dgm:prSet presAssocID="{834C169A-D777-4903-AFB5-10AFB8D11B06}" presName="dummy1a" presStyleCnt="0"/>
      <dgm:spPr/>
    </dgm:pt>
    <dgm:pt modelId="{C445191C-6F37-43C2-9E19-B9448B245DC0}" type="pres">
      <dgm:prSet presAssocID="{834C169A-D777-4903-AFB5-10AFB8D11B06}" presName="dummy1b" presStyleCnt="0"/>
      <dgm:spPr/>
    </dgm:pt>
    <dgm:pt modelId="{2CD11BE9-F9AE-4A83-A0EE-D27B67B85CBF}" type="pres">
      <dgm:prSet presAssocID="{834C169A-D777-4903-AFB5-10AFB8D11B06}" presName="wedge1Tx" presStyleLbl="node1" presStyleIdx="0" presStyleCnt="4">
        <dgm:presLayoutVars>
          <dgm:chMax val="0"/>
          <dgm:chPref val="0"/>
          <dgm:bulletEnabled val="1"/>
        </dgm:presLayoutVars>
      </dgm:prSet>
      <dgm:spPr/>
      <dgm:t>
        <a:bodyPr/>
        <a:lstStyle/>
        <a:p>
          <a:endParaRPr lang="en-US"/>
        </a:p>
      </dgm:t>
    </dgm:pt>
    <dgm:pt modelId="{85713A6B-776B-4632-AE1D-BC1A3CE4A003}" type="pres">
      <dgm:prSet presAssocID="{834C169A-D777-4903-AFB5-10AFB8D11B06}" presName="wedge2" presStyleLbl="node1" presStyleIdx="1" presStyleCnt="4"/>
      <dgm:spPr/>
      <dgm:t>
        <a:bodyPr/>
        <a:lstStyle/>
        <a:p>
          <a:endParaRPr lang="en-US"/>
        </a:p>
      </dgm:t>
    </dgm:pt>
    <dgm:pt modelId="{46D19C01-1057-46B1-BC19-3FAD3FF40527}" type="pres">
      <dgm:prSet presAssocID="{834C169A-D777-4903-AFB5-10AFB8D11B06}" presName="dummy2a" presStyleCnt="0"/>
      <dgm:spPr/>
    </dgm:pt>
    <dgm:pt modelId="{E8344320-C070-479B-A5CF-96A9EC3CAA1F}" type="pres">
      <dgm:prSet presAssocID="{834C169A-D777-4903-AFB5-10AFB8D11B06}" presName="dummy2b" presStyleCnt="0"/>
      <dgm:spPr/>
    </dgm:pt>
    <dgm:pt modelId="{AFADEDC2-218B-4719-BAEA-C09D478E8828}" type="pres">
      <dgm:prSet presAssocID="{834C169A-D777-4903-AFB5-10AFB8D11B06}" presName="wedge2Tx" presStyleLbl="node1" presStyleIdx="1" presStyleCnt="4">
        <dgm:presLayoutVars>
          <dgm:chMax val="0"/>
          <dgm:chPref val="0"/>
          <dgm:bulletEnabled val="1"/>
        </dgm:presLayoutVars>
      </dgm:prSet>
      <dgm:spPr/>
      <dgm:t>
        <a:bodyPr/>
        <a:lstStyle/>
        <a:p>
          <a:endParaRPr lang="en-US"/>
        </a:p>
      </dgm:t>
    </dgm:pt>
    <dgm:pt modelId="{E4BDD8AF-B921-4709-89C6-9E5A2C80DC97}" type="pres">
      <dgm:prSet presAssocID="{834C169A-D777-4903-AFB5-10AFB8D11B06}" presName="wedge3" presStyleLbl="node1" presStyleIdx="2" presStyleCnt="4"/>
      <dgm:spPr/>
      <dgm:t>
        <a:bodyPr/>
        <a:lstStyle/>
        <a:p>
          <a:endParaRPr lang="en-US"/>
        </a:p>
      </dgm:t>
    </dgm:pt>
    <dgm:pt modelId="{AED8A735-99AB-4A01-B888-C48C676D50E1}" type="pres">
      <dgm:prSet presAssocID="{834C169A-D777-4903-AFB5-10AFB8D11B06}" presName="dummy3a" presStyleCnt="0"/>
      <dgm:spPr/>
    </dgm:pt>
    <dgm:pt modelId="{95E86C13-9597-4B0D-BBB9-15261EB0C883}" type="pres">
      <dgm:prSet presAssocID="{834C169A-D777-4903-AFB5-10AFB8D11B06}" presName="dummy3b" presStyleCnt="0"/>
      <dgm:spPr/>
    </dgm:pt>
    <dgm:pt modelId="{8B5B38BE-0D03-45B1-BB7C-E58D517743BF}" type="pres">
      <dgm:prSet presAssocID="{834C169A-D777-4903-AFB5-10AFB8D11B06}" presName="wedge3Tx" presStyleLbl="node1" presStyleIdx="2" presStyleCnt="4">
        <dgm:presLayoutVars>
          <dgm:chMax val="0"/>
          <dgm:chPref val="0"/>
          <dgm:bulletEnabled val="1"/>
        </dgm:presLayoutVars>
      </dgm:prSet>
      <dgm:spPr/>
      <dgm:t>
        <a:bodyPr/>
        <a:lstStyle/>
        <a:p>
          <a:endParaRPr lang="en-US"/>
        </a:p>
      </dgm:t>
    </dgm:pt>
    <dgm:pt modelId="{17FBCA6D-87F6-4A03-8D27-BA0FD2C0B971}" type="pres">
      <dgm:prSet presAssocID="{834C169A-D777-4903-AFB5-10AFB8D11B06}" presName="wedge4" presStyleLbl="node1" presStyleIdx="3" presStyleCnt="4"/>
      <dgm:spPr/>
      <dgm:t>
        <a:bodyPr/>
        <a:lstStyle/>
        <a:p>
          <a:endParaRPr lang="en-US"/>
        </a:p>
      </dgm:t>
    </dgm:pt>
    <dgm:pt modelId="{61F3DB22-68A7-47A5-BD11-A926E6436DC7}" type="pres">
      <dgm:prSet presAssocID="{834C169A-D777-4903-AFB5-10AFB8D11B06}" presName="dummy4a" presStyleCnt="0"/>
      <dgm:spPr/>
    </dgm:pt>
    <dgm:pt modelId="{5503CD7A-D615-4479-8728-EB8890CFD0AF}" type="pres">
      <dgm:prSet presAssocID="{834C169A-D777-4903-AFB5-10AFB8D11B06}" presName="dummy4b" presStyleCnt="0"/>
      <dgm:spPr/>
    </dgm:pt>
    <dgm:pt modelId="{5148E02F-2C38-4A6B-983B-0C3C5683B1C4}" type="pres">
      <dgm:prSet presAssocID="{834C169A-D777-4903-AFB5-10AFB8D11B06}" presName="wedge4Tx" presStyleLbl="node1" presStyleIdx="3" presStyleCnt="4">
        <dgm:presLayoutVars>
          <dgm:chMax val="0"/>
          <dgm:chPref val="0"/>
          <dgm:bulletEnabled val="1"/>
        </dgm:presLayoutVars>
      </dgm:prSet>
      <dgm:spPr/>
      <dgm:t>
        <a:bodyPr/>
        <a:lstStyle/>
        <a:p>
          <a:endParaRPr lang="en-US"/>
        </a:p>
      </dgm:t>
    </dgm:pt>
    <dgm:pt modelId="{7E5A5CEC-1491-473D-A0A5-45C7C9CFE77F}" type="pres">
      <dgm:prSet presAssocID="{62799923-2B56-4D61-A217-6FA08B039E36}" presName="arrowWedge1" presStyleLbl="fgSibTrans2D1" presStyleIdx="0" presStyleCnt="4"/>
      <dgm:spPr/>
    </dgm:pt>
    <dgm:pt modelId="{23203801-5D86-4F76-9B93-0951868C87FC}" type="pres">
      <dgm:prSet presAssocID="{BBC42567-D504-4CBD-8858-7AE9EDF9020C}" presName="arrowWedge2" presStyleLbl="fgSibTrans2D1" presStyleIdx="1" presStyleCnt="4"/>
      <dgm:spPr/>
    </dgm:pt>
    <dgm:pt modelId="{D9892109-E5D3-44AD-854C-0242DF306284}" type="pres">
      <dgm:prSet presAssocID="{7CD324FB-9BAC-4E55-9268-F3911DF8B772}" presName="arrowWedge3" presStyleLbl="fgSibTrans2D1" presStyleIdx="2" presStyleCnt="4"/>
      <dgm:spPr/>
    </dgm:pt>
    <dgm:pt modelId="{A2948539-BF16-4B16-AD85-DB7B79FC0503}" type="pres">
      <dgm:prSet presAssocID="{2AC654DB-43F4-4F42-9930-521E655331B1}" presName="arrowWedge4" presStyleLbl="fgSibTrans2D1" presStyleIdx="3" presStyleCnt="4"/>
      <dgm:spPr/>
    </dgm:pt>
  </dgm:ptLst>
  <dgm:cxnLst>
    <dgm:cxn modelId="{6F9CD583-C26F-476D-A62B-1B46AD89C657}" type="presOf" srcId="{7597D02E-F5E1-4BBD-8235-DD85CF919A0E}" destId="{E4BDD8AF-B921-4709-89C6-9E5A2C80DC97}" srcOrd="0" destOrd="0" presId="urn:microsoft.com/office/officeart/2005/8/layout/cycle8"/>
    <dgm:cxn modelId="{9C2129D4-340E-4910-832A-61062F753BB0}" srcId="{834C169A-D777-4903-AFB5-10AFB8D11B06}" destId="{7597D02E-F5E1-4BBD-8235-DD85CF919A0E}" srcOrd="2" destOrd="0" parTransId="{5C007875-1B43-45B5-B11B-EE0A062DC14F}" sibTransId="{7CD324FB-9BAC-4E55-9268-F3911DF8B772}"/>
    <dgm:cxn modelId="{BC43DCB1-A35A-4959-9234-341E8F6918C5}" srcId="{834C169A-D777-4903-AFB5-10AFB8D11B06}" destId="{2F84F7E8-B5D0-40BB-9830-E50DE3A4EAA5}" srcOrd="0" destOrd="0" parTransId="{4EA53520-9BC0-4E95-9F2B-48B7E650934D}" sibTransId="{62799923-2B56-4D61-A217-6FA08B039E36}"/>
    <dgm:cxn modelId="{5EA81E68-8B57-4C59-A462-EDD5ADEED6A6}" type="presOf" srcId="{834C169A-D777-4903-AFB5-10AFB8D11B06}" destId="{DC96EAA4-B06C-4A7E-A7F6-043B8AE64165}" srcOrd="0" destOrd="0" presId="urn:microsoft.com/office/officeart/2005/8/layout/cycle8"/>
    <dgm:cxn modelId="{82ED2C96-763B-4107-8895-97961C1DE608}" type="presOf" srcId="{2F84F7E8-B5D0-40BB-9830-E50DE3A4EAA5}" destId="{096589D5-AC2B-4CE9-8058-1225A7EDB5DD}" srcOrd="0" destOrd="0" presId="urn:microsoft.com/office/officeart/2005/8/layout/cycle8"/>
    <dgm:cxn modelId="{C18F972C-81DC-4EFC-B9E9-598F2E838829}" type="presOf" srcId="{2F84F7E8-B5D0-40BB-9830-E50DE3A4EAA5}" destId="{2CD11BE9-F9AE-4A83-A0EE-D27B67B85CBF}" srcOrd="1" destOrd="0" presId="urn:microsoft.com/office/officeart/2005/8/layout/cycle8"/>
    <dgm:cxn modelId="{D25DF12F-A295-41D6-B2CB-EBE5C1DACB64}" srcId="{834C169A-D777-4903-AFB5-10AFB8D11B06}" destId="{F2EBD4AD-79AC-47F7-9568-CCA105E1E267}" srcOrd="3" destOrd="0" parTransId="{B2425DFF-AB80-4AC2-ABAA-78A0C0536BFE}" sibTransId="{2AC654DB-43F4-4F42-9930-521E655331B1}"/>
    <dgm:cxn modelId="{543A360A-77AB-48CC-9FFE-E61C3A834C85}" type="presOf" srcId="{7597D02E-F5E1-4BBD-8235-DD85CF919A0E}" destId="{8B5B38BE-0D03-45B1-BB7C-E58D517743BF}" srcOrd="1" destOrd="0" presId="urn:microsoft.com/office/officeart/2005/8/layout/cycle8"/>
    <dgm:cxn modelId="{5C7B39FD-CEE1-4DC2-BA56-01D3549D3072}" srcId="{834C169A-D777-4903-AFB5-10AFB8D11B06}" destId="{898BA2D0-CAE8-46FC-89E9-37E04C2C1221}" srcOrd="1" destOrd="0" parTransId="{2C161C5E-45FC-4024-867B-3CDCB0B3DAFC}" sibTransId="{BBC42567-D504-4CBD-8858-7AE9EDF9020C}"/>
    <dgm:cxn modelId="{561D972B-4FB7-4FA2-A207-B70C168F8E70}" type="presOf" srcId="{898BA2D0-CAE8-46FC-89E9-37E04C2C1221}" destId="{AFADEDC2-218B-4719-BAEA-C09D478E8828}" srcOrd="1" destOrd="0" presId="urn:microsoft.com/office/officeart/2005/8/layout/cycle8"/>
    <dgm:cxn modelId="{E3B23D09-82F3-4EFD-8883-8B1BFCF5D221}" type="presOf" srcId="{F2EBD4AD-79AC-47F7-9568-CCA105E1E267}" destId="{17FBCA6D-87F6-4A03-8D27-BA0FD2C0B971}" srcOrd="0" destOrd="0" presId="urn:microsoft.com/office/officeart/2005/8/layout/cycle8"/>
    <dgm:cxn modelId="{634E78C5-E5DF-439C-A79F-ECC12E8426C5}" type="presOf" srcId="{898BA2D0-CAE8-46FC-89E9-37E04C2C1221}" destId="{85713A6B-776B-4632-AE1D-BC1A3CE4A003}" srcOrd="0" destOrd="0" presId="urn:microsoft.com/office/officeart/2005/8/layout/cycle8"/>
    <dgm:cxn modelId="{2D8452CF-E34C-4488-8188-570D7E89FB22}" type="presOf" srcId="{F2EBD4AD-79AC-47F7-9568-CCA105E1E267}" destId="{5148E02F-2C38-4A6B-983B-0C3C5683B1C4}" srcOrd="1" destOrd="0" presId="urn:microsoft.com/office/officeart/2005/8/layout/cycle8"/>
    <dgm:cxn modelId="{A8FC211A-B4F1-4491-960F-2738ACDEDAEE}" type="presParOf" srcId="{DC96EAA4-B06C-4A7E-A7F6-043B8AE64165}" destId="{096589D5-AC2B-4CE9-8058-1225A7EDB5DD}" srcOrd="0" destOrd="0" presId="urn:microsoft.com/office/officeart/2005/8/layout/cycle8"/>
    <dgm:cxn modelId="{DE2F24FB-8F9F-4481-9E1F-68DE048931D5}" type="presParOf" srcId="{DC96EAA4-B06C-4A7E-A7F6-043B8AE64165}" destId="{FE8FAD7D-AD95-4AB3-8FF1-9A9E7C3725EF}" srcOrd="1" destOrd="0" presId="urn:microsoft.com/office/officeart/2005/8/layout/cycle8"/>
    <dgm:cxn modelId="{797CF9B3-B907-49F8-80FB-B960A7A4DB95}" type="presParOf" srcId="{DC96EAA4-B06C-4A7E-A7F6-043B8AE64165}" destId="{C445191C-6F37-43C2-9E19-B9448B245DC0}" srcOrd="2" destOrd="0" presId="urn:microsoft.com/office/officeart/2005/8/layout/cycle8"/>
    <dgm:cxn modelId="{07280447-86C5-4247-B90D-3EE75BDA2489}" type="presParOf" srcId="{DC96EAA4-B06C-4A7E-A7F6-043B8AE64165}" destId="{2CD11BE9-F9AE-4A83-A0EE-D27B67B85CBF}" srcOrd="3" destOrd="0" presId="urn:microsoft.com/office/officeart/2005/8/layout/cycle8"/>
    <dgm:cxn modelId="{74113CEF-5B9D-4E66-8BC9-0DB7B656DD55}" type="presParOf" srcId="{DC96EAA4-B06C-4A7E-A7F6-043B8AE64165}" destId="{85713A6B-776B-4632-AE1D-BC1A3CE4A003}" srcOrd="4" destOrd="0" presId="urn:microsoft.com/office/officeart/2005/8/layout/cycle8"/>
    <dgm:cxn modelId="{A2BE989B-F4E8-4E6F-B54E-023D02B4A368}" type="presParOf" srcId="{DC96EAA4-B06C-4A7E-A7F6-043B8AE64165}" destId="{46D19C01-1057-46B1-BC19-3FAD3FF40527}" srcOrd="5" destOrd="0" presId="urn:microsoft.com/office/officeart/2005/8/layout/cycle8"/>
    <dgm:cxn modelId="{AA88CD3E-9AB8-40E7-9C33-C245C17AE9EF}" type="presParOf" srcId="{DC96EAA4-B06C-4A7E-A7F6-043B8AE64165}" destId="{E8344320-C070-479B-A5CF-96A9EC3CAA1F}" srcOrd="6" destOrd="0" presId="urn:microsoft.com/office/officeart/2005/8/layout/cycle8"/>
    <dgm:cxn modelId="{C7D4C26D-0F71-4096-89E4-009FB8950471}" type="presParOf" srcId="{DC96EAA4-B06C-4A7E-A7F6-043B8AE64165}" destId="{AFADEDC2-218B-4719-BAEA-C09D478E8828}" srcOrd="7" destOrd="0" presId="urn:microsoft.com/office/officeart/2005/8/layout/cycle8"/>
    <dgm:cxn modelId="{F1B51690-D696-445E-B309-52E195FA6E8E}" type="presParOf" srcId="{DC96EAA4-B06C-4A7E-A7F6-043B8AE64165}" destId="{E4BDD8AF-B921-4709-89C6-9E5A2C80DC97}" srcOrd="8" destOrd="0" presId="urn:microsoft.com/office/officeart/2005/8/layout/cycle8"/>
    <dgm:cxn modelId="{08BF19F6-CAB0-488D-9FAD-A0CA6FAA1DFC}" type="presParOf" srcId="{DC96EAA4-B06C-4A7E-A7F6-043B8AE64165}" destId="{AED8A735-99AB-4A01-B888-C48C676D50E1}" srcOrd="9" destOrd="0" presId="urn:microsoft.com/office/officeart/2005/8/layout/cycle8"/>
    <dgm:cxn modelId="{D9FC3D81-C0C6-4947-8EE1-44ECD59D6203}" type="presParOf" srcId="{DC96EAA4-B06C-4A7E-A7F6-043B8AE64165}" destId="{95E86C13-9597-4B0D-BBB9-15261EB0C883}" srcOrd="10" destOrd="0" presId="urn:microsoft.com/office/officeart/2005/8/layout/cycle8"/>
    <dgm:cxn modelId="{26C69ABF-3377-449D-AEDB-E11B04914680}" type="presParOf" srcId="{DC96EAA4-B06C-4A7E-A7F6-043B8AE64165}" destId="{8B5B38BE-0D03-45B1-BB7C-E58D517743BF}" srcOrd="11" destOrd="0" presId="urn:microsoft.com/office/officeart/2005/8/layout/cycle8"/>
    <dgm:cxn modelId="{7480620F-EFB8-4CFC-A34A-C93BC1C85428}" type="presParOf" srcId="{DC96EAA4-B06C-4A7E-A7F6-043B8AE64165}" destId="{17FBCA6D-87F6-4A03-8D27-BA0FD2C0B971}" srcOrd="12" destOrd="0" presId="urn:microsoft.com/office/officeart/2005/8/layout/cycle8"/>
    <dgm:cxn modelId="{57F240BA-57F7-4A52-8A42-E40A8248B66A}" type="presParOf" srcId="{DC96EAA4-B06C-4A7E-A7F6-043B8AE64165}" destId="{61F3DB22-68A7-47A5-BD11-A926E6436DC7}" srcOrd="13" destOrd="0" presId="urn:microsoft.com/office/officeart/2005/8/layout/cycle8"/>
    <dgm:cxn modelId="{4A9B80E0-7637-4B8E-AD50-8884720CF697}" type="presParOf" srcId="{DC96EAA4-B06C-4A7E-A7F6-043B8AE64165}" destId="{5503CD7A-D615-4479-8728-EB8890CFD0AF}" srcOrd="14" destOrd="0" presId="urn:microsoft.com/office/officeart/2005/8/layout/cycle8"/>
    <dgm:cxn modelId="{0BE718D9-C41C-47C7-A7A4-A2830BAAF624}" type="presParOf" srcId="{DC96EAA4-B06C-4A7E-A7F6-043B8AE64165}" destId="{5148E02F-2C38-4A6B-983B-0C3C5683B1C4}" srcOrd="15" destOrd="0" presId="urn:microsoft.com/office/officeart/2005/8/layout/cycle8"/>
    <dgm:cxn modelId="{CE3E9712-8D9D-420F-8CFF-FA7F6B96B6A8}" type="presParOf" srcId="{DC96EAA4-B06C-4A7E-A7F6-043B8AE64165}" destId="{7E5A5CEC-1491-473D-A0A5-45C7C9CFE77F}" srcOrd="16" destOrd="0" presId="urn:microsoft.com/office/officeart/2005/8/layout/cycle8"/>
    <dgm:cxn modelId="{62353521-D6CF-4439-853B-00FF19D96F9E}" type="presParOf" srcId="{DC96EAA4-B06C-4A7E-A7F6-043B8AE64165}" destId="{23203801-5D86-4F76-9B93-0951868C87FC}" srcOrd="17" destOrd="0" presId="urn:microsoft.com/office/officeart/2005/8/layout/cycle8"/>
    <dgm:cxn modelId="{8E0536C1-0304-4CEF-986F-10E452E897EF}" type="presParOf" srcId="{DC96EAA4-B06C-4A7E-A7F6-043B8AE64165}" destId="{D9892109-E5D3-44AD-854C-0242DF306284}" srcOrd="18" destOrd="0" presId="urn:microsoft.com/office/officeart/2005/8/layout/cycle8"/>
    <dgm:cxn modelId="{3A10A142-C0B9-4279-9CA0-6FB282298959}" type="presParOf" srcId="{DC96EAA4-B06C-4A7E-A7F6-043B8AE64165}" destId="{A2948539-BF16-4B16-AD85-DB7B79FC050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6489F-55CB-461A-AE65-3AA82797A3D5}">
      <dsp:nvSpPr>
        <dsp:cNvPr id="0" name=""/>
        <dsp:cNvSpPr/>
      </dsp:nvSpPr>
      <dsp:spPr>
        <a:xfrm rot="5400000">
          <a:off x="564273" y="1588525"/>
          <a:ext cx="1683697" cy="2801634"/>
        </a:xfrm>
        <a:prstGeom prst="corner">
          <a:avLst>
            <a:gd name="adj1" fmla="val 16120"/>
            <a:gd name="adj2" fmla="val 16110"/>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02A4D56-79F1-479F-8703-F91CCD2DDF55}">
      <dsp:nvSpPr>
        <dsp:cNvPr id="0" name=""/>
        <dsp:cNvSpPr/>
      </dsp:nvSpPr>
      <dsp:spPr>
        <a:xfrm>
          <a:off x="283222" y="2425610"/>
          <a:ext cx="2529331" cy="221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Brainstorming</a:t>
          </a:r>
        </a:p>
        <a:p>
          <a:pPr lvl="0" algn="l" defTabSz="800100">
            <a:lnSpc>
              <a:spcPct val="90000"/>
            </a:lnSpc>
            <a:spcBef>
              <a:spcPct val="0"/>
            </a:spcBef>
            <a:spcAft>
              <a:spcPct val="35000"/>
            </a:spcAft>
          </a:pPr>
          <a:r>
            <a:rPr lang="en-US" sz="1800" kern="1200" dirty="0" smtClean="0"/>
            <a:t>Fishbone Diagram (root cause analysis)</a:t>
          </a:r>
        </a:p>
        <a:p>
          <a:pPr lvl="0" algn="l" defTabSz="800100">
            <a:lnSpc>
              <a:spcPct val="90000"/>
            </a:lnSpc>
            <a:spcBef>
              <a:spcPct val="0"/>
            </a:spcBef>
            <a:spcAft>
              <a:spcPct val="35000"/>
            </a:spcAft>
          </a:pPr>
          <a:r>
            <a:rPr lang="en-US" sz="1800" kern="1200" dirty="0" smtClean="0"/>
            <a:t>Stakeholder Analysis</a:t>
          </a:r>
        </a:p>
        <a:p>
          <a:pPr lvl="0" algn="l" defTabSz="800100">
            <a:lnSpc>
              <a:spcPct val="90000"/>
            </a:lnSpc>
            <a:spcBef>
              <a:spcPct val="0"/>
            </a:spcBef>
            <a:spcAft>
              <a:spcPct val="35000"/>
            </a:spcAft>
          </a:pPr>
          <a:r>
            <a:rPr lang="en-US" sz="1800" kern="1200" dirty="0" smtClean="0"/>
            <a:t>Process Mapping</a:t>
          </a:r>
          <a:endParaRPr lang="en-US" sz="1800" kern="1200" dirty="0"/>
        </a:p>
      </dsp:txBody>
      <dsp:txXfrm>
        <a:off x="283222" y="2425610"/>
        <a:ext cx="2529331" cy="2217107"/>
      </dsp:txXfrm>
    </dsp:sp>
    <dsp:sp modelId="{8D2B5E09-C23A-4461-A234-B1F3A9CA0C30}">
      <dsp:nvSpPr>
        <dsp:cNvPr id="0" name=""/>
        <dsp:cNvSpPr/>
      </dsp:nvSpPr>
      <dsp:spPr>
        <a:xfrm>
          <a:off x="2335321" y="1382266"/>
          <a:ext cx="477232" cy="47723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0D137-D42B-4B8A-BF18-CA669F2E2641}">
      <dsp:nvSpPr>
        <dsp:cNvPr id="0" name=""/>
        <dsp:cNvSpPr/>
      </dsp:nvSpPr>
      <dsp:spPr>
        <a:xfrm rot="5400000">
          <a:off x="3660669" y="822319"/>
          <a:ext cx="1683697" cy="2801634"/>
        </a:xfrm>
        <a:prstGeom prst="corner">
          <a:avLst>
            <a:gd name="adj1" fmla="val 16120"/>
            <a:gd name="adj2" fmla="val 16110"/>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43006F97-A4F4-447D-BB44-E7CAD38115E0}">
      <dsp:nvSpPr>
        <dsp:cNvPr id="0" name=""/>
        <dsp:cNvSpPr/>
      </dsp:nvSpPr>
      <dsp:spPr>
        <a:xfrm>
          <a:off x="3379618" y="1659404"/>
          <a:ext cx="2529331" cy="221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Project Charter</a:t>
          </a:r>
        </a:p>
        <a:p>
          <a:pPr lvl="0" algn="l" defTabSz="800100">
            <a:lnSpc>
              <a:spcPct val="90000"/>
            </a:lnSpc>
            <a:spcBef>
              <a:spcPct val="0"/>
            </a:spcBef>
            <a:spcAft>
              <a:spcPct val="35000"/>
            </a:spcAft>
          </a:pPr>
          <a:r>
            <a:rPr lang="en-US" sz="1800" kern="1200" dirty="0" smtClean="0"/>
            <a:t>PDSA</a:t>
          </a:r>
        </a:p>
        <a:p>
          <a:pPr lvl="0" algn="l" defTabSz="800100">
            <a:lnSpc>
              <a:spcPct val="90000"/>
            </a:lnSpc>
            <a:spcBef>
              <a:spcPct val="0"/>
            </a:spcBef>
            <a:spcAft>
              <a:spcPct val="35000"/>
            </a:spcAft>
          </a:pPr>
          <a:r>
            <a:rPr lang="en-US" sz="1800" kern="1200" dirty="0" smtClean="0"/>
            <a:t>Communication Planning</a:t>
          </a:r>
        </a:p>
        <a:p>
          <a:pPr lvl="0" algn="l" defTabSz="800100">
            <a:lnSpc>
              <a:spcPct val="90000"/>
            </a:lnSpc>
            <a:spcBef>
              <a:spcPct val="0"/>
            </a:spcBef>
            <a:spcAft>
              <a:spcPct val="35000"/>
            </a:spcAft>
          </a:pPr>
          <a:r>
            <a:rPr lang="en-US" sz="1800" kern="1200" dirty="0" smtClean="0"/>
            <a:t>Influencing Strategy</a:t>
          </a:r>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a:p>
      </dsp:txBody>
      <dsp:txXfrm>
        <a:off x="3379618" y="1659404"/>
        <a:ext cx="2529331" cy="2217107"/>
      </dsp:txXfrm>
    </dsp:sp>
    <dsp:sp modelId="{749AA565-429C-479B-A342-56E61BCA1BB5}">
      <dsp:nvSpPr>
        <dsp:cNvPr id="0" name=""/>
        <dsp:cNvSpPr/>
      </dsp:nvSpPr>
      <dsp:spPr>
        <a:xfrm>
          <a:off x="5431717" y="616059"/>
          <a:ext cx="477232" cy="47723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DE6F7-9B60-4D8F-8E20-71853ADF8751}">
      <dsp:nvSpPr>
        <dsp:cNvPr id="0" name=""/>
        <dsp:cNvSpPr/>
      </dsp:nvSpPr>
      <dsp:spPr>
        <a:xfrm rot="5400000">
          <a:off x="6757064" y="56113"/>
          <a:ext cx="1683697" cy="2801634"/>
        </a:xfrm>
        <a:prstGeom prst="corner">
          <a:avLst>
            <a:gd name="adj1" fmla="val 16120"/>
            <a:gd name="adj2" fmla="val 16110"/>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EC2BDF74-C3F8-4575-8A63-4686BDC821C2}">
      <dsp:nvSpPr>
        <dsp:cNvPr id="0" name=""/>
        <dsp:cNvSpPr/>
      </dsp:nvSpPr>
      <dsp:spPr>
        <a:xfrm>
          <a:off x="6476014" y="893198"/>
          <a:ext cx="2529331" cy="221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dirty="0" smtClean="0"/>
        </a:p>
      </dsp:txBody>
      <dsp:txXfrm>
        <a:off x="6476014" y="893198"/>
        <a:ext cx="2529331" cy="2217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502FF-B3D7-49B4-87D2-71E8604369E0}">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P</a:t>
          </a:r>
          <a:endParaRPr lang="en-US" sz="5600" kern="1200" dirty="0"/>
        </a:p>
      </dsp:txBody>
      <dsp:txXfrm>
        <a:off x="3192560" y="957360"/>
        <a:ext cx="1259840" cy="934720"/>
      </dsp:txXfrm>
    </dsp:sp>
    <dsp:sp modelId="{2E0029F0-6AD3-4536-A001-6214AEB486CD}">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D</a:t>
          </a:r>
          <a:endParaRPr lang="en-US" sz="5600" kern="1200" dirty="0"/>
        </a:p>
      </dsp:txBody>
      <dsp:txXfrm>
        <a:off x="3192560" y="2135920"/>
        <a:ext cx="1259840" cy="934720"/>
      </dsp:txXfrm>
    </dsp:sp>
    <dsp:sp modelId="{49417C8E-5451-450E-8B93-0513A514CF65}">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S</a:t>
          </a:r>
        </a:p>
      </dsp:txBody>
      <dsp:txXfrm>
        <a:off x="1607600" y="2135920"/>
        <a:ext cx="1259840" cy="934720"/>
      </dsp:txXfrm>
    </dsp:sp>
    <dsp:sp modelId="{655A8CC0-874E-499A-9F31-0E8D0EEF834E}">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A</a:t>
          </a:r>
          <a:endParaRPr lang="en-US" sz="5600" kern="1200" dirty="0"/>
        </a:p>
      </dsp:txBody>
      <dsp:txXfrm>
        <a:off x="1607600" y="957360"/>
        <a:ext cx="1259840" cy="934720"/>
      </dsp:txXfrm>
    </dsp:sp>
    <dsp:sp modelId="{61732788-FEC5-4F17-9162-0E92206A9ED2}">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C752FA-485B-4D9D-AFB0-B2E4D51FC6D8}">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DACB81-E46C-4822-ABB0-16E5CAB1A650}">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C46FEB-22E6-4536-A704-A05B75841F54}">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502FF-B3D7-49B4-87D2-71E8604369E0}">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S</a:t>
          </a:r>
          <a:endParaRPr lang="en-US" sz="5600" kern="1200" dirty="0"/>
        </a:p>
      </dsp:txBody>
      <dsp:txXfrm>
        <a:off x="3192560" y="957360"/>
        <a:ext cx="1259840" cy="934720"/>
      </dsp:txXfrm>
    </dsp:sp>
    <dsp:sp modelId="{2E0029F0-6AD3-4536-A001-6214AEB486CD}">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D</a:t>
          </a:r>
          <a:endParaRPr lang="en-US" sz="5600" kern="1200" dirty="0"/>
        </a:p>
      </dsp:txBody>
      <dsp:txXfrm>
        <a:off x="3192560" y="2135920"/>
        <a:ext cx="1259840" cy="934720"/>
      </dsp:txXfrm>
    </dsp:sp>
    <dsp:sp modelId="{49417C8E-5451-450E-8B93-0513A514CF65}">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S</a:t>
          </a:r>
        </a:p>
      </dsp:txBody>
      <dsp:txXfrm>
        <a:off x="1607600" y="2135920"/>
        <a:ext cx="1259840" cy="934720"/>
      </dsp:txXfrm>
    </dsp:sp>
    <dsp:sp modelId="{655A8CC0-874E-499A-9F31-0E8D0EEF834E}">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A</a:t>
          </a:r>
          <a:endParaRPr lang="en-US" sz="5600" kern="1200" dirty="0"/>
        </a:p>
      </dsp:txBody>
      <dsp:txXfrm>
        <a:off x="1607600" y="957360"/>
        <a:ext cx="1259840" cy="934720"/>
      </dsp:txXfrm>
    </dsp:sp>
    <dsp:sp modelId="{61732788-FEC5-4F17-9162-0E92206A9ED2}">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C752FA-485B-4D9D-AFB0-B2E4D51FC6D8}">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DACB81-E46C-4822-ABB0-16E5CAB1A650}">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C46FEB-22E6-4536-A704-A05B75841F54}">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589D5-AC2B-4CE9-8058-1225A7EDB5DD}">
      <dsp:nvSpPr>
        <dsp:cNvPr id="0" name=""/>
        <dsp:cNvSpPr/>
      </dsp:nvSpPr>
      <dsp:spPr>
        <a:xfrm>
          <a:off x="3235797" y="379527"/>
          <a:ext cx="5067116" cy="5067116"/>
        </a:xfrm>
        <a:prstGeom prst="pie">
          <a:avLst>
            <a:gd name="adj1" fmla="val 16200000"/>
            <a:gd name="adj2" fmla="val 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latin typeface="Calibri Light" panose="020F0302020204030204" pitchFamily="34" charset="0"/>
            <a:cs typeface="Calibri Light" panose="020F0302020204030204" pitchFamily="34" charset="0"/>
          </a:endParaRPr>
        </a:p>
      </dsp:txBody>
      <dsp:txXfrm>
        <a:off x="5925591" y="1429747"/>
        <a:ext cx="1870007" cy="1387424"/>
      </dsp:txXfrm>
    </dsp:sp>
    <dsp:sp modelId="{85713A6B-776B-4632-AE1D-BC1A3CE4A003}">
      <dsp:nvSpPr>
        <dsp:cNvPr id="0" name=""/>
        <dsp:cNvSpPr/>
      </dsp:nvSpPr>
      <dsp:spPr>
        <a:xfrm>
          <a:off x="3235797" y="549637"/>
          <a:ext cx="5067116" cy="5067116"/>
        </a:xfrm>
        <a:prstGeom prst="pie">
          <a:avLst>
            <a:gd name="adj1" fmla="val 0"/>
            <a:gd name="adj2" fmla="val 540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5925591" y="3179108"/>
        <a:ext cx="1870007" cy="1387424"/>
      </dsp:txXfrm>
    </dsp:sp>
    <dsp:sp modelId="{E4BDD8AF-B921-4709-89C6-9E5A2C80DC97}">
      <dsp:nvSpPr>
        <dsp:cNvPr id="0" name=""/>
        <dsp:cNvSpPr/>
      </dsp:nvSpPr>
      <dsp:spPr>
        <a:xfrm>
          <a:off x="3065686" y="549637"/>
          <a:ext cx="5067116" cy="5067116"/>
        </a:xfrm>
        <a:prstGeom prst="pie">
          <a:avLst>
            <a:gd name="adj1" fmla="val 5400000"/>
            <a:gd name="adj2" fmla="val 108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3573001" y="3179108"/>
        <a:ext cx="1870007" cy="1387424"/>
      </dsp:txXfrm>
    </dsp:sp>
    <dsp:sp modelId="{17FBCA6D-87F6-4A03-8D27-BA0FD2C0B971}">
      <dsp:nvSpPr>
        <dsp:cNvPr id="0" name=""/>
        <dsp:cNvSpPr/>
      </dsp:nvSpPr>
      <dsp:spPr>
        <a:xfrm>
          <a:off x="3065686" y="379527"/>
          <a:ext cx="5067116" cy="5067116"/>
        </a:xfrm>
        <a:prstGeom prst="pie">
          <a:avLst>
            <a:gd name="adj1" fmla="val 10800000"/>
            <a:gd name="adj2" fmla="val 1620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573001" y="1429747"/>
        <a:ext cx="1870007" cy="1387424"/>
      </dsp:txXfrm>
    </dsp:sp>
    <dsp:sp modelId="{7E5A5CEC-1491-473D-A0A5-45C7C9CFE77F}">
      <dsp:nvSpPr>
        <dsp:cNvPr id="0" name=""/>
        <dsp:cNvSpPr/>
      </dsp:nvSpPr>
      <dsp:spPr>
        <a:xfrm>
          <a:off x="2922118" y="65848"/>
          <a:ext cx="5694473" cy="5694473"/>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203801-5D86-4F76-9B93-0951868C87FC}">
      <dsp:nvSpPr>
        <dsp:cNvPr id="0" name=""/>
        <dsp:cNvSpPr/>
      </dsp:nvSpPr>
      <dsp:spPr>
        <a:xfrm>
          <a:off x="2922118" y="235959"/>
          <a:ext cx="5694473" cy="5694473"/>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9892109-E5D3-44AD-854C-0242DF306284}">
      <dsp:nvSpPr>
        <dsp:cNvPr id="0" name=""/>
        <dsp:cNvSpPr/>
      </dsp:nvSpPr>
      <dsp:spPr>
        <a:xfrm>
          <a:off x="2752008" y="235959"/>
          <a:ext cx="5694473" cy="5694473"/>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2948539-BF16-4B16-AD85-DB7B79FC0503}">
      <dsp:nvSpPr>
        <dsp:cNvPr id="0" name=""/>
        <dsp:cNvSpPr/>
      </dsp:nvSpPr>
      <dsp:spPr>
        <a:xfrm>
          <a:off x="2752008" y="65848"/>
          <a:ext cx="5694473" cy="5694473"/>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21FE2-E792-4DF8-8099-7A6AF6BD10CD}" type="datetimeFigureOut">
              <a:rPr lang="en-US" smtClean="0"/>
              <a:t>5/6/2025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FBD2D-0805-48FF-AB52-683E231FD28B}" type="slidenum">
              <a:rPr lang="en-US" smtClean="0"/>
              <a:t>‹#›</a:t>
            </a:fld>
            <a:endParaRPr lang="en-US"/>
          </a:p>
        </p:txBody>
      </p:sp>
    </p:spTree>
    <p:extLst>
      <p:ext uri="{BB962C8B-B14F-4D97-AF65-F5344CB8AC3E}">
        <p14:creationId xmlns:p14="http://schemas.microsoft.com/office/powerpoint/2010/main" val="2645118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0FC7D1B-6069-47AA-A5EF-A3A9C19C737E}" type="slidenum">
              <a:rPr lang="en-US" smtClean="0"/>
              <a:t>1</a:t>
            </a:fld>
            <a:endParaRPr lang="en-US" dirty="0"/>
          </a:p>
        </p:txBody>
      </p:sp>
    </p:spTree>
    <p:extLst>
      <p:ext uri="{BB962C8B-B14F-4D97-AF65-F5344CB8AC3E}">
        <p14:creationId xmlns:p14="http://schemas.microsoft.com/office/powerpoint/2010/main" val="3162677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the PDSA, you will test and learn and revise based on the results. With the</a:t>
            </a:r>
            <a:r>
              <a:rPr lang="en-US" baseline="0" dirty="0" smtClean="0"/>
              <a:t> SDSA, you may go back and forth between standardizing and then realizing you need to test something additional. Your ultimate goal now is to set standards and refine and document the detailed flow so that the process is clear and standardizing for everyone.</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10</a:t>
            </a:fld>
            <a:endParaRPr lang="en-US" dirty="0"/>
          </a:p>
        </p:txBody>
      </p:sp>
    </p:spTree>
    <p:extLst>
      <p:ext uri="{BB962C8B-B14F-4D97-AF65-F5344CB8AC3E}">
        <p14:creationId xmlns:p14="http://schemas.microsoft.com/office/powerpoint/2010/main" val="3947616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11</a:t>
            </a:fld>
            <a:endParaRPr lang="en-US"/>
          </a:p>
        </p:txBody>
      </p:sp>
    </p:spTree>
    <p:extLst>
      <p:ext uri="{BB962C8B-B14F-4D97-AF65-F5344CB8AC3E}">
        <p14:creationId xmlns:p14="http://schemas.microsoft.com/office/powerpoint/2010/main" val="1338376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12</a:t>
            </a:fld>
            <a:endParaRPr lang="en-US"/>
          </a:p>
        </p:txBody>
      </p:sp>
    </p:spTree>
    <p:extLst>
      <p:ext uri="{BB962C8B-B14F-4D97-AF65-F5344CB8AC3E}">
        <p14:creationId xmlns:p14="http://schemas.microsoft.com/office/powerpoint/2010/main" val="201809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13</a:t>
            </a:fld>
            <a:endParaRPr lang="en-US"/>
          </a:p>
        </p:txBody>
      </p:sp>
    </p:spTree>
    <p:extLst>
      <p:ext uri="{BB962C8B-B14F-4D97-AF65-F5344CB8AC3E}">
        <p14:creationId xmlns:p14="http://schemas.microsoft.com/office/powerpoint/2010/main" val="2199078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14</a:t>
            </a:fld>
            <a:endParaRPr lang="en-US"/>
          </a:p>
        </p:txBody>
      </p:sp>
    </p:spTree>
    <p:extLst>
      <p:ext uri="{BB962C8B-B14F-4D97-AF65-F5344CB8AC3E}">
        <p14:creationId xmlns:p14="http://schemas.microsoft.com/office/powerpoint/2010/main" val="1972305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594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93A88-F7D5-4862-BFD7-6B4A924F2F7D}" type="slidenum">
              <a:rPr lang="en-US" smtClean="0"/>
              <a:t>22</a:t>
            </a:fld>
            <a:endParaRPr lang="en-US" dirty="0"/>
          </a:p>
        </p:txBody>
      </p:sp>
    </p:spTree>
    <p:extLst>
      <p:ext uri="{BB962C8B-B14F-4D97-AF65-F5344CB8AC3E}">
        <p14:creationId xmlns:p14="http://schemas.microsoft.com/office/powerpoint/2010/main" val="1057785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23</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926465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24</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3653536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25</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548059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a:t>
            </a:fld>
            <a:endParaRPr lang="en-US"/>
          </a:p>
        </p:txBody>
      </p:sp>
    </p:spTree>
    <p:extLst>
      <p:ext uri="{BB962C8B-B14F-4D97-AF65-F5344CB8AC3E}">
        <p14:creationId xmlns:p14="http://schemas.microsoft.com/office/powerpoint/2010/main" val="142892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26</a:t>
            </a:fld>
            <a:endParaRPr lang="en-US"/>
          </a:p>
        </p:txBody>
      </p:sp>
    </p:spTree>
    <p:extLst>
      <p:ext uri="{BB962C8B-B14F-4D97-AF65-F5344CB8AC3E}">
        <p14:creationId xmlns:p14="http://schemas.microsoft.com/office/powerpoint/2010/main" val="898623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27</a:t>
            </a:fld>
            <a:endParaRPr lang="en-US"/>
          </a:p>
        </p:txBody>
      </p:sp>
    </p:spTree>
    <p:extLst>
      <p:ext uri="{BB962C8B-B14F-4D97-AF65-F5344CB8AC3E}">
        <p14:creationId xmlns:p14="http://schemas.microsoft.com/office/powerpoint/2010/main" val="1140720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28</a:t>
            </a:fld>
            <a:endParaRPr lang="en-US"/>
          </a:p>
        </p:txBody>
      </p:sp>
    </p:spTree>
    <p:extLst>
      <p:ext uri="{BB962C8B-B14F-4D97-AF65-F5344CB8AC3E}">
        <p14:creationId xmlns:p14="http://schemas.microsoft.com/office/powerpoint/2010/main" val="168606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29</a:t>
            </a:fld>
            <a:endParaRPr lang="en-US"/>
          </a:p>
        </p:txBody>
      </p:sp>
    </p:spTree>
    <p:extLst>
      <p:ext uri="{BB962C8B-B14F-4D97-AF65-F5344CB8AC3E}">
        <p14:creationId xmlns:p14="http://schemas.microsoft.com/office/powerpoint/2010/main" val="1456414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30</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1586529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31</a:t>
            </a:fld>
            <a:endParaRPr lang="en-US"/>
          </a:p>
        </p:txBody>
      </p:sp>
    </p:spTree>
    <p:extLst>
      <p:ext uri="{BB962C8B-B14F-4D97-AF65-F5344CB8AC3E}">
        <p14:creationId xmlns:p14="http://schemas.microsoft.com/office/powerpoint/2010/main" val="1168371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32</a:t>
            </a:fld>
            <a:endParaRPr lang="en-US"/>
          </a:p>
        </p:txBody>
      </p:sp>
    </p:spTree>
    <p:extLst>
      <p:ext uri="{BB962C8B-B14F-4D97-AF65-F5344CB8AC3E}">
        <p14:creationId xmlns:p14="http://schemas.microsoft.com/office/powerpoint/2010/main" val="3970966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33</a:t>
            </a:fld>
            <a:endParaRPr lang="en-US"/>
          </a:p>
        </p:txBody>
      </p:sp>
    </p:spTree>
    <p:extLst>
      <p:ext uri="{BB962C8B-B14F-4D97-AF65-F5344CB8AC3E}">
        <p14:creationId xmlns:p14="http://schemas.microsoft.com/office/powerpoint/2010/main" val="572052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34</a:t>
            </a:fld>
            <a:endParaRPr lang="en-US"/>
          </a:p>
        </p:txBody>
      </p:sp>
    </p:spTree>
    <p:extLst>
      <p:ext uri="{BB962C8B-B14F-4D97-AF65-F5344CB8AC3E}">
        <p14:creationId xmlns:p14="http://schemas.microsoft.com/office/powerpoint/2010/main" val="3058187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35</a:t>
            </a:fld>
            <a:endParaRPr lang="en-US" dirty="0"/>
          </a:p>
        </p:txBody>
      </p:sp>
    </p:spTree>
    <p:extLst>
      <p:ext uri="{BB962C8B-B14F-4D97-AF65-F5344CB8AC3E}">
        <p14:creationId xmlns:p14="http://schemas.microsoft.com/office/powerpoint/2010/main" val="131833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3</a:t>
            </a:fld>
            <a:endParaRPr lang="en-US"/>
          </a:p>
        </p:txBody>
      </p:sp>
    </p:spTree>
    <p:extLst>
      <p:ext uri="{BB962C8B-B14F-4D97-AF65-F5344CB8AC3E}">
        <p14:creationId xmlns:p14="http://schemas.microsoft.com/office/powerpoint/2010/main" val="11866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4</a:t>
            </a:fld>
            <a:endParaRPr lang="en-US"/>
          </a:p>
        </p:txBody>
      </p:sp>
    </p:spTree>
    <p:extLst>
      <p:ext uri="{BB962C8B-B14F-4D97-AF65-F5344CB8AC3E}">
        <p14:creationId xmlns:p14="http://schemas.microsoft.com/office/powerpoint/2010/main" val="428563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5</a:t>
            </a:fld>
            <a:endParaRPr lang="en-US" dirty="0"/>
          </a:p>
        </p:txBody>
      </p:sp>
    </p:spTree>
    <p:extLst>
      <p:ext uri="{BB962C8B-B14F-4D97-AF65-F5344CB8AC3E}">
        <p14:creationId xmlns:p14="http://schemas.microsoft.com/office/powerpoint/2010/main" val="256141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6</a:t>
            </a:fld>
            <a:endParaRPr lang="en-US"/>
          </a:p>
        </p:txBody>
      </p:sp>
    </p:spTree>
    <p:extLst>
      <p:ext uri="{BB962C8B-B14F-4D97-AF65-F5344CB8AC3E}">
        <p14:creationId xmlns:p14="http://schemas.microsoft.com/office/powerpoint/2010/main" val="357580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7</a:t>
            </a:fld>
            <a:endParaRPr lang="en-US"/>
          </a:p>
        </p:txBody>
      </p:sp>
    </p:spTree>
    <p:extLst>
      <p:ext uri="{BB962C8B-B14F-4D97-AF65-F5344CB8AC3E}">
        <p14:creationId xmlns:p14="http://schemas.microsoft.com/office/powerpoint/2010/main" val="348982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8</a:t>
            </a:fld>
            <a:endParaRPr lang="en-US"/>
          </a:p>
        </p:txBody>
      </p:sp>
    </p:spTree>
    <p:extLst>
      <p:ext uri="{BB962C8B-B14F-4D97-AF65-F5344CB8AC3E}">
        <p14:creationId xmlns:p14="http://schemas.microsoft.com/office/powerpoint/2010/main" val="125243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reading – Chapter 14 – Quality by Design - </a:t>
            </a:r>
            <a:r>
              <a:rPr lang="en-US" sz="1200" b="0" i="0" u="none" strike="noStrike" kern="1200" baseline="0" dirty="0" smtClean="0">
                <a:solidFill>
                  <a:schemeClr val="tx1"/>
                </a:solidFill>
                <a:latin typeface="+mn-lt"/>
                <a:ea typeface="+mn-ea"/>
                <a:cs typeface="+mn-cs"/>
              </a:rPr>
              <a:t>Never think that once a process is in the SDSA cycle it will stay constant. Ongoing review and evaluation will tell you whether the best known practice is in place and may reveal that you need to move back to PDSA</a:t>
            </a:r>
          </a:p>
          <a:p>
            <a:endParaRPr lang="en-US" dirty="0" smtClean="0"/>
          </a:p>
          <a:p>
            <a:r>
              <a:rPr lang="en-US" dirty="0" smtClean="0"/>
              <a:t>PDSA – is the quick,</a:t>
            </a:r>
            <a:r>
              <a:rPr lang="en-US" baseline="0" dirty="0" smtClean="0"/>
              <a:t> small test. SDSA is the standardizing of that improvement into every day routine.</a:t>
            </a:r>
            <a:endParaRPr lang="en-US" dirty="0" smtClean="0"/>
          </a:p>
          <a:p>
            <a:endParaRPr lang="en-US" dirty="0" smtClean="0"/>
          </a:p>
          <a:p>
            <a:r>
              <a:rPr lang="en-US" dirty="0" smtClean="0"/>
              <a:t>Standardize and</a:t>
            </a:r>
            <a:r>
              <a:rPr lang="en-US" baseline="0" dirty="0" smtClean="0"/>
              <a:t> stabilize the process in order to learn if it actually can be done on a regular basis as part of your regular routine.  Document what helped to maintain the consistency. What are things that are helping you perform the tasks in a standardized way? What metrics did you put in place to see if it was actually done consistently and if it wasn’t, what stopped you?</a:t>
            </a:r>
          </a:p>
          <a:p>
            <a:endParaRPr lang="en-US" baseline="0" dirty="0" smtClean="0"/>
          </a:p>
          <a:p>
            <a:r>
              <a:rPr lang="en-US" baseline="0" dirty="0" smtClean="0"/>
              <a:t>What is learned as part of the SDSA process, may have you go back to test and do another PDSA to test another way of performing a task or improving a process.</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9</a:t>
            </a:fld>
            <a:endParaRPr lang="en-US" dirty="0"/>
          </a:p>
        </p:txBody>
      </p:sp>
    </p:spTree>
    <p:extLst>
      <p:ext uri="{BB962C8B-B14F-4D97-AF65-F5344CB8AC3E}">
        <p14:creationId xmlns:p14="http://schemas.microsoft.com/office/powerpoint/2010/main" val="2847600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943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8168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8399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3345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lvl1pPr>
              <a:defRPr spc="0" baseline="0"/>
            </a:lvl1pPr>
          </a:lstStyle>
          <a:p>
            <a:r>
              <a:rPr lang="en-US" smtClean="0"/>
              <a:t>Click to edit Master title style</a:t>
            </a:r>
            <a:endParaRPr lang="en-US" dirty="0"/>
          </a:p>
        </p:txBody>
      </p:sp>
      <p:sp>
        <p:nvSpPr>
          <p:cNvPr id="4" name="Slide Number Placeholder 3"/>
          <p:cNvSpPr>
            <a:spLocks noGrp="1"/>
          </p:cNvSpPr>
          <p:nvPr>
            <p:ph type="sldNum" sz="quarter" idx="10"/>
          </p:nvPr>
        </p:nvSpPr>
        <p:spPr>
          <a:xfrm>
            <a:off x="7010400" y="6492877"/>
            <a:ext cx="2133600" cy="365125"/>
          </a:xfrm>
          <a:prstGeom prst="rect">
            <a:avLst/>
          </a:prstGeom>
        </p:spPr>
        <p:txBody>
          <a:bodyPr/>
          <a:lstStyle/>
          <a:p>
            <a:fld id="{B9BE600C-E191-4938-A669-4E982F4F3928}" type="slidenum">
              <a:rPr lang="en-US" smtClean="0">
                <a:solidFill>
                  <a:srgbClr val="717073">
                    <a:tint val="75000"/>
                  </a:srgbClr>
                </a:solidFill>
                <a:latin typeface="Verdana"/>
              </a:rPr>
              <a:pPr/>
              <a:t>‹#›</a:t>
            </a:fld>
            <a:endParaRPr lang="en-US" dirty="0">
              <a:solidFill>
                <a:srgbClr val="717073">
                  <a:tint val="75000"/>
                </a:srgbClr>
              </a:solidFill>
              <a:latin typeface="Verdana"/>
            </a:endParaRPr>
          </a:p>
        </p:txBody>
      </p:sp>
      <p:sp>
        <p:nvSpPr>
          <p:cNvPr id="7" name="Content Placeholder 6"/>
          <p:cNvSpPr>
            <a:spLocks noGrp="1"/>
          </p:cNvSpPr>
          <p:nvPr>
            <p:ph sz="quarter" idx="11"/>
          </p:nvPr>
        </p:nvSpPr>
        <p:spPr>
          <a:xfrm>
            <a:off x="457200" y="1371600"/>
            <a:ext cx="82296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2"/>
          </p:nvPr>
        </p:nvSpPr>
        <p:spPr>
          <a:xfrm>
            <a:off x="3124200" y="6492877"/>
            <a:ext cx="2895600" cy="365125"/>
          </a:xfrm>
          <a:prstGeom prst="rect">
            <a:avLst/>
          </a:prstGeom>
        </p:spPr>
        <p:txBody>
          <a:bodyPr/>
          <a:lstStyle/>
          <a:p>
            <a:r>
              <a:rPr lang="en-US" dirty="0" smtClean="0"/>
              <a:t>www.lgbthealtheducation.org</a:t>
            </a:r>
            <a:endParaRPr lang="en-US" dirty="0"/>
          </a:p>
        </p:txBody>
      </p:sp>
    </p:spTree>
    <p:extLst>
      <p:ext uri="{BB962C8B-B14F-4D97-AF65-F5344CB8AC3E}">
        <p14:creationId xmlns:p14="http://schemas.microsoft.com/office/powerpoint/2010/main" val="100143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11466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8B149-E0F2-46F0-AC55-6D3947D2FD48}"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90396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8B149-E0F2-46F0-AC55-6D3947D2FD48}"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13855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8B149-E0F2-46F0-AC55-6D3947D2FD48}" type="datetimeFigureOut">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087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8B149-E0F2-46F0-AC55-6D3947D2FD48}" type="datetimeFigureOut">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8341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8B149-E0F2-46F0-AC55-6D3947D2FD48}" type="datetimeFigureOut">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41078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0269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4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8B149-E0F2-46F0-AC55-6D3947D2FD48}" type="datetimeFigureOut">
              <a:rPr lang="en-US" smtClean="0"/>
              <a:t>5/6/2025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0E99B-16B3-480A-8AA9-2062A2451497}" type="slidenum">
              <a:rPr lang="en-US" smtClean="0"/>
              <a:t>‹#›</a:t>
            </a:fld>
            <a:endParaRPr lang="en-US"/>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291682" y="1029808"/>
            <a:ext cx="8623718" cy="4168711"/>
          </a:xfrm>
          <a:prstGeom prst="rect">
            <a:avLst/>
          </a:prstGeom>
          <a:noFill/>
          <a:ln w="12700">
            <a:noFill/>
            <a:miter lim="800000"/>
            <a:headEnd/>
            <a:tailEnd/>
          </a:ln>
        </p:spPr>
        <p:txBody>
          <a:bodyPr lIns="88779" tIns="43611" rIns="88779" bIns="43611"/>
          <a:lstStyle/>
          <a:p>
            <a:pPr marL="336427" indent="-336427" algn="ctr" eaLnBrk="0" hangingPunct="0">
              <a:spcBef>
                <a:spcPct val="20000"/>
              </a:spcBef>
              <a:spcAft>
                <a:spcPts val="987"/>
              </a:spcAft>
              <a:buClr>
                <a:schemeClr val="hlink"/>
              </a:buClr>
              <a:buSzPct val="75000"/>
              <a:defRPr/>
            </a:pPr>
            <a:endParaRPr lang="en-US" altLang="en-US"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4800" b="1" kern="0" dirty="0" smtClean="0">
                <a:solidFill>
                  <a:schemeClr val="bg1"/>
                </a:solidFill>
              </a:rPr>
              <a:t>Quality Improvement Seminar</a:t>
            </a: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3200" kern="0" dirty="0" smtClean="0">
                <a:ln w="10541" cmpd="sng">
                  <a:solidFill>
                    <a:schemeClr val="accent1">
                      <a:shade val="88000"/>
                      <a:satMod val="110000"/>
                    </a:schemeClr>
                  </a:solidFill>
                  <a:prstDash val="solid"/>
                </a:ln>
                <a:solidFill>
                  <a:schemeClr val="accent1"/>
                </a:solidFill>
              </a:rPr>
              <a:t>Mark Splaine &amp; Emma Warshauer</a:t>
            </a:r>
          </a:p>
          <a:p>
            <a:pPr marL="336427" indent="-336427" algn="ctr" eaLnBrk="0" hangingPunct="0">
              <a:lnSpc>
                <a:spcPct val="90000"/>
              </a:lnSpc>
              <a:spcBef>
                <a:spcPct val="20000"/>
              </a:spcBef>
              <a:spcAft>
                <a:spcPct val="20000"/>
              </a:spcAft>
              <a:buClr>
                <a:schemeClr val="hlink"/>
              </a:buClr>
              <a:buSzPct val="75000"/>
              <a:defRPr/>
            </a:pPr>
            <a:r>
              <a:rPr lang="en-US" altLang="en-US" sz="3200" kern="0" dirty="0" smtClean="0">
                <a:ln w="10541" cmpd="sng">
                  <a:solidFill>
                    <a:schemeClr val="accent1">
                      <a:shade val="88000"/>
                      <a:satMod val="110000"/>
                    </a:schemeClr>
                  </a:solidFill>
                  <a:prstDash val="solid"/>
                </a:ln>
                <a:solidFill>
                  <a:schemeClr val="accent1"/>
                </a:solidFill>
              </a:rPr>
              <a:t>May 8, 2025</a:t>
            </a:r>
            <a:endParaRPr lang="en-US" altLang="en-US" sz="3200" kern="0" dirty="0">
              <a:ln w="10541" cmpd="sng">
                <a:solidFill>
                  <a:schemeClr val="accent1">
                    <a:shade val="88000"/>
                    <a:satMod val="110000"/>
                  </a:schemeClr>
                </a:solidFill>
                <a:prstDash val="solid"/>
              </a:ln>
              <a:solidFill>
                <a:schemeClr val="accent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5056967"/>
            <a:ext cx="1000125" cy="10001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14525" y="5047792"/>
            <a:ext cx="7458075" cy="584775"/>
          </a:xfrm>
          <a:prstGeom prst="rect">
            <a:avLst/>
          </a:prstGeom>
          <a:noFill/>
        </p:spPr>
        <p:txBody>
          <a:bodyPr wrap="square" rtlCol="0">
            <a:spAutoFit/>
          </a:bodyPr>
          <a:lstStyle/>
          <a:p>
            <a:r>
              <a:rPr lang="en-US" sz="3200" dirty="0" smtClean="0">
                <a:solidFill>
                  <a:srgbClr val="893BC3"/>
                </a:solidFill>
                <a:latin typeface="Aharoni" panose="02010803020104030203" pitchFamily="2" charset="-79"/>
                <a:cs typeface="Aharoni" panose="02010803020104030203" pitchFamily="2" charset="-79"/>
              </a:rPr>
              <a:t>Nurse Practitioner &amp; Physician Assistant</a:t>
            </a:r>
          </a:p>
        </p:txBody>
      </p:sp>
      <p:sp>
        <p:nvSpPr>
          <p:cNvPr id="3" name="Rectangle 2"/>
          <p:cNvSpPr/>
          <p:nvPr/>
        </p:nvSpPr>
        <p:spPr>
          <a:xfrm>
            <a:off x="1914525" y="5432513"/>
            <a:ext cx="5668690" cy="523220"/>
          </a:xfrm>
          <a:prstGeom prst="rect">
            <a:avLst/>
          </a:prstGeom>
        </p:spPr>
        <p:txBody>
          <a:bodyPr wrap="square">
            <a:spAutoFit/>
          </a:bodyPr>
          <a:lstStyle/>
          <a:p>
            <a:r>
              <a:rPr lang="en-US" sz="2800" dirty="0" smtClean="0">
                <a:solidFill>
                  <a:schemeClr val="tx2">
                    <a:lumMod val="40000"/>
                    <a:lumOff val="60000"/>
                  </a:schemeClr>
                </a:solidFill>
                <a:latin typeface="Aharoni" panose="02010803020104030203" pitchFamily="2" charset="-79"/>
                <a:cs typeface="Aharoni" panose="02010803020104030203" pitchFamily="2" charset="-79"/>
              </a:rPr>
              <a:t>Training Programs</a:t>
            </a:r>
            <a:endParaRPr lang="en-US" sz="2800" dirty="0">
              <a:solidFill>
                <a:schemeClr val="tx2">
                  <a:lumMod val="40000"/>
                  <a:lumOff val="60000"/>
                </a:schemeClr>
              </a:solidFill>
              <a:latin typeface="Aharoni" panose="02010803020104030203" pitchFamily="2" charset="-79"/>
              <a:cs typeface="Aharoni" panose="02010803020104030203" pitchFamily="2" charset="-79"/>
            </a:endParaRPr>
          </a:p>
        </p:txBody>
      </p:sp>
      <p:sp>
        <p:nvSpPr>
          <p:cNvPr id="4" name="TextBox 3"/>
          <p:cNvSpPr txBox="1"/>
          <p:nvPr/>
        </p:nvSpPr>
        <p:spPr>
          <a:xfrm rot="21353334">
            <a:off x="80962" y="238100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INTERACTIVE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7" name="TextBox 6"/>
          <p:cNvSpPr txBox="1"/>
          <p:nvPr/>
        </p:nvSpPr>
        <p:spPr>
          <a:xfrm>
            <a:off x="2895600" y="26670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INFORMATIVE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8" name="TextBox 7"/>
          <p:cNvSpPr txBox="1"/>
          <p:nvPr/>
        </p:nvSpPr>
        <p:spPr>
          <a:xfrm rot="730540">
            <a:off x="5992201" y="3148479"/>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SKILL BUILDING</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9" name="TextBox 8"/>
          <p:cNvSpPr txBox="1"/>
          <p:nvPr/>
        </p:nvSpPr>
        <p:spPr>
          <a:xfrm>
            <a:off x="6019800" y="23622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TEAM WORK</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0" name="TextBox 9"/>
          <p:cNvSpPr txBox="1"/>
          <p:nvPr/>
        </p:nvSpPr>
        <p:spPr>
          <a:xfrm rot="21287501">
            <a:off x="701247" y="959843"/>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STRATEGIC</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1" name="TextBox 10"/>
          <p:cNvSpPr txBox="1"/>
          <p:nvPr/>
        </p:nvSpPr>
        <p:spPr>
          <a:xfrm rot="330888">
            <a:off x="5735387" y="100262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FOCUSED</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2" name="TextBox 11"/>
          <p:cNvSpPr txBox="1"/>
          <p:nvPr/>
        </p:nvSpPr>
        <p:spPr>
          <a:xfrm>
            <a:off x="228600" y="31197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FUN</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3" name="TextBox 12"/>
          <p:cNvSpPr txBox="1"/>
          <p:nvPr/>
        </p:nvSpPr>
        <p:spPr>
          <a:xfrm>
            <a:off x="3124200" y="10623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RELEVANT</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8051907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143000" y="406400"/>
          <a:ext cx="11404600" cy="6032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611864" y="1123804"/>
            <a:ext cx="2227474" cy="2123658"/>
          </a:xfrm>
          <a:prstGeom prst="rect">
            <a:avLst/>
          </a:prstGeom>
          <a:noFill/>
        </p:spPr>
        <p:txBody>
          <a:bodyPr wrap="square" rtlCol="0">
            <a:spAutoFit/>
          </a:bodyPr>
          <a:lstStyle/>
          <a:p>
            <a:pPr marL="0" marR="0" lvl="0" indent="0" algn="l" defTabSz="454662" rtl="0" eaLnBrk="1" fontAlgn="auto" latinLnBrk="0" hangingPunct="1">
              <a:lnSpc>
                <a:spcPct val="100000"/>
              </a:lnSpc>
              <a:spcBef>
                <a:spcPts val="0"/>
              </a:spcBef>
              <a:spcAft>
                <a:spcPts val="0"/>
              </a:spcAft>
              <a:buClrTx/>
              <a:buSzTx/>
              <a:buFontTx/>
              <a:buNone/>
              <a:tabLst/>
              <a:defRPr/>
            </a:pPr>
            <a:r>
              <a:rPr lang="en-US" sz="2400" b="1" dirty="0" smtClean="0">
                <a:solidFill>
                  <a:srgbClr val="C0504D">
                    <a:lumMod val="20000"/>
                    <a:lumOff val="80000"/>
                  </a:srgbClr>
                </a:solidFill>
                <a:latin typeface="Calibri Light" panose="020F0302020204030204" pitchFamily="34" charset="0"/>
                <a:cs typeface="Calibri Light" panose="020F0302020204030204" pitchFamily="34" charset="0"/>
              </a:rPr>
              <a:t>Standardize</a:t>
            </a:r>
            <a:endParaRPr kumimoji="0" lang="en-US" sz="2400" b="1" i="0" u="none" strike="noStrike" kern="1200" cap="none" spc="0" normalizeH="0" baseline="0" noProof="0" dirty="0" smtClean="0">
              <a:ln>
                <a:noFill/>
              </a:ln>
              <a:solidFill>
                <a:srgbClr val="C0504D">
                  <a:lumMod val="20000"/>
                  <a:lumOff val="80000"/>
                </a:srgbClr>
              </a:solidFill>
              <a:effectLst/>
              <a:uLnTx/>
              <a:uFillTx/>
              <a:latin typeface="Calibri Light" panose="020F0302020204030204" pitchFamily="34" charset="0"/>
              <a:cs typeface="Calibri Light" panose="020F0302020204030204" pitchFamily="34" charset="0"/>
            </a:endParaRPr>
          </a:p>
          <a:p>
            <a:pPr marL="0" marR="0" lvl="0" indent="0" algn="l" defTabSz="454662" rtl="0" eaLnBrk="1" fontAlgn="auto" latinLnBrk="0" hangingPunct="1">
              <a:lnSpc>
                <a:spcPct val="100000"/>
              </a:lnSpc>
              <a:spcBef>
                <a:spcPts val="0"/>
              </a:spcBef>
              <a:spcAft>
                <a:spcPts val="600"/>
              </a:spcAft>
              <a:buClrTx/>
              <a:buSzTx/>
              <a:buFontTx/>
              <a:buNone/>
              <a:tabLst/>
              <a:defRPr/>
            </a:pPr>
            <a:r>
              <a:rPr lang="en-US" sz="1400" noProof="0" dirty="0" smtClean="0">
                <a:solidFill>
                  <a:prstClr val="white"/>
                </a:solidFill>
                <a:latin typeface="Calibri Light" panose="020F0302020204030204" pitchFamily="34" charset="0"/>
                <a:cs typeface="Calibri Light" panose="020F0302020204030204" pitchFamily="34" charset="0"/>
              </a:rPr>
              <a:t>How shall we standardize the process and embed it in daily work?</a:t>
            </a:r>
          </a:p>
          <a:p>
            <a:pPr marL="0" marR="0" lvl="0" indent="0" algn="l" defTabSz="454662" rtl="0" eaLnBrk="1" fontAlgn="auto" latinLnBrk="0" hangingPunct="1">
              <a:lnSpc>
                <a:spcPct val="100000"/>
              </a:lnSpc>
              <a:spcBef>
                <a:spcPts val="0"/>
              </a:spcBef>
              <a:spcAft>
                <a:spcPts val="600"/>
              </a:spcAft>
              <a:buClrTx/>
              <a:buSzTx/>
              <a:buFontTx/>
              <a:buNone/>
              <a:tabLst/>
              <a:defRPr/>
            </a:pPr>
            <a:endParaRPr kumimoji="0" lang="en-US" sz="1400" i="0" u="none" strike="noStrike" kern="1200" cap="none" spc="0" normalizeH="0" baseline="0" dirty="0">
              <a:ln>
                <a:noFill/>
              </a:ln>
              <a:solidFill>
                <a:prstClr val="white"/>
              </a:solidFill>
              <a:effectLst/>
              <a:uLnTx/>
              <a:uFillTx/>
              <a:latin typeface="Calibri Light" panose="020F0302020204030204" pitchFamily="34" charset="0"/>
              <a:ea typeface="+mn-ea"/>
              <a:cs typeface="Calibri Light" panose="020F0302020204030204" pitchFamily="34" charset="0"/>
            </a:endParaRPr>
          </a:p>
          <a:p>
            <a:pPr marL="0" marR="0" lvl="0" indent="0" algn="l" defTabSz="454662" rtl="0" eaLnBrk="1" fontAlgn="auto" latinLnBrk="0" hangingPunct="1">
              <a:lnSpc>
                <a:spcPct val="100000"/>
              </a:lnSpc>
              <a:spcBef>
                <a:spcPts val="0"/>
              </a:spcBef>
              <a:spcAft>
                <a:spcPts val="600"/>
              </a:spcAft>
              <a:buClrTx/>
              <a:buSzTx/>
              <a:buFontTx/>
              <a:buNone/>
              <a:tabLst/>
              <a:defRPr/>
            </a:pPr>
            <a:r>
              <a:rPr lang="en-US" sz="1400" noProof="0" dirty="0" smtClean="0">
                <a:solidFill>
                  <a:prstClr val="white"/>
                </a:solidFill>
                <a:latin typeface="Calibri Light" panose="020F0302020204030204" pitchFamily="34" charset="0"/>
                <a:cs typeface="Calibri Light" panose="020F0302020204030204" pitchFamily="34" charset="0"/>
              </a:rPr>
              <a:t>What type of environment can support standardization?</a:t>
            </a:r>
            <a:endParaRPr kumimoji="0" lang="en-US" sz="140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6" name="TextBox 5"/>
          <p:cNvSpPr txBox="1"/>
          <p:nvPr/>
        </p:nvSpPr>
        <p:spPr>
          <a:xfrm>
            <a:off x="2322635" y="1446388"/>
            <a:ext cx="1983654" cy="1446550"/>
          </a:xfrm>
          <a:prstGeom prst="rect">
            <a:avLst/>
          </a:prstGeom>
          <a:noFill/>
        </p:spPr>
        <p:txBody>
          <a:bodyPr wrap="square" rtlCol="0">
            <a:spAutoFit/>
          </a:bodyPr>
          <a:lstStyle/>
          <a:p>
            <a:pPr marL="0" marR="0" lvl="0" indent="0" algn="r" defTabSz="45466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alibri Light" panose="020F0302020204030204" pitchFamily="34" charset="0"/>
                <a:ea typeface="+mn-ea"/>
                <a:cs typeface="Calibri Light" panose="020F0302020204030204" pitchFamily="34" charset="0"/>
              </a:rPr>
              <a:t>Act</a:t>
            </a:r>
            <a:endParaRPr kumimoji="0" lang="en-US" sz="3200" i="0" u="none" strike="noStrike" kern="1200" cap="none" spc="0" normalizeH="0" baseline="0" noProof="0" dirty="0" smtClean="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r" defTabSz="454662"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alibri Light" panose="020F0302020204030204" pitchFamily="34" charset="0"/>
                <a:cs typeface="Calibri Light" panose="020F0302020204030204" pitchFamily="34" charset="0"/>
              </a:rPr>
              <a:t>Do we need to modify the standardization?</a:t>
            </a:r>
          </a:p>
          <a:p>
            <a:pPr marL="0" marR="0" lvl="0" indent="0" algn="r" defTabSz="454662"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r" defTabSz="454662"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alibri Light" panose="020F0302020204030204" pitchFamily="34" charset="0"/>
                <a:cs typeface="Calibri Light" panose="020F0302020204030204" pitchFamily="34" charset="0"/>
              </a:rPr>
              <a:t>Design new PDSA</a:t>
            </a:r>
            <a:endParaRPr kumimoji="0" lang="en-US" sz="1400" i="0" u="none" strike="noStrike" kern="1200" cap="none" spc="0" normalizeH="0" baseline="0" noProof="0" dirty="0" smtClean="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7" name="TextBox 6"/>
          <p:cNvSpPr txBox="1"/>
          <p:nvPr/>
        </p:nvSpPr>
        <p:spPr>
          <a:xfrm>
            <a:off x="4611864" y="3553774"/>
            <a:ext cx="2227474" cy="1446550"/>
          </a:xfrm>
          <a:prstGeom prst="rect">
            <a:avLst/>
          </a:prstGeom>
          <a:noFill/>
        </p:spPr>
        <p:txBody>
          <a:bodyPr wrap="square" rtlCol="0">
            <a:spAutoFit/>
          </a:bodyPr>
          <a:lstStyle/>
          <a:p>
            <a:pPr marL="0" marR="0" lvl="0" indent="0" algn="l" defTabSz="45466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alibri Light" panose="020F0302020204030204" pitchFamily="34" charset="0"/>
                <a:ea typeface="+mn-ea"/>
                <a:cs typeface="Calibri Light" panose="020F0302020204030204" pitchFamily="34" charset="0"/>
              </a:rPr>
              <a:t>Do</a:t>
            </a:r>
          </a:p>
          <a:p>
            <a:pPr marL="0" marR="0" lvl="0" indent="0" algn="l" defTabSz="454662"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alibri Light" panose="020F0302020204030204" pitchFamily="34" charset="0"/>
                <a:cs typeface="Calibri Light" panose="020F0302020204030204" pitchFamily="34" charset="0"/>
              </a:rPr>
              <a:t>What are we learning as we do the standardization?</a:t>
            </a:r>
          </a:p>
          <a:p>
            <a:pPr marL="0" marR="0" lvl="0" indent="0" algn="l" defTabSz="454662"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l" defTabSz="454662"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alibri Light" panose="020F0302020204030204" pitchFamily="34" charset="0"/>
                <a:cs typeface="Calibri Light" panose="020F0302020204030204" pitchFamily="34" charset="0"/>
              </a:rPr>
              <a:t>Any problems or surprises?</a:t>
            </a:r>
            <a:endParaRPr kumimoji="0" lang="en-US" sz="1400" i="0" u="none" strike="noStrike" kern="1200" cap="none" spc="0" normalizeH="0" baseline="0" noProof="0" dirty="0" smtClean="0">
              <a:ln>
                <a:noFill/>
              </a:ln>
              <a:solidFill>
                <a:schemeClr val="bg1"/>
              </a:solidFill>
              <a:effectLst/>
              <a:uLnTx/>
              <a:uFillTx/>
              <a:latin typeface="Calibri Light" panose="020F0302020204030204" pitchFamily="34" charset="0"/>
              <a:ea typeface="+mn-ea"/>
              <a:cs typeface="Calibri Light" panose="020F0302020204030204" pitchFamily="34" charset="0"/>
            </a:endParaRPr>
          </a:p>
        </p:txBody>
      </p:sp>
      <p:sp>
        <p:nvSpPr>
          <p:cNvPr id="8" name="TextBox 7"/>
          <p:cNvSpPr txBox="1"/>
          <p:nvPr/>
        </p:nvSpPr>
        <p:spPr>
          <a:xfrm>
            <a:off x="2322635" y="3553774"/>
            <a:ext cx="2045355" cy="2277547"/>
          </a:xfrm>
          <a:prstGeom prst="rect">
            <a:avLst/>
          </a:prstGeom>
          <a:noFill/>
        </p:spPr>
        <p:txBody>
          <a:bodyPr wrap="square" rtlCol="0">
            <a:spAutoFit/>
          </a:bodyPr>
          <a:lstStyle/>
          <a:p>
            <a:pPr marL="0" marR="0" lvl="0" indent="0" algn="r" defTabSz="45466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alibri Light" panose="020F0302020204030204" pitchFamily="34" charset="0"/>
                <a:ea typeface="+mn-ea"/>
                <a:cs typeface="Calibri Light" panose="020F0302020204030204" pitchFamily="34" charset="0"/>
              </a:rPr>
              <a:t>Study</a:t>
            </a:r>
          </a:p>
          <a:p>
            <a:pPr marL="0" marR="0" lvl="0" indent="0" algn="r" defTabSz="454662"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alibri Light" panose="020F0302020204030204" pitchFamily="34" charset="0"/>
                <a:cs typeface="Calibri Light" panose="020F0302020204030204" pitchFamily="34" charset="0"/>
              </a:rPr>
              <a:t>What have we learned? </a:t>
            </a:r>
          </a:p>
          <a:p>
            <a:pPr marL="0" marR="0" lvl="0" indent="0" algn="r" defTabSz="454662"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r" defTabSz="454662"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alibri Light" panose="020F0302020204030204" pitchFamily="34" charset="0"/>
                <a:cs typeface="Calibri Light" panose="020F0302020204030204" pitchFamily="34" charset="0"/>
              </a:rPr>
              <a:t>What do the measures show?</a:t>
            </a:r>
          </a:p>
          <a:p>
            <a:pPr marL="0" marR="0" lvl="0" indent="0" algn="r" defTabSz="454662"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r" defTabSz="454662"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alibri Light" panose="020F0302020204030204" pitchFamily="34" charset="0"/>
                <a:cs typeface="Calibri Light" panose="020F0302020204030204" pitchFamily="34" charset="0"/>
              </a:rPr>
              <a:t>Are there needs for change?</a:t>
            </a:r>
            <a:endParaRPr kumimoji="0" lang="en-US" sz="1400" i="0" u="none" strike="noStrike" kern="1200" cap="none" spc="0" normalizeH="0" baseline="0" noProof="0" dirty="0" smtClean="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r" defTabSz="4546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1" name="Rectangle 10"/>
          <p:cNvSpPr/>
          <p:nvPr/>
        </p:nvSpPr>
        <p:spPr>
          <a:xfrm>
            <a:off x="1222310" y="730359"/>
            <a:ext cx="869149" cy="1446550"/>
          </a:xfrm>
          <a:prstGeom prst="rect">
            <a:avLst/>
          </a:prstGeom>
          <a:noFill/>
        </p:spPr>
        <p:txBody>
          <a:bodyPr wrap="none" lIns="91440" tIns="45720" rIns="91440" bIns="45720">
            <a:spAutoFit/>
          </a:bodyPr>
          <a:lstStyle/>
          <a:p>
            <a:pPr marL="0" marR="0" lvl="0" indent="0" algn="ctr" defTabSz="454662"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smtClean="0">
                <a:ln w="9525">
                  <a:solidFill>
                    <a:prstClr val="white"/>
                  </a:solidFill>
                  <a:prstDash val="solid"/>
                </a:ln>
                <a:solidFill>
                  <a:srgbClr val="4BACC6"/>
                </a:solidFill>
                <a:effectLst>
                  <a:outerShdw blurRad="12700" dist="38100" dir="2700000" algn="tl" rotWithShape="0">
                    <a:srgbClr val="4BACC6">
                      <a:lumMod val="60000"/>
                      <a:lumOff val="40000"/>
                    </a:srgbClr>
                  </a:outerShdw>
                </a:effectLst>
                <a:uLnTx/>
                <a:uFillTx/>
                <a:latin typeface="Calibri"/>
                <a:ea typeface="+mn-ea"/>
                <a:cs typeface="+mn-cs"/>
              </a:rPr>
              <a:t>A</a:t>
            </a:r>
            <a:endParaRPr kumimoji="0" lang="en-US" sz="8800" b="1" i="0" u="none" strike="noStrike" kern="1200" cap="none" spc="0" normalizeH="0" baseline="0" noProof="0"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uLnTx/>
              <a:uFillTx/>
              <a:latin typeface="Calibri"/>
              <a:ea typeface="+mn-ea"/>
              <a:cs typeface="+mn-cs"/>
            </a:endParaRPr>
          </a:p>
        </p:txBody>
      </p:sp>
      <p:sp>
        <p:nvSpPr>
          <p:cNvPr id="13" name="Rectangle 12"/>
          <p:cNvSpPr/>
          <p:nvPr/>
        </p:nvSpPr>
        <p:spPr>
          <a:xfrm>
            <a:off x="7168558" y="723905"/>
            <a:ext cx="718466" cy="1446550"/>
          </a:xfrm>
          <a:prstGeom prst="rect">
            <a:avLst/>
          </a:prstGeom>
          <a:noFill/>
        </p:spPr>
        <p:txBody>
          <a:bodyPr wrap="none" lIns="91440" tIns="45720" rIns="91440" bIns="45720">
            <a:spAutoFit/>
          </a:bodyPr>
          <a:lstStyle/>
          <a:p>
            <a:pPr marL="0" marR="0" lvl="0" indent="0" algn="ctr" defTabSz="454662" rtl="0" eaLnBrk="1" fontAlgn="auto" latinLnBrk="0" hangingPunct="1">
              <a:lnSpc>
                <a:spcPct val="100000"/>
              </a:lnSpc>
              <a:spcBef>
                <a:spcPts val="0"/>
              </a:spcBef>
              <a:spcAft>
                <a:spcPts val="0"/>
              </a:spcAft>
              <a:buClrTx/>
              <a:buSzTx/>
              <a:buFontTx/>
              <a:buNone/>
              <a:tabLst/>
              <a:defRPr/>
            </a:pPr>
            <a:r>
              <a:rPr lang="en-US" sz="8800" b="1" dirty="0">
                <a:ln w="22225">
                  <a:solidFill>
                    <a:srgbClr val="C0504D"/>
                  </a:solidFill>
                  <a:prstDash val="solid"/>
                </a:ln>
                <a:solidFill>
                  <a:srgbClr val="C0504D">
                    <a:lumMod val="40000"/>
                    <a:lumOff val="60000"/>
                  </a:srgbClr>
                </a:solidFill>
                <a:latin typeface="Calibri"/>
              </a:rPr>
              <a:t>S</a:t>
            </a:r>
            <a:endParaRPr kumimoji="0" lang="en-US" sz="8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14" name="Rectangle 13"/>
          <p:cNvSpPr/>
          <p:nvPr/>
        </p:nvSpPr>
        <p:spPr>
          <a:xfrm>
            <a:off x="7024289" y="4524380"/>
            <a:ext cx="896399"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4662"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smtClean="0">
                <a:ln/>
                <a:solidFill>
                  <a:srgbClr val="9BBB59"/>
                </a:solidFill>
                <a:effectLst/>
                <a:uLnTx/>
                <a:uFillTx/>
                <a:latin typeface="Calibri"/>
                <a:ea typeface="+mn-ea"/>
                <a:cs typeface="+mn-cs"/>
              </a:rPr>
              <a:t>D</a:t>
            </a:r>
            <a:endParaRPr kumimoji="0" lang="en-US" sz="8800" b="1" i="0" u="none" strike="noStrike" kern="1200" cap="none" spc="0" normalizeH="0" baseline="0" noProof="0" dirty="0">
              <a:ln/>
              <a:solidFill>
                <a:srgbClr val="9BBB59"/>
              </a:solidFill>
              <a:effectLst/>
              <a:uLnTx/>
              <a:uFillTx/>
              <a:latin typeface="Calibri"/>
              <a:ea typeface="+mn-ea"/>
              <a:cs typeface="+mn-cs"/>
            </a:endParaRPr>
          </a:p>
        </p:txBody>
      </p:sp>
      <p:sp>
        <p:nvSpPr>
          <p:cNvPr id="15" name="Rectangle 14"/>
          <p:cNvSpPr/>
          <p:nvPr/>
        </p:nvSpPr>
        <p:spPr>
          <a:xfrm>
            <a:off x="1130802" y="4524301"/>
            <a:ext cx="718466" cy="1446550"/>
          </a:xfrm>
          <a:prstGeom prst="rect">
            <a:avLst/>
          </a:prstGeom>
          <a:noFill/>
        </p:spPr>
        <p:txBody>
          <a:bodyPr wrap="none" lIns="91440" tIns="45720" rIns="91440" bIns="45720">
            <a:spAutoFit/>
          </a:bodyPr>
          <a:lstStyle/>
          <a:p>
            <a:pPr marL="0" marR="0" lvl="0" indent="0" algn="ctr" defTabSz="454662"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smtClean="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alibri"/>
                <a:ea typeface="+mn-ea"/>
                <a:cs typeface="+mn-cs"/>
              </a:rPr>
              <a:t>S</a:t>
            </a:r>
            <a:endParaRPr kumimoji="0" lang="en-US" sz="8800" b="1" i="0" u="none" strike="noStrike" kern="1200" cap="none" spc="0" normalizeH="0" baseline="0" noProof="0"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alibri"/>
              <a:ea typeface="+mn-ea"/>
              <a:cs typeface="+mn-cs"/>
            </a:endParaRPr>
          </a:p>
        </p:txBody>
      </p:sp>
    </p:spTree>
    <p:extLst>
      <p:ext uri="{BB962C8B-B14F-4D97-AF65-F5344CB8AC3E}">
        <p14:creationId xmlns:p14="http://schemas.microsoft.com/office/powerpoint/2010/main" val="4032927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6" y="1480872"/>
            <a:ext cx="7689273" cy="4970591"/>
          </a:xfrm>
          <a:prstGeom prst="rect">
            <a:avLst/>
          </a:prstGeom>
        </p:spPr>
        <p:txBody>
          <a:bodyPr wrap="square">
            <a:spAutoFit/>
          </a:bodyPr>
          <a:lstStyle/>
          <a:p>
            <a:pPr marL="342900" indent="-342900">
              <a:spcBef>
                <a:spcPts val="600"/>
              </a:spcBef>
              <a:buFont typeface="Arial" panose="020B0604020202020204" pitchFamily="34" charset="0"/>
              <a:buChar char="•"/>
            </a:pPr>
            <a:r>
              <a:rPr lang="en-US" sz="3200" dirty="0" smtClean="0">
                <a:solidFill>
                  <a:schemeClr val="tx2"/>
                </a:solidFill>
              </a:rPr>
              <a:t>Documentation</a:t>
            </a:r>
          </a:p>
          <a:p>
            <a:pPr marL="797562" lvl="1" indent="-342900">
              <a:spcBef>
                <a:spcPts val="600"/>
              </a:spcBef>
              <a:buFont typeface="Wingdings" panose="05000000000000000000" pitchFamily="2" charset="2"/>
              <a:buChar char="ü"/>
            </a:pPr>
            <a:r>
              <a:rPr lang="en-US" sz="2400" dirty="0" smtClean="0">
                <a:solidFill>
                  <a:schemeClr val="tx2"/>
                </a:solidFill>
              </a:rPr>
              <a:t>Finalize new and complete process map</a:t>
            </a:r>
          </a:p>
          <a:p>
            <a:pPr marL="797562" lvl="1" indent="-342900">
              <a:spcBef>
                <a:spcPts val="600"/>
              </a:spcBef>
              <a:buFont typeface="Wingdings" panose="05000000000000000000" pitchFamily="2" charset="2"/>
              <a:buChar char="ü"/>
            </a:pPr>
            <a:r>
              <a:rPr lang="en-US" sz="2400" dirty="0" smtClean="0">
                <a:solidFill>
                  <a:schemeClr val="tx2"/>
                </a:solidFill>
              </a:rPr>
              <a:t>Each step and staff responsible </a:t>
            </a:r>
          </a:p>
          <a:p>
            <a:pPr marL="342900" indent="-342900">
              <a:spcAft>
                <a:spcPts val="600"/>
              </a:spcAft>
              <a:buFont typeface="Arial" panose="020B0604020202020204" pitchFamily="34" charset="0"/>
              <a:buChar char="•"/>
            </a:pPr>
            <a:r>
              <a:rPr lang="en-US" sz="3200" dirty="0" smtClean="0">
                <a:solidFill>
                  <a:schemeClr val="tx2"/>
                </a:solidFill>
              </a:rPr>
              <a:t>Schedule regular check-ins</a:t>
            </a:r>
          </a:p>
          <a:p>
            <a:pPr marL="797562" lvl="1" indent="-342900">
              <a:spcAft>
                <a:spcPts val="600"/>
              </a:spcAft>
              <a:buFont typeface="Wingdings" panose="05000000000000000000" pitchFamily="2" charset="2"/>
              <a:buChar char="ü"/>
            </a:pPr>
            <a:r>
              <a:rPr lang="en-US" sz="2400" dirty="0" smtClean="0">
                <a:solidFill>
                  <a:schemeClr val="tx2"/>
                </a:solidFill>
              </a:rPr>
              <a:t>Reflect on process</a:t>
            </a:r>
          </a:p>
          <a:p>
            <a:pPr marL="797562" lvl="1" indent="-342900">
              <a:spcAft>
                <a:spcPts val="600"/>
              </a:spcAft>
              <a:buFont typeface="Wingdings" panose="05000000000000000000" pitchFamily="2" charset="2"/>
              <a:buChar char="ü"/>
            </a:pPr>
            <a:r>
              <a:rPr lang="en-US" sz="2400" dirty="0" smtClean="0">
                <a:solidFill>
                  <a:schemeClr val="tx2"/>
                </a:solidFill>
              </a:rPr>
              <a:t>Monitor results</a:t>
            </a:r>
          </a:p>
          <a:p>
            <a:pPr marL="797562" lvl="1" indent="-342900">
              <a:spcAft>
                <a:spcPts val="600"/>
              </a:spcAft>
              <a:buFont typeface="Wingdings" panose="05000000000000000000" pitchFamily="2" charset="2"/>
              <a:buChar char="ü"/>
            </a:pPr>
            <a:r>
              <a:rPr lang="en-US" sz="2400" dirty="0" smtClean="0">
                <a:solidFill>
                  <a:schemeClr val="tx2"/>
                </a:solidFill>
              </a:rPr>
              <a:t>Avoid slippage</a:t>
            </a:r>
          </a:p>
          <a:p>
            <a:pPr marL="342900" indent="-342900">
              <a:spcBef>
                <a:spcPts val="600"/>
              </a:spcBef>
              <a:buFont typeface="Arial" panose="020B0604020202020204" pitchFamily="34" charset="0"/>
              <a:buChar char="•"/>
            </a:pPr>
            <a:r>
              <a:rPr lang="en-US" sz="3200" dirty="0" smtClean="0">
                <a:solidFill>
                  <a:schemeClr val="tx2"/>
                </a:solidFill>
              </a:rPr>
              <a:t>Identify owner </a:t>
            </a:r>
            <a:r>
              <a:rPr lang="en-US" sz="3200" dirty="0">
                <a:solidFill>
                  <a:schemeClr val="tx2"/>
                </a:solidFill>
              </a:rPr>
              <a:t>who leads </a:t>
            </a:r>
            <a:r>
              <a:rPr lang="en-US" sz="3200" dirty="0" smtClean="0">
                <a:solidFill>
                  <a:schemeClr val="tx2"/>
                </a:solidFill>
              </a:rPr>
              <a:t>SDSA </a:t>
            </a:r>
            <a:r>
              <a:rPr lang="en-US" sz="3200" dirty="0">
                <a:solidFill>
                  <a:schemeClr val="tx2"/>
                </a:solidFill>
              </a:rPr>
              <a:t>phase </a:t>
            </a:r>
            <a:endParaRPr lang="en-US" sz="3200" dirty="0" smtClean="0">
              <a:solidFill>
                <a:schemeClr val="tx2"/>
              </a:solidFill>
            </a:endParaRPr>
          </a:p>
          <a:p>
            <a:pPr marL="342900" indent="-342900">
              <a:spcBef>
                <a:spcPts val="600"/>
              </a:spcBef>
              <a:buFont typeface="Arial" panose="020B0604020202020204" pitchFamily="34" charset="0"/>
              <a:buChar char="•"/>
            </a:pPr>
            <a:r>
              <a:rPr lang="en-US" sz="3200" dirty="0" smtClean="0">
                <a:solidFill>
                  <a:schemeClr val="tx2"/>
                </a:solidFill>
              </a:rPr>
              <a:t>Communication to Senior Leaders</a:t>
            </a:r>
          </a:p>
          <a:p>
            <a:pPr marL="797562" lvl="1" indent="-342900">
              <a:spcBef>
                <a:spcPts val="600"/>
              </a:spcBef>
              <a:buFont typeface="Wingdings" panose="05000000000000000000" pitchFamily="2" charset="2"/>
              <a:buChar char="ü"/>
            </a:pPr>
            <a:r>
              <a:rPr lang="en-US" sz="2400" dirty="0" smtClean="0">
                <a:solidFill>
                  <a:schemeClr val="tx2"/>
                </a:solidFill>
              </a:rPr>
              <a:t>PDSAs, SDSA, etc.</a:t>
            </a:r>
            <a:endParaRPr lang="en-US" sz="2400" dirty="0">
              <a:solidFill>
                <a:schemeClr val="tx2"/>
              </a:solidFill>
            </a:endParaRPr>
          </a:p>
        </p:txBody>
      </p:sp>
      <p:sp>
        <p:nvSpPr>
          <p:cNvPr id="4" name="TextBox 3"/>
          <p:cNvSpPr txBox="1"/>
          <p:nvPr/>
        </p:nvSpPr>
        <p:spPr>
          <a:xfrm>
            <a:off x="-1" y="772986"/>
            <a:ext cx="9144000" cy="707886"/>
          </a:xfrm>
          <a:prstGeom prst="rect">
            <a:avLst/>
          </a:prstGeom>
          <a:noFill/>
        </p:spPr>
        <p:txBody>
          <a:bodyPr wrap="square" rtlCol="0">
            <a:spAutoFit/>
          </a:bodyPr>
          <a:lstStyle/>
          <a:p>
            <a:pPr algn="ctr"/>
            <a:r>
              <a:rPr lang="en-US" sz="4000" b="1" dirty="0" smtClean="0"/>
              <a:t>Establish Initial Sustainability Structure</a:t>
            </a:r>
            <a:endParaRPr lang="en-US" sz="4000" b="1" dirty="0"/>
          </a:p>
        </p:txBody>
      </p:sp>
    </p:spTree>
    <p:extLst>
      <p:ext uri="{BB962C8B-B14F-4D97-AF65-F5344CB8AC3E}">
        <p14:creationId xmlns:p14="http://schemas.microsoft.com/office/powerpoint/2010/main" val="120292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36" y="1969051"/>
            <a:ext cx="8326582" cy="4001095"/>
          </a:xfrm>
          <a:prstGeom prst="rect">
            <a:avLst/>
          </a:prstGeom>
        </p:spPr>
        <p:txBody>
          <a:bodyPr wrap="square">
            <a:spAutoFit/>
          </a:bodyPr>
          <a:lstStyle/>
          <a:p>
            <a:pPr marL="342900" indent="-342900">
              <a:spcAft>
                <a:spcPts val="1200"/>
              </a:spcAft>
              <a:buFont typeface="Arial" panose="020B0604020202020204" pitchFamily="34" charset="0"/>
              <a:buChar char="•"/>
            </a:pPr>
            <a:r>
              <a:rPr lang="en-US" sz="3200" dirty="0" smtClean="0">
                <a:solidFill>
                  <a:schemeClr val="tx2"/>
                </a:solidFill>
              </a:rPr>
              <a:t>Be ears</a:t>
            </a:r>
            <a:r>
              <a:rPr lang="en-US" sz="3200" dirty="0">
                <a:solidFill>
                  <a:schemeClr val="tx2"/>
                </a:solidFill>
              </a:rPr>
              <a:t>, eyes, and support to those engaged in </a:t>
            </a:r>
            <a:r>
              <a:rPr lang="en-US" sz="3200" dirty="0" smtClean="0">
                <a:solidFill>
                  <a:schemeClr val="tx2"/>
                </a:solidFill>
              </a:rPr>
              <a:t>it</a:t>
            </a:r>
            <a:endParaRPr lang="en-US" sz="3200" dirty="0">
              <a:solidFill>
                <a:schemeClr val="tx2"/>
              </a:solidFill>
            </a:endParaRPr>
          </a:p>
          <a:p>
            <a:pPr marL="342900" indent="-342900">
              <a:spcAft>
                <a:spcPts val="1200"/>
              </a:spcAft>
              <a:buFont typeface="Arial" panose="020B0604020202020204" pitchFamily="34" charset="0"/>
              <a:buChar char="•"/>
            </a:pPr>
            <a:r>
              <a:rPr lang="en-US" sz="3200" dirty="0" smtClean="0">
                <a:solidFill>
                  <a:schemeClr val="tx2"/>
                </a:solidFill>
              </a:rPr>
              <a:t>Offer opportunities </a:t>
            </a:r>
            <a:r>
              <a:rPr lang="en-US" sz="3200" dirty="0">
                <a:solidFill>
                  <a:schemeClr val="tx2"/>
                </a:solidFill>
              </a:rPr>
              <a:t>to </a:t>
            </a:r>
            <a:r>
              <a:rPr lang="en-US" sz="3200" dirty="0" smtClean="0">
                <a:solidFill>
                  <a:schemeClr val="tx2"/>
                </a:solidFill>
              </a:rPr>
              <a:t>debrief frequently </a:t>
            </a:r>
          </a:p>
          <a:p>
            <a:pPr marL="342900" indent="-342900">
              <a:spcAft>
                <a:spcPts val="1200"/>
              </a:spcAft>
              <a:buFont typeface="Arial" panose="020B0604020202020204" pitchFamily="34" charset="0"/>
              <a:buChar char="•"/>
            </a:pPr>
            <a:r>
              <a:rPr lang="en-US" sz="3200" dirty="0" smtClean="0">
                <a:solidFill>
                  <a:schemeClr val="tx2"/>
                </a:solidFill>
              </a:rPr>
              <a:t>Celebrate </a:t>
            </a:r>
            <a:r>
              <a:rPr lang="en-US" sz="3200" dirty="0">
                <a:solidFill>
                  <a:schemeClr val="tx2"/>
                </a:solidFill>
              </a:rPr>
              <a:t>completion of </a:t>
            </a:r>
            <a:r>
              <a:rPr lang="en-US" sz="3200" dirty="0" smtClean="0">
                <a:solidFill>
                  <a:schemeClr val="tx2"/>
                </a:solidFill>
              </a:rPr>
              <a:t>phases &amp; success of project</a:t>
            </a:r>
            <a:endParaRPr lang="en-US" sz="3200" dirty="0">
              <a:solidFill>
                <a:schemeClr val="tx2"/>
              </a:solidFill>
            </a:endParaRPr>
          </a:p>
          <a:p>
            <a:pPr marL="342900" indent="-342900">
              <a:spcAft>
                <a:spcPts val="1200"/>
              </a:spcAft>
              <a:buFont typeface="Arial" panose="020B0604020202020204" pitchFamily="34" charset="0"/>
              <a:buChar char="•"/>
            </a:pPr>
            <a:r>
              <a:rPr lang="en-US" sz="3200" dirty="0" smtClean="0">
                <a:solidFill>
                  <a:schemeClr val="tx2"/>
                </a:solidFill>
              </a:rPr>
              <a:t>Post and send results to others at your site, your leadership, other teams</a:t>
            </a:r>
            <a:endParaRPr lang="en-US" sz="3200" dirty="0">
              <a:solidFill>
                <a:schemeClr val="tx2"/>
              </a:solidFill>
            </a:endParaRPr>
          </a:p>
        </p:txBody>
      </p:sp>
      <p:sp>
        <p:nvSpPr>
          <p:cNvPr id="4" name="TextBox 3"/>
          <p:cNvSpPr txBox="1"/>
          <p:nvPr/>
        </p:nvSpPr>
        <p:spPr>
          <a:xfrm>
            <a:off x="248854" y="1026631"/>
            <a:ext cx="8646289" cy="769441"/>
          </a:xfrm>
          <a:prstGeom prst="rect">
            <a:avLst/>
          </a:prstGeom>
          <a:noFill/>
        </p:spPr>
        <p:txBody>
          <a:bodyPr wrap="square" rtlCol="0">
            <a:spAutoFit/>
          </a:bodyPr>
          <a:lstStyle/>
          <a:p>
            <a:pPr algn="ctr"/>
            <a:r>
              <a:rPr lang="en-US" sz="4400" b="1" dirty="0" smtClean="0"/>
              <a:t>Ongoing Support to Sustain</a:t>
            </a:r>
            <a:endParaRPr lang="en-US" sz="4400" b="1" dirty="0"/>
          </a:p>
        </p:txBody>
      </p:sp>
    </p:spTree>
    <p:extLst>
      <p:ext uri="{BB962C8B-B14F-4D97-AF65-F5344CB8AC3E}">
        <p14:creationId xmlns:p14="http://schemas.microsoft.com/office/powerpoint/2010/main" val="234355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25780" y="638126"/>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Importance of Measurement</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
        <p:nvSpPr>
          <p:cNvPr id="5" name="Content Placeholder 5"/>
          <p:cNvSpPr txBox="1">
            <a:spLocks/>
          </p:cNvSpPr>
          <p:nvPr/>
        </p:nvSpPr>
        <p:spPr>
          <a:xfrm>
            <a:off x="6245535" y="1946875"/>
            <a:ext cx="2746066" cy="3387125"/>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Pod was able to increase SOGI collection rates from 0% to over 70% of patients seen in 12 months.</a:t>
            </a:r>
          </a:p>
          <a:p>
            <a:r>
              <a:rPr lang="en-US" dirty="0" smtClean="0"/>
              <a:t>Team reported low burden to collect &amp; document data</a:t>
            </a:r>
          </a:p>
          <a:p>
            <a:r>
              <a:rPr lang="en-US" dirty="0" smtClean="0"/>
              <a:t>December marked transition to SDSA</a:t>
            </a:r>
          </a:p>
          <a:p>
            <a:endParaRPr lang="en-US" dirty="0" smtClean="0"/>
          </a:p>
        </p:txBody>
      </p:sp>
      <p:pic>
        <p:nvPicPr>
          <p:cNvPr id="6" name="Content Placeholder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22" y="1794475"/>
            <a:ext cx="5990978" cy="3806613"/>
          </a:xfrm>
          <a:prstGeom prst="rect">
            <a:avLst/>
          </a:prstGeom>
        </p:spPr>
      </p:pic>
    </p:spTree>
    <p:extLst>
      <p:ext uri="{BB962C8B-B14F-4D97-AF65-F5344CB8AC3E}">
        <p14:creationId xmlns:p14="http://schemas.microsoft.com/office/powerpoint/2010/main" val="1750305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2199539"/>
            <a:ext cx="2953419" cy="3620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953418" y="2076450"/>
            <a:ext cx="6190581"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The Playbook</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53501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p:spPr>
        <p:txBody>
          <a:bodyPr/>
          <a:lstStyle/>
          <a:p>
            <a:pPr defTabSz="685800">
              <a:defRPr/>
            </a:pPr>
            <a:fld id="{65917ADD-CE54-4FD9-B346-89D804ABC44A}" type="slidenum">
              <a:rPr lang="en-US" sz="900">
                <a:solidFill>
                  <a:prstClr val="black">
                    <a:tint val="75000"/>
                  </a:prstClr>
                </a:solidFill>
                <a:latin typeface="Calibri" panose="020F0502020204030204"/>
              </a:rPr>
              <a:pPr defTabSz="685800">
                <a:defRPr/>
              </a:pPr>
              <a:t>15</a:t>
            </a:fld>
            <a:endParaRPr lang="en-US" sz="900">
              <a:solidFill>
                <a:prstClr val="black">
                  <a:tint val="75000"/>
                </a:prstClr>
              </a:solidFill>
              <a:latin typeface="Calibri" panose="020F0502020204030204"/>
            </a:endParaRPr>
          </a:p>
        </p:txBody>
      </p:sp>
      <p:graphicFrame>
        <p:nvGraphicFramePr>
          <p:cNvPr id="3" name="Object 2"/>
          <p:cNvGraphicFramePr>
            <a:graphicFrameLocks noChangeAspect="1"/>
          </p:cNvGraphicFramePr>
          <p:nvPr>
            <p:extLst/>
          </p:nvPr>
        </p:nvGraphicFramePr>
        <p:xfrm>
          <a:off x="4457700" y="836732"/>
          <a:ext cx="4533900" cy="5396182"/>
        </p:xfrm>
        <a:graphic>
          <a:graphicData uri="http://schemas.openxmlformats.org/presentationml/2006/ole">
            <mc:AlternateContent xmlns:mc="http://schemas.openxmlformats.org/markup-compatibility/2006">
              <mc:Choice xmlns:v="urn:schemas-microsoft-com:vml" Requires="v">
                <p:oleObj spid="_x0000_s1032" name="Document" r:id="rId3" imgW="6184465" imgH="8730372" progId="Word.Document.12">
                  <p:embed/>
                </p:oleObj>
              </mc:Choice>
              <mc:Fallback>
                <p:oleObj name="Document" r:id="rId3" imgW="6184465" imgH="8730372" progId="Word.Document.12">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836732"/>
                        <a:ext cx="4533900" cy="5396182"/>
                      </a:xfrm>
                      <a:prstGeom prst="rect">
                        <a:avLst/>
                      </a:prstGeom>
                      <a:solidFill>
                        <a:schemeClr val="bg1"/>
                      </a:solidFill>
                      <a:ln>
                        <a:noFill/>
                      </a:ln>
                    </p:spPr>
                  </p:pic>
                </p:oleObj>
              </mc:Fallback>
            </mc:AlternateContent>
          </a:graphicData>
        </a:graphic>
      </p:graphicFrame>
      <p:sp>
        <p:nvSpPr>
          <p:cNvPr id="4" name="TextBox 3"/>
          <p:cNvSpPr txBox="1"/>
          <p:nvPr/>
        </p:nvSpPr>
        <p:spPr>
          <a:xfrm>
            <a:off x="709654" y="2288485"/>
            <a:ext cx="3092081" cy="26314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85800">
              <a:defRPr/>
            </a:pPr>
            <a:endParaRPr lang="en-US" sz="2400" dirty="0">
              <a:solidFill>
                <a:srgbClr val="44546A">
                  <a:lumMod val="75000"/>
                </a:srgbClr>
              </a:solidFill>
              <a:latin typeface="Calibri" panose="020F0502020204030204"/>
            </a:endParaRPr>
          </a:p>
          <a:p>
            <a:pPr algn="ctr" defTabSz="685800">
              <a:defRPr/>
            </a:pPr>
            <a:r>
              <a:rPr lang="en-US" dirty="0">
                <a:solidFill>
                  <a:srgbClr val="44546A">
                    <a:lumMod val="75000"/>
                  </a:srgbClr>
                </a:solidFill>
                <a:latin typeface="Calibri" panose="020F0502020204030204"/>
              </a:rPr>
              <a:t>Essential information </a:t>
            </a:r>
          </a:p>
          <a:p>
            <a:pPr algn="ctr" defTabSz="685800">
              <a:defRPr/>
            </a:pPr>
            <a:r>
              <a:rPr lang="en-US" sz="2700" dirty="0">
                <a:solidFill>
                  <a:srgbClr val="44546A">
                    <a:lumMod val="75000"/>
                  </a:srgbClr>
                </a:solidFill>
                <a:latin typeface="Calibri" panose="020F0502020204030204"/>
              </a:rPr>
              <a:t>The Title</a:t>
            </a:r>
          </a:p>
          <a:p>
            <a:pPr algn="ctr" defTabSz="685800">
              <a:defRPr/>
            </a:pPr>
            <a:r>
              <a:rPr lang="en-US" sz="2700" dirty="0">
                <a:solidFill>
                  <a:srgbClr val="44546A">
                    <a:lumMod val="75000"/>
                  </a:srgbClr>
                </a:solidFill>
                <a:latin typeface="Calibri" panose="020F0502020204030204"/>
              </a:rPr>
              <a:t>The Team </a:t>
            </a:r>
          </a:p>
          <a:p>
            <a:pPr algn="ctr" defTabSz="685800">
              <a:defRPr/>
            </a:pPr>
            <a:r>
              <a:rPr lang="en-US" dirty="0">
                <a:solidFill>
                  <a:srgbClr val="44546A">
                    <a:lumMod val="75000"/>
                  </a:srgbClr>
                </a:solidFill>
                <a:latin typeface="Calibri" panose="020F0502020204030204"/>
              </a:rPr>
              <a:t>and </a:t>
            </a:r>
          </a:p>
          <a:p>
            <a:pPr algn="ctr" defTabSz="685800">
              <a:defRPr/>
            </a:pPr>
            <a:r>
              <a:rPr lang="en-US" sz="2700" dirty="0">
                <a:solidFill>
                  <a:srgbClr val="44546A">
                    <a:lumMod val="75000"/>
                  </a:srgbClr>
                </a:solidFill>
                <a:latin typeface="Calibri" panose="020F0502020204030204"/>
              </a:rPr>
              <a:t>The Goal</a:t>
            </a:r>
            <a:endParaRPr lang="en-US" sz="2400" dirty="0">
              <a:solidFill>
                <a:srgbClr val="44546A">
                  <a:lumMod val="75000"/>
                </a:srgbClr>
              </a:solidFill>
              <a:latin typeface="Calibri" panose="020F0502020204030204"/>
            </a:endParaRPr>
          </a:p>
          <a:p>
            <a:pPr algn="ctr" defTabSz="685800">
              <a:defRPr/>
            </a:pPr>
            <a:endParaRPr lang="en-US" sz="2400" dirty="0">
              <a:solidFill>
                <a:srgbClr val="44546A">
                  <a:lumMod val="75000"/>
                </a:srgbClr>
              </a:solidFill>
              <a:latin typeface="Calibri" panose="020F0502020204030204"/>
            </a:endParaRPr>
          </a:p>
        </p:txBody>
      </p:sp>
    </p:spTree>
    <p:extLst>
      <p:ext uri="{BB962C8B-B14F-4D97-AF65-F5344CB8AC3E}">
        <p14:creationId xmlns:p14="http://schemas.microsoft.com/office/powerpoint/2010/main" val="2626748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p:spPr>
        <p:txBody>
          <a:bodyPr/>
          <a:lstStyle/>
          <a:p>
            <a:pPr defTabSz="685800">
              <a:defRPr/>
            </a:pPr>
            <a:fld id="{65917ADD-CE54-4FD9-B346-89D804ABC44A}" type="slidenum">
              <a:rPr lang="en-US" sz="900">
                <a:solidFill>
                  <a:prstClr val="black">
                    <a:tint val="75000"/>
                  </a:prstClr>
                </a:solidFill>
                <a:latin typeface="Calibri" panose="020F0502020204030204"/>
              </a:rPr>
              <a:pPr defTabSz="685800">
                <a:defRPr/>
              </a:pPr>
              <a:t>16</a:t>
            </a:fld>
            <a:endParaRPr lang="en-US" sz="900">
              <a:solidFill>
                <a:prstClr val="black">
                  <a:tint val="75000"/>
                </a:prstClr>
              </a:solidFill>
              <a:latin typeface="Calibri" panose="020F0502020204030204"/>
            </a:endParaRP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816186" y="1656313"/>
            <a:ext cx="3508513" cy="4184373"/>
          </a:xfrm>
          <a:prstGeom prst="rect">
            <a:avLst/>
          </a:prstGeom>
          <a:solidFill>
            <a:schemeClr val="accent1">
              <a:lumMod val="40000"/>
              <a:lumOff val="60000"/>
            </a:schemeClr>
          </a:solidFill>
          <a:ln>
            <a:noFill/>
          </a:ln>
          <a:effectLst/>
        </p:spPr>
      </p:pic>
      <p:sp>
        <p:nvSpPr>
          <p:cNvPr id="3" name="TextBox 2"/>
          <p:cNvSpPr txBox="1"/>
          <p:nvPr/>
        </p:nvSpPr>
        <p:spPr>
          <a:xfrm>
            <a:off x="838200" y="2286000"/>
            <a:ext cx="3419061" cy="2677656"/>
          </a:xfrm>
          <a:prstGeom prst="rect">
            <a:avLst/>
          </a:prstGeom>
          <a:noFill/>
        </p:spPr>
        <p:txBody>
          <a:bodyPr wrap="square" rtlCol="0">
            <a:spAutoFit/>
          </a:bodyPr>
          <a:lstStyle/>
          <a:p>
            <a:pPr marL="428625" indent="-428625" defTabSz="685800">
              <a:buFont typeface="Arial" pitchFamily="34" charset="0"/>
              <a:buChar char="•"/>
              <a:defRPr/>
            </a:pPr>
            <a:r>
              <a:rPr lang="en-US" sz="2400" dirty="0" smtClean="0">
                <a:solidFill>
                  <a:schemeClr val="tx2"/>
                </a:solidFill>
                <a:latin typeface="Calibri" panose="020F0502020204030204"/>
              </a:rPr>
              <a:t>Each </a:t>
            </a:r>
            <a:r>
              <a:rPr lang="en-US" sz="2400" dirty="0">
                <a:solidFill>
                  <a:schemeClr val="tx2"/>
                </a:solidFill>
                <a:latin typeface="Calibri" panose="020F0502020204030204"/>
              </a:rPr>
              <a:t>step is assigned a “play” with a number and title clearly documented. The title will be used as a descriptor on each page or new “play”.</a:t>
            </a:r>
          </a:p>
        </p:txBody>
      </p:sp>
      <p:sp>
        <p:nvSpPr>
          <p:cNvPr id="5"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Table of Contents</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75777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p:spPr>
        <p:txBody>
          <a:bodyPr/>
          <a:lstStyle/>
          <a:p>
            <a:pPr defTabSz="685800">
              <a:defRPr/>
            </a:pPr>
            <a:fld id="{65917ADD-CE54-4FD9-B346-89D804ABC44A}" type="slidenum">
              <a:rPr lang="en-US" sz="900">
                <a:solidFill>
                  <a:prstClr val="black">
                    <a:tint val="75000"/>
                  </a:prstClr>
                </a:solidFill>
                <a:latin typeface="Calibri" panose="020F0502020204030204"/>
              </a:rPr>
              <a:pPr defTabSz="685800">
                <a:defRPr/>
              </a:pPr>
              <a:t>17</a:t>
            </a:fld>
            <a:endParaRPr lang="en-US" sz="900">
              <a:solidFill>
                <a:prstClr val="black">
                  <a:tint val="75000"/>
                </a:prstClr>
              </a:solidFill>
              <a:latin typeface="Calibri" panose="020F0502020204030204"/>
            </a:endParaRPr>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10513" y="1555525"/>
            <a:ext cx="4228687" cy="497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1700902"/>
            <a:ext cx="4167699" cy="3770263"/>
          </a:xfrm>
          <a:prstGeom prst="rect">
            <a:avLst/>
          </a:prstGeom>
          <a:noFill/>
        </p:spPr>
        <p:txBody>
          <a:bodyPr wrap="square" rtlCol="0">
            <a:spAutoFit/>
          </a:bodyPr>
          <a:lstStyle/>
          <a:p>
            <a:pPr algn="ctr" defTabSz="685800">
              <a:defRPr/>
            </a:pPr>
            <a:r>
              <a:rPr lang="en-US" sz="3200" b="1" dirty="0">
                <a:solidFill>
                  <a:schemeClr val="tx2"/>
                </a:solidFill>
              </a:rPr>
              <a:t>Each</a:t>
            </a:r>
            <a:r>
              <a:rPr lang="en-US" sz="3200" b="1" dirty="0">
                <a:solidFill>
                  <a:schemeClr val="accent5">
                    <a:lumMod val="75000"/>
                  </a:schemeClr>
                </a:solidFill>
              </a:rPr>
              <a:t> </a:t>
            </a:r>
            <a:r>
              <a:rPr lang="en-US" sz="3200" b="1" dirty="0">
                <a:solidFill>
                  <a:srgbClr val="C00000"/>
                </a:solidFill>
              </a:rPr>
              <a:t>“Play” </a:t>
            </a:r>
            <a:r>
              <a:rPr lang="en-US" sz="3200" b="1" dirty="0">
                <a:solidFill>
                  <a:schemeClr val="tx2"/>
                </a:solidFill>
              </a:rPr>
              <a:t>Describes</a:t>
            </a:r>
            <a:r>
              <a:rPr lang="en-US" sz="2400" b="1" dirty="0">
                <a:solidFill>
                  <a:schemeClr val="accent5">
                    <a:lumMod val="75000"/>
                  </a:schemeClr>
                </a:solidFill>
                <a:latin typeface="Arial Rounded MT Bold" panose="020F0704030504030204" pitchFamily="34" charset="0"/>
              </a:rPr>
              <a:t>:</a:t>
            </a:r>
          </a:p>
          <a:p>
            <a:pPr defTabSz="685800">
              <a:defRPr/>
            </a:pPr>
            <a:endParaRPr lang="en-US" sz="2100" b="1" dirty="0">
              <a:solidFill>
                <a:srgbClr val="44546A">
                  <a:lumMod val="75000"/>
                </a:srgbClr>
              </a:solidFill>
              <a:latin typeface="Calibri" panose="020F0502020204030204"/>
            </a:endParaRPr>
          </a:p>
          <a:p>
            <a:pPr marL="428625" indent="-428625" defTabSz="685800">
              <a:buFont typeface="Arial" pitchFamily="34" charset="0"/>
              <a:buChar char="•"/>
              <a:defRPr/>
            </a:pPr>
            <a:r>
              <a:rPr lang="en-US" sz="2100" dirty="0">
                <a:solidFill>
                  <a:schemeClr val="tx2"/>
                </a:solidFill>
                <a:latin typeface="Calibri" panose="020F0502020204030204"/>
              </a:rPr>
              <a:t>Who is involved? </a:t>
            </a:r>
            <a:r>
              <a:rPr lang="en-US" sz="1500" dirty="0">
                <a:solidFill>
                  <a:schemeClr val="tx2"/>
                </a:solidFill>
                <a:latin typeface="Calibri" panose="020F0502020204030204"/>
              </a:rPr>
              <a:t>(job title – not name)</a:t>
            </a:r>
          </a:p>
          <a:p>
            <a:pPr marL="428625" indent="-428625" defTabSz="685800">
              <a:buFont typeface="Arial" pitchFamily="34" charset="0"/>
              <a:buChar char="•"/>
              <a:defRPr/>
            </a:pPr>
            <a:endParaRPr lang="en-US" sz="600" dirty="0">
              <a:solidFill>
                <a:schemeClr val="tx2"/>
              </a:solidFill>
              <a:latin typeface="Calibri" panose="020F0502020204030204"/>
            </a:endParaRPr>
          </a:p>
          <a:p>
            <a:pPr marL="428625" indent="-428625" defTabSz="685800">
              <a:buFont typeface="Arial" pitchFamily="34" charset="0"/>
              <a:buChar char="•"/>
              <a:defRPr/>
            </a:pPr>
            <a:r>
              <a:rPr lang="en-US" sz="2100" dirty="0">
                <a:solidFill>
                  <a:schemeClr val="tx2"/>
                </a:solidFill>
                <a:latin typeface="Calibri" panose="020F0502020204030204"/>
              </a:rPr>
              <a:t>The specific section title of the process &amp; task from the table of contents. </a:t>
            </a:r>
          </a:p>
          <a:p>
            <a:pPr defTabSz="685800">
              <a:defRPr/>
            </a:pPr>
            <a:endParaRPr lang="en-US" sz="600" dirty="0">
              <a:solidFill>
                <a:schemeClr val="tx2"/>
              </a:solidFill>
              <a:latin typeface="Calibri" panose="020F0502020204030204"/>
            </a:endParaRPr>
          </a:p>
          <a:p>
            <a:pPr marL="428625" indent="-428625" defTabSz="685800">
              <a:buFont typeface="Arial" pitchFamily="34" charset="0"/>
              <a:buChar char="•"/>
              <a:defRPr/>
            </a:pPr>
            <a:r>
              <a:rPr lang="en-US" sz="2100" dirty="0">
                <a:solidFill>
                  <a:schemeClr val="tx2"/>
                </a:solidFill>
                <a:latin typeface="Calibri" panose="020F0502020204030204"/>
              </a:rPr>
              <a:t>An overview of the that section including the goal of the “play”.</a:t>
            </a:r>
          </a:p>
          <a:p>
            <a:pPr defTabSz="685800">
              <a:defRPr/>
            </a:pPr>
            <a:endParaRPr lang="en-US" sz="600" dirty="0">
              <a:solidFill>
                <a:schemeClr val="tx2"/>
              </a:solidFill>
              <a:latin typeface="Calibri" panose="020F0502020204030204"/>
            </a:endParaRPr>
          </a:p>
          <a:p>
            <a:pPr marL="428625" indent="-428625" defTabSz="685800">
              <a:buFont typeface="Arial" pitchFamily="34" charset="0"/>
              <a:buChar char="•"/>
              <a:defRPr/>
            </a:pPr>
            <a:r>
              <a:rPr lang="en-US" sz="2100" dirty="0">
                <a:solidFill>
                  <a:schemeClr val="tx2"/>
                </a:solidFill>
                <a:latin typeface="Calibri" panose="020F0502020204030204"/>
              </a:rPr>
              <a:t>Key action steps involved in completing the “play”. </a:t>
            </a:r>
          </a:p>
        </p:txBody>
      </p:sp>
      <p:sp>
        <p:nvSpPr>
          <p:cNvPr id="5"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The Play</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76484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4479" y="1785382"/>
            <a:ext cx="6092191" cy="3867996"/>
          </a:xfrm>
          <a:prstGeom prst="rect">
            <a:avLst/>
          </a:prstGeom>
        </p:spPr>
      </p:pic>
      <p:sp>
        <p:nvSpPr>
          <p:cNvPr id="3"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Content of Play</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51354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p:spPr>
        <p:txBody>
          <a:bodyPr/>
          <a:lstStyle/>
          <a:p>
            <a:pPr defTabSz="685800">
              <a:defRPr/>
            </a:pPr>
            <a:fld id="{65917ADD-CE54-4FD9-B346-89D804ABC44A}" type="slidenum">
              <a:rPr lang="en-US" sz="900">
                <a:solidFill>
                  <a:prstClr val="black">
                    <a:tint val="75000"/>
                  </a:prstClr>
                </a:solidFill>
                <a:latin typeface="Calibri" panose="020F0502020204030204"/>
              </a:rPr>
              <a:pPr defTabSz="685800">
                <a:defRPr/>
              </a:pPr>
              <a:t>19</a:t>
            </a:fld>
            <a:endParaRPr lang="en-US" sz="900">
              <a:solidFill>
                <a:prstClr val="black">
                  <a:tint val="75000"/>
                </a:prstClr>
              </a:solidFill>
              <a:latin typeface="Calibri" panose="020F0502020204030204"/>
            </a:endParaRPr>
          </a:p>
        </p:txBody>
      </p:sp>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495800" y="1752600"/>
            <a:ext cx="4452505" cy="447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5780" y="1840495"/>
            <a:ext cx="3480555" cy="4231928"/>
          </a:xfrm>
          <a:prstGeom prst="rect">
            <a:avLst/>
          </a:prstGeom>
          <a:noFill/>
        </p:spPr>
        <p:txBody>
          <a:bodyPr wrap="square" rtlCol="0">
            <a:spAutoFit/>
          </a:bodyPr>
          <a:lstStyle/>
          <a:p>
            <a:pPr defTabSz="685800">
              <a:defRPr/>
            </a:pPr>
            <a:r>
              <a:rPr lang="en-US" sz="3200" b="1" dirty="0">
                <a:solidFill>
                  <a:schemeClr val="tx2"/>
                </a:solidFill>
              </a:rPr>
              <a:t>Insert:</a:t>
            </a:r>
          </a:p>
          <a:p>
            <a:pPr marL="342900" indent="-342900" defTabSz="685800">
              <a:buFont typeface="Arial" pitchFamily="34" charset="0"/>
              <a:buChar char="•"/>
              <a:defRPr/>
            </a:pPr>
            <a:r>
              <a:rPr lang="en-US" sz="2400" dirty="0" smtClean="0">
                <a:solidFill>
                  <a:schemeClr val="tx2"/>
                </a:solidFill>
                <a:latin typeface="Calibri" panose="020F0502020204030204"/>
              </a:rPr>
              <a:t>Sections </a:t>
            </a:r>
            <a:r>
              <a:rPr lang="en-US" sz="2400" dirty="0">
                <a:solidFill>
                  <a:schemeClr val="tx2"/>
                </a:solidFill>
                <a:latin typeface="Calibri" panose="020F0502020204030204"/>
              </a:rPr>
              <a:t>of the process map that pertain to specific “play”.</a:t>
            </a:r>
          </a:p>
          <a:p>
            <a:pPr defTabSz="685800">
              <a:defRPr/>
            </a:pPr>
            <a:endParaRPr lang="en-US" sz="2400" dirty="0">
              <a:solidFill>
                <a:schemeClr val="tx2"/>
              </a:solidFill>
              <a:latin typeface="Calibri" panose="020F0502020204030204"/>
            </a:endParaRPr>
          </a:p>
          <a:p>
            <a:pPr marL="342900" indent="-342900" defTabSz="685800">
              <a:buFont typeface="Arial" pitchFamily="34" charset="0"/>
              <a:buChar char="•"/>
              <a:defRPr/>
            </a:pPr>
            <a:r>
              <a:rPr lang="en-US" sz="2400" dirty="0">
                <a:solidFill>
                  <a:schemeClr val="tx2"/>
                </a:solidFill>
                <a:latin typeface="Calibri" panose="020F0502020204030204"/>
              </a:rPr>
              <a:t>Visuals like screen prints of EHR or scheduling system to add detail to the narrative process. </a:t>
            </a:r>
          </a:p>
          <a:p>
            <a:pPr defTabSz="685800">
              <a:defRPr/>
            </a:pPr>
            <a:endParaRPr lang="en-US" sz="2100" dirty="0">
              <a:solidFill>
                <a:srgbClr val="44546A">
                  <a:lumMod val="75000"/>
                </a:srgbClr>
              </a:solidFill>
              <a:latin typeface="Calibri" panose="020F0502020204030204"/>
            </a:endParaRPr>
          </a:p>
        </p:txBody>
      </p:sp>
      <p:sp>
        <p:nvSpPr>
          <p:cNvPr id="5"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Use Pictures and Charts</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51048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Grp="1" noChangeArrowheads="1"/>
          </p:cNvSpPr>
          <p:nvPr>
            <p:ph type="title"/>
          </p:nvPr>
        </p:nvSpPr>
        <p:spPr>
          <a:xfrm>
            <a:off x="676408" y="701982"/>
            <a:ext cx="7816241" cy="1203598"/>
          </a:xfrm>
        </p:spPr>
        <p:txBody>
          <a:bodyPr>
            <a:normAutofit/>
          </a:bodyPr>
          <a:lstStyle/>
          <a:p>
            <a:r>
              <a:rPr lang="en-US" b="1" dirty="0" smtClean="0"/>
              <a:t>Session Goals</a:t>
            </a:r>
            <a:endParaRPr lang="en-US" altLang="en-US" dirty="0">
              <a:ln w="18415" cmpd="sng">
                <a:solidFill>
                  <a:srgbClr val="FFFFFF"/>
                </a:solidFill>
                <a:prstDash val="solid"/>
              </a:ln>
              <a:effectLst>
                <a:outerShdw blurRad="63500" dir="3600000" algn="tl" rotWithShape="0">
                  <a:srgbClr val="000000">
                    <a:alpha val="70000"/>
                  </a:srgbClr>
                </a:outerShdw>
              </a:effectLst>
              <a:latin typeface="+mn-lt"/>
            </a:endParaRPr>
          </a:p>
        </p:txBody>
      </p:sp>
      <p:sp>
        <p:nvSpPr>
          <p:cNvPr id="3076" name="Rectangle 13"/>
          <p:cNvSpPr>
            <a:spLocks noGrp="1" noChangeArrowheads="1"/>
          </p:cNvSpPr>
          <p:nvPr>
            <p:ph type="body" idx="1"/>
          </p:nvPr>
        </p:nvSpPr>
        <p:spPr>
          <a:xfrm>
            <a:off x="375781" y="1752650"/>
            <a:ext cx="8267178" cy="4632598"/>
          </a:xfrm>
        </p:spPr>
        <p:txBody>
          <a:bodyPr>
            <a:normAutofit/>
          </a:bodyPr>
          <a:lstStyle/>
          <a:p>
            <a:r>
              <a:rPr lang="en-US" altLang="en-US" sz="2800" dirty="0">
                <a:solidFill>
                  <a:schemeClr val="tx2"/>
                </a:solidFill>
              </a:rPr>
              <a:t>Learn and review strategies in order to successfully sustain and spread a proven improvement process</a:t>
            </a:r>
          </a:p>
          <a:p>
            <a:endParaRPr lang="en-US" altLang="en-US" sz="2800" dirty="0">
              <a:solidFill>
                <a:schemeClr val="tx2"/>
              </a:solidFill>
            </a:endParaRPr>
          </a:p>
          <a:p>
            <a:r>
              <a:rPr lang="en-US" altLang="en-US" sz="2800" dirty="0">
                <a:solidFill>
                  <a:schemeClr val="tx2"/>
                </a:solidFill>
              </a:rPr>
              <a:t>Translate ideas from the strategies to thinking about the spread of your own QI effort</a:t>
            </a:r>
          </a:p>
          <a:p>
            <a:pPr marL="0" indent="0">
              <a:buNone/>
            </a:pPr>
            <a:endParaRPr lang="en-US" altLang="en-US" sz="2800" dirty="0">
              <a:solidFill>
                <a:schemeClr val="tx2"/>
              </a:solidFill>
            </a:endParaRPr>
          </a:p>
          <a:p>
            <a:r>
              <a:rPr lang="en-US" altLang="en-US" sz="2800" dirty="0" smtClean="0">
                <a:solidFill>
                  <a:schemeClr val="tx2"/>
                </a:solidFill>
              </a:rPr>
              <a:t>To look ahead and discuss some upcoming sessions in our seminar series</a:t>
            </a:r>
            <a:endParaRPr lang="en-US" altLang="en-US" sz="2800" dirty="0">
              <a:solidFill>
                <a:schemeClr val="tx2"/>
              </a:solidFill>
            </a:endParaRPr>
          </a:p>
        </p:txBody>
      </p:sp>
      <p:sp>
        <p:nvSpPr>
          <p:cNvPr id="3077"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52289809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p:spPr>
        <p:txBody>
          <a:bodyPr/>
          <a:lstStyle/>
          <a:p>
            <a:pPr defTabSz="685800">
              <a:defRPr/>
            </a:pPr>
            <a:fld id="{65917ADD-CE54-4FD9-B346-89D804ABC44A}" type="slidenum">
              <a:rPr lang="en-US" sz="900">
                <a:solidFill>
                  <a:prstClr val="black">
                    <a:tint val="75000"/>
                  </a:prstClr>
                </a:solidFill>
                <a:latin typeface="Calibri" panose="020F0502020204030204"/>
              </a:rPr>
              <a:pPr defTabSz="685800">
                <a:defRPr/>
              </a:pPr>
              <a:t>20</a:t>
            </a:fld>
            <a:endParaRPr lang="en-US" sz="900">
              <a:solidFill>
                <a:prstClr val="black">
                  <a:tint val="75000"/>
                </a:prstClr>
              </a:solidFill>
              <a:latin typeface="Calibri" panose="020F0502020204030204"/>
            </a:endParaRPr>
          </a:p>
        </p:txBody>
      </p:sp>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773148"/>
            <a:ext cx="9147886" cy="447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On to the Next Play…</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05649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
          <p:cNvSpPr/>
          <p:nvPr/>
        </p:nvSpPr>
        <p:spPr>
          <a:xfrm rot="302076">
            <a:off x="1004589" y="2142775"/>
            <a:ext cx="5965459" cy="3504782"/>
          </a:xfrm>
          <a:prstGeom prst="swooshArrow">
            <a:avLst>
              <a:gd name="adj1" fmla="val 25000"/>
              <a:gd name="adj2" fmla="val 25000"/>
            </a:avLst>
          </a:prstGeom>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algn="ctr" defTabSz="342900">
              <a:lnSpc>
                <a:spcPct val="107000"/>
              </a:lnSpc>
              <a:spcAft>
                <a:spcPts val="600"/>
              </a:spcAft>
              <a:defRPr/>
            </a:pPr>
            <a:r>
              <a:rPr lang="en-US" sz="825">
                <a:solidFill>
                  <a:prstClr val="black">
                    <a:hueOff val="0"/>
                    <a:satOff val="0"/>
                    <a:lumOff val="0"/>
                    <a:alphaOff val="0"/>
                  </a:prstClr>
                </a:solidFill>
                <a:latin typeface="Calibri"/>
                <a:ea typeface="Calibri" panose="020F0502020204030204" pitchFamily="34" charset="0"/>
                <a:cs typeface="Times New Roman" panose="02020603050405020304" pitchFamily="18" charset="0"/>
              </a:rPr>
              <a:t> </a:t>
            </a:r>
          </a:p>
        </p:txBody>
      </p:sp>
      <p:sp>
        <p:nvSpPr>
          <p:cNvPr id="8" name="Rectangle 7"/>
          <p:cNvSpPr/>
          <p:nvPr/>
        </p:nvSpPr>
        <p:spPr>
          <a:xfrm>
            <a:off x="1981200" y="4539023"/>
            <a:ext cx="997331" cy="784830"/>
          </a:xfrm>
          <a:prstGeom prst="rect">
            <a:avLst/>
          </a:prstGeom>
          <a:solidFill>
            <a:srgbClr val="33CCFF"/>
          </a:solidFill>
        </p:spPr>
        <p:txBody>
          <a:bodyPr wrap="square">
            <a:spAutoFit/>
          </a:bodyPr>
          <a:lstStyle/>
          <a:p>
            <a:pPr defTabSz="342900">
              <a:defRPr/>
            </a:pPr>
            <a:r>
              <a:rPr lang="en-US" sz="1500" b="1" dirty="0">
                <a:solidFill>
                  <a:prstClr val="black"/>
                </a:solidFill>
              </a:rPr>
              <a:t>Testing Changes (PDSAs)</a:t>
            </a:r>
          </a:p>
        </p:txBody>
      </p:sp>
      <p:sp>
        <p:nvSpPr>
          <p:cNvPr id="9" name="Rectangle 8"/>
          <p:cNvSpPr/>
          <p:nvPr/>
        </p:nvSpPr>
        <p:spPr>
          <a:xfrm>
            <a:off x="3138021" y="4098432"/>
            <a:ext cx="1305999" cy="1015663"/>
          </a:xfrm>
          <a:prstGeom prst="rect">
            <a:avLst/>
          </a:prstGeom>
          <a:solidFill>
            <a:srgbClr val="99FF66"/>
          </a:solidFill>
        </p:spPr>
        <p:txBody>
          <a:bodyPr wrap="square" anchor="ctr">
            <a:spAutoFit/>
          </a:bodyPr>
          <a:lstStyle/>
          <a:p>
            <a:pPr defTabSz="342900">
              <a:defRPr/>
            </a:pPr>
            <a:r>
              <a:rPr lang="en-US" sz="1500" b="1" dirty="0">
                <a:solidFill>
                  <a:prstClr val="black"/>
                </a:solidFill>
              </a:rPr>
              <a:t>Try change in another site, then </a:t>
            </a:r>
            <a:r>
              <a:rPr lang="en-US" sz="1500" b="1" u="sng" dirty="0">
                <a:solidFill>
                  <a:prstClr val="black"/>
                </a:solidFill>
              </a:rPr>
              <a:t>spread</a:t>
            </a:r>
            <a:r>
              <a:rPr lang="en-US" sz="1500" b="1" dirty="0">
                <a:solidFill>
                  <a:prstClr val="black"/>
                </a:solidFill>
              </a:rPr>
              <a:t> to another</a:t>
            </a:r>
          </a:p>
        </p:txBody>
      </p:sp>
      <p:sp>
        <p:nvSpPr>
          <p:cNvPr id="10" name="Rectangle 9"/>
          <p:cNvSpPr/>
          <p:nvPr/>
        </p:nvSpPr>
        <p:spPr>
          <a:xfrm>
            <a:off x="4591982" y="3770692"/>
            <a:ext cx="1529174" cy="1361911"/>
          </a:xfrm>
          <a:prstGeom prst="rect">
            <a:avLst/>
          </a:prstGeom>
          <a:solidFill>
            <a:srgbClr val="FF9966"/>
          </a:solidFill>
        </p:spPr>
        <p:txBody>
          <a:bodyPr wrap="square">
            <a:spAutoFit/>
          </a:bodyPr>
          <a:lstStyle/>
          <a:p>
            <a:pPr defTabSz="342900">
              <a:defRPr/>
            </a:pPr>
            <a:r>
              <a:rPr lang="en-US" sz="1500" b="1" dirty="0">
                <a:solidFill>
                  <a:prstClr val="black"/>
                </a:solidFill>
              </a:rPr>
              <a:t>Standardizing</a:t>
            </a:r>
          </a:p>
          <a:p>
            <a:pPr defTabSz="342900">
              <a:defRPr/>
            </a:pPr>
            <a:r>
              <a:rPr lang="en-US" sz="1500" b="1" dirty="0">
                <a:solidFill>
                  <a:prstClr val="black"/>
                </a:solidFill>
              </a:rPr>
              <a:t>SDSAs &amp; Documentation</a:t>
            </a:r>
          </a:p>
          <a:p>
            <a:pPr defTabSz="342900">
              <a:defRPr/>
            </a:pPr>
            <a:endParaRPr lang="en-US" sz="750" b="1" dirty="0">
              <a:solidFill>
                <a:prstClr val="black"/>
              </a:solidFill>
            </a:endParaRPr>
          </a:p>
          <a:p>
            <a:pPr defTabSz="342900">
              <a:defRPr/>
            </a:pPr>
            <a:r>
              <a:rPr lang="en-US" sz="1500" b="1" dirty="0">
                <a:solidFill>
                  <a:prstClr val="black"/>
                </a:solidFill>
              </a:rPr>
              <a:t>Use and improve Playbook</a:t>
            </a:r>
          </a:p>
        </p:txBody>
      </p:sp>
      <p:sp>
        <p:nvSpPr>
          <p:cNvPr id="11" name="Oval 10"/>
          <p:cNvSpPr/>
          <p:nvPr/>
        </p:nvSpPr>
        <p:spPr>
          <a:xfrm>
            <a:off x="2116576" y="3930826"/>
            <a:ext cx="372329" cy="37232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2" name="Oval 11"/>
          <p:cNvSpPr/>
          <p:nvPr/>
        </p:nvSpPr>
        <p:spPr>
          <a:xfrm>
            <a:off x="3281883" y="3349997"/>
            <a:ext cx="518091" cy="518091"/>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3" name="Oval 12"/>
          <p:cNvSpPr/>
          <p:nvPr/>
        </p:nvSpPr>
        <p:spPr>
          <a:xfrm>
            <a:off x="4894205" y="2951541"/>
            <a:ext cx="647895" cy="647895"/>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4" name="Rectangle 13"/>
          <p:cNvSpPr/>
          <p:nvPr/>
        </p:nvSpPr>
        <p:spPr>
          <a:xfrm>
            <a:off x="6648914" y="2384671"/>
            <a:ext cx="2495085" cy="1823576"/>
          </a:xfrm>
          <a:prstGeom prst="rect">
            <a:avLst/>
          </a:prstGeom>
        </p:spPr>
        <p:txBody>
          <a:bodyPr wrap="square">
            <a:spAutoFit/>
          </a:bodyPr>
          <a:lstStyle/>
          <a:p>
            <a:pPr algn="ctr" defTabSz="685800">
              <a:defRPr/>
            </a:pPr>
            <a:r>
              <a:rPr lang="en-US" sz="2100" b="1" dirty="0">
                <a:solidFill>
                  <a:prstClr val="black"/>
                </a:solidFill>
                <a:cs typeface="Calibri Light" panose="020F0302020204030204" pitchFamily="34" charset="0"/>
              </a:rPr>
              <a:t>Broad</a:t>
            </a:r>
          </a:p>
          <a:p>
            <a:pPr algn="ctr" defTabSz="685800">
              <a:defRPr/>
            </a:pPr>
            <a:r>
              <a:rPr lang="en-US" sz="2100" b="1" u="sng" dirty="0">
                <a:solidFill>
                  <a:prstClr val="black"/>
                </a:solidFill>
                <a:cs typeface="Calibri Light" panose="020F0302020204030204" pitchFamily="34" charset="0"/>
              </a:rPr>
              <a:t>Spread</a:t>
            </a:r>
            <a:r>
              <a:rPr lang="en-US" sz="2100" b="1" dirty="0">
                <a:solidFill>
                  <a:prstClr val="black"/>
                </a:solidFill>
                <a:cs typeface="Calibri Light" panose="020F0302020204030204" pitchFamily="34" charset="0"/>
              </a:rPr>
              <a:t> </a:t>
            </a:r>
          </a:p>
          <a:p>
            <a:pPr algn="ctr" defTabSz="685800">
              <a:defRPr/>
            </a:pPr>
            <a:r>
              <a:rPr lang="en-US" sz="2100" b="1" dirty="0">
                <a:solidFill>
                  <a:prstClr val="black"/>
                </a:solidFill>
                <a:cs typeface="Calibri Light" panose="020F0302020204030204" pitchFamily="34" charset="0"/>
              </a:rPr>
              <a:t>and </a:t>
            </a:r>
          </a:p>
          <a:p>
            <a:pPr algn="ctr" defTabSz="685800">
              <a:defRPr/>
            </a:pPr>
            <a:r>
              <a:rPr lang="en-US" sz="2100" b="1" dirty="0">
                <a:solidFill>
                  <a:prstClr val="black"/>
                </a:solidFill>
                <a:cs typeface="Calibri Light" panose="020F0302020204030204" pitchFamily="34" charset="0"/>
              </a:rPr>
              <a:t>Sustainability</a:t>
            </a:r>
          </a:p>
          <a:p>
            <a:pPr algn="ctr" defTabSz="685800">
              <a:defRPr/>
            </a:pPr>
            <a:endParaRPr lang="en-US" sz="750" b="1" dirty="0">
              <a:solidFill>
                <a:prstClr val="black"/>
              </a:solidFill>
              <a:cs typeface="Calibri Light" panose="020F0302020204030204" pitchFamily="34" charset="0"/>
            </a:endParaRPr>
          </a:p>
          <a:p>
            <a:pPr algn="ctr" defTabSz="685800">
              <a:defRPr/>
            </a:pPr>
            <a:r>
              <a:rPr lang="en-US" sz="2100" b="1" dirty="0">
                <a:solidFill>
                  <a:prstClr val="black"/>
                </a:solidFill>
                <a:cs typeface="Calibri Light" panose="020F0302020204030204" pitchFamily="34" charset="0"/>
              </a:rPr>
              <a:t>(A </a:t>
            </a:r>
            <a:r>
              <a:rPr lang="en-US" sz="2100" b="1" dirty="0" smtClean="0">
                <a:solidFill>
                  <a:prstClr val="black"/>
                </a:solidFill>
                <a:cs typeface="Calibri Light" panose="020F0302020204030204" pitchFamily="34" charset="0"/>
              </a:rPr>
              <a:t>BIG Deal</a:t>
            </a:r>
            <a:r>
              <a:rPr lang="en-US" sz="2100" b="1" dirty="0">
                <a:solidFill>
                  <a:prstClr val="black"/>
                </a:solidFill>
                <a:cs typeface="Calibri Light" panose="020F0302020204030204" pitchFamily="34" charset="0"/>
              </a:rPr>
              <a:t>!)</a:t>
            </a:r>
          </a:p>
        </p:txBody>
      </p:sp>
      <p:sp>
        <p:nvSpPr>
          <p:cNvPr id="15" name="Rectangle 2"/>
          <p:cNvSpPr txBox="1">
            <a:spLocks noChangeArrowheads="1"/>
          </p:cNvSpPr>
          <p:nvPr/>
        </p:nvSpPr>
        <p:spPr>
          <a:xfrm>
            <a:off x="549579" y="838130"/>
            <a:ext cx="806102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Spread Can Occur at Different Levels</a:t>
            </a:r>
            <a:endParaRPr lang="en-US" altLang="en-US" sz="4000"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06131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a:off x="1143000" y="1409676"/>
            <a:ext cx="6858000" cy="4899677"/>
          </a:xfrm>
          <a:prstGeom prst="rect">
            <a:avLst/>
          </a:prstGeom>
        </p:spPr>
      </p:pic>
      <p:sp>
        <p:nvSpPr>
          <p:cNvPr id="3" name="Slide Number Placeholder 2"/>
          <p:cNvSpPr>
            <a:spLocks noGrp="1"/>
          </p:cNvSpPr>
          <p:nvPr>
            <p:ph type="sldNum" sz="quarter" idx="10"/>
          </p:nvPr>
        </p:nvSpPr>
        <p:spPr/>
        <p:txBody>
          <a:bodyPr/>
          <a:lstStyle/>
          <a:p>
            <a:fld id="{B9BE600C-E191-4938-A669-4E982F4F3928}" type="slidenum">
              <a:rPr lang="en-US" smtClean="0">
                <a:solidFill>
                  <a:srgbClr val="717073">
                    <a:tint val="75000"/>
                  </a:srgbClr>
                </a:solidFill>
                <a:latin typeface="Verdana"/>
              </a:rPr>
              <a:pPr/>
              <a:t>22</a:t>
            </a:fld>
            <a:endParaRPr lang="en-US" dirty="0">
              <a:solidFill>
                <a:srgbClr val="717073">
                  <a:tint val="75000"/>
                </a:srgbClr>
              </a:solidFill>
              <a:latin typeface="Verdana"/>
            </a:endParaRPr>
          </a:p>
        </p:txBody>
      </p:sp>
      <p:cxnSp>
        <p:nvCxnSpPr>
          <p:cNvPr id="7" name="Straight Arrow Connector 6"/>
          <p:cNvCxnSpPr/>
          <p:nvPr/>
        </p:nvCxnSpPr>
        <p:spPr>
          <a:xfrm>
            <a:off x="4400550" y="4029075"/>
            <a:ext cx="571500" cy="17145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8" name="Rounded Rectangle 7"/>
          <p:cNvSpPr/>
          <p:nvPr/>
        </p:nvSpPr>
        <p:spPr>
          <a:xfrm>
            <a:off x="3486150" y="3714750"/>
            <a:ext cx="914400" cy="62865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350" dirty="0"/>
              <a:t>Agency Roll-Out</a:t>
            </a:r>
          </a:p>
        </p:txBody>
      </p:sp>
      <p:sp>
        <p:nvSpPr>
          <p:cNvPr id="9" name="Rounded Rectangle 8"/>
          <p:cNvSpPr/>
          <p:nvPr/>
        </p:nvSpPr>
        <p:spPr>
          <a:xfrm>
            <a:off x="5600700" y="1981200"/>
            <a:ext cx="1543050" cy="55461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a:t>60% of patients seen within last 12 months</a:t>
            </a:r>
          </a:p>
        </p:txBody>
      </p:sp>
      <p:cxnSp>
        <p:nvCxnSpPr>
          <p:cNvPr id="11" name="Straight Arrow Connector 10"/>
          <p:cNvCxnSpPr/>
          <p:nvPr/>
        </p:nvCxnSpPr>
        <p:spPr>
          <a:xfrm>
            <a:off x="7143750" y="2258509"/>
            <a:ext cx="400050" cy="100556"/>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Rectangle 2"/>
          <p:cNvSpPr txBox="1">
            <a:spLocks noChangeArrowheads="1"/>
          </p:cNvSpPr>
          <p:nvPr/>
        </p:nvSpPr>
        <p:spPr>
          <a:xfrm>
            <a:off x="625780" y="76200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Document Impact </a:t>
            </a:r>
            <a:r>
              <a:rPr lang="en-US" sz="4000" b="1" dirty="0"/>
              <a:t>Over Time</a:t>
            </a:r>
            <a:endParaRPr lang="en-US" altLang="en-US" sz="4000"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991023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2508141"/>
            <a:ext cx="7816241" cy="2187747"/>
          </a:xfrm>
        </p:spPr>
        <p:txBody>
          <a:bodyPr lIns="90918" tIns="45457" rIns="90918" bIns="45457">
            <a:normAutofit/>
          </a:bodyPr>
          <a:lstStyle/>
          <a:p>
            <a:pPr>
              <a:lnSpc>
                <a:spcPct val="110000"/>
              </a:lnSpc>
            </a:pPr>
            <a:r>
              <a:rPr lang="en-US" altLang="en-US" dirty="0" smtClean="0">
                <a:solidFill>
                  <a:schemeClr val="tx2"/>
                </a:solidFill>
              </a:rPr>
              <a:t>Some tips and reflections from a previous operations leader….</a:t>
            </a:r>
          </a:p>
        </p:txBody>
      </p:sp>
      <p:sp>
        <p:nvSpPr>
          <p:cNvPr id="27651" name="Rectangle 2"/>
          <p:cNvSpPr>
            <a:spLocks noGrp="1" noChangeArrowheads="1"/>
          </p:cNvSpPr>
          <p:nvPr>
            <p:ph type="title"/>
          </p:nvPr>
        </p:nvSpPr>
        <p:spPr>
          <a:xfrm>
            <a:off x="663880" y="1066800"/>
            <a:ext cx="7816241" cy="1128373"/>
          </a:xfrm>
        </p:spPr>
        <p:txBody>
          <a:bodyPr lIns="90918" tIns="45457" rIns="90918" bIns="45457">
            <a:normAutofit/>
          </a:bodyPr>
          <a:lstStyle/>
          <a:p>
            <a:r>
              <a:rPr lang="en-US" b="1" dirty="0" smtClean="0"/>
              <a:t>Nuggets from Sarah</a:t>
            </a:r>
            <a:endParaRPr lang="en-US" altLang="en-US" b="1" dirty="0" smtClean="0">
              <a:ln w="18415" cmpd="sng">
                <a:solidFill>
                  <a:srgbClr val="FFFFFF"/>
                </a:solidFill>
                <a:prstDash val="solid"/>
              </a:ln>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23</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46129631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698453"/>
            <a:ext cx="7816241" cy="4494790"/>
          </a:xfrm>
        </p:spPr>
        <p:txBody>
          <a:bodyPr lIns="90918" tIns="45457" rIns="90918" bIns="45457">
            <a:normAutofit fontScale="92500" lnSpcReduction="10000"/>
          </a:bodyPr>
          <a:lstStyle/>
          <a:p>
            <a:pPr>
              <a:lnSpc>
                <a:spcPct val="110000"/>
              </a:lnSpc>
            </a:pPr>
            <a:r>
              <a:rPr lang="en-US" altLang="en-US" dirty="0" smtClean="0">
                <a:solidFill>
                  <a:schemeClr val="tx2"/>
                </a:solidFill>
              </a:rPr>
              <a:t>Consider next steps as well as sustaining and spreading your project efforts</a:t>
            </a:r>
            <a:endParaRPr lang="en-US" altLang="en-US" dirty="0">
              <a:solidFill>
                <a:schemeClr val="tx2"/>
              </a:solidFill>
            </a:endParaRPr>
          </a:p>
          <a:p>
            <a:r>
              <a:rPr lang="en-US" altLang="en-US" dirty="0" smtClean="0">
                <a:solidFill>
                  <a:schemeClr val="tx2"/>
                </a:solidFill>
              </a:rPr>
              <a:t>Question</a:t>
            </a:r>
            <a:r>
              <a:rPr lang="en-US" altLang="en-US" dirty="0">
                <a:solidFill>
                  <a:schemeClr val="tx2"/>
                </a:solidFill>
              </a:rPr>
              <a:t> </a:t>
            </a:r>
            <a:r>
              <a:rPr lang="en-US" altLang="en-US" dirty="0" smtClean="0">
                <a:solidFill>
                  <a:schemeClr val="tx2"/>
                </a:solidFill>
              </a:rPr>
              <a:t>– What would it take to sustain your project?</a:t>
            </a:r>
          </a:p>
          <a:p>
            <a:pPr lvl="1"/>
            <a:r>
              <a:rPr lang="en-US" altLang="en-US" dirty="0" smtClean="0">
                <a:solidFill>
                  <a:schemeClr val="tx2"/>
                </a:solidFill>
              </a:rPr>
              <a:t>Are there specific challenges that need to be addressed/overcome?</a:t>
            </a:r>
          </a:p>
          <a:p>
            <a:pPr lvl="1"/>
            <a:r>
              <a:rPr lang="en-US" altLang="en-US" dirty="0" smtClean="0">
                <a:solidFill>
                  <a:schemeClr val="tx2"/>
                </a:solidFill>
              </a:rPr>
              <a:t>Is there an opportunity to continue or spread your work (to another provider, pod, or site)?</a:t>
            </a:r>
            <a:endParaRPr lang="en-US" altLang="en-US" dirty="0">
              <a:solidFill>
                <a:schemeClr val="tx2"/>
              </a:solidFill>
            </a:endParaRPr>
          </a:p>
          <a:p>
            <a:pPr lvl="1"/>
            <a:r>
              <a:rPr lang="en-US" altLang="en-US" dirty="0" smtClean="0">
                <a:solidFill>
                  <a:schemeClr val="tx2"/>
                </a:solidFill>
              </a:rPr>
              <a:t>Who would need to be involved (you, future postdocs/residents, others)?</a:t>
            </a:r>
            <a:endParaRPr lang="en-US" altLang="en-US" dirty="0">
              <a:solidFill>
                <a:schemeClr val="tx2"/>
              </a:solidFill>
            </a:endParaRPr>
          </a:p>
        </p:txBody>
      </p:sp>
      <p:sp>
        <p:nvSpPr>
          <p:cNvPr id="27651" name="Rectangle 2"/>
          <p:cNvSpPr>
            <a:spLocks noGrp="1" noChangeArrowheads="1"/>
          </p:cNvSpPr>
          <p:nvPr>
            <p:ph type="title"/>
          </p:nvPr>
        </p:nvSpPr>
        <p:spPr>
          <a:xfrm>
            <a:off x="663880" y="638112"/>
            <a:ext cx="7816241" cy="1128373"/>
          </a:xfrm>
        </p:spPr>
        <p:txBody>
          <a:bodyPr lIns="90918" tIns="45457" rIns="90918" bIns="45457">
            <a:normAutofit/>
          </a:bodyPr>
          <a:lstStyle/>
          <a:p>
            <a:r>
              <a:rPr lang="en-US" b="1" dirty="0" smtClean="0"/>
              <a:t>For Your Team’s Presentation</a:t>
            </a:r>
            <a:endParaRPr lang="en-US" altLang="en-US" b="1" dirty="0" smtClean="0">
              <a:ln w="18415" cmpd="sng">
                <a:solidFill>
                  <a:srgbClr val="FFFFFF"/>
                </a:solidFill>
                <a:prstDash val="solid"/>
              </a:ln>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24</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77905955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698453"/>
            <a:ext cx="7816241" cy="4494790"/>
          </a:xfrm>
        </p:spPr>
        <p:txBody>
          <a:bodyPr lIns="90918" tIns="45457" rIns="90918" bIns="45457">
            <a:normAutofit/>
          </a:bodyPr>
          <a:lstStyle/>
          <a:p>
            <a:pPr>
              <a:lnSpc>
                <a:spcPct val="110000"/>
              </a:lnSpc>
            </a:pPr>
            <a:r>
              <a:rPr lang="en-US" altLang="en-US" dirty="0" smtClean="0">
                <a:solidFill>
                  <a:schemeClr val="tx2"/>
                </a:solidFill>
              </a:rPr>
              <a:t>What are your team’s thoughts about project next steps, sustaining/spreading, and possibly passing on their project</a:t>
            </a:r>
          </a:p>
          <a:p>
            <a:pPr lvl="1">
              <a:lnSpc>
                <a:spcPct val="110000"/>
              </a:lnSpc>
            </a:pPr>
            <a:r>
              <a:rPr lang="en-US" altLang="en-US" dirty="0" smtClean="0">
                <a:solidFill>
                  <a:schemeClr val="tx2"/>
                </a:solidFill>
              </a:rPr>
              <a:t>We will hear from three teams</a:t>
            </a:r>
            <a:endParaRPr lang="en-US" altLang="en-US" dirty="0" smtClean="0">
              <a:solidFill>
                <a:schemeClr val="tx2"/>
              </a:solidFill>
            </a:endParaRPr>
          </a:p>
        </p:txBody>
      </p:sp>
      <p:sp>
        <p:nvSpPr>
          <p:cNvPr id="27651" name="Rectangle 2"/>
          <p:cNvSpPr>
            <a:spLocks noGrp="1" noChangeArrowheads="1"/>
          </p:cNvSpPr>
          <p:nvPr>
            <p:ph type="title"/>
          </p:nvPr>
        </p:nvSpPr>
        <p:spPr>
          <a:xfrm>
            <a:off x="663880" y="638112"/>
            <a:ext cx="7816241" cy="1128373"/>
          </a:xfrm>
        </p:spPr>
        <p:txBody>
          <a:bodyPr lIns="90918" tIns="45457" rIns="90918" bIns="45457">
            <a:normAutofit/>
          </a:bodyPr>
          <a:lstStyle/>
          <a:p>
            <a:r>
              <a:rPr lang="en-US" b="1" dirty="0" smtClean="0"/>
              <a:t>Discussion</a:t>
            </a:r>
            <a:endParaRPr lang="en-US" altLang="en-US" b="1" dirty="0" smtClean="0">
              <a:ln w="18415" cmpd="sng">
                <a:solidFill>
                  <a:srgbClr val="FFFFFF"/>
                </a:solidFill>
                <a:prstDash val="solid"/>
              </a:ln>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25</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51051180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522515" y="1730175"/>
            <a:ext cx="8071733" cy="2181521"/>
          </a:xfrm>
        </p:spPr>
        <p:txBody>
          <a:bodyPr/>
          <a:lstStyle/>
          <a:p>
            <a:r>
              <a:rPr lang="en-US" altLang="en-US" b="1" dirty="0" smtClean="0"/>
              <a:t>What haven’t we figured out yet?</a:t>
            </a:r>
          </a:p>
        </p:txBody>
      </p:sp>
      <p:sp>
        <p:nvSpPr>
          <p:cNvPr id="40963"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Questions or issues that remain unclear?</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26</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424259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b="1" dirty="0" smtClean="0"/>
              <a:t>Poll Questions</a:t>
            </a:r>
            <a:endParaRPr lang="en-US" altLang="en-US" sz="8800" dirty="0">
              <a:ln w="18415" cmpd="sng">
                <a:solidFill>
                  <a:srgbClr val="FFFFFF"/>
                </a:solidFill>
                <a:prstDash val="solid"/>
              </a:ln>
              <a:effectLst>
                <a:outerShdw blurRad="63500" dir="3600000" algn="tl" rotWithShape="0">
                  <a:srgbClr val="000000">
                    <a:alpha val="70000"/>
                  </a:srgbClr>
                </a:outerShdw>
              </a:effectLst>
            </a:endParaRPr>
          </a:p>
        </p:txBody>
      </p:sp>
      <p:sp>
        <p:nvSpPr>
          <p:cNvPr id="3076" name="Rectangle 13"/>
          <p:cNvSpPr>
            <a:spLocks noGrp="1" noChangeArrowheads="1"/>
          </p:cNvSpPr>
          <p:nvPr>
            <p:ph type="body" idx="1"/>
          </p:nvPr>
        </p:nvSpPr>
        <p:spPr>
          <a:xfrm>
            <a:off x="375781" y="1705038"/>
            <a:ext cx="8267178" cy="4632598"/>
          </a:xfrm>
        </p:spPr>
        <p:txBody>
          <a:bodyPr>
            <a:normAutofit lnSpcReduction="10000"/>
          </a:bodyPr>
          <a:lstStyle/>
          <a:p>
            <a:r>
              <a:rPr lang="en-US" dirty="0">
                <a:solidFill>
                  <a:schemeClr val="tx2"/>
                </a:solidFill>
              </a:rPr>
              <a:t>How are you feeling about sharing an update on your project </a:t>
            </a:r>
            <a:r>
              <a:rPr lang="en-US" dirty="0" smtClean="0">
                <a:solidFill>
                  <a:schemeClr val="tx2"/>
                </a:solidFill>
              </a:rPr>
              <a:t>in one of our upcoming meetings?</a:t>
            </a:r>
          </a:p>
          <a:p>
            <a:pPr lvl="1"/>
            <a:r>
              <a:rPr lang="en-US" dirty="0"/>
              <a:t>I feel ready; we have a good amount to share.</a:t>
            </a:r>
            <a:endParaRPr lang="en-US" sz="2400" dirty="0"/>
          </a:p>
          <a:p>
            <a:pPr lvl="1"/>
            <a:r>
              <a:rPr lang="en-US" dirty="0"/>
              <a:t>I feel OK; we still have some things to work out, but I know I can get there.</a:t>
            </a:r>
            <a:endParaRPr lang="en-US" sz="2400" dirty="0"/>
          </a:p>
          <a:p>
            <a:pPr lvl="1"/>
            <a:r>
              <a:rPr lang="en-US" dirty="0"/>
              <a:t>I feel a bit unsure; we have made progress, but </a:t>
            </a:r>
            <a:r>
              <a:rPr lang="en-US" dirty="0" smtClean="0"/>
              <a:t>we are struggling a bit with what to share.</a:t>
            </a:r>
            <a:endParaRPr lang="en-US" sz="2400" dirty="0"/>
          </a:p>
          <a:p>
            <a:pPr lvl="1"/>
            <a:r>
              <a:rPr lang="en-US" dirty="0" smtClean="0"/>
              <a:t>I </a:t>
            </a:r>
            <a:r>
              <a:rPr lang="en-US" dirty="0"/>
              <a:t>feel very unsure; we </a:t>
            </a:r>
            <a:r>
              <a:rPr lang="en-US" dirty="0" smtClean="0"/>
              <a:t>would appreciate some help on how to pull together the </a:t>
            </a:r>
            <a:r>
              <a:rPr lang="en-US" dirty="0"/>
              <a:t>story of </a:t>
            </a:r>
            <a:r>
              <a:rPr lang="en-US" dirty="0" smtClean="0"/>
              <a:t>our project.</a:t>
            </a:r>
            <a:endParaRPr lang="en-US" sz="5400"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27</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7515607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Grp="1" noChangeArrowheads="1"/>
          </p:cNvSpPr>
          <p:nvPr>
            <p:ph type="body" idx="1"/>
          </p:nvPr>
        </p:nvSpPr>
        <p:spPr>
          <a:xfrm>
            <a:off x="269866" y="1906199"/>
            <a:ext cx="8629323" cy="3973051"/>
          </a:xfrm>
        </p:spPr>
        <p:txBody>
          <a:bodyPr>
            <a:normAutofit/>
          </a:bodyPr>
          <a:lstStyle/>
          <a:p>
            <a:pPr marL="0" indent="0">
              <a:buNone/>
              <a:defRPr/>
            </a:pPr>
            <a:r>
              <a:rPr lang="en-US" sz="3600" dirty="0" smtClean="0">
                <a:solidFill>
                  <a:schemeClr val="tx2"/>
                </a:solidFill>
              </a:rPr>
              <a:t>We sent you a template to possibly use for your presentation…</a:t>
            </a:r>
          </a:p>
          <a:p>
            <a:pPr marL="0" indent="0">
              <a:buNone/>
              <a:defRPr/>
            </a:pPr>
            <a:endParaRPr lang="en-US" dirty="0" smtClean="0">
              <a:solidFill>
                <a:schemeClr val="tx2"/>
              </a:solidFill>
            </a:endParaRPr>
          </a:p>
          <a:p>
            <a:pPr marL="457200" lvl="1" indent="0">
              <a:buNone/>
              <a:defRPr/>
            </a:pPr>
            <a:r>
              <a:rPr lang="en-US" sz="3200" dirty="0" smtClean="0">
                <a:solidFill>
                  <a:schemeClr val="tx2"/>
                </a:solidFill>
              </a:rPr>
              <a:t>Let’s take a quick look at the content</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28</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50206292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63880" y="1507423"/>
            <a:ext cx="7816241" cy="5008722"/>
          </a:xfrm>
        </p:spPr>
        <p:txBody>
          <a:bodyPr lIns="91423" tIns="45712" rIns="91423" bIns="45712">
            <a:normAutofit fontScale="92500" lnSpcReduction="20000"/>
          </a:bodyPr>
          <a:lstStyle/>
          <a:p>
            <a:r>
              <a:rPr lang="en-US" altLang="en-US" dirty="0" smtClean="0">
                <a:solidFill>
                  <a:schemeClr val="tx2"/>
                </a:solidFill>
              </a:rPr>
              <a:t>Be creative in preparing your slides – include graphics and tools we have discussed</a:t>
            </a:r>
          </a:p>
          <a:p>
            <a:r>
              <a:rPr lang="en-US" altLang="en-US" dirty="0" smtClean="0">
                <a:solidFill>
                  <a:schemeClr val="tx2"/>
                </a:solidFill>
              </a:rPr>
              <a:t>Decide who will share your slides (us or one of you)</a:t>
            </a:r>
          </a:p>
          <a:p>
            <a:r>
              <a:rPr lang="en-US" altLang="en-US" dirty="0" smtClean="0">
                <a:solidFill>
                  <a:schemeClr val="tx2"/>
                </a:solidFill>
              </a:rPr>
              <a:t>Prepare ahead regarding who is doing what during the presentation (use today)</a:t>
            </a:r>
          </a:p>
          <a:p>
            <a:r>
              <a:rPr lang="en-US" altLang="en-US" dirty="0" smtClean="0">
                <a:solidFill>
                  <a:schemeClr val="tx2"/>
                </a:solidFill>
              </a:rPr>
              <a:t>Think about hand-offs as you are transitioning to a different group member</a:t>
            </a:r>
          </a:p>
          <a:p>
            <a:r>
              <a:rPr lang="en-US" altLang="en-US" dirty="0" smtClean="0">
                <a:solidFill>
                  <a:schemeClr val="tx2"/>
                </a:solidFill>
              </a:rPr>
              <a:t>Remember you only have 10 minutes to present</a:t>
            </a:r>
          </a:p>
          <a:p>
            <a:r>
              <a:rPr lang="en-US" altLang="en-US" dirty="0">
                <a:solidFill>
                  <a:schemeClr val="tx2"/>
                </a:solidFill>
              </a:rPr>
              <a:t>P</a:t>
            </a:r>
            <a:r>
              <a:rPr lang="en-US" altLang="en-US" dirty="0" smtClean="0">
                <a:solidFill>
                  <a:schemeClr val="tx2"/>
                </a:solidFill>
              </a:rPr>
              <a:t>ractice as a group and individually</a:t>
            </a:r>
          </a:p>
          <a:p>
            <a:endParaRPr lang="en-US" altLang="en-US" i="1" dirty="0">
              <a:solidFill>
                <a:schemeClr val="tx2"/>
              </a:solidFill>
            </a:endParaRPr>
          </a:p>
        </p:txBody>
      </p:sp>
      <p:sp>
        <p:nvSpPr>
          <p:cNvPr id="4" name="TextBox 3"/>
          <p:cNvSpPr txBox="1"/>
          <p:nvPr/>
        </p:nvSpPr>
        <p:spPr>
          <a:xfrm>
            <a:off x="701980" y="799537"/>
            <a:ext cx="7658100" cy="769441"/>
          </a:xfrm>
          <a:prstGeom prst="rect">
            <a:avLst/>
          </a:prstGeom>
          <a:noFill/>
        </p:spPr>
        <p:txBody>
          <a:bodyPr wrap="square" rtlCol="0">
            <a:spAutoFit/>
          </a:bodyPr>
          <a:lstStyle/>
          <a:p>
            <a:pPr algn="ctr"/>
            <a:r>
              <a:rPr lang="en-US" sz="4400" b="1" dirty="0" smtClean="0"/>
              <a:t>Presentation Best Practices</a:t>
            </a:r>
            <a:endParaRPr lang="en-US" sz="4400" b="1" dirty="0"/>
          </a:p>
        </p:txBody>
      </p:sp>
    </p:spTree>
    <p:extLst>
      <p:ext uri="{BB962C8B-B14F-4D97-AF65-F5344CB8AC3E}">
        <p14:creationId xmlns:p14="http://schemas.microsoft.com/office/powerpoint/2010/main" val="1116781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3880" y="710285"/>
            <a:ext cx="7816241" cy="752249"/>
          </a:xfrm>
        </p:spPr>
        <p:txBody>
          <a:bodyPr lIns="90918" tIns="45457" rIns="90918" bIns="45457" anchor="t">
            <a:noAutofit/>
          </a:bodyPr>
          <a:lstStyle/>
          <a:p>
            <a:r>
              <a:rPr lang="en-US" altLang="en-US" b="1" dirty="0" smtClean="0"/>
              <a:t>Roles</a:t>
            </a:r>
            <a:endParaRPr lang="en-US" altLang="en-US" b="1" dirty="0"/>
          </a:p>
        </p:txBody>
      </p:sp>
      <p:sp>
        <p:nvSpPr>
          <p:cNvPr id="16387" name="Rectangle 3"/>
          <p:cNvSpPr>
            <a:spLocks noGrp="1" noChangeArrowheads="1"/>
          </p:cNvSpPr>
          <p:nvPr>
            <p:ph type="body" idx="1"/>
          </p:nvPr>
        </p:nvSpPr>
        <p:spPr>
          <a:xfrm>
            <a:off x="663880" y="1548380"/>
            <a:ext cx="7816241" cy="4740113"/>
          </a:xfrm>
        </p:spPr>
        <p:txBody>
          <a:bodyPr lIns="90918" tIns="45457" rIns="90918" bIns="45457">
            <a:normAutofit lnSpcReduction="10000"/>
          </a:bodyPr>
          <a:lstStyle/>
          <a:p>
            <a:pPr>
              <a:spcBef>
                <a:spcPct val="15000"/>
              </a:spcBef>
              <a:spcAft>
                <a:spcPct val="15000"/>
              </a:spcAft>
            </a:pPr>
            <a:r>
              <a:rPr lang="en-US" altLang="en-US" dirty="0" smtClean="0">
                <a:solidFill>
                  <a:schemeClr val="tx2"/>
                </a:solidFill>
              </a:rPr>
              <a:t>Theory burst presenter</a:t>
            </a:r>
            <a:endParaRPr lang="en-US" altLang="en-US" dirty="0">
              <a:solidFill>
                <a:schemeClr val="tx2"/>
              </a:solidFill>
            </a:endParaRPr>
          </a:p>
          <a:p>
            <a:pPr lvl="1">
              <a:spcBef>
                <a:spcPct val="15000"/>
              </a:spcBef>
              <a:spcAft>
                <a:spcPct val="15000"/>
              </a:spcAft>
            </a:pPr>
            <a:r>
              <a:rPr lang="en-US" altLang="en-US" dirty="0" smtClean="0">
                <a:solidFill>
                  <a:schemeClr val="tx2"/>
                </a:solidFill>
              </a:rPr>
              <a:t>Mark</a:t>
            </a:r>
            <a:endParaRPr lang="en-US" altLang="en-US" dirty="0">
              <a:solidFill>
                <a:schemeClr val="tx2"/>
              </a:solidFill>
            </a:endParaRPr>
          </a:p>
          <a:p>
            <a:pPr>
              <a:spcBef>
                <a:spcPct val="15000"/>
              </a:spcBef>
              <a:spcAft>
                <a:spcPct val="15000"/>
              </a:spcAft>
            </a:pPr>
            <a:r>
              <a:rPr lang="en-US" altLang="en-US" dirty="0" smtClean="0">
                <a:solidFill>
                  <a:schemeClr val="tx2"/>
                </a:solidFill>
              </a:rPr>
              <a:t>Guest presenter</a:t>
            </a:r>
            <a:endParaRPr lang="en-US" altLang="en-US" dirty="0">
              <a:solidFill>
                <a:schemeClr val="tx2"/>
              </a:solidFill>
            </a:endParaRPr>
          </a:p>
          <a:p>
            <a:pPr lvl="1">
              <a:spcBef>
                <a:spcPct val="15000"/>
              </a:spcBef>
              <a:spcAft>
                <a:spcPct val="15000"/>
              </a:spcAft>
            </a:pPr>
            <a:r>
              <a:rPr lang="en-US" altLang="en-US" dirty="0" smtClean="0">
                <a:solidFill>
                  <a:schemeClr val="tx2"/>
                </a:solidFill>
              </a:rPr>
              <a:t>Sarah Lappostato</a:t>
            </a:r>
            <a:endParaRPr lang="en-US" altLang="en-US" dirty="0">
              <a:solidFill>
                <a:schemeClr val="tx2"/>
              </a:solidFill>
            </a:endParaRPr>
          </a:p>
          <a:p>
            <a:pPr>
              <a:spcBef>
                <a:spcPct val="15000"/>
              </a:spcBef>
              <a:spcAft>
                <a:spcPct val="15000"/>
              </a:spcAft>
            </a:pPr>
            <a:r>
              <a:rPr lang="en-US" altLang="en-US" dirty="0" smtClean="0">
                <a:solidFill>
                  <a:schemeClr val="tx2"/>
                </a:solidFill>
              </a:rPr>
              <a:t>Technical </a:t>
            </a:r>
            <a:r>
              <a:rPr lang="en-US" altLang="en-US" dirty="0" smtClean="0">
                <a:solidFill>
                  <a:schemeClr val="tx2"/>
                </a:solidFill>
              </a:rPr>
              <a:t>genius</a:t>
            </a:r>
          </a:p>
          <a:p>
            <a:pPr lvl="1">
              <a:spcBef>
                <a:spcPct val="15000"/>
              </a:spcBef>
              <a:spcAft>
                <a:spcPct val="15000"/>
              </a:spcAft>
            </a:pPr>
            <a:r>
              <a:rPr lang="en-US" altLang="en-US" dirty="0" smtClean="0">
                <a:solidFill>
                  <a:schemeClr val="tx2"/>
                </a:solidFill>
              </a:rPr>
              <a:t>Emma</a:t>
            </a:r>
            <a:endParaRPr lang="en-US" altLang="en-US" dirty="0">
              <a:solidFill>
                <a:schemeClr val="tx2"/>
              </a:solidFill>
            </a:endParaRPr>
          </a:p>
          <a:p>
            <a:pPr>
              <a:spcBef>
                <a:spcPct val="15000"/>
              </a:spcBef>
              <a:spcAft>
                <a:spcPct val="15000"/>
              </a:spcAft>
            </a:pPr>
            <a:r>
              <a:rPr lang="en-US" altLang="en-US" dirty="0" smtClean="0">
                <a:solidFill>
                  <a:schemeClr val="tx2"/>
                </a:solidFill>
              </a:rPr>
              <a:t>Take-home </a:t>
            </a:r>
            <a:r>
              <a:rPr lang="en-US" altLang="en-US" dirty="0">
                <a:solidFill>
                  <a:schemeClr val="tx2"/>
                </a:solidFill>
              </a:rPr>
              <a:t>thoughts </a:t>
            </a:r>
            <a:r>
              <a:rPr lang="en-US" altLang="en-US" dirty="0" smtClean="0">
                <a:solidFill>
                  <a:schemeClr val="tx2"/>
                </a:solidFill>
              </a:rPr>
              <a:t>report-out</a:t>
            </a:r>
          </a:p>
          <a:p>
            <a:pPr lvl="1">
              <a:spcBef>
                <a:spcPct val="15000"/>
              </a:spcBef>
              <a:spcAft>
                <a:spcPct val="15000"/>
              </a:spcAft>
            </a:pPr>
            <a:r>
              <a:rPr lang="en-US" altLang="en-US" dirty="0" smtClean="0">
                <a:solidFill>
                  <a:schemeClr val="tx2"/>
                </a:solidFill>
              </a:rPr>
              <a:t>Garrett</a:t>
            </a:r>
            <a:endParaRPr lang="en-US" altLang="en-US" dirty="0" smtClean="0">
              <a:solidFill>
                <a:schemeClr val="tx2"/>
              </a:solidFill>
            </a:endParaRPr>
          </a:p>
          <a:p>
            <a:pPr lvl="1">
              <a:spcBef>
                <a:spcPct val="15000"/>
              </a:spcBef>
              <a:spcAft>
                <a:spcPct val="15000"/>
              </a:spcAft>
            </a:pPr>
            <a:endParaRPr lang="en-US" altLang="en-US" dirty="0" smtClean="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2906100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435280" y="1698453"/>
            <a:ext cx="8213420" cy="4590040"/>
          </a:xfrm>
        </p:spPr>
        <p:txBody>
          <a:bodyPr lIns="90918" tIns="45457" rIns="90918" bIns="45457">
            <a:normAutofit/>
          </a:bodyPr>
          <a:lstStyle/>
          <a:p>
            <a:pPr>
              <a:lnSpc>
                <a:spcPct val="110000"/>
              </a:lnSpc>
            </a:pPr>
            <a:r>
              <a:rPr lang="en-US" altLang="en-US" dirty="0" smtClean="0">
                <a:solidFill>
                  <a:schemeClr val="tx2"/>
                </a:solidFill>
              </a:rPr>
              <a:t>Prepare your team’s presentation</a:t>
            </a:r>
            <a:endParaRPr lang="en-US" altLang="en-US" dirty="0">
              <a:solidFill>
                <a:schemeClr val="accent1">
                  <a:lumMod val="75000"/>
                </a:schemeClr>
              </a:solidFill>
            </a:endParaRPr>
          </a:p>
          <a:p>
            <a:pPr>
              <a:lnSpc>
                <a:spcPct val="110000"/>
              </a:lnSpc>
            </a:pPr>
            <a:r>
              <a:rPr lang="en-US" altLang="en-US" dirty="0" smtClean="0">
                <a:solidFill>
                  <a:schemeClr val="tx2"/>
                </a:solidFill>
              </a:rPr>
              <a:t>The teams who are presenting on May 22</a:t>
            </a:r>
            <a:r>
              <a:rPr lang="en-US" altLang="en-US" baseline="30000" dirty="0" smtClean="0">
                <a:solidFill>
                  <a:schemeClr val="tx2"/>
                </a:solidFill>
              </a:rPr>
              <a:t>nd</a:t>
            </a:r>
            <a:r>
              <a:rPr lang="en-US" altLang="en-US" dirty="0" smtClean="0">
                <a:solidFill>
                  <a:schemeClr val="tx2"/>
                </a:solidFill>
              </a:rPr>
              <a:t> should send their summary to Mark by the evening of Wednesday, May 21</a:t>
            </a:r>
            <a:r>
              <a:rPr lang="en-US" altLang="en-US" baseline="30000" dirty="0" smtClean="0">
                <a:solidFill>
                  <a:schemeClr val="tx2"/>
                </a:solidFill>
              </a:rPr>
              <a:t>st</a:t>
            </a:r>
            <a:r>
              <a:rPr lang="en-US" altLang="en-US" dirty="0" smtClean="0">
                <a:solidFill>
                  <a:schemeClr val="tx2"/>
                </a:solidFill>
              </a:rPr>
              <a:t> </a:t>
            </a:r>
          </a:p>
          <a:p>
            <a:pPr>
              <a:lnSpc>
                <a:spcPct val="110000"/>
              </a:lnSpc>
            </a:pPr>
            <a:r>
              <a:rPr lang="en-US" altLang="en-US" dirty="0" smtClean="0">
                <a:solidFill>
                  <a:schemeClr val="tx2"/>
                </a:solidFill>
              </a:rPr>
              <a:t>This will allow time for review and to be sure we have your presentation ready to share just in case</a:t>
            </a:r>
          </a:p>
        </p:txBody>
      </p:sp>
      <p:sp>
        <p:nvSpPr>
          <p:cNvPr id="27651" name="Rectangle 2"/>
          <p:cNvSpPr>
            <a:spLocks noGrp="1" noChangeArrowheads="1"/>
          </p:cNvSpPr>
          <p:nvPr>
            <p:ph type="title"/>
          </p:nvPr>
        </p:nvSpPr>
        <p:spPr>
          <a:xfrm>
            <a:off x="663880" y="752412"/>
            <a:ext cx="7816241" cy="1128373"/>
          </a:xfrm>
        </p:spPr>
        <p:txBody>
          <a:bodyPr lIns="90918" tIns="45457" rIns="90918" bIns="45457">
            <a:normAutofit/>
          </a:bodyPr>
          <a:lstStyle/>
          <a:p>
            <a:r>
              <a:rPr lang="en-US" b="1" dirty="0" smtClean="0"/>
              <a:t>Assignment for Next Session</a:t>
            </a:r>
            <a:endParaRPr lang="en-US" altLang="en-US" b="1" dirty="0" smtClean="0"/>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30</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6992409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63880" y="1659823"/>
            <a:ext cx="7816241" cy="4150427"/>
          </a:xfrm>
        </p:spPr>
        <p:txBody>
          <a:bodyPr lIns="91423" tIns="45712" rIns="91423" bIns="45712">
            <a:normAutofit fontScale="92500" lnSpcReduction="20000"/>
          </a:bodyPr>
          <a:lstStyle/>
          <a:p>
            <a:r>
              <a:rPr lang="en-US" altLang="en-US" dirty="0" smtClean="0">
                <a:solidFill>
                  <a:schemeClr val="tx2"/>
                </a:solidFill>
              </a:rPr>
              <a:t>Each team will do a 10 minute presentation during one of the final three seminar sessions</a:t>
            </a:r>
          </a:p>
          <a:p>
            <a:endParaRPr lang="en-US" altLang="en-US" dirty="0" smtClean="0">
              <a:solidFill>
                <a:schemeClr val="tx2"/>
              </a:solidFill>
            </a:endParaRPr>
          </a:p>
          <a:p>
            <a:r>
              <a:rPr lang="en-US" altLang="en-US" dirty="0" smtClean="0">
                <a:solidFill>
                  <a:schemeClr val="tx2"/>
                </a:solidFill>
              </a:rPr>
              <a:t>The presentation will be followed by 10 minutes of questions and discussion</a:t>
            </a:r>
          </a:p>
          <a:p>
            <a:endParaRPr lang="en-US" altLang="en-US" dirty="0">
              <a:solidFill>
                <a:schemeClr val="tx2"/>
              </a:solidFill>
            </a:endParaRPr>
          </a:p>
          <a:p>
            <a:r>
              <a:rPr lang="en-US" altLang="en-US" dirty="0" smtClean="0">
                <a:solidFill>
                  <a:schemeClr val="tx2"/>
                </a:solidFill>
              </a:rPr>
              <a:t>In our May 22</a:t>
            </a:r>
            <a:r>
              <a:rPr lang="en-US" altLang="en-US" baseline="30000" dirty="0" smtClean="0">
                <a:solidFill>
                  <a:schemeClr val="tx2"/>
                </a:solidFill>
              </a:rPr>
              <a:t>nd</a:t>
            </a:r>
            <a:r>
              <a:rPr lang="en-US" altLang="en-US" dirty="0" smtClean="0">
                <a:solidFill>
                  <a:schemeClr val="tx2"/>
                </a:solidFill>
              </a:rPr>
              <a:t> session, we will include a debrief discussion of what went well in the session presentations</a:t>
            </a:r>
          </a:p>
        </p:txBody>
      </p:sp>
      <p:sp>
        <p:nvSpPr>
          <p:cNvPr id="5" name="Rectangle 2"/>
          <p:cNvSpPr>
            <a:spLocks noGrp="1" noChangeArrowheads="1"/>
          </p:cNvSpPr>
          <p:nvPr>
            <p:ph type="title"/>
          </p:nvPr>
        </p:nvSpPr>
        <p:spPr>
          <a:xfrm>
            <a:off x="663880" y="720000"/>
            <a:ext cx="7816241" cy="858817"/>
          </a:xfrm>
        </p:spPr>
        <p:txBody>
          <a:bodyPr lIns="91423" tIns="45712" rIns="91423" bIns="45712" anchor="t"/>
          <a:lstStyle/>
          <a:p>
            <a:r>
              <a:rPr lang="en-US" b="1" dirty="0"/>
              <a:t>Final </a:t>
            </a:r>
            <a:r>
              <a:rPr lang="en-US" b="1" dirty="0" smtClean="0"/>
              <a:t>Session Format</a:t>
            </a:r>
            <a:endParaRPr lang="en-US" altLang="en-US" b="1" dirty="0" smtClean="0"/>
          </a:p>
        </p:txBody>
      </p:sp>
    </p:spTree>
    <p:extLst>
      <p:ext uri="{BB962C8B-B14F-4D97-AF65-F5344CB8AC3E}">
        <p14:creationId xmlns:p14="http://schemas.microsoft.com/office/powerpoint/2010/main" val="3333574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Take-home Thoughts</a:t>
            </a:r>
          </a:p>
        </p:txBody>
      </p:sp>
      <p:sp>
        <p:nvSpPr>
          <p:cNvPr id="41987"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Garrett – share 1 or 2 ideas you will take away from our discussion</a:t>
            </a:r>
          </a:p>
        </p:txBody>
      </p:sp>
    </p:spTree>
    <p:extLst>
      <p:ext uri="{BB962C8B-B14F-4D97-AF65-F5344CB8AC3E}">
        <p14:creationId xmlns:p14="http://schemas.microsoft.com/office/powerpoint/2010/main" val="830501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63880" y="1659823"/>
            <a:ext cx="7816241" cy="4150427"/>
          </a:xfrm>
        </p:spPr>
        <p:txBody>
          <a:bodyPr lIns="91423" tIns="45712" rIns="91423" bIns="45712">
            <a:normAutofit/>
          </a:bodyPr>
          <a:lstStyle/>
          <a:p>
            <a:r>
              <a:rPr lang="en-US" altLang="en-US" dirty="0" smtClean="0">
                <a:solidFill>
                  <a:schemeClr val="tx2"/>
                </a:solidFill>
              </a:rPr>
              <a:t>Nelson E, </a:t>
            </a:r>
            <a:r>
              <a:rPr lang="en-US" altLang="en-US" dirty="0" err="1" smtClean="0">
                <a:solidFill>
                  <a:schemeClr val="tx2"/>
                </a:solidFill>
              </a:rPr>
              <a:t>Batalden</a:t>
            </a:r>
            <a:r>
              <a:rPr lang="en-US" altLang="en-US" dirty="0" smtClean="0">
                <a:solidFill>
                  <a:schemeClr val="tx2"/>
                </a:solidFill>
              </a:rPr>
              <a:t> P, Godfrey M.  </a:t>
            </a:r>
            <a:r>
              <a:rPr lang="en-US" altLang="en-US" u="sng" dirty="0" smtClean="0">
                <a:solidFill>
                  <a:schemeClr val="tx2"/>
                </a:solidFill>
              </a:rPr>
              <a:t>Quality By Design</a:t>
            </a:r>
            <a:r>
              <a:rPr lang="en-US" altLang="en-US" dirty="0" smtClean="0">
                <a:solidFill>
                  <a:schemeClr val="tx2"/>
                </a:solidFill>
              </a:rPr>
              <a:t>.  2007; Chapter 14, pp. 278-283.</a:t>
            </a:r>
            <a:endParaRPr lang="en-US" altLang="en-US" u="sng" dirty="0" smtClean="0">
              <a:solidFill>
                <a:schemeClr val="tx2"/>
              </a:solidFill>
            </a:endParaRPr>
          </a:p>
          <a:p>
            <a:pPr marL="0" indent="0">
              <a:buNone/>
            </a:pPr>
            <a:endParaRPr lang="en-US" altLang="en-US" dirty="0" smtClean="0">
              <a:solidFill>
                <a:schemeClr val="tx2"/>
              </a:solidFill>
            </a:endParaRPr>
          </a:p>
        </p:txBody>
      </p:sp>
      <p:sp>
        <p:nvSpPr>
          <p:cNvPr id="5" name="Rectangle 2"/>
          <p:cNvSpPr>
            <a:spLocks noGrp="1" noChangeArrowheads="1"/>
          </p:cNvSpPr>
          <p:nvPr>
            <p:ph type="title"/>
          </p:nvPr>
        </p:nvSpPr>
        <p:spPr>
          <a:xfrm>
            <a:off x="663880" y="720000"/>
            <a:ext cx="7816241" cy="858817"/>
          </a:xfrm>
        </p:spPr>
        <p:txBody>
          <a:bodyPr lIns="91423" tIns="45712" rIns="91423" bIns="45712" anchor="t">
            <a:normAutofit/>
          </a:bodyPr>
          <a:lstStyle/>
          <a:p>
            <a:r>
              <a:rPr lang="en-US" b="1" dirty="0" smtClean="0"/>
              <a:t>Reference</a:t>
            </a:r>
            <a:endParaRPr lang="en-US" altLang="en-US" b="1" dirty="0" smtClean="0"/>
          </a:p>
        </p:txBody>
      </p:sp>
    </p:spTree>
    <p:extLst>
      <p:ext uri="{BB962C8B-B14F-4D97-AF65-F5344CB8AC3E}">
        <p14:creationId xmlns:p14="http://schemas.microsoft.com/office/powerpoint/2010/main" val="1810649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Break!</a:t>
            </a:r>
          </a:p>
        </p:txBody>
      </p:sp>
      <p:sp>
        <p:nvSpPr>
          <p:cNvPr id="41987" name="Rectangle 3"/>
          <p:cNvSpPr>
            <a:spLocks noGrp="1" noChangeArrowheads="1"/>
          </p:cNvSpPr>
          <p:nvPr>
            <p:ph type="subTitle" idx="1"/>
          </p:nvPr>
        </p:nvSpPr>
        <p:spPr>
          <a:xfrm>
            <a:off x="526093" y="3218928"/>
            <a:ext cx="8116866" cy="1429272"/>
          </a:xfrm>
        </p:spPr>
        <p:txBody>
          <a:bodyPr/>
          <a:lstStyle/>
          <a:p>
            <a:r>
              <a:rPr lang="en-US" altLang="en-US" dirty="0" smtClean="0">
                <a:solidFill>
                  <a:schemeClr val="tx2"/>
                </a:solidFill>
              </a:rPr>
              <a:t>Take five minutes to recharge and refresh.</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34</a:t>
            </a:fld>
            <a:endParaRPr lang="en-US" altLang="en-US" sz="1400" b="0" dirty="0">
              <a:solidFill>
                <a:schemeClr val="bg1"/>
              </a:solidFill>
              <a:latin typeface="Times New Roman" pitchFamily="18" charset="0"/>
              <a:ea typeface="MS PGothic" pitchFamily="34" charset="-128"/>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1271016"/>
            <a:ext cx="2438400" cy="1624584"/>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2710" y="1201667"/>
            <a:ext cx="1812676" cy="1972152"/>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5833" y="4419600"/>
            <a:ext cx="2657385" cy="1872824"/>
          </a:xfrm>
          <a:prstGeom prst="rect">
            <a:avLst/>
          </a:prstGeom>
        </p:spPr>
      </p:pic>
    </p:spTree>
    <p:custDataLst>
      <p:tags r:id="rId1"/>
    </p:custDataLst>
    <p:extLst>
      <p:ext uri="{BB962C8B-B14F-4D97-AF65-F5344CB8AC3E}">
        <p14:creationId xmlns:p14="http://schemas.microsoft.com/office/powerpoint/2010/main" val="2399642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732" y="2277854"/>
            <a:ext cx="8591550" cy="3108543"/>
          </a:xfrm>
          <a:prstGeom prst="rect">
            <a:avLst/>
          </a:prstGeom>
          <a:noFill/>
        </p:spPr>
        <p:txBody>
          <a:bodyPr wrap="square" rtlCol="0">
            <a:spAutoFit/>
          </a:bodyPr>
          <a:lstStyle/>
          <a:p>
            <a:pPr algn="ctr"/>
            <a:r>
              <a:rPr lang="en-US" sz="4400" b="1" dirty="0" smtClean="0"/>
              <a:t>Breakout Rooms in Your Project Teams</a:t>
            </a:r>
          </a:p>
          <a:p>
            <a:pPr algn="ctr"/>
            <a:endParaRPr lang="en-US" sz="4400" b="1" dirty="0" smtClean="0"/>
          </a:p>
          <a:p>
            <a:pPr algn="ctr"/>
            <a:r>
              <a:rPr lang="en-US" sz="3200" b="1" dirty="0" smtClean="0"/>
              <a:t>(Mark &amp; Emma are available to join for consultation if needed)</a:t>
            </a:r>
            <a:endParaRPr lang="en-US" sz="3200" b="1" dirty="0"/>
          </a:p>
        </p:txBody>
      </p:sp>
    </p:spTree>
    <p:extLst>
      <p:ext uri="{BB962C8B-B14F-4D97-AF65-F5344CB8AC3E}">
        <p14:creationId xmlns:p14="http://schemas.microsoft.com/office/powerpoint/2010/main" val="2210283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b="1" dirty="0" smtClean="0"/>
              <a:t>Agenda</a:t>
            </a:r>
            <a:endParaRPr lang="en-US" altLang="en-US" sz="8800" dirty="0">
              <a:ln w="18415" cmpd="sng">
                <a:solidFill>
                  <a:srgbClr val="FFFFFF"/>
                </a:solidFill>
                <a:prstDash val="solid"/>
              </a:ln>
              <a:effectLst>
                <a:outerShdw blurRad="63500" dir="3600000" algn="tl" rotWithShape="0">
                  <a:srgbClr val="000000">
                    <a:alpha val="70000"/>
                  </a:srgbClr>
                </a:outerShdw>
              </a:effectLst>
            </a:endParaRPr>
          </a:p>
        </p:txBody>
      </p:sp>
      <p:sp>
        <p:nvSpPr>
          <p:cNvPr id="3076" name="Rectangle 13"/>
          <p:cNvSpPr>
            <a:spLocks noGrp="1" noChangeArrowheads="1"/>
          </p:cNvSpPr>
          <p:nvPr>
            <p:ph type="body" idx="1"/>
          </p:nvPr>
        </p:nvSpPr>
        <p:spPr>
          <a:xfrm>
            <a:off x="375781" y="1705038"/>
            <a:ext cx="8267178" cy="4632598"/>
          </a:xfrm>
        </p:spPr>
        <p:txBody>
          <a:bodyPr>
            <a:normAutofit fontScale="92500" lnSpcReduction="10000"/>
          </a:bodyPr>
          <a:lstStyle/>
          <a:p>
            <a:pPr>
              <a:spcBef>
                <a:spcPct val="15000"/>
              </a:spcBef>
              <a:spcAft>
                <a:spcPct val="15000"/>
              </a:spcAft>
              <a:defRPr/>
            </a:pPr>
            <a:r>
              <a:rPr lang="en-US" altLang="en-US" dirty="0" smtClean="0">
                <a:solidFill>
                  <a:schemeClr val="tx2"/>
                </a:solidFill>
              </a:rPr>
              <a:t>Welcome and check-in (5 </a:t>
            </a:r>
            <a:r>
              <a:rPr lang="en-US" altLang="en-US" dirty="0" err="1" smtClean="0">
                <a:solidFill>
                  <a:schemeClr val="tx2"/>
                </a:solidFill>
              </a:rPr>
              <a:t>mins</a:t>
            </a:r>
            <a:r>
              <a:rPr lang="en-US" altLang="en-US" dirty="0" smtClean="0">
                <a:solidFill>
                  <a:schemeClr val="tx2"/>
                </a:solidFill>
              </a:rPr>
              <a:t>)</a:t>
            </a:r>
          </a:p>
          <a:p>
            <a:pPr>
              <a:spcBef>
                <a:spcPct val="15000"/>
              </a:spcBef>
              <a:spcAft>
                <a:spcPct val="15000"/>
              </a:spcAft>
              <a:defRPr/>
            </a:pPr>
            <a:r>
              <a:rPr lang="en-US" altLang="en-US" dirty="0" smtClean="0">
                <a:solidFill>
                  <a:schemeClr val="tx2"/>
                </a:solidFill>
              </a:rPr>
              <a:t>Theory burst (15 </a:t>
            </a:r>
            <a:r>
              <a:rPr lang="en-US" altLang="en-US" dirty="0" err="1" smtClean="0">
                <a:solidFill>
                  <a:schemeClr val="tx2"/>
                </a:solidFill>
              </a:rPr>
              <a:t>mins</a:t>
            </a:r>
            <a:r>
              <a:rPr lang="en-US" altLang="en-US" dirty="0" smtClean="0">
                <a:solidFill>
                  <a:schemeClr val="tx2"/>
                </a:solidFill>
              </a:rPr>
              <a:t>)</a:t>
            </a:r>
          </a:p>
          <a:p>
            <a:pPr lvl="1">
              <a:spcBef>
                <a:spcPct val="15000"/>
              </a:spcBef>
              <a:spcAft>
                <a:spcPct val="15000"/>
              </a:spcAft>
              <a:defRPr/>
            </a:pPr>
            <a:r>
              <a:rPr lang="en-US" altLang="en-US" dirty="0" smtClean="0">
                <a:solidFill>
                  <a:schemeClr val="tx2"/>
                </a:solidFill>
              </a:rPr>
              <a:t>Sustaining cycles</a:t>
            </a:r>
          </a:p>
          <a:p>
            <a:pPr lvl="1">
              <a:spcBef>
                <a:spcPct val="15000"/>
              </a:spcBef>
              <a:spcAft>
                <a:spcPct val="15000"/>
              </a:spcAft>
              <a:defRPr/>
            </a:pPr>
            <a:r>
              <a:rPr lang="en-US" altLang="en-US" dirty="0" smtClean="0">
                <a:solidFill>
                  <a:schemeClr val="tx2"/>
                </a:solidFill>
              </a:rPr>
              <a:t>Playbooks</a:t>
            </a:r>
          </a:p>
          <a:p>
            <a:pPr>
              <a:spcBef>
                <a:spcPct val="15000"/>
              </a:spcBef>
              <a:spcAft>
                <a:spcPct val="15000"/>
              </a:spcAft>
              <a:defRPr/>
            </a:pPr>
            <a:r>
              <a:rPr lang="en-US" altLang="en-US" dirty="0" smtClean="0">
                <a:solidFill>
                  <a:schemeClr val="tx2"/>
                </a:solidFill>
              </a:rPr>
              <a:t>Discussion about sustaining &amp; spreading (15 </a:t>
            </a:r>
            <a:r>
              <a:rPr lang="en-US" altLang="en-US" dirty="0" err="1" smtClean="0">
                <a:solidFill>
                  <a:schemeClr val="tx2"/>
                </a:solidFill>
              </a:rPr>
              <a:t>mins</a:t>
            </a:r>
            <a:r>
              <a:rPr lang="en-US" altLang="en-US" dirty="0" smtClean="0">
                <a:solidFill>
                  <a:schemeClr val="tx2"/>
                </a:solidFill>
              </a:rPr>
              <a:t>)</a:t>
            </a:r>
          </a:p>
          <a:p>
            <a:pPr>
              <a:defRPr/>
            </a:pPr>
            <a:r>
              <a:rPr lang="en-US" altLang="en-US" dirty="0" smtClean="0">
                <a:solidFill>
                  <a:schemeClr val="tx2"/>
                </a:solidFill>
              </a:rPr>
              <a:t>Upcoming presentations (15 </a:t>
            </a:r>
            <a:r>
              <a:rPr lang="en-US" altLang="en-US" dirty="0" err="1" smtClean="0">
                <a:solidFill>
                  <a:schemeClr val="tx2"/>
                </a:solidFill>
              </a:rPr>
              <a:t>mins</a:t>
            </a:r>
            <a:r>
              <a:rPr lang="en-US" altLang="en-US" dirty="0" smtClean="0">
                <a:solidFill>
                  <a:schemeClr val="tx2"/>
                </a:solidFill>
              </a:rPr>
              <a:t>)</a:t>
            </a:r>
          </a:p>
          <a:p>
            <a:pPr>
              <a:defRPr/>
            </a:pPr>
            <a:r>
              <a:rPr lang="en-US" altLang="en-US" dirty="0" smtClean="0">
                <a:solidFill>
                  <a:schemeClr val="tx2"/>
                </a:solidFill>
              </a:rPr>
              <a:t>Summary and take-home points (5 </a:t>
            </a:r>
            <a:r>
              <a:rPr lang="en-US" altLang="en-US" dirty="0" err="1" smtClean="0">
                <a:solidFill>
                  <a:schemeClr val="tx2"/>
                </a:solidFill>
              </a:rPr>
              <a:t>mins</a:t>
            </a:r>
            <a:r>
              <a:rPr lang="en-US" altLang="en-US" dirty="0" smtClean="0">
                <a:solidFill>
                  <a:schemeClr val="tx2"/>
                </a:solidFill>
              </a:rPr>
              <a:t>)</a:t>
            </a:r>
          </a:p>
          <a:p>
            <a:pPr>
              <a:defRPr/>
            </a:pPr>
            <a:r>
              <a:rPr lang="en-US" altLang="en-US" dirty="0" smtClean="0">
                <a:solidFill>
                  <a:schemeClr val="tx2"/>
                </a:solidFill>
              </a:rPr>
              <a:t>Break (5 </a:t>
            </a:r>
            <a:r>
              <a:rPr lang="en-US" altLang="en-US" dirty="0" err="1" smtClean="0">
                <a:solidFill>
                  <a:schemeClr val="tx2"/>
                </a:solidFill>
              </a:rPr>
              <a:t>mins</a:t>
            </a:r>
            <a:r>
              <a:rPr lang="en-US" altLang="en-US" dirty="0" smtClean="0">
                <a:solidFill>
                  <a:schemeClr val="tx2"/>
                </a:solidFill>
              </a:rPr>
              <a:t>)</a:t>
            </a:r>
          </a:p>
          <a:p>
            <a:pPr>
              <a:defRPr/>
            </a:pPr>
            <a:r>
              <a:rPr lang="en-US" altLang="en-US" dirty="0" smtClean="0">
                <a:solidFill>
                  <a:schemeClr val="tx2"/>
                </a:solidFill>
              </a:rPr>
              <a:t>Breakout rooms in project teams (30 </a:t>
            </a:r>
            <a:r>
              <a:rPr lang="en-US" altLang="en-US" dirty="0" err="1" smtClean="0">
                <a:solidFill>
                  <a:schemeClr val="tx2"/>
                </a:solidFill>
              </a:rPr>
              <a:t>mins</a:t>
            </a:r>
            <a:r>
              <a:rPr lang="en-US" altLang="en-US" dirty="0" smtClean="0">
                <a:solidFill>
                  <a:schemeClr val="tx2"/>
                </a:solidFill>
              </a:rPr>
              <a:t>)</a:t>
            </a: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4</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60021614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5262979"/>
          </a:xfrm>
          <a:prstGeom prst="rect">
            <a:avLst/>
          </a:prstGeom>
        </p:spPr>
        <p:txBody>
          <a:bodyPr wrap="square">
            <a:spAutoFit/>
          </a:bodyPr>
          <a:lstStyle/>
          <a:p>
            <a:pPr marL="742950" lvl="1" indent="-285750">
              <a:buFont typeface="Arial" panose="020B0604020202020204" pitchFamily="34" charset="0"/>
              <a:buChar char="•"/>
              <a:defRPr/>
            </a:pPr>
            <a:r>
              <a:rPr lang="en-US" sz="2400" i="1" dirty="0" smtClean="0">
                <a:solidFill>
                  <a:schemeClr val="bg1"/>
                </a:solidFill>
              </a:rPr>
              <a:t>An </a:t>
            </a:r>
            <a:r>
              <a:rPr lang="en-US" sz="2400" i="1" dirty="0">
                <a:solidFill>
                  <a:schemeClr val="bg1"/>
                </a:solidFill>
              </a:rPr>
              <a:t>overview of Quality Improvement (10/10/24)</a:t>
            </a:r>
          </a:p>
          <a:p>
            <a:pPr marL="742950" lvl="1" indent="-285750">
              <a:buFont typeface="Arial" panose="020B0604020202020204" pitchFamily="34" charset="0"/>
              <a:buChar char="•"/>
              <a:defRPr/>
            </a:pPr>
            <a:r>
              <a:rPr lang="en-US" sz="2400" i="1" dirty="0" smtClean="0">
                <a:solidFill>
                  <a:schemeClr val="bg1"/>
                </a:solidFill>
              </a:rPr>
              <a:t>Care </a:t>
            </a:r>
            <a:r>
              <a:rPr lang="en-US" sz="2400" i="1" dirty="0">
                <a:solidFill>
                  <a:schemeClr val="bg1"/>
                </a:solidFill>
              </a:rPr>
              <a:t>Observations &amp; Stakeholder Considerations (10/24/24)</a:t>
            </a:r>
          </a:p>
          <a:p>
            <a:pPr marL="742950" lvl="1" indent="-285750">
              <a:buFont typeface="Arial" panose="020B0604020202020204" pitchFamily="34" charset="0"/>
              <a:buChar char="•"/>
              <a:defRPr/>
            </a:pPr>
            <a:r>
              <a:rPr lang="en-US" sz="2400" i="1" dirty="0" smtClean="0">
                <a:solidFill>
                  <a:schemeClr val="bg1"/>
                </a:solidFill>
              </a:rPr>
              <a:t>Organizing </a:t>
            </a:r>
            <a:r>
              <a:rPr lang="en-US" sz="2400" i="1" dirty="0">
                <a:solidFill>
                  <a:schemeClr val="bg1"/>
                </a:solidFill>
              </a:rPr>
              <a:t>your Improvement Project (11/14/24)</a:t>
            </a:r>
          </a:p>
          <a:p>
            <a:pPr marL="742950" lvl="1" indent="-285750">
              <a:buFont typeface="Arial" panose="020B0604020202020204" pitchFamily="34" charset="0"/>
              <a:buChar char="•"/>
              <a:defRPr/>
            </a:pPr>
            <a:r>
              <a:rPr lang="en-US" sz="2400" i="1" dirty="0" smtClean="0">
                <a:solidFill>
                  <a:schemeClr val="bg1"/>
                </a:solidFill>
              </a:rPr>
              <a:t>Global </a:t>
            </a:r>
            <a:r>
              <a:rPr lang="en-US" sz="2400" i="1" dirty="0">
                <a:solidFill>
                  <a:schemeClr val="bg1"/>
                </a:solidFill>
              </a:rPr>
              <a:t>Aim and Fishbone Diagram (12/12/24)</a:t>
            </a:r>
          </a:p>
          <a:p>
            <a:pPr marL="742950" lvl="1" indent="-285750">
              <a:buFont typeface="Arial" panose="020B0604020202020204" pitchFamily="34" charset="0"/>
              <a:buChar char="•"/>
              <a:defRPr/>
            </a:pPr>
            <a:r>
              <a:rPr lang="en-US" sz="2400" i="1" dirty="0" smtClean="0">
                <a:solidFill>
                  <a:schemeClr val="bg1"/>
                </a:solidFill>
              </a:rPr>
              <a:t>Process </a:t>
            </a:r>
            <a:r>
              <a:rPr lang="en-US" sz="2400" i="1" dirty="0">
                <a:solidFill>
                  <a:schemeClr val="bg1"/>
                </a:solidFill>
              </a:rPr>
              <a:t>Mapping (Flowcharts) (1/9/25)</a:t>
            </a:r>
          </a:p>
          <a:p>
            <a:pPr marL="742950" lvl="1" indent="-285750">
              <a:buFont typeface="Arial" panose="020B0604020202020204" pitchFamily="34" charset="0"/>
              <a:buChar char="•"/>
              <a:defRPr/>
            </a:pPr>
            <a:r>
              <a:rPr lang="en-US" sz="2400" i="1" dirty="0" smtClean="0">
                <a:solidFill>
                  <a:schemeClr val="bg1"/>
                </a:solidFill>
              </a:rPr>
              <a:t>Measurement </a:t>
            </a:r>
            <a:r>
              <a:rPr lang="en-US" sz="2400" i="1" dirty="0">
                <a:solidFill>
                  <a:schemeClr val="bg1"/>
                </a:solidFill>
              </a:rPr>
              <a:t>to Inform Change (1/23/25 &amp; 1/30/25)</a:t>
            </a:r>
          </a:p>
          <a:p>
            <a:pPr marL="742950" lvl="1" indent="-285750">
              <a:buFont typeface="Arial" panose="020B0604020202020204" pitchFamily="34" charset="0"/>
              <a:buChar char="•"/>
              <a:defRPr/>
            </a:pPr>
            <a:r>
              <a:rPr lang="en-US" sz="2400" i="1" dirty="0" smtClean="0">
                <a:solidFill>
                  <a:schemeClr val="bg1"/>
                </a:solidFill>
              </a:rPr>
              <a:t>An </a:t>
            </a:r>
            <a:r>
              <a:rPr lang="en-US" sz="2400" i="1" dirty="0">
                <a:solidFill>
                  <a:schemeClr val="bg1"/>
                </a:solidFill>
              </a:rPr>
              <a:t>Approach to Testing a Change (2/13/25)</a:t>
            </a:r>
          </a:p>
          <a:p>
            <a:pPr marL="742950" lvl="1" indent="-285750">
              <a:buFont typeface="Arial" panose="020B0604020202020204" pitchFamily="34" charset="0"/>
              <a:buChar char="•"/>
              <a:defRPr/>
            </a:pPr>
            <a:r>
              <a:rPr lang="en-US" sz="2400" i="1" dirty="0" smtClean="0">
                <a:solidFill>
                  <a:schemeClr val="bg1"/>
                </a:solidFill>
              </a:rPr>
              <a:t>Communication </a:t>
            </a:r>
            <a:r>
              <a:rPr lang="en-US" sz="2400" i="1" dirty="0">
                <a:solidFill>
                  <a:schemeClr val="bg1"/>
                </a:solidFill>
              </a:rPr>
              <a:t>about your Improvement Effort (2/27/25)</a:t>
            </a:r>
          </a:p>
          <a:p>
            <a:pPr marL="742950" lvl="1" indent="-285750">
              <a:buFont typeface="Arial" panose="020B0604020202020204" pitchFamily="34" charset="0"/>
              <a:buChar char="•"/>
              <a:defRPr/>
            </a:pPr>
            <a:r>
              <a:rPr lang="en-US" sz="2400" i="1" dirty="0" smtClean="0">
                <a:solidFill>
                  <a:schemeClr val="bg1"/>
                </a:solidFill>
              </a:rPr>
              <a:t>Stakeholder </a:t>
            </a:r>
            <a:r>
              <a:rPr lang="en-US" sz="2400" i="1" dirty="0">
                <a:solidFill>
                  <a:schemeClr val="bg1"/>
                </a:solidFill>
              </a:rPr>
              <a:t>Analysis &amp; Conflict Management (3/13/25)</a:t>
            </a:r>
          </a:p>
          <a:p>
            <a:pPr marL="742950" lvl="1" indent="-285750">
              <a:buFont typeface="Arial" panose="020B0604020202020204" pitchFamily="34" charset="0"/>
              <a:buChar char="•"/>
              <a:defRPr/>
            </a:pPr>
            <a:r>
              <a:rPr lang="en-US" sz="2400" i="1" dirty="0" smtClean="0">
                <a:solidFill>
                  <a:schemeClr val="bg1"/>
                </a:solidFill>
              </a:rPr>
              <a:t>Managing </a:t>
            </a:r>
            <a:r>
              <a:rPr lang="en-US" sz="2400" i="1" dirty="0">
                <a:solidFill>
                  <a:schemeClr val="bg1"/>
                </a:solidFill>
              </a:rPr>
              <a:t>Up and Gaining Leadership Buy-In (3/27/25)</a:t>
            </a:r>
          </a:p>
          <a:p>
            <a:pPr marL="742950" lvl="1" indent="-285750">
              <a:buFont typeface="Arial" panose="020B0604020202020204" pitchFamily="34" charset="0"/>
              <a:buChar char="•"/>
              <a:defRPr/>
            </a:pPr>
            <a:r>
              <a:rPr lang="en-US" sz="2400" i="1" dirty="0" smtClean="0">
                <a:solidFill>
                  <a:schemeClr val="bg1"/>
                </a:solidFill>
              </a:rPr>
              <a:t>Negotiation </a:t>
            </a:r>
            <a:r>
              <a:rPr lang="en-US" sz="2400" i="1" dirty="0">
                <a:solidFill>
                  <a:schemeClr val="bg1"/>
                </a:solidFill>
              </a:rPr>
              <a:t>(4/10/25)</a:t>
            </a:r>
          </a:p>
          <a:p>
            <a:pPr marL="742950" lvl="1" indent="-285750">
              <a:buFont typeface="Arial" panose="020B0604020202020204" pitchFamily="34" charset="0"/>
              <a:buChar char="•"/>
              <a:defRPr/>
            </a:pPr>
            <a:r>
              <a:rPr lang="en-US" sz="2400" i="1" dirty="0" smtClean="0">
                <a:solidFill>
                  <a:schemeClr val="bg1"/>
                </a:solidFill>
              </a:rPr>
              <a:t>Negotiation </a:t>
            </a:r>
            <a:r>
              <a:rPr lang="en-US" sz="2400" i="1" dirty="0">
                <a:solidFill>
                  <a:schemeClr val="bg1"/>
                </a:solidFill>
              </a:rPr>
              <a:t>and More About Cycles of Change (4/24/25)</a:t>
            </a:r>
          </a:p>
          <a:p>
            <a:pPr marL="742950" lvl="1" indent="-285750">
              <a:buFont typeface="Arial" panose="020B0604020202020204" pitchFamily="34" charset="0"/>
              <a:buChar char="•"/>
              <a:defRPr/>
            </a:pPr>
            <a:r>
              <a:rPr lang="en-US" sz="2400" b="1" dirty="0" smtClean="0">
                <a:solidFill>
                  <a:schemeClr val="tx2"/>
                </a:solidFill>
              </a:rPr>
              <a:t>Sustaining </a:t>
            </a:r>
            <a:r>
              <a:rPr lang="en-US" sz="2400" b="1" dirty="0">
                <a:solidFill>
                  <a:schemeClr val="tx2"/>
                </a:solidFill>
              </a:rPr>
              <a:t>your Improvement Effort (5/8/25)</a:t>
            </a:r>
          </a:p>
          <a:p>
            <a:pPr marL="742950" lvl="1" indent="-285750">
              <a:buFont typeface="Arial" panose="020B0604020202020204" pitchFamily="34" charset="0"/>
              <a:buChar char="•"/>
              <a:defRPr/>
            </a:pPr>
            <a:r>
              <a:rPr lang="en-US" sz="2400" dirty="0" smtClean="0">
                <a:solidFill>
                  <a:schemeClr val="tx2"/>
                </a:solidFill>
              </a:rPr>
              <a:t>Resident </a:t>
            </a:r>
            <a:r>
              <a:rPr lang="en-US" sz="2400" dirty="0">
                <a:solidFill>
                  <a:schemeClr val="tx2"/>
                </a:solidFill>
              </a:rPr>
              <a:t>Presentations (5/22/25, 6/12/25, 6/26/25)</a:t>
            </a:r>
          </a:p>
        </p:txBody>
      </p:sp>
      <p:sp>
        <p:nvSpPr>
          <p:cNvPr id="4" name="TextBox 3"/>
          <p:cNvSpPr txBox="1"/>
          <p:nvPr/>
        </p:nvSpPr>
        <p:spPr>
          <a:xfrm>
            <a:off x="809966" y="609600"/>
            <a:ext cx="7315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Calibri"/>
                <a:ea typeface="+mn-ea"/>
                <a:cs typeface="+mn-cs"/>
              </a:rPr>
              <a:t>Curriculum Plan</a:t>
            </a:r>
            <a:endParaRPr kumimoji="0" lang="en-US" sz="4000" b="1"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1187658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solidFill>
                  <a:schemeClr val="tx2"/>
                </a:solidFill>
              </a:rPr>
              <a:t>Sustaining and Spreading Improvement Efforts</a:t>
            </a:r>
          </a:p>
        </p:txBody>
      </p:sp>
      <p:sp>
        <p:nvSpPr>
          <p:cNvPr id="41987" name="Rectangle 3"/>
          <p:cNvSpPr>
            <a:spLocks noGrp="1" noChangeArrowheads="1"/>
          </p:cNvSpPr>
          <p:nvPr>
            <p:ph type="subTitle" idx="1"/>
          </p:nvPr>
        </p:nvSpPr>
        <p:spPr>
          <a:xfrm>
            <a:off x="526093" y="3805125"/>
            <a:ext cx="8116866" cy="1429272"/>
          </a:xfrm>
        </p:spPr>
        <p:txBody>
          <a:bodyPr/>
          <a:lstStyle/>
          <a:p>
            <a:r>
              <a:rPr lang="en-US" altLang="en-US" b="1" dirty="0" smtClean="0">
                <a:solidFill>
                  <a:srgbClr val="00B050"/>
                </a:solidFill>
              </a:rPr>
              <a:t>Sustaining Cycles (SDSA)</a:t>
            </a:r>
          </a:p>
          <a:p>
            <a:r>
              <a:rPr lang="en-US" altLang="en-US" b="1" dirty="0" smtClean="0">
                <a:solidFill>
                  <a:srgbClr val="00B050"/>
                </a:solidFill>
              </a:rPr>
              <a:t>Playbooks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6</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749012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62000"/>
            <a:ext cx="9144000" cy="769441"/>
          </a:xfrm>
          <a:prstGeom prst="rect">
            <a:avLst/>
          </a:prstGeom>
          <a:noFill/>
        </p:spPr>
        <p:txBody>
          <a:bodyPr wrap="square" rtlCol="0">
            <a:spAutoFit/>
          </a:bodyPr>
          <a:lstStyle/>
          <a:p>
            <a:pPr algn="ctr"/>
            <a:r>
              <a:rPr lang="en-US" sz="4400" b="1" dirty="0" smtClean="0"/>
              <a:t>Journey of Typical QI Effort</a:t>
            </a:r>
            <a:endParaRPr lang="en-US" sz="4400" b="1"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21" y="1600200"/>
            <a:ext cx="9023879" cy="4820976"/>
          </a:xfrm>
          <a:prstGeom prst="rect">
            <a:avLst/>
          </a:prstGeom>
          <a:solidFill>
            <a:schemeClr val="bg1"/>
          </a:solidFill>
          <a:ln>
            <a:noFill/>
          </a:ln>
          <a:effectLst/>
          <a:extLst/>
        </p:spPr>
      </p:pic>
    </p:spTree>
    <p:extLst>
      <p:ext uri="{BB962C8B-B14F-4D97-AF65-F5344CB8AC3E}">
        <p14:creationId xmlns:p14="http://schemas.microsoft.com/office/powerpoint/2010/main" val="386429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0" y="1799630"/>
          <a:ext cx="901065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3266480"/>
            <a:ext cx="2381250" cy="646331"/>
          </a:xfrm>
          <a:prstGeom prst="rect">
            <a:avLst/>
          </a:prstGeom>
          <a:noFill/>
        </p:spPr>
        <p:txBody>
          <a:bodyPr wrap="square" rtlCol="0">
            <a:spAutoFit/>
          </a:bodyPr>
          <a:lstStyle/>
          <a:p>
            <a:pPr algn="ctr"/>
            <a:r>
              <a:rPr lang="en-US" sz="3600" b="1" dirty="0" smtClean="0">
                <a:solidFill>
                  <a:schemeClr val="accent6">
                    <a:lumMod val="75000"/>
                  </a:schemeClr>
                </a:solidFill>
              </a:rPr>
              <a:t>QI Tools</a:t>
            </a:r>
            <a:endParaRPr lang="en-US" sz="3600" b="1" dirty="0">
              <a:solidFill>
                <a:schemeClr val="accent6">
                  <a:lumMod val="75000"/>
                </a:schemeClr>
              </a:solidFill>
            </a:endParaRPr>
          </a:p>
        </p:txBody>
      </p:sp>
      <p:sp>
        <p:nvSpPr>
          <p:cNvPr id="6" name="TextBox 5"/>
          <p:cNvSpPr txBox="1"/>
          <p:nvPr/>
        </p:nvSpPr>
        <p:spPr>
          <a:xfrm>
            <a:off x="2857500" y="2274511"/>
            <a:ext cx="3009900" cy="954107"/>
          </a:xfrm>
          <a:prstGeom prst="rect">
            <a:avLst/>
          </a:prstGeom>
          <a:noFill/>
        </p:spPr>
        <p:txBody>
          <a:bodyPr wrap="square" rtlCol="0">
            <a:spAutoFit/>
          </a:bodyPr>
          <a:lstStyle/>
          <a:p>
            <a:pPr algn="ctr"/>
            <a:r>
              <a:rPr lang="en-US" sz="2800" b="1" dirty="0" smtClean="0">
                <a:solidFill>
                  <a:srgbClr val="FFFF00"/>
                </a:solidFill>
              </a:rPr>
              <a:t>Communication / Documentation</a:t>
            </a:r>
            <a:endParaRPr lang="en-US" sz="2800" b="1" dirty="0">
              <a:solidFill>
                <a:srgbClr val="FFFF00"/>
              </a:solidFill>
            </a:endParaRPr>
          </a:p>
        </p:txBody>
      </p:sp>
      <p:sp>
        <p:nvSpPr>
          <p:cNvPr id="7" name="TextBox 6"/>
          <p:cNvSpPr txBox="1"/>
          <p:nvPr/>
        </p:nvSpPr>
        <p:spPr>
          <a:xfrm>
            <a:off x="6305550" y="1798261"/>
            <a:ext cx="2381250" cy="646331"/>
          </a:xfrm>
          <a:prstGeom prst="rect">
            <a:avLst/>
          </a:prstGeom>
          <a:noFill/>
        </p:spPr>
        <p:txBody>
          <a:bodyPr wrap="square" rtlCol="0">
            <a:spAutoFit/>
          </a:bodyPr>
          <a:lstStyle/>
          <a:p>
            <a:pPr algn="ctr"/>
            <a:r>
              <a:rPr lang="en-US" sz="3600" b="1" dirty="0" smtClean="0">
                <a:solidFill>
                  <a:schemeClr val="accent3">
                    <a:lumMod val="50000"/>
                  </a:schemeClr>
                </a:solidFill>
              </a:rPr>
              <a:t>Leadership</a:t>
            </a:r>
            <a:endParaRPr lang="en-US" sz="3600" b="1" dirty="0">
              <a:solidFill>
                <a:schemeClr val="accent3">
                  <a:lumMod val="50000"/>
                </a:schemeClr>
              </a:solidFill>
            </a:endParaRPr>
          </a:p>
        </p:txBody>
      </p:sp>
      <p:sp>
        <p:nvSpPr>
          <p:cNvPr id="5" name="TextBox 4"/>
          <p:cNvSpPr txBox="1"/>
          <p:nvPr/>
        </p:nvSpPr>
        <p:spPr>
          <a:xfrm>
            <a:off x="6496050" y="2808595"/>
            <a:ext cx="2514600" cy="2585323"/>
          </a:xfrm>
          <a:prstGeom prst="rect">
            <a:avLst/>
          </a:prstGeom>
          <a:noFill/>
        </p:spPr>
        <p:txBody>
          <a:bodyPr wrap="square" rtlCol="0">
            <a:spAutoFit/>
          </a:bodyPr>
          <a:lstStyle/>
          <a:p>
            <a:r>
              <a:rPr lang="en-US" dirty="0" smtClean="0"/>
              <a:t>Buy-In</a:t>
            </a:r>
          </a:p>
          <a:p>
            <a:r>
              <a:rPr lang="en-US" dirty="0" smtClean="0"/>
              <a:t>Open Communication</a:t>
            </a:r>
          </a:p>
          <a:p>
            <a:r>
              <a:rPr lang="en-US" dirty="0" smtClean="0"/>
              <a:t>Staff feels comfortable sharing</a:t>
            </a:r>
          </a:p>
          <a:p>
            <a:r>
              <a:rPr lang="en-US" dirty="0" smtClean="0"/>
              <a:t>Support</a:t>
            </a:r>
          </a:p>
          <a:p>
            <a:r>
              <a:rPr lang="en-US" dirty="0" smtClean="0"/>
              <a:t>All points can be accounted; staff, procedures, equipment, systems, software</a:t>
            </a:r>
            <a:endParaRPr lang="en-US" dirty="0"/>
          </a:p>
        </p:txBody>
      </p:sp>
      <p:sp>
        <p:nvSpPr>
          <p:cNvPr id="8" name="TextBox 7"/>
          <p:cNvSpPr txBox="1"/>
          <p:nvPr/>
        </p:nvSpPr>
        <p:spPr>
          <a:xfrm>
            <a:off x="0" y="876300"/>
            <a:ext cx="9144000" cy="769441"/>
          </a:xfrm>
          <a:prstGeom prst="rect">
            <a:avLst/>
          </a:prstGeom>
          <a:noFill/>
        </p:spPr>
        <p:txBody>
          <a:bodyPr wrap="square" rtlCol="0">
            <a:spAutoFit/>
          </a:bodyPr>
          <a:lstStyle/>
          <a:p>
            <a:pPr algn="ctr"/>
            <a:r>
              <a:rPr lang="en-US" sz="4400" b="1" dirty="0" smtClean="0"/>
              <a:t>Building Sustainability</a:t>
            </a:r>
            <a:endParaRPr lang="en-US" sz="4400" b="1" dirty="0"/>
          </a:p>
        </p:txBody>
      </p:sp>
    </p:spTree>
    <p:extLst>
      <p:ext uri="{BB962C8B-B14F-4D97-AF65-F5344CB8AC3E}">
        <p14:creationId xmlns:p14="http://schemas.microsoft.com/office/powerpoint/2010/main" val="368780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4162425" y="3267075"/>
            <a:ext cx="952500" cy="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4060032" y="3267075"/>
            <a:ext cx="938212" cy="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graphicFrame>
        <p:nvGraphicFramePr>
          <p:cNvPr id="8" name="Diagram 7"/>
          <p:cNvGraphicFramePr/>
          <p:nvPr>
            <p:extLst/>
          </p:nvPr>
        </p:nvGraphicFramePr>
        <p:xfrm>
          <a:off x="-876300" y="1346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nvPr>
        </p:nvGraphicFramePr>
        <p:xfrm>
          <a:off x="3962400" y="13462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extBox 13"/>
          <p:cNvSpPr txBox="1"/>
          <p:nvPr/>
        </p:nvSpPr>
        <p:spPr>
          <a:xfrm>
            <a:off x="152400" y="5238750"/>
            <a:ext cx="4010025" cy="584775"/>
          </a:xfrm>
          <a:prstGeom prst="rect">
            <a:avLst/>
          </a:prstGeom>
          <a:noFill/>
        </p:spPr>
        <p:txBody>
          <a:bodyPr wrap="square" rtlCol="0">
            <a:spAutoFit/>
          </a:bodyPr>
          <a:lstStyle/>
          <a:p>
            <a:pPr algn="ctr"/>
            <a:r>
              <a:rPr lang="en-US" sz="3200" b="1" dirty="0" smtClean="0">
                <a:solidFill>
                  <a:schemeClr val="tx2">
                    <a:lumMod val="75000"/>
                  </a:schemeClr>
                </a:solidFill>
              </a:rPr>
              <a:t>Experiment</a:t>
            </a:r>
            <a:endParaRPr lang="en-US" sz="3200" b="1" dirty="0">
              <a:solidFill>
                <a:schemeClr val="tx2">
                  <a:lumMod val="75000"/>
                </a:schemeClr>
              </a:solidFill>
            </a:endParaRPr>
          </a:p>
        </p:txBody>
      </p:sp>
      <p:sp>
        <p:nvSpPr>
          <p:cNvPr id="15" name="TextBox 14"/>
          <p:cNvSpPr txBox="1"/>
          <p:nvPr/>
        </p:nvSpPr>
        <p:spPr>
          <a:xfrm>
            <a:off x="4998244" y="5238750"/>
            <a:ext cx="4010025" cy="584775"/>
          </a:xfrm>
          <a:prstGeom prst="rect">
            <a:avLst/>
          </a:prstGeom>
          <a:noFill/>
        </p:spPr>
        <p:txBody>
          <a:bodyPr wrap="square" rtlCol="0">
            <a:spAutoFit/>
          </a:bodyPr>
          <a:lstStyle/>
          <a:p>
            <a:pPr algn="ctr"/>
            <a:r>
              <a:rPr lang="en-US" sz="3200" b="1" dirty="0" smtClean="0">
                <a:solidFill>
                  <a:schemeClr val="tx2">
                    <a:lumMod val="75000"/>
                  </a:schemeClr>
                </a:solidFill>
              </a:rPr>
              <a:t>Standardize</a:t>
            </a:r>
            <a:endParaRPr lang="en-US" sz="3200" b="1" dirty="0">
              <a:solidFill>
                <a:schemeClr val="tx2">
                  <a:lumMod val="75000"/>
                </a:schemeClr>
              </a:solidFill>
            </a:endParaRPr>
          </a:p>
        </p:txBody>
      </p:sp>
    </p:spTree>
    <p:extLst>
      <p:ext uri="{BB962C8B-B14F-4D97-AF65-F5344CB8AC3E}">
        <p14:creationId xmlns:p14="http://schemas.microsoft.com/office/powerpoint/2010/main" val="3762287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C_WI_PPTtemp_Option2_R0524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CHC_WI_PPTtemp_Option2_R052416</Template>
  <TotalTime>29900</TotalTime>
  <Words>1506</Words>
  <Application>Microsoft Office PowerPoint</Application>
  <PresentationFormat>On-screen Show (4:3)</PresentationFormat>
  <Paragraphs>279</Paragraphs>
  <Slides>35</Slides>
  <Notes>29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MS PGothic</vt:lpstr>
      <vt:lpstr>Aharoni</vt:lpstr>
      <vt:lpstr>Arial</vt:lpstr>
      <vt:lpstr>Arial Rounded MT Bold</vt:lpstr>
      <vt:lpstr>Calibri</vt:lpstr>
      <vt:lpstr>Calibri Light</vt:lpstr>
      <vt:lpstr>Times New Roman</vt:lpstr>
      <vt:lpstr>Verdana</vt:lpstr>
      <vt:lpstr>Wingdings</vt:lpstr>
      <vt:lpstr>CHC_WI_PPTtemp_Option2_R052416</vt:lpstr>
      <vt:lpstr>Document</vt:lpstr>
      <vt:lpstr>PowerPoint Presentation</vt:lpstr>
      <vt:lpstr>Session Goals</vt:lpstr>
      <vt:lpstr>Roles</vt:lpstr>
      <vt:lpstr>Agenda</vt:lpstr>
      <vt:lpstr>PowerPoint Presentation</vt:lpstr>
      <vt:lpstr>Sustaining and Spreading Improvement Efforts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Nuggets from Sarah</vt:lpstr>
      <vt:lpstr>For Your Team’s Presentation</vt:lpstr>
      <vt:lpstr>Discussion</vt:lpstr>
      <vt:lpstr>What haven’t we figured out yet?</vt:lpstr>
      <vt:lpstr>Poll Questions</vt:lpstr>
      <vt:lpstr>PowerPoint Presentation</vt:lpstr>
      <vt:lpstr>PowerPoint Presentation</vt:lpstr>
      <vt:lpstr>Assignment for Next Session</vt:lpstr>
      <vt:lpstr>Final Session Format</vt:lpstr>
      <vt:lpstr>Take-home Thoughts</vt:lpstr>
      <vt:lpstr>Reference</vt:lpstr>
      <vt:lpstr>Break!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Feeney, Patti</dc:creator>
  <cp:lastModifiedBy>Splaine, Mark</cp:lastModifiedBy>
  <cp:revision>262</cp:revision>
  <dcterms:created xsi:type="dcterms:W3CDTF">2016-09-01T16:53:39Z</dcterms:created>
  <dcterms:modified xsi:type="dcterms:W3CDTF">2025-05-06T20:17:55Z</dcterms:modified>
</cp:coreProperties>
</file>