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"/>
  </p:notes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8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7FE6B0-CED1-4803-8C28-93FDAA8E0EED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51613-DCC0-4976-9DC0-9A74BE41F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104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Victoria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84F7C2-655D-47C5-A565-6CEB872A607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8446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Victoria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55AD2B-BBD0-4F3B-A674-628ECF94403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60324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Victoria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55AD2B-BBD0-4F3B-A674-628ECF94403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5091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Victoria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55AD2B-BBD0-4F3B-A674-628ECF94403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4761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0ED50-1205-44E0-8EDC-2CFA13090B68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095D-4966-4601-B1D9-A662570E4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935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0ED50-1205-44E0-8EDC-2CFA13090B68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095D-4966-4601-B1D9-A662570E4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944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0ED50-1205-44E0-8EDC-2CFA13090B68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095D-4966-4601-B1D9-A662570E4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104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2FDC-364D-EE4B-9FD3-2EB340C5D115}" type="datetimeFigureOut"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BF3F-38DB-EB46-869C-246BD384E5D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441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2FDC-364D-EE4B-9FD3-2EB340C5D115}" type="datetimeFigureOut"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BF3F-38DB-EB46-869C-246BD384E5D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0813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2FDC-364D-EE4B-9FD3-2EB340C5D115}" type="datetimeFigureOut"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BF3F-38DB-EB46-869C-246BD384E5D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6397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2FDC-364D-EE4B-9FD3-2EB340C5D115}" type="datetimeFigureOut">
              <a:t>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BF3F-38DB-EB46-869C-246BD384E5D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9091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2FDC-364D-EE4B-9FD3-2EB340C5D115}" type="datetimeFigureOut">
              <a:t>2/27/2023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BF3F-38DB-EB46-869C-246BD384E5D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8041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2FDC-364D-EE4B-9FD3-2EB340C5D115}" type="datetimeFigureOut">
              <a:t>2/27/2023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BF3F-38DB-EB46-869C-246BD384E5D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4471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2FDC-364D-EE4B-9FD3-2EB340C5D115}" type="datetimeFigureOut">
              <a:t>2/27/2023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BF3F-38DB-EB46-869C-246BD384E5D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662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2FDC-364D-EE4B-9FD3-2EB340C5D115}" type="datetimeFigureOut">
              <a:t>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BF3F-38DB-EB46-869C-246BD384E5D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688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0ED50-1205-44E0-8EDC-2CFA13090B68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095D-4966-4601-B1D9-A662570E4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8412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2FDC-364D-EE4B-9FD3-2EB340C5D115}" type="datetimeFigureOut">
              <a:t>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BF3F-38DB-EB46-869C-246BD384E5D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4187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2FDC-364D-EE4B-9FD3-2EB340C5D115}" type="datetimeFigureOut"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BF3F-38DB-EB46-869C-246BD384E5D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4997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C2FDC-364D-EE4B-9FD3-2EB340C5D115}" type="datetimeFigureOut"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BF3F-38DB-EB46-869C-246BD384E5D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6827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61249" y="1411555"/>
            <a:ext cx="11367911" cy="4525963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/>
            </a:lvl1pPr>
            <a:lvl2pPr marL="742950" indent="-285750">
              <a:buFont typeface="Wingdings" panose="05000000000000000000" pitchFamily="2" charset="2"/>
              <a:buChar char="§"/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361249" y="702727"/>
            <a:ext cx="11367911" cy="685800"/>
          </a:xfrm>
          <a:prstGeom prst="rect">
            <a:avLst/>
          </a:prstGeom>
        </p:spPr>
        <p:txBody>
          <a:bodyPr/>
          <a:lstStyle>
            <a:lvl1pPr algn="ctr">
              <a:defRPr sz="2800" b="1"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4331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246" y="1411553"/>
            <a:ext cx="11367911" cy="4525963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553177" y="6611408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 sz="1000" b="1" smtClean="0">
                <a:solidFill>
                  <a:schemeClr val="bg1"/>
                </a:solidFill>
                <a:latin typeface="Californian FB" pitchFamily="18" charset="0"/>
              </a:defRPr>
            </a:lvl1pPr>
          </a:lstStyle>
          <a:p>
            <a:pPr>
              <a:defRPr/>
            </a:pPr>
            <a:r>
              <a:rPr lang="en-US" dirty="0"/>
              <a:t>00/00/00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611408"/>
            <a:ext cx="914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solidFill>
                  <a:schemeClr val="bg1"/>
                </a:solidFill>
                <a:latin typeface="Californian FB" pitchFamily="18" charset="0"/>
              </a:defRPr>
            </a:lvl1pPr>
          </a:lstStyle>
          <a:p>
            <a:fld id="{9682EF0F-D720-AD4C-BD69-74845749DF25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361245" y="702727"/>
            <a:ext cx="11367911" cy="6858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1636890" y="6611939"/>
            <a:ext cx="9629423" cy="355600"/>
          </a:xfrm>
          <a:prstGeom prst="rect">
            <a:avLst/>
          </a:prstGeom>
        </p:spPr>
        <p:txBody>
          <a:bodyPr vert="horz"/>
          <a:lstStyle>
            <a:lvl1pPr algn="ctr">
              <a:defRPr sz="10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Click to edit Master footer style</a:t>
            </a:r>
          </a:p>
        </p:txBody>
      </p:sp>
    </p:spTree>
    <p:extLst>
      <p:ext uri="{BB962C8B-B14F-4D97-AF65-F5344CB8AC3E}">
        <p14:creationId xmlns:p14="http://schemas.microsoft.com/office/powerpoint/2010/main" val="4395363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61246" y="702727"/>
            <a:ext cx="11367911" cy="685800"/>
          </a:xfrm>
          <a:prstGeom prst="rect">
            <a:avLst/>
          </a:prstGeom>
        </p:spPr>
        <p:txBody>
          <a:bodyPr/>
          <a:lstStyle>
            <a:lvl1pPr algn="ctr">
              <a:defRPr sz="2800" b="1"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361247" y="1411555"/>
            <a:ext cx="11367911" cy="4525963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/>
            </a:lvl1pPr>
            <a:lvl2pPr marL="742950" indent="-285750">
              <a:buFont typeface="Wingdings" panose="05000000000000000000" pitchFamily="2" charset="2"/>
              <a:buChar char="§"/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5006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6297846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 Slide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5"/>
          <p:cNvSpPr>
            <a:spLocks noGrp="1"/>
          </p:cNvSpPr>
          <p:nvPr>
            <p:ph type="title" hasCustomPrompt="1"/>
          </p:nvPr>
        </p:nvSpPr>
        <p:spPr>
          <a:xfrm>
            <a:off x="604780" y="425002"/>
            <a:ext cx="10898107" cy="611449"/>
          </a:xfrm>
        </p:spPr>
        <p:txBody>
          <a:bodyPr anchor="b">
            <a:noAutofit/>
          </a:bodyPr>
          <a:lstStyle>
            <a:lvl1pPr>
              <a:defRPr sz="3600">
                <a:latin typeface="+mj-lt"/>
              </a:defRPr>
            </a:lvl1pPr>
          </a:lstStyle>
          <a:p>
            <a:r>
              <a:rPr lang="en-US" dirty="0"/>
              <a:t>Slide Title Here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3" y="927655"/>
            <a:ext cx="10893285" cy="47707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800" i="0">
                <a:latin typeface="+mn-lt"/>
              </a:defRPr>
            </a:lvl1pPr>
            <a:lvl2pPr marL="230187" indent="0">
              <a:lnSpc>
                <a:spcPct val="100000"/>
              </a:lnSpc>
              <a:buNone/>
              <a:defRPr i="1">
                <a:latin typeface="+mn-lt"/>
              </a:defRPr>
            </a:lvl2pPr>
            <a:lvl3pPr marL="515937" indent="0">
              <a:lnSpc>
                <a:spcPct val="100000"/>
              </a:lnSpc>
              <a:buNone/>
              <a:defRPr i="1">
                <a:latin typeface="+mn-lt"/>
              </a:defRPr>
            </a:lvl3pPr>
            <a:lvl4pPr marL="800100" indent="0">
              <a:lnSpc>
                <a:spcPct val="100000"/>
              </a:lnSpc>
              <a:buNone/>
              <a:defRPr i="1">
                <a:latin typeface="+mn-lt"/>
              </a:defRPr>
            </a:lvl4pPr>
            <a:lvl5pPr marL="1085850" indent="0">
              <a:lnSpc>
                <a:spcPct val="100000"/>
              </a:lnSpc>
              <a:buNone/>
              <a:defRPr i="1">
                <a:latin typeface="+mn-lt"/>
              </a:defRPr>
            </a:lvl5pPr>
          </a:lstStyle>
          <a:p>
            <a:pPr lvl="0"/>
            <a:r>
              <a:rPr lang="en-US" dirty="0"/>
              <a:t>Optional Subhead here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idx="1"/>
          </p:nvPr>
        </p:nvSpPr>
        <p:spPr>
          <a:xfrm>
            <a:off x="612913" y="1868557"/>
            <a:ext cx="10850220" cy="39093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6753911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0ED50-1205-44E0-8EDC-2CFA13090B68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095D-4966-4601-B1D9-A662570E4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536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0ED50-1205-44E0-8EDC-2CFA13090B68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095D-4966-4601-B1D9-A662570E4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371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0ED50-1205-44E0-8EDC-2CFA13090B68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095D-4966-4601-B1D9-A662570E4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46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0ED50-1205-44E0-8EDC-2CFA13090B68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095D-4966-4601-B1D9-A662570E4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141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0ED50-1205-44E0-8EDC-2CFA13090B68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095D-4966-4601-B1D9-A662570E4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808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0ED50-1205-44E0-8EDC-2CFA13090B68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095D-4966-4601-B1D9-A662570E4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705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0ED50-1205-44E0-8EDC-2CFA13090B68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4095D-4966-4601-B1D9-A662570E4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308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0ED50-1205-44E0-8EDC-2CFA13090B68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4095D-4966-4601-B1D9-A662570E4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898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C2FDC-364D-EE4B-9FD3-2EB340C5D115}" type="datetimeFigureOut"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3BF3F-38DB-EB46-869C-246BD384E5D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154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7779A16-415A-9145-B181-90C7EE2C2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86971"/>
            <a:ext cx="10972800" cy="724429"/>
          </a:xfrm>
        </p:spPr>
        <p:txBody>
          <a:bodyPr anchor="t"/>
          <a:lstStyle/>
          <a:p>
            <a:pPr>
              <a:lnSpc>
                <a:spcPct val="90000"/>
              </a:lnSpc>
            </a:pPr>
            <a:r>
              <a:rPr lang="en-US" b="1" spc="-30" dirty="0">
                <a:solidFill>
                  <a:srgbClr val="0E74B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Steps for Successful Survey Sample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4702C2-A368-9E43-A250-6A0426674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311400"/>
            <a:ext cx="10972800" cy="3945467"/>
          </a:xfrm>
        </p:spPr>
        <p:txBody>
          <a:bodyPr>
            <a:normAutofit/>
          </a:bodyPr>
          <a:lstStyle/>
          <a:p>
            <a:pPr marL="236538" indent="-236538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08558"/>
              </a:buClr>
            </a:pPr>
            <a:r>
              <a:rPr lang="en-US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Distribute survey to student’s academic email within one week of the student’s last day of their placement</a:t>
            </a:r>
          </a:p>
          <a:p>
            <a:pPr marL="636588" lvl="1" indent="-236538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08558"/>
              </a:buClr>
            </a:pPr>
            <a:r>
              <a:rPr lang="en-US" sz="3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CC </a:t>
            </a:r>
            <a:r>
              <a:rPr lang="en-US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Program Coordinator or Field Instructor on communication as well</a:t>
            </a:r>
          </a:p>
          <a:p>
            <a:pPr marL="236538" indent="-236538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08558"/>
              </a:buClr>
            </a:pPr>
            <a:r>
              <a:rPr lang="en-US" sz="3000" dirty="0">
                <a:latin typeface="Calibri Light" panose="020F0302020204030204" pitchFamily="34" charset="0"/>
                <a:cs typeface="Calibri Light" panose="020F0302020204030204" pitchFamily="34" charset="0"/>
              </a:rPr>
              <a:t>Follow up on any pending off-boarding items (equipment, preceptor evaluations, etc</a:t>
            </a:r>
            <a:r>
              <a:rPr lang="en-US" sz="3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.)</a:t>
            </a:r>
          </a:p>
          <a:p>
            <a:pPr marL="236538" indent="-236538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08558"/>
              </a:buClr>
            </a:pPr>
            <a:r>
              <a:rPr lang="en-US" sz="30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Ensure no double barreled questions for surveys</a:t>
            </a:r>
            <a:endParaRPr lang="en-US" sz="3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36538" indent="-236538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rgbClr val="008558"/>
              </a:buClr>
            </a:pPr>
            <a:endParaRPr lang="en-US" sz="3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1C57A9-FA56-8846-A262-C38A4576E609}"/>
              </a:ext>
            </a:extLst>
          </p:cNvPr>
          <p:cNvSpPr txBox="1"/>
          <p:nvPr/>
        </p:nvSpPr>
        <p:spPr>
          <a:xfrm>
            <a:off x="146050" y="6420149"/>
            <a:ext cx="304800" cy="23083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624103-554C-2E4E-857E-364EE110D31D}" type="slidenum">
              <a:rPr kumimoji="0" lang="en-US" sz="900" b="0" i="0" u="none" strike="noStrike" kern="0" cap="none" spc="0" normalizeH="0" baseline="0" noProof="0" dirty="0" smtClean="0">
                <a:ln>
                  <a:noFill/>
                </a:ln>
                <a:solidFill>
                  <a:srgbClr val="1B3749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0" i="0" u="none" strike="noStrike" kern="0" cap="none" spc="0" normalizeH="0" baseline="0" noProof="0" dirty="0">
              <a:ln>
                <a:noFill/>
              </a:ln>
              <a:solidFill>
                <a:srgbClr val="1B3749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732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1" y="23812"/>
            <a:ext cx="5548313" cy="6814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613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0" y="31976"/>
            <a:ext cx="6400800" cy="6792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758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00"/>
          <a:stretch/>
        </p:blipFill>
        <p:spPr bwMode="auto">
          <a:xfrm>
            <a:off x="1229194" y="947295"/>
            <a:ext cx="9933458" cy="4646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9143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HC_NTTAP_PPTTemp0921_R2" id="{EE1EE6F4-AE0B-0F43-BF17-74F63DAA5B4C}" vid="{7A07728D-0857-DF46-A40F-D141CAEEFA0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Widescreen</PresentationFormat>
  <Paragraphs>14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Californian FB</vt:lpstr>
      <vt:lpstr>Wingdings</vt:lpstr>
      <vt:lpstr>Office Theme</vt:lpstr>
      <vt:lpstr>5_Office Theme</vt:lpstr>
      <vt:lpstr>Steps for Successful Survey Sample</vt:lpstr>
      <vt:lpstr>PowerPoint Presentation</vt:lpstr>
      <vt:lpstr>PowerPoint Presentation</vt:lpstr>
      <vt:lpstr>PowerPoint Presentation</vt:lpstr>
    </vt:vector>
  </TitlesOfParts>
  <Company>CHC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Steps for Successful Survey Sample</dc:title>
  <dc:creator>Angers, Meaghan</dc:creator>
  <cp:lastModifiedBy>Angers, Meaghan</cp:lastModifiedBy>
  <cp:revision>1</cp:revision>
  <dcterms:created xsi:type="dcterms:W3CDTF">2023-02-27T21:13:13Z</dcterms:created>
  <dcterms:modified xsi:type="dcterms:W3CDTF">2023-02-27T21:13:18Z</dcterms:modified>
</cp:coreProperties>
</file>