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12"/>
  </p:notesMasterIdLst>
  <p:sldIdLst>
    <p:sldId id="474" r:id="rId4"/>
    <p:sldId id="569" r:id="rId5"/>
    <p:sldId id="477" r:id="rId6"/>
    <p:sldId id="567" r:id="rId7"/>
    <p:sldId id="563" r:id="rId8"/>
    <p:sldId id="557" r:id="rId9"/>
    <p:sldId id="555" r:id="rId10"/>
    <p:sldId id="570" r:id="rId11"/>
  </p:sldIdLst>
  <p:sldSz cx="9144000" cy="6858000" type="screen4x3"/>
  <p:notesSz cx="6858000" cy="9144000"/>
  <p:defaultTextStyle>
    <a:defPPr>
      <a:defRPr lang="en-US"/>
    </a:defPPr>
    <a:lvl1pPr marL="0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4662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09324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3985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18648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3308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27971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2634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37295" algn="l" defTabSz="45466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ha Lawless" initials="M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11" autoAdjust="0"/>
    <p:restoredTop sz="89599" autoAdjust="0"/>
  </p:normalViewPr>
  <p:slideViewPr>
    <p:cSldViewPr snapToGrid="0" snapToObjects="1">
      <p:cViewPr varScale="1">
        <p:scale>
          <a:sx n="105" d="100"/>
          <a:sy n="105" d="100"/>
        </p:scale>
        <p:origin x="15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B710A-7349-44C7-BA2A-3455870AFEF0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C7D1B-6069-47AA-A5EF-A3A9C19C73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64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662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9324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3985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18648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3308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7971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2634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7295" algn="l" defTabSz="909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0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58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A0F8-9D41-C34C-9D36-F22A7697DB9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761B-DE55-7344-BAF4-AF2A5867A2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FF348-B3D9-4D48-9047-CE76AC290D03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8/12/2025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A3348-EC9C-5F45-A82A-2C26670334C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87117094/a56e7d8a4d" TargetMode="External"/><Relationship Id="rId2" Type="http://schemas.openxmlformats.org/officeDocument/2006/relationships/hyperlink" Target="https://vimeo.com/1086883435/1d268dd3b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087117877/5f56cae81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4418226/0220a160ef" TargetMode="External"/><Relationship Id="rId2" Type="http://schemas.openxmlformats.org/officeDocument/2006/relationships/hyperlink" Target="https://vimeo.com/1094415585/b2d18adca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4420116/68aa0cb833" TargetMode="External"/><Relationship Id="rId2" Type="http://schemas.openxmlformats.org/officeDocument/2006/relationships/hyperlink" Target="https://vimeo.com/1094419296/1a27bc91f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7905547/d9bb5696c0" TargetMode="External"/><Relationship Id="rId2" Type="http://schemas.openxmlformats.org/officeDocument/2006/relationships/hyperlink" Target="https://vimeo.com/1097926742/5aa34743a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7925971/c84415c9b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meo.com/1097912979/de6c1c55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109527" y="1029808"/>
            <a:ext cx="8920173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sz="3600" b="1" kern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600" b="1" kern="0" dirty="0" smtClean="0">
                <a:solidFill>
                  <a:schemeClr val="accent1">
                    <a:lumMod val="75000"/>
                  </a:schemeClr>
                </a:solidFill>
              </a:rPr>
              <a:t>QI Project Team Presentations 2025</a:t>
            </a:r>
            <a:endParaRPr lang="en-US" altLang="en-US" sz="3600" b="1" kern="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257021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78837" y="5382467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Post Doctoral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717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43460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 lIns="91423" tIns="45712" rIns="91423" bIns="45712">
            <a:normAutofit lnSpcReduction="10000"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May 22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nd</a:t>
            </a:r>
            <a:endParaRPr lang="en-US" altLang="en-US" dirty="0" smtClean="0">
              <a:solidFill>
                <a:schemeClr val="tx2"/>
              </a:solidFill>
            </a:endParaRPr>
          </a:p>
          <a:p>
            <a:pPr marL="914400" lvl="1" indent="-449263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Elisa &amp; Salvador</a:t>
            </a:r>
          </a:p>
          <a:p>
            <a:pPr marL="914400" lvl="1" indent="-449263">
              <a:buFont typeface="+mj-lt"/>
              <a:buAutoNum type="arabicPeriod"/>
            </a:pPr>
            <a:r>
              <a:rPr lang="en-US" altLang="en-US" dirty="0">
                <a:solidFill>
                  <a:schemeClr val="tx2"/>
                </a:solidFill>
              </a:rPr>
              <a:t>Alicia &amp; </a:t>
            </a:r>
            <a:r>
              <a:rPr lang="en-US" altLang="en-US" dirty="0" smtClean="0">
                <a:solidFill>
                  <a:schemeClr val="tx2"/>
                </a:solidFill>
              </a:rPr>
              <a:t>Gayelan</a:t>
            </a:r>
          </a:p>
          <a:p>
            <a:pPr marL="914400" lvl="1" indent="-449263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Fiona &amp; Sarah </a:t>
            </a:r>
          </a:p>
          <a:p>
            <a:pPr marL="457200" lvl="1" indent="0">
              <a:buNone/>
            </a:pPr>
            <a:r>
              <a:rPr lang="en-US" altLang="en-US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June 12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Hillary &amp; Martha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Bar &amp; Skyla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Anita &amp; Leona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Clair, Darrielle, Shani, Tashika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>
                <a:solidFill>
                  <a:schemeClr val="tx2"/>
                </a:solidFill>
              </a:rPr>
              <a:t>June </a:t>
            </a:r>
            <a:r>
              <a:rPr lang="en-US" altLang="en-US" dirty="0" smtClean="0">
                <a:solidFill>
                  <a:schemeClr val="tx2"/>
                </a:solidFill>
              </a:rPr>
              <a:t>26</a:t>
            </a:r>
            <a:r>
              <a:rPr lang="en-US" alt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endParaRPr lang="en-US" altLang="en-US" dirty="0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Deniz &amp; Neha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Anthony &amp; Emily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Alexxis &amp; Modupe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smtClean="0">
                <a:solidFill>
                  <a:schemeClr val="tx2"/>
                </a:solidFill>
              </a:rPr>
              <a:t>Fran &amp; Meredith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2981" y="742950"/>
            <a:ext cx="7765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Team Presentations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779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May 22</a:t>
            </a:r>
            <a:r>
              <a:rPr lang="en-US" b="1" baseline="30000" dirty="0" smtClean="0"/>
              <a:t>rd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12195"/>
            <a:ext cx="8629650" cy="5085884"/>
          </a:xfrm>
        </p:spPr>
        <p:txBody>
          <a:bodyPr lIns="90918" tIns="45457" rIns="90918" bIns="45457">
            <a:no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3900" dirty="0" smtClean="0">
                <a:solidFill>
                  <a:schemeClr val="tx2"/>
                </a:solidFill>
              </a:rPr>
              <a:t>Yakima NHS</a:t>
            </a:r>
          </a:p>
          <a:p>
            <a:pPr lvl="1">
              <a:spcBef>
                <a:spcPts val="0"/>
              </a:spcBef>
            </a:pPr>
            <a:r>
              <a:rPr lang="it-IT" altLang="en-US" sz="2600" dirty="0" smtClean="0">
                <a:solidFill>
                  <a:schemeClr val="tx2"/>
                </a:solidFill>
              </a:rPr>
              <a:t>Elisa Herke, Salvador Rodriguez</a:t>
            </a:r>
          </a:p>
          <a:p>
            <a:pPr lvl="1">
              <a:spcBef>
                <a:spcPts val="0"/>
              </a:spcBef>
            </a:pPr>
            <a:r>
              <a:rPr lang="en-US" altLang="en-US" sz="2600" dirty="0" smtClean="0">
                <a:solidFill>
                  <a:schemeClr val="tx2"/>
                </a:solidFill>
              </a:rPr>
              <a:t>Topic: A QI Project to Improve Blood Pressure Control</a:t>
            </a:r>
          </a:p>
          <a:p>
            <a:pPr lvl="1">
              <a:spcBef>
                <a:spcPts val="0"/>
              </a:spcBef>
            </a:pPr>
            <a:r>
              <a:rPr lang="en-US" altLang="en-US" sz="2600" dirty="0" smtClean="0">
                <a:solidFill>
                  <a:schemeClr val="tx2"/>
                </a:solidFill>
              </a:rPr>
              <a:t>Link: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vimeo.com/1086883435/1d268dd3b0</a:t>
            </a:r>
            <a:endParaRPr lang="en-US" sz="2400" dirty="0" smtClean="0"/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3900" dirty="0" smtClean="0">
                <a:solidFill>
                  <a:schemeClr val="tx2"/>
                </a:solidFill>
              </a:rPr>
              <a:t>CHC Middletown</a:t>
            </a:r>
            <a:endParaRPr lang="en-US" altLang="en-US" sz="39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</a:pPr>
            <a:r>
              <a:rPr lang="it-IT" altLang="en-US" sz="2600" dirty="0" smtClean="0">
                <a:solidFill>
                  <a:schemeClr val="tx2"/>
                </a:solidFill>
              </a:rPr>
              <a:t>Alicia Thompson, Gayelan Tietje-Ulrich</a:t>
            </a:r>
            <a:endParaRPr lang="it-IT" altLang="en-US" sz="2600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altLang="en-US" sz="2600" dirty="0" smtClean="0">
                <a:solidFill>
                  <a:schemeClr val="tx2"/>
                </a:solidFill>
              </a:rPr>
              <a:t>Topic: Exploring Patient Care Continuity with PCP</a:t>
            </a:r>
          </a:p>
          <a:p>
            <a:pPr lvl="1">
              <a:spcBef>
                <a:spcPts val="0"/>
              </a:spcBef>
            </a:pPr>
            <a:r>
              <a:rPr lang="en-US" altLang="en-US" sz="2600" dirty="0" smtClean="0">
                <a:solidFill>
                  <a:schemeClr val="tx2"/>
                </a:solidFill>
              </a:rPr>
              <a:t>Link: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vimeo.com/1087117094/a56e7d8a4d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321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May 22</a:t>
            </a:r>
            <a:r>
              <a:rPr lang="en-US" b="1" baseline="30000" dirty="0" smtClean="0"/>
              <a:t>rd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48380"/>
            <a:ext cx="8629650" cy="4511304"/>
          </a:xfrm>
        </p:spPr>
        <p:txBody>
          <a:bodyPr lIns="90918" tIns="45457" rIns="90918" bIns="45457">
            <a:no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3900" dirty="0" smtClean="0">
                <a:solidFill>
                  <a:schemeClr val="tx2"/>
                </a:solidFill>
              </a:rPr>
              <a:t>CHC Hartford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it-IT" altLang="en-US" sz="2600" dirty="0" smtClean="0">
                <a:solidFill>
                  <a:schemeClr val="tx2"/>
                </a:solidFill>
              </a:rPr>
              <a:t>Fiona Hart, Sarah Mitchell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sz="2600" dirty="0" smtClean="0">
                <a:solidFill>
                  <a:schemeClr val="tx2"/>
                </a:solidFill>
              </a:rPr>
              <a:t>Topic: Increasing Breastfeeding Rates for Infants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sz="2600" dirty="0" smtClean="0">
                <a:solidFill>
                  <a:schemeClr val="tx2"/>
                </a:solidFill>
              </a:rPr>
              <a:t>Link: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vimeo.com/1087117877/5f56cae81f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47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June 12</a:t>
            </a:r>
            <a:r>
              <a:rPr lang="en-US" b="1" baseline="30000" dirty="0" smtClean="0"/>
              <a:t>th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48380"/>
            <a:ext cx="8629650" cy="4511304"/>
          </a:xfrm>
        </p:spPr>
        <p:txBody>
          <a:bodyPr lIns="90918" tIns="45457" rIns="90918" bIns="45457">
            <a:normAutofit fontScale="92500" lnSpcReduction="1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>
                <a:solidFill>
                  <a:schemeClr val="tx2"/>
                </a:solidFill>
              </a:rPr>
              <a:t>CHC Meriden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Martha Darnall, Hillary Miller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Topic: </a:t>
            </a:r>
            <a:r>
              <a:rPr lang="en-US" altLang="en-US" dirty="0" smtClean="0">
                <a:solidFill>
                  <a:schemeClr val="tx2"/>
                </a:solidFill>
              </a:rPr>
              <a:t>Increasing </a:t>
            </a:r>
            <a:r>
              <a:rPr lang="en-US" altLang="en-US" dirty="0" err="1" smtClean="0">
                <a:solidFill>
                  <a:schemeClr val="tx2"/>
                </a:solidFill>
              </a:rPr>
              <a:t>Sublocade</a:t>
            </a:r>
            <a:r>
              <a:rPr lang="en-US" altLang="en-US" dirty="0" smtClean="0">
                <a:solidFill>
                  <a:schemeClr val="tx2"/>
                </a:solidFill>
              </a:rPr>
              <a:t> Access at CHC Meriden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Link:</a:t>
            </a:r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600" u="sng" dirty="0">
                <a:hlinkClick r:id="rId2"/>
              </a:rPr>
              <a:t>https://</a:t>
            </a:r>
            <a:r>
              <a:rPr lang="en-US" sz="2600" u="sng" dirty="0" smtClean="0">
                <a:hlinkClick r:id="rId2"/>
              </a:rPr>
              <a:t>vimeo.com/1094415585/b2d18adca9</a:t>
            </a:r>
            <a:endParaRPr lang="en-US" u="sng" dirty="0" smtClean="0"/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CHC New London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Skyla </a:t>
            </a:r>
            <a:r>
              <a:rPr lang="en-US" altLang="en-US" dirty="0" err="1" smtClean="0">
                <a:solidFill>
                  <a:schemeClr val="tx2"/>
                </a:solidFill>
              </a:rPr>
              <a:t>Cedeno</a:t>
            </a:r>
            <a:r>
              <a:rPr lang="en-US" altLang="en-US" dirty="0" smtClean="0">
                <a:solidFill>
                  <a:schemeClr val="tx2"/>
                </a:solidFill>
              </a:rPr>
              <a:t>, Bar Hass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Topic: Improvement Effort: Colorectal Cancer Screening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Link: </a:t>
            </a:r>
            <a:r>
              <a:rPr lang="en-US" sz="2600" u="sng" dirty="0" smtClean="0">
                <a:hlinkClick r:id="rId3"/>
              </a:rPr>
              <a:t>https</a:t>
            </a:r>
            <a:r>
              <a:rPr lang="en-US" sz="2600" u="sng" dirty="0">
                <a:hlinkClick r:id="rId3"/>
              </a:rPr>
              <a:t>://</a:t>
            </a:r>
            <a:r>
              <a:rPr lang="en-US" sz="2600" u="sng" dirty="0" smtClean="0">
                <a:hlinkClick r:id="rId3"/>
              </a:rPr>
              <a:t>vimeo.com/1094418226/0220a160ef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109190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June 12</a:t>
            </a:r>
            <a:r>
              <a:rPr lang="en-US" b="1" baseline="30000" dirty="0" smtClean="0"/>
              <a:t>th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48380"/>
            <a:ext cx="8629650" cy="4511304"/>
          </a:xfrm>
        </p:spPr>
        <p:txBody>
          <a:bodyPr lIns="90918" tIns="45457" rIns="90918" bIns="45457">
            <a:normAutofit fontScale="925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>
                <a:solidFill>
                  <a:schemeClr val="tx2"/>
                </a:solidFill>
              </a:rPr>
              <a:t>Montefiore Medical Group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Anita Boateng, Leona </a:t>
            </a:r>
            <a:r>
              <a:rPr lang="en-US" altLang="en-US" dirty="0" err="1">
                <a:solidFill>
                  <a:schemeClr val="tx2"/>
                </a:solidFill>
              </a:rPr>
              <a:t>Njoku</a:t>
            </a:r>
            <a:r>
              <a:rPr lang="en-US" altLang="en-US" dirty="0">
                <a:solidFill>
                  <a:schemeClr val="tx2"/>
                </a:solidFill>
              </a:rPr>
              <a:t> </a:t>
            </a:r>
            <a:r>
              <a:rPr lang="en-US" altLang="en-US" dirty="0" err="1">
                <a:solidFill>
                  <a:schemeClr val="tx2"/>
                </a:solidFill>
              </a:rPr>
              <a:t>Ejiogu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Topic: </a:t>
            </a:r>
            <a:r>
              <a:rPr lang="en-US" altLang="en-US" dirty="0" smtClean="0">
                <a:solidFill>
                  <a:schemeClr val="tx2"/>
                </a:solidFill>
              </a:rPr>
              <a:t>Increasing Colorectal Cancer Screening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Link: </a:t>
            </a:r>
            <a:r>
              <a:rPr lang="en-US" sz="2600" u="sng" dirty="0" smtClean="0">
                <a:hlinkClick r:id="rId2"/>
              </a:rPr>
              <a:t>https</a:t>
            </a:r>
            <a:r>
              <a:rPr lang="en-US" sz="2600" u="sng" dirty="0">
                <a:hlinkClick r:id="rId2"/>
              </a:rPr>
              <a:t>://</a:t>
            </a:r>
            <a:r>
              <a:rPr lang="en-US" sz="2600" u="sng" dirty="0" smtClean="0">
                <a:hlinkClick r:id="rId2"/>
              </a:rPr>
              <a:t>vimeo.com/1094419296/1a27bc91f5</a:t>
            </a:r>
            <a:endParaRPr lang="en-US" u="sng" dirty="0" smtClean="0"/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DePaul CHC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Clair Brown, Shani Campbell, </a:t>
            </a:r>
            <a:r>
              <a:rPr lang="en-US" altLang="en-US" dirty="0">
                <a:solidFill>
                  <a:schemeClr val="tx2"/>
                </a:solidFill>
              </a:rPr>
              <a:t>Tashika Edward, Darrielle </a:t>
            </a:r>
            <a:r>
              <a:rPr lang="en-US" altLang="en-US" dirty="0" smtClean="0">
                <a:solidFill>
                  <a:schemeClr val="tx2"/>
                </a:solidFill>
              </a:rPr>
              <a:t>Santiago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Topic: Enhancing Depression Remission in Primary Care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Link</a:t>
            </a:r>
            <a:r>
              <a:rPr lang="en-US" altLang="en-US" dirty="0" smtClean="0">
                <a:solidFill>
                  <a:schemeClr val="tx2"/>
                </a:solidFill>
              </a:rPr>
              <a:t>: </a:t>
            </a:r>
            <a:r>
              <a:rPr lang="en-US" sz="2600" u="sng" dirty="0" smtClean="0">
                <a:hlinkClick r:id="rId3"/>
              </a:rPr>
              <a:t>https</a:t>
            </a:r>
            <a:r>
              <a:rPr lang="en-US" sz="2600" u="sng" dirty="0">
                <a:hlinkClick r:id="rId3"/>
              </a:rPr>
              <a:t>://</a:t>
            </a:r>
            <a:r>
              <a:rPr lang="en-US" sz="2600" u="sng" dirty="0" smtClean="0">
                <a:hlinkClick r:id="rId3"/>
              </a:rPr>
              <a:t>vimeo.com/1094420116/68aa0cb833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43900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June 26</a:t>
            </a:r>
            <a:r>
              <a:rPr lang="en-US" b="1" baseline="30000" dirty="0" smtClean="0"/>
              <a:t>th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48380"/>
            <a:ext cx="8629650" cy="4511304"/>
          </a:xfrm>
        </p:spPr>
        <p:txBody>
          <a:bodyPr lIns="90918" tIns="45457" rIns="90918" bIns="45457">
            <a:normAutofit fontScale="925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CHC Stamford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Neha Malrani, Deniz Yetil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Topic: Use of </a:t>
            </a:r>
            <a:r>
              <a:rPr lang="en-US" altLang="en-US" dirty="0" err="1" smtClean="0">
                <a:solidFill>
                  <a:schemeClr val="tx2"/>
                </a:solidFill>
              </a:rPr>
              <a:t>Luma</a:t>
            </a:r>
            <a:r>
              <a:rPr lang="en-US" altLang="en-US" dirty="0" smtClean="0">
                <a:solidFill>
                  <a:schemeClr val="tx2"/>
                </a:solidFill>
              </a:rPr>
              <a:t> to Reduce No-Shows and Enhance Resident Pre-Visit Documentation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Link: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vimeo.com/1097926742/5aa34743a3</a:t>
            </a:r>
            <a:endParaRPr lang="en-US" u="sng" dirty="0" smtClean="0"/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Open </a:t>
            </a:r>
            <a:r>
              <a:rPr lang="en-US" altLang="en-US" sz="4200" dirty="0">
                <a:solidFill>
                  <a:schemeClr val="tx2"/>
                </a:solidFill>
              </a:rPr>
              <a:t>Door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Emily Monajjemi, Anthony Valdez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Topic: </a:t>
            </a:r>
            <a:r>
              <a:rPr lang="en-US" altLang="en-US" dirty="0" smtClean="0">
                <a:solidFill>
                  <a:schemeClr val="tx2"/>
                </a:solidFill>
              </a:rPr>
              <a:t>Improving Emergency Department Follow-up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Link: </a:t>
            </a:r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vimeo.com/1097905547/d9bb5696c0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82231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b="1" dirty="0" smtClean="0"/>
              <a:t>June 26</a:t>
            </a:r>
            <a:r>
              <a:rPr lang="en-US" b="1" baseline="30000" dirty="0" smtClean="0"/>
              <a:t>th</a:t>
            </a:r>
            <a:r>
              <a:rPr lang="en-US" b="1" dirty="0" smtClean="0"/>
              <a:t> Presentations</a:t>
            </a:r>
            <a:endParaRPr lang="en-US" altLang="en-US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09829"/>
            <a:ext cx="8629650" cy="4824711"/>
          </a:xfrm>
        </p:spPr>
        <p:txBody>
          <a:bodyPr lIns="90918" tIns="45457" rIns="90918" bIns="45457">
            <a:normAutofit fontScale="925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Holyoke Health Center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Modupe Okhipo, Alexxis Washington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Topic: Closing </a:t>
            </a:r>
            <a:r>
              <a:rPr lang="en-US" altLang="en-US" dirty="0" smtClean="0">
                <a:solidFill>
                  <a:schemeClr val="tx2"/>
                </a:solidFill>
              </a:rPr>
              <a:t>Care Gaps </a:t>
            </a:r>
            <a:r>
              <a:rPr lang="en-US" altLang="en-US" dirty="0">
                <a:solidFill>
                  <a:schemeClr val="tx2"/>
                </a:solidFill>
              </a:rPr>
              <a:t>in </a:t>
            </a:r>
            <a:r>
              <a:rPr lang="en-US" altLang="en-US" dirty="0" smtClean="0">
                <a:solidFill>
                  <a:schemeClr val="tx2"/>
                </a:solidFill>
              </a:rPr>
              <a:t>Depression Screening </a:t>
            </a:r>
            <a:r>
              <a:rPr lang="en-US" altLang="en-US" dirty="0">
                <a:solidFill>
                  <a:schemeClr val="tx2"/>
                </a:solidFill>
              </a:rPr>
              <a:t>&amp; </a:t>
            </a:r>
            <a:r>
              <a:rPr lang="en-US" altLang="en-US" dirty="0" smtClean="0">
                <a:solidFill>
                  <a:schemeClr val="tx2"/>
                </a:solidFill>
              </a:rPr>
              <a:t>Follow-up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Link: </a:t>
            </a:r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vimeo.com/1097925971/c84415c9b6</a:t>
            </a:r>
            <a:endParaRPr lang="en-US" u="sng" dirty="0" smtClean="0"/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sz="4200" dirty="0" smtClean="0">
                <a:solidFill>
                  <a:schemeClr val="tx2"/>
                </a:solidFill>
              </a:rPr>
              <a:t>CHC </a:t>
            </a:r>
            <a:r>
              <a:rPr lang="en-US" altLang="en-US" sz="4200" dirty="0">
                <a:solidFill>
                  <a:schemeClr val="tx2"/>
                </a:solidFill>
              </a:rPr>
              <a:t>PMHNP’s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Frances Revels, Meredith </a:t>
            </a:r>
            <a:r>
              <a:rPr lang="en-US" altLang="en-US" dirty="0" smtClean="0">
                <a:solidFill>
                  <a:schemeClr val="tx2"/>
                </a:solidFill>
              </a:rPr>
              <a:t>Wanik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Topic: </a:t>
            </a:r>
            <a:r>
              <a:rPr lang="en-US" altLang="en-US" dirty="0" smtClean="0">
                <a:solidFill>
                  <a:schemeClr val="tx2"/>
                </a:solidFill>
              </a:rPr>
              <a:t>Improving Medication Adherence &amp; Safe Storage Practices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>
                <a:solidFill>
                  <a:schemeClr val="tx2"/>
                </a:solidFill>
              </a:rPr>
              <a:t>Link: </a:t>
            </a:r>
            <a:r>
              <a:rPr lang="en-US" u="sng" dirty="0">
                <a:hlinkClick r:id="rId4"/>
              </a:rPr>
              <a:t>https://</a:t>
            </a:r>
            <a:r>
              <a:rPr lang="en-US" u="sng" dirty="0" smtClean="0">
                <a:hlinkClick r:id="rId4"/>
              </a:rPr>
              <a:t>vimeo.com/1097912979/de6c1c5580</a:t>
            </a:r>
            <a:endParaRPr lang="en-US" u="sng" dirty="0" smtClean="0"/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237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C_WI_PPTtemp_Light_R1027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CHC_WI_PPTtemp_Light_R102716</Template>
  <TotalTime>42281</TotalTime>
  <Words>317</Words>
  <Application>Microsoft Office PowerPoint</Application>
  <PresentationFormat>On-screen Show (4:3)</PresentationFormat>
  <Paragraphs>75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Aharoni</vt:lpstr>
      <vt:lpstr>Arial</vt:lpstr>
      <vt:lpstr>Calibri</vt:lpstr>
      <vt:lpstr>Times New Roman</vt:lpstr>
      <vt:lpstr>CHC_WI_PPTtemp_Light_R102716</vt:lpstr>
      <vt:lpstr>1_Office Theme</vt:lpstr>
      <vt:lpstr>2_Office Theme</vt:lpstr>
      <vt:lpstr>PowerPoint Presentation</vt:lpstr>
      <vt:lpstr>PowerPoint Presentation</vt:lpstr>
      <vt:lpstr>May 22rd Presentations</vt:lpstr>
      <vt:lpstr>May 22rd Presentations</vt:lpstr>
      <vt:lpstr>June 12th Presentations</vt:lpstr>
      <vt:lpstr>June 12th Presentations</vt:lpstr>
      <vt:lpstr>June 26th Presentations</vt:lpstr>
      <vt:lpstr>June 26th Presentations</vt:lpstr>
    </vt:vector>
  </TitlesOfParts>
  <Company>Maurer Designs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Maurer</dc:creator>
  <cp:lastModifiedBy>Warshauer, Emma</cp:lastModifiedBy>
  <cp:revision>378</cp:revision>
  <dcterms:created xsi:type="dcterms:W3CDTF">2014-09-04T15:59:57Z</dcterms:created>
  <dcterms:modified xsi:type="dcterms:W3CDTF">2025-08-12T17:57:38Z</dcterms:modified>
</cp:coreProperties>
</file>