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713" r:id="rId4"/>
  </p:sldMasterIdLst>
  <p:notesMasterIdLst>
    <p:notesMasterId r:id="rId21"/>
  </p:notesMasterIdLst>
  <p:sldIdLst>
    <p:sldId id="474" r:id="rId5"/>
    <p:sldId id="515" r:id="rId6"/>
    <p:sldId id="526" r:id="rId7"/>
    <p:sldId id="530" r:id="rId8"/>
    <p:sldId id="528" r:id="rId9"/>
    <p:sldId id="516" r:id="rId10"/>
    <p:sldId id="518" r:id="rId11"/>
    <p:sldId id="529" r:id="rId12"/>
    <p:sldId id="520" r:id="rId13"/>
    <p:sldId id="519" r:id="rId14"/>
    <p:sldId id="521" r:id="rId15"/>
    <p:sldId id="532" r:id="rId16"/>
    <p:sldId id="531" r:id="rId17"/>
    <p:sldId id="522" r:id="rId18"/>
    <p:sldId id="523" r:id="rId19"/>
    <p:sldId id="527" r:id="rId20"/>
  </p:sldIdLst>
  <p:sldSz cx="9144000" cy="6858000" type="screen4x3"/>
  <p:notesSz cx="6858000" cy="9144000"/>
  <p:defaultTextStyle>
    <a:defPPr>
      <a:defRPr lang="en-US"/>
    </a:defPPr>
    <a:lvl1pPr marL="0" algn="l" defTabSz="454662" rtl="0" eaLnBrk="1" latinLnBrk="0" hangingPunct="1">
      <a:defRPr sz="1800" kern="1200">
        <a:solidFill>
          <a:schemeClr val="tx1"/>
        </a:solidFill>
        <a:latin typeface="+mn-lt"/>
        <a:ea typeface="+mn-ea"/>
        <a:cs typeface="+mn-cs"/>
      </a:defRPr>
    </a:lvl1pPr>
    <a:lvl2pPr marL="454662" algn="l" defTabSz="454662" rtl="0" eaLnBrk="1" latinLnBrk="0" hangingPunct="1">
      <a:defRPr sz="1800" kern="1200">
        <a:solidFill>
          <a:schemeClr val="tx1"/>
        </a:solidFill>
        <a:latin typeface="+mn-lt"/>
        <a:ea typeface="+mn-ea"/>
        <a:cs typeface="+mn-cs"/>
      </a:defRPr>
    </a:lvl2pPr>
    <a:lvl3pPr marL="909324" algn="l" defTabSz="454662" rtl="0" eaLnBrk="1" latinLnBrk="0" hangingPunct="1">
      <a:defRPr sz="1800" kern="1200">
        <a:solidFill>
          <a:schemeClr val="tx1"/>
        </a:solidFill>
        <a:latin typeface="+mn-lt"/>
        <a:ea typeface="+mn-ea"/>
        <a:cs typeface="+mn-cs"/>
      </a:defRPr>
    </a:lvl3pPr>
    <a:lvl4pPr marL="1363985" algn="l" defTabSz="454662" rtl="0" eaLnBrk="1" latinLnBrk="0" hangingPunct="1">
      <a:defRPr sz="1800" kern="1200">
        <a:solidFill>
          <a:schemeClr val="tx1"/>
        </a:solidFill>
        <a:latin typeface="+mn-lt"/>
        <a:ea typeface="+mn-ea"/>
        <a:cs typeface="+mn-cs"/>
      </a:defRPr>
    </a:lvl4pPr>
    <a:lvl5pPr marL="1818648" algn="l" defTabSz="454662" rtl="0" eaLnBrk="1" latinLnBrk="0" hangingPunct="1">
      <a:defRPr sz="1800" kern="1200">
        <a:solidFill>
          <a:schemeClr val="tx1"/>
        </a:solidFill>
        <a:latin typeface="+mn-lt"/>
        <a:ea typeface="+mn-ea"/>
        <a:cs typeface="+mn-cs"/>
      </a:defRPr>
    </a:lvl5pPr>
    <a:lvl6pPr marL="2273308" algn="l" defTabSz="454662" rtl="0" eaLnBrk="1" latinLnBrk="0" hangingPunct="1">
      <a:defRPr sz="1800" kern="1200">
        <a:solidFill>
          <a:schemeClr val="tx1"/>
        </a:solidFill>
        <a:latin typeface="+mn-lt"/>
        <a:ea typeface="+mn-ea"/>
        <a:cs typeface="+mn-cs"/>
      </a:defRPr>
    </a:lvl6pPr>
    <a:lvl7pPr marL="2727971" algn="l" defTabSz="454662" rtl="0" eaLnBrk="1" latinLnBrk="0" hangingPunct="1">
      <a:defRPr sz="1800" kern="1200">
        <a:solidFill>
          <a:schemeClr val="tx1"/>
        </a:solidFill>
        <a:latin typeface="+mn-lt"/>
        <a:ea typeface="+mn-ea"/>
        <a:cs typeface="+mn-cs"/>
      </a:defRPr>
    </a:lvl7pPr>
    <a:lvl8pPr marL="3182634" algn="l" defTabSz="454662" rtl="0" eaLnBrk="1" latinLnBrk="0" hangingPunct="1">
      <a:defRPr sz="1800" kern="1200">
        <a:solidFill>
          <a:schemeClr val="tx1"/>
        </a:solidFill>
        <a:latin typeface="+mn-lt"/>
        <a:ea typeface="+mn-ea"/>
        <a:cs typeface="+mn-cs"/>
      </a:defRPr>
    </a:lvl8pPr>
    <a:lvl9pPr marL="3637295" algn="l" defTabSz="4546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ha Lawless" initials="M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B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8D2EEE-296F-4401-A8F7-5293FBE7C220}" v="26" dt="2025-05-21T20:11:24.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1" autoAdjust="0"/>
    <p:restoredTop sz="94343" autoAdjust="0"/>
  </p:normalViewPr>
  <p:slideViewPr>
    <p:cSldViewPr snapToGrid="0" snapToObjects="1">
      <p:cViewPr varScale="1">
        <p:scale>
          <a:sx n="95" d="100"/>
          <a:sy n="95" d="100"/>
        </p:scale>
        <p:origin x="920" y="68"/>
      </p:cViewPr>
      <p:guideLst>
        <p:guide orient="horz" pos="2160"/>
        <p:guide pos="2880"/>
      </p:guideLst>
    </p:cSldViewPr>
  </p:slideViewPr>
  <p:outlineViewPr>
    <p:cViewPr>
      <p:scale>
        <a:sx n="33" d="100"/>
        <a:sy n="33" d="100"/>
      </p:scale>
      <p:origin x="8"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 Herke" userId="42b9d800b231b4c6" providerId="LiveId" clId="{A38D2EEE-296F-4401-A8F7-5293FBE7C220}"/>
    <pc:docChg chg="undo redo custSel addSld delSld modSld sldOrd">
      <pc:chgData name="Elisa Herke" userId="42b9d800b231b4c6" providerId="LiveId" clId="{A38D2EEE-296F-4401-A8F7-5293FBE7C220}" dt="2025-05-21T20:15:35.524" v="2334" actId="20577"/>
      <pc:docMkLst>
        <pc:docMk/>
      </pc:docMkLst>
      <pc:sldChg chg="addSp modSp mod">
        <pc:chgData name="Elisa Herke" userId="42b9d800b231b4c6" providerId="LiveId" clId="{A38D2EEE-296F-4401-A8F7-5293FBE7C220}" dt="2025-05-21T19:41:02.828" v="2274" actId="20577"/>
        <pc:sldMkLst>
          <pc:docMk/>
          <pc:sldMk cId="543460674" sldId="474"/>
        </pc:sldMkLst>
        <pc:spChg chg="mod">
          <ac:chgData name="Elisa Herke" userId="42b9d800b231b4c6" providerId="LiveId" clId="{A38D2EEE-296F-4401-A8F7-5293FBE7C220}" dt="2025-05-21T19:41:02.828" v="2274" actId="20577"/>
          <ac:spMkLst>
            <pc:docMk/>
            <pc:sldMk cId="543460674" sldId="474"/>
            <ac:spMk id="5" creationId="{00000000-0000-0000-0000-000000000000}"/>
          </ac:spMkLst>
        </pc:spChg>
        <pc:picChg chg="add mod">
          <ac:chgData name="Elisa Herke" userId="42b9d800b231b4c6" providerId="LiveId" clId="{A38D2EEE-296F-4401-A8F7-5293FBE7C220}" dt="2025-05-21T19:35:32.390" v="2234" actId="1076"/>
          <ac:picMkLst>
            <pc:docMk/>
            <pc:sldMk cId="543460674" sldId="474"/>
            <ac:picMk id="6" creationId="{C8083805-7EE2-1529-7DE5-A8F481243B8C}"/>
          </ac:picMkLst>
        </pc:picChg>
      </pc:sldChg>
      <pc:sldChg chg="modSp mod">
        <pc:chgData name="Elisa Herke" userId="42b9d800b231b4c6" providerId="LiveId" clId="{A38D2EEE-296F-4401-A8F7-5293FBE7C220}" dt="2025-05-21T19:23:12.322" v="1796" actId="732"/>
        <pc:sldMkLst>
          <pc:docMk/>
          <pc:sldMk cId="3178852726" sldId="515"/>
        </pc:sldMkLst>
        <pc:picChg chg="mod modCrop">
          <ac:chgData name="Elisa Herke" userId="42b9d800b231b4c6" providerId="LiveId" clId="{A38D2EEE-296F-4401-A8F7-5293FBE7C220}" dt="2025-05-21T19:23:12.322" v="1796" actId="732"/>
          <ac:picMkLst>
            <pc:docMk/>
            <pc:sldMk cId="3178852726" sldId="515"/>
            <ac:picMk id="2" creationId="{FEDC3AC6-6D13-EB90-115B-306D92EADC48}"/>
          </ac:picMkLst>
        </pc:picChg>
      </pc:sldChg>
      <pc:sldChg chg="addSp modSp add del mod ord">
        <pc:chgData name="Elisa Herke" userId="42b9d800b231b4c6" providerId="LiveId" clId="{A38D2EEE-296F-4401-A8F7-5293FBE7C220}" dt="2025-05-21T20:15:35.524" v="2334" actId="20577"/>
        <pc:sldMkLst>
          <pc:docMk/>
          <pc:sldMk cId="763299478" sldId="516"/>
        </pc:sldMkLst>
        <pc:spChg chg="add mod">
          <ac:chgData name="Elisa Herke" userId="42b9d800b231b4c6" providerId="LiveId" clId="{A38D2EEE-296F-4401-A8F7-5293FBE7C220}" dt="2025-05-21T20:15:35.524" v="2334" actId="20577"/>
          <ac:spMkLst>
            <pc:docMk/>
            <pc:sldMk cId="763299478" sldId="516"/>
            <ac:spMk id="6" creationId="{37881E79-6317-FA43-FBB9-49749F883D8C}"/>
          </ac:spMkLst>
        </pc:spChg>
        <pc:picChg chg="mod">
          <ac:chgData name="Elisa Herke" userId="42b9d800b231b4c6" providerId="LiveId" clId="{A38D2EEE-296F-4401-A8F7-5293FBE7C220}" dt="2025-05-21T20:11:37.470" v="2328" actId="1076"/>
          <ac:picMkLst>
            <pc:docMk/>
            <pc:sldMk cId="763299478" sldId="516"/>
            <ac:picMk id="3" creationId="{4FACC494-24FB-0BED-1B65-58E7C4DF4644}"/>
          </ac:picMkLst>
        </pc:picChg>
      </pc:sldChg>
      <pc:sldChg chg="add del">
        <pc:chgData name="Elisa Herke" userId="42b9d800b231b4c6" providerId="LiveId" clId="{A38D2EEE-296F-4401-A8F7-5293FBE7C220}" dt="2025-05-21T19:36:53.073" v="2239"/>
        <pc:sldMkLst>
          <pc:docMk/>
          <pc:sldMk cId="936802675" sldId="516"/>
        </pc:sldMkLst>
      </pc:sldChg>
      <pc:sldChg chg="addSp delSp modSp add mod">
        <pc:chgData name="Elisa Herke" userId="42b9d800b231b4c6" providerId="LiveId" clId="{A38D2EEE-296F-4401-A8F7-5293FBE7C220}" dt="2025-05-21T20:15:21.153" v="2332" actId="20577"/>
        <pc:sldMkLst>
          <pc:docMk/>
          <pc:sldMk cId="526069072" sldId="518"/>
        </pc:sldMkLst>
        <pc:spChg chg="add mod">
          <ac:chgData name="Elisa Herke" userId="42b9d800b231b4c6" providerId="LiveId" clId="{A38D2EEE-296F-4401-A8F7-5293FBE7C220}" dt="2025-05-21T20:15:21.153" v="2332" actId="20577"/>
          <ac:spMkLst>
            <pc:docMk/>
            <pc:sldMk cId="526069072" sldId="518"/>
            <ac:spMk id="2" creationId="{AFB683EE-03FD-996A-6D22-4CAE60E1F4BC}"/>
          </ac:spMkLst>
        </pc:spChg>
        <pc:spChg chg="add del mod">
          <ac:chgData name="Elisa Herke" userId="42b9d800b231b4c6" providerId="LiveId" clId="{A38D2EEE-296F-4401-A8F7-5293FBE7C220}" dt="2025-05-21T19:37:53.290" v="2245" actId="478"/>
          <ac:spMkLst>
            <pc:docMk/>
            <pc:sldMk cId="526069072" sldId="518"/>
            <ac:spMk id="5" creationId="{149DD3CC-B25F-F8E0-584E-2B54E636A076}"/>
          </ac:spMkLst>
        </pc:spChg>
        <pc:spChg chg="del">
          <ac:chgData name="Elisa Herke" userId="42b9d800b231b4c6" providerId="LiveId" clId="{A38D2EEE-296F-4401-A8F7-5293FBE7C220}" dt="2025-05-21T19:37:50.582" v="2244" actId="478"/>
          <ac:spMkLst>
            <pc:docMk/>
            <pc:sldMk cId="526069072" sldId="518"/>
            <ac:spMk id="15362" creationId="{00000000-0000-0000-0000-000000000000}"/>
          </ac:spMkLst>
        </pc:spChg>
      </pc:sldChg>
      <pc:sldChg chg="modSp del mod">
        <pc:chgData name="Elisa Herke" userId="42b9d800b231b4c6" providerId="LiveId" clId="{A38D2EEE-296F-4401-A8F7-5293FBE7C220}" dt="2025-05-21T19:37:22.741" v="2241" actId="2696"/>
        <pc:sldMkLst>
          <pc:docMk/>
          <pc:sldMk cId="1212425339" sldId="518"/>
        </pc:sldMkLst>
        <pc:spChg chg="mod">
          <ac:chgData name="Elisa Herke" userId="42b9d800b231b4c6" providerId="LiveId" clId="{A38D2EEE-296F-4401-A8F7-5293FBE7C220}" dt="2025-05-21T18:24:35.379" v="442" actId="2711"/>
          <ac:spMkLst>
            <pc:docMk/>
            <pc:sldMk cId="1212425339" sldId="518"/>
            <ac:spMk id="15363" creationId="{00000000-0000-0000-0000-000000000000}"/>
          </ac:spMkLst>
        </pc:spChg>
        <pc:spChg chg="mod">
          <ac:chgData name="Elisa Herke" userId="42b9d800b231b4c6" providerId="LiveId" clId="{A38D2EEE-296F-4401-A8F7-5293FBE7C220}" dt="2025-05-21T18:24:35.379" v="442" actId="2711"/>
          <ac:spMkLst>
            <pc:docMk/>
            <pc:sldMk cId="1212425339" sldId="518"/>
            <ac:spMk id="15364" creationId="{00000000-0000-0000-0000-000000000000}"/>
          </ac:spMkLst>
        </pc:spChg>
        <pc:spChg chg="mod">
          <ac:chgData name="Elisa Herke" userId="42b9d800b231b4c6" providerId="LiveId" clId="{A38D2EEE-296F-4401-A8F7-5293FBE7C220}" dt="2025-05-21T18:24:35.379" v="442" actId="2711"/>
          <ac:spMkLst>
            <pc:docMk/>
            <pc:sldMk cId="1212425339" sldId="518"/>
            <ac:spMk id="15365" creationId="{00000000-0000-0000-0000-000000000000}"/>
          </ac:spMkLst>
        </pc:spChg>
        <pc:spChg chg="mod">
          <ac:chgData name="Elisa Herke" userId="42b9d800b231b4c6" providerId="LiveId" clId="{A38D2EEE-296F-4401-A8F7-5293FBE7C220}" dt="2025-05-21T18:24:23.957" v="441" actId="2711"/>
          <ac:spMkLst>
            <pc:docMk/>
            <pc:sldMk cId="1212425339" sldId="518"/>
            <ac:spMk id="15366" creationId="{00000000-0000-0000-0000-000000000000}"/>
          </ac:spMkLst>
        </pc:spChg>
        <pc:spChg chg="mod">
          <ac:chgData name="Elisa Herke" userId="42b9d800b231b4c6" providerId="LiveId" clId="{A38D2EEE-296F-4401-A8F7-5293FBE7C220}" dt="2025-05-21T18:24:23.957" v="441" actId="2711"/>
          <ac:spMkLst>
            <pc:docMk/>
            <pc:sldMk cId="1212425339" sldId="518"/>
            <ac:spMk id="15367" creationId="{00000000-0000-0000-0000-000000000000}"/>
          </ac:spMkLst>
        </pc:spChg>
        <pc:spChg chg="mod">
          <ac:chgData name="Elisa Herke" userId="42b9d800b231b4c6" providerId="LiveId" clId="{A38D2EEE-296F-4401-A8F7-5293FBE7C220}" dt="2025-05-21T18:24:23.957" v="441" actId="2711"/>
          <ac:spMkLst>
            <pc:docMk/>
            <pc:sldMk cId="1212425339" sldId="518"/>
            <ac:spMk id="15368" creationId="{00000000-0000-0000-0000-000000000000}"/>
          </ac:spMkLst>
        </pc:spChg>
        <pc:spChg chg="mod">
          <ac:chgData name="Elisa Herke" userId="42b9d800b231b4c6" providerId="LiveId" clId="{A38D2EEE-296F-4401-A8F7-5293FBE7C220}" dt="2025-05-21T18:24:23.957" v="441" actId="2711"/>
          <ac:spMkLst>
            <pc:docMk/>
            <pc:sldMk cId="1212425339" sldId="518"/>
            <ac:spMk id="15369" creationId="{00000000-0000-0000-0000-000000000000}"/>
          </ac:spMkLst>
        </pc:spChg>
        <pc:spChg chg="mod">
          <ac:chgData name="Elisa Herke" userId="42b9d800b231b4c6" providerId="LiveId" clId="{A38D2EEE-296F-4401-A8F7-5293FBE7C220}" dt="2025-05-21T18:24:35.379" v="442" actId="2711"/>
          <ac:spMkLst>
            <pc:docMk/>
            <pc:sldMk cId="1212425339" sldId="518"/>
            <ac:spMk id="15371" creationId="{00000000-0000-0000-0000-000000000000}"/>
          </ac:spMkLst>
        </pc:spChg>
        <pc:spChg chg="mod">
          <ac:chgData name="Elisa Herke" userId="42b9d800b231b4c6" providerId="LiveId" clId="{A38D2EEE-296F-4401-A8F7-5293FBE7C220}" dt="2025-05-21T18:24:23.957" v="441" actId="2711"/>
          <ac:spMkLst>
            <pc:docMk/>
            <pc:sldMk cId="1212425339" sldId="518"/>
            <ac:spMk id="15373" creationId="{00000000-0000-0000-0000-000000000000}"/>
          </ac:spMkLst>
        </pc:spChg>
        <pc:spChg chg="mod">
          <ac:chgData name="Elisa Herke" userId="42b9d800b231b4c6" providerId="LiveId" clId="{A38D2EEE-296F-4401-A8F7-5293FBE7C220}" dt="2025-05-21T18:24:23.957" v="441" actId="2711"/>
          <ac:spMkLst>
            <pc:docMk/>
            <pc:sldMk cId="1212425339" sldId="518"/>
            <ac:spMk id="15375" creationId="{00000000-0000-0000-0000-000000000000}"/>
          </ac:spMkLst>
        </pc:spChg>
        <pc:spChg chg="mod">
          <ac:chgData name="Elisa Herke" userId="42b9d800b231b4c6" providerId="LiveId" clId="{A38D2EEE-296F-4401-A8F7-5293FBE7C220}" dt="2025-05-21T18:24:23.957" v="441" actId="2711"/>
          <ac:spMkLst>
            <pc:docMk/>
            <pc:sldMk cId="1212425339" sldId="518"/>
            <ac:spMk id="15376" creationId="{00000000-0000-0000-0000-000000000000}"/>
          </ac:spMkLst>
        </pc:spChg>
        <pc:cxnChg chg="mod">
          <ac:chgData name="Elisa Herke" userId="42b9d800b231b4c6" providerId="LiveId" clId="{A38D2EEE-296F-4401-A8F7-5293FBE7C220}" dt="2025-05-21T18:24:23.957" v="441" actId="2711"/>
          <ac:cxnSpMkLst>
            <pc:docMk/>
            <pc:sldMk cId="1212425339" sldId="518"/>
            <ac:cxnSpMk id="15379" creationId="{00000000-0000-0000-0000-000000000000}"/>
          </ac:cxnSpMkLst>
        </pc:cxnChg>
        <pc:cxnChg chg="mod">
          <ac:chgData name="Elisa Herke" userId="42b9d800b231b4c6" providerId="LiveId" clId="{A38D2EEE-296F-4401-A8F7-5293FBE7C220}" dt="2025-05-21T18:24:23.957" v="441" actId="2711"/>
          <ac:cxnSpMkLst>
            <pc:docMk/>
            <pc:sldMk cId="1212425339" sldId="518"/>
            <ac:cxnSpMk id="15380" creationId="{00000000-0000-0000-0000-000000000000}"/>
          </ac:cxnSpMkLst>
        </pc:cxnChg>
      </pc:sldChg>
      <pc:sldChg chg="addSp delSp modSp mod modNotesTx">
        <pc:chgData name="Elisa Herke" userId="42b9d800b231b4c6" providerId="LiveId" clId="{A38D2EEE-296F-4401-A8F7-5293FBE7C220}" dt="2025-05-21T16:09:08.668" v="362" actId="20577"/>
        <pc:sldMkLst>
          <pc:docMk/>
          <pc:sldMk cId="3824896810" sldId="519"/>
        </pc:sldMkLst>
        <pc:spChg chg="add mod">
          <ac:chgData name="Elisa Herke" userId="42b9d800b231b4c6" providerId="LiveId" clId="{A38D2EEE-296F-4401-A8F7-5293FBE7C220}" dt="2025-05-21T16:08:44.749" v="349" actId="20577"/>
          <ac:spMkLst>
            <pc:docMk/>
            <pc:sldMk cId="3824896810" sldId="519"/>
            <ac:spMk id="3" creationId="{E8A235EA-D1B9-6576-7F3F-1942198C226F}"/>
          </ac:spMkLst>
        </pc:spChg>
        <pc:spChg chg="del mod">
          <ac:chgData name="Elisa Herke" userId="42b9d800b231b4c6" providerId="LiveId" clId="{A38D2EEE-296F-4401-A8F7-5293FBE7C220}" dt="2025-05-21T16:08:47.979" v="350" actId="478"/>
          <ac:spMkLst>
            <pc:docMk/>
            <pc:sldMk cId="3824896810" sldId="519"/>
            <ac:spMk id="7" creationId="{698D8A73-CC73-CFB1-F11F-ABF9C9DE5CA2}"/>
          </ac:spMkLst>
        </pc:spChg>
        <pc:picChg chg="mod">
          <ac:chgData name="Elisa Herke" userId="42b9d800b231b4c6" providerId="LiveId" clId="{A38D2EEE-296F-4401-A8F7-5293FBE7C220}" dt="2025-05-21T16:08:54.885" v="351" actId="14100"/>
          <ac:picMkLst>
            <pc:docMk/>
            <pc:sldMk cId="3824896810" sldId="519"/>
            <ac:picMk id="4" creationId="{72D87F1D-0C6C-08DD-27DB-3D6B7CE77E5B}"/>
          </ac:picMkLst>
        </pc:picChg>
      </pc:sldChg>
      <pc:sldChg chg="modSp mod">
        <pc:chgData name="Elisa Herke" userId="42b9d800b231b4c6" providerId="LiveId" clId="{A38D2EEE-296F-4401-A8F7-5293FBE7C220}" dt="2025-05-21T16:06:38.987" v="178" actId="20577"/>
        <pc:sldMkLst>
          <pc:docMk/>
          <pc:sldMk cId="3611023337" sldId="520"/>
        </pc:sldMkLst>
        <pc:spChg chg="mod">
          <ac:chgData name="Elisa Herke" userId="42b9d800b231b4c6" providerId="LiveId" clId="{A38D2EEE-296F-4401-A8F7-5293FBE7C220}" dt="2025-05-21T16:06:38.987" v="178" actId="20577"/>
          <ac:spMkLst>
            <pc:docMk/>
            <pc:sldMk cId="3611023337" sldId="520"/>
            <ac:spMk id="3076" creationId="{00000000-0000-0000-0000-000000000000}"/>
          </ac:spMkLst>
        </pc:spChg>
      </pc:sldChg>
      <pc:sldChg chg="addSp delSp modSp mod">
        <pc:chgData name="Elisa Herke" userId="42b9d800b231b4c6" providerId="LiveId" clId="{A38D2EEE-296F-4401-A8F7-5293FBE7C220}" dt="2025-05-21T18:28:39.380" v="564" actId="1037"/>
        <pc:sldMkLst>
          <pc:docMk/>
          <pc:sldMk cId="1414392889" sldId="521"/>
        </pc:sldMkLst>
        <pc:spChg chg="mod">
          <ac:chgData name="Elisa Herke" userId="42b9d800b231b4c6" providerId="LiveId" clId="{A38D2EEE-296F-4401-A8F7-5293FBE7C220}" dt="2025-05-21T18:26:20.027" v="553" actId="20577"/>
          <ac:spMkLst>
            <pc:docMk/>
            <pc:sldMk cId="1414392889" sldId="521"/>
            <ac:spMk id="3076" creationId="{00000000-0000-0000-0000-000000000000}"/>
          </ac:spMkLst>
        </pc:spChg>
        <pc:spChg chg="mod">
          <ac:chgData name="Elisa Herke" userId="42b9d800b231b4c6" providerId="LiveId" clId="{A38D2EEE-296F-4401-A8F7-5293FBE7C220}" dt="2025-05-21T16:30:26.727" v="385" actId="20577"/>
          <ac:spMkLst>
            <pc:docMk/>
            <pc:sldMk cId="1414392889" sldId="521"/>
            <ac:spMk id="6146" creationId="{00000000-0000-0000-0000-000000000000}"/>
          </ac:spMkLst>
        </pc:spChg>
        <pc:graphicFrameChg chg="add del mod">
          <ac:chgData name="Elisa Herke" userId="42b9d800b231b4c6" providerId="LiveId" clId="{A38D2EEE-296F-4401-A8F7-5293FBE7C220}" dt="2025-05-21T18:28:20.844" v="557" actId="478"/>
          <ac:graphicFrameMkLst>
            <pc:docMk/>
            <pc:sldMk cId="1414392889" sldId="521"/>
            <ac:graphicFrameMk id="9" creationId="{02C8B3F1-25B6-6815-522D-4F9CCE59A60B}"/>
          </ac:graphicFrameMkLst>
        </pc:graphicFrameChg>
        <pc:graphicFrameChg chg="add del mod">
          <ac:chgData name="Elisa Herke" userId="42b9d800b231b4c6" providerId="LiveId" clId="{A38D2EEE-296F-4401-A8F7-5293FBE7C220}" dt="2025-05-21T18:28:24.245" v="560" actId="478"/>
          <ac:graphicFrameMkLst>
            <pc:docMk/>
            <pc:sldMk cId="1414392889" sldId="521"/>
            <ac:graphicFrameMk id="10" creationId="{02C8B3F1-25B6-6815-522D-4F9CCE59A60B}"/>
          </ac:graphicFrameMkLst>
        </pc:graphicFrameChg>
        <pc:picChg chg="add del mod">
          <ac:chgData name="Elisa Herke" userId="42b9d800b231b4c6" providerId="LiveId" clId="{A38D2EEE-296F-4401-A8F7-5293FBE7C220}" dt="2025-05-21T17:24:07.873" v="419" actId="478"/>
          <ac:picMkLst>
            <pc:docMk/>
            <pc:sldMk cId="1414392889" sldId="521"/>
            <ac:picMk id="3" creationId="{D157CA33-28C4-BFB9-2BE9-69708BFD8FDE}"/>
          </ac:picMkLst>
        </pc:picChg>
        <pc:picChg chg="add del mod">
          <ac:chgData name="Elisa Herke" userId="42b9d800b231b4c6" providerId="LiveId" clId="{A38D2EEE-296F-4401-A8F7-5293FBE7C220}" dt="2025-05-21T18:16:48.795" v="430" actId="478"/>
          <ac:picMkLst>
            <pc:docMk/>
            <pc:sldMk cId="1414392889" sldId="521"/>
            <ac:picMk id="4" creationId="{5EF5AABF-E5C1-F33D-0EC1-B2D4357920C0}"/>
          </ac:picMkLst>
        </pc:picChg>
        <pc:picChg chg="add mod">
          <ac:chgData name="Elisa Herke" userId="42b9d800b231b4c6" providerId="LiveId" clId="{A38D2EEE-296F-4401-A8F7-5293FBE7C220}" dt="2025-05-21T18:25:55.362" v="551" actId="1076"/>
          <ac:picMkLst>
            <pc:docMk/>
            <pc:sldMk cId="1414392889" sldId="521"/>
            <ac:picMk id="6" creationId="{AA3092A5-817F-3E87-86B8-3F8ADC459850}"/>
          </ac:picMkLst>
        </pc:picChg>
        <pc:picChg chg="add del mod">
          <ac:chgData name="Elisa Herke" userId="42b9d800b231b4c6" providerId="LiveId" clId="{A38D2EEE-296F-4401-A8F7-5293FBE7C220}" dt="2025-05-21T18:18:40.489" v="433" actId="478"/>
          <ac:picMkLst>
            <pc:docMk/>
            <pc:sldMk cId="1414392889" sldId="521"/>
            <ac:picMk id="7" creationId="{75EAD07A-E876-E4AD-0CF8-33FE19B3EE5C}"/>
          </ac:picMkLst>
        </pc:picChg>
        <pc:picChg chg="add del mod">
          <ac:chgData name="Elisa Herke" userId="42b9d800b231b4c6" providerId="LiveId" clId="{A38D2EEE-296F-4401-A8F7-5293FBE7C220}" dt="2025-05-21T18:28:16.726" v="556" actId="478"/>
          <ac:picMkLst>
            <pc:docMk/>
            <pc:sldMk cId="1414392889" sldId="521"/>
            <ac:picMk id="8" creationId="{5133A521-C275-9415-1FFB-3E181227DB6D}"/>
          </ac:picMkLst>
        </pc:picChg>
        <pc:picChg chg="add mod">
          <ac:chgData name="Elisa Herke" userId="42b9d800b231b4c6" providerId="LiveId" clId="{A38D2EEE-296F-4401-A8F7-5293FBE7C220}" dt="2025-05-21T18:28:39.380" v="564" actId="1037"/>
          <ac:picMkLst>
            <pc:docMk/>
            <pc:sldMk cId="1414392889" sldId="521"/>
            <ac:picMk id="11" creationId="{D750C6CC-559D-5367-504B-4B9B9BE1BC04}"/>
          </ac:picMkLst>
        </pc:picChg>
      </pc:sldChg>
      <pc:sldChg chg="modSp mod">
        <pc:chgData name="Elisa Herke" userId="42b9d800b231b4c6" providerId="LiveId" clId="{A38D2EEE-296F-4401-A8F7-5293FBE7C220}" dt="2025-05-21T19:30:39.334" v="2087" actId="20577"/>
        <pc:sldMkLst>
          <pc:docMk/>
          <pc:sldMk cId="1682721601" sldId="522"/>
        </pc:sldMkLst>
        <pc:spChg chg="mod">
          <ac:chgData name="Elisa Herke" userId="42b9d800b231b4c6" providerId="LiveId" clId="{A38D2EEE-296F-4401-A8F7-5293FBE7C220}" dt="2025-05-21T19:30:39.334" v="2087" actId="20577"/>
          <ac:spMkLst>
            <pc:docMk/>
            <pc:sldMk cId="1682721601" sldId="522"/>
            <ac:spMk id="3076" creationId="{00000000-0000-0000-0000-000000000000}"/>
          </ac:spMkLst>
        </pc:spChg>
      </pc:sldChg>
      <pc:sldChg chg="modSp mod">
        <pc:chgData name="Elisa Herke" userId="42b9d800b231b4c6" providerId="LiveId" clId="{A38D2EEE-296F-4401-A8F7-5293FBE7C220}" dt="2025-05-21T18:57:02.975" v="1688" actId="20577"/>
        <pc:sldMkLst>
          <pc:docMk/>
          <pc:sldMk cId="3468740193" sldId="523"/>
        </pc:sldMkLst>
        <pc:spChg chg="mod">
          <ac:chgData name="Elisa Herke" userId="42b9d800b231b4c6" providerId="LiveId" clId="{A38D2EEE-296F-4401-A8F7-5293FBE7C220}" dt="2025-05-21T18:57:02.975" v="1688" actId="20577"/>
          <ac:spMkLst>
            <pc:docMk/>
            <pc:sldMk cId="3468740193" sldId="523"/>
            <ac:spMk id="3076" creationId="{00000000-0000-0000-0000-000000000000}"/>
          </ac:spMkLst>
        </pc:spChg>
      </pc:sldChg>
      <pc:sldChg chg="addSp delSp modSp del mod">
        <pc:chgData name="Elisa Herke" userId="42b9d800b231b4c6" providerId="LiveId" clId="{A38D2EEE-296F-4401-A8F7-5293FBE7C220}" dt="2025-05-21T16:12:37.410" v="379" actId="2696"/>
        <pc:sldMkLst>
          <pc:docMk/>
          <pc:sldMk cId="3865990243" sldId="524"/>
        </pc:sldMkLst>
        <pc:spChg chg="del">
          <ac:chgData name="Elisa Herke" userId="42b9d800b231b4c6" providerId="LiveId" clId="{A38D2EEE-296F-4401-A8F7-5293FBE7C220}" dt="2025-05-21T16:11:31.201" v="366" actId="478"/>
          <ac:spMkLst>
            <pc:docMk/>
            <pc:sldMk cId="3865990243" sldId="524"/>
            <ac:spMk id="3" creationId="{C6E8C392-4FDA-D778-23DC-6E958FA01A41}"/>
          </ac:spMkLst>
        </pc:spChg>
        <pc:spChg chg="add mod">
          <ac:chgData name="Elisa Herke" userId="42b9d800b231b4c6" providerId="LiveId" clId="{A38D2EEE-296F-4401-A8F7-5293FBE7C220}" dt="2025-05-21T16:11:47.504" v="376" actId="1038"/>
          <ac:spMkLst>
            <pc:docMk/>
            <pc:sldMk cId="3865990243" sldId="524"/>
            <ac:spMk id="4" creationId="{D7907002-90FF-DF4E-5096-54F553F3F607}"/>
          </ac:spMkLst>
        </pc:spChg>
      </pc:sldChg>
      <pc:sldChg chg="addSp delSp modSp del mod">
        <pc:chgData name="Elisa Herke" userId="42b9d800b231b4c6" providerId="LiveId" clId="{A38D2EEE-296F-4401-A8F7-5293FBE7C220}" dt="2025-05-21T18:31:48.246" v="624" actId="2696"/>
        <pc:sldMkLst>
          <pc:docMk/>
          <pc:sldMk cId="1122493514" sldId="525"/>
        </pc:sldMkLst>
        <pc:spChg chg="add mod">
          <ac:chgData name="Elisa Herke" userId="42b9d800b231b4c6" providerId="LiveId" clId="{A38D2EEE-296F-4401-A8F7-5293FBE7C220}" dt="2025-05-21T18:29:11.335" v="565" actId="21"/>
          <ac:spMkLst>
            <pc:docMk/>
            <pc:sldMk cId="1122493514" sldId="525"/>
            <ac:spMk id="6" creationId="{74E82474-324A-2E5E-0182-607DA9CCFF84}"/>
          </ac:spMkLst>
        </pc:spChg>
        <pc:picChg chg="del">
          <ac:chgData name="Elisa Herke" userId="42b9d800b231b4c6" providerId="LiveId" clId="{A38D2EEE-296F-4401-A8F7-5293FBE7C220}" dt="2025-05-21T18:29:11.335" v="565" actId="21"/>
          <ac:picMkLst>
            <pc:docMk/>
            <pc:sldMk cId="1122493514" sldId="525"/>
            <ac:picMk id="4" creationId="{86753B91-783E-3BAC-9E31-8A41BDC775B4}"/>
          </ac:picMkLst>
        </pc:picChg>
      </pc:sldChg>
      <pc:sldChg chg="modSp mod">
        <pc:chgData name="Elisa Herke" userId="42b9d800b231b4c6" providerId="LiveId" clId="{A38D2EEE-296F-4401-A8F7-5293FBE7C220}" dt="2025-05-21T18:23:30.588" v="440" actId="1076"/>
        <pc:sldMkLst>
          <pc:docMk/>
          <pc:sldMk cId="3939203782" sldId="526"/>
        </pc:sldMkLst>
        <pc:picChg chg="mod">
          <ac:chgData name="Elisa Herke" userId="42b9d800b231b4c6" providerId="LiveId" clId="{A38D2EEE-296F-4401-A8F7-5293FBE7C220}" dt="2025-05-21T18:23:30.588" v="440" actId="1076"/>
          <ac:picMkLst>
            <pc:docMk/>
            <pc:sldMk cId="3939203782" sldId="526"/>
            <ac:picMk id="2" creationId="{79B67060-7410-E6C6-C39F-D546DED499D4}"/>
          </ac:picMkLst>
        </pc:picChg>
      </pc:sldChg>
      <pc:sldChg chg="addSp delSp modSp mod modAnim">
        <pc:chgData name="Elisa Herke" userId="42b9d800b231b4c6" providerId="LiveId" clId="{A38D2EEE-296F-4401-A8F7-5293FBE7C220}" dt="2025-05-21T19:32:11.075" v="2131"/>
        <pc:sldMkLst>
          <pc:docMk/>
          <pc:sldMk cId="1640954833" sldId="527"/>
        </pc:sldMkLst>
        <pc:spChg chg="add del mod">
          <ac:chgData name="Elisa Herke" userId="42b9d800b231b4c6" providerId="LiveId" clId="{A38D2EEE-296F-4401-A8F7-5293FBE7C220}" dt="2025-05-21T19:31:12.418" v="2092" actId="478"/>
          <ac:spMkLst>
            <pc:docMk/>
            <pc:sldMk cId="1640954833" sldId="527"/>
            <ac:spMk id="3" creationId="{90C8DFCB-4089-69CB-E052-98A9527EC119}"/>
          </ac:spMkLst>
        </pc:spChg>
        <pc:spChg chg="add mod">
          <ac:chgData name="Elisa Herke" userId="42b9d800b231b4c6" providerId="LiveId" clId="{A38D2EEE-296F-4401-A8F7-5293FBE7C220}" dt="2025-05-21T19:31:43.652" v="2127" actId="27636"/>
          <ac:spMkLst>
            <pc:docMk/>
            <pc:sldMk cId="1640954833" sldId="527"/>
            <ac:spMk id="4" creationId="{4F8E5806-6738-55B7-CEE3-C3AA12E87F6F}"/>
          </ac:spMkLst>
        </pc:spChg>
        <pc:spChg chg="mod">
          <ac:chgData name="Elisa Herke" userId="42b9d800b231b4c6" providerId="LiveId" clId="{A38D2EEE-296F-4401-A8F7-5293FBE7C220}" dt="2025-05-21T19:30:53.092" v="2088" actId="14100"/>
          <ac:spMkLst>
            <pc:docMk/>
            <pc:sldMk cId="1640954833" sldId="527"/>
            <ac:spMk id="3076" creationId="{695A3BAE-7928-57F6-7D76-1E04D541FE19}"/>
          </ac:spMkLst>
        </pc:spChg>
      </pc:sldChg>
      <pc:sldChg chg="modSp mod">
        <pc:chgData name="Elisa Herke" userId="42b9d800b231b4c6" providerId="LiveId" clId="{A38D2EEE-296F-4401-A8F7-5293FBE7C220}" dt="2025-05-21T16:00:12.126" v="32" actId="27636"/>
        <pc:sldMkLst>
          <pc:docMk/>
          <pc:sldMk cId="1633955964" sldId="528"/>
        </pc:sldMkLst>
        <pc:spChg chg="mod">
          <ac:chgData name="Elisa Herke" userId="42b9d800b231b4c6" providerId="LiveId" clId="{A38D2EEE-296F-4401-A8F7-5293FBE7C220}" dt="2025-05-21T16:00:12.126" v="32" actId="27636"/>
          <ac:spMkLst>
            <pc:docMk/>
            <pc:sldMk cId="1633955964" sldId="528"/>
            <ac:spMk id="3076" creationId="{6D5CEE88-6070-D4B5-760F-AAEB0D7AA82C}"/>
          </ac:spMkLst>
        </pc:spChg>
      </pc:sldChg>
      <pc:sldChg chg="modSp mod">
        <pc:chgData name="Elisa Herke" userId="42b9d800b231b4c6" providerId="LiveId" clId="{A38D2EEE-296F-4401-A8F7-5293FBE7C220}" dt="2025-05-21T19:42:39.945" v="2284" actId="20577"/>
        <pc:sldMkLst>
          <pc:docMk/>
          <pc:sldMk cId="1875990825" sldId="529"/>
        </pc:sldMkLst>
        <pc:spChg chg="mod">
          <ac:chgData name="Elisa Herke" userId="42b9d800b231b4c6" providerId="LiveId" clId="{A38D2EEE-296F-4401-A8F7-5293FBE7C220}" dt="2025-05-21T19:42:39.945" v="2284" actId="20577"/>
          <ac:spMkLst>
            <pc:docMk/>
            <pc:sldMk cId="1875990825" sldId="529"/>
            <ac:spMk id="3076" creationId="{2764B9FA-9E01-4674-042D-13DB1B857719}"/>
          </ac:spMkLst>
        </pc:spChg>
      </pc:sldChg>
      <pc:sldChg chg="modSp mod">
        <pc:chgData name="Elisa Herke" userId="42b9d800b231b4c6" providerId="LiveId" clId="{A38D2EEE-296F-4401-A8F7-5293FBE7C220}" dt="2025-05-21T15:59:24.463" v="17" actId="14100"/>
        <pc:sldMkLst>
          <pc:docMk/>
          <pc:sldMk cId="729588631" sldId="530"/>
        </pc:sldMkLst>
        <pc:spChg chg="mod">
          <ac:chgData name="Elisa Herke" userId="42b9d800b231b4c6" providerId="LiveId" clId="{A38D2EEE-296F-4401-A8F7-5293FBE7C220}" dt="2025-05-21T15:58:56.394" v="13" actId="20577"/>
          <ac:spMkLst>
            <pc:docMk/>
            <pc:sldMk cId="729588631" sldId="530"/>
            <ac:spMk id="6146" creationId="{3B5AFA35-2AF1-9EEA-DA00-E6A2286F6B7E}"/>
          </ac:spMkLst>
        </pc:spChg>
        <pc:picChg chg="mod">
          <ac:chgData name="Elisa Herke" userId="42b9d800b231b4c6" providerId="LiveId" clId="{A38D2EEE-296F-4401-A8F7-5293FBE7C220}" dt="2025-05-21T15:59:24.463" v="17" actId="14100"/>
          <ac:picMkLst>
            <pc:docMk/>
            <pc:sldMk cId="729588631" sldId="530"/>
            <ac:picMk id="2" creationId="{EC5CEE54-D91E-5AFB-87A7-1A22CDB701F2}"/>
          </ac:picMkLst>
        </pc:picChg>
      </pc:sldChg>
      <pc:sldChg chg="addSp delSp modSp add mod">
        <pc:chgData name="Elisa Herke" userId="42b9d800b231b4c6" providerId="LiveId" clId="{A38D2EEE-296F-4401-A8F7-5293FBE7C220}" dt="2025-05-21T18:32:05.750" v="627" actId="20577"/>
        <pc:sldMkLst>
          <pc:docMk/>
          <pc:sldMk cId="1410713102" sldId="531"/>
        </pc:sldMkLst>
        <pc:spChg chg="add mod">
          <ac:chgData name="Elisa Herke" userId="42b9d800b231b4c6" providerId="LiveId" clId="{A38D2EEE-296F-4401-A8F7-5293FBE7C220}" dt="2025-05-21T18:31:16.273" v="615" actId="14100"/>
          <ac:spMkLst>
            <pc:docMk/>
            <pc:sldMk cId="1410713102" sldId="531"/>
            <ac:spMk id="4" creationId="{4C634964-7D1D-9541-C6C0-03E29AE26FAD}"/>
          </ac:spMkLst>
        </pc:spChg>
        <pc:spChg chg="add mod">
          <ac:chgData name="Elisa Herke" userId="42b9d800b231b4c6" providerId="LiveId" clId="{A38D2EEE-296F-4401-A8F7-5293FBE7C220}" dt="2025-05-21T18:31:40.580" v="623" actId="403"/>
          <ac:spMkLst>
            <pc:docMk/>
            <pc:sldMk cId="1410713102" sldId="531"/>
            <ac:spMk id="6" creationId="{D276D97B-E97E-E3C3-486D-7CCEE1963F97}"/>
          </ac:spMkLst>
        </pc:spChg>
        <pc:spChg chg="mod">
          <ac:chgData name="Elisa Herke" userId="42b9d800b231b4c6" providerId="LiveId" clId="{A38D2EEE-296F-4401-A8F7-5293FBE7C220}" dt="2025-05-21T18:32:05.750" v="627" actId="20577"/>
          <ac:spMkLst>
            <pc:docMk/>
            <pc:sldMk cId="1410713102" sldId="531"/>
            <ac:spMk id="3076" creationId="{E5BCE879-406B-93BC-6974-1B1204BF4AA9}"/>
          </ac:spMkLst>
        </pc:spChg>
        <pc:picChg chg="add del mod">
          <ac:chgData name="Elisa Herke" userId="42b9d800b231b4c6" providerId="LiveId" clId="{A38D2EEE-296F-4401-A8F7-5293FBE7C220}" dt="2025-05-21T18:30:52.301" v="612" actId="478"/>
          <ac:picMkLst>
            <pc:docMk/>
            <pc:sldMk cId="1410713102" sldId="531"/>
            <ac:picMk id="3" creationId="{4660EF94-E4AF-FA50-3A1A-5BD955B1CC8F}"/>
          </ac:picMkLst>
        </pc:picChg>
      </pc:sldChg>
      <pc:sldChg chg="delSp add mod delAnim">
        <pc:chgData name="Elisa Herke" userId="42b9d800b231b4c6" providerId="LiveId" clId="{A38D2EEE-296F-4401-A8F7-5293FBE7C220}" dt="2025-05-21T19:43:08.302" v="2286" actId="478"/>
        <pc:sldMkLst>
          <pc:docMk/>
          <pc:sldMk cId="3065424233" sldId="532"/>
        </pc:sldMkLst>
        <pc:spChg chg="del">
          <ac:chgData name="Elisa Herke" userId="42b9d800b231b4c6" providerId="LiveId" clId="{A38D2EEE-296F-4401-A8F7-5293FBE7C220}" dt="2025-05-21T19:43:08.302" v="2286" actId="478"/>
          <ac:spMkLst>
            <pc:docMk/>
            <pc:sldMk cId="3065424233" sldId="532"/>
            <ac:spMk id="4" creationId="{DF27BEFA-C164-C69C-D583-FEF5DC594E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B710A-7349-44C7-BA2A-3455870AFEF0}" type="datetimeFigureOut">
              <a:rPr lang="en-US" smtClean="0"/>
              <a:t>5/21/2025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C7D1B-6069-47AA-A5EF-A3A9C19C737E}" type="slidenum">
              <a:rPr lang="en-US" smtClean="0"/>
              <a:t>‹#›</a:t>
            </a:fld>
            <a:endParaRPr lang="en-US" dirty="0"/>
          </a:p>
        </p:txBody>
      </p:sp>
    </p:spTree>
    <p:extLst>
      <p:ext uri="{BB962C8B-B14F-4D97-AF65-F5344CB8AC3E}">
        <p14:creationId xmlns:p14="http://schemas.microsoft.com/office/powerpoint/2010/main" val="2671646678"/>
      </p:ext>
    </p:extLst>
  </p:cSld>
  <p:clrMap bg1="lt1" tx1="dk1" bg2="lt2" tx2="dk2" accent1="accent1" accent2="accent2" accent3="accent3" accent4="accent4" accent5="accent5" accent6="accent6" hlink="hlink" folHlink="folHlink"/>
  <p:notesStyle>
    <a:lvl1pPr marL="0" algn="l" defTabSz="909324" rtl="0" eaLnBrk="1" latinLnBrk="0" hangingPunct="1">
      <a:defRPr sz="1200" kern="1200">
        <a:solidFill>
          <a:schemeClr val="tx1"/>
        </a:solidFill>
        <a:latin typeface="+mn-lt"/>
        <a:ea typeface="+mn-ea"/>
        <a:cs typeface="+mn-cs"/>
      </a:defRPr>
    </a:lvl1pPr>
    <a:lvl2pPr marL="454662" algn="l" defTabSz="909324" rtl="0" eaLnBrk="1" latinLnBrk="0" hangingPunct="1">
      <a:defRPr sz="1200" kern="1200">
        <a:solidFill>
          <a:schemeClr val="tx1"/>
        </a:solidFill>
        <a:latin typeface="+mn-lt"/>
        <a:ea typeface="+mn-ea"/>
        <a:cs typeface="+mn-cs"/>
      </a:defRPr>
    </a:lvl2pPr>
    <a:lvl3pPr marL="909324" algn="l" defTabSz="909324" rtl="0" eaLnBrk="1" latinLnBrk="0" hangingPunct="1">
      <a:defRPr sz="1200" kern="1200">
        <a:solidFill>
          <a:schemeClr val="tx1"/>
        </a:solidFill>
        <a:latin typeface="+mn-lt"/>
        <a:ea typeface="+mn-ea"/>
        <a:cs typeface="+mn-cs"/>
      </a:defRPr>
    </a:lvl3pPr>
    <a:lvl4pPr marL="1363985" algn="l" defTabSz="909324" rtl="0" eaLnBrk="1" latinLnBrk="0" hangingPunct="1">
      <a:defRPr sz="1200" kern="1200">
        <a:solidFill>
          <a:schemeClr val="tx1"/>
        </a:solidFill>
        <a:latin typeface="+mn-lt"/>
        <a:ea typeface="+mn-ea"/>
        <a:cs typeface="+mn-cs"/>
      </a:defRPr>
    </a:lvl4pPr>
    <a:lvl5pPr marL="1818648" algn="l" defTabSz="909324" rtl="0" eaLnBrk="1" latinLnBrk="0" hangingPunct="1">
      <a:defRPr sz="1200" kern="1200">
        <a:solidFill>
          <a:schemeClr val="tx1"/>
        </a:solidFill>
        <a:latin typeface="+mn-lt"/>
        <a:ea typeface="+mn-ea"/>
        <a:cs typeface="+mn-cs"/>
      </a:defRPr>
    </a:lvl5pPr>
    <a:lvl6pPr marL="2273308" algn="l" defTabSz="909324" rtl="0" eaLnBrk="1" latinLnBrk="0" hangingPunct="1">
      <a:defRPr sz="1200" kern="1200">
        <a:solidFill>
          <a:schemeClr val="tx1"/>
        </a:solidFill>
        <a:latin typeface="+mn-lt"/>
        <a:ea typeface="+mn-ea"/>
        <a:cs typeface="+mn-cs"/>
      </a:defRPr>
    </a:lvl6pPr>
    <a:lvl7pPr marL="2727971" algn="l" defTabSz="909324" rtl="0" eaLnBrk="1" latinLnBrk="0" hangingPunct="1">
      <a:defRPr sz="1200" kern="1200">
        <a:solidFill>
          <a:schemeClr val="tx1"/>
        </a:solidFill>
        <a:latin typeface="+mn-lt"/>
        <a:ea typeface="+mn-ea"/>
        <a:cs typeface="+mn-cs"/>
      </a:defRPr>
    </a:lvl7pPr>
    <a:lvl8pPr marL="3182634" algn="l" defTabSz="909324" rtl="0" eaLnBrk="1" latinLnBrk="0" hangingPunct="1">
      <a:defRPr sz="1200" kern="1200">
        <a:solidFill>
          <a:schemeClr val="tx1"/>
        </a:solidFill>
        <a:latin typeface="+mn-lt"/>
        <a:ea typeface="+mn-ea"/>
        <a:cs typeface="+mn-cs"/>
      </a:defRPr>
    </a:lvl8pPr>
    <a:lvl9pPr marL="3637295" algn="l" defTabSz="9093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dirty="0"/>
          </a:p>
        </p:txBody>
      </p:sp>
    </p:spTree>
    <p:extLst>
      <p:ext uri="{BB962C8B-B14F-4D97-AF65-F5344CB8AC3E}">
        <p14:creationId xmlns:p14="http://schemas.microsoft.com/office/powerpoint/2010/main" val="194230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5A090-EFEB-3C01-31F4-C38DEB17B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3C5B9-FC67-67F4-BC66-7A94A03F3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DC145-6753-8106-8619-09F43AE7C0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49F841-C6FE-3A5C-D5A7-C086B4E45CFC}"/>
              </a:ext>
            </a:extLst>
          </p:cNvPr>
          <p:cNvSpPr>
            <a:spLocks noGrp="1"/>
          </p:cNvSpPr>
          <p:nvPr>
            <p:ph type="sldNum" sz="quarter" idx="5"/>
          </p:nvPr>
        </p:nvSpPr>
        <p:spPr/>
        <p:txBody>
          <a:bodyPr/>
          <a:lstStyle/>
          <a:p>
            <a:pPr marL="0" marR="0" lvl="0" indent="0" algn="r" defTabSz="454662" rtl="0" eaLnBrk="1" fontAlgn="auto" latinLnBrk="0" hangingPunct="1">
              <a:lnSpc>
                <a:spcPct val="100000"/>
              </a:lnSpc>
              <a:spcBef>
                <a:spcPts val="0"/>
              </a:spcBef>
              <a:spcAft>
                <a:spcPts val="0"/>
              </a:spcAft>
              <a:buClrTx/>
              <a:buSzTx/>
              <a:buFontTx/>
              <a:buNone/>
              <a:tabLst/>
              <a:defRPr/>
            </a:pPr>
            <a:fld id="{A0FC7D1B-6069-47AA-A5EF-A3A9C19C73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466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0779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FC7D1B-6069-47AA-A5EF-A3A9C19C737E}" type="slidenum">
              <a:rPr lang="en-US" smtClean="0"/>
              <a:t>9</a:t>
            </a:fld>
            <a:endParaRPr lang="en-US" dirty="0"/>
          </a:p>
        </p:txBody>
      </p:sp>
    </p:spTree>
    <p:extLst>
      <p:ext uri="{BB962C8B-B14F-4D97-AF65-F5344CB8AC3E}">
        <p14:creationId xmlns:p14="http://schemas.microsoft.com/office/powerpoint/2010/main" val="322898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9324" rtl="0" eaLnBrk="1" fontAlgn="auto" latinLnBrk="0" hangingPunct="1">
              <a:lnSpc>
                <a:spcPct val="100000"/>
              </a:lnSpc>
              <a:spcBef>
                <a:spcPts val="0"/>
              </a:spcBef>
              <a:spcAft>
                <a:spcPts val="0"/>
              </a:spcAft>
              <a:buClrTx/>
              <a:buSzTx/>
              <a:buFontTx/>
              <a:buNone/>
              <a:tabLst/>
              <a:defRPr/>
            </a:pPr>
            <a:r>
              <a:rPr lang="en-US" sz="1200" dirty="0"/>
              <a:t>This chart shows how often the second BP was actually taken when the first reading was over 140/90 by quarter. DSP; calculate percentage of cases in each quarter in which a second BP was actually taken (should be 100%, since an initial BP above 140 mmHg SBP or above 90 mmHg DSP should immediately trigger a second BP).</a:t>
            </a:r>
          </a:p>
        </p:txBody>
      </p:sp>
      <p:sp>
        <p:nvSpPr>
          <p:cNvPr id="4" name="Slide Number Placeholder 3"/>
          <p:cNvSpPr>
            <a:spLocks noGrp="1"/>
          </p:cNvSpPr>
          <p:nvPr>
            <p:ph type="sldNum" sz="quarter" idx="5"/>
          </p:nvPr>
        </p:nvSpPr>
        <p:spPr/>
        <p:txBody>
          <a:bodyPr/>
          <a:lstStyle/>
          <a:p>
            <a:fld id="{A0FC7D1B-6069-47AA-A5EF-A3A9C19C737E}" type="slidenum">
              <a:rPr lang="en-US" smtClean="0"/>
              <a:t>10</a:t>
            </a:fld>
            <a:endParaRPr lang="en-US" dirty="0"/>
          </a:p>
        </p:txBody>
      </p:sp>
    </p:spTree>
    <p:extLst>
      <p:ext uri="{BB962C8B-B14F-4D97-AF65-F5344CB8AC3E}">
        <p14:creationId xmlns:p14="http://schemas.microsoft.com/office/powerpoint/2010/main" val="424841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93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4662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964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855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54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114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843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2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114662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26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681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3994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935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4662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964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8557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541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114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8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903964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20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26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6814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3994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523729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454643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933416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759571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925959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7010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138557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309515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04673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899681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797424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3663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336244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6136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250300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104047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46745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0A0F8-9D41-C34C-9D36-F22A7697DB93}" type="datetimeFigureOut">
              <a:rPr lang="en-US" smtClean="0"/>
              <a:t>5/21/2025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6761B-DE55-7344-BAF4-AF2A5867A258}" type="slidenum">
              <a:rPr lang="en-US" smtClean="0"/>
              <a:t>‹#›</a:t>
            </a:fld>
            <a:endParaRPr lang="en-US" dirty="0"/>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solidFill>
                  <a:prstClr val="black">
                    <a:tint val="75000"/>
                  </a:prstClr>
                </a:solidFill>
                <a:latin typeface="Calibri"/>
              </a:rPr>
              <a:pPr/>
              <a:t>5/21/2025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B0A0F8-9D41-C34C-9D36-F22A7697DB93}" type="datetimeFigureOut">
              <a:rPr lang="en-US" smtClean="0"/>
              <a:t>5/21/2025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CF6761B-DE55-7344-BAF4-AF2A5867A258}" type="slidenum">
              <a:rPr lang="en-US" smtClean="0"/>
              <a:t>‹#›</a:t>
            </a:fld>
            <a:endParaRPr lang="en-US" dirty="0"/>
          </a:p>
        </p:txBody>
      </p:sp>
    </p:spTree>
    <p:extLst>
      <p:ext uri="{BB962C8B-B14F-4D97-AF65-F5344CB8AC3E}">
        <p14:creationId xmlns:p14="http://schemas.microsoft.com/office/powerpoint/2010/main" val="20176321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5.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714737" y="1029808"/>
            <a:ext cx="7714526"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r>
              <a:rPr lang="en-US" altLang="en-US" sz="4800" b="1" kern="0" dirty="0"/>
              <a:t>A Quality Improvement Project to Improve BP Control</a:t>
            </a:r>
            <a:endParaRPr lang="en-US" altLang="en-US" sz="3200" b="1" kern="0" dirty="0"/>
          </a:p>
          <a:p>
            <a:pPr marL="336427" indent="-336427" algn="ctr" eaLnBrk="0" hangingPunct="0">
              <a:buClr>
                <a:schemeClr val="hlink"/>
              </a:buClr>
              <a:buSzPct val="75000"/>
              <a:defRPr/>
            </a:pPr>
            <a:endParaRPr lang="en-US" altLang="en-US" sz="3200" b="1" kern="0" dirty="0"/>
          </a:p>
          <a:p>
            <a:pPr marL="336427" indent="-336427" algn="ctr" eaLnBrk="0" hangingPunct="0">
              <a:buClr>
                <a:schemeClr val="hlink"/>
              </a:buClr>
              <a:buSzPct val="75000"/>
              <a:defRPr/>
            </a:pPr>
            <a:endParaRPr lang="en-US" altLang="en-US" sz="3200" b="1" kern="0" dirty="0"/>
          </a:p>
          <a:p>
            <a:pPr marL="336427" indent="-336427" algn="r" eaLnBrk="0" hangingPunct="0">
              <a:buClr>
                <a:schemeClr val="hlink"/>
              </a:buClr>
              <a:buSzPct val="75000"/>
              <a:defRPr/>
            </a:pPr>
            <a:r>
              <a:rPr lang="en-US" altLang="en-US" sz="2400" b="1" kern="0" dirty="0"/>
              <a:t>Elisa Herke &amp; Salvador Rodriguez</a:t>
            </a:r>
          </a:p>
          <a:p>
            <a:pPr marL="336427" indent="-336427" algn="r" eaLnBrk="0" hangingPunct="0">
              <a:buClr>
                <a:schemeClr val="hlink"/>
              </a:buClr>
              <a:buSzPct val="75000"/>
              <a:defRPr/>
            </a:pPr>
            <a:r>
              <a:rPr lang="en-US" altLang="en-US" sz="2400" b="1" kern="0" dirty="0"/>
              <a:t>05/22/2025</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p>
        </p:txBody>
      </p:sp>
      <p:pic>
        <p:nvPicPr>
          <p:cNvPr id="4" name="Picture 3">
            <a:extLst>
              <a:ext uri="{FF2B5EF4-FFF2-40B4-BE49-F238E27FC236}">
                <a16:creationId xmlns:a16="http://schemas.microsoft.com/office/drawing/2014/main" id="{C6CD6210-F161-6C54-1C9A-70A6D9EB7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pic>
        <p:nvPicPr>
          <p:cNvPr id="6" name="Picture 5">
            <a:extLst>
              <a:ext uri="{FF2B5EF4-FFF2-40B4-BE49-F238E27FC236}">
                <a16:creationId xmlns:a16="http://schemas.microsoft.com/office/drawing/2014/main" id="{C8083805-7EE2-1529-7DE5-A8F481243B8C}"/>
              </a:ext>
            </a:extLst>
          </p:cNvPr>
          <p:cNvPicPr>
            <a:picLocks noChangeAspect="1"/>
          </p:cNvPicPr>
          <p:nvPr/>
        </p:nvPicPr>
        <p:blipFill>
          <a:blip r:embed="rId4"/>
          <a:stretch>
            <a:fillRect/>
          </a:stretch>
        </p:blipFill>
        <p:spPr>
          <a:xfrm>
            <a:off x="388445" y="2824222"/>
            <a:ext cx="3056885" cy="2601409"/>
          </a:xfrm>
          <a:prstGeom prst="rect">
            <a:avLst/>
          </a:prstGeom>
        </p:spPr>
      </p:pic>
    </p:spTree>
    <p:extLst>
      <p:ext uri="{BB962C8B-B14F-4D97-AF65-F5344CB8AC3E}">
        <p14:creationId xmlns:p14="http://schemas.microsoft.com/office/powerpoint/2010/main" val="5434606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a:solidFill>
                  <a:schemeClr val="tx2"/>
                </a:solidFill>
              </a:rPr>
              <a:t>Data</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10</a:t>
            </a:fld>
            <a:endParaRPr lang="en-US" altLang="en-US" sz="1400" b="0" dirty="0">
              <a:solidFill>
                <a:schemeClr val="bg1"/>
              </a:solidFill>
              <a:latin typeface="Times New Roman" pitchFamily="18" charset="0"/>
              <a:ea typeface="MS PGothic" pitchFamily="34" charset="-128"/>
            </a:endParaRPr>
          </a:p>
        </p:txBody>
      </p:sp>
      <p:pic>
        <p:nvPicPr>
          <p:cNvPr id="4" name="Picture 3">
            <a:extLst>
              <a:ext uri="{FF2B5EF4-FFF2-40B4-BE49-F238E27FC236}">
                <a16:creationId xmlns:a16="http://schemas.microsoft.com/office/drawing/2014/main" id="{72D87F1D-0C6C-08DD-27DB-3D6B7CE77E5B}"/>
              </a:ext>
            </a:extLst>
          </p:cNvPr>
          <p:cNvPicPr>
            <a:picLocks noChangeAspect="1"/>
          </p:cNvPicPr>
          <p:nvPr/>
        </p:nvPicPr>
        <p:blipFill>
          <a:blip r:embed="rId3"/>
          <a:stretch>
            <a:fillRect/>
          </a:stretch>
        </p:blipFill>
        <p:spPr>
          <a:xfrm>
            <a:off x="796138" y="1862038"/>
            <a:ext cx="6663745" cy="3942352"/>
          </a:xfrm>
          <a:prstGeom prst="rect">
            <a:avLst/>
          </a:prstGeom>
        </p:spPr>
      </p:pic>
      <p:pic>
        <p:nvPicPr>
          <p:cNvPr id="2" name="Picture 1">
            <a:extLst>
              <a:ext uri="{FF2B5EF4-FFF2-40B4-BE49-F238E27FC236}">
                <a16:creationId xmlns:a16="http://schemas.microsoft.com/office/drawing/2014/main" id="{BE877DDE-F3D3-AA6D-FADC-378976D95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sp>
        <p:nvSpPr>
          <p:cNvPr id="3" name="Rectangle 13">
            <a:extLst>
              <a:ext uri="{FF2B5EF4-FFF2-40B4-BE49-F238E27FC236}">
                <a16:creationId xmlns:a16="http://schemas.microsoft.com/office/drawing/2014/main" id="{E8A235EA-D1B9-6576-7F3F-1942198C226F}"/>
              </a:ext>
            </a:extLst>
          </p:cNvPr>
          <p:cNvSpPr>
            <a:spLocks noGrp="1" noChangeArrowheads="1"/>
          </p:cNvSpPr>
          <p:nvPr>
            <p:ph idx="1"/>
          </p:nvPr>
        </p:nvSpPr>
        <p:spPr>
          <a:xfrm>
            <a:off x="375781" y="1397467"/>
            <a:ext cx="8267178" cy="837176"/>
          </a:xfrm>
        </p:spPr>
        <p:txBody>
          <a:bodyPr>
            <a:normAutofit/>
          </a:bodyPr>
          <a:lstStyle/>
          <a:p>
            <a:pPr marL="0" indent="0">
              <a:lnSpc>
                <a:spcPct val="110000"/>
              </a:lnSpc>
              <a:buNone/>
              <a:defRPr/>
            </a:pPr>
            <a:r>
              <a:rPr lang="en-US" sz="1800" dirty="0"/>
              <a:t>Percentage of second BPs taken when the first reading was over 140/90</a:t>
            </a:r>
            <a:endParaRPr lang="en-US" altLang="en-US" dirty="0">
              <a:solidFill>
                <a:schemeClr val="tx2"/>
              </a:solidFill>
            </a:endParaRPr>
          </a:p>
        </p:txBody>
      </p:sp>
    </p:spTree>
    <p:extLst>
      <p:ext uri="{BB962C8B-B14F-4D97-AF65-F5344CB8AC3E}">
        <p14:creationId xmlns:p14="http://schemas.microsoft.com/office/powerpoint/2010/main" val="382489681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a:solidFill>
                  <a:schemeClr val="tx2"/>
                </a:solidFill>
              </a:rPr>
              <a:t>Data</a:t>
            </a:r>
          </a:p>
        </p:txBody>
      </p:sp>
      <p:sp>
        <p:nvSpPr>
          <p:cNvPr id="3076" name="Rectangle 13"/>
          <p:cNvSpPr>
            <a:spLocks noGrp="1" noChangeArrowheads="1"/>
          </p:cNvSpPr>
          <p:nvPr>
            <p:ph idx="1"/>
          </p:nvPr>
        </p:nvSpPr>
        <p:spPr>
          <a:xfrm>
            <a:off x="375781" y="1734066"/>
            <a:ext cx="8267178" cy="4632598"/>
          </a:xfrm>
        </p:spPr>
        <p:txBody>
          <a:bodyPr>
            <a:normAutofit/>
          </a:bodyPr>
          <a:lstStyle/>
          <a:p>
            <a:pPr>
              <a:lnSpc>
                <a:spcPct val="110000"/>
              </a:lnSpc>
              <a:defRPr/>
            </a:pPr>
            <a:r>
              <a:rPr lang="en-US" altLang="en-US" dirty="0">
                <a:solidFill>
                  <a:schemeClr val="tx2"/>
                </a:solidFill>
              </a:rPr>
              <a:t>Between 01/01/2025 and 04/30/2025</a:t>
            </a:r>
          </a:p>
          <a:p>
            <a:pPr>
              <a:lnSpc>
                <a:spcPct val="110000"/>
              </a:lnSpc>
              <a:defRPr/>
            </a:pPr>
            <a:r>
              <a:rPr lang="en-US" altLang="en-US" dirty="0">
                <a:solidFill>
                  <a:schemeClr val="tx2"/>
                </a:solidFill>
              </a:rPr>
              <a:t>Salvador’s and Elisa’s visits only</a:t>
            </a:r>
          </a:p>
          <a:p>
            <a:pPr>
              <a:lnSpc>
                <a:spcPct val="110000"/>
              </a:lnSpc>
              <a:defRPr/>
            </a:pPr>
            <a:r>
              <a:rPr lang="en-US" altLang="en-US" dirty="0">
                <a:solidFill>
                  <a:schemeClr val="tx2"/>
                </a:solidFill>
              </a:rPr>
              <a:t>Total BPs above range of 140/90: 171</a:t>
            </a:r>
          </a:p>
          <a:p>
            <a:pPr>
              <a:lnSpc>
                <a:spcPct val="110000"/>
              </a:lnSpc>
              <a:defRPr/>
            </a:pPr>
            <a:r>
              <a:rPr lang="en-US" altLang="en-US" dirty="0">
                <a:solidFill>
                  <a:schemeClr val="tx2"/>
                </a:solidFill>
              </a:rPr>
              <a:t>Percentage of second BP missed: 17%</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11</a:t>
            </a:fld>
            <a:endParaRPr lang="en-US" altLang="en-US" sz="1400" b="0" dirty="0">
              <a:solidFill>
                <a:schemeClr val="bg1"/>
              </a:solidFill>
              <a:latin typeface="Times New Roman" pitchFamily="18" charset="0"/>
              <a:ea typeface="MS PGothic" pitchFamily="34" charset="-128"/>
            </a:endParaRPr>
          </a:p>
        </p:txBody>
      </p:sp>
      <p:pic>
        <p:nvPicPr>
          <p:cNvPr id="2" name="Picture 1">
            <a:extLst>
              <a:ext uri="{FF2B5EF4-FFF2-40B4-BE49-F238E27FC236}">
                <a16:creationId xmlns:a16="http://schemas.microsoft.com/office/drawing/2014/main" id="{3C839F4D-79CA-2D7F-E289-02D070958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pic>
        <p:nvPicPr>
          <p:cNvPr id="6" name="Picture 5">
            <a:extLst>
              <a:ext uri="{FF2B5EF4-FFF2-40B4-BE49-F238E27FC236}">
                <a16:creationId xmlns:a16="http://schemas.microsoft.com/office/drawing/2014/main" id="{AA3092A5-817F-3E87-86B8-3F8ADC459850}"/>
              </a:ext>
            </a:extLst>
          </p:cNvPr>
          <p:cNvPicPr>
            <a:picLocks noChangeAspect="1"/>
          </p:cNvPicPr>
          <p:nvPr/>
        </p:nvPicPr>
        <p:blipFill>
          <a:blip r:embed="rId3"/>
          <a:stretch>
            <a:fillRect/>
          </a:stretch>
        </p:blipFill>
        <p:spPr>
          <a:xfrm>
            <a:off x="4509370" y="3429001"/>
            <a:ext cx="3854768" cy="2316962"/>
          </a:xfrm>
          <a:prstGeom prst="rect">
            <a:avLst/>
          </a:prstGeom>
        </p:spPr>
      </p:pic>
      <p:pic>
        <p:nvPicPr>
          <p:cNvPr id="11" name="Picture 10">
            <a:extLst>
              <a:ext uri="{FF2B5EF4-FFF2-40B4-BE49-F238E27FC236}">
                <a16:creationId xmlns:a16="http://schemas.microsoft.com/office/drawing/2014/main" id="{D750C6CC-559D-5367-504B-4B9B9BE1BC04}"/>
              </a:ext>
            </a:extLst>
          </p:cNvPr>
          <p:cNvPicPr>
            <a:picLocks noChangeAspect="1"/>
          </p:cNvPicPr>
          <p:nvPr/>
        </p:nvPicPr>
        <p:blipFill>
          <a:blip r:embed="rId4"/>
          <a:stretch>
            <a:fillRect/>
          </a:stretch>
        </p:blipFill>
        <p:spPr>
          <a:xfrm>
            <a:off x="515182" y="3429001"/>
            <a:ext cx="3854768" cy="2316962"/>
          </a:xfrm>
          <a:prstGeom prst="rect">
            <a:avLst/>
          </a:prstGeom>
        </p:spPr>
      </p:pic>
    </p:spTree>
    <p:extLst>
      <p:ext uri="{BB962C8B-B14F-4D97-AF65-F5344CB8AC3E}">
        <p14:creationId xmlns:p14="http://schemas.microsoft.com/office/powerpoint/2010/main" val="141439288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DD250-BD18-B148-FF4E-9FB475BB4068}"/>
            </a:ext>
          </a:extLst>
        </p:cNvPr>
        <p:cNvGrpSpPr/>
        <p:nvPr/>
      </p:nvGrpSpPr>
      <p:grpSpPr>
        <a:xfrm>
          <a:off x="0" y="0"/>
          <a:ext cx="0" cy="0"/>
          <a:chOff x="0" y="0"/>
          <a:chExt cx="0" cy="0"/>
        </a:xfrm>
      </p:grpSpPr>
      <p:sp>
        <p:nvSpPr>
          <p:cNvPr id="27" name="Slide Number Placeholder 1">
            <a:extLst>
              <a:ext uri="{FF2B5EF4-FFF2-40B4-BE49-F238E27FC236}">
                <a16:creationId xmlns:a16="http://schemas.microsoft.com/office/drawing/2014/main" id="{ADF280E2-BA23-A45D-1F06-6D54C3650174}"/>
              </a:ext>
            </a:extLst>
          </p:cNvPr>
          <p:cNvSpPr>
            <a:spLocks noGrp="1"/>
          </p:cNvSpPr>
          <p:nvPr>
            <p:ph type="sldNum" sz="quarter" idx="12"/>
          </p:nvPr>
        </p:nvSpPr>
        <p:spPr>
          <a:xfrm>
            <a:off x="6526060" y="6212320"/>
            <a:ext cx="2104373" cy="451349"/>
          </a:xfrm>
          <a:ln>
            <a:noFill/>
          </a:ln>
        </p:spPr>
        <p:txBody>
          <a:bodyPr/>
          <a:lstStyle/>
          <a:p>
            <a:pPr marL="0" marR="0" lvl="0" indent="0" algn="r" defTabSz="454662" rtl="0" eaLnBrk="1" fontAlgn="auto" latinLnBrk="0" hangingPunct="1">
              <a:lnSpc>
                <a:spcPct val="100000"/>
              </a:lnSpc>
              <a:spcBef>
                <a:spcPts val="0"/>
              </a:spcBef>
              <a:spcAft>
                <a:spcPts val="0"/>
              </a:spcAft>
              <a:buClrTx/>
              <a:buSzTx/>
              <a:buFontTx/>
              <a:buNone/>
              <a:tabLst/>
              <a:defRPr/>
            </a:pPr>
            <a:fld id="{E65720E2-1DD1-46DD-BCF8-E553B3731CA8}" type="slidenum">
              <a:rPr kumimoji="0" lang="en-US" altLang="en-US" sz="1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pPr marL="0" marR="0" lvl="0" indent="0" algn="r" defTabSz="454662" rtl="0" eaLnBrk="1" fontAlgn="auto" latinLnBrk="0" hangingPunct="1">
                <a:lnSpc>
                  <a:spcPct val="100000"/>
                </a:lnSpc>
                <a:spcBef>
                  <a:spcPts val="0"/>
                </a:spcBef>
                <a:spcAft>
                  <a:spcPts val="0"/>
                </a:spcAft>
                <a:buClrTx/>
                <a:buSzTx/>
                <a:buFontTx/>
                <a:buNone/>
                <a:tabLst/>
                <a:defRPr/>
              </a:pPr>
              <a:t>12</a:t>
            </a:fld>
            <a:endParaRPr kumimoji="0" lang="en-US" altLang="en-US" sz="1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363" name="Text Box 3">
            <a:extLst>
              <a:ext uri="{FF2B5EF4-FFF2-40B4-BE49-F238E27FC236}">
                <a16:creationId xmlns:a16="http://schemas.microsoft.com/office/drawing/2014/main" id="{2C98AB49-2E08-6634-718E-0A3BADE74DDD}"/>
              </a:ext>
            </a:extLst>
          </p:cNvPr>
          <p:cNvSpPr txBox="1">
            <a:spLocks noChangeArrowheads="1"/>
          </p:cNvSpPr>
          <p:nvPr/>
        </p:nvSpPr>
        <p:spPr bwMode="auto">
          <a:xfrm>
            <a:off x="2257482" y="1930962"/>
            <a:ext cx="1925527" cy="707886"/>
          </a:xfrm>
          <a:prstGeom prst="rect">
            <a:avLst/>
          </a:prstGeom>
          <a:noFill/>
          <a:ln w="38100">
            <a:solidFill>
              <a:schemeClr val="tx2"/>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Schedule HTN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appointment</a:t>
            </a:r>
          </a:p>
        </p:txBody>
      </p:sp>
      <p:sp>
        <p:nvSpPr>
          <p:cNvPr id="15364" name="Text Box 4">
            <a:extLst>
              <a:ext uri="{FF2B5EF4-FFF2-40B4-BE49-F238E27FC236}">
                <a16:creationId xmlns:a16="http://schemas.microsoft.com/office/drawing/2014/main" id="{99DB4B30-C9CE-2445-65C0-6F321DA6D9CD}"/>
              </a:ext>
            </a:extLst>
          </p:cNvPr>
          <p:cNvSpPr txBox="1">
            <a:spLocks noChangeArrowheads="1"/>
          </p:cNvSpPr>
          <p:nvPr/>
        </p:nvSpPr>
        <p:spPr bwMode="auto">
          <a:xfrm>
            <a:off x="4872889" y="2084850"/>
            <a:ext cx="1268296" cy="400110"/>
          </a:xfrm>
          <a:prstGeom prst="rect">
            <a:avLst/>
          </a:prstGeom>
          <a:noFill/>
          <a:ln w="38100">
            <a:solidFill>
              <a:schemeClr val="tx2"/>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2C3C43"/>
                </a:solidFill>
                <a:effectLst/>
                <a:uLnTx/>
                <a:uFillTx/>
                <a:latin typeface="Trebuchet MS" panose="020B0603020202020204"/>
                <a:ea typeface="+mn-ea"/>
                <a:cs typeface="+mn-cs"/>
              </a:rPr>
              <a:t>Check-in</a:t>
            </a:r>
          </a:p>
        </p:txBody>
      </p:sp>
      <p:sp>
        <p:nvSpPr>
          <p:cNvPr id="15365" name="Text Box 5">
            <a:extLst>
              <a:ext uri="{FF2B5EF4-FFF2-40B4-BE49-F238E27FC236}">
                <a16:creationId xmlns:a16="http://schemas.microsoft.com/office/drawing/2014/main" id="{0B853516-9091-5752-C038-487889DCEF80}"/>
              </a:ext>
            </a:extLst>
          </p:cNvPr>
          <p:cNvSpPr txBox="1">
            <a:spLocks noChangeArrowheads="1"/>
          </p:cNvSpPr>
          <p:nvPr/>
        </p:nvSpPr>
        <p:spPr bwMode="auto">
          <a:xfrm>
            <a:off x="6376407" y="1697900"/>
            <a:ext cx="2310394" cy="1323439"/>
          </a:xfrm>
          <a:prstGeom prst="rect">
            <a:avLst/>
          </a:prstGeom>
          <a:noFill/>
          <a:ln w="38100">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VS are taken &amp; if BP&gt;140/90, sign is placed on the door</a:t>
            </a:r>
          </a:p>
        </p:txBody>
      </p:sp>
      <p:sp>
        <p:nvSpPr>
          <p:cNvPr id="15366" name="Text Box 6">
            <a:extLst>
              <a:ext uri="{FF2B5EF4-FFF2-40B4-BE49-F238E27FC236}">
                <a16:creationId xmlns:a16="http://schemas.microsoft.com/office/drawing/2014/main" id="{413F4AA4-47A6-AA8E-0193-7043E573D21E}"/>
              </a:ext>
            </a:extLst>
          </p:cNvPr>
          <p:cNvSpPr txBox="1">
            <a:spLocks noChangeArrowheads="1"/>
          </p:cNvSpPr>
          <p:nvPr/>
        </p:nvSpPr>
        <p:spPr bwMode="auto">
          <a:xfrm>
            <a:off x="328764" y="3548642"/>
            <a:ext cx="2819962" cy="1015663"/>
          </a:xfrm>
          <a:prstGeom prst="rect">
            <a:avLst/>
          </a:prstGeom>
          <a:noFill/>
          <a:ln w="38100">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MA checks second BP manually after 15 mins</a:t>
            </a:r>
          </a:p>
        </p:txBody>
      </p:sp>
      <p:sp>
        <p:nvSpPr>
          <p:cNvPr id="15367" name="Text Box 7">
            <a:extLst>
              <a:ext uri="{FF2B5EF4-FFF2-40B4-BE49-F238E27FC236}">
                <a16:creationId xmlns:a16="http://schemas.microsoft.com/office/drawing/2014/main" id="{817C2CDC-976E-A68D-1DF3-723CE46A222B}"/>
              </a:ext>
            </a:extLst>
          </p:cNvPr>
          <p:cNvSpPr txBox="1">
            <a:spLocks noChangeArrowheads="1"/>
          </p:cNvSpPr>
          <p:nvPr/>
        </p:nvSpPr>
        <p:spPr bwMode="auto">
          <a:xfrm>
            <a:off x="3801334" y="3603312"/>
            <a:ext cx="1491102" cy="1015663"/>
          </a:xfrm>
          <a:prstGeom prst="rect">
            <a:avLst/>
          </a:prstGeom>
          <a:noFill/>
          <a:ln w="38100">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Provider reviews BP readings </a:t>
            </a:r>
          </a:p>
        </p:txBody>
      </p:sp>
      <p:sp>
        <p:nvSpPr>
          <p:cNvPr id="15368" name="Text Box 8">
            <a:extLst>
              <a:ext uri="{FF2B5EF4-FFF2-40B4-BE49-F238E27FC236}">
                <a16:creationId xmlns:a16="http://schemas.microsoft.com/office/drawing/2014/main" id="{3E320A87-302C-3321-5336-7ED01D6D5216}"/>
              </a:ext>
            </a:extLst>
          </p:cNvPr>
          <p:cNvSpPr txBox="1">
            <a:spLocks noChangeArrowheads="1"/>
          </p:cNvSpPr>
          <p:nvPr/>
        </p:nvSpPr>
        <p:spPr bwMode="auto">
          <a:xfrm>
            <a:off x="6012289" y="3835962"/>
            <a:ext cx="2505815" cy="707886"/>
          </a:xfrm>
          <a:prstGeom prst="rect">
            <a:avLst/>
          </a:prstGeom>
          <a:noFill/>
          <a:ln w="38100">
            <a:solidFill>
              <a:schemeClr val="tx2"/>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Update HTN plan/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adjust medications</a:t>
            </a:r>
          </a:p>
        </p:txBody>
      </p:sp>
      <p:sp>
        <p:nvSpPr>
          <p:cNvPr id="15369" name="Text Box 9">
            <a:extLst>
              <a:ext uri="{FF2B5EF4-FFF2-40B4-BE49-F238E27FC236}">
                <a16:creationId xmlns:a16="http://schemas.microsoft.com/office/drawing/2014/main" id="{14545311-2BC0-B39D-27D5-7CEBD0273D69}"/>
              </a:ext>
            </a:extLst>
          </p:cNvPr>
          <p:cNvSpPr txBox="1">
            <a:spLocks noChangeArrowheads="1"/>
          </p:cNvSpPr>
          <p:nvPr/>
        </p:nvSpPr>
        <p:spPr bwMode="auto">
          <a:xfrm>
            <a:off x="3870451" y="4994952"/>
            <a:ext cx="2283950" cy="1323439"/>
          </a:xfrm>
          <a:prstGeom prst="rect">
            <a:avLst/>
          </a:prstGeom>
          <a:noFill/>
          <a:ln w="38100">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Schedule f/u appropriately (MA or provider visit)</a:t>
            </a:r>
          </a:p>
        </p:txBody>
      </p:sp>
      <p:sp>
        <p:nvSpPr>
          <p:cNvPr id="15371" name="Text Box 11">
            <a:extLst>
              <a:ext uri="{FF2B5EF4-FFF2-40B4-BE49-F238E27FC236}">
                <a16:creationId xmlns:a16="http://schemas.microsoft.com/office/drawing/2014/main" id="{2CF4CC99-E89C-B6AF-175C-A2A046B09199}"/>
              </a:ext>
            </a:extLst>
          </p:cNvPr>
          <p:cNvSpPr txBox="1">
            <a:spLocks noChangeArrowheads="1"/>
          </p:cNvSpPr>
          <p:nvPr/>
        </p:nvSpPr>
        <p:spPr bwMode="auto">
          <a:xfrm>
            <a:off x="55809" y="1890009"/>
            <a:ext cx="1766830" cy="707886"/>
          </a:xfrm>
          <a:prstGeom prst="rect">
            <a:avLst/>
          </a:prstGeom>
          <a:noFill/>
          <a:ln w="9525">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HTN control (BP&lt;140/90)</a:t>
            </a:r>
          </a:p>
        </p:txBody>
      </p:sp>
      <p:sp>
        <p:nvSpPr>
          <p:cNvPr id="15372" name="Oval 12">
            <a:extLst>
              <a:ext uri="{FF2B5EF4-FFF2-40B4-BE49-F238E27FC236}">
                <a16:creationId xmlns:a16="http://schemas.microsoft.com/office/drawing/2014/main" id="{BDDD2FB3-8678-95D1-84E8-9722B487704B}"/>
              </a:ext>
            </a:extLst>
          </p:cNvPr>
          <p:cNvSpPr>
            <a:spLocks noChangeArrowheads="1"/>
          </p:cNvSpPr>
          <p:nvPr/>
        </p:nvSpPr>
        <p:spPr bwMode="auto">
          <a:xfrm>
            <a:off x="49027" y="1525925"/>
            <a:ext cx="1689718" cy="1467005"/>
          </a:xfrm>
          <a:prstGeom prst="ellipse">
            <a:avLst/>
          </a:prstGeom>
          <a:noFill/>
          <a:ln w="76200">
            <a:solidFill>
              <a:srgbClr val="FF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15373" name="Text Box 13">
            <a:extLst>
              <a:ext uri="{FF2B5EF4-FFF2-40B4-BE49-F238E27FC236}">
                <a16:creationId xmlns:a16="http://schemas.microsoft.com/office/drawing/2014/main" id="{A7F3C442-AEE1-137E-44E1-DBB4C6974B98}"/>
              </a:ext>
            </a:extLst>
          </p:cNvPr>
          <p:cNvSpPr txBox="1">
            <a:spLocks noChangeArrowheads="1"/>
          </p:cNvSpPr>
          <p:nvPr/>
        </p:nvSpPr>
        <p:spPr bwMode="auto">
          <a:xfrm>
            <a:off x="328764" y="5218606"/>
            <a:ext cx="3397652" cy="1015663"/>
          </a:xfrm>
          <a:prstGeom prst="rect">
            <a:avLst/>
          </a:prstGeom>
          <a:noFill/>
          <a:ln w="38100">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Utilize clinic resources if they apply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(pharmacy &amp; dietician) </a:t>
            </a:r>
          </a:p>
        </p:txBody>
      </p:sp>
      <p:sp>
        <p:nvSpPr>
          <p:cNvPr id="15375" name="Text Box 15">
            <a:extLst>
              <a:ext uri="{FF2B5EF4-FFF2-40B4-BE49-F238E27FC236}">
                <a16:creationId xmlns:a16="http://schemas.microsoft.com/office/drawing/2014/main" id="{CCE250D1-5D39-D4C7-B410-828C2F686B65}"/>
              </a:ext>
            </a:extLst>
          </p:cNvPr>
          <p:cNvSpPr txBox="1">
            <a:spLocks noChangeArrowheads="1"/>
          </p:cNvSpPr>
          <p:nvPr/>
        </p:nvSpPr>
        <p:spPr bwMode="auto">
          <a:xfrm>
            <a:off x="6547902" y="5494740"/>
            <a:ext cx="1563441" cy="400110"/>
          </a:xfrm>
          <a:prstGeom prst="rect">
            <a:avLst/>
          </a:prstGeom>
          <a:noFill/>
          <a:ln w="9525">
            <a:solidFill>
              <a:schemeClr val="tx2"/>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BP &lt;140/90</a:t>
            </a:r>
          </a:p>
        </p:txBody>
      </p:sp>
      <p:sp>
        <p:nvSpPr>
          <p:cNvPr id="15376" name="Oval 16">
            <a:extLst>
              <a:ext uri="{FF2B5EF4-FFF2-40B4-BE49-F238E27FC236}">
                <a16:creationId xmlns:a16="http://schemas.microsoft.com/office/drawing/2014/main" id="{C5EE618F-9C5B-F585-F45F-47BD2EF64B96}"/>
              </a:ext>
            </a:extLst>
          </p:cNvPr>
          <p:cNvSpPr>
            <a:spLocks noChangeArrowheads="1"/>
          </p:cNvSpPr>
          <p:nvPr/>
        </p:nvSpPr>
        <p:spPr bwMode="auto">
          <a:xfrm>
            <a:off x="6436075" y="5098866"/>
            <a:ext cx="1787093" cy="1196049"/>
          </a:xfrm>
          <a:prstGeom prst="ellipse">
            <a:avLst/>
          </a:prstGeom>
          <a:noFill/>
          <a:ln w="76200">
            <a:solidFill>
              <a:srgbClr val="FF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5377" name="AutoShape 17">
            <a:extLst>
              <a:ext uri="{FF2B5EF4-FFF2-40B4-BE49-F238E27FC236}">
                <a16:creationId xmlns:a16="http://schemas.microsoft.com/office/drawing/2014/main" id="{6010579F-7672-1265-A2BC-E32528DE0CE8}"/>
              </a:ext>
            </a:extLst>
          </p:cNvPr>
          <p:cNvCxnSpPr>
            <a:cxnSpLocks noChangeShapeType="1"/>
            <a:stCxn id="15373" idx="3"/>
            <a:endCxn id="15369" idx="1"/>
          </p:cNvCxnSpPr>
          <p:nvPr/>
        </p:nvCxnSpPr>
        <p:spPr bwMode="auto">
          <a:xfrm flipV="1">
            <a:off x="3726416" y="5656672"/>
            <a:ext cx="144035" cy="69766"/>
          </a:xfrm>
          <a:prstGeom prst="straightConnector1">
            <a:avLst/>
          </a:prstGeom>
          <a:noFill/>
          <a:ln w="19050">
            <a:solidFill>
              <a:schemeClr val="tx2"/>
            </a:solidFill>
            <a:round/>
            <a:headEnd/>
            <a:tailEnd type="triangle" w="med" len="med"/>
          </a:ln>
          <a:effectLst/>
        </p:spPr>
      </p:cxnSp>
      <p:cxnSp>
        <p:nvCxnSpPr>
          <p:cNvPr id="15378" name="AutoShape 18">
            <a:extLst>
              <a:ext uri="{FF2B5EF4-FFF2-40B4-BE49-F238E27FC236}">
                <a16:creationId xmlns:a16="http://schemas.microsoft.com/office/drawing/2014/main" id="{1E56C00E-D490-1237-74CD-87E62A50DE1D}"/>
              </a:ext>
            </a:extLst>
          </p:cNvPr>
          <p:cNvCxnSpPr>
            <a:cxnSpLocks noChangeShapeType="1"/>
            <a:stCxn id="15369" idx="3"/>
            <a:endCxn id="15376" idx="2"/>
          </p:cNvCxnSpPr>
          <p:nvPr/>
        </p:nvCxnSpPr>
        <p:spPr bwMode="auto">
          <a:xfrm>
            <a:off x="6154401" y="5656672"/>
            <a:ext cx="281674" cy="40219"/>
          </a:xfrm>
          <a:prstGeom prst="straightConnector1">
            <a:avLst/>
          </a:prstGeom>
          <a:noFill/>
          <a:ln w="19050">
            <a:solidFill>
              <a:schemeClr val="tx2"/>
            </a:solidFill>
            <a:round/>
            <a:headEnd/>
            <a:tailEnd type="triangle" w="med" len="med"/>
          </a:ln>
          <a:effectLst/>
        </p:spPr>
      </p:cxnSp>
      <p:cxnSp>
        <p:nvCxnSpPr>
          <p:cNvPr id="15379" name="AutoShape 19">
            <a:extLst>
              <a:ext uri="{FF2B5EF4-FFF2-40B4-BE49-F238E27FC236}">
                <a16:creationId xmlns:a16="http://schemas.microsoft.com/office/drawing/2014/main" id="{B150DCC5-7E9D-0A33-CDFA-4294A6BFE7CF}"/>
              </a:ext>
            </a:extLst>
          </p:cNvPr>
          <p:cNvCxnSpPr>
            <a:cxnSpLocks noChangeShapeType="1"/>
            <a:stCxn id="15366" idx="3"/>
            <a:endCxn id="15367" idx="1"/>
          </p:cNvCxnSpPr>
          <p:nvPr/>
        </p:nvCxnSpPr>
        <p:spPr bwMode="auto">
          <a:xfrm>
            <a:off x="3148726" y="4056474"/>
            <a:ext cx="652608" cy="54670"/>
          </a:xfrm>
          <a:prstGeom prst="straightConnector1">
            <a:avLst/>
          </a:prstGeom>
          <a:noFill/>
          <a:ln w="19050">
            <a:solidFill>
              <a:schemeClr val="tx2"/>
            </a:solidFill>
            <a:round/>
            <a:headEnd/>
            <a:tailEnd type="triangle" w="med" len="med"/>
          </a:ln>
          <a:effectLst/>
        </p:spPr>
      </p:cxnSp>
      <p:cxnSp>
        <p:nvCxnSpPr>
          <p:cNvPr id="15380" name="AutoShape 20">
            <a:extLst>
              <a:ext uri="{FF2B5EF4-FFF2-40B4-BE49-F238E27FC236}">
                <a16:creationId xmlns:a16="http://schemas.microsoft.com/office/drawing/2014/main" id="{954AD3C6-06AE-3442-0396-2937D9E447EA}"/>
              </a:ext>
            </a:extLst>
          </p:cNvPr>
          <p:cNvCxnSpPr>
            <a:cxnSpLocks noChangeShapeType="1"/>
            <a:stCxn id="15367" idx="3"/>
            <a:endCxn id="15368" idx="1"/>
          </p:cNvCxnSpPr>
          <p:nvPr/>
        </p:nvCxnSpPr>
        <p:spPr bwMode="auto">
          <a:xfrm>
            <a:off x="5292436" y="4111144"/>
            <a:ext cx="719853" cy="78761"/>
          </a:xfrm>
          <a:prstGeom prst="straightConnector1">
            <a:avLst/>
          </a:prstGeom>
          <a:noFill/>
          <a:ln w="19050">
            <a:solidFill>
              <a:schemeClr val="tx2"/>
            </a:solidFill>
            <a:round/>
            <a:headEnd/>
            <a:tailEnd type="triangle" w="med" len="med"/>
          </a:ln>
          <a:effectLst/>
        </p:spPr>
      </p:cxnSp>
      <p:cxnSp>
        <p:nvCxnSpPr>
          <p:cNvPr id="15381" name="AutoShape 21">
            <a:extLst>
              <a:ext uri="{FF2B5EF4-FFF2-40B4-BE49-F238E27FC236}">
                <a16:creationId xmlns:a16="http://schemas.microsoft.com/office/drawing/2014/main" id="{29958356-CB92-92E1-BD23-C7FA36EDF44D}"/>
              </a:ext>
            </a:extLst>
          </p:cNvPr>
          <p:cNvCxnSpPr>
            <a:cxnSpLocks noChangeShapeType="1"/>
            <a:stCxn id="15368" idx="3"/>
            <a:endCxn id="15373" idx="1"/>
          </p:cNvCxnSpPr>
          <p:nvPr/>
        </p:nvCxnSpPr>
        <p:spPr bwMode="auto">
          <a:xfrm flipH="1">
            <a:off x="328764" y="4189905"/>
            <a:ext cx="8189340" cy="1536533"/>
          </a:xfrm>
          <a:prstGeom prst="bentConnector5">
            <a:avLst>
              <a:gd name="adj1" fmla="val -2791"/>
              <a:gd name="adj2" fmla="val 44992"/>
              <a:gd name="adj3" fmla="val 102791"/>
            </a:avLst>
          </a:prstGeom>
          <a:noFill/>
          <a:ln w="19050">
            <a:solidFill>
              <a:schemeClr val="tx2"/>
            </a:solidFill>
            <a:miter lim="800000"/>
            <a:headEnd/>
            <a:tailEnd type="triangle" w="med" len="med"/>
          </a:ln>
          <a:effectLst/>
        </p:spPr>
      </p:cxnSp>
      <p:cxnSp>
        <p:nvCxnSpPr>
          <p:cNvPr id="15382" name="AutoShape 22">
            <a:extLst>
              <a:ext uri="{FF2B5EF4-FFF2-40B4-BE49-F238E27FC236}">
                <a16:creationId xmlns:a16="http://schemas.microsoft.com/office/drawing/2014/main" id="{E1CB76C8-CC1B-4202-9F7A-72E121134078}"/>
              </a:ext>
            </a:extLst>
          </p:cNvPr>
          <p:cNvCxnSpPr>
            <a:cxnSpLocks noChangeShapeType="1"/>
            <a:stCxn id="15372" idx="6"/>
            <a:endCxn id="15363" idx="1"/>
          </p:cNvCxnSpPr>
          <p:nvPr/>
        </p:nvCxnSpPr>
        <p:spPr bwMode="auto">
          <a:xfrm>
            <a:off x="1738745" y="2259428"/>
            <a:ext cx="518737" cy="25477"/>
          </a:xfrm>
          <a:prstGeom prst="straightConnector1">
            <a:avLst/>
          </a:prstGeom>
          <a:noFill/>
          <a:ln w="19050">
            <a:solidFill>
              <a:schemeClr val="tx2"/>
            </a:solidFill>
            <a:round/>
            <a:headEnd/>
            <a:tailEnd type="triangle" w="med" len="med"/>
          </a:ln>
          <a:effectLst/>
        </p:spPr>
      </p:cxnSp>
      <p:cxnSp>
        <p:nvCxnSpPr>
          <p:cNvPr id="15383" name="AutoShape 23">
            <a:extLst>
              <a:ext uri="{FF2B5EF4-FFF2-40B4-BE49-F238E27FC236}">
                <a16:creationId xmlns:a16="http://schemas.microsoft.com/office/drawing/2014/main" id="{7FC0726D-AD3C-0C44-07CC-974F03BBB496}"/>
              </a:ext>
            </a:extLst>
          </p:cNvPr>
          <p:cNvCxnSpPr>
            <a:cxnSpLocks noChangeShapeType="1"/>
            <a:stCxn id="15363" idx="3"/>
            <a:endCxn id="15364" idx="1"/>
          </p:cNvCxnSpPr>
          <p:nvPr/>
        </p:nvCxnSpPr>
        <p:spPr bwMode="auto">
          <a:xfrm>
            <a:off x="4183009" y="2284905"/>
            <a:ext cx="689880" cy="0"/>
          </a:xfrm>
          <a:prstGeom prst="straightConnector1">
            <a:avLst/>
          </a:prstGeom>
          <a:noFill/>
          <a:ln w="19050">
            <a:solidFill>
              <a:schemeClr val="tx2"/>
            </a:solidFill>
            <a:round/>
            <a:headEnd/>
            <a:tailEnd type="triangle" w="med" len="med"/>
          </a:ln>
          <a:effectLst/>
        </p:spPr>
      </p:cxnSp>
      <p:cxnSp>
        <p:nvCxnSpPr>
          <p:cNvPr id="15384" name="AutoShape 24">
            <a:extLst>
              <a:ext uri="{FF2B5EF4-FFF2-40B4-BE49-F238E27FC236}">
                <a16:creationId xmlns:a16="http://schemas.microsoft.com/office/drawing/2014/main" id="{0A30AF55-B073-DD77-728C-A575F8BD3B48}"/>
              </a:ext>
            </a:extLst>
          </p:cNvPr>
          <p:cNvCxnSpPr>
            <a:cxnSpLocks noChangeShapeType="1"/>
            <a:stCxn id="15364" idx="3"/>
            <a:endCxn id="15365" idx="1"/>
          </p:cNvCxnSpPr>
          <p:nvPr/>
        </p:nvCxnSpPr>
        <p:spPr bwMode="auto">
          <a:xfrm>
            <a:off x="6141185" y="2284905"/>
            <a:ext cx="235222" cy="74715"/>
          </a:xfrm>
          <a:prstGeom prst="straightConnector1">
            <a:avLst/>
          </a:prstGeom>
          <a:noFill/>
          <a:ln w="19050">
            <a:solidFill>
              <a:schemeClr val="tx2"/>
            </a:solidFill>
            <a:round/>
            <a:headEnd/>
            <a:tailEnd type="triangle" w="med" len="med"/>
          </a:ln>
          <a:effectLst/>
        </p:spPr>
      </p:cxnSp>
      <p:cxnSp>
        <p:nvCxnSpPr>
          <p:cNvPr id="15385" name="AutoShape 25">
            <a:extLst>
              <a:ext uri="{FF2B5EF4-FFF2-40B4-BE49-F238E27FC236}">
                <a16:creationId xmlns:a16="http://schemas.microsoft.com/office/drawing/2014/main" id="{38C06922-0AC4-DA23-52B6-57E62CAA7080}"/>
              </a:ext>
            </a:extLst>
          </p:cNvPr>
          <p:cNvCxnSpPr>
            <a:cxnSpLocks noChangeShapeType="1"/>
            <a:stCxn id="15365" idx="3"/>
            <a:endCxn id="15366" idx="1"/>
          </p:cNvCxnSpPr>
          <p:nvPr/>
        </p:nvCxnSpPr>
        <p:spPr bwMode="auto">
          <a:xfrm flipH="1">
            <a:off x="328764" y="2359620"/>
            <a:ext cx="8358037" cy="1696854"/>
          </a:xfrm>
          <a:prstGeom prst="bentConnector5">
            <a:avLst>
              <a:gd name="adj1" fmla="val -2735"/>
              <a:gd name="adj2" fmla="val 54534"/>
              <a:gd name="adj3" fmla="val 102735"/>
            </a:avLst>
          </a:prstGeom>
          <a:noFill/>
          <a:ln w="19050">
            <a:solidFill>
              <a:schemeClr val="tx2"/>
            </a:solidFill>
            <a:miter lim="800000"/>
            <a:headEnd/>
            <a:tailEnd type="triangle" w="med" len="med"/>
          </a:ln>
          <a:effectLst/>
        </p:spPr>
      </p:cxnSp>
      <p:sp>
        <p:nvSpPr>
          <p:cNvPr id="2" name="Rectangle 12">
            <a:extLst>
              <a:ext uri="{FF2B5EF4-FFF2-40B4-BE49-F238E27FC236}">
                <a16:creationId xmlns:a16="http://schemas.microsoft.com/office/drawing/2014/main" id="{C27C7661-11CC-E75D-8376-10B9ABD0553E}"/>
              </a:ext>
            </a:extLst>
          </p:cNvPr>
          <p:cNvSpPr txBox="1">
            <a:spLocks noChangeArrowheads="1"/>
          </p:cNvSpPr>
          <p:nvPr/>
        </p:nvSpPr>
        <p:spPr>
          <a:xfrm>
            <a:off x="676408" y="701982"/>
            <a:ext cx="7816241" cy="12035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srgbClr val="2C3C43"/>
                </a:solidFill>
                <a:effectLst/>
                <a:uLnTx/>
                <a:uFillTx/>
                <a:latin typeface="Trebuchet MS" panose="020B0603020202020204"/>
                <a:ea typeface="+mj-ea"/>
                <a:cs typeface="+mj-cs"/>
              </a:rPr>
              <a:t>Process</a:t>
            </a:r>
          </a:p>
        </p:txBody>
      </p:sp>
    </p:spTree>
    <p:extLst>
      <p:ext uri="{BB962C8B-B14F-4D97-AF65-F5344CB8AC3E}">
        <p14:creationId xmlns:p14="http://schemas.microsoft.com/office/powerpoint/2010/main" val="306542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FE3F6-F013-5001-54C9-461854E6F76C}"/>
            </a:ext>
          </a:extLst>
        </p:cNvPr>
        <p:cNvGrpSpPr/>
        <p:nvPr/>
      </p:nvGrpSpPr>
      <p:grpSpPr>
        <a:xfrm>
          <a:off x="0" y="0"/>
          <a:ext cx="0" cy="0"/>
          <a:chOff x="0" y="0"/>
          <a:chExt cx="0" cy="0"/>
        </a:xfrm>
      </p:grpSpPr>
      <p:sp>
        <p:nvSpPr>
          <p:cNvPr id="6146" name="Rectangle 12">
            <a:extLst>
              <a:ext uri="{FF2B5EF4-FFF2-40B4-BE49-F238E27FC236}">
                <a16:creationId xmlns:a16="http://schemas.microsoft.com/office/drawing/2014/main" id="{F4BE6ECC-4F67-9F96-A8B1-5E31FA083424}"/>
              </a:ext>
            </a:extLst>
          </p:cNvPr>
          <p:cNvSpPr>
            <a:spLocks noGrp="1" noChangeArrowheads="1"/>
          </p:cNvSpPr>
          <p:nvPr>
            <p:ph type="title"/>
          </p:nvPr>
        </p:nvSpPr>
        <p:spPr>
          <a:xfrm>
            <a:off x="676408" y="658440"/>
            <a:ext cx="7816241" cy="1203598"/>
          </a:xfrm>
        </p:spPr>
        <p:txBody>
          <a:bodyPr>
            <a:normAutofit/>
          </a:bodyPr>
          <a:lstStyle/>
          <a:p>
            <a:r>
              <a:rPr lang="en-US" altLang="en-US" b="1" dirty="0">
                <a:solidFill>
                  <a:schemeClr val="tx2"/>
                </a:solidFill>
              </a:rPr>
              <a:t>Approach to Change</a:t>
            </a:r>
          </a:p>
        </p:txBody>
      </p:sp>
      <p:sp>
        <p:nvSpPr>
          <p:cNvPr id="3076" name="Rectangle 13">
            <a:extLst>
              <a:ext uri="{FF2B5EF4-FFF2-40B4-BE49-F238E27FC236}">
                <a16:creationId xmlns:a16="http://schemas.microsoft.com/office/drawing/2014/main" id="{E5BCE879-406B-93BC-6974-1B1204BF4AA9}"/>
              </a:ext>
            </a:extLst>
          </p:cNvPr>
          <p:cNvSpPr>
            <a:spLocks noGrp="1" noChangeArrowheads="1"/>
          </p:cNvSpPr>
          <p:nvPr>
            <p:ph idx="1"/>
          </p:nvPr>
        </p:nvSpPr>
        <p:spPr>
          <a:xfrm>
            <a:off x="375781" y="1734066"/>
            <a:ext cx="8267178" cy="4632598"/>
          </a:xfrm>
        </p:spPr>
        <p:txBody>
          <a:bodyPr>
            <a:normAutofit/>
          </a:bodyPr>
          <a:lstStyle/>
          <a:p>
            <a:pPr>
              <a:lnSpc>
                <a:spcPct val="110000"/>
              </a:lnSpc>
              <a:defRPr/>
            </a:pPr>
            <a:r>
              <a:rPr lang="en-US" altLang="en-US" dirty="0">
                <a:solidFill>
                  <a:schemeClr val="tx2"/>
                </a:solidFill>
              </a:rPr>
              <a:t>Use of a more visible 2</a:t>
            </a:r>
            <a:r>
              <a:rPr lang="en-US" altLang="en-US" baseline="30000" dirty="0">
                <a:solidFill>
                  <a:schemeClr val="tx2"/>
                </a:solidFill>
              </a:rPr>
              <a:t>nd</a:t>
            </a:r>
            <a:r>
              <a:rPr lang="en-US" altLang="en-US" dirty="0">
                <a:solidFill>
                  <a:schemeClr val="tx2"/>
                </a:solidFill>
              </a:rPr>
              <a:t> BP sign on the door</a:t>
            </a:r>
          </a:p>
          <a:p>
            <a:pPr>
              <a:lnSpc>
                <a:spcPct val="110000"/>
              </a:lnSpc>
              <a:defRPr/>
            </a:pPr>
            <a:r>
              <a:rPr lang="en-US" altLang="en-US" dirty="0">
                <a:solidFill>
                  <a:schemeClr val="tx2"/>
                </a:solidFill>
              </a:rPr>
              <a:t>Plan: Design the sign, Print and laminate signs, inform MA’s, distribute the signs on the door, implement the sign. </a:t>
            </a:r>
          </a:p>
          <a:p>
            <a:pPr>
              <a:lnSpc>
                <a:spcPct val="110000"/>
              </a:lnSpc>
              <a:defRPr/>
            </a:pPr>
            <a:r>
              <a:rPr lang="en-US" altLang="en-US" dirty="0">
                <a:solidFill>
                  <a:schemeClr val="tx2"/>
                </a:solidFill>
              </a:rPr>
              <a:t>Prediction: We should see an increase compliance with taking a 2</a:t>
            </a:r>
            <a:r>
              <a:rPr lang="en-US" altLang="en-US" baseline="30000" dirty="0">
                <a:solidFill>
                  <a:schemeClr val="tx2"/>
                </a:solidFill>
              </a:rPr>
              <a:t>nd</a:t>
            </a:r>
            <a:r>
              <a:rPr lang="en-US" altLang="en-US" dirty="0">
                <a:solidFill>
                  <a:schemeClr val="tx2"/>
                </a:solidFill>
              </a:rPr>
              <a:t> blood pressure when the first one is greater than 140/90 by approximately 10%.</a:t>
            </a:r>
          </a:p>
          <a:p>
            <a:pPr>
              <a:lnSpc>
                <a:spcPct val="110000"/>
              </a:lnSpc>
              <a:defRPr/>
            </a:pPr>
            <a:r>
              <a:rPr lang="en-US" altLang="en-US" dirty="0">
                <a:solidFill>
                  <a:schemeClr val="tx2"/>
                </a:solidFill>
              </a:rPr>
              <a:t>Currently at the “Do” part of the PDSA.</a:t>
            </a:r>
          </a:p>
          <a:p>
            <a:pPr>
              <a:lnSpc>
                <a:spcPct val="110000"/>
              </a:lnSpc>
              <a:defRPr/>
            </a:pPr>
            <a:r>
              <a:rPr lang="en-US" altLang="en-US" dirty="0">
                <a:solidFill>
                  <a:schemeClr val="tx2"/>
                </a:solidFill>
              </a:rPr>
              <a:t>The sign was implemented on 5/19/25 </a:t>
            </a:r>
          </a:p>
        </p:txBody>
      </p:sp>
      <p:sp>
        <p:nvSpPr>
          <p:cNvPr id="5" name="Slide Number Placeholder 5">
            <a:extLst>
              <a:ext uri="{FF2B5EF4-FFF2-40B4-BE49-F238E27FC236}">
                <a16:creationId xmlns:a16="http://schemas.microsoft.com/office/drawing/2014/main" id="{473C5131-9A7A-783A-0684-2C9B0D439E08}"/>
              </a:ext>
            </a:extLst>
          </p:cNvPr>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13</a:t>
            </a:fld>
            <a:endParaRPr lang="en-US" altLang="en-US" sz="1400" b="0" dirty="0">
              <a:solidFill>
                <a:schemeClr val="bg1"/>
              </a:solidFill>
              <a:latin typeface="Times New Roman" pitchFamily="18" charset="0"/>
              <a:ea typeface="MS PGothic" pitchFamily="34" charset="-128"/>
            </a:endParaRPr>
          </a:p>
        </p:txBody>
      </p:sp>
      <p:pic>
        <p:nvPicPr>
          <p:cNvPr id="2" name="Picture 1">
            <a:extLst>
              <a:ext uri="{FF2B5EF4-FFF2-40B4-BE49-F238E27FC236}">
                <a16:creationId xmlns:a16="http://schemas.microsoft.com/office/drawing/2014/main" id="{F99A6AB8-77B9-FE90-60C2-517B60586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sp>
        <p:nvSpPr>
          <p:cNvPr id="4" name="Hexagon 3">
            <a:extLst>
              <a:ext uri="{FF2B5EF4-FFF2-40B4-BE49-F238E27FC236}">
                <a16:creationId xmlns:a16="http://schemas.microsoft.com/office/drawing/2014/main" id="{4C634964-7D1D-9541-C6C0-03E29AE26FAD}"/>
              </a:ext>
            </a:extLst>
          </p:cNvPr>
          <p:cNvSpPr/>
          <p:nvPr/>
        </p:nvSpPr>
        <p:spPr>
          <a:xfrm>
            <a:off x="5075499" y="3843542"/>
            <a:ext cx="2870521" cy="2216142"/>
          </a:xfrm>
          <a:prstGeom prst="hexag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76D97B-E97E-E3C3-486D-7CCEE1963F97}"/>
              </a:ext>
            </a:extLst>
          </p:cNvPr>
          <p:cNvSpPr txBox="1"/>
          <p:nvPr/>
        </p:nvSpPr>
        <p:spPr>
          <a:xfrm>
            <a:off x="5599020" y="4109039"/>
            <a:ext cx="1820352" cy="1754326"/>
          </a:xfrm>
          <a:prstGeom prst="rect">
            <a:avLst/>
          </a:prstGeom>
          <a:noFill/>
        </p:spPr>
        <p:txBody>
          <a:bodyPr wrap="square" rtlCol="0">
            <a:spAutoFit/>
          </a:bodyPr>
          <a:lstStyle/>
          <a:p>
            <a:pPr algn="ctr"/>
            <a:r>
              <a:rPr lang="en-US" sz="5400" dirty="0">
                <a:solidFill>
                  <a:schemeClr val="bg1"/>
                </a:solidFill>
              </a:rPr>
              <a:t>2</a:t>
            </a:r>
            <a:r>
              <a:rPr lang="en-US" sz="5400" baseline="30000" dirty="0">
                <a:solidFill>
                  <a:schemeClr val="bg1"/>
                </a:solidFill>
              </a:rPr>
              <a:t>nd</a:t>
            </a:r>
            <a:r>
              <a:rPr lang="en-US" sz="5400" dirty="0">
                <a:solidFill>
                  <a:schemeClr val="bg1"/>
                </a:solidFill>
              </a:rPr>
              <a:t> BP</a:t>
            </a:r>
          </a:p>
        </p:txBody>
      </p:sp>
    </p:spTree>
    <p:extLst>
      <p:ext uri="{BB962C8B-B14F-4D97-AF65-F5344CB8AC3E}">
        <p14:creationId xmlns:p14="http://schemas.microsoft.com/office/powerpoint/2010/main" val="141071310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a:solidFill>
                  <a:schemeClr val="tx2"/>
                </a:solidFill>
              </a:rPr>
              <a:t>Results</a:t>
            </a:r>
          </a:p>
        </p:txBody>
      </p:sp>
      <p:sp>
        <p:nvSpPr>
          <p:cNvPr id="3076" name="Rectangle 13"/>
          <p:cNvSpPr>
            <a:spLocks noGrp="1" noChangeArrowheads="1"/>
          </p:cNvSpPr>
          <p:nvPr>
            <p:ph idx="1"/>
          </p:nvPr>
        </p:nvSpPr>
        <p:spPr>
          <a:xfrm>
            <a:off x="438412" y="1566962"/>
            <a:ext cx="8019820" cy="4228233"/>
          </a:xfrm>
        </p:spPr>
        <p:txBody>
          <a:bodyPr>
            <a:normAutofit fontScale="70000" lnSpcReduction="20000"/>
          </a:bodyPr>
          <a:lstStyle/>
          <a:p>
            <a:pPr>
              <a:lnSpc>
                <a:spcPct val="110000"/>
              </a:lnSpc>
              <a:defRPr/>
            </a:pPr>
            <a:r>
              <a:rPr lang="en-US" altLang="en-US" dirty="0">
                <a:solidFill>
                  <a:schemeClr val="tx2"/>
                </a:solidFill>
              </a:rPr>
              <a:t>We set out to improve how often a second BP is taken when the first BP is greater than 140/90 by implementing a low-tech cost-effective sign. </a:t>
            </a:r>
          </a:p>
          <a:p>
            <a:pPr>
              <a:lnSpc>
                <a:spcPct val="110000"/>
              </a:lnSpc>
              <a:defRPr/>
            </a:pPr>
            <a:r>
              <a:rPr lang="en-US" altLang="en-US" dirty="0">
                <a:solidFill>
                  <a:schemeClr val="tx2"/>
                </a:solidFill>
              </a:rPr>
              <a:t>Charts from the data show a steady decline in the second BP compliance for the organization overall. </a:t>
            </a:r>
          </a:p>
          <a:p>
            <a:pPr>
              <a:lnSpc>
                <a:spcPct val="110000"/>
              </a:lnSpc>
              <a:defRPr/>
            </a:pPr>
            <a:r>
              <a:rPr lang="en-US" altLang="en-US" dirty="0">
                <a:solidFill>
                  <a:schemeClr val="tx2"/>
                </a:solidFill>
              </a:rPr>
              <a:t>The main challenge has been forgetting 2</a:t>
            </a:r>
            <a:r>
              <a:rPr lang="en-US" altLang="en-US" baseline="30000" dirty="0">
                <a:solidFill>
                  <a:schemeClr val="tx2"/>
                </a:solidFill>
              </a:rPr>
              <a:t>nd</a:t>
            </a:r>
            <a:r>
              <a:rPr lang="en-US" altLang="en-US" dirty="0">
                <a:solidFill>
                  <a:schemeClr val="tx2"/>
                </a:solidFill>
              </a:rPr>
              <a:t> BP due to</a:t>
            </a:r>
          </a:p>
          <a:p>
            <a:pPr lvl="1">
              <a:lnSpc>
                <a:spcPct val="110000"/>
              </a:lnSpc>
              <a:defRPr/>
            </a:pPr>
            <a:r>
              <a:rPr lang="en-US" altLang="en-US" dirty="0">
                <a:solidFill>
                  <a:schemeClr val="tx2"/>
                </a:solidFill>
              </a:rPr>
              <a:t>Busy clinic environment</a:t>
            </a:r>
          </a:p>
          <a:p>
            <a:pPr lvl="1">
              <a:lnSpc>
                <a:spcPct val="110000"/>
              </a:lnSpc>
              <a:defRPr/>
            </a:pPr>
            <a:r>
              <a:rPr lang="en-US" altLang="en-US" dirty="0">
                <a:solidFill>
                  <a:schemeClr val="tx2"/>
                </a:solidFill>
              </a:rPr>
              <a:t>Lack of visual reminders as the current sign blends in with the door</a:t>
            </a:r>
          </a:p>
          <a:p>
            <a:pPr lvl="1">
              <a:lnSpc>
                <a:spcPct val="110000"/>
              </a:lnSpc>
              <a:defRPr/>
            </a:pPr>
            <a:r>
              <a:rPr lang="en-US" altLang="en-US" dirty="0">
                <a:solidFill>
                  <a:schemeClr val="tx2"/>
                </a:solidFill>
              </a:rPr>
              <a:t>Competing priorities and comorbidities</a:t>
            </a:r>
          </a:p>
          <a:p>
            <a:pPr>
              <a:lnSpc>
                <a:spcPct val="110000"/>
              </a:lnSpc>
              <a:defRPr/>
            </a:pPr>
            <a:r>
              <a:rPr lang="en-US" altLang="en-US" dirty="0">
                <a:solidFill>
                  <a:schemeClr val="tx2"/>
                </a:solidFill>
              </a:rPr>
              <a:t>Success factors: Everyone of the stakeholders had a different perspectives but there was interest from the entire team. </a:t>
            </a:r>
          </a:p>
          <a:p>
            <a:pPr>
              <a:lnSpc>
                <a:spcPct val="110000"/>
              </a:lnSpc>
              <a:defRPr/>
            </a:pPr>
            <a:r>
              <a:rPr lang="en-US" altLang="en-US" dirty="0">
                <a:solidFill>
                  <a:schemeClr val="tx2"/>
                </a:solidFill>
              </a:rPr>
              <a:t>We just started the test of change, so it will take a few more weeks to get enough data to evaluate it.</a:t>
            </a:r>
          </a:p>
          <a:p>
            <a:pPr>
              <a:lnSpc>
                <a:spcPct val="110000"/>
              </a:lnSpc>
              <a:defRPr/>
            </a:pPr>
            <a:r>
              <a:rPr lang="en-US" altLang="en-US" dirty="0">
                <a:solidFill>
                  <a:schemeClr val="tx2"/>
                </a:solidFill>
              </a:rPr>
              <a:t>What we learned:</a:t>
            </a:r>
          </a:p>
          <a:p>
            <a:pPr lvl="1">
              <a:lnSpc>
                <a:spcPct val="110000"/>
              </a:lnSpc>
              <a:defRPr/>
            </a:pPr>
            <a:r>
              <a:rPr lang="en-US" altLang="en-US" dirty="0">
                <a:solidFill>
                  <a:schemeClr val="tx2"/>
                </a:solidFill>
              </a:rPr>
              <a:t>It takes teamwork</a:t>
            </a:r>
          </a:p>
          <a:p>
            <a:pPr lvl="1">
              <a:lnSpc>
                <a:spcPct val="110000"/>
              </a:lnSpc>
              <a:defRPr/>
            </a:pPr>
            <a:r>
              <a:rPr lang="en-US" altLang="en-US" dirty="0">
                <a:solidFill>
                  <a:schemeClr val="tx2"/>
                </a:solidFill>
              </a:rPr>
              <a:t>Data can show areas of improvement</a:t>
            </a:r>
          </a:p>
          <a:p>
            <a:pPr lvl="1">
              <a:lnSpc>
                <a:spcPct val="110000"/>
              </a:lnSpc>
              <a:defRPr/>
            </a:pPr>
            <a:r>
              <a:rPr lang="en-US" altLang="en-US" dirty="0">
                <a:solidFill>
                  <a:schemeClr val="tx2"/>
                </a:solidFill>
              </a:rPr>
              <a:t>A major changes might come from small little changes</a:t>
            </a:r>
          </a:p>
          <a:p>
            <a:pPr>
              <a:lnSpc>
                <a:spcPct val="110000"/>
              </a:lnSpc>
              <a:defRPr/>
            </a:pPr>
            <a:endParaRPr lang="en-US" altLang="en-US" dirty="0">
              <a:solidFill>
                <a:schemeClr val="tx2"/>
              </a:solidFill>
            </a:endParaRPr>
          </a:p>
          <a:p>
            <a:pPr marL="0" indent="0">
              <a:lnSpc>
                <a:spcPct val="110000"/>
              </a:lnSpc>
              <a:buNone/>
              <a:defRPr/>
            </a:pP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14</a:t>
            </a:fld>
            <a:endParaRPr lang="en-US" altLang="en-US" sz="1400" b="0" dirty="0">
              <a:solidFill>
                <a:schemeClr val="bg1"/>
              </a:solidFill>
              <a:latin typeface="Times New Roman" pitchFamily="18" charset="0"/>
              <a:ea typeface="MS PGothic" pitchFamily="34" charset="-128"/>
            </a:endParaRPr>
          </a:p>
        </p:txBody>
      </p:sp>
      <p:pic>
        <p:nvPicPr>
          <p:cNvPr id="2" name="Picture 1">
            <a:extLst>
              <a:ext uri="{FF2B5EF4-FFF2-40B4-BE49-F238E27FC236}">
                <a16:creationId xmlns:a16="http://schemas.microsoft.com/office/drawing/2014/main" id="{47BA25EC-068E-FB00-E020-F6A5343B9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spTree>
    <p:extLst>
      <p:ext uri="{BB962C8B-B14F-4D97-AF65-F5344CB8AC3E}">
        <p14:creationId xmlns:p14="http://schemas.microsoft.com/office/powerpoint/2010/main" val="168272160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a:solidFill>
                  <a:schemeClr val="tx2"/>
                </a:solidFill>
              </a:rPr>
              <a:t>Conclusions/Implications</a:t>
            </a:r>
          </a:p>
        </p:txBody>
      </p:sp>
      <p:sp>
        <p:nvSpPr>
          <p:cNvPr id="3076" name="Rectangle 13"/>
          <p:cNvSpPr>
            <a:spLocks noGrp="1" noChangeArrowheads="1"/>
          </p:cNvSpPr>
          <p:nvPr>
            <p:ph idx="1"/>
          </p:nvPr>
        </p:nvSpPr>
        <p:spPr>
          <a:xfrm>
            <a:off x="375781" y="1734067"/>
            <a:ext cx="7975353" cy="4001190"/>
          </a:xfrm>
        </p:spPr>
        <p:txBody>
          <a:bodyPr>
            <a:normAutofit fontScale="92500" lnSpcReduction="10000"/>
          </a:bodyPr>
          <a:lstStyle/>
          <a:p>
            <a:pPr>
              <a:lnSpc>
                <a:spcPct val="110000"/>
              </a:lnSpc>
              <a:defRPr/>
            </a:pPr>
            <a:r>
              <a:rPr lang="en-US" altLang="en-US" dirty="0">
                <a:solidFill>
                  <a:schemeClr val="tx2"/>
                </a:solidFill>
              </a:rPr>
              <a:t>The next steps include</a:t>
            </a:r>
          </a:p>
          <a:p>
            <a:pPr lvl="1">
              <a:lnSpc>
                <a:spcPct val="110000"/>
              </a:lnSpc>
              <a:defRPr/>
            </a:pPr>
            <a:r>
              <a:rPr lang="en-US" altLang="en-US" dirty="0">
                <a:solidFill>
                  <a:schemeClr val="tx2"/>
                </a:solidFill>
              </a:rPr>
              <a:t>Continuing to work with the QI team and data analyst to collect and review the data to evaluate the test of change</a:t>
            </a:r>
          </a:p>
          <a:p>
            <a:pPr lvl="1">
              <a:lnSpc>
                <a:spcPct val="110000"/>
              </a:lnSpc>
              <a:defRPr/>
            </a:pPr>
            <a:r>
              <a:rPr lang="en-US" altLang="en-US" dirty="0">
                <a:solidFill>
                  <a:schemeClr val="tx2"/>
                </a:solidFill>
              </a:rPr>
              <a:t>Consider expanding the change to the entire clinic</a:t>
            </a:r>
          </a:p>
          <a:p>
            <a:pPr>
              <a:lnSpc>
                <a:spcPct val="110000"/>
              </a:lnSpc>
              <a:defRPr/>
            </a:pPr>
            <a:r>
              <a:rPr lang="en-US" altLang="en-US" dirty="0">
                <a:solidFill>
                  <a:schemeClr val="tx2"/>
                </a:solidFill>
              </a:rPr>
              <a:t>If we had to do this all over again, we would</a:t>
            </a:r>
          </a:p>
          <a:p>
            <a:pPr lvl="1">
              <a:lnSpc>
                <a:spcPct val="110000"/>
              </a:lnSpc>
              <a:defRPr/>
            </a:pPr>
            <a:r>
              <a:rPr lang="en-US" altLang="en-US" dirty="0">
                <a:solidFill>
                  <a:schemeClr val="tx2"/>
                </a:solidFill>
              </a:rPr>
              <a:t>Focus less on raw data and utilize the organization resources/departments more</a:t>
            </a:r>
          </a:p>
          <a:p>
            <a:pPr lvl="1">
              <a:lnSpc>
                <a:spcPct val="110000"/>
              </a:lnSpc>
              <a:defRPr/>
            </a:pPr>
            <a:r>
              <a:rPr lang="en-US" altLang="en-US" dirty="0">
                <a:solidFill>
                  <a:schemeClr val="tx2"/>
                </a:solidFill>
              </a:rPr>
              <a:t>Try to implement the test of change earlier</a:t>
            </a:r>
          </a:p>
          <a:p>
            <a:pPr>
              <a:lnSpc>
                <a:spcPct val="110000"/>
              </a:lnSpc>
              <a:defRPr/>
            </a:pPr>
            <a:r>
              <a:rPr lang="en-US" altLang="en-US" dirty="0">
                <a:solidFill>
                  <a:schemeClr val="tx2"/>
                </a:solidFill>
              </a:rPr>
              <a:t>Advice for future NP:</a:t>
            </a:r>
          </a:p>
          <a:p>
            <a:pPr lvl="1">
              <a:lnSpc>
                <a:spcPct val="110000"/>
              </a:lnSpc>
              <a:defRPr/>
            </a:pPr>
            <a:r>
              <a:rPr lang="en-US" altLang="en-US" dirty="0">
                <a:solidFill>
                  <a:schemeClr val="tx2"/>
                </a:solidFill>
              </a:rPr>
              <a:t>Utilize the organization resources as much as possible</a:t>
            </a:r>
          </a:p>
          <a:p>
            <a:pPr lvl="1">
              <a:lnSpc>
                <a:spcPct val="110000"/>
              </a:lnSpc>
              <a:defRPr/>
            </a:pPr>
            <a:r>
              <a:rPr lang="en-US" altLang="en-US" dirty="0">
                <a:solidFill>
                  <a:schemeClr val="tx2"/>
                </a:solidFill>
              </a:rPr>
              <a:t>Ask for help at any point</a:t>
            </a:r>
          </a:p>
          <a:p>
            <a:pPr lvl="1">
              <a:lnSpc>
                <a:spcPct val="110000"/>
              </a:lnSpc>
              <a:defRPr/>
            </a:pPr>
            <a:r>
              <a:rPr lang="en-US" altLang="en-US" dirty="0">
                <a:solidFill>
                  <a:schemeClr val="tx2"/>
                </a:solidFill>
              </a:rPr>
              <a:t>Involve different professionals and ask for opinions/ideas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15</a:t>
            </a:fld>
            <a:endParaRPr lang="en-US" altLang="en-US" sz="1400" b="0" dirty="0">
              <a:solidFill>
                <a:schemeClr val="bg1"/>
              </a:solidFill>
              <a:latin typeface="Times New Roman" pitchFamily="18" charset="0"/>
              <a:ea typeface="MS PGothic" pitchFamily="34" charset="-128"/>
            </a:endParaRPr>
          </a:p>
        </p:txBody>
      </p:sp>
      <p:pic>
        <p:nvPicPr>
          <p:cNvPr id="2" name="Picture 1">
            <a:extLst>
              <a:ext uri="{FF2B5EF4-FFF2-40B4-BE49-F238E27FC236}">
                <a16:creationId xmlns:a16="http://schemas.microsoft.com/office/drawing/2014/main" id="{0CB0DD19-7DC1-743C-ECBE-A5C06C6B7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spTree>
    <p:extLst>
      <p:ext uri="{BB962C8B-B14F-4D97-AF65-F5344CB8AC3E}">
        <p14:creationId xmlns:p14="http://schemas.microsoft.com/office/powerpoint/2010/main" val="346874019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BD107-DD5C-0ED0-301E-F0E1FA172A9B}"/>
            </a:ext>
          </a:extLst>
        </p:cNvPr>
        <p:cNvGrpSpPr/>
        <p:nvPr/>
      </p:nvGrpSpPr>
      <p:grpSpPr>
        <a:xfrm>
          <a:off x="0" y="0"/>
          <a:ext cx="0" cy="0"/>
          <a:chOff x="0" y="0"/>
          <a:chExt cx="0" cy="0"/>
        </a:xfrm>
      </p:grpSpPr>
      <p:sp>
        <p:nvSpPr>
          <p:cNvPr id="6146" name="Rectangle 12">
            <a:extLst>
              <a:ext uri="{FF2B5EF4-FFF2-40B4-BE49-F238E27FC236}">
                <a16:creationId xmlns:a16="http://schemas.microsoft.com/office/drawing/2014/main" id="{42EEFACD-ABAA-DD94-CFD1-EC1FCADCB9CE}"/>
              </a:ext>
            </a:extLst>
          </p:cNvPr>
          <p:cNvSpPr>
            <a:spLocks noGrp="1" noChangeArrowheads="1"/>
          </p:cNvSpPr>
          <p:nvPr>
            <p:ph type="title"/>
          </p:nvPr>
        </p:nvSpPr>
        <p:spPr>
          <a:xfrm>
            <a:off x="676408" y="658440"/>
            <a:ext cx="7816241" cy="1203598"/>
          </a:xfrm>
        </p:spPr>
        <p:txBody>
          <a:bodyPr>
            <a:normAutofit/>
          </a:bodyPr>
          <a:lstStyle/>
          <a:p>
            <a:r>
              <a:rPr lang="en-US" altLang="en-US" b="1" dirty="0">
                <a:solidFill>
                  <a:schemeClr val="tx2"/>
                </a:solidFill>
              </a:rPr>
              <a:t>References</a:t>
            </a:r>
          </a:p>
        </p:txBody>
      </p:sp>
      <p:sp>
        <p:nvSpPr>
          <p:cNvPr id="3076" name="Rectangle 13">
            <a:extLst>
              <a:ext uri="{FF2B5EF4-FFF2-40B4-BE49-F238E27FC236}">
                <a16:creationId xmlns:a16="http://schemas.microsoft.com/office/drawing/2014/main" id="{695A3BAE-7928-57F6-7D76-1E04D541FE19}"/>
              </a:ext>
            </a:extLst>
          </p:cNvPr>
          <p:cNvSpPr>
            <a:spLocks noGrp="1" noChangeArrowheads="1"/>
          </p:cNvSpPr>
          <p:nvPr>
            <p:ph idx="1"/>
          </p:nvPr>
        </p:nvSpPr>
        <p:spPr>
          <a:xfrm>
            <a:off x="375781" y="1734066"/>
            <a:ext cx="8015865" cy="1286926"/>
          </a:xfrm>
        </p:spPr>
        <p:txBody>
          <a:bodyPr>
            <a:normAutofit/>
          </a:bodyPr>
          <a:lstStyle/>
          <a:p>
            <a:pPr>
              <a:lnSpc>
                <a:spcPct val="110000"/>
              </a:lnSpc>
              <a:defRPr/>
            </a:pPr>
            <a:r>
              <a:rPr lang="en-US" altLang="en-US" sz="1200" dirty="0">
                <a:solidFill>
                  <a:schemeClr val="tx2"/>
                </a:solidFill>
              </a:rPr>
              <a:t>Shams, P., Tackling, G., &amp; </a:t>
            </a:r>
            <a:r>
              <a:rPr lang="en-US" altLang="en-US" sz="1200" dirty="0" err="1">
                <a:solidFill>
                  <a:schemeClr val="tx2"/>
                </a:solidFill>
              </a:rPr>
              <a:t>Borhade</a:t>
            </a:r>
            <a:r>
              <a:rPr lang="en-US" altLang="en-US" sz="1200" dirty="0">
                <a:solidFill>
                  <a:schemeClr val="tx2"/>
                </a:solidFill>
              </a:rPr>
              <a:t>, M. B. (2025). Hypertensive Heart Disease. </a:t>
            </a:r>
            <a:r>
              <a:rPr lang="en-US" altLang="en-US" sz="1200" i="1" dirty="0" err="1">
                <a:solidFill>
                  <a:schemeClr val="tx2"/>
                </a:solidFill>
              </a:rPr>
              <a:t>StatPearls</a:t>
            </a:r>
            <a:r>
              <a:rPr lang="en-US" altLang="en-US" sz="1200" i="1" dirty="0">
                <a:solidFill>
                  <a:schemeClr val="tx2"/>
                </a:solidFill>
              </a:rPr>
              <a:t> Publishing</a:t>
            </a:r>
            <a:r>
              <a:rPr lang="en-US" altLang="en-US" sz="1200" dirty="0">
                <a:solidFill>
                  <a:schemeClr val="tx2"/>
                </a:solidFill>
              </a:rPr>
              <a:t>. https://www.ncbi.nlm.nih.gov/books/NBK539800/</a:t>
            </a:r>
          </a:p>
          <a:p>
            <a:pPr>
              <a:lnSpc>
                <a:spcPct val="110000"/>
              </a:lnSpc>
              <a:defRPr/>
            </a:pPr>
            <a:r>
              <a:rPr lang="en-US" altLang="en-US" sz="1200" dirty="0" err="1">
                <a:solidFill>
                  <a:schemeClr val="tx2"/>
                </a:solidFill>
              </a:rPr>
              <a:t>Sopory</a:t>
            </a:r>
            <a:r>
              <a:rPr lang="en-US" altLang="en-US" sz="1200" dirty="0">
                <a:solidFill>
                  <a:schemeClr val="tx2"/>
                </a:solidFill>
              </a:rPr>
              <a:t>, P. (2018, February 26). </a:t>
            </a:r>
            <a:r>
              <a:rPr lang="en-US" altLang="en-US" sz="1200" i="1" dirty="0">
                <a:solidFill>
                  <a:schemeClr val="tx2"/>
                </a:solidFill>
              </a:rPr>
              <a:t>JNC 8 guideline to management of hypertension </a:t>
            </a:r>
            <a:r>
              <a:rPr lang="en-US" altLang="en-US" sz="1200" dirty="0">
                <a:solidFill>
                  <a:schemeClr val="tx2"/>
                </a:solidFill>
              </a:rPr>
              <a:t>[PowerPoint slides]. SlideShare. https://www.slideshare.net/slideshow/jnc-8-guideline-to-management-of-hypertension/88948688 </a:t>
            </a:r>
          </a:p>
          <a:p>
            <a:pPr>
              <a:lnSpc>
                <a:spcPct val="110000"/>
              </a:lnSpc>
              <a:defRPr/>
            </a:pPr>
            <a:endParaRPr lang="en-US" altLang="en-US" sz="1200" dirty="0">
              <a:solidFill>
                <a:schemeClr val="tx2"/>
              </a:solidFill>
            </a:endParaRPr>
          </a:p>
        </p:txBody>
      </p:sp>
      <p:sp>
        <p:nvSpPr>
          <p:cNvPr id="5" name="Slide Number Placeholder 5">
            <a:extLst>
              <a:ext uri="{FF2B5EF4-FFF2-40B4-BE49-F238E27FC236}">
                <a16:creationId xmlns:a16="http://schemas.microsoft.com/office/drawing/2014/main" id="{5EA212D6-26F4-C2B8-94BB-F1FB069A941B}"/>
              </a:ext>
            </a:extLst>
          </p:cNvPr>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16</a:t>
            </a:fld>
            <a:endParaRPr lang="en-US" altLang="en-US" sz="1400" b="0" dirty="0">
              <a:solidFill>
                <a:schemeClr val="bg1"/>
              </a:solidFill>
              <a:latin typeface="Times New Roman" pitchFamily="18" charset="0"/>
              <a:ea typeface="MS PGothic" pitchFamily="34" charset="-128"/>
            </a:endParaRPr>
          </a:p>
        </p:txBody>
      </p:sp>
      <p:pic>
        <p:nvPicPr>
          <p:cNvPr id="2" name="Picture 1">
            <a:extLst>
              <a:ext uri="{FF2B5EF4-FFF2-40B4-BE49-F238E27FC236}">
                <a16:creationId xmlns:a16="http://schemas.microsoft.com/office/drawing/2014/main" id="{A8D44EA3-7168-4B1C-5BDC-20D6668D3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sp>
        <p:nvSpPr>
          <p:cNvPr id="4" name="Rectangle 12">
            <a:extLst>
              <a:ext uri="{FF2B5EF4-FFF2-40B4-BE49-F238E27FC236}">
                <a16:creationId xmlns:a16="http://schemas.microsoft.com/office/drawing/2014/main" id="{4F8E5806-6738-55B7-CEE3-C3AA12E87F6F}"/>
              </a:ext>
            </a:extLst>
          </p:cNvPr>
          <p:cNvSpPr txBox="1">
            <a:spLocks noChangeArrowheads="1"/>
          </p:cNvSpPr>
          <p:nvPr/>
        </p:nvSpPr>
        <p:spPr>
          <a:xfrm>
            <a:off x="1895118" y="3612663"/>
            <a:ext cx="4657592" cy="1203598"/>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6600" b="1" dirty="0">
                <a:solidFill>
                  <a:schemeClr val="tx2"/>
                </a:solidFill>
              </a:rPr>
              <a:t>Questions??</a:t>
            </a:r>
          </a:p>
        </p:txBody>
      </p:sp>
    </p:spTree>
    <p:extLst>
      <p:ext uri="{BB962C8B-B14F-4D97-AF65-F5344CB8AC3E}">
        <p14:creationId xmlns:p14="http://schemas.microsoft.com/office/powerpoint/2010/main" val="16409548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6408" y="701982"/>
            <a:ext cx="7816241" cy="1203598"/>
          </a:xfrm>
        </p:spPr>
        <p:txBody>
          <a:bodyPr>
            <a:normAutofit/>
          </a:bodyPr>
          <a:lstStyle/>
          <a:p>
            <a:r>
              <a:rPr lang="en-US" altLang="en-US" b="1" dirty="0">
                <a:solidFill>
                  <a:schemeClr val="tx2"/>
                </a:solidFill>
              </a:rPr>
              <a:t>HTN Control: Why?</a:t>
            </a:r>
          </a:p>
        </p:txBody>
      </p:sp>
      <p:sp>
        <p:nvSpPr>
          <p:cNvPr id="3076" name="Rectangle 13"/>
          <p:cNvSpPr>
            <a:spLocks noGrp="1" noChangeArrowheads="1"/>
          </p:cNvSpPr>
          <p:nvPr>
            <p:ph idx="1"/>
          </p:nvPr>
        </p:nvSpPr>
        <p:spPr>
          <a:xfrm>
            <a:off x="375781" y="1752649"/>
            <a:ext cx="3982087" cy="3675877"/>
          </a:xfrm>
        </p:spPr>
        <p:txBody>
          <a:bodyPr>
            <a:normAutofit fontScale="85000" lnSpcReduction="20000"/>
          </a:bodyPr>
          <a:lstStyle/>
          <a:p>
            <a:pPr>
              <a:lnSpc>
                <a:spcPct val="90000"/>
              </a:lnSpc>
            </a:pPr>
            <a:r>
              <a:rPr lang="en-US" altLang="en-US" sz="2400" dirty="0">
                <a:solidFill>
                  <a:schemeClr val="tx2"/>
                </a:solidFill>
              </a:rPr>
              <a:t>Consistently high BP damages arteries, causing them to become narrow and stiff. This can lead to stroke, heart attack, heart failure, chronic kidney disease, or kidney failure.</a:t>
            </a:r>
          </a:p>
          <a:p>
            <a:pPr>
              <a:lnSpc>
                <a:spcPct val="90000"/>
              </a:lnSpc>
            </a:pPr>
            <a:r>
              <a:rPr lang="en-US" altLang="en-US" sz="2400" dirty="0">
                <a:solidFill>
                  <a:schemeClr val="tx2"/>
                </a:solidFill>
              </a:rPr>
              <a:t>When patients with HTN are not at goal despite treatment, they face more than double the risk of mortality due to CVD and triple the risk of mortality due to cerebrovascular disease compared to patients with normal BP.</a:t>
            </a:r>
          </a:p>
          <a:p>
            <a:pPr>
              <a:lnSpc>
                <a:spcPct val="90000"/>
              </a:lnSpc>
            </a:pPr>
            <a:endParaRPr lang="en-US" altLang="en-US" sz="2400" dirty="0">
              <a:solidFill>
                <a:schemeClr val="tx2"/>
              </a:solidFill>
            </a:endParaRPr>
          </a:p>
        </p:txBody>
      </p:sp>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dirty="0">
              <a:solidFill>
                <a:schemeClr val="bg1"/>
              </a:solidFill>
              <a:latin typeface="Times New Roman" pitchFamily="18" charset="0"/>
              <a:ea typeface="MS PGothic" pitchFamily="34"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pic>
        <p:nvPicPr>
          <p:cNvPr id="2" name="Picture 1">
            <a:extLst>
              <a:ext uri="{FF2B5EF4-FFF2-40B4-BE49-F238E27FC236}">
                <a16:creationId xmlns:a16="http://schemas.microsoft.com/office/drawing/2014/main" id="{FEDC3AC6-6D13-EB90-115B-306D92EADC48}"/>
              </a:ext>
            </a:extLst>
          </p:cNvPr>
          <p:cNvPicPr>
            <a:picLocks noChangeAspect="1"/>
          </p:cNvPicPr>
          <p:nvPr/>
        </p:nvPicPr>
        <p:blipFill>
          <a:blip r:embed="rId3"/>
          <a:srcRect l="5276" r="6594" b="17502"/>
          <a:stretch/>
        </p:blipFill>
        <p:spPr>
          <a:xfrm>
            <a:off x="4485190" y="1945440"/>
            <a:ext cx="4283029" cy="3006981"/>
          </a:xfrm>
          <a:prstGeom prst="rect">
            <a:avLst/>
          </a:prstGeom>
        </p:spPr>
      </p:pic>
    </p:spTree>
    <p:extLst>
      <p:ext uri="{BB962C8B-B14F-4D97-AF65-F5344CB8AC3E}">
        <p14:creationId xmlns:p14="http://schemas.microsoft.com/office/powerpoint/2010/main" val="317885272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9BB4C-B80E-37B0-7BDC-EC9070C0333C}"/>
            </a:ext>
          </a:extLst>
        </p:cNvPr>
        <p:cNvGrpSpPr/>
        <p:nvPr/>
      </p:nvGrpSpPr>
      <p:grpSpPr>
        <a:xfrm>
          <a:off x="0" y="0"/>
          <a:ext cx="0" cy="0"/>
          <a:chOff x="0" y="0"/>
          <a:chExt cx="0" cy="0"/>
        </a:xfrm>
      </p:grpSpPr>
      <p:sp>
        <p:nvSpPr>
          <p:cNvPr id="3075" name="Rectangle 12">
            <a:extLst>
              <a:ext uri="{FF2B5EF4-FFF2-40B4-BE49-F238E27FC236}">
                <a16:creationId xmlns:a16="http://schemas.microsoft.com/office/drawing/2014/main" id="{A7C46DDE-0032-E2D9-72D9-DC07CBB3FE84}"/>
              </a:ext>
            </a:extLst>
          </p:cNvPr>
          <p:cNvSpPr>
            <a:spLocks noGrp="1" noChangeArrowheads="1"/>
          </p:cNvSpPr>
          <p:nvPr>
            <p:ph type="title"/>
          </p:nvPr>
        </p:nvSpPr>
        <p:spPr>
          <a:xfrm>
            <a:off x="676408" y="701982"/>
            <a:ext cx="7816241" cy="1203598"/>
          </a:xfrm>
        </p:spPr>
        <p:txBody>
          <a:bodyPr>
            <a:normAutofit/>
          </a:bodyPr>
          <a:lstStyle/>
          <a:p>
            <a:r>
              <a:rPr lang="en-US" altLang="en-US" b="1" dirty="0">
                <a:solidFill>
                  <a:schemeClr val="tx2"/>
                </a:solidFill>
              </a:rPr>
              <a:t>Background</a:t>
            </a:r>
          </a:p>
        </p:txBody>
      </p:sp>
      <p:sp>
        <p:nvSpPr>
          <p:cNvPr id="3076" name="Rectangle 13">
            <a:extLst>
              <a:ext uri="{FF2B5EF4-FFF2-40B4-BE49-F238E27FC236}">
                <a16:creationId xmlns:a16="http://schemas.microsoft.com/office/drawing/2014/main" id="{F4F283F9-C607-9250-6A4E-A2D91B39D2D0}"/>
              </a:ext>
            </a:extLst>
          </p:cNvPr>
          <p:cNvSpPr>
            <a:spLocks noGrp="1" noChangeArrowheads="1"/>
          </p:cNvSpPr>
          <p:nvPr>
            <p:ph idx="1"/>
          </p:nvPr>
        </p:nvSpPr>
        <p:spPr>
          <a:xfrm>
            <a:off x="375781" y="1822453"/>
            <a:ext cx="3087855" cy="3530342"/>
          </a:xfrm>
        </p:spPr>
        <p:txBody>
          <a:bodyPr>
            <a:normAutofit lnSpcReduction="10000"/>
          </a:bodyPr>
          <a:lstStyle/>
          <a:p>
            <a:pPr>
              <a:lnSpc>
                <a:spcPct val="90000"/>
              </a:lnSpc>
            </a:pPr>
            <a:r>
              <a:rPr lang="en-US" altLang="en-US" sz="2400" dirty="0">
                <a:solidFill>
                  <a:schemeClr val="tx2"/>
                </a:solidFill>
              </a:rPr>
              <a:t>YNHS isn’t meeting quality standards for HTN control</a:t>
            </a:r>
          </a:p>
          <a:p>
            <a:pPr>
              <a:lnSpc>
                <a:spcPct val="90000"/>
              </a:lnSpc>
            </a:pPr>
            <a:r>
              <a:rPr lang="en-US" altLang="en-US" sz="2400" dirty="0">
                <a:solidFill>
                  <a:schemeClr val="tx2"/>
                </a:solidFill>
              </a:rPr>
              <a:t>Goal is 77% BP readings &lt;140/70</a:t>
            </a:r>
          </a:p>
          <a:p>
            <a:pPr>
              <a:lnSpc>
                <a:spcPct val="90000"/>
              </a:lnSpc>
            </a:pPr>
            <a:r>
              <a:rPr lang="en-US" altLang="en-US" sz="2400" dirty="0">
                <a:solidFill>
                  <a:schemeClr val="tx2"/>
                </a:solidFill>
              </a:rPr>
              <a:t>YNHS has been below the goal for at least the past 5 years</a:t>
            </a:r>
          </a:p>
          <a:p>
            <a:pPr>
              <a:lnSpc>
                <a:spcPct val="90000"/>
              </a:lnSpc>
            </a:pPr>
            <a:endParaRPr lang="en-US" altLang="en-US" sz="2400" dirty="0">
              <a:solidFill>
                <a:schemeClr val="tx2"/>
              </a:solidFill>
            </a:endParaRPr>
          </a:p>
          <a:p>
            <a:pPr>
              <a:lnSpc>
                <a:spcPct val="90000"/>
              </a:lnSpc>
            </a:pPr>
            <a:endParaRPr lang="en-US" altLang="en-US" sz="2400" dirty="0">
              <a:solidFill>
                <a:schemeClr val="tx2"/>
              </a:solidFill>
            </a:endParaRPr>
          </a:p>
        </p:txBody>
      </p:sp>
      <p:sp>
        <p:nvSpPr>
          <p:cNvPr id="3077" name="Slide Number Placeholder 5">
            <a:extLst>
              <a:ext uri="{FF2B5EF4-FFF2-40B4-BE49-F238E27FC236}">
                <a16:creationId xmlns:a16="http://schemas.microsoft.com/office/drawing/2014/main" id="{D68F9455-11D8-61D7-A124-BC03C34A3FB9}"/>
              </a:ext>
            </a:extLst>
          </p:cNvPr>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a:t>
            </a:fld>
            <a:endParaRPr lang="en-US" altLang="en-US" sz="1400" b="0" dirty="0">
              <a:solidFill>
                <a:schemeClr val="bg1"/>
              </a:solidFill>
              <a:latin typeface="Times New Roman" pitchFamily="18" charset="0"/>
              <a:ea typeface="MS PGothic" pitchFamily="34" charset="-128"/>
            </a:endParaRPr>
          </a:p>
        </p:txBody>
      </p:sp>
      <p:pic>
        <p:nvPicPr>
          <p:cNvPr id="2" name="Picture 1">
            <a:extLst>
              <a:ext uri="{FF2B5EF4-FFF2-40B4-BE49-F238E27FC236}">
                <a16:creationId xmlns:a16="http://schemas.microsoft.com/office/drawing/2014/main" id="{79B67060-7410-E6C6-C39F-D546DED499D4}"/>
              </a:ext>
            </a:extLst>
          </p:cNvPr>
          <p:cNvPicPr>
            <a:picLocks noChangeAspect="1"/>
          </p:cNvPicPr>
          <p:nvPr/>
        </p:nvPicPr>
        <p:blipFill>
          <a:blip r:embed="rId2"/>
          <a:stretch>
            <a:fillRect/>
          </a:stretch>
        </p:blipFill>
        <p:spPr>
          <a:xfrm>
            <a:off x="3621910" y="1614109"/>
            <a:ext cx="4870739" cy="3530342"/>
          </a:xfrm>
          <a:prstGeom prst="rect">
            <a:avLst/>
          </a:prstGeom>
        </p:spPr>
      </p:pic>
      <p:pic>
        <p:nvPicPr>
          <p:cNvPr id="4" name="Picture 3">
            <a:extLst>
              <a:ext uri="{FF2B5EF4-FFF2-40B4-BE49-F238E27FC236}">
                <a16:creationId xmlns:a16="http://schemas.microsoft.com/office/drawing/2014/main" id="{13CC16BD-3936-6D4D-3598-C77C6CE0C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spTree>
    <p:extLst>
      <p:ext uri="{BB962C8B-B14F-4D97-AF65-F5344CB8AC3E}">
        <p14:creationId xmlns:p14="http://schemas.microsoft.com/office/powerpoint/2010/main" val="39392037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5CCC4-24BA-442B-BA09-9D2662594536}"/>
            </a:ext>
          </a:extLst>
        </p:cNvPr>
        <p:cNvGrpSpPr/>
        <p:nvPr/>
      </p:nvGrpSpPr>
      <p:grpSpPr>
        <a:xfrm>
          <a:off x="0" y="0"/>
          <a:ext cx="0" cy="0"/>
          <a:chOff x="0" y="0"/>
          <a:chExt cx="0" cy="0"/>
        </a:xfrm>
      </p:grpSpPr>
      <p:sp>
        <p:nvSpPr>
          <p:cNvPr id="6146" name="Rectangle 12">
            <a:extLst>
              <a:ext uri="{FF2B5EF4-FFF2-40B4-BE49-F238E27FC236}">
                <a16:creationId xmlns:a16="http://schemas.microsoft.com/office/drawing/2014/main" id="{3B5AFA35-2AF1-9EEA-DA00-E6A2286F6B7E}"/>
              </a:ext>
            </a:extLst>
          </p:cNvPr>
          <p:cNvSpPr>
            <a:spLocks noGrp="1" noChangeArrowheads="1"/>
          </p:cNvSpPr>
          <p:nvPr>
            <p:ph type="title"/>
          </p:nvPr>
        </p:nvSpPr>
        <p:spPr>
          <a:xfrm>
            <a:off x="676408" y="658440"/>
            <a:ext cx="7816241" cy="1203598"/>
          </a:xfrm>
        </p:spPr>
        <p:txBody>
          <a:bodyPr>
            <a:normAutofit/>
          </a:bodyPr>
          <a:lstStyle/>
          <a:p>
            <a:r>
              <a:rPr lang="en-US" altLang="en-US" b="1" dirty="0">
                <a:solidFill>
                  <a:schemeClr val="tx2"/>
                </a:solidFill>
              </a:rPr>
              <a:t>Background</a:t>
            </a:r>
          </a:p>
        </p:txBody>
      </p:sp>
      <p:sp>
        <p:nvSpPr>
          <p:cNvPr id="5" name="Slide Number Placeholder 5">
            <a:extLst>
              <a:ext uri="{FF2B5EF4-FFF2-40B4-BE49-F238E27FC236}">
                <a16:creationId xmlns:a16="http://schemas.microsoft.com/office/drawing/2014/main" id="{A38C1625-0A38-1298-32D7-F879396D68CA}"/>
              </a:ext>
            </a:extLst>
          </p:cNvPr>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pic>
        <p:nvPicPr>
          <p:cNvPr id="2" name="Picture 1">
            <a:extLst>
              <a:ext uri="{FF2B5EF4-FFF2-40B4-BE49-F238E27FC236}">
                <a16:creationId xmlns:a16="http://schemas.microsoft.com/office/drawing/2014/main" id="{EC5CEE54-D91E-5AFB-87A7-1A22CDB701F2}"/>
              </a:ext>
            </a:extLst>
          </p:cNvPr>
          <p:cNvPicPr>
            <a:picLocks noChangeAspect="1"/>
          </p:cNvPicPr>
          <p:nvPr/>
        </p:nvPicPr>
        <p:blipFill>
          <a:blip r:embed="rId3"/>
          <a:stretch>
            <a:fillRect/>
          </a:stretch>
        </p:blipFill>
        <p:spPr>
          <a:xfrm>
            <a:off x="788032" y="1352784"/>
            <a:ext cx="6862834" cy="4376897"/>
          </a:xfrm>
          <a:prstGeom prst="rect">
            <a:avLst/>
          </a:prstGeom>
        </p:spPr>
      </p:pic>
      <p:pic>
        <p:nvPicPr>
          <p:cNvPr id="3" name="Picture 2">
            <a:extLst>
              <a:ext uri="{FF2B5EF4-FFF2-40B4-BE49-F238E27FC236}">
                <a16:creationId xmlns:a16="http://schemas.microsoft.com/office/drawing/2014/main" id="{600CA175-57A9-1B2B-5CC8-B0701C367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spTree>
    <p:extLst>
      <p:ext uri="{BB962C8B-B14F-4D97-AF65-F5344CB8AC3E}">
        <p14:creationId xmlns:p14="http://schemas.microsoft.com/office/powerpoint/2010/main" val="72958863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3F185-4C1D-8FB4-9881-9CAF32744B0F}"/>
            </a:ext>
          </a:extLst>
        </p:cNvPr>
        <p:cNvGrpSpPr/>
        <p:nvPr/>
      </p:nvGrpSpPr>
      <p:grpSpPr>
        <a:xfrm>
          <a:off x="0" y="0"/>
          <a:ext cx="0" cy="0"/>
          <a:chOff x="0" y="0"/>
          <a:chExt cx="0" cy="0"/>
        </a:xfrm>
      </p:grpSpPr>
      <p:sp>
        <p:nvSpPr>
          <p:cNvPr id="3075" name="Rectangle 12">
            <a:extLst>
              <a:ext uri="{FF2B5EF4-FFF2-40B4-BE49-F238E27FC236}">
                <a16:creationId xmlns:a16="http://schemas.microsoft.com/office/drawing/2014/main" id="{E5F1DF20-C3FE-1F72-6DDB-0E9414691CCB}"/>
              </a:ext>
            </a:extLst>
          </p:cNvPr>
          <p:cNvSpPr>
            <a:spLocks noGrp="1" noChangeArrowheads="1"/>
          </p:cNvSpPr>
          <p:nvPr>
            <p:ph type="title"/>
          </p:nvPr>
        </p:nvSpPr>
        <p:spPr>
          <a:xfrm>
            <a:off x="676408" y="701982"/>
            <a:ext cx="7816241" cy="1203598"/>
          </a:xfrm>
        </p:spPr>
        <p:txBody>
          <a:bodyPr>
            <a:normAutofit/>
          </a:bodyPr>
          <a:lstStyle/>
          <a:p>
            <a:r>
              <a:rPr lang="en-US" altLang="en-US" b="1" dirty="0">
                <a:solidFill>
                  <a:schemeClr val="tx2"/>
                </a:solidFill>
              </a:rPr>
              <a:t>Background</a:t>
            </a:r>
          </a:p>
        </p:txBody>
      </p:sp>
      <p:sp>
        <p:nvSpPr>
          <p:cNvPr id="3076" name="Rectangle 13">
            <a:extLst>
              <a:ext uri="{FF2B5EF4-FFF2-40B4-BE49-F238E27FC236}">
                <a16:creationId xmlns:a16="http://schemas.microsoft.com/office/drawing/2014/main" id="{6D5CEE88-6070-D4B5-760F-AAEB0D7AA82C}"/>
              </a:ext>
            </a:extLst>
          </p:cNvPr>
          <p:cNvSpPr>
            <a:spLocks noGrp="1" noChangeArrowheads="1"/>
          </p:cNvSpPr>
          <p:nvPr>
            <p:ph idx="1"/>
          </p:nvPr>
        </p:nvSpPr>
        <p:spPr>
          <a:xfrm>
            <a:off x="375781" y="1752650"/>
            <a:ext cx="8082450" cy="4042545"/>
          </a:xfrm>
        </p:spPr>
        <p:txBody>
          <a:bodyPr>
            <a:normAutofit fontScale="92500"/>
          </a:bodyPr>
          <a:lstStyle/>
          <a:p>
            <a:pPr>
              <a:lnSpc>
                <a:spcPct val="90000"/>
              </a:lnSpc>
            </a:pPr>
            <a:r>
              <a:rPr lang="en-US" altLang="en-US" sz="2400" dirty="0">
                <a:solidFill>
                  <a:schemeClr val="tx2"/>
                </a:solidFill>
              </a:rPr>
              <a:t>If a patient's first blood pressure reading is over 140/90 mmHg, it's important to take a second reading. This is part of our organization’s quality care standards.</a:t>
            </a:r>
          </a:p>
          <a:p>
            <a:pPr>
              <a:lnSpc>
                <a:spcPct val="90000"/>
              </a:lnSpc>
            </a:pPr>
            <a:r>
              <a:rPr lang="en-US" altLang="en-US" sz="2400" dirty="0">
                <a:solidFill>
                  <a:schemeClr val="tx2"/>
                </a:solidFill>
              </a:rPr>
              <a:t>The Quality Improvement Team has reported that improved compliance with second BP taking would ultimately help the organization reach a better HTN control.</a:t>
            </a:r>
          </a:p>
          <a:p>
            <a:pPr>
              <a:lnSpc>
                <a:spcPct val="90000"/>
              </a:lnSpc>
            </a:pPr>
            <a:endParaRPr lang="en-US" altLang="en-US" sz="2400" dirty="0">
              <a:solidFill>
                <a:schemeClr val="tx2"/>
              </a:solidFill>
            </a:endParaRPr>
          </a:p>
          <a:p>
            <a:pPr lvl="1">
              <a:lnSpc>
                <a:spcPct val="90000"/>
              </a:lnSpc>
              <a:buBlip>
                <a:blip r:embed="rId2">
                  <a:extLst>
                    <a:ext uri="{96DAC541-7B7A-43D3-8B79-37D633B846F1}">
                      <asvg:svgBlip xmlns:asvg="http://schemas.microsoft.com/office/drawing/2016/SVG/main" r:embed="rId3"/>
                    </a:ext>
                  </a:extLst>
                </a:blip>
              </a:buBlip>
            </a:pPr>
            <a:r>
              <a:rPr lang="en-US" altLang="en-US" sz="2400" dirty="0">
                <a:solidFill>
                  <a:schemeClr val="tx2"/>
                </a:solidFill>
              </a:rPr>
              <a:t>Patient conditions/relaxation</a:t>
            </a:r>
          </a:p>
          <a:p>
            <a:pPr lvl="1">
              <a:lnSpc>
                <a:spcPct val="90000"/>
              </a:lnSpc>
              <a:buBlip>
                <a:blip r:embed="rId2">
                  <a:extLst>
                    <a:ext uri="{96DAC541-7B7A-43D3-8B79-37D633B846F1}">
                      <asvg:svgBlip xmlns:asvg="http://schemas.microsoft.com/office/drawing/2016/SVG/main" r:embed="rId3"/>
                    </a:ext>
                  </a:extLst>
                </a:blip>
              </a:buBlip>
            </a:pPr>
            <a:r>
              <a:rPr lang="en-US" altLang="en-US" sz="2400" dirty="0">
                <a:solidFill>
                  <a:schemeClr val="tx2"/>
                </a:solidFill>
              </a:rPr>
              <a:t>Environment/white coat HTN</a:t>
            </a:r>
          </a:p>
          <a:p>
            <a:pPr lvl="1">
              <a:lnSpc>
                <a:spcPct val="90000"/>
              </a:lnSpc>
              <a:buBlip>
                <a:blip r:embed="rId2">
                  <a:extLst>
                    <a:ext uri="{96DAC541-7B7A-43D3-8B79-37D633B846F1}">
                      <asvg:svgBlip xmlns:asvg="http://schemas.microsoft.com/office/drawing/2016/SVG/main" r:embed="rId3"/>
                    </a:ext>
                  </a:extLst>
                </a:blip>
              </a:buBlip>
            </a:pPr>
            <a:r>
              <a:rPr lang="en-US" altLang="en-US" sz="2400" dirty="0">
                <a:solidFill>
                  <a:schemeClr val="tx2"/>
                </a:solidFill>
              </a:rPr>
              <a:t>Measurement technique</a:t>
            </a:r>
          </a:p>
        </p:txBody>
      </p:sp>
      <p:sp>
        <p:nvSpPr>
          <p:cNvPr id="3077" name="Slide Number Placeholder 5">
            <a:extLst>
              <a:ext uri="{FF2B5EF4-FFF2-40B4-BE49-F238E27FC236}">
                <a16:creationId xmlns:a16="http://schemas.microsoft.com/office/drawing/2014/main" id="{4D0A7480-648F-0DBE-F597-E4F012F841BE}"/>
              </a:ext>
            </a:extLst>
          </p:cNvPr>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5</a:t>
            </a:fld>
            <a:endParaRPr lang="en-US" altLang="en-US" sz="1400" b="0" dirty="0">
              <a:solidFill>
                <a:schemeClr val="bg1"/>
              </a:solidFill>
              <a:latin typeface="Times New Roman" pitchFamily="18" charset="0"/>
              <a:ea typeface="MS PGothic" pitchFamily="34" charset="-128"/>
            </a:endParaRPr>
          </a:p>
        </p:txBody>
      </p:sp>
      <p:pic>
        <p:nvPicPr>
          <p:cNvPr id="2" name="Picture 1">
            <a:extLst>
              <a:ext uri="{FF2B5EF4-FFF2-40B4-BE49-F238E27FC236}">
                <a16:creationId xmlns:a16="http://schemas.microsoft.com/office/drawing/2014/main" id="{4D74FC9C-C3CA-829D-FEB2-FA86DBF37C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spTree>
    <p:extLst>
      <p:ext uri="{BB962C8B-B14F-4D97-AF65-F5344CB8AC3E}">
        <p14:creationId xmlns:p14="http://schemas.microsoft.com/office/powerpoint/2010/main" val="163395596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6</a:t>
            </a:fld>
            <a:endParaRPr lang="en-US" altLang="en-US" sz="1400" b="0" dirty="0">
              <a:solidFill>
                <a:schemeClr val="bg1"/>
              </a:solidFill>
              <a:latin typeface="Times New Roman" pitchFamily="18" charset="0"/>
              <a:ea typeface="MS PGothic" pitchFamily="34" charset="-128"/>
            </a:endParaRPr>
          </a:p>
        </p:txBody>
      </p:sp>
      <p:sp>
        <p:nvSpPr>
          <p:cNvPr id="2" name="Rectangle 1">
            <a:extLst>
              <a:ext uri="{FF2B5EF4-FFF2-40B4-BE49-F238E27FC236}">
                <a16:creationId xmlns:a16="http://schemas.microsoft.com/office/drawing/2014/main" id="{C3A1EB8F-FFA2-6065-D306-EAEC80E19C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4FACC494-24FB-0BED-1B65-58E7C4DF4644}"/>
              </a:ext>
            </a:extLst>
          </p:cNvPr>
          <p:cNvPicPr>
            <a:picLocks noChangeAspect="1"/>
          </p:cNvPicPr>
          <p:nvPr/>
        </p:nvPicPr>
        <p:blipFill>
          <a:blip r:embed="rId2"/>
          <a:srcRect t="14106" r="3623" b="18358"/>
          <a:stretch/>
        </p:blipFill>
        <p:spPr>
          <a:xfrm>
            <a:off x="315986" y="1481985"/>
            <a:ext cx="8512028" cy="4473614"/>
          </a:xfrm>
          <a:prstGeom prst="rect">
            <a:avLst/>
          </a:prstGeom>
        </p:spPr>
      </p:pic>
      <p:pic>
        <p:nvPicPr>
          <p:cNvPr id="4" name="Picture 3">
            <a:extLst>
              <a:ext uri="{FF2B5EF4-FFF2-40B4-BE49-F238E27FC236}">
                <a16:creationId xmlns:a16="http://schemas.microsoft.com/office/drawing/2014/main" id="{D668EC4F-3054-EF83-4D34-292E34A30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sp>
        <p:nvSpPr>
          <p:cNvPr id="6" name="Rectangle 12">
            <a:extLst>
              <a:ext uri="{FF2B5EF4-FFF2-40B4-BE49-F238E27FC236}">
                <a16:creationId xmlns:a16="http://schemas.microsoft.com/office/drawing/2014/main" id="{37881E79-6317-FA43-FBB9-49749F883D8C}"/>
              </a:ext>
            </a:extLst>
          </p:cNvPr>
          <p:cNvSpPr txBox="1">
            <a:spLocks noChangeArrowheads="1"/>
          </p:cNvSpPr>
          <p:nvPr/>
        </p:nvSpPr>
        <p:spPr>
          <a:xfrm>
            <a:off x="676408" y="701982"/>
            <a:ext cx="7816241" cy="12035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b="1" dirty="0">
                <a:solidFill>
                  <a:schemeClr val="tx2"/>
                </a:solidFill>
              </a:rPr>
              <a:t>Organizational Process Analysis</a:t>
            </a:r>
          </a:p>
        </p:txBody>
      </p:sp>
    </p:spTree>
    <p:extLst>
      <p:ext uri="{BB962C8B-B14F-4D97-AF65-F5344CB8AC3E}">
        <p14:creationId xmlns:p14="http://schemas.microsoft.com/office/powerpoint/2010/main" val="76329947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1"/>
          <p:cNvSpPr>
            <a:spLocks noGrp="1"/>
          </p:cNvSpPr>
          <p:nvPr>
            <p:ph type="sldNum" sz="quarter" idx="12"/>
          </p:nvPr>
        </p:nvSpPr>
        <p:spPr>
          <a:xfrm>
            <a:off x="6526060" y="6212320"/>
            <a:ext cx="2104373" cy="451349"/>
          </a:xfrm>
          <a:ln>
            <a:noFill/>
          </a:ln>
        </p:spPr>
        <p:txBody>
          <a:bodyPr/>
          <a:lstStyle/>
          <a:p>
            <a:pPr marL="0" marR="0" lvl="0" indent="0" algn="r" defTabSz="454662" rtl="0" eaLnBrk="1" fontAlgn="auto" latinLnBrk="0" hangingPunct="1">
              <a:lnSpc>
                <a:spcPct val="100000"/>
              </a:lnSpc>
              <a:spcBef>
                <a:spcPts val="0"/>
              </a:spcBef>
              <a:spcAft>
                <a:spcPts val="0"/>
              </a:spcAft>
              <a:buClrTx/>
              <a:buSzTx/>
              <a:buFontTx/>
              <a:buNone/>
              <a:tabLst/>
              <a:defRPr/>
            </a:pPr>
            <a:fld id="{E65720E2-1DD1-46DD-BCF8-E553B3731CA8}" type="slidenum">
              <a:rPr kumimoji="0" lang="en-US" altLang="en-US" sz="1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pPr marL="0" marR="0" lvl="0" indent="0" algn="r" defTabSz="454662" rtl="0" eaLnBrk="1" fontAlgn="auto" latinLnBrk="0" hangingPunct="1">
                <a:lnSpc>
                  <a:spcPct val="100000"/>
                </a:lnSpc>
                <a:spcBef>
                  <a:spcPts val="0"/>
                </a:spcBef>
                <a:spcAft>
                  <a:spcPts val="0"/>
                </a:spcAft>
                <a:buClrTx/>
                <a:buSzTx/>
                <a:buFontTx/>
                <a:buNone/>
                <a:tabLst/>
                <a:defRPr/>
              </a:pPr>
              <a:t>7</a:t>
            </a:fld>
            <a:endParaRPr kumimoji="0" lang="en-US" altLang="en-US" sz="1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363" name="Text Box 3"/>
          <p:cNvSpPr txBox="1">
            <a:spLocks noChangeArrowheads="1"/>
          </p:cNvSpPr>
          <p:nvPr/>
        </p:nvSpPr>
        <p:spPr bwMode="auto">
          <a:xfrm>
            <a:off x="2257482" y="1930962"/>
            <a:ext cx="1925527" cy="707886"/>
          </a:xfrm>
          <a:prstGeom prst="rect">
            <a:avLst/>
          </a:prstGeom>
          <a:noFill/>
          <a:ln w="38100">
            <a:solidFill>
              <a:schemeClr val="tx2"/>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Schedule HTN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appointment</a:t>
            </a:r>
          </a:p>
        </p:txBody>
      </p:sp>
      <p:sp>
        <p:nvSpPr>
          <p:cNvPr id="15364" name="Text Box 4"/>
          <p:cNvSpPr txBox="1">
            <a:spLocks noChangeArrowheads="1"/>
          </p:cNvSpPr>
          <p:nvPr/>
        </p:nvSpPr>
        <p:spPr bwMode="auto">
          <a:xfrm>
            <a:off x="4872889" y="2084850"/>
            <a:ext cx="1268296" cy="400110"/>
          </a:xfrm>
          <a:prstGeom prst="rect">
            <a:avLst/>
          </a:prstGeom>
          <a:noFill/>
          <a:ln w="38100">
            <a:solidFill>
              <a:schemeClr val="tx2"/>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2C3C43"/>
                </a:solidFill>
                <a:effectLst/>
                <a:uLnTx/>
                <a:uFillTx/>
                <a:latin typeface="Trebuchet MS" panose="020B0603020202020204"/>
                <a:ea typeface="+mn-ea"/>
                <a:cs typeface="+mn-cs"/>
              </a:rPr>
              <a:t>Check-in</a:t>
            </a:r>
          </a:p>
        </p:txBody>
      </p:sp>
      <p:sp>
        <p:nvSpPr>
          <p:cNvPr id="15365" name="Text Box 5"/>
          <p:cNvSpPr txBox="1">
            <a:spLocks noChangeArrowheads="1"/>
          </p:cNvSpPr>
          <p:nvPr/>
        </p:nvSpPr>
        <p:spPr bwMode="auto">
          <a:xfrm>
            <a:off x="6376407" y="1697900"/>
            <a:ext cx="2310394" cy="1323439"/>
          </a:xfrm>
          <a:prstGeom prst="rect">
            <a:avLst/>
          </a:prstGeom>
          <a:noFill/>
          <a:ln w="38100">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VS are taken &amp; if BP&gt;140/90, sign is placed on the door</a:t>
            </a:r>
          </a:p>
        </p:txBody>
      </p:sp>
      <p:sp>
        <p:nvSpPr>
          <p:cNvPr id="15366" name="Text Box 6"/>
          <p:cNvSpPr txBox="1">
            <a:spLocks noChangeArrowheads="1"/>
          </p:cNvSpPr>
          <p:nvPr/>
        </p:nvSpPr>
        <p:spPr bwMode="auto">
          <a:xfrm>
            <a:off x="328764" y="3548642"/>
            <a:ext cx="2819962" cy="1015663"/>
          </a:xfrm>
          <a:prstGeom prst="rect">
            <a:avLst/>
          </a:prstGeom>
          <a:noFill/>
          <a:ln w="38100">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MA checks second BP manually after 15 mins</a:t>
            </a:r>
          </a:p>
        </p:txBody>
      </p:sp>
      <p:sp>
        <p:nvSpPr>
          <p:cNvPr id="15367" name="Text Box 7"/>
          <p:cNvSpPr txBox="1">
            <a:spLocks noChangeArrowheads="1"/>
          </p:cNvSpPr>
          <p:nvPr/>
        </p:nvSpPr>
        <p:spPr bwMode="auto">
          <a:xfrm>
            <a:off x="3801334" y="3603312"/>
            <a:ext cx="1491102" cy="1015663"/>
          </a:xfrm>
          <a:prstGeom prst="rect">
            <a:avLst/>
          </a:prstGeom>
          <a:noFill/>
          <a:ln w="38100">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Provider reviews BP readings </a:t>
            </a:r>
          </a:p>
        </p:txBody>
      </p:sp>
      <p:sp>
        <p:nvSpPr>
          <p:cNvPr id="15368" name="Text Box 8"/>
          <p:cNvSpPr txBox="1">
            <a:spLocks noChangeArrowheads="1"/>
          </p:cNvSpPr>
          <p:nvPr/>
        </p:nvSpPr>
        <p:spPr bwMode="auto">
          <a:xfrm>
            <a:off x="6012289" y="3835962"/>
            <a:ext cx="2505815" cy="707886"/>
          </a:xfrm>
          <a:prstGeom prst="rect">
            <a:avLst/>
          </a:prstGeom>
          <a:noFill/>
          <a:ln w="38100">
            <a:solidFill>
              <a:schemeClr val="tx2"/>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Update HTN plan/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adjust medications</a:t>
            </a:r>
          </a:p>
        </p:txBody>
      </p:sp>
      <p:sp>
        <p:nvSpPr>
          <p:cNvPr id="15369" name="Text Box 9"/>
          <p:cNvSpPr txBox="1">
            <a:spLocks noChangeArrowheads="1"/>
          </p:cNvSpPr>
          <p:nvPr/>
        </p:nvSpPr>
        <p:spPr bwMode="auto">
          <a:xfrm>
            <a:off x="3870451" y="4994952"/>
            <a:ext cx="2283950" cy="1323439"/>
          </a:xfrm>
          <a:prstGeom prst="rect">
            <a:avLst/>
          </a:prstGeom>
          <a:noFill/>
          <a:ln w="38100">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Schedule f/u appropriately (MA or provider visit)</a:t>
            </a:r>
          </a:p>
        </p:txBody>
      </p:sp>
      <p:sp>
        <p:nvSpPr>
          <p:cNvPr id="15371" name="Text Box 11"/>
          <p:cNvSpPr txBox="1">
            <a:spLocks noChangeArrowheads="1"/>
          </p:cNvSpPr>
          <p:nvPr/>
        </p:nvSpPr>
        <p:spPr bwMode="auto">
          <a:xfrm>
            <a:off x="55809" y="1890009"/>
            <a:ext cx="1766830" cy="707886"/>
          </a:xfrm>
          <a:prstGeom prst="rect">
            <a:avLst/>
          </a:prstGeom>
          <a:noFill/>
          <a:ln w="9525">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HTN control (BP&lt;140/90)</a:t>
            </a:r>
          </a:p>
        </p:txBody>
      </p:sp>
      <p:sp>
        <p:nvSpPr>
          <p:cNvPr id="15372" name="Oval 12"/>
          <p:cNvSpPr>
            <a:spLocks noChangeArrowheads="1"/>
          </p:cNvSpPr>
          <p:nvPr/>
        </p:nvSpPr>
        <p:spPr bwMode="auto">
          <a:xfrm>
            <a:off x="49027" y="1525925"/>
            <a:ext cx="1689718" cy="1467005"/>
          </a:xfrm>
          <a:prstGeom prst="ellipse">
            <a:avLst/>
          </a:prstGeom>
          <a:noFill/>
          <a:ln w="76200">
            <a:solidFill>
              <a:srgbClr val="FF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15373" name="Text Box 13"/>
          <p:cNvSpPr txBox="1">
            <a:spLocks noChangeArrowheads="1"/>
          </p:cNvSpPr>
          <p:nvPr/>
        </p:nvSpPr>
        <p:spPr bwMode="auto">
          <a:xfrm>
            <a:off x="328764" y="5218606"/>
            <a:ext cx="3397652" cy="1015663"/>
          </a:xfrm>
          <a:prstGeom prst="rect">
            <a:avLst/>
          </a:prstGeom>
          <a:noFill/>
          <a:ln w="38100">
            <a:solidFill>
              <a:schemeClr val="tx2"/>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Utilize clinic resources if they apply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(pharmacy &amp; dietician) </a:t>
            </a:r>
          </a:p>
        </p:txBody>
      </p:sp>
      <p:sp>
        <p:nvSpPr>
          <p:cNvPr id="15375" name="Text Box 15"/>
          <p:cNvSpPr txBox="1">
            <a:spLocks noChangeArrowheads="1"/>
          </p:cNvSpPr>
          <p:nvPr/>
        </p:nvSpPr>
        <p:spPr bwMode="auto">
          <a:xfrm>
            <a:off x="6547902" y="5494740"/>
            <a:ext cx="1563441" cy="400110"/>
          </a:xfrm>
          <a:prstGeom prst="rect">
            <a:avLst/>
          </a:prstGeom>
          <a:noFill/>
          <a:ln w="9525">
            <a:solidFill>
              <a:schemeClr val="tx2"/>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Trebuchet MS" panose="020B0603020202020204"/>
                <a:ea typeface="+mn-ea"/>
                <a:cs typeface="+mn-cs"/>
              </a:rPr>
              <a:t>BP &lt;140/90</a:t>
            </a:r>
          </a:p>
        </p:txBody>
      </p:sp>
      <p:sp>
        <p:nvSpPr>
          <p:cNvPr id="15376" name="Oval 16"/>
          <p:cNvSpPr>
            <a:spLocks noChangeArrowheads="1"/>
          </p:cNvSpPr>
          <p:nvPr/>
        </p:nvSpPr>
        <p:spPr bwMode="auto">
          <a:xfrm>
            <a:off x="6436075" y="5098866"/>
            <a:ext cx="1787093" cy="1196049"/>
          </a:xfrm>
          <a:prstGeom prst="ellipse">
            <a:avLst/>
          </a:prstGeom>
          <a:noFill/>
          <a:ln w="76200">
            <a:solidFill>
              <a:srgbClr val="FF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5377" name="AutoShape 17"/>
          <p:cNvCxnSpPr>
            <a:cxnSpLocks noChangeShapeType="1"/>
            <a:stCxn id="15373" idx="3"/>
            <a:endCxn id="15369" idx="1"/>
          </p:cNvCxnSpPr>
          <p:nvPr/>
        </p:nvCxnSpPr>
        <p:spPr bwMode="auto">
          <a:xfrm flipV="1">
            <a:off x="3726416" y="5656672"/>
            <a:ext cx="144035" cy="69766"/>
          </a:xfrm>
          <a:prstGeom prst="straightConnector1">
            <a:avLst/>
          </a:prstGeom>
          <a:noFill/>
          <a:ln w="19050">
            <a:solidFill>
              <a:schemeClr val="tx2"/>
            </a:solidFill>
            <a:round/>
            <a:headEnd/>
            <a:tailEnd type="triangle" w="med" len="med"/>
          </a:ln>
          <a:effectLst/>
        </p:spPr>
      </p:cxnSp>
      <p:cxnSp>
        <p:nvCxnSpPr>
          <p:cNvPr id="15378" name="AutoShape 18"/>
          <p:cNvCxnSpPr>
            <a:cxnSpLocks noChangeShapeType="1"/>
            <a:stCxn id="15369" idx="3"/>
            <a:endCxn id="15376" idx="2"/>
          </p:cNvCxnSpPr>
          <p:nvPr/>
        </p:nvCxnSpPr>
        <p:spPr bwMode="auto">
          <a:xfrm>
            <a:off x="6154401" y="5656672"/>
            <a:ext cx="281674" cy="40219"/>
          </a:xfrm>
          <a:prstGeom prst="straightConnector1">
            <a:avLst/>
          </a:prstGeom>
          <a:noFill/>
          <a:ln w="19050">
            <a:solidFill>
              <a:schemeClr val="tx2"/>
            </a:solidFill>
            <a:round/>
            <a:headEnd/>
            <a:tailEnd type="triangle" w="med" len="med"/>
          </a:ln>
          <a:effectLst/>
        </p:spPr>
      </p:cxnSp>
      <p:cxnSp>
        <p:nvCxnSpPr>
          <p:cNvPr id="15379" name="AutoShape 19"/>
          <p:cNvCxnSpPr>
            <a:cxnSpLocks noChangeShapeType="1"/>
            <a:stCxn id="15366" idx="3"/>
            <a:endCxn id="15367" idx="1"/>
          </p:cNvCxnSpPr>
          <p:nvPr/>
        </p:nvCxnSpPr>
        <p:spPr bwMode="auto">
          <a:xfrm>
            <a:off x="3148726" y="4056474"/>
            <a:ext cx="652608" cy="54670"/>
          </a:xfrm>
          <a:prstGeom prst="straightConnector1">
            <a:avLst/>
          </a:prstGeom>
          <a:noFill/>
          <a:ln w="19050">
            <a:solidFill>
              <a:schemeClr val="tx2"/>
            </a:solidFill>
            <a:round/>
            <a:headEnd/>
            <a:tailEnd type="triangle" w="med" len="med"/>
          </a:ln>
          <a:effectLst/>
        </p:spPr>
      </p:cxnSp>
      <p:cxnSp>
        <p:nvCxnSpPr>
          <p:cNvPr id="15380" name="AutoShape 20"/>
          <p:cNvCxnSpPr>
            <a:cxnSpLocks noChangeShapeType="1"/>
            <a:stCxn id="15367" idx="3"/>
            <a:endCxn id="15368" idx="1"/>
          </p:cNvCxnSpPr>
          <p:nvPr/>
        </p:nvCxnSpPr>
        <p:spPr bwMode="auto">
          <a:xfrm>
            <a:off x="5292436" y="4111144"/>
            <a:ext cx="719853" cy="78761"/>
          </a:xfrm>
          <a:prstGeom prst="straightConnector1">
            <a:avLst/>
          </a:prstGeom>
          <a:noFill/>
          <a:ln w="19050">
            <a:solidFill>
              <a:schemeClr val="tx2"/>
            </a:solidFill>
            <a:round/>
            <a:headEnd/>
            <a:tailEnd type="triangle" w="med" len="med"/>
          </a:ln>
          <a:effectLst/>
        </p:spPr>
      </p:cxnSp>
      <p:cxnSp>
        <p:nvCxnSpPr>
          <p:cNvPr id="15381" name="AutoShape 21"/>
          <p:cNvCxnSpPr>
            <a:cxnSpLocks noChangeShapeType="1"/>
            <a:stCxn id="15368" idx="3"/>
            <a:endCxn id="15373" idx="1"/>
          </p:cNvCxnSpPr>
          <p:nvPr/>
        </p:nvCxnSpPr>
        <p:spPr bwMode="auto">
          <a:xfrm flipH="1">
            <a:off x="328764" y="4189905"/>
            <a:ext cx="8189340" cy="1536533"/>
          </a:xfrm>
          <a:prstGeom prst="bentConnector5">
            <a:avLst>
              <a:gd name="adj1" fmla="val -2791"/>
              <a:gd name="adj2" fmla="val 44992"/>
              <a:gd name="adj3" fmla="val 102791"/>
            </a:avLst>
          </a:prstGeom>
          <a:noFill/>
          <a:ln w="19050">
            <a:solidFill>
              <a:schemeClr val="tx2"/>
            </a:solidFill>
            <a:miter lim="800000"/>
            <a:headEnd/>
            <a:tailEnd type="triangle" w="med" len="med"/>
          </a:ln>
          <a:effectLst/>
        </p:spPr>
      </p:cxnSp>
      <p:cxnSp>
        <p:nvCxnSpPr>
          <p:cNvPr id="15382" name="AutoShape 22"/>
          <p:cNvCxnSpPr>
            <a:cxnSpLocks noChangeShapeType="1"/>
            <a:stCxn id="15372" idx="6"/>
            <a:endCxn id="15363" idx="1"/>
          </p:cNvCxnSpPr>
          <p:nvPr/>
        </p:nvCxnSpPr>
        <p:spPr bwMode="auto">
          <a:xfrm>
            <a:off x="1738745" y="2259428"/>
            <a:ext cx="518737" cy="25477"/>
          </a:xfrm>
          <a:prstGeom prst="straightConnector1">
            <a:avLst/>
          </a:prstGeom>
          <a:noFill/>
          <a:ln w="19050">
            <a:solidFill>
              <a:schemeClr val="tx2"/>
            </a:solidFill>
            <a:round/>
            <a:headEnd/>
            <a:tailEnd type="triangle" w="med" len="med"/>
          </a:ln>
          <a:effectLst/>
        </p:spPr>
      </p:cxnSp>
      <p:cxnSp>
        <p:nvCxnSpPr>
          <p:cNvPr id="15383" name="AutoShape 23"/>
          <p:cNvCxnSpPr>
            <a:cxnSpLocks noChangeShapeType="1"/>
            <a:stCxn id="15363" idx="3"/>
            <a:endCxn id="15364" idx="1"/>
          </p:cNvCxnSpPr>
          <p:nvPr/>
        </p:nvCxnSpPr>
        <p:spPr bwMode="auto">
          <a:xfrm>
            <a:off x="4183009" y="2284905"/>
            <a:ext cx="689880" cy="0"/>
          </a:xfrm>
          <a:prstGeom prst="straightConnector1">
            <a:avLst/>
          </a:prstGeom>
          <a:noFill/>
          <a:ln w="19050">
            <a:solidFill>
              <a:schemeClr val="tx2"/>
            </a:solidFill>
            <a:round/>
            <a:headEnd/>
            <a:tailEnd type="triangle" w="med" len="med"/>
          </a:ln>
          <a:effectLst/>
        </p:spPr>
      </p:cxnSp>
      <p:cxnSp>
        <p:nvCxnSpPr>
          <p:cNvPr id="15384" name="AutoShape 24"/>
          <p:cNvCxnSpPr>
            <a:cxnSpLocks noChangeShapeType="1"/>
            <a:stCxn id="15364" idx="3"/>
            <a:endCxn id="15365" idx="1"/>
          </p:cNvCxnSpPr>
          <p:nvPr/>
        </p:nvCxnSpPr>
        <p:spPr bwMode="auto">
          <a:xfrm>
            <a:off x="6141185" y="2284905"/>
            <a:ext cx="235222" cy="74715"/>
          </a:xfrm>
          <a:prstGeom prst="straightConnector1">
            <a:avLst/>
          </a:prstGeom>
          <a:noFill/>
          <a:ln w="19050">
            <a:solidFill>
              <a:schemeClr val="tx2"/>
            </a:solidFill>
            <a:round/>
            <a:headEnd/>
            <a:tailEnd type="triangle" w="med" len="med"/>
          </a:ln>
          <a:effectLst/>
        </p:spPr>
      </p:cxnSp>
      <p:cxnSp>
        <p:nvCxnSpPr>
          <p:cNvPr id="15385" name="AutoShape 25"/>
          <p:cNvCxnSpPr>
            <a:cxnSpLocks noChangeShapeType="1"/>
            <a:stCxn id="15365" idx="3"/>
            <a:endCxn id="15366" idx="1"/>
          </p:cNvCxnSpPr>
          <p:nvPr/>
        </p:nvCxnSpPr>
        <p:spPr bwMode="auto">
          <a:xfrm flipH="1">
            <a:off x="328764" y="2359620"/>
            <a:ext cx="8358037" cy="1696854"/>
          </a:xfrm>
          <a:prstGeom prst="bentConnector5">
            <a:avLst>
              <a:gd name="adj1" fmla="val -2735"/>
              <a:gd name="adj2" fmla="val 54534"/>
              <a:gd name="adj3" fmla="val 102735"/>
            </a:avLst>
          </a:prstGeom>
          <a:noFill/>
          <a:ln w="19050">
            <a:solidFill>
              <a:schemeClr val="tx2"/>
            </a:solidFill>
            <a:miter lim="800000"/>
            <a:headEnd/>
            <a:tailEnd type="triangle" w="med" len="med"/>
          </a:ln>
          <a:effectLst/>
        </p:spPr>
      </p:cxnSp>
      <p:sp>
        <p:nvSpPr>
          <p:cNvPr id="4" name="Explosion: 8 Points 3">
            <a:extLst>
              <a:ext uri="{FF2B5EF4-FFF2-40B4-BE49-F238E27FC236}">
                <a16:creationId xmlns:a16="http://schemas.microsoft.com/office/drawing/2014/main" id="{E59C7C48-3EDB-2054-A0A5-02691E5CD034}"/>
              </a:ext>
            </a:extLst>
          </p:cNvPr>
          <p:cNvSpPr/>
          <p:nvPr/>
        </p:nvSpPr>
        <p:spPr>
          <a:xfrm>
            <a:off x="-248112" y="2806795"/>
            <a:ext cx="4049446" cy="2429396"/>
          </a:xfrm>
          <a:prstGeom prst="irregularSeal1">
            <a:avLst/>
          </a:prstGeom>
          <a:noFill/>
          <a:ln w="762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4546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endParaRPr>
          </a:p>
        </p:txBody>
      </p:sp>
      <p:sp>
        <p:nvSpPr>
          <p:cNvPr id="2" name="Rectangle 12">
            <a:extLst>
              <a:ext uri="{FF2B5EF4-FFF2-40B4-BE49-F238E27FC236}">
                <a16:creationId xmlns:a16="http://schemas.microsoft.com/office/drawing/2014/main" id="{AFB683EE-03FD-996A-6D22-4CAE60E1F4BC}"/>
              </a:ext>
            </a:extLst>
          </p:cNvPr>
          <p:cNvSpPr txBox="1">
            <a:spLocks noChangeArrowheads="1"/>
          </p:cNvSpPr>
          <p:nvPr/>
        </p:nvSpPr>
        <p:spPr>
          <a:xfrm>
            <a:off x="676408" y="701982"/>
            <a:ext cx="7816241" cy="12035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b="1" dirty="0">
                <a:solidFill>
                  <a:schemeClr val="tx2"/>
                </a:solidFill>
              </a:rPr>
              <a:t>Organizational Process Analysis</a:t>
            </a:r>
          </a:p>
        </p:txBody>
      </p:sp>
    </p:spTree>
    <p:extLst>
      <p:ext uri="{BB962C8B-B14F-4D97-AF65-F5344CB8AC3E}">
        <p14:creationId xmlns:p14="http://schemas.microsoft.com/office/powerpoint/2010/main" val="52606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26D88-01FF-AD9A-2D51-07488F816203}"/>
            </a:ext>
          </a:extLst>
        </p:cNvPr>
        <p:cNvGrpSpPr/>
        <p:nvPr/>
      </p:nvGrpSpPr>
      <p:grpSpPr>
        <a:xfrm>
          <a:off x="0" y="0"/>
          <a:ext cx="0" cy="0"/>
          <a:chOff x="0" y="0"/>
          <a:chExt cx="0" cy="0"/>
        </a:xfrm>
      </p:grpSpPr>
      <p:sp>
        <p:nvSpPr>
          <p:cNvPr id="4098" name="Rectangle 12">
            <a:extLst>
              <a:ext uri="{FF2B5EF4-FFF2-40B4-BE49-F238E27FC236}">
                <a16:creationId xmlns:a16="http://schemas.microsoft.com/office/drawing/2014/main" id="{96D622F3-3F76-EE21-3B8A-9C8B613424AF}"/>
              </a:ext>
            </a:extLst>
          </p:cNvPr>
          <p:cNvSpPr>
            <a:spLocks noGrp="1" noChangeArrowheads="1"/>
          </p:cNvSpPr>
          <p:nvPr>
            <p:ph type="title"/>
          </p:nvPr>
        </p:nvSpPr>
        <p:spPr>
          <a:xfrm>
            <a:off x="676408" y="672954"/>
            <a:ext cx="7816241" cy="1203598"/>
          </a:xfrm>
        </p:spPr>
        <p:txBody>
          <a:bodyPr>
            <a:normAutofit/>
          </a:bodyPr>
          <a:lstStyle/>
          <a:p>
            <a:r>
              <a:rPr lang="en-US" altLang="en-US" b="1" dirty="0">
                <a:solidFill>
                  <a:schemeClr val="tx2"/>
                </a:solidFill>
              </a:rPr>
              <a:t>Aim Statement</a:t>
            </a:r>
          </a:p>
        </p:txBody>
      </p:sp>
      <p:sp>
        <p:nvSpPr>
          <p:cNvPr id="3076" name="Rectangle 13">
            <a:extLst>
              <a:ext uri="{FF2B5EF4-FFF2-40B4-BE49-F238E27FC236}">
                <a16:creationId xmlns:a16="http://schemas.microsoft.com/office/drawing/2014/main" id="{2764B9FA-9E01-4674-042D-13DB1B857719}"/>
              </a:ext>
            </a:extLst>
          </p:cNvPr>
          <p:cNvSpPr>
            <a:spLocks noGrp="1" noChangeArrowheads="1"/>
          </p:cNvSpPr>
          <p:nvPr>
            <p:ph idx="1"/>
          </p:nvPr>
        </p:nvSpPr>
        <p:spPr>
          <a:xfrm>
            <a:off x="375781" y="1705038"/>
            <a:ext cx="8267178" cy="3758213"/>
          </a:xfrm>
        </p:spPr>
        <p:txBody>
          <a:bodyPr>
            <a:normAutofit/>
          </a:bodyPr>
          <a:lstStyle/>
          <a:p>
            <a:pPr>
              <a:spcBef>
                <a:spcPct val="15000"/>
              </a:spcBef>
              <a:spcAft>
                <a:spcPct val="15000"/>
              </a:spcAft>
              <a:defRPr/>
            </a:pPr>
            <a:r>
              <a:rPr lang="en-US" altLang="en-US" sz="2800" dirty="0">
                <a:solidFill>
                  <a:schemeClr val="tx2"/>
                </a:solidFill>
              </a:rPr>
              <a:t>YNHS goal: To achieve BP control (&lt; 140/90 mmHg) for 77% of patients with HTN by the end of the year.</a:t>
            </a:r>
          </a:p>
          <a:p>
            <a:pPr>
              <a:spcBef>
                <a:spcPct val="15000"/>
              </a:spcBef>
              <a:spcAft>
                <a:spcPct val="15000"/>
              </a:spcAft>
              <a:defRPr/>
            </a:pPr>
            <a:endParaRPr lang="en-US" altLang="en-US" sz="3600" dirty="0">
              <a:solidFill>
                <a:schemeClr val="tx2"/>
              </a:solidFill>
            </a:endParaRPr>
          </a:p>
          <a:p>
            <a:pPr>
              <a:spcBef>
                <a:spcPct val="15000"/>
              </a:spcBef>
              <a:spcAft>
                <a:spcPct val="15000"/>
              </a:spcAft>
              <a:defRPr/>
            </a:pPr>
            <a:r>
              <a:rPr lang="en-US" altLang="en-US" sz="2800" dirty="0">
                <a:solidFill>
                  <a:schemeClr val="tx2"/>
                </a:solidFill>
              </a:rPr>
              <a:t>Project Aim: Increase compliance with second BP check by 10%.</a:t>
            </a:r>
          </a:p>
        </p:txBody>
      </p:sp>
      <p:sp>
        <p:nvSpPr>
          <p:cNvPr id="5" name="Slide Number Placeholder 5">
            <a:extLst>
              <a:ext uri="{FF2B5EF4-FFF2-40B4-BE49-F238E27FC236}">
                <a16:creationId xmlns:a16="http://schemas.microsoft.com/office/drawing/2014/main" id="{FF8E7D0F-748F-F331-3B33-B62F51D6F7AC}"/>
              </a:ext>
            </a:extLst>
          </p:cNvPr>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8</a:t>
            </a:fld>
            <a:endParaRPr lang="en-US" altLang="en-US" sz="1400" b="0" dirty="0">
              <a:solidFill>
                <a:schemeClr val="bg1"/>
              </a:solidFill>
              <a:latin typeface="Times New Roman" pitchFamily="18" charset="0"/>
              <a:ea typeface="MS PGothic" pitchFamily="34" charset="-128"/>
            </a:endParaRPr>
          </a:p>
        </p:txBody>
      </p:sp>
      <p:pic>
        <p:nvPicPr>
          <p:cNvPr id="2" name="Picture 1">
            <a:extLst>
              <a:ext uri="{FF2B5EF4-FFF2-40B4-BE49-F238E27FC236}">
                <a16:creationId xmlns:a16="http://schemas.microsoft.com/office/drawing/2014/main" id="{01DF407A-F322-A096-0AB8-2316BCE11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spTree>
    <p:extLst>
      <p:ext uri="{BB962C8B-B14F-4D97-AF65-F5344CB8AC3E}">
        <p14:creationId xmlns:p14="http://schemas.microsoft.com/office/powerpoint/2010/main" val="187599082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a:solidFill>
                  <a:schemeClr val="tx2"/>
                </a:solidFill>
              </a:rPr>
              <a:t>Stakeholders</a:t>
            </a:r>
          </a:p>
        </p:txBody>
      </p:sp>
      <p:sp>
        <p:nvSpPr>
          <p:cNvPr id="3076" name="Rectangle 13"/>
          <p:cNvSpPr>
            <a:spLocks noGrp="1" noChangeArrowheads="1"/>
          </p:cNvSpPr>
          <p:nvPr>
            <p:ph idx="1"/>
          </p:nvPr>
        </p:nvSpPr>
        <p:spPr>
          <a:xfrm>
            <a:off x="375781" y="1734066"/>
            <a:ext cx="8267178" cy="3748612"/>
          </a:xfrm>
        </p:spPr>
        <p:txBody>
          <a:bodyPr>
            <a:normAutofit lnSpcReduction="10000"/>
          </a:bodyPr>
          <a:lstStyle/>
          <a:p>
            <a:pPr>
              <a:lnSpc>
                <a:spcPct val="110000"/>
              </a:lnSpc>
              <a:defRPr/>
            </a:pPr>
            <a:r>
              <a:rPr lang="en-US" altLang="en-US" dirty="0">
                <a:solidFill>
                  <a:schemeClr val="tx2"/>
                </a:solidFill>
              </a:rPr>
              <a:t>MAs - Take blood pressure and agreed a more vibrant sign would be helpful.</a:t>
            </a:r>
          </a:p>
          <a:p>
            <a:pPr>
              <a:lnSpc>
                <a:spcPct val="110000"/>
              </a:lnSpc>
              <a:defRPr/>
            </a:pPr>
            <a:r>
              <a:rPr lang="en-US" altLang="en-US" dirty="0">
                <a:solidFill>
                  <a:schemeClr val="tx2"/>
                </a:solidFill>
              </a:rPr>
              <a:t>Providers - Manage HTN and reported easy to forget about 2</a:t>
            </a:r>
            <a:r>
              <a:rPr lang="en-US" altLang="en-US" baseline="30000" dirty="0">
                <a:solidFill>
                  <a:schemeClr val="tx2"/>
                </a:solidFill>
              </a:rPr>
              <a:t>nd</a:t>
            </a:r>
            <a:r>
              <a:rPr lang="en-US" altLang="en-US" dirty="0">
                <a:solidFill>
                  <a:schemeClr val="tx2"/>
                </a:solidFill>
              </a:rPr>
              <a:t> BP. </a:t>
            </a:r>
          </a:p>
          <a:p>
            <a:pPr>
              <a:lnSpc>
                <a:spcPct val="110000"/>
              </a:lnSpc>
              <a:defRPr/>
            </a:pPr>
            <a:r>
              <a:rPr lang="en-US" altLang="en-US" dirty="0">
                <a:solidFill>
                  <a:schemeClr val="tx2"/>
                </a:solidFill>
              </a:rPr>
              <a:t>Pharmacist - Oversee the HTN medication management program. They would like to see updated guidelines for BP management.</a:t>
            </a:r>
          </a:p>
          <a:p>
            <a:pPr>
              <a:lnSpc>
                <a:spcPct val="110000"/>
              </a:lnSpc>
              <a:defRPr/>
            </a:pPr>
            <a:r>
              <a:rPr lang="en-US" altLang="en-US" dirty="0">
                <a:solidFill>
                  <a:schemeClr val="tx2"/>
                </a:solidFill>
              </a:rPr>
              <a:t>Dieticians - Have been focusing primarily on DM and HLD. Have not had referrals for HTN. They are open to seeing more patients with HTN and potentially starting HTN education classes.</a:t>
            </a:r>
          </a:p>
          <a:p>
            <a:pPr>
              <a:lnSpc>
                <a:spcPct val="110000"/>
              </a:lnSpc>
              <a:defRPr/>
            </a:pPr>
            <a:r>
              <a:rPr lang="en-US" altLang="en-US" dirty="0">
                <a:solidFill>
                  <a:schemeClr val="tx2"/>
                </a:solidFill>
              </a:rPr>
              <a:t>Data analyst – Supplied data to support tracking HTN initiatives.</a:t>
            </a:r>
          </a:p>
          <a:p>
            <a:pPr>
              <a:lnSpc>
                <a:spcPct val="110000"/>
              </a:lnSpc>
              <a:defRPr/>
            </a:pPr>
            <a:r>
              <a:rPr lang="en-US" altLang="en-US" dirty="0">
                <a:solidFill>
                  <a:schemeClr val="tx2"/>
                </a:solidFill>
              </a:rPr>
              <a:t>QI Team – Has contributed project ideas and has provided helpful data to guide our efforts. </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9</a:t>
            </a:fld>
            <a:endParaRPr lang="en-US" altLang="en-US" sz="1400" b="0" dirty="0">
              <a:solidFill>
                <a:schemeClr val="bg1"/>
              </a:solidFill>
              <a:latin typeface="Times New Roman" pitchFamily="18" charset="0"/>
              <a:ea typeface="MS PGothic" pitchFamily="34" charset="-128"/>
            </a:endParaRPr>
          </a:p>
        </p:txBody>
      </p:sp>
      <p:pic>
        <p:nvPicPr>
          <p:cNvPr id="2" name="Picture 1">
            <a:extLst>
              <a:ext uri="{FF2B5EF4-FFF2-40B4-BE49-F238E27FC236}">
                <a16:creationId xmlns:a16="http://schemas.microsoft.com/office/drawing/2014/main" id="{3464FA7A-7437-2AA9-89A6-7319FF182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40" y="5795195"/>
            <a:ext cx="2256503" cy="837176"/>
          </a:xfrm>
          <a:prstGeom prst="rect">
            <a:avLst/>
          </a:prstGeom>
        </p:spPr>
      </p:pic>
    </p:spTree>
    <p:extLst>
      <p:ext uri="{BB962C8B-B14F-4D97-AF65-F5344CB8AC3E}">
        <p14:creationId xmlns:p14="http://schemas.microsoft.com/office/powerpoint/2010/main" val="3611023337"/>
      </p:ext>
    </p:extLst>
  </p:cSld>
  <p:clrMapOvr>
    <a:masterClrMapping/>
  </p:clrMapOvr>
  <p:transition spd="slow"/>
</p:sld>
</file>

<file path=ppt/theme/theme1.xml><?xml version="1.0" encoding="utf-8"?>
<a:theme xmlns:a="http://schemas.openxmlformats.org/drawingml/2006/main" name="CHC_WI_PPTtemp_Light_R10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CHC_WI_PPTtemp_Light_R102716</Template>
  <TotalTime>13804</TotalTime>
  <Words>1010</Words>
  <Application>Microsoft Office PowerPoint</Application>
  <PresentationFormat>On-screen Show (4:3)</PresentationFormat>
  <Paragraphs>122</Paragraphs>
  <Slides>16</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Calibri</vt:lpstr>
      <vt:lpstr>Times New Roman</vt:lpstr>
      <vt:lpstr>Trebuchet MS</vt:lpstr>
      <vt:lpstr>Wingdings 3</vt:lpstr>
      <vt:lpstr>CHC_WI_PPTtemp_Light_R102716</vt:lpstr>
      <vt:lpstr>1_Office Theme</vt:lpstr>
      <vt:lpstr>2_Office Theme</vt:lpstr>
      <vt:lpstr>Facet</vt:lpstr>
      <vt:lpstr>PowerPoint Presentation</vt:lpstr>
      <vt:lpstr>HTN Control: Why?</vt:lpstr>
      <vt:lpstr>Background</vt:lpstr>
      <vt:lpstr>Background</vt:lpstr>
      <vt:lpstr>Background</vt:lpstr>
      <vt:lpstr>PowerPoint Presentation</vt:lpstr>
      <vt:lpstr>PowerPoint Presentation</vt:lpstr>
      <vt:lpstr>Aim Statement</vt:lpstr>
      <vt:lpstr>Stakeholders</vt:lpstr>
      <vt:lpstr>Data</vt:lpstr>
      <vt:lpstr>Data</vt:lpstr>
      <vt:lpstr>PowerPoint Presentation</vt:lpstr>
      <vt:lpstr>Approach to Change</vt:lpstr>
      <vt:lpstr>Results</vt:lpstr>
      <vt:lpstr>Conclusions/Implications</vt:lpstr>
      <vt:lpstr>References</vt:lpstr>
    </vt:vector>
  </TitlesOfParts>
  <Company>Maurer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Maurer</dc:creator>
  <cp:lastModifiedBy>Elisa Herke</cp:lastModifiedBy>
  <cp:revision>254</cp:revision>
  <dcterms:created xsi:type="dcterms:W3CDTF">2014-09-04T15:59:57Z</dcterms:created>
  <dcterms:modified xsi:type="dcterms:W3CDTF">2025-05-21T20:15:46Z</dcterms:modified>
</cp:coreProperties>
</file>