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heme/theme4.xml" ContentType="application/vnd.openxmlformats-officedocument.theme+xml"/>
  <Override PartName="/ppt/theme/theme5.xml" ContentType="application/vnd.openxmlformats-officedocument.theme+xml"/>
  <Override PartName="/ppt/tags/tag27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5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6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7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8.xml" ContentType="application/vnd.openxmlformats-officedocument.presentationml.notesSlide+xml"/>
  <Override PartName="/ppt/tags/tag28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2" r:id="rId1"/>
    <p:sldMasterId id="2147483670" r:id="rId2"/>
    <p:sldMasterId id="2147483677" r:id="rId3"/>
  </p:sldMasterIdLst>
  <p:notesMasterIdLst>
    <p:notesMasterId r:id="rId24"/>
  </p:notesMasterIdLst>
  <p:handoutMasterIdLst>
    <p:handoutMasterId r:id="rId25"/>
  </p:handoutMasterIdLst>
  <p:sldIdLst>
    <p:sldId id="284" r:id="rId4"/>
    <p:sldId id="298" r:id="rId5"/>
    <p:sldId id="299" r:id="rId6"/>
    <p:sldId id="300" r:id="rId7"/>
    <p:sldId id="301" r:id="rId8"/>
    <p:sldId id="302" r:id="rId9"/>
    <p:sldId id="303" r:id="rId10"/>
    <p:sldId id="304" r:id="rId11"/>
    <p:sldId id="305" r:id="rId12"/>
    <p:sldId id="306" r:id="rId13"/>
    <p:sldId id="307" r:id="rId14"/>
    <p:sldId id="309" r:id="rId15"/>
    <p:sldId id="310" r:id="rId16"/>
    <p:sldId id="311" r:id="rId17"/>
    <p:sldId id="314" r:id="rId18"/>
    <p:sldId id="312" r:id="rId19"/>
    <p:sldId id="313" r:id="rId20"/>
    <p:sldId id="308" r:id="rId21"/>
    <p:sldId id="315" r:id="rId22"/>
    <p:sldId id="262" r:id="rId23"/>
  </p:sldIdLst>
  <p:sldSz cx="12192000" cy="6858000"/>
  <p:notesSz cx="6858000" cy="9144000"/>
  <p:custDataLst>
    <p:tags r:id="rId2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B4B1B"/>
    <a:srgbClr val="53741D"/>
    <a:srgbClr val="4D6F13"/>
    <a:srgbClr val="447A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F37143F-1A2A-48AE-8D21-4BC207911D7C}" v="2" dt="2026-04-28T19:04:42.04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59" autoAdjust="0"/>
    <p:restoredTop sz="90920" autoAdjust="0"/>
  </p:normalViewPr>
  <p:slideViewPr>
    <p:cSldViewPr snapToGrid="0" snapToObjects="1">
      <p:cViewPr varScale="1">
        <p:scale>
          <a:sx n="101" d="100"/>
          <a:sy n="101" d="100"/>
        </p:scale>
        <p:origin x="93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59" d="100"/>
          <a:sy n="159" d="100"/>
        </p:scale>
        <p:origin x="4184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gs" Target="tags/tag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32" Type="http://schemas.microsoft.com/office/2015/10/relationships/revisionInfo" Target="revisionInfo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microsoft.com/office/2016/11/relationships/changesInfo" Target="changesInfos/changesInfo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chilling, Hannah" userId="a2bcc8a6-e64a-4472-90f5-26adc2f6c725" providerId="ADAL" clId="{D44EBE36-5C3B-4302-A7C6-15DB848218F7}"/>
    <pc:docChg chg="custSel modSld modMainMaster">
      <pc:chgData name="Schilling, Hannah" userId="a2bcc8a6-e64a-4472-90f5-26adc2f6c725" providerId="ADAL" clId="{D44EBE36-5C3B-4302-A7C6-15DB848218F7}" dt="2026-04-28T19:04:42.048" v="72"/>
      <pc:docMkLst>
        <pc:docMk/>
      </pc:docMkLst>
      <pc:sldChg chg="modSp mod">
        <pc:chgData name="Schilling, Hannah" userId="a2bcc8a6-e64a-4472-90f5-26adc2f6c725" providerId="ADAL" clId="{D44EBE36-5C3B-4302-A7C6-15DB848218F7}" dt="2026-04-01T14:33:55.940" v="41" actId="20577"/>
        <pc:sldMkLst>
          <pc:docMk/>
          <pc:sldMk cId="3825187313" sldId="311"/>
        </pc:sldMkLst>
        <pc:graphicFrameChg chg="mod modGraphic">
          <ac:chgData name="Schilling, Hannah" userId="a2bcc8a6-e64a-4472-90f5-26adc2f6c725" providerId="ADAL" clId="{D44EBE36-5C3B-4302-A7C6-15DB848218F7}" dt="2026-04-01T14:33:55.940" v="41" actId="20577"/>
          <ac:graphicFrameMkLst>
            <pc:docMk/>
            <pc:sldMk cId="3825187313" sldId="311"/>
            <ac:graphicFrameMk id="5" creationId="{8549F993-C337-C093-073F-AD2C555874F6}"/>
          </ac:graphicFrameMkLst>
        </pc:graphicFrameChg>
      </pc:sldChg>
      <pc:sldMasterChg chg="modSp mod">
        <pc:chgData name="Schilling, Hannah" userId="a2bcc8a6-e64a-4472-90f5-26adc2f6c725" providerId="ADAL" clId="{D44EBE36-5C3B-4302-A7C6-15DB848218F7}" dt="2026-04-28T19:02:50.645" v="68" actId="20577"/>
        <pc:sldMasterMkLst>
          <pc:docMk/>
          <pc:sldMasterMk cId="1581137833" sldId="2147483662"/>
        </pc:sldMasterMkLst>
        <pc:spChg chg="mod">
          <ac:chgData name="Schilling, Hannah" userId="a2bcc8a6-e64a-4472-90f5-26adc2f6c725" providerId="ADAL" clId="{D44EBE36-5C3B-4302-A7C6-15DB848218F7}" dt="2026-04-28T19:02:50.645" v="68" actId="20577"/>
          <ac:spMkLst>
            <pc:docMk/>
            <pc:sldMasterMk cId="1581137833" sldId="2147483662"/>
            <ac:spMk id="8" creationId="{8C082AEC-C47B-B54C-A9BF-4B37C5538407}"/>
          </ac:spMkLst>
        </pc:spChg>
      </pc:sldMasterChg>
      <pc:sldMasterChg chg="addSp delSp modSp mod">
        <pc:chgData name="Schilling, Hannah" userId="a2bcc8a6-e64a-4472-90f5-26adc2f6c725" providerId="ADAL" clId="{D44EBE36-5C3B-4302-A7C6-15DB848218F7}" dt="2026-04-28T19:04:36.890" v="70"/>
        <pc:sldMasterMkLst>
          <pc:docMk/>
          <pc:sldMasterMk cId="621289499" sldId="2147483670"/>
        </pc:sldMasterMkLst>
        <pc:spChg chg="del">
          <ac:chgData name="Schilling, Hannah" userId="a2bcc8a6-e64a-4472-90f5-26adc2f6c725" providerId="ADAL" clId="{D44EBE36-5C3B-4302-A7C6-15DB848218F7}" dt="2026-04-28T19:04:36.131" v="69" actId="478"/>
          <ac:spMkLst>
            <pc:docMk/>
            <pc:sldMasterMk cId="621289499" sldId="2147483670"/>
            <ac:spMk id="3" creationId="{8C082AEC-C47B-B54C-A9BF-4B37C5538407}"/>
          </ac:spMkLst>
        </pc:spChg>
        <pc:spChg chg="add mod">
          <ac:chgData name="Schilling, Hannah" userId="a2bcc8a6-e64a-4472-90f5-26adc2f6c725" providerId="ADAL" clId="{D44EBE36-5C3B-4302-A7C6-15DB848218F7}" dt="2026-04-28T19:04:36.890" v="70"/>
          <ac:spMkLst>
            <pc:docMk/>
            <pc:sldMasterMk cId="621289499" sldId="2147483670"/>
            <ac:spMk id="4" creationId="{2E26C386-AC05-2458-C0FC-2BBD33424926}"/>
          </ac:spMkLst>
        </pc:spChg>
      </pc:sldMasterChg>
      <pc:sldMasterChg chg="addSp delSp modSp mod modSldLayout">
        <pc:chgData name="Schilling, Hannah" userId="a2bcc8a6-e64a-4472-90f5-26adc2f6c725" providerId="ADAL" clId="{D44EBE36-5C3B-4302-A7C6-15DB848218F7}" dt="2026-04-28T19:04:42.048" v="72"/>
        <pc:sldMasterMkLst>
          <pc:docMk/>
          <pc:sldMasterMk cId="2364576721" sldId="2147483677"/>
        </pc:sldMasterMkLst>
        <pc:spChg chg="add mod">
          <ac:chgData name="Schilling, Hannah" userId="a2bcc8a6-e64a-4472-90f5-26adc2f6c725" providerId="ADAL" clId="{D44EBE36-5C3B-4302-A7C6-15DB848218F7}" dt="2026-04-28T19:04:42.048" v="72"/>
          <ac:spMkLst>
            <pc:docMk/>
            <pc:sldMasterMk cId="2364576721" sldId="2147483677"/>
            <ac:spMk id="2" creationId="{96D1410B-7A0A-7DDA-907F-106AAF47A721}"/>
          </ac:spMkLst>
        </pc:spChg>
        <pc:spChg chg="del">
          <ac:chgData name="Schilling, Hannah" userId="a2bcc8a6-e64a-4472-90f5-26adc2f6c725" providerId="ADAL" clId="{D44EBE36-5C3B-4302-A7C6-15DB848218F7}" dt="2026-04-28T19:04:41.179" v="71" actId="478"/>
          <ac:spMkLst>
            <pc:docMk/>
            <pc:sldMasterMk cId="2364576721" sldId="2147483677"/>
            <ac:spMk id="8" creationId="{8C082AEC-C47B-B54C-A9BF-4B37C5538407}"/>
          </ac:spMkLst>
        </pc:spChg>
        <pc:sldLayoutChg chg="modSp mod">
          <pc:chgData name="Schilling, Hannah" userId="a2bcc8a6-e64a-4472-90f5-26adc2f6c725" providerId="ADAL" clId="{D44EBE36-5C3B-4302-A7C6-15DB848218F7}" dt="2026-04-28T18:51:10.103" v="51" actId="20577"/>
          <pc:sldLayoutMkLst>
            <pc:docMk/>
            <pc:sldMasterMk cId="2364576721" sldId="2147483677"/>
            <pc:sldLayoutMk cId="2223336939" sldId="2147483678"/>
          </pc:sldLayoutMkLst>
          <pc:spChg chg="mod">
            <ac:chgData name="Schilling, Hannah" userId="a2bcc8a6-e64a-4472-90f5-26adc2f6c725" providerId="ADAL" clId="{D44EBE36-5C3B-4302-A7C6-15DB848218F7}" dt="2026-04-28T18:51:10.103" v="51" actId="20577"/>
            <ac:spMkLst>
              <pc:docMk/>
              <pc:sldMasterMk cId="2364576721" sldId="2147483677"/>
              <pc:sldLayoutMk cId="2223336939" sldId="2147483678"/>
              <ac:spMk id="4" creationId="{B3BD08CB-8C95-0045-AEF0-A01FD9285D4F}"/>
            </ac:spMkLst>
          </pc:spChg>
        </pc:sldLayoutChg>
        <pc:sldLayoutChg chg="delSp modSp mod">
          <pc:chgData name="Schilling, Hannah" userId="a2bcc8a6-e64a-4472-90f5-26adc2f6c725" providerId="ADAL" clId="{D44EBE36-5C3B-4302-A7C6-15DB848218F7}" dt="2026-04-28T19:01:52.796" v="54" actId="478"/>
          <pc:sldLayoutMkLst>
            <pc:docMk/>
            <pc:sldMasterMk cId="2364576721" sldId="2147483677"/>
            <pc:sldLayoutMk cId="3757614154" sldId="2147483679"/>
          </pc:sldLayoutMkLst>
          <pc:spChg chg="del mod">
            <ac:chgData name="Schilling, Hannah" userId="a2bcc8a6-e64a-4472-90f5-26adc2f6c725" providerId="ADAL" clId="{D44EBE36-5C3B-4302-A7C6-15DB848218F7}" dt="2026-04-28T19:01:52.796" v="54" actId="478"/>
            <ac:spMkLst>
              <pc:docMk/>
              <pc:sldMasterMk cId="2364576721" sldId="2147483677"/>
              <pc:sldLayoutMk cId="3757614154" sldId="2147483679"/>
              <ac:spMk id="10" creationId="{B52F03C8-E0C0-7A45-964C-2FEBD1CE3B59}"/>
            </ac:spMkLst>
          </pc:spChg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chemeClr val="tx1"/>
                </a:solidFill>
              </a:rPr>
              <a:t>Peer Support Increases Engagement in Recovery Services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Treatment Engagement Rate (%)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4728-400C-88FC-1D01B242B062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4728-400C-88FC-1D01B242B06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No Peer Support</c:v>
                </c:pt>
                <c:pt idx="1">
                  <c:v>Traditional Clinical Support	</c:v>
                </c:pt>
                <c:pt idx="2">
                  <c:v>Peer Support Included	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38</c:v>
                </c:pt>
                <c:pt idx="1">
                  <c:v>54</c:v>
                </c:pt>
                <c:pt idx="2">
                  <c:v>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728-400C-88FC-1D01B242B0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1486900752"/>
        <c:axId val="1486903632"/>
      </c:barChart>
      <c:catAx>
        <c:axId val="14869007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86903632"/>
        <c:crosses val="autoZero"/>
        <c:auto val="1"/>
        <c:lblAlgn val="ctr"/>
        <c:lblOffset val="100"/>
        <c:noMultiLvlLbl val="0"/>
      </c:catAx>
      <c:valAx>
        <c:axId val="14869036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869007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diagrams/_rels/data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image" Target="../media/image6.jpg"/><Relationship Id="rId5" Type="http://schemas.openxmlformats.org/officeDocument/2006/relationships/image" Target="../media/image9.jpg"/><Relationship Id="rId4" Type="http://schemas.microsoft.com/office/2007/relationships/hdphoto" Target="../media/hdphoto1.wdp"/></Relationships>
</file>

<file path=ppt/diagrams/_rels/data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image" Target="../media/image10.png"/><Relationship Id="rId4" Type="http://schemas.openxmlformats.org/officeDocument/2006/relationships/image" Target="../media/image13.jpg"/></Relationships>
</file>

<file path=ppt/diagrams/_rels/data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rsrecovery.org/resource-directories" TargetMode="External"/><Relationship Id="rId2" Type="http://schemas.openxmlformats.org/officeDocument/2006/relationships/hyperlink" Target="https://facesandvoicesofrecovery.org/resources/recovery-resource-library/" TargetMode="External"/><Relationship Id="rId1" Type="http://schemas.openxmlformats.org/officeDocument/2006/relationships/hyperlink" Target="https://www.peerrecoveryalliance.org/" TargetMode="External"/><Relationship Id="rId6" Type="http://schemas.openxmlformats.org/officeDocument/2006/relationships/hyperlink" Target="https://www.sobergrid.com/" TargetMode="External"/><Relationship Id="rId5" Type="http://schemas.openxmlformats.org/officeDocument/2006/relationships/hyperlink" Target="https://www.boulder.care/" TargetMode="External"/><Relationship Id="rId4" Type="http://schemas.openxmlformats.org/officeDocument/2006/relationships/hyperlink" Target="https://mopeerspecialist.com/wp-content/uploads/2018/09/PeerIntegrationToolKit-DigitalFinal.pdf" TargetMode="External"/></Relationships>
</file>

<file path=ppt/diagrams/_rels/drawing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image" Target="../media/image6.jpg"/><Relationship Id="rId5" Type="http://schemas.openxmlformats.org/officeDocument/2006/relationships/image" Target="../media/image9.jpg"/><Relationship Id="rId4" Type="http://schemas.microsoft.com/office/2007/relationships/hdphoto" Target="../media/hdphoto1.wdp"/></Relationships>
</file>

<file path=ppt/diagrams/_rels/drawing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image" Target="../media/image10.png"/><Relationship Id="rId4" Type="http://schemas.openxmlformats.org/officeDocument/2006/relationships/image" Target="../media/image13.jpg"/></Relationships>
</file>

<file path=ppt/diagrams/_rels/drawing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rsrecovery.org/resource-directories" TargetMode="External"/><Relationship Id="rId2" Type="http://schemas.openxmlformats.org/officeDocument/2006/relationships/hyperlink" Target="https://facesandvoicesofrecovery.org/resources/recovery-resource-library/" TargetMode="External"/><Relationship Id="rId1" Type="http://schemas.openxmlformats.org/officeDocument/2006/relationships/hyperlink" Target="https://www.peerrecoveryalliance.org/" TargetMode="External"/><Relationship Id="rId6" Type="http://schemas.openxmlformats.org/officeDocument/2006/relationships/hyperlink" Target="https://www.sobergrid.com/" TargetMode="External"/><Relationship Id="rId5" Type="http://schemas.openxmlformats.org/officeDocument/2006/relationships/hyperlink" Target="https://www.boulder.care/" TargetMode="External"/><Relationship Id="rId4" Type="http://schemas.openxmlformats.org/officeDocument/2006/relationships/hyperlink" Target="https://mopeerspecialist.com/wp-content/uploads/2018/09/PeerIntegrationToolKit-DigitalFinal.pdf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4A8F768-79DA-4051-A688-5BC528776B35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39D4D454-33F0-409A-9D50-A21B647CB0EB}">
      <dgm:prSet phldrT="[Text]"/>
      <dgm:spPr/>
      <dgm:t>
        <a:bodyPr/>
        <a:lstStyle/>
        <a:p>
          <a:r>
            <a:rPr lang="en-US" b="0" dirty="0"/>
            <a:t>Explain the evolution of peer support within recovery-oriented systems</a:t>
          </a:r>
        </a:p>
      </dgm:t>
    </dgm:pt>
    <dgm:pt modelId="{0CD715E7-4E6C-4EA9-BED4-319BAA6BCEFF}" type="parTrans" cxnId="{672C063E-E1CE-4D11-A5AB-A12F0F1C1433}">
      <dgm:prSet/>
      <dgm:spPr/>
      <dgm:t>
        <a:bodyPr/>
        <a:lstStyle/>
        <a:p>
          <a:endParaRPr lang="en-US"/>
        </a:p>
      </dgm:t>
    </dgm:pt>
    <dgm:pt modelId="{2AE36BDE-9655-4504-A908-50375602D1F1}" type="sibTrans" cxnId="{672C063E-E1CE-4D11-A5AB-A12F0F1C1433}">
      <dgm:prSet/>
      <dgm:spPr/>
      <dgm:t>
        <a:bodyPr/>
        <a:lstStyle/>
        <a:p>
          <a:endParaRPr lang="en-US"/>
        </a:p>
      </dgm:t>
    </dgm:pt>
    <dgm:pt modelId="{1700A915-7CE2-408D-8A56-6154F98D7BCA}">
      <dgm:prSet phldrT="[Text]"/>
      <dgm:spPr/>
      <dgm:t>
        <a:bodyPr/>
        <a:lstStyle/>
        <a:p>
          <a:r>
            <a:rPr lang="en-US" b="0" dirty="0"/>
            <a:t>Define the role of a Peer Support Worker and the value of lived experience</a:t>
          </a:r>
        </a:p>
      </dgm:t>
    </dgm:pt>
    <dgm:pt modelId="{33991FA3-921B-4775-81CF-F40E45CC0651}" type="parTrans" cxnId="{056373D0-8F05-4E61-B74E-71845F4579FA}">
      <dgm:prSet/>
      <dgm:spPr/>
      <dgm:t>
        <a:bodyPr/>
        <a:lstStyle/>
        <a:p>
          <a:endParaRPr lang="en-US"/>
        </a:p>
      </dgm:t>
    </dgm:pt>
    <dgm:pt modelId="{37D4202E-11D3-4877-B414-E28C2ABAD673}" type="sibTrans" cxnId="{056373D0-8F05-4E61-B74E-71845F4579FA}">
      <dgm:prSet/>
      <dgm:spPr/>
      <dgm:t>
        <a:bodyPr/>
        <a:lstStyle/>
        <a:p>
          <a:endParaRPr lang="en-US"/>
        </a:p>
      </dgm:t>
    </dgm:pt>
    <dgm:pt modelId="{F434CCF6-766E-4DEF-94F3-911B359A99DB}">
      <dgm:prSet phldrT="[Text]"/>
      <dgm:spPr/>
      <dgm:t>
        <a:bodyPr/>
        <a:lstStyle/>
        <a:p>
          <a:r>
            <a:rPr lang="en-US" b="0"/>
            <a:t>Identify core competencies and how peer support is structured today</a:t>
          </a:r>
          <a:endParaRPr lang="en-US" b="0" dirty="0"/>
        </a:p>
      </dgm:t>
    </dgm:pt>
    <dgm:pt modelId="{01BAAE89-60C0-493E-82D3-EBF5DD512638}" type="parTrans" cxnId="{ADFEEB29-B77B-4363-B968-3BFF5DA71065}">
      <dgm:prSet/>
      <dgm:spPr/>
      <dgm:t>
        <a:bodyPr/>
        <a:lstStyle/>
        <a:p>
          <a:endParaRPr lang="en-US"/>
        </a:p>
      </dgm:t>
    </dgm:pt>
    <dgm:pt modelId="{E53E2E3C-3432-45BB-ABD8-B75CDA6ABBF9}" type="sibTrans" cxnId="{ADFEEB29-B77B-4363-B968-3BFF5DA71065}">
      <dgm:prSet/>
      <dgm:spPr/>
      <dgm:t>
        <a:bodyPr/>
        <a:lstStyle/>
        <a:p>
          <a:endParaRPr lang="en-US"/>
        </a:p>
      </dgm:t>
    </dgm:pt>
    <dgm:pt modelId="{3EAC7F74-36E0-437C-AD11-66A2C07DBA2F}" type="pres">
      <dgm:prSet presAssocID="{54A8F768-79DA-4051-A688-5BC528776B35}" presName="Name0" presStyleCnt="0">
        <dgm:presLayoutVars>
          <dgm:chMax val="7"/>
          <dgm:chPref val="7"/>
          <dgm:dir/>
        </dgm:presLayoutVars>
      </dgm:prSet>
      <dgm:spPr/>
    </dgm:pt>
    <dgm:pt modelId="{3C9AFAC5-CB5E-4448-8CCA-6D89B6A7A87D}" type="pres">
      <dgm:prSet presAssocID="{54A8F768-79DA-4051-A688-5BC528776B35}" presName="Name1" presStyleCnt="0"/>
      <dgm:spPr/>
    </dgm:pt>
    <dgm:pt modelId="{56F89ED5-A452-473C-845B-A142A367A62A}" type="pres">
      <dgm:prSet presAssocID="{54A8F768-79DA-4051-A688-5BC528776B35}" presName="cycle" presStyleCnt="0"/>
      <dgm:spPr/>
    </dgm:pt>
    <dgm:pt modelId="{DC8DC9F8-9062-4BBF-AF96-4F67919AC800}" type="pres">
      <dgm:prSet presAssocID="{54A8F768-79DA-4051-A688-5BC528776B35}" presName="srcNode" presStyleLbl="node1" presStyleIdx="0" presStyleCnt="3"/>
      <dgm:spPr/>
    </dgm:pt>
    <dgm:pt modelId="{100D1173-8941-478B-995E-007E0804689A}" type="pres">
      <dgm:prSet presAssocID="{54A8F768-79DA-4051-A688-5BC528776B35}" presName="conn" presStyleLbl="parChTrans1D2" presStyleIdx="0" presStyleCnt="1"/>
      <dgm:spPr/>
    </dgm:pt>
    <dgm:pt modelId="{643B870F-54F8-4CE6-BAF8-F26BC751AD1A}" type="pres">
      <dgm:prSet presAssocID="{54A8F768-79DA-4051-A688-5BC528776B35}" presName="extraNode" presStyleLbl="node1" presStyleIdx="0" presStyleCnt="3"/>
      <dgm:spPr/>
    </dgm:pt>
    <dgm:pt modelId="{0AB1FC4A-29A1-4657-BB65-D0196E43901C}" type="pres">
      <dgm:prSet presAssocID="{54A8F768-79DA-4051-A688-5BC528776B35}" presName="dstNode" presStyleLbl="node1" presStyleIdx="0" presStyleCnt="3"/>
      <dgm:spPr/>
    </dgm:pt>
    <dgm:pt modelId="{1702C332-A98F-4CFE-9FE5-DDFEBBF3BFC7}" type="pres">
      <dgm:prSet presAssocID="{39D4D454-33F0-409A-9D50-A21B647CB0EB}" presName="text_1" presStyleLbl="node1" presStyleIdx="0" presStyleCnt="3">
        <dgm:presLayoutVars>
          <dgm:bulletEnabled val="1"/>
        </dgm:presLayoutVars>
      </dgm:prSet>
      <dgm:spPr/>
    </dgm:pt>
    <dgm:pt modelId="{B4A6497C-549D-49CE-BF27-2F265FB8CD4F}" type="pres">
      <dgm:prSet presAssocID="{39D4D454-33F0-409A-9D50-A21B647CB0EB}" presName="accent_1" presStyleCnt="0"/>
      <dgm:spPr/>
    </dgm:pt>
    <dgm:pt modelId="{712829F8-E932-4CC2-8FCC-45BD5CAB5DBC}" type="pres">
      <dgm:prSet presAssocID="{39D4D454-33F0-409A-9D50-A21B647CB0EB}" presName="accentRepeatNode" presStyleLbl="solidFgAcc1" presStyleIdx="0" presStyleCnt="3"/>
      <dgm:spPr/>
    </dgm:pt>
    <dgm:pt modelId="{26372F97-C839-4001-8B6D-32D4F30CF04D}" type="pres">
      <dgm:prSet presAssocID="{1700A915-7CE2-408D-8A56-6154F98D7BCA}" presName="text_2" presStyleLbl="node1" presStyleIdx="1" presStyleCnt="3">
        <dgm:presLayoutVars>
          <dgm:bulletEnabled val="1"/>
        </dgm:presLayoutVars>
      </dgm:prSet>
      <dgm:spPr/>
    </dgm:pt>
    <dgm:pt modelId="{BC3AF247-E763-4D11-BB2B-C60F346F277B}" type="pres">
      <dgm:prSet presAssocID="{1700A915-7CE2-408D-8A56-6154F98D7BCA}" presName="accent_2" presStyleCnt="0"/>
      <dgm:spPr/>
    </dgm:pt>
    <dgm:pt modelId="{8A9E31BD-4617-4300-95CD-AA677B3596E8}" type="pres">
      <dgm:prSet presAssocID="{1700A915-7CE2-408D-8A56-6154F98D7BCA}" presName="accentRepeatNode" presStyleLbl="solidFgAcc1" presStyleIdx="1" presStyleCnt="3"/>
      <dgm:spPr/>
    </dgm:pt>
    <dgm:pt modelId="{6CCB1316-F5F6-4A05-8A4D-5FA13DAC9662}" type="pres">
      <dgm:prSet presAssocID="{F434CCF6-766E-4DEF-94F3-911B359A99DB}" presName="text_3" presStyleLbl="node1" presStyleIdx="2" presStyleCnt="3">
        <dgm:presLayoutVars>
          <dgm:bulletEnabled val="1"/>
        </dgm:presLayoutVars>
      </dgm:prSet>
      <dgm:spPr/>
    </dgm:pt>
    <dgm:pt modelId="{B425090A-8C8B-4110-83AE-1F1AB29D6B06}" type="pres">
      <dgm:prSet presAssocID="{F434CCF6-766E-4DEF-94F3-911B359A99DB}" presName="accent_3" presStyleCnt="0"/>
      <dgm:spPr/>
    </dgm:pt>
    <dgm:pt modelId="{4FC3B6A0-EC53-429E-96FA-14720799ADCF}" type="pres">
      <dgm:prSet presAssocID="{F434CCF6-766E-4DEF-94F3-911B359A99DB}" presName="accentRepeatNode" presStyleLbl="solidFgAcc1" presStyleIdx="2" presStyleCnt="3"/>
      <dgm:spPr/>
    </dgm:pt>
  </dgm:ptLst>
  <dgm:cxnLst>
    <dgm:cxn modelId="{ADFEEB29-B77B-4363-B968-3BFF5DA71065}" srcId="{54A8F768-79DA-4051-A688-5BC528776B35}" destId="{F434CCF6-766E-4DEF-94F3-911B359A99DB}" srcOrd="2" destOrd="0" parTransId="{01BAAE89-60C0-493E-82D3-EBF5DD512638}" sibTransId="{E53E2E3C-3432-45BB-ABD8-B75CDA6ABBF9}"/>
    <dgm:cxn modelId="{826D542D-033C-4E9B-BFBF-709C0424D573}" type="presOf" srcId="{F434CCF6-766E-4DEF-94F3-911B359A99DB}" destId="{6CCB1316-F5F6-4A05-8A4D-5FA13DAC9662}" srcOrd="0" destOrd="0" presId="urn:microsoft.com/office/officeart/2008/layout/VerticalCurvedList"/>
    <dgm:cxn modelId="{672C063E-E1CE-4D11-A5AB-A12F0F1C1433}" srcId="{54A8F768-79DA-4051-A688-5BC528776B35}" destId="{39D4D454-33F0-409A-9D50-A21B647CB0EB}" srcOrd="0" destOrd="0" parTransId="{0CD715E7-4E6C-4EA9-BED4-319BAA6BCEFF}" sibTransId="{2AE36BDE-9655-4504-A908-50375602D1F1}"/>
    <dgm:cxn modelId="{1E3CE84C-4354-44CE-B636-3F1B352A7620}" type="presOf" srcId="{39D4D454-33F0-409A-9D50-A21B647CB0EB}" destId="{1702C332-A98F-4CFE-9FE5-DDFEBBF3BFC7}" srcOrd="0" destOrd="0" presId="urn:microsoft.com/office/officeart/2008/layout/VerticalCurvedList"/>
    <dgm:cxn modelId="{B10C56A0-643A-4E83-8070-1C7E92DAF62E}" type="presOf" srcId="{54A8F768-79DA-4051-A688-5BC528776B35}" destId="{3EAC7F74-36E0-437C-AD11-66A2C07DBA2F}" srcOrd="0" destOrd="0" presId="urn:microsoft.com/office/officeart/2008/layout/VerticalCurvedList"/>
    <dgm:cxn modelId="{D5B5E4B3-099C-4AEB-B4C8-3131818306C3}" type="presOf" srcId="{1700A915-7CE2-408D-8A56-6154F98D7BCA}" destId="{26372F97-C839-4001-8B6D-32D4F30CF04D}" srcOrd="0" destOrd="0" presId="urn:microsoft.com/office/officeart/2008/layout/VerticalCurvedList"/>
    <dgm:cxn modelId="{3F10D1C9-173B-423C-A90E-5D00F207127E}" type="presOf" srcId="{2AE36BDE-9655-4504-A908-50375602D1F1}" destId="{100D1173-8941-478B-995E-007E0804689A}" srcOrd="0" destOrd="0" presId="urn:microsoft.com/office/officeart/2008/layout/VerticalCurvedList"/>
    <dgm:cxn modelId="{056373D0-8F05-4E61-B74E-71845F4579FA}" srcId="{54A8F768-79DA-4051-A688-5BC528776B35}" destId="{1700A915-7CE2-408D-8A56-6154F98D7BCA}" srcOrd="1" destOrd="0" parTransId="{33991FA3-921B-4775-81CF-F40E45CC0651}" sibTransId="{37D4202E-11D3-4877-B414-E28C2ABAD673}"/>
    <dgm:cxn modelId="{FBCF83F3-5065-42BF-8242-CC6C8297038E}" type="presParOf" srcId="{3EAC7F74-36E0-437C-AD11-66A2C07DBA2F}" destId="{3C9AFAC5-CB5E-4448-8CCA-6D89B6A7A87D}" srcOrd="0" destOrd="0" presId="urn:microsoft.com/office/officeart/2008/layout/VerticalCurvedList"/>
    <dgm:cxn modelId="{2A3DA95E-F554-4515-B440-A86970F62242}" type="presParOf" srcId="{3C9AFAC5-CB5E-4448-8CCA-6D89B6A7A87D}" destId="{56F89ED5-A452-473C-845B-A142A367A62A}" srcOrd="0" destOrd="0" presId="urn:microsoft.com/office/officeart/2008/layout/VerticalCurvedList"/>
    <dgm:cxn modelId="{A978CCB6-76FB-466C-A8A0-E6E51F0343E9}" type="presParOf" srcId="{56F89ED5-A452-473C-845B-A142A367A62A}" destId="{DC8DC9F8-9062-4BBF-AF96-4F67919AC800}" srcOrd="0" destOrd="0" presId="urn:microsoft.com/office/officeart/2008/layout/VerticalCurvedList"/>
    <dgm:cxn modelId="{57B23B09-C9D6-42D1-B04C-2BAADF13939A}" type="presParOf" srcId="{56F89ED5-A452-473C-845B-A142A367A62A}" destId="{100D1173-8941-478B-995E-007E0804689A}" srcOrd="1" destOrd="0" presId="urn:microsoft.com/office/officeart/2008/layout/VerticalCurvedList"/>
    <dgm:cxn modelId="{E123810F-52BD-4D39-ABEF-44FE982880CD}" type="presParOf" srcId="{56F89ED5-A452-473C-845B-A142A367A62A}" destId="{643B870F-54F8-4CE6-BAF8-F26BC751AD1A}" srcOrd="2" destOrd="0" presId="urn:microsoft.com/office/officeart/2008/layout/VerticalCurvedList"/>
    <dgm:cxn modelId="{6A2542A0-3B18-4734-B40D-50EE2FA92CA4}" type="presParOf" srcId="{56F89ED5-A452-473C-845B-A142A367A62A}" destId="{0AB1FC4A-29A1-4657-BB65-D0196E43901C}" srcOrd="3" destOrd="0" presId="urn:microsoft.com/office/officeart/2008/layout/VerticalCurvedList"/>
    <dgm:cxn modelId="{BD925481-2892-417D-A7A5-428FD1B6856B}" type="presParOf" srcId="{3C9AFAC5-CB5E-4448-8CCA-6D89B6A7A87D}" destId="{1702C332-A98F-4CFE-9FE5-DDFEBBF3BFC7}" srcOrd="1" destOrd="0" presId="urn:microsoft.com/office/officeart/2008/layout/VerticalCurvedList"/>
    <dgm:cxn modelId="{4720FDB8-A81E-4943-B942-73850CA3809A}" type="presParOf" srcId="{3C9AFAC5-CB5E-4448-8CCA-6D89B6A7A87D}" destId="{B4A6497C-549D-49CE-BF27-2F265FB8CD4F}" srcOrd="2" destOrd="0" presId="urn:microsoft.com/office/officeart/2008/layout/VerticalCurvedList"/>
    <dgm:cxn modelId="{0DCD1F0D-249A-4779-BA8E-CBA11CDD009F}" type="presParOf" srcId="{B4A6497C-549D-49CE-BF27-2F265FB8CD4F}" destId="{712829F8-E932-4CC2-8FCC-45BD5CAB5DBC}" srcOrd="0" destOrd="0" presId="urn:microsoft.com/office/officeart/2008/layout/VerticalCurvedList"/>
    <dgm:cxn modelId="{A7EFCD1A-F545-42D7-A098-A5F428469479}" type="presParOf" srcId="{3C9AFAC5-CB5E-4448-8CCA-6D89B6A7A87D}" destId="{26372F97-C839-4001-8B6D-32D4F30CF04D}" srcOrd="3" destOrd="0" presId="urn:microsoft.com/office/officeart/2008/layout/VerticalCurvedList"/>
    <dgm:cxn modelId="{7CDBB03E-60B7-4E13-85D4-9780733109BA}" type="presParOf" srcId="{3C9AFAC5-CB5E-4448-8CCA-6D89B6A7A87D}" destId="{BC3AF247-E763-4D11-BB2B-C60F346F277B}" srcOrd="4" destOrd="0" presId="urn:microsoft.com/office/officeart/2008/layout/VerticalCurvedList"/>
    <dgm:cxn modelId="{22B84FB8-038C-44C2-8686-E8B511157012}" type="presParOf" srcId="{BC3AF247-E763-4D11-BB2B-C60F346F277B}" destId="{8A9E31BD-4617-4300-95CD-AA677B3596E8}" srcOrd="0" destOrd="0" presId="urn:microsoft.com/office/officeart/2008/layout/VerticalCurvedList"/>
    <dgm:cxn modelId="{9DF5A766-E7D9-4D69-BD34-FC9D8179D231}" type="presParOf" srcId="{3C9AFAC5-CB5E-4448-8CCA-6D89B6A7A87D}" destId="{6CCB1316-F5F6-4A05-8A4D-5FA13DAC9662}" srcOrd="5" destOrd="0" presId="urn:microsoft.com/office/officeart/2008/layout/VerticalCurvedList"/>
    <dgm:cxn modelId="{61A949FB-EAEF-4E21-8CD8-A48A381FF892}" type="presParOf" srcId="{3C9AFAC5-CB5E-4448-8CCA-6D89B6A7A87D}" destId="{B425090A-8C8B-4110-83AE-1F1AB29D6B06}" srcOrd="6" destOrd="0" presId="urn:microsoft.com/office/officeart/2008/layout/VerticalCurvedList"/>
    <dgm:cxn modelId="{CC4B86E2-9829-431D-9287-6D4DEA3891C2}" type="presParOf" srcId="{B425090A-8C8B-4110-83AE-1F1AB29D6B06}" destId="{4FC3B6A0-EC53-429E-96FA-14720799ADC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414600C6-0723-4C46-808D-BCF678C18D90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A2EED3C1-E2D1-4085-8150-78071A8208FA}">
      <dgm:prSet phldrT="[Text]" custT="1"/>
      <dgm:spPr/>
      <dgm:t>
        <a:bodyPr/>
        <a:lstStyle/>
        <a:p>
          <a:r>
            <a:rPr lang="en-US" sz="1800" b="1" dirty="0"/>
            <a:t>Peer Support Worker (PSW) is an all-inclusive term</a:t>
          </a:r>
        </a:p>
        <a:p>
          <a:r>
            <a:rPr lang="en-US" sz="1800" dirty="0"/>
            <a:t>To have a formal certification, individuals delivering peer services needed to have one title for consistency</a:t>
          </a:r>
        </a:p>
      </dgm:t>
    </dgm:pt>
    <dgm:pt modelId="{9A96CFE1-4448-4398-AA4C-28AD51C7A14B}" type="parTrans" cxnId="{FAA1D379-53D9-4995-ACD4-ACC8353202D2}">
      <dgm:prSet/>
      <dgm:spPr/>
      <dgm:t>
        <a:bodyPr/>
        <a:lstStyle/>
        <a:p>
          <a:endParaRPr lang="en-US"/>
        </a:p>
      </dgm:t>
    </dgm:pt>
    <dgm:pt modelId="{077B1280-923C-4939-9D75-6374ECB214C2}" type="sibTrans" cxnId="{FAA1D379-53D9-4995-ACD4-ACC8353202D2}">
      <dgm:prSet/>
      <dgm:spPr/>
      <dgm:t>
        <a:bodyPr/>
        <a:lstStyle/>
        <a:p>
          <a:endParaRPr lang="en-US"/>
        </a:p>
      </dgm:t>
    </dgm:pt>
    <dgm:pt modelId="{48F5FF35-B5F6-4FB0-9250-1D57200A178C}">
      <dgm:prSet phldrT="[Text]" custT="1"/>
      <dgm:spPr/>
      <dgm:t>
        <a:bodyPr/>
        <a:lstStyle/>
        <a:p>
          <a:r>
            <a:rPr lang="en-US" sz="1600" dirty="0"/>
            <a:t>Peer Recovery Specialist</a:t>
          </a:r>
        </a:p>
      </dgm:t>
    </dgm:pt>
    <dgm:pt modelId="{1E6E9115-F2A9-426D-A3D6-8EEC8335C0FF}" type="parTrans" cxnId="{C983D1AF-2725-4ECC-80AE-EF363AE371D6}">
      <dgm:prSet/>
      <dgm:spPr/>
      <dgm:t>
        <a:bodyPr/>
        <a:lstStyle/>
        <a:p>
          <a:endParaRPr lang="en-US"/>
        </a:p>
      </dgm:t>
    </dgm:pt>
    <dgm:pt modelId="{66438FF7-F7DD-4F89-A630-0A5DD6580B72}" type="sibTrans" cxnId="{C983D1AF-2725-4ECC-80AE-EF363AE371D6}">
      <dgm:prSet/>
      <dgm:spPr/>
      <dgm:t>
        <a:bodyPr/>
        <a:lstStyle/>
        <a:p>
          <a:endParaRPr lang="en-US"/>
        </a:p>
      </dgm:t>
    </dgm:pt>
    <dgm:pt modelId="{79182A5B-AD4F-47BF-BE87-92240D130087}">
      <dgm:prSet custT="1"/>
      <dgm:spPr/>
      <dgm:t>
        <a:bodyPr/>
        <a:lstStyle/>
        <a:p>
          <a:r>
            <a:rPr lang="en-US" sz="1600" dirty="0"/>
            <a:t>Peer Recovery Support Specialist</a:t>
          </a:r>
        </a:p>
      </dgm:t>
    </dgm:pt>
    <dgm:pt modelId="{47EC33C3-F940-4BB2-A768-EF4661DB78D0}" type="parTrans" cxnId="{E6777E7D-40E2-4496-8FB4-DB1AE54F0884}">
      <dgm:prSet/>
      <dgm:spPr/>
      <dgm:t>
        <a:bodyPr/>
        <a:lstStyle/>
        <a:p>
          <a:endParaRPr lang="en-US"/>
        </a:p>
      </dgm:t>
    </dgm:pt>
    <dgm:pt modelId="{60B574CD-432F-42CA-8F57-D04C859FF568}" type="sibTrans" cxnId="{E6777E7D-40E2-4496-8FB4-DB1AE54F0884}">
      <dgm:prSet/>
      <dgm:spPr/>
      <dgm:t>
        <a:bodyPr/>
        <a:lstStyle/>
        <a:p>
          <a:endParaRPr lang="en-US"/>
        </a:p>
      </dgm:t>
    </dgm:pt>
    <dgm:pt modelId="{920A4B5C-62BB-4906-A79A-E9765B4948B4}">
      <dgm:prSet custT="1"/>
      <dgm:spPr/>
      <dgm:t>
        <a:bodyPr/>
        <a:lstStyle/>
        <a:p>
          <a:r>
            <a:rPr lang="en-US" sz="1600" dirty="0"/>
            <a:t>Peer Mentor</a:t>
          </a:r>
        </a:p>
      </dgm:t>
    </dgm:pt>
    <dgm:pt modelId="{2132FCCF-8526-4BAF-B404-4833A3131B0A}" type="parTrans" cxnId="{FFFA3F87-6DDE-429D-BFBA-5EB2B92F23A1}">
      <dgm:prSet/>
      <dgm:spPr/>
      <dgm:t>
        <a:bodyPr/>
        <a:lstStyle/>
        <a:p>
          <a:endParaRPr lang="en-US"/>
        </a:p>
      </dgm:t>
    </dgm:pt>
    <dgm:pt modelId="{7CC0F684-41E6-46F4-985D-5B3DF03A4416}" type="sibTrans" cxnId="{FFFA3F87-6DDE-429D-BFBA-5EB2B92F23A1}">
      <dgm:prSet/>
      <dgm:spPr/>
      <dgm:t>
        <a:bodyPr/>
        <a:lstStyle/>
        <a:p>
          <a:endParaRPr lang="en-US"/>
        </a:p>
      </dgm:t>
    </dgm:pt>
    <dgm:pt modelId="{9D148CEE-68A7-4881-99D1-3ABD1DB871BF}">
      <dgm:prSet custT="1"/>
      <dgm:spPr/>
      <dgm:t>
        <a:bodyPr/>
        <a:lstStyle/>
        <a:p>
          <a:r>
            <a:rPr lang="en-US" sz="1600" dirty="0"/>
            <a:t>Peer Recovery Coach</a:t>
          </a:r>
        </a:p>
      </dgm:t>
    </dgm:pt>
    <dgm:pt modelId="{7F9C3A85-474B-473E-BB56-B7BD44F71409}" type="parTrans" cxnId="{52AA5CF2-8E0E-4335-B3A4-3A8BC6E1EA0C}">
      <dgm:prSet/>
      <dgm:spPr/>
      <dgm:t>
        <a:bodyPr/>
        <a:lstStyle/>
        <a:p>
          <a:endParaRPr lang="en-US"/>
        </a:p>
      </dgm:t>
    </dgm:pt>
    <dgm:pt modelId="{F63CE79B-5971-4981-931D-B2B5E0BC5D24}" type="sibTrans" cxnId="{52AA5CF2-8E0E-4335-B3A4-3A8BC6E1EA0C}">
      <dgm:prSet/>
      <dgm:spPr/>
      <dgm:t>
        <a:bodyPr/>
        <a:lstStyle/>
        <a:p>
          <a:endParaRPr lang="en-US"/>
        </a:p>
      </dgm:t>
    </dgm:pt>
    <dgm:pt modelId="{32834A07-A9EC-4A03-925E-908314BB00DF}">
      <dgm:prSet custT="1"/>
      <dgm:spPr/>
      <dgm:t>
        <a:bodyPr/>
        <a:lstStyle/>
        <a:p>
          <a:r>
            <a:rPr lang="en-US" sz="1600" dirty="0"/>
            <a:t>Peer Support Worker</a:t>
          </a:r>
        </a:p>
      </dgm:t>
    </dgm:pt>
    <dgm:pt modelId="{7053A0ED-C245-49DC-8710-80E3EEDCFD13}" type="parTrans" cxnId="{014C0068-0511-4B23-98AD-D72E2943FD04}">
      <dgm:prSet/>
      <dgm:spPr/>
      <dgm:t>
        <a:bodyPr/>
        <a:lstStyle/>
        <a:p>
          <a:endParaRPr lang="en-US"/>
        </a:p>
      </dgm:t>
    </dgm:pt>
    <dgm:pt modelId="{FA3419A3-01E0-456E-9174-524FD5A2797E}" type="sibTrans" cxnId="{014C0068-0511-4B23-98AD-D72E2943FD04}">
      <dgm:prSet/>
      <dgm:spPr/>
      <dgm:t>
        <a:bodyPr/>
        <a:lstStyle/>
        <a:p>
          <a:endParaRPr lang="en-US"/>
        </a:p>
      </dgm:t>
    </dgm:pt>
    <dgm:pt modelId="{126CEA5A-248D-41E2-986F-CF09FEDBEC38}">
      <dgm:prSet custT="1"/>
      <dgm:spPr/>
      <dgm:t>
        <a:bodyPr/>
        <a:lstStyle/>
        <a:p>
          <a:r>
            <a:rPr lang="en-US" sz="1600" dirty="0"/>
            <a:t>Peer Advocate</a:t>
          </a:r>
        </a:p>
      </dgm:t>
    </dgm:pt>
    <dgm:pt modelId="{FB57318F-A37A-4D88-AB62-7853B8CC83B2}" type="parTrans" cxnId="{E56BA548-3767-4CCA-9CC3-0302EC1230EF}">
      <dgm:prSet/>
      <dgm:spPr/>
      <dgm:t>
        <a:bodyPr/>
        <a:lstStyle/>
        <a:p>
          <a:endParaRPr lang="en-US"/>
        </a:p>
      </dgm:t>
    </dgm:pt>
    <dgm:pt modelId="{40AD0FC7-82AA-4173-A34C-C653000595D5}" type="sibTrans" cxnId="{E56BA548-3767-4CCA-9CC3-0302EC1230EF}">
      <dgm:prSet/>
      <dgm:spPr/>
      <dgm:t>
        <a:bodyPr/>
        <a:lstStyle/>
        <a:p>
          <a:endParaRPr lang="en-US"/>
        </a:p>
      </dgm:t>
    </dgm:pt>
    <dgm:pt modelId="{DDC50106-C5D9-4FCE-AE71-B87E160F3C2B}">
      <dgm:prSet custT="1"/>
      <dgm:spPr/>
      <dgm:t>
        <a:bodyPr/>
        <a:lstStyle/>
        <a:p>
          <a:r>
            <a:rPr lang="en-US" sz="1600" dirty="0"/>
            <a:t>Peer Supporter</a:t>
          </a:r>
        </a:p>
      </dgm:t>
    </dgm:pt>
    <dgm:pt modelId="{2E133203-A393-429E-89F3-7C1EC4B6BFE9}" type="parTrans" cxnId="{AEC503C0-1F22-4CF5-95CE-5FDCE1329C8D}">
      <dgm:prSet/>
      <dgm:spPr/>
      <dgm:t>
        <a:bodyPr/>
        <a:lstStyle/>
        <a:p>
          <a:endParaRPr lang="en-US"/>
        </a:p>
      </dgm:t>
    </dgm:pt>
    <dgm:pt modelId="{89898610-FE76-4628-8266-11B66004993F}" type="sibTrans" cxnId="{AEC503C0-1F22-4CF5-95CE-5FDCE1329C8D}">
      <dgm:prSet/>
      <dgm:spPr/>
      <dgm:t>
        <a:bodyPr/>
        <a:lstStyle/>
        <a:p>
          <a:endParaRPr lang="en-US"/>
        </a:p>
      </dgm:t>
    </dgm:pt>
    <dgm:pt modelId="{5072E524-0FC2-4166-A263-894CC845006D}">
      <dgm:prSet custT="1"/>
      <dgm:spPr/>
      <dgm:t>
        <a:bodyPr/>
        <a:lstStyle/>
        <a:p>
          <a:r>
            <a:rPr lang="en-US" sz="1600" dirty="0"/>
            <a:t>Peer Navigator </a:t>
          </a:r>
        </a:p>
      </dgm:t>
    </dgm:pt>
    <dgm:pt modelId="{8A5C7989-AE2A-421F-87F8-FB2E60C4CE04}" type="parTrans" cxnId="{9C56C1A3-6423-42E2-B3EB-59C41A26785E}">
      <dgm:prSet/>
      <dgm:spPr/>
      <dgm:t>
        <a:bodyPr/>
        <a:lstStyle/>
        <a:p>
          <a:endParaRPr lang="en-US"/>
        </a:p>
      </dgm:t>
    </dgm:pt>
    <dgm:pt modelId="{D16CBA4B-2294-494B-88E8-BBA73EF6A206}" type="sibTrans" cxnId="{9C56C1A3-6423-42E2-B3EB-59C41A26785E}">
      <dgm:prSet/>
      <dgm:spPr/>
      <dgm:t>
        <a:bodyPr/>
        <a:lstStyle/>
        <a:p>
          <a:endParaRPr lang="en-US"/>
        </a:p>
      </dgm:t>
    </dgm:pt>
    <dgm:pt modelId="{8DA53913-9F19-4306-AD63-49F589E885C5}">
      <dgm:prSet custT="1"/>
      <dgm:spPr/>
      <dgm:t>
        <a:bodyPr/>
        <a:lstStyle/>
        <a:p>
          <a:r>
            <a:rPr lang="en-US" sz="2000" b="0" i="0" u="none" strike="noStrike" baseline="0" dirty="0">
              <a:latin typeface="+mn-lt"/>
            </a:rPr>
            <a:t>The core body of knowledge is the same across the roles</a:t>
          </a:r>
          <a:endParaRPr lang="en-US" sz="2000" dirty="0"/>
        </a:p>
      </dgm:t>
    </dgm:pt>
    <dgm:pt modelId="{7BEE8490-E54F-4493-B554-B42CF5A4DE4D}" type="parTrans" cxnId="{4CD8687D-1F3D-4BE5-AAE2-36718CA22BC7}">
      <dgm:prSet/>
      <dgm:spPr/>
      <dgm:t>
        <a:bodyPr/>
        <a:lstStyle/>
        <a:p>
          <a:endParaRPr lang="en-US"/>
        </a:p>
      </dgm:t>
    </dgm:pt>
    <dgm:pt modelId="{49B49CA2-45F0-4A00-8730-714B46087AC7}" type="sibTrans" cxnId="{4CD8687D-1F3D-4BE5-AAE2-36718CA22BC7}">
      <dgm:prSet/>
      <dgm:spPr/>
      <dgm:t>
        <a:bodyPr/>
        <a:lstStyle/>
        <a:p>
          <a:endParaRPr lang="en-US"/>
        </a:p>
      </dgm:t>
    </dgm:pt>
    <dgm:pt modelId="{6699BB79-5733-4909-B10A-BE01E5293786}">
      <dgm:prSet custT="1"/>
      <dgm:spPr/>
      <dgm:t>
        <a:bodyPr/>
        <a:lstStyle/>
        <a:p>
          <a:r>
            <a:rPr lang="en-US" sz="1600" b="0" i="0" u="none" strike="noStrike" baseline="0" dirty="0">
              <a:latin typeface="+mn-lt"/>
            </a:rPr>
            <a:t>Th focus of the core competencies varies according to role and in different contexts</a:t>
          </a:r>
          <a:endParaRPr lang="en-US" sz="1600" dirty="0"/>
        </a:p>
      </dgm:t>
    </dgm:pt>
    <dgm:pt modelId="{530C9FE7-EB9A-43A5-8DE7-954A4D2DA81E}" type="parTrans" cxnId="{F4CDE293-A356-43C2-8F5F-E8DC5C6804D6}">
      <dgm:prSet/>
      <dgm:spPr/>
      <dgm:t>
        <a:bodyPr/>
        <a:lstStyle/>
        <a:p>
          <a:endParaRPr lang="en-US"/>
        </a:p>
      </dgm:t>
    </dgm:pt>
    <dgm:pt modelId="{84AE6E97-48EF-4E61-8AF1-0CC00115B921}" type="sibTrans" cxnId="{F4CDE293-A356-43C2-8F5F-E8DC5C6804D6}">
      <dgm:prSet/>
      <dgm:spPr/>
      <dgm:t>
        <a:bodyPr/>
        <a:lstStyle/>
        <a:p>
          <a:endParaRPr lang="en-US"/>
        </a:p>
      </dgm:t>
    </dgm:pt>
    <dgm:pt modelId="{2EBC77DA-7CE2-4C07-A640-328B09571DEE}">
      <dgm:prSet custT="1"/>
      <dgm:spPr/>
      <dgm:t>
        <a:bodyPr/>
        <a:lstStyle/>
        <a:p>
          <a:r>
            <a:rPr lang="en-US" sz="1600" dirty="0"/>
            <a:t>Regardless of the setting, function or role of peer specialists, it is critical to maintain the inherent “</a:t>
          </a:r>
          <a:r>
            <a:rPr lang="en-US" sz="1600" dirty="0" err="1"/>
            <a:t>peerness</a:t>
          </a:r>
          <a:r>
            <a:rPr lang="en-US" sz="1600" dirty="0"/>
            <a:t>” of the support they provide.</a:t>
          </a:r>
        </a:p>
      </dgm:t>
    </dgm:pt>
    <dgm:pt modelId="{D75D6306-AF19-4FF2-AC12-FC43BB94BF6B}" type="parTrans" cxnId="{34E9BAE1-DB42-4C4E-9DEF-ADFE6D55A037}">
      <dgm:prSet/>
      <dgm:spPr/>
      <dgm:t>
        <a:bodyPr/>
        <a:lstStyle/>
        <a:p>
          <a:endParaRPr lang="en-US"/>
        </a:p>
      </dgm:t>
    </dgm:pt>
    <dgm:pt modelId="{F43F6B60-E325-45B4-B805-8338BF75338C}" type="sibTrans" cxnId="{34E9BAE1-DB42-4C4E-9DEF-ADFE6D55A037}">
      <dgm:prSet/>
      <dgm:spPr/>
      <dgm:t>
        <a:bodyPr/>
        <a:lstStyle/>
        <a:p>
          <a:endParaRPr lang="en-US"/>
        </a:p>
      </dgm:t>
    </dgm:pt>
    <dgm:pt modelId="{447A8C69-CF6D-4DD9-A4B2-ADD143A6E9A5}" type="pres">
      <dgm:prSet presAssocID="{414600C6-0723-4C46-808D-BCF678C18D90}" presName="linear" presStyleCnt="0">
        <dgm:presLayoutVars>
          <dgm:dir/>
          <dgm:animLvl val="lvl"/>
          <dgm:resizeHandles val="exact"/>
        </dgm:presLayoutVars>
      </dgm:prSet>
      <dgm:spPr/>
    </dgm:pt>
    <dgm:pt modelId="{EF2E132F-926C-4ACD-9BBF-2F6E5A91F095}" type="pres">
      <dgm:prSet presAssocID="{A2EED3C1-E2D1-4085-8150-78071A8208FA}" presName="parentLin" presStyleCnt="0"/>
      <dgm:spPr/>
    </dgm:pt>
    <dgm:pt modelId="{A371746E-72F5-4D0C-B1F8-FA1F91586D94}" type="pres">
      <dgm:prSet presAssocID="{A2EED3C1-E2D1-4085-8150-78071A8208FA}" presName="parentLeftMargin" presStyleLbl="node1" presStyleIdx="0" presStyleCnt="2"/>
      <dgm:spPr/>
    </dgm:pt>
    <dgm:pt modelId="{2FD75CDE-60C6-4CC0-BF9F-FF1D69CB5947}" type="pres">
      <dgm:prSet presAssocID="{A2EED3C1-E2D1-4085-8150-78071A8208FA}" presName="parentText" presStyleLbl="node1" presStyleIdx="0" presStyleCnt="2" custScaleX="147532" custScaleY="249060" custLinFactNeighborX="-59990" custLinFactNeighborY="-3421">
        <dgm:presLayoutVars>
          <dgm:chMax val="0"/>
          <dgm:bulletEnabled val="1"/>
        </dgm:presLayoutVars>
      </dgm:prSet>
      <dgm:spPr/>
    </dgm:pt>
    <dgm:pt modelId="{0C5ECCF1-8CB6-4F6A-93D0-540BC40B3603}" type="pres">
      <dgm:prSet presAssocID="{A2EED3C1-E2D1-4085-8150-78071A8208FA}" presName="negativeSpace" presStyleCnt="0"/>
      <dgm:spPr/>
    </dgm:pt>
    <dgm:pt modelId="{495CF1F6-F32D-4787-BBE0-B813008B5000}" type="pres">
      <dgm:prSet presAssocID="{A2EED3C1-E2D1-4085-8150-78071A8208FA}" presName="childText" presStyleLbl="conFgAcc1" presStyleIdx="0" presStyleCnt="2">
        <dgm:presLayoutVars>
          <dgm:bulletEnabled val="1"/>
        </dgm:presLayoutVars>
      </dgm:prSet>
      <dgm:spPr/>
    </dgm:pt>
    <dgm:pt modelId="{E4CBA5E2-243F-4BDF-9ACA-F97BC4EAFAF5}" type="pres">
      <dgm:prSet presAssocID="{077B1280-923C-4939-9D75-6374ECB214C2}" presName="spaceBetweenRectangles" presStyleCnt="0"/>
      <dgm:spPr/>
    </dgm:pt>
    <dgm:pt modelId="{03EB1895-3221-4620-8B97-77B16B26ADCA}" type="pres">
      <dgm:prSet presAssocID="{8DA53913-9F19-4306-AD63-49F589E885C5}" presName="parentLin" presStyleCnt="0"/>
      <dgm:spPr/>
    </dgm:pt>
    <dgm:pt modelId="{392C4C95-9855-47FB-8002-CFA634FA26F6}" type="pres">
      <dgm:prSet presAssocID="{8DA53913-9F19-4306-AD63-49F589E885C5}" presName="parentLeftMargin" presStyleLbl="node1" presStyleIdx="0" presStyleCnt="2"/>
      <dgm:spPr/>
    </dgm:pt>
    <dgm:pt modelId="{1DC3EAEF-121E-4B5E-AF74-8DEAF25C9EFA}" type="pres">
      <dgm:prSet presAssocID="{8DA53913-9F19-4306-AD63-49F589E885C5}" presName="parentText" presStyleLbl="node1" presStyleIdx="1" presStyleCnt="2" custScaleX="137587" custScaleY="170837" custLinFactNeighborX="-48584" custLinFactNeighborY="2384">
        <dgm:presLayoutVars>
          <dgm:chMax val="0"/>
          <dgm:bulletEnabled val="1"/>
        </dgm:presLayoutVars>
      </dgm:prSet>
      <dgm:spPr/>
    </dgm:pt>
    <dgm:pt modelId="{5D747164-3FDE-4007-81B0-A6728951F973}" type="pres">
      <dgm:prSet presAssocID="{8DA53913-9F19-4306-AD63-49F589E885C5}" presName="negativeSpace" presStyleCnt="0"/>
      <dgm:spPr/>
    </dgm:pt>
    <dgm:pt modelId="{91430DAD-6ADC-46FA-B7FB-1738EFD9AA06}" type="pres">
      <dgm:prSet presAssocID="{8DA53913-9F19-4306-AD63-49F589E885C5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908C060A-3605-4FD1-AD70-F2C7701132C7}" type="presOf" srcId="{A2EED3C1-E2D1-4085-8150-78071A8208FA}" destId="{A371746E-72F5-4D0C-B1F8-FA1F91586D94}" srcOrd="0" destOrd="0" presId="urn:microsoft.com/office/officeart/2005/8/layout/list1"/>
    <dgm:cxn modelId="{8C84B90F-ACC4-413C-8845-CFFBF2453BDA}" type="presOf" srcId="{6699BB79-5733-4909-B10A-BE01E5293786}" destId="{91430DAD-6ADC-46FA-B7FB-1738EFD9AA06}" srcOrd="0" destOrd="0" presId="urn:microsoft.com/office/officeart/2005/8/layout/list1"/>
    <dgm:cxn modelId="{F645F22C-C6CC-42AA-A898-6970CEE60663}" type="presOf" srcId="{8DA53913-9F19-4306-AD63-49F589E885C5}" destId="{392C4C95-9855-47FB-8002-CFA634FA26F6}" srcOrd="0" destOrd="0" presId="urn:microsoft.com/office/officeart/2005/8/layout/list1"/>
    <dgm:cxn modelId="{98057D3D-4A8F-4E6B-A56E-D2F7C0165BB8}" type="presOf" srcId="{79182A5B-AD4F-47BF-BE87-92240D130087}" destId="{495CF1F6-F32D-4787-BBE0-B813008B5000}" srcOrd="0" destOrd="1" presId="urn:microsoft.com/office/officeart/2005/8/layout/list1"/>
    <dgm:cxn modelId="{0093A745-F756-4FC0-B501-CC6619E57522}" type="presOf" srcId="{32834A07-A9EC-4A03-925E-908314BB00DF}" destId="{495CF1F6-F32D-4787-BBE0-B813008B5000}" srcOrd="0" destOrd="4" presId="urn:microsoft.com/office/officeart/2005/8/layout/list1"/>
    <dgm:cxn modelId="{014C0068-0511-4B23-98AD-D72E2943FD04}" srcId="{A2EED3C1-E2D1-4085-8150-78071A8208FA}" destId="{32834A07-A9EC-4A03-925E-908314BB00DF}" srcOrd="4" destOrd="0" parTransId="{7053A0ED-C245-49DC-8710-80E3EEDCFD13}" sibTransId="{FA3419A3-01E0-456E-9174-524FD5A2797E}"/>
    <dgm:cxn modelId="{E56BA548-3767-4CCA-9CC3-0302EC1230EF}" srcId="{A2EED3C1-E2D1-4085-8150-78071A8208FA}" destId="{126CEA5A-248D-41E2-986F-CF09FEDBEC38}" srcOrd="5" destOrd="0" parTransId="{FB57318F-A37A-4D88-AB62-7853B8CC83B2}" sibTransId="{40AD0FC7-82AA-4173-A34C-C653000595D5}"/>
    <dgm:cxn modelId="{48CF6E4B-FE44-45F8-A229-06D1504A69D2}" type="presOf" srcId="{48F5FF35-B5F6-4FB0-9250-1D57200A178C}" destId="{495CF1F6-F32D-4787-BBE0-B813008B5000}" srcOrd="0" destOrd="0" presId="urn:microsoft.com/office/officeart/2005/8/layout/list1"/>
    <dgm:cxn modelId="{FAA1D379-53D9-4995-ACD4-ACC8353202D2}" srcId="{414600C6-0723-4C46-808D-BCF678C18D90}" destId="{A2EED3C1-E2D1-4085-8150-78071A8208FA}" srcOrd="0" destOrd="0" parTransId="{9A96CFE1-4448-4398-AA4C-28AD51C7A14B}" sibTransId="{077B1280-923C-4939-9D75-6374ECB214C2}"/>
    <dgm:cxn modelId="{4CD8687D-1F3D-4BE5-AAE2-36718CA22BC7}" srcId="{414600C6-0723-4C46-808D-BCF678C18D90}" destId="{8DA53913-9F19-4306-AD63-49F589E885C5}" srcOrd="1" destOrd="0" parTransId="{7BEE8490-E54F-4493-B554-B42CF5A4DE4D}" sibTransId="{49B49CA2-45F0-4A00-8730-714B46087AC7}"/>
    <dgm:cxn modelId="{E6777E7D-40E2-4496-8FB4-DB1AE54F0884}" srcId="{A2EED3C1-E2D1-4085-8150-78071A8208FA}" destId="{79182A5B-AD4F-47BF-BE87-92240D130087}" srcOrd="1" destOrd="0" parTransId="{47EC33C3-F940-4BB2-A768-EF4661DB78D0}" sibTransId="{60B574CD-432F-42CA-8F57-D04C859FF568}"/>
    <dgm:cxn modelId="{21A4B085-7CB0-4FC8-834E-681A1A4FAD03}" type="presOf" srcId="{920A4B5C-62BB-4906-A79A-E9765B4948B4}" destId="{495CF1F6-F32D-4787-BBE0-B813008B5000}" srcOrd="0" destOrd="2" presId="urn:microsoft.com/office/officeart/2005/8/layout/list1"/>
    <dgm:cxn modelId="{FFFA3F87-6DDE-429D-BFBA-5EB2B92F23A1}" srcId="{A2EED3C1-E2D1-4085-8150-78071A8208FA}" destId="{920A4B5C-62BB-4906-A79A-E9765B4948B4}" srcOrd="2" destOrd="0" parTransId="{2132FCCF-8526-4BAF-B404-4833A3131B0A}" sibTransId="{7CC0F684-41E6-46F4-985D-5B3DF03A4416}"/>
    <dgm:cxn modelId="{09192289-0538-4464-9B70-5A48F7458D67}" type="presOf" srcId="{414600C6-0723-4C46-808D-BCF678C18D90}" destId="{447A8C69-CF6D-4DD9-A4B2-ADD143A6E9A5}" srcOrd="0" destOrd="0" presId="urn:microsoft.com/office/officeart/2005/8/layout/list1"/>
    <dgm:cxn modelId="{F4CDE293-A356-43C2-8F5F-E8DC5C6804D6}" srcId="{8DA53913-9F19-4306-AD63-49F589E885C5}" destId="{6699BB79-5733-4909-B10A-BE01E5293786}" srcOrd="0" destOrd="0" parTransId="{530C9FE7-EB9A-43A5-8DE7-954A4D2DA81E}" sibTransId="{84AE6E97-48EF-4E61-8AF1-0CC00115B921}"/>
    <dgm:cxn modelId="{1D3DAE94-2245-468A-B5A2-5D58C6F11135}" type="presOf" srcId="{DDC50106-C5D9-4FCE-AE71-B87E160F3C2B}" destId="{495CF1F6-F32D-4787-BBE0-B813008B5000}" srcOrd="0" destOrd="7" presId="urn:microsoft.com/office/officeart/2005/8/layout/list1"/>
    <dgm:cxn modelId="{9C56C1A3-6423-42E2-B3EB-59C41A26785E}" srcId="{A2EED3C1-E2D1-4085-8150-78071A8208FA}" destId="{5072E524-0FC2-4166-A263-894CC845006D}" srcOrd="6" destOrd="0" parTransId="{8A5C7989-AE2A-421F-87F8-FB2E60C4CE04}" sibTransId="{D16CBA4B-2294-494B-88E8-BBA73EF6A206}"/>
    <dgm:cxn modelId="{C983D1AF-2725-4ECC-80AE-EF363AE371D6}" srcId="{A2EED3C1-E2D1-4085-8150-78071A8208FA}" destId="{48F5FF35-B5F6-4FB0-9250-1D57200A178C}" srcOrd="0" destOrd="0" parTransId="{1E6E9115-F2A9-426D-A3D6-8EEC8335C0FF}" sibTransId="{66438FF7-F7DD-4F89-A630-0A5DD6580B72}"/>
    <dgm:cxn modelId="{6A2170B2-3FB4-475A-8F5B-7D06AE62B5A4}" type="presOf" srcId="{8DA53913-9F19-4306-AD63-49F589E885C5}" destId="{1DC3EAEF-121E-4B5E-AF74-8DEAF25C9EFA}" srcOrd="1" destOrd="0" presId="urn:microsoft.com/office/officeart/2005/8/layout/list1"/>
    <dgm:cxn modelId="{AEC503C0-1F22-4CF5-95CE-5FDCE1329C8D}" srcId="{A2EED3C1-E2D1-4085-8150-78071A8208FA}" destId="{DDC50106-C5D9-4FCE-AE71-B87E160F3C2B}" srcOrd="7" destOrd="0" parTransId="{2E133203-A393-429E-89F3-7C1EC4B6BFE9}" sibTransId="{89898610-FE76-4628-8266-11B66004993F}"/>
    <dgm:cxn modelId="{D60C9BC6-5D60-4B3E-9A06-EED7DA402B8D}" type="presOf" srcId="{A2EED3C1-E2D1-4085-8150-78071A8208FA}" destId="{2FD75CDE-60C6-4CC0-BF9F-FF1D69CB5947}" srcOrd="1" destOrd="0" presId="urn:microsoft.com/office/officeart/2005/8/layout/list1"/>
    <dgm:cxn modelId="{7703B7CC-80BF-4854-B88F-DDF3D5B2BD32}" type="presOf" srcId="{5072E524-0FC2-4166-A263-894CC845006D}" destId="{495CF1F6-F32D-4787-BBE0-B813008B5000}" srcOrd="0" destOrd="6" presId="urn:microsoft.com/office/officeart/2005/8/layout/list1"/>
    <dgm:cxn modelId="{1445DCCD-5405-4741-82ED-FB114E4837C9}" type="presOf" srcId="{126CEA5A-248D-41E2-986F-CF09FEDBEC38}" destId="{495CF1F6-F32D-4787-BBE0-B813008B5000}" srcOrd="0" destOrd="5" presId="urn:microsoft.com/office/officeart/2005/8/layout/list1"/>
    <dgm:cxn modelId="{34E9BAE1-DB42-4C4E-9DEF-ADFE6D55A037}" srcId="{8DA53913-9F19-4306-AD63-49F589E885C5}" destId="{2EBC77DA-7CE2-4C07-A640-328B09571DEE}" srcOrd="1" destOrd="0" parTransId="{D75D6306-AF19-4FF2-AC12-FC43BB94BF6B}" sibTransId="{F43F6B60-E325-45B4-B805-8338BF75338C}"/>
    <dgm:cxn modelId="{2ECB9EE6-4CEF-4DC3-B587-5302E2E55F24}" type="presOf" srcId="{9D148CEE-68A7-4881-99D1-3ABD1DB871BF}" destId="{495CF1F6-F32D-4787-BBE0-B813008B5000}" srcOrd="0" destOrd="3" presId="urn:microsoft.com/office/officeart/2005/8/layout/list1"/>
    <dgm:cxn modelId="{52AA5CF2-8E0E-4335-B3A4-3A8BC6E1EA0C}" srcId="{A2EED3C1-E2D1-4085-8150-78071A8208FA}" destId="{9D148CEE-68A7-4881-99D1-3ABD1DB871BF}" srcOrd="3" destOrd="0" parTransId="{7F9C3A85-474B-473E-BB56-B7BD44F71409}" sibTransId="{F63CE79B-5971-4981-931D-B2B5E0BC5D24}"/>
    <dgm:cxn modelId="{5BD916F4-CE09-4828-B3C6-258E472FA77A}" type="presOf" srcId="{2EBC77DA-7CE2-4C07-A640-328B09571DEE}" destId="{91430DAD-6ADC-46FA-B7FB-1738EFD9AA06}" srcOrd="0" destOrd="1" presId="urn:microsoft.com/office/officeart/2005/8/layout/list1"/>
    <dgm:cxn modelId="{6FDE6460-8A31-4037-89F1-E9D9BDDA3826}" type="presParOf" srcId="{447A8C69-CF6D-4DD9-A4B2-ADD143A6E9A5}" destId="{EF2E132F-926C-4ACD-9BBF-2F6E5A91F095}" srcOrd="0" destOrd="0" presId="urn:microsoft.com/office/officeart/2005/8/layout/list1"/>
    <dgm:cxn modelId="{8369317B-7724-4EB2-B3A1-4731599B3035}" type="presParOf" srcId="{EF2E132F-926C-4ACD-9BBF-2F6E5A91F095}" destId="{A371746E-72F5-4D0C-B1F8-FA1F91586D94}" srcOrd="0" destOrd="0" presId="urn:microsoft.com/office/officeart/2005/8/layout/list1"/>
    <dgm:cxn modelId="{08AA5A4C-8D0E-4CF1-B30A-827C72B2C75B}" type="presParOf" srcId="{EF2E132F-926C-4ACD-9BBF-2F6E5A91F095}" destId="{2FD75CDE-60C6-4CC0-BF9F-FF1D69CB5947}" srcOrd="1" destOrd="0" presId="urn:microsoft.com/office/officeart/2005/8/layout/list1"/>
    <dgm:cxn modelId="{6875D145-57E4-471C-9C2D-7F4235880ABA}" type="presParOf" srcId="{447A8C69-CF6D-4DD9-A4B2-ADD143A6E9A5}" destId="{0C5ECCF1-8CB6-4F6A-93D0-540BC40B3603}" srcOrd="1" destOrd="0" presId="urn:microsoft.com/office/officeart/2005/8/layout/list1"/>
    <dgm:cxn modelId="{66674F19-1B9D-416C-BFF2-C39EB41D6E72}" type="presParOf" srcId="{447A8C69-CF6D-4DD9-A4B2-ADD143A6E9A5}" destId="{495CF1F6-F32D-4787-BBE0-B813008B5000}" srcOrd="2" destOrd="0" presId="urn:microsoft.com/office/officeart/2005/8/layout/list1"/>
    <dgm:cxn modelId="{E2288DA1-F265-4558-8A87-0478417AD361}" type="presParOf" srcId="{447A8C69-CF6D-4DD9-A4B2-ADD143A6E9A5}" destId="{E4CBA5E2-243F-4BDF-9ACA-F97BC4EAFAF5}" srcOrd="3" destOrd="0" presId="urn:microsoft.com/office/officeart/2005/8/layout/list1"/>
    <dgm:cxn modelId="{55204CE2-869C-40FE-8BAE-41B1D2090099}" type="presParOf" srcId="{447A8C69-CF6D-4DD9-A4B2-ADD143A6E9A5}" destId="{03EB1895-3221-4620-8B97-77B16B26ADCA}" srcOrd="4" destOrd="0" presId="urn:microsoft.com/office/officeart/2005/8/layout/list1"/>
    <dgm:cxn modelId="{98E35134-C2F2-4E95-AA51-9D90D91F234C}" type="presParOf" srcId="{03EB1895-3221-4620-8B97-77B16B26ADCA}" destId="{392C4C95-9855-47FB-8002-CFA634FA26F6}" srcOrd="0" destOrd="0" presId="urn:microsoft.com/office/officeart/2005/8/layout/list1"/>
    <dgm:cxn modelId="{6A5E212B-00D0-44B5-B07D-3D6CC0C5C281}" type="presParOf" srcId="{03EB1895-3221-4620-8B97-77B16B26ADCA}" destId="{1DC3EAEF-121E-4B5E-AF74-8DEAF25C9EFA}" srcOrd="1" destOrd="0" presId="urn:microsoft.com/office/officeart/2005/8/layout/list1"/>
    <dgm:cxn modelId="{5C2C43EB-8782-40D5-80BB-7BA5FB0D17A8}" type="presParOf" srcId="{447A8C69-CF6D-4DD9-A4B2-ADD143A6E9A5}" destId="{5D747164-3FDE-4007-81B0-A6728951F973}" srcOrd="5" destOrd="0" presId="urn:microsoft.com/office/officeart/2005/8/layout/list1"/>
    <dgm:cxn modelId="{475F6E63-96BA-4CA1-9AFD-7FB8A94B109D}" type="presParOf" srcId="{447A8C69-CF6D-4DD9-A4B2-ADD143A6E9A5}" destId="{91430DAD-6ADC-46FA-B7FB-1738EFD9AA06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3ED466AF-4E54-4968-900F-22BB918CA5BB}" type="doc">
      <dgm:prSet loTypeId="urn:microsoft.com/office/officeart/2005/8/layout/hList1" loCatId="list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5C41771-B162-49A3-BF9F-BDD179BE3B45}">
      <dgm:prSet phldrT="[Text]"/>
      <dgm:spPr/>
      <dgm:t>
        <a:bodyPr/>
        <a:lstStyle/>
        <a:p>
          <a:pPr>
            <a:buNone/>
          </a:pPr>
          <a:r>
            <a:rPr lang="en-US" dirty="0"/>
            <a:t>Healthcare Settings</a:t>
          </a:r>
        </a:p>
      </dgm:t>
    </dgm:pt>
    <dgm:pt modelId="{27E77D4A-014F-4403-8CEC-93DEE72C85A3}" type="parTrans" cxnId="{D5381385-65B2-4C3D-BEDB-750184AB2C46}">
      <dgm:prSet/>
      <dgm:spPr/>
      <dgm:t>
        <a:bodyPr/>
        <a:lstStyle/>
        <a:p>
          <a:endParaRPr lang="en-US"/>
        </a:p>
      </dgm:t>
    </dgm:pt>
    <dgm:pt modelId="{615117AB-3421-46F8-B980-FE9AA4E5887A}" type="sibTrans" cxnId="{D5381385-65B2-4C3D-BEDB-750184AB2C46}">
      <dgm:prSet/>
      <dgm:spPr/>
      <dgm:t>
        <a:bodyPr/>
        <a:lstStyle/>
        <a:p>
          <a:endParaRPr lang="en-US"/>
        </a:p>
      </dgm:t>
    </dgm:pt>
    <dgm:pt modelId="{6A1734DC-087F-4C49-8FE9-388E0589F71D}">
      <dgm:prSet phldrT="[Text]"/>
      <dgm:spPr/>
      <dgm:t>
        <a:bodyPr/>
        <a:lstStyle/>
        <a:p>
          <a:pPr>
            <a:buNone/>
          </a:pPr>
          <a:r>
            <a:rPr lang="en-US" dirty="0"/>
            <a:t>Community Settings</a:t>
          </a:r>
        </a:p>
      </dgm:t>
    </dgm:pt>
    <dgm:pt modelId="{636DE32B-B0CB-4AB8-A299-C29351921A34}" type="parTrans" cxnId="{84260BB0-BD25-47C6-AE77-65D84EF454EA}">
      <dgm:prSet/>
      <dgm:spPr/>
      <dgm:t>
        <a:bodyPr/>
        <a:lstStyle/>
        <a:p>
          <a:endParaRPr lang="en-US"/>
        </a:p>
      </dgm:t>
    </dgm:pt>
    <dgm:pt modelId="{11CED173-8560-4A11-AB15-4A0E2128ACD1}" type="sibTrans" cxnId="{84260BB0-BD25-47C6-AE77-65D84EF454EA}">
      <dgm:prSet/>
      <dgm:spPr/>
      <dgm:t>
        <a:bodyPr/>
        <a:lstStyle/>
        <a:p>
          <a:endParaRPr lang="en-US"/>
        </a:p>
      </dgm:t>
    </dgm:pt>
    <dgm:pt modelId="{51FBAAF9-E350-4901-991E-6244CEBC3CD8}">
      <dgm:prSet phldrT="[Text]"/>
      <dgm:spPr/>
      <dgm:t>
        <a:bodyPr/>
        <a:lstStyle/>
        <a:p>
          <a:pPr>
            <a:buNone/>
          </a:pPr>
          <a:r>
            <a:rPr lang="en-US" dirty="0"/>
            <a:t> Justice System</a:t>
          </a:r>
        </a:p>
      </dgm:t>
    </dgm:pt>
    <dgm:pt modelId="{B0C6BB19-8F7A-4CF8-9EC6-43A24111FB71}" type="parTrans" cxnId="{89AF835D-DFC1-4764-B5A7-4698F3CFAA50}">
      <dgm:prSet/>
      <dgm:spPr/>
      <dgm:t>
        <a:bodyPr/>
        <a:lstStyle/>
        <a:p>
          <a:endParaRPr lang="en-US"/>
        </a:p>
      </dgm:t>
    </dgm:pt>
    <dgm:pt modelId="{C5B2F688-F085-4717-B9A6-005F36D86A27}" type="sibTrans" cxnId="{89AF835D-DFC1-4764-B5A7-4698F3CFAA50}">
      <dgm:prSet/>
      <dgm:spPr/>
      <dgm:t>
        <a:bodyPr/>
        <a:lstStyle/>
        <a:p>
          <a:endParaRPr lang="en-US"/>
        </a:p>
      </dgm:t>
    </dgm:pt>
    <dgm:pt modelId="{3734655E-BA5C-43B3-BF2B-9E9EDE5B1FF6}">
      <dgm:prSet phldrT="[Text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dirty="0"/>
            <a:t>Primary Care</a:t>
          </a:r>
        </a:p>
      </dgm:t>
    </dgm:pt>
    <dgm:pt modelId="{DF37FBC6-A847-483F-96A4-03A9F7282C0E}" type="parTrans" cxnId="{A631A51A-04FD-42B2-AD8E-C16F737389A3}">
      <dgm:prSet/>
      <dgm:spPr/>
      <dgm:t>
        <a:bodyPr/>
        <a:lstStyle/>
        <a:p>
          <a:endParaRPr lang="en-US"/>
        </a:p>
      </dgm:t>
    </dgm:pt>
    <dgm:pt modelId="{5F5F4C10-6CA4-469D-AC42-E4AC992109D5}" type="sibTrans" cxnId="{A631A51A-04FD-42B2-AD8E-C16F737389A3}">
      <dgm:prSet/>
      <dgm:spPr/>
      <dgm:t>
        <a:bodyPr/>
        <a:lstStyle/>
        <a:p>
          <a:endParaRPr lang="en-US"/>
        </a:p>
      </dgm:t>
    </dgm:pt>
    <dgm:pt modelId="{B291E75A-DEB9-4983-903B-27EEE8E4B04E}">
      <dgm:prSet phldrT="[Text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dirty="0"/>
            <a:t>Hospitals</a:t>
          </a:r>
        </a:p>
      </dgm:t>
    </dgm:pt>
    <dgm:pt modelId="{56578C51-BA1E-4794-9EC7-A254B2AB6A27}" type="parTrans" cxnId="{8FE3DA8A-F62D-4BF2-87B4-CD3450A66256}">
      <dgm:prSet/>
      <dgm:spPr/>
      <dgm:t>
        <a:bodyPr/>
        <a:lstStyle/>
        <a:p>
          <a:endParaRPr lang="en-US"/>
        </a:p>
      </dgm:t>
    </dgm:pt>
    <dgm:pt modelId="{6CEAE1D5-1110-40D6-A33A-979F7A51F4A5}" type="sibTrans" cxnId="{8FE3DA8A-F62D-4BF2-87B4-CD3450A66256}">
      <dgm:prSet/>
      <dgm:spPr/>
      <dgm:t>
        <a:bodyPr/>
        <a:lstStyle/>
        <a:p>
          <a:endParaRPr lang="en-US"/>
        </a:p>
      </dgm:t>
    </dgm:pt>
    <dgm:pt modelId="{6F347A2F-65C1-46F4-8678-64D91F8DFF29}">
      <dgm:prSet phldrT="[Text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dirty="0"/>
            <a:t>Stabilization</a:t>
          </a:r>
        </a:p>
      </dgm:t>
    </dgm:pt>
    <dgm:pt modelId="{3153C510-62F8-48FB-B571-B5A5B4D1C1EC}" type="parTrans" cxnId="{2CFBD36D-8D67-4FB3-9760-7135B99A9AAF}">
      <dgm:prSet/>
      <dgm:spPr/>
      <dgm:t>
        <a:bodyPr/>
        <a:lstStyle/>
        <a:p>
          <a:endParaRPr lang="en-US"/>
        </a:p>
      </dgm:t>
    </dgm:pt>
    <dgm:pt modelId="{AFD35C9C-35F3-48E2-9407-4CAE73C708F6}" type="sibTrans" cxnId="{2CFBD36D-8D67-4FB3-9760-7135B99A9AAF}">
      <dgm:prSet/>
      <dgm:spPr/>
      <dgm:t>
        <a:bodyPr/>
        <a:lstStyle/>
        <a:p>
          <a:endParaRPr lang="en-US"/>
        </a:p>
      </dgm:t>
    </dgm:pt>
    <dgm:pt modelId="{18E94931-6CA5-4F17-84F6-F83D794D6217}">
      <dgm:prSet phldrT="[Text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dirty="0"/>
            <a:t>RCC’s</a:t>
          </a:r>
        </a:p>
      </dgm:t>
    </dgm:pt>
    <dgm:pt modelId="{77D6D88B-FE9E-47DE-8C78-EC1968583EB2}" type="parTrans" cxnId="{9D38F553-550F-4911-8885-7AA6B46C5BE0}">
      <dgm:prSet/>
      <dgm:spPr/>
      <dgm:t>
        <a:bodyPr/>
        <a:lstStyle/>
        <a:p>
          <a:endParaRPr lang="en-US"/>
        </a:p>
      </dgm:t>
    </dgm:pt>
    <dgm:pt modelId="{484165D9-63BF-4D00-B6F7-73542BF22B83}" type="sibTrans" cxnId="{9D38F553-550F-4911-8885-7AA6B46C5BE0}">
      <dgm:prSet/>
      <dgm:spPr/>
      <dgm:t>
        <a:bodyPr/>
        <a:lstStyle/>
        <a:p>
          <a:endParaRPr lang="en-US"/>
        </a:p>
      </dgm:t>
    </dgm:pt>
    <dgm:pt modelId="{F8FE93D9-711B-4A1B-9477-3E7F134ED9BB}">
      <dgm:prSet phldrT="[Text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dirty="0"/>
            <a:t>Harm Reduction</a:t>
          </a:r>
        </a:p>
      </dgm:t>
    </dgm:pt>
    <dgm:pt modelId="{D29F24D5-5B56-4A4B-8EB6-8D20099DBA9D}" type="parTrans" cxnId="{736CB81F-F627-47D1-9B12-F616CF6AE395}">
      <dgm:prSet/>
      <dgm:spPr/>
      <dgm:t>
        <a:bodyPr/>
        <a:lstStyle/>
        <a:p>
          <a:endParaRPr lang="en-US"/>
        </a:p>
      </dgm:t>
    </dgm:pt>
    <dgm:pt modelId="{406DCF1E-6431-4CF5-81C2-8AE91655D195}" type="sibTrans" cxnId="{736CB81F-F627-47D1-9B12-F616CF6AE395}">
      <dgm:prSet/>
      <dgm:spPr/>
      <dgm:t>
        <a:bodyPr/>
        <a:lstStyle/>
        <a:p>
          <a:endParaRPr lang="en-US"/>
        </a:p>
      </dgm:t>
    </dgm:pt>
    <dgm:pt modelId="{3B903CC6-3DB1-46E5-BC7A-D017459CB41D}">
      <dgm:prSet phldrT="[Text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dirty="0"/>
            <a:t>Courts</a:t>
          </a:r>
        </a:p>
      </dgm:t>
    </dgm:pt>
    <dgm:pt modelId="{71D70132-851E-409D-9CEF-C84FE90E5AC5}" type="parTrans" cxnId="{9E58C965-6F72-4304-8D84-89C0C504EA92}">
      <dgm:prSet/>
      <dgm:spPr/>
      <dgm:t>
        <a:bodyPr/>
        <a:lstStyle/>
        <a:p>
          <a:endParaRPr lang="en-US"/>
        </a:p>
      </dgm:t>
    </dgm:pt>
    <dgm:pt modelId="{CAA9EBA3-7758-4FAB-AB24-B702A26DAF0F}" type="sibTrans" cxnId="{9E58C965-6F72-4304-8D84-89C0C504EA92}">
      <dgm:prSet/>
      <dgm:spPr/>
      <dgm:t>
        <a:bodyPr/>
        <a:lstStyle/>
        <a:p>
          <a:endParaRPr lang="en-US"/>
        </a:p>
      </dgm:t>
    </dgm:pt>
    <dgm:pt modelId="{36574628-B722-4626-833C-C5D33DB92175}">
      <dgm:prSet phldrT="[Text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dirty="0"/>
            <a:t>Jails</a:t>
          </a:r>
        </a:p>
      </dgm:t>
    </dgm:pt>
    <dgm:pt modelId="{F6FAAE4A-8B0D-4AC1-8B44-577978142076}" type="parTrans" cxnId="{ABCDD6DC-4EAF-48E6-AAB5-C8C6B11CD861}">
      <dgm:prSet/>
      <dgm:spPr/>
      <dgm:t>
        <a:bodyPr/>
        <a:lstStyle/>
        <a:p>
          <a:endParaRPr lang="en-US"/>
        </a:p>
      </dgm:t>
    </dgm:pt>
    <dgm:pt modelId="{AD656A96-C22F-44EC-85FC-42E0398E9006}" type="sibTrans" cxnId="{ABCDD6DC-4EAF-48E6-AAB5-C8C6B11CD861}">
      <dgm:prSet/>
      <dgm:spPr/>
      <dgm:t>
        <a:bodyPr/>
        <a:lstStyle/>
        <a:p>
          <a:endParaRPr lang="en-US"/>
        </a:p>
      </dgm:t>
    </dgm:pt>
    <dgm:pt modelId="{179F9271-0C31-494D-863F-4DDBD815D00C}">
      <dgm:prSet phldrT="[Text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dirty="0"/>
            <a:t>Reentry</a:t>
          </a:r>
        </a:p>
      </dgm:t>
    </dgm:pt>
    <dgm:pt modelId="{43866E64-CFA1-4E34-B6AD-D4F45443FA4E}" type="parTrans" cxnId="{97B10E01-9FE1-4AF6-860E-6712F51760E2}">
      <dgm:prSet/>
      <dgm:spPr/>
      <dgm:t>
        <a:bodyPr/>
        <a:lstStyle/>
        <a:p>
          <a:endParaRPr lang="en-US"/>
        </a:p>
      </dgm:t>
    </dgm:pt>
    <dgm:pt modelId="{CB199141-695E-4C82-B768-C4B697797BD4}" type="sibTrans" cxnId="{97B10E01-9FE1-4AF6-860E-6712F51760E2}">
      <dgm:prSet/>
      <dgm:spPr/>
      <dgm:t>
        <a:bodyPr/>
        <a:lstStyle/>
        <a:p>
          <a:endParaRPr lang="en-US"/>
        </a:p>
      </dgm:t>
    </dgm:pt>
    <dgm:pt modelId="{624A9970-3698-4A41-982C-CD8D1D3515CB}">
      <dgm:prSet phldrT="[Text]"/>
      <dgm:spPr/>
      <dgm:t>
        <a:bodyPr/>
        <a:lstStyle/>
        <a:p>
          <a:pPr>
            <a:buNone/>
          </a:pPr>
          <a:r>
            <a:rPr lang="en-US" dirty="0"/>
            <a:t>Social &amp; Specialty Settings</a:t>
          </a:r>
        </a:p>
      </dgm:t>
    </dgm:pt>
    <dgm:pt modelId="{818518AE-1588-43F7-B7DB-03EA7F0A239B}" type="parTrans" cxnId="{053623E5-65CF-4327-A86C-FBE12BE3CF96}">
      <dgm:prSet/>
      <dgm:spPr/>
      <dgm:t>
        <a:bodyPr/>
        <a:lstStyle/>
        <a:p>
          <a:endParaRPr lang="en-US"/>
        </a:p>
      </dgm:t>
    </dgm:pt>
    <dgm:pt modelId="{EA30D593-0E41-4406-B8DA-A29DD2C9FE8C}" type="sibTrans" cxnId="{053623E5-65CF-4327-A86C-FBE12BE3CF96}">
      <dgm:prSet/>
      <dgm:spPr/>
      <dgm:t>
        <a:bodyPr/>
        <a:lstStyle/>
        <a:p>
          <a:endParaRPr lang="en-US"/>
        </a:p>
      </dgm:t>
    </dgm:pt>
    <dgm:pt modelId="{3A7D1EC5-52A6-4F23-9A4D-02AC7B75FD82}">
      <dgm:prSet phldrT="[Text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dirty="0"/>
            <a:t>Housing</a:t>
          </a:r>
        </a:p>
      </dgm:t>
    </dgm:pt>
    <dgm:pt modelId="{83F86F7C-A04B-4D52-AA24-D5180FE94427}" type="parTrans" cxnId="{53108848-AB87-42FD-B77D-809FFFA8583A}">
      <dgm:prSet/>
      <dgm:spPr/>
      <dgm:t>
        <a:bodyPr/>
        <a:lstStyle/>
        <a:p>
          <a:endParaRPr lang="en-US"/>
        </a:p>
      </dgm:t>
    </dgm:pt>
    <dgm:pt modelId="{5BD398FB-4D19-4026-875D-A05CF16A9A92}" type="sibTrans" cxnId="{53108848-AB87-42FD-B77D-809FFFA8583A}">
      <dgm:prSet/>
      <dgm:spPr/>
      <dgm:t>
        <a:bodyPr/>
        <a:lstStyle/>
        <a:p>
          <a:endParaRPr lang="en-US"/>
        </a:p>
      </dgm:t>
    </dgm:pt>
    <dgm:pt modelId="{95EB3014-9B2B-4B4F-979A-A574068EABEA}">
      <dgm:prSet phldrT="[Text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dirty="0"/>
            <a:t>Faith</a:t>
          </a:r>
        </a:p>
      </dgm:t>
    </dgm:pt>
    <dgm:pt modelId="{F8A87DF3-5376-4B8E-B1D0-E586B61585AA}" type="parTrans" cxnId="{93AC978D-9242-415A-A971-971BC3A84BE1}">
      <dgm:prSet/>
      <dgm:spPr/>
      <dgm:t>
        <a:bodyPr/>
        <a:lstStyle/>
        <a:p>
          <a:endParaRPr lang="en-US"/>
        </a:p>
      </dgm:t>
    </dgm:pt>
    <dgm:pt modelId="{4B57FC7E-12DD-4EAE-AED7-7579D13DED50}" type="sibTrans" cxnId="{93AC978D-9242-415A-A971-971BC3A84BE1}">
      <dgm:prSet/>
      <dgm:spPr/>
      <dgm:t>
        <a:bodyPr/>
        <a:lstStyle/>
        <a:p>
          <a:endParaRPr lang="en-US"/>
        </a:p>
      </dgm:t>
    </dgm:pt>
    <dgm:pt modelId="{AF676A21-A1BF-4D15-8777-3D57F492542C}">
      <dgm:prSet phldrT="[Text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dirty="0"/>
            <a:t>Colleges</a:t>
          </a:r>
        </a:p>
      </dgm:t>
    </dgm:pt>
    <dgm:pt modelId="{537269C6-E519-44B9-818E-6AAAA5A6F232}" type="parTrans" cxnId="{E79070EC-BF84-42AA-997C-A69971520727}">
      <dgm:prSet/>
      <dgm:spPr/>
      <dgm:t>
        <a:bodyPr/>
        <a:lstStyle/>
        <a:p>
          <a:endParaRPr lang="en-US"/>
        </a:p>
      </dgm:t>
    </dgm:pt>
    <dgm:pt modelId="{6D1AB695-9733-4664-9826-06F40BE67C13}" type="sibTrans" cxnId="{E79070EC-BF84-42AA-997C-A69971520727}">
      <dgm:prSet/>
      <dgm:spPr/>
      <dgm:t>
        <a:bodyPr/>
        <a:lstStyle/>
        <a:p>
          <a:endParaRPr lang="en-US"/>
        </a:p>
      </dgm:t>
    </dgm:pt>
    <dgm:pt modelId="{5D5D028D-929F-45AA-84A5-1A4A5450AC6E}">
      <dgm:prSet phldrT="[Text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dirty="0"/>
            <a:t>Outreach</a:t>
          </a:r>
        </a:p>
      </dgm:t>
    </dgm:pt>
    <dgm:pt modelId="{E81FAD79-4272-4A12-B41A-EE521DEA0175}" type="parTrans" cxnId="{587AA097-FD9C-4E73-AFC7-D5991DD632CB}">
      <dgm:prSet/>
      <dgm:spPr/>
      <dgm:t>
        <a:bodyPr/>
        <a:lstStyle/>
        <a:p>
          <a:endParaRPr lang="en-US"/>
        </a:p>
      </dgm:t>
    </dgm:pt>
    <dgm:pt modelId="{CA1BB793-F770-4429-8B58-856F3C6A4024}" type="sibTrans" cxnId="{587AA097-FD9C-4E73-AFC7-D5991DD632CB}">
      <dgm:prSet/>
      <dgm:spPr/>
      <dgm:t>
        <a:bodyPr/>
        <a:lstStyle/>
        <a:p>
          <a:endParaRPr lang="en-US"/>
        </a:p>
      </dgm:t>
    </dgm:pt>
    <dgm:pt modelId="{3AF4B2EA-C3E6-4AD9-B8F7-67824BEB61A3}" type="pres">
      <dgm:prSet presAssocID="{3ED466AF-4E54-4968-900F-22BB918CA5BB}" presName="Name0" presStyleCnt="0">
        <dgm:presLayoutVars>
          <dgm:dir/>
          <dgm:animLvl val="lvl"/>
          <dgm:resizeHandles val="exact"/>
        </dgm:presLayoutVars>
      </dgm:prSet>
      <dgm:spPr/>
    </dgm:pt>
    <dgm:pt modelId="{C59DB8EE-E3F7-4D9D-8DCA-7DCF810581E2}" type="pres">
      <dgm:prSet presAssocID="{A5C41771-B162-49A3-BF9F-BDD179BE3B45}" presName="composite" presStyleCnt="0"/>
      <dgm:spPr/>
    </dgm:pt>
    <dgm:pt modelId="{02F80EB2-BAD2-4F3D-8737-59E88A5EE59D}" type="pres">
      <dgm:prSet presAssocID="{A5C41771-B162-49A3-BF9F-BDD179BE3B45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</dgm:pt>
    <dgm:pt modelId="{34841D95-4937-4805-9774-2948C9383E58}" type="pres">
      <dgm:prSet presAssocID="{A5C41771-B162-49A3-BF9F-BDD179BE3B45}" presName="desTx" presStyleLbl="alignAccFollowNode1" presStyleIdx="0" presStyleCnt="4">
        <dgm:presLayoutVars>
          <dgm:bulletEnabled val="1"/>
        </dgm:presLayoutVars>
      </dgm:prSet>
      <dgm:spPr/>
    </dgm:pt>
    <dgm:pt modelId="{7096E110-BA71-4EB3-ADE7-429AF730CAE6}" type="pres">
      <dgm:prSet presAssocID="{615117AB-3421-46F8-B980-FE9AA4E5887A}" presName="space" presStyleCnt="0"/>
      <dgm:spPr/>
    </dgm:pt>
    <dgm:pt modelId="{C46F9CD6-C969-4B06-9EE8-80F81E343F91}" type="pres">
      <dgm:prSet presAssocID="{6A1734DC-087F-4C49-8FE9-388E0589F71D}" presName="composite" presStyleCnt="0"/>
      <dgm:spPr/>
    </dgm:pt>
    <dgm:pt modelId="{BB08DE9D-CA56-41A5-987E-A8B8124342C9}" type="pres">
      <dgm:prSet presAssocID="{6A1734DC-087F-4C49-8FE9-388E0589F71D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</dgm:pt>
    <dgm:pt modelId="{722261AF-6E03-4308-94A8-493421E28F1A}" type="pres">
      <dgm:prSet presAssocID="{6A1734DC-087F-4C49-8FE9-388E0589F71D}" presName="desTx" presStyleLbl="alignAccFollowNode1" presStyleIdx="1" presStyleCnt="4">
        <dgm:presLayoutVars>
          <dgm:bulletEnabled val="1"/>
        </dgm:presLayoutVars>
      </dgm:prSet>
      <dgm:spPr/>
    </dgm:pt>
    <dgm:pt modelId="{F84C2FA2-1E06-4A79-89DB-DD901D2ECCAA}" type="pres">
      <dgm:prSet presAssocID="{11CED173-8560-4A11-AB15-4A0E2128ACD1}" presName="space" presStyleCnt="0"/>
      <dgm:spPr/>
    </dgm:pt>
    <dgm:pt modelId="{4642D683-CEB0-47C0-A08C-0DFE1F696324}" type="pres">
      <dgm:prSet presAssocID="{51FBAAF9-E350-4901-991E-6244CEBC3CD8}" presName="composite" presStyleCnt="0"/>
      <dgm:spPr/>
    </dgm:pt>
    <dgm:pt modelId="{C6FEFE7F-8008-44CF-8994-CB571C618691}" type="pres">
      <dgm:prSet presAssocID="{51FBAAF9-E350-4901-991E-6244CEBC3CD8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</dgm:pt>
    <dgm:pt modelId="{E09C3C34-9CD8-4D48-9CE8-A303727A7AFC}" type="pres">
      <dgm:prSet presAssocID="{51FBAAF9-E350-4901-991E-6244CEBC3CD8}" presName="desTx" presStyleLbl="alignAccFollowNode1" presStyleIdx="2" presStyleCnt="4">
        <dgm:presLayoutVars>
          <dgm:bulletEnabled val="1"/>
        </dgm:presLayoutVars>
      </dgm:prSet>
      <dgm:spPr/>
    </dgm:pt>
    <dgm:pt modelId="{2949BE22-EE34-488F-B6A4-9DFA9E70D1B5}" type="pres">
      <dgm:prSet presAssocID="{C5B2F688-F085-4717-B9A6-005F36D86A27}" presName="space" presStyleCnt="0"/>
      <dgm:spPr/>
    </dgm:pt>
    <dgm:pt modelId="{76336093-2857-4494-9265-73E665B3CB15}" type="pres">
      <dgm:prSet presAssocID="{624A9970-3698-4A41-982C-CD8D1D3515CB}" presName="composite" presStyleCnt="0"/>
      <dgm:spPr/>
    </dgm:pt>
    <dgm:pt modelId="{FC80279A-56DE-4905-AA31-9C8E621F55A2}" type="pres">
      <dgm:prSet presAssocID="{624A9970-3698-4A41-982C-CD8D1D3515CB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</dgm:pt>
    <dgm:pt modelId="{6F9716ED-9F1B-469A-9A81-D10B498F2F83}" type="pres">
      <dgm:prSet presAssocID="{624A9970-3698-4A41-982C-CD8D1D3515CB}" presName="desTx" presStyleLbl="alignAccFollowNode1" presStyleIdx="3" presStyleCnt="4">
        <dgm:presLayoutVars>
          <dgm:bulletEnabled val="1"/>
        </dgm:presLayoutVars>
      </dgm:prSet>
      <dgm:spPr/>
    </dgm:pt>
  </dgm:ptLst>
  <dgm:cxnLst>
    <dgm:cxn modelId="{97B10E01-9FE1-4AF6-860E-6712F51760E2}" srcId="{51FBAAF9-E350-4901-991E-6244CEBC3CD8}" destId="{179F9271-0C31-494D-863F-4DDBD815D00C}" srcOrd="2" destOrd="0" parTransId="{43866E64-CFA1-4E34-B6AD-D4F45443FA4E}" sibTransId="{CB199141-695E-4C82-B768-C4B697797BD4}"/>
    <dgm:cxn modelId="{3F5BDB15-C8D9-4C88-87E6-5C0F28F9F953}" type="presOf" srcId="{51FBAAF9-E350-4901-991E-6244CEBC3CD8}" destId="{C6FEFE7F-8008-44CF-8994-CB571C618691}" srcOrd="0" destOrd="0" presId="urn:microsoft.com/office/officeart/2005/8/layout/hList1"/>
    <dgm:cxn modelId="{9CA2DD15-D357-4424-93A4-BC78E42DE5AC}" type="presOf" srcId="{3B903CC6-3DB1-46E5-BC7A-D017459CB41D}" destId="{E09C3C34-9CD8-4D48-9CE8-A303727A7AFC}" srcOrd="0" destOrd="0" presId="urn:microsoft.com/office/officeart/2005/8/layout/hList1"/>
    <dgm:cxn modelId="{A631A51A-04FD-42B2-AD8E-C16F737389A3}" srcId="{A5C41771-B162-49A3-BF9F-BDD179BE3B45}" destId="{3734655E-BA5C-43B3-BF2B-9E9EDE5B1FF6}" srcOrd="0" destOrd="0" parTransId="{DF37FBC6-A847-483F-96A4-03A9F7282C0E}" sibTransId="{5F5F4C10-6CA4-469D-AC42-E4AC992109D5}"/>
    <dgm:cxn modelId="{736CB81F-F627-47D1-9B12-F616CF6AE395}" srcId="{6A1734DC-087F-4C49-8FE9-388E0589F71D}" destId="{F8FE93D9-711B-4A1B-9477-3E7F134ED9BB}" srcOrd="1" destOrd="0" parTransId="{D29F24D5-5B56-4A4B-8EB6-8D20099DBA9D}" sibTransId="{406DCF1E-6431-4CF5-81C2-8AE91655D195}"/>
    <dgm:cxn modelId="{39708C20-A0C2-47B5-8E5A-8300C1A05529}" type="presOf" srcId="{3A7D1EC5-52A6-4F23-9A4D-02AC7B75FD82}" destId="{6F9716ED-9F1B-469A-9A81-D10B498F2F83}" srcOrd="0" destOrd="0" presId="urn:microsoft.com/office/officeart/2005/8/layout/hList1"/>
    <dgm:cxn modelId="{89AF835D-DFC1-4764-B5A7-4698F3CFAA50}" srcId="{3ED466AF-4E54-4968-900F-22BB918CA5BB}" destId="{51FBAAF9-E350-4901-991E-6244CEBC3CD8}" srcOrd="2" destOrd="0" parTransId="{B0C6BB19-8F7A-4CF8-9EC6-43A24111FB71}" sibTransId="{C5B2F688-F085-4717-B9A6-005F36D86A27}"/>
    <dgm:cxn modelId="{9E58C965-6F72-4304-8D84-89C0C504EA92}" srcId="{51FBAAF9-E350-4901-991E-6244CEBC3CD8}" destId="{3B903CC6-3DB1-46E5-BC7A-D017459CB41D}" srcOrd="0" destOrd="0" parTransId="{71D70132-851E-409D-9CEF-C84FE90E5AC5}" sibTransId="{CAA9EBA3-7758-4FAB-AB24-B702A26DAF0F}"/>
    <dgm:cxn modelId="{53108848-AB87-42FD-B77D-809FFFA8583A}" srcId="{624A9970-3698-4A41-982C-CD8D1D3515CB}" destId="{3A7D1EC5-52A6-4F23-9A4D-02AC7B75FD82}" srcOrd="0" destOrd="0" parTransId="{83F86F7C-A04B-4D52-AA24-D5180FE94427}" sibTransId="{5BD398FB-4D19-4026-875D-A05CF16A9A92}"/>
    <dgm:cxn modelId="{FE1BA248-120A-4830-BF29-C83974322C09}" type="presOf" srcId="{AF676A21-A1BF-4D15-8777-3D57F492542C}" destId="{6F9716ED-9F1B-469A-9A81-D10B498F2F83}" srcOrd="0" destOrd="2" presId="urn:microsoft.com/office/officeart/2005/8/layout/hList1"/>
    <dgm:cxn modelId="{468A956B-10D1-479B-96BC-A21F366EBDEE}" type="presOf" srcId="{18E94931-6CA5-4F17-84F6-F83D794D6217}" destId="{722261AF-6E03-4308-94A8-493421E28F1A}" srcOrd="0" destOrd="0" presId="urn:microsoft.com/office/officeart/2005/8/layout/hList1"/>
    <dgm:cxn modelId="{2CFBD36D-8D67-4FB3-9760-7135B99A9AAF}" srcId="{A5C41771-B162-49A3-BF9F-BDD179BE3B45}" destId="{6F347A2F-65C1-46F4-8678-64D91F8DFF29}" srcOrd="2" destOrd="0" parTransId="{3153C510-62F8-48FB-B571-B5A5B4D1C1EC}" sibTransId="{AFD35C9C-35F3-48E2-9407-4CAE73C708F6}"/>
    <dgm:cxn modelId="{4077C16F-8F71-461C-8EFF-E42FBCE21023}" type="presOf" srcId="{B291E75A-DEB9-4983-903B-27EEE8E4B04E}" destId="{34841D95-4937-4805-9774-2948C9383E58}" srcOrd="0" destOrd="1" presId="urn:microsoft.com/office/officeart/2005/8/layout/hList1"/>
    <dgm:cxn modelId="{9D38F553-550F-4911-8885-7AA6B46C5BE0}" srcId="{6A1734DC-087F-4C49-8FE9-388E0589F71D}" destId="{18E94931-6CA5-4F17-84F6-F83D794D6217}" srcOrd="0" destOrd="0" parTransId="{77D6D88B-FE9E-47DE-8C78-EC1968583EB2}" sibTransId="{484165D9-63BF-4D00-B6F7-73542BF22B83}"/>
    <dgm:cxn modelId="{89A1017A-CC80-4D60-8892-B35B1528A2B9}" type="presOf" srcId="{5D5D028D-929F-45AA-84A5-1A4A5450AC6E}" destId="{722261AF-6E03-4308-94A8-493421E28F1A}" srcOrd="0" destOrd="2" presId="urn:microsoft.com/office/officeart/2005/8/layout/hList1"/>
    <dgm:cxn modelId="{D5381385-65B2-4C3D-BEDB-750184AB2C46}" srcId="{3ED466AF-4E54-4968-900F-22BB918CA5BB}" destId="{A5C41771-B162-49A3-BF9F-BDD179BE3B45}" srcOrd="0" destOrd="0" parTransId="{27E77D4A-014F-4403-8CEC-93DEE72C85A3}" sibTransId="{615117AB-3421-46F8-B980-FE9AA4E5887A}"/>
    <dgm:cxn modelId="{8FE3DA8A-F62D-4BF2-87B4-CD3450A66256}" srcId="{A5C41771-B162-49A3-BF9F-BDD179BE3B45}" destId="{B291E75A-DEB9-4983-903B-27EEE8E4B04E}" srcOrd="1" destOrd="0" parTransId="{56578C51-BA1E-4794-9EC7-A254B2AB6A27}" sibTransId="{6CEAE1D5-1110-40D6-A33A-979F7A51F4A5}"/>
    <dgm:cxn modelId="{93AC978D-9242-415A-A971-971BC3A84BE1}" srcId="{624A9970-3698-4A41-982C-CD8D1D3515CB}" destId="{95EB3014-9B2B-4B4F-979A-A574068EABEA}" srcOrd="1" destOrd="0" parTransId="{F8A87DF3-5376-4B8E-B1D0-E586B61585AA}" sibTransId="{4B57FC7E-12DD-4EAE-AED7-7579D13DED50}"/>
    <dgm:cxn modelId="{587AA097-FD9C-4E73-AFC7-D5991DD632CB}" srcId="{6A1734DC-087F-4C49-8FE9-388E0589F71D}" destId="{5D5D028D-929F-45AA-84A5-1A4A5450AC6E}" srcOrd="2" destOrd="0" parTransId="{E81FAD79-4272-4A12-B41A-EE521DEA0175}" sibTransId="{CA1BB793-F770-4429-8B58-856F3C6A4024}"/>
    <dgm:cxn modelId="{0FAC6E9C-45E1-4EC4-9CCB-15760A8BF40D}" type="presOf" srcId="{3734655E-BA5C-43B3-BF2B-9E9EDE5B1FF6}" destId="{34841D95-4937-4805-9774-2948C9383E58}" srcOrd="0" destOrd="0" presId="urn:microsoft.com/office/officeart/2005/8/layout/hList1"/>
    <dgm:cxn modelId="{FD43919D-E5BC-4BC0-880F-AB159CE61C20}" type="presOf" srcId="{3ED466AF-4E54-4968-900F-22BB918CA5BB}" destId="{3AF4B2EA-C3E6-4AD9-B8F7-67824BEB61A3}" srcOrd="0" destOrd="0" presId="urn:microsoft.com/office/officeart/2005/8/layout/hList1"/>
    <dgm:cxn modelId="{3CB207AE-F00E-474C-9BF4-9E9AEBF34E19}" type="presOf" srcId="{F8FE93D9-711B-4A1B-9477-3E7F134ED9BB}" destId="{722261AF-6E03-4308-94A8-493421E28F1A}" srcOrd="0" destOrd="1" presId="urn:microsoft.com/office/officeart/2005/8/layout/hList1"/>
    <dgm:cxn modelId="{84260BB0-BD25-47C6-AE77-65D84EF454EA}" srcId="{3ED466AF-4E54-4968-900F-22BB918CA5BB}" destId="{6A1734DC-087F-4C49-8FE9-388E0589F71D}" srcOrd="1" destOrd="0" parTransId="{636DE32B-B0CB-4AB8-A299-C29351921A34}" sibTransId="{11CED173-8560-4A11-AB15-4A0E2128ACD1}"/>
    <dgm:cxn modelId="{82F518B2-0B10-46C9-AF3F-2A4EED4E4BA6}" type="presOf" srcId="{A5C41771-B162-49A3-BF9F-BDD179BE3B45}" destId="{02F80EB2-BAD2-4F3D-8737-59E88A5EE59D}" srcOrd="0" destOrd="0" presId="urn:microsoft.com/office/officeart/2005/8/layout/hList1"/>
    <dgm:cxn modelId="{8F3F32B5-0DAC-4B2F-B6EE-7EE69D51BAD4}" type="presOf" srcId="{624A9970-3698-4A41-982C-CD8D1D3515CB}" destId="{FC80279A-56DE-4905-AA31-9C8E621F55A2}" srcOrd="0" destOrd="0" presId="urn:microsoft.com/office/officeart/2005/8/layout/hList1"/>
    <dgm:cxn modelId="{4B5FB1B6-D160-4EED-AFBF-3988D36ACFA3}" type="presOf" srcId="{6F347A2F-65C1-46F4-8678-64D91F8DFF29}" destId="{34841D95-4937-4805-9774-2948C9383E58}" srcOrd="0" destOrd="2" presId="urn:microsoft.com/office/officeart/2005/8/layout/hList1"/>
    <dgm:cxn modelId="{BEC2C6B6-304E-40D4-A342-53422250DB0F}" type="presOf" srcId="{95EB3014-9B2B-4B4F-979A-A574068EABEA}" destId="{6F9716ED-9F1B-469A-9A81-D10B498F2F83}" srcOrd="0" destOrd="1" presId="urn:microsoft.com/office/officeart/2005/8/layout/hList1"/>
    <dgm:cxn modelId="{90F516C9-F5BB-4C55-93AE-DA955C12E857}" type="presOf" srcId="{179F9271-0C31-494D-863F-4DDBD815D00C}" destId="{E09C3C34-9CD8-4D48-9CE8-A303727A7AFC}" srcOrd="0" destOrd="2" presId="urn:microsoft.com/office/officeart/2005/8/layout/hList1"/>
    <dgm:cxn modelId="{ABCDD6DC-4EAF-48E6-AAB5-C8C6B11CD861}" srcId="{51FBAAF9-E350-4901-991E-6244CEBC3CD8}" destId="{36574628-B722-4626-833C-C5D33DB92175}" srcOrd="1" destOrd="0" parTransId="{F6FAAE4A-8B0D-4AC1-8B44-577978142076}" sibTransId="{AD656A96-C22F-44EC-85FC-42E0398E9006}"/>
    <dgm:cxn modelId="{053623E5-65CF-4327-A86C-FBE12BE3CF96}" srcId="{3ED466AF-4E54-4968-900F-22BB918CA5BB}" destId="{624A9970-3698-4A41-982C-CD8D1D3515CB}" srcOrd="3" destOrd="0" parTransId="{818518AE-1588-43F7-B7DB-03EA7F0A239B}" sibTransId="{EA30D593-0E41-4406-B8DA-A29DD2C9FE8C}"/>
    <dgm:cxn modelId="{4F12DEEA-0787-4147-919C-C75041784130}" type="presOf" srcId="{36574628-B722-4626-833C-C5D33DB92175}" destId="{E09C3C34-9CD8-4D48-9CE8-A303727A7AFC}" srcOrd="0" destOrd="1" presId="urn:microsoft.com/office/officeart/2005/8/layout/hList1"/>
    <dgm:cxn modelId="{56A6FBEA-DFE8-4C52-8EFA-AB82B0E19526}" type="presOf" srcId="{6A1734DC-087F-4C49-8FE9-388E0589F71D}" destId="{BB08DE9D-CA56-41A5-987E-A8B8124342C9}" srcOrd="0" destOrd="0" presId="urn:microsoft.com/office/officeart/2005/8/layout/hList1"/>
    <dgm:cxn modelId="{E79070EC-BF84-42AA-997C-A69971520727}" srcId="{624A9970-3698-4A41-982C-CD8D1D3515CB}" destId="{AF676A21-A1BF-4D15-8777-3D57F492542C}" srcOrd="2" destOrd="0" parTransId="{537269C6-E519-44B9-818E-6AAAA5A6F232}" sibTransId="{6D1AB695-9733-4664-9826-06F40BE67C13}"/>
    <dgm:cxn modelId="{3EB64BF8-0042-4E77-9BDB-B247C9C17D10}" type="presParOf" srcId="{3AF4B2EA-C3E6-4AD9-B8F7-67824BEB61A3}" destId="{C59DB8EE-E3F7-4D9D-8DCA-7DCF810581E2}" srcOrd="0" destOrd="0" presId="urn:microsoft.com/office/officeart/2005/8/layout/hList1"/>
    <dgm:cxn modelId="{53A37A6F-9102-49CB-B672-565B10E94BFE}" type="presParOf" srcId="{C59DB8EE-E3F7-4D9D-8DCA-7DCF810581E2}" destId="{02F80EB2-BAD2-4F3D-8737-59E88A5EE59D}" srcOrd="0" destOrd="0" presId="urn:microsoft.com/office/officeart/2005/8/layout/hList1"/>
    <dgm:cxn modelId="{AE0BC803-DBBC-4DA1-9B39-BA4DC2F31133}" type="presParOf" srcId="{C59DB8EE-E3F7-4D9D-8DCA-7DCF810581E2}" destId="{34841D95-4937-4805-9774-2948C9383E58}" srcOrd="1" destOrd="0" presId="urn:microsoft.com/office/officeart/2005/8/layout/hList1"/>
    <dgm:cxn modelId="{B1B5B956-9455-4393-A7B2-4DF32AED994A}" type="presParOf" srcId="{3AF4B2EA-C3E6-4AD9-B8F7-67824BEB61A3}" destId="{7096E110-BA71-4EB3-ADE7-429AF730CAE6}" srcOrd="1" destOrd="0" presId="urn:microsoft.com/office/officeart/2005/8/layout/hList1"/>
    <dgm:cxn modelId="{51CB02DD-7C53-434F-85F7-5801B3F13589}" type="presParOf" srcId="{3AF4B2EA-C3E6-4AD9-B8F7-67824BEB61A3}" destId="{C46F9CD6-C969-4B06-9EE8-80F81E343F91}" srcOrd="2" destOrd="0" presId="urn:microsoft.com/office/officeart/2005/8/layout/hList1"/>
    <dgm:cxn modelId="{0AEE38E7-9625-4CBE-9CC0-656447DACE02}" type="presParOf" srcId="{C46F9CD6-C969-4B06-9EE8-80F81E343F91}" destId="{BB08DE9D-CA56-41A5-987E-A8B8124342C9}" srcOrd="0" destOrd="0" presId="urn:microsoft.com/office/officeart/2005/8/layout/hList1"/>
    <dgm:cxn modelId="{728D2361-01DE-4428-97F8-689DB326097F}" type="presParOf" srcId="{C46F9CD6-C969-4B06-9EE8-80F81E343F91}" destId="{722261AF-6E03-4308-94A8-493421E28F1A}" srcOrd="1" destOrd="0" presId="urn:microsoft.com/office/officeart/2005/8/layout/hList1"/>
    <dgm:cxn modelId="{7E77E71F-148F-45AB-83FF-709CBDDA233D}" type="presParOf" srcId="{3AF4B2EA-C3E6-4AD9-B8F7-67824BEB61A3}" destId="{F84C2FA2-1E06-4A79-89DB-DD901D2ECCAA}" srcOrd="3" destOrd="0" presId="urn:microsoft.com/office/officeart/2005/8/layout/hList1"/>
    <dgm:cxn modelId="{C07DABFE-61B7-41F7-A1C5-9F275A64B883}" type="presParOf" srcId="{3AF4B2EA-C3E6-4AD9-B8F7-67824BEB61A3}" destId="{4642D683-CEB0-47C0-A08C-0DFE1F696324}" srcOrd="4" destOrd="0" presId="urn:microsoft.com/office/officeart/2005/8/layout/hList1"/>
    <dgm:cxn modelId="{25D8D47D-151B-4EF7-AAE1-2297E40B3B41}" type="presParOf" srcId="{4642D683-CEB0-47C0-A08C-0DFE1F696324}" destId="{C6FEFE7F-8008-44CF-8994-CB571C618691}" srcOrd="0" destOrd="0" presId="urn:microsoft.com/office/officeart/2005/8/layout/hList1"/>
    <dgm:cxn modelId="{226CAA8B-0451-4A01-BE2D-C5CCF205C0F7}" type="presParOf" srcId="{4642D683-CEB0-47C0-A08C-0DFE1F696324}" destId="{E09C3C34-9CD8-4D48-9CE8-A303727A7AFC}" srcOrd="1" destOrd="0" presId="urn:microsoft.com/office/officeart/2005/8/layout/hList1"/>
    <dgm:cxn modelId="{7C482564-301E-4A4C-90A0-15212B06C7A9}" type="presParOf" srcId="{3AF4B2EA-C3E6-4AD9-B8F7-67824BEB61A3}" destId="{2949BE22-EE34-488F-B6A4-9DFA9E70D1B5}" srcOrd="5" destOrd="0" presId="urn:microsoft.com/office/officeart/2005/8/layout/hList1"/>
    <dgm:cxn modelId="{B533C5DF-1F22-400B-A68A-3D0D04C4EAC1}" type="presParOf" srcId="{3AF4B2EA-C3E6-4AD9-B8F7-67824BEB61A3}" destId="{76336093-2857-4494-9265-73E665B3CB15}" srcOrd="6" destOrd="0" presId="urn:microsoft.com/office/officeart/2005/8/layout/hList1"/>
    <dgm:cxn modelId="{C4B92FBC-8DD1-4FA5-8985-516EB01028C5}" type="presParOf" srcId="{76336093-2857-4494-9265-73E665B3CB15}" destId="{FC80279A-56DE-4905-AA31-9C8E621F55A2}" srcOrd="0" destOrd="0" presId="urn:microsoft.com/office/officeart/2005/8/layout/hList1"/>
    <dgm:cxn modelId="{7FA5F240-0428-422D-AA75-D79EF8C7F0F8}" type="presParOf" srcId="{76336093-2857-4494-9265-73E665B3CB15}" destId="{6F9716ED-9F1B-469A-9A81-D10B498F2F83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B4A52B72-CE42-46C2-AD73-180A55A64974}" type="doc">
      <dgm:prSet loTypeId="urn:microsoft.com/office/officeart/2011/layout/TabList" loCatId="list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09078E4-CCAB-49D3-825D-8A54020E12EF}">
      <dgm:prSet phldrT="[Text]" custT="1"/>
      <dgm:spPr/>
      <dgm:t>
        <a:bodyPr/>
        <a:lstStyle/>
        <a:p>
          <a:r>
            <a:rPr lang="en-US" sz="1600" b="1" dirty="0"/>
            <a:t>Proven to Improve Engagement</a:t>
          </a:r>
        </a:p>
      </dgm:t>
    </dgm:pt>
    <dgm:pt modelId="{BC5BEFAB-8207-4768-A7C5-2271746F975D}" type="parTrans" cxnId="{71CCFF00-A5D7-4006-9CD8-3CD0B539C030}">
      <dgm:prSet/>
      <dgm:spPr/>
      <dgm:t>
        <a:bodyPr/>
        <a:lstStyle/>
        <a:p>
          <a:endParaRPr lang="en-US"/>
        </a:p>
      </dgm:t>
    </dgm:pt>
    <dgm:pt modelId="{EECE202E-CFE2-4D74-ADAE-333BFD2394FC}" type="sibTrans" cxnId="{71CCFF00-A5D7-4006-9CD8-3CD0B539C030}">
      <dgm:prSet/>
      <dgm:spPr/>
      <dgm:t>
        <a:bodyPr/>
        <a:lstStyle/>
        <a:p>
          <a:endParaRPr lang="en-US"/>
        </a:p>
      </dgm:t>
    </dgm:pt>
    <dgm:pt modelId="{DE4B3567-6B58-4D2A-AE70-FDC886834B3F}">
      <dgm:prSet phldrT="[Text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400" dirty="0"/>
            <a:t>Recovery housing</a:t>
          </a:r>
        </a:p>
      </dgm:t>
    </dgm:pt>
    <dgm:pt modelId="{FAB4B12D-26A0-4035-903B-9A448EF88875}" type="parTrans" cxnId="{6FD65BF5-9AA8-47DC-BBE6-FFE3F63BB6D9}">
      <dgm:prSet/>
      <dgm:spPr/>
      <dgm:t>
        <a:bodyPr/>
        <a:lstStyle/>
        <a:p>
          <a:endParaRPr lang="en-US"/>
        </a:p>
      </dgm:t>
    </dgm:pt>
    <dgm:pt modelId="{6BD99341-C39E-4A2C-B397-19A7D318AF47}" type="sibTrans" cxnId="{6FD65BF5-9AA8-47DC-BBE6-FFE3F63BB6D9}">
      <dgm:prSet/>
      <dgm:spPr/>
      <dgm:t>
        <a:bodyPr/>
        <a:lstStyle/>
        <a:p>
          <a:endParaRPr lang="en-US"/>
        </a:p>
      </dgm:t>
    </dgm:pt>
    <dgm:pt modelId="{B5CB9269-BA70-453B-ADC7-53A476635304}">
      <dgm:prSet phldrT="[Text]" custT="1"/>
      <dgm:spPr/>
      <dgm:t>
        <a:bodyPr/>
        <a:lstStyle/>
        <a:p>
          <a:r>
            <a:rPr lang="en-US" sz="1200" b="1" dirty="0"/>
            <a:t>Evidence shows reductions in substance use among those with PSWs.</a:t>
          </a:r>
        </a:p>
      </dgm:t>
    </dgm:pt>
    <dgm:pt modelId="{90333938-67C6-46D0-89E5-5BA67AD6A799}" type="parTrans" cxnId="{64A96D74-C995-4106-9A7D-A3B97B62B640}">
      <dgm:prSet/>
      <dgm:spPr/>
      <dgm:t>
        <a:bodyPr/>
        <a:lstStyle/>
        <a:p>
          <a:endParaRPr lang="en-US"/>
        </a:p>
      </dgm:t>
    </dgm:pt>
    <dgm:pt modelId="{91857C07-BDBA-4717-9EA5-7581DA7BE604}" type="sibTrans" cxnId="{64A96D74-C995-4106-9A7D-A3B97B62B640}">
      <dgm:prSet/>
      <dgm:spPr/>
      <dgm:t>
        <a:bodyPr/>
        <a:lstStyle/>
        <a:p>
          <a:endParaRPr lang="en-US"/>
        </a:p>
      </dgm:t>
    </dgm:pt>
    <dgm:pt modelId="{29639124-C20E-4167-94E9-077E5786B858}">
      <dgm:prSet phldrT="[Text]" custT="1"/>
      <dgm:spPr/>
      <dgm:t>
        <a:bodyPr/>
        <a:lstStyle/>
        <a:p>
          <a:r>
            <a:rPr lang="en-US" sz="1400" dirty="0"/>
            <a:t>While outcomes vary by setting, PSWs have been shown to:</a:t>
          </a:r>
        </a:p>
      </dgm:t>
    </dgm:pt>
    <dgm:pt modelId="{58B39CA4-49A0-4A2D-BCCC-5181503F421B}" type="parTrans" cxnId="{62CD1AED-E467-4454-8BC8-AF0E5CE86D97}">
      <dgm:prSet/>
      <dgm:spPr/>
      <dgm:t>
        <a:bodyPr/>
        <a:lstStyle/>
        <a:p>
          <a:endParaRPr lang="en-US"/>
        </a:p>
      </dgm:t>
    </dgm:pt>
    <dgm:pt modelId="{6BA40B69-F5DA-4A3D-89F2-76D0DF621A58}" type="sibTrans" cxnId="{62CD1AED-E467-4454-8BC8-AF0E5CE86D97}">
      <dgm:prSet/>
      <dgm:spPr/>
      <dgm:t>
        <a:bodyPr/>
        <a:lstStyle/>
        <a:p>
          <a:endParaRPr lang="en-US"/>
        </a:p>
      </dgm:t>
    </dgm:pt>
    <dgm:pt modelId="{7B7F20A6-455C-436C-A199-7B853C87B2CF}">
      <dgm:prSet phldrT="[Text]" custT="1"/>
      <dgm:spPr/>
      <dgm:t>
        <a:bodyPr/>
        <a:lstStyle/>
        <a:p>
          <a:r>
            <a:rPr lang="en-US" sz="1600" b="1" dirty="0"/>
            <a:t>The Human Factor: </a:t>
          </a:r>
        </a:p>
        <a:p>
          <a:r>
            <a:rPr lang="en-US" sz="1200" b="1" dirty="0"/>
            <a:t>Trust, Connection, Hope</a:t>
          </a:r>
        </a:p>
      </dgm:t>
    </dgm:pt>
    <dgm:pt modelId="{0AC1EF28-2A3E-472B-8CB5-C0BC81BA5EB6}" type="parTrans" cxnId="{70EC8753-03BF-4A2E-9443-818245A603E5}">
      <dgm:prSet/>
      <dgm:spPr/>
      <dgm:t>
        <a:bodyPr/>
        <a:lstStyle/>
        <a:p>
          <a:endParaRPr lang="en-US"/>
        </a:p>
      </dgm:t>
    </dgm:pt>
    <dgm:pt modelId="{FDC3510D-933F-4E51-87C6-A157133DA3D3}" type="sibTrans" cxnId="{70EC8753-03BF-4A2E-9443-818245A603E5}">
      <dgm:prSet/>
      <dgm:spPr/>
      <dgm:t>
        <a:bodyPr/>
        <a:lstStyle/>
        <a:p>
          <a:endParaRPr lang="en-US"/>
        </a:p>
      </dgm:t>
    </dgm:pt>
    <dgm:pt modelId="{6AD6A84A-BEED-4DCB-8968-FF5B9F4E0D99}">
      <dgm:prSet phldrT="[Text]" custT="1"/>
      <dgm:spPr/>
      <dgm:t>
        <a:bodyPr/>
        <a:lstStyle/>
        <a:p>
          <a:r>
            <a:rPr lang="en-US" sz="1200" b="1" dirty="0"/>
            <a:t>The true power of peer support lies in connection.</a:t>
          </a:r>
        </a:p>
      </dgm:t>
    </dgm:pt>
    <dgm:pt modelId="{097BE158-DF4A-476D-AD3F-D5EB7B4DB740}" type="parTrans" cxnId="{AE2DF833-4A56-4A4E-B83D-501AC5BC0C03}">
      <dgm:prSet/>
      <dgm:spPr/>
      <dgm:t>
        <a:bodyPr/>
        <a:lstStyle/>
        <a:p>
          <a:endParaRPr lang="en-US"/>
        </a:p>
      </dgm:t>
    </dgm:pt>
    <dgm:pt modelId="{F7C281EE-1E8A-4F6F-827C-4EEE73986838}" type="sibTrans" cxnId="{AE2DF833-4A56-4A4E-B83D-501AC5BC0C03}">
      <dgm:prSet/>
      <dgm:spPr/>
      <dgm:t>
        <a:bodyPr/>
        <a:lstStyle/>
        <a:p>
          <a:endParaRPr lang="en-US"/>
        </a:p>
      </dgm:t>
    </dgm:pt>
    <dgm:pt modelId="{E9638590-433D-4848-9436-D29A24792019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400" dirty="0"/>
            <a:t>Emergency departments</a:t>
          </a:r>
        </a:p>
      </dgm:t>
    </dgm:pt>
    <dgm:pt modelId="{C4EE40DF-FEF7-4F88-8E62-A998AC71DC79}" type="parTrans" cxnId="{5158D6AE-94AD-4D55-9497-2795EFB98C17}">
      <dgm:prSet/>
      <dgm:spPr/>
      <dgm:t>
        <a:bodyPr/>
        <a:lstStyle/>
        <a:p>
          <a:endParaRPr lang="en-US"/>
        </a:p>
      </dgm:t>
    </dgm:pt>
    <dgm:pt modelId="{404115A9-9C48-4C16-834C-3077FA6C39D3}" type="sibTrans" cxnId="{5158D6AE-94AD-4D55-9497-2795EFB98C17}">
      <dgm:prSet/>
      <dgm:spPr/>
      <dgm:t>
        <a:bodyPr/>
        <a:lstStyle/>
        <a:p>
          <a:endParaRPr lang="en-US"/>
        </a:p>
      </dgm:t>
    </dgm:pt>
    <dgm:pt modelId="{5CE76A33-1F71-435A-9905-171DB92552A0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400" dirty="0"/>
            <a:t>Community programs</a:t>
          </a:r>
        </a:p>
      </dgm:t>
    </dgm:pt>
    <dgm:pt modelId="{9B65FB70-6F1B-459A-B044-FD05D6841469}" type="parTrans" cxnId="{D03C7FA9-EA8B-4ECA-8ED1-3D03FEAB13F3}">
      <dgm:prSet/>
      <dgm:spPr/>
      <dgm:t>
        <a:bodyPr/>
        <a:lstStyle/>
        <a:p>
          <a:endParaRPr lang="en-US"/>
        </a:p>
      </dgm:t>
    </dgm:pt>
    <dgm:pt modelId="{6C93F592-FBCE-4BAB-A4B2-55515F48068C}" type="sibTrans" cxnId="{D03C7FA9-EA8B-4ECA-8ED1-3D03FEAB13F3}">
      <dgm:prSet/>
      <dgm:spPr/>
      <dgm:t>
        <a:bodyPr/>
        <a:lstStyle/>
        <a:p>
          <a:endParaRPr lang="en-US"/>
        </a:p>
      </dgm:t>
    </dgm:pt>
    <dgm:pt modelId="{055CB4C5-926E-4E66-BD04-7D073F02BD41}">
      <dgm:prSet phldrT="[Text]" custT="1"/>
      <dgm:spPr/>
      <dgm:t>
        <a:bodyPr/>
        <a:lstStyle/>
        <a:p>
          <a:r>
            <a:rPr lang="en-US" sz="1400" dirty="0"/>
            <a:t>People with lived experience bring unmatched authenticity that:</a:t>
          </a:r>
        </a:p>
      </dgm:t>
    </dgm:pt>
    <dgm:pt modelId="{51BEA688-26C0-4E5B-9FB5-7E65CA7B1A32}" type="parTrans" cxnId="{549BF077-3F7E-4E25-A7F4-8395F66951C1}">
      <dgm:prSet/>
      <dgm:spPr/>
      <dgm:t>
        <a:bodyPr/>
        <a:lstStyle/>
        <a:p>
          <a:endParaRPr lang="en-US"/>
        </a:p>
      </dgm:t>
    </dgm:pt>
    <dgm:pt modelId="{36DD30FC-5E03-4412-9C97-0317D1C13649}" type="sibTrans" cxnId="{549BF077-3F7E-4E25-A7F4-8395F66951C1}">
      <dgm:prSet/>
      <dgm:spPr/>
      <dgm:t>
        <a:bodyPr/>
        <a:lstStyle/>
        <a:p>
          <a:endParaRPr lang="en-US"/>
        </a:p>
      </dgm:t>
    </dgm:pt>
    <dgm:pt modelId="{3034BAD9-1BD1-487A-ABF9-BC81821CDC4B}">
      <dgm:prSet phldrT="[Text]" custT="1"/>
      <dgm:spPr/>
      <dgm:t>
        <a:bodyPr/>
        <a:lstStyle/>
        <a:p>
          <a:pPr>
            <a:buNone/>
          </a:pPr>
          <a:r>
            <a:rPr lang="en-US" sz="1200" b="1" dirty="0"/>
            <a:t>Peer Support Workers consistently improved treatment initiation and engagement.</a:t>
          </a:r>
          <a:endParaRPr lang="en-US" sz="1800" dirty="0"/>
        </a:p>
      </dgm:t>
    </dgm:pt>
    <dgm:pt modelId="{6A512932-A263-45E0-85F3-E7C4B513D4C5}" type="parTrans" cxnId="{C8DF53A8-F7AF-438F-B420-0AE0698954C4}">
      <dgm:prSet/>
      <dgm:spPr/>
      <dgm:t>
        <a:bodyPr/>
        <a:lstStyle/>
        <a:p>
          <a:endParaRPr lang="en-US"/>
        </a:p>
      </dgm:t>
    </dgm:pt>
    <dgm:pt modelId="{FA28D89A-4130-43E4-B5FC-E8150FE488DE}" type="sibTrans" cxnId="{C8DF53A8-F7AF-438F-B420-0AE0698954C4}">
      <dgm:prSet/>
      <dgm:spPr/>
      <dgm:t>
        <a:bodyPr/>
        <a:lstStyle/>
        <a:p>
          <a:endParaRPr lang="en-US"/>
        </a:p>
      </dgm:t>
    </dgm:pt>
    <dgm:pt modelId="{F7F434D9-EC31-412D-B627-DE49E1B547D8}">
      <dgm:prSet phldrT="[Text]" custT="1"/>
      <dgm:spPr/>
      <dgm:t>
        <a:bodyPr/>
        <a:lstStyle/>
        <a:p>
          <a:r>
            <a:rPr lang="en-US" sz="1600" b="1" dirty="0"/>
            <a:t>Promising Outcomes in Reducing Use</a:t>
          </a:r>
        </a:p>
      </dgm:t>
    </dgm:pt>
    <dgm:pt modelId="{2785965B-3F26-428E-B26D-AF4FCB5A94C6}" type="sibTrans" cxnId="{14C38D91-1007-4465-98B2-84DE455D3A23}">
      <dgm:prSet/>
      <dgm:spPr/>
      <dgm:t>
        <a:bodyPr/>
        <a:lstStyle/>
        <a:p>
          <a:endParaRPr lang="en-US"/>
        </a:p>
      </dgm:t>
    </dgm:pt>
    <dgm:pt modelId="{0FF2B00D-9254-4A25-B5EE-40340E941133}" type="parTrans" cxnId="{14C38D91-1007-4465-98B2-84DE455D3A23}">
      <dgm:prSet/>
      <dgm:spPr/>
      <dgm:t>
        <a:bodyPr/>
        <a:lstStyle/>
        <a:p>
          <a:endParaRPr lang="en-US"/>
        </a:p>
      </dgm:t>
    </dgm:pt>
    <dgm:pt modelId="{51DC46DA-C153-4D40-9973-B99882D3D0DC}">
      <dgm:prSet phldrT="[Text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400" dirty="0"/>
            <a:t>In settings such as:</a:t>
          </a:r>
        </a:p>
      </dgm:t>
    </dgm:pt>
    <dgm:pt modelId="{194042B8-1675-423C-B2FB-4A19C97E15B1}" type="parTrans" cxnId="{FBE53408-A310-405E-B69D-B9B9F227C909}">
      <dgm:prSet/>
      <dgm:spPr/>
      <dgm:t>
        <a:bodyPr/>
        <a:lstStyle/>
        <a:p>
          <a:endParaRPr lang="en-US"/>
        </a:p>
      </dgm:t>
    </dgm:pt>
    <dgm:pt modelId="{9BA22B78-5065-4E2A-84F0-6F9271745D70}" type="sibTrans" cxnId="{FBE53408-A310-405E-B69D-B9B9F227C909}">
      <dgm:prSet/>
      <dgm:spPr/>
      <dgm:t>
        <a:bodyPr/>
        <a:lstStyle/>
        <a:p>
          <a:endParaRPr lang="en-US"/>
        </a:p>
      </dgm:t>
    </dgm:pt>
    <dgm:pt modelId="{ACBBA3C5-05C2-4483-AF01-FA83C106576E}">
      <dgm:prSet phldrT="[Text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400" dirty="0"/>
            <a:t>Reduce overdose recurrence
Support sustained recovery
Increase treatment retention in MAT programs</a:t>
          </a:r>
        </a:p>
      </dgm:t>
    </dgm:pt>
    <dgm:pt modelId="{CE5BD32D-D548-49CA-A8D4-4F7BEC7214FA}" type="parTrans" cxnId="{E771D039-0ECE-4EEC-9475-8F50B2922C7A}">
      <dgm:prSet/>
      <dgm:spPr/>
      <dgm:t>
        <a:bodyPr/>
        <a:lstStyle/>
        <a:p>
          <a:endParaRPr lang="en-US"/>
        </a:p>
      </dgm:t>
    </dgm:pt>
    <dgm:pt modelId="{B222596E-FEBB-409F-8E0C-E7512FC30148}" type="sibTrans" cxnId="{E771D039-0ECE-4EEC-9475-8F50B2922C7A}">
      <dgm:prSet/>
      <dgm:spPr/>
      <dgm:t>
        <a:bodyPr/>
        <a:lstStyle/>
        <a:p>
          <a:endParaRPr lang="en-US"/>
        </a:p>
      </dgm:t>
    </dgm:pt>
    <dgm:pt modelId="{04DE698A-30FC-40BA-BF90-1DECF3B863D8}">
      <dgm:prSet phldrT="[Text]" custT="1"/>
      <dgm:spPr/>
      <dgm:t>
        <a:bodyPr/>
        <a:lstStyle/>
        <a:p>
          <a:r>
            <a:rPr lang="en-US" sz="1400" dirty="0"/>
            <a:t>Breaks down stigma
Builds trust in marginalized communities
Promotes long-term recovery through mutual understanding</a:t>
          </a:r>
        </a:p>
      </dgm:t>
    </dgm:pt>
    <dgm:pt modelId="{15554BFD-40F0-4B39-8431-962E1AFE2066}" type="parTrans" cxnId="{4FB5EDED-F75C-4CDE-819C-84DAD90D67C5}">
      <dgm:prSet/>
      <dgm:spPr/>
      <dgm:t>
        <a:bodyPr/>
        <a:lstStyle/>
        <a:p>
          <a:endParaRPr lang="en-US"/>
        </a:p>
      </dgm:t>
    </dgm:pt>
    <dgm:pt modelId="{663B7B93-F94B-41A0-8C1F-29A0FE192ECA}" type="sibTrans" cxnId="{4FB5EDED-F75C-4CDE-819C-84DAD90D67C5}">
      <dgm:prSet/>
      <dgm:spPr/>
      <dgm:t>
        <a:bodyPr/>
        <a:lstStyle/>
        <a:p>
          <a:endParaRPr lang="en-US"/>
        </a:p>
      </dgm:t>
    </dgm:pt>
    <dgm:pt modelId="{3AA521CC-4272-48C2-8097-AA45E462CB28}" type="pres">
      <dgm:prSet presAssocID="{B4A52B72-CE42-46C2-AD73-180A55A64974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</dgm:pt>
    <dgm:pt modelId="{A714239B-BCE8-4E61-8E11-E007FB6048FA}" type="pres">
      <dgm:prSet presAssocID="{F09078E4-CCAB-49D3-825D-8A54020E12EF}" presName="composite" presStyleCnt="0"/>
      <dgm:spPr/>
    </dgm:pt>
    <dgm:pt modelId="{20A49083-9B48-4827-9DD3-FB5332A95A60}" type="pres">
      <dgm:prSet presAssocID="{F09078E4-CCAB-49D3-825D-8A54020E12EF}" presName="FirstChild" presStyleLbl="revTx" presStyleIdx="0" presStyleCnt="6">
        <dgm:presLayoutVars>
          <dgm:chMax val="0"/>
          <dgm:chPref val="0"/>
          <dgm:bulletEnabled val="1"/>
        </dgm:presLayoutVars>
      </dgm:prSet>
      <dgm:spPr/>
    </dgm:pt>
    <dgm:pt modelId="{7F818F56-C2A7-4B63-AAF3-E990B173539E}" type="pres">
      <dgm:prSet presAssocID="{F09078E4-CCAB-49D3-825D-8A54020E12EF}" presName="Parent" presStyleLbl="alignNode1" presStyleIdx="0" presStyleCnt="3">
        <dgm:presLayoutVars>
          <dgm:chMax val="3"/>
          <dgm:chPref val="3"/>
          <dgm:bulletEnabled val="1"/>
        </dgm:presLayoutVars>
      </dgm:prSet>
      <dgm:spPr/>
    </dgm:pt>
    <dgm:pt modelId="{DADF3797-9E2F-423C-BC5D-A8E484194790}" type="pres">
      <dgm:prSet presAssocID="{F09078E4-CCAB-49D3-825D-8A54020E12EF}" presName="Accent" presStyleLbl="parChTrans1D1" presStyleIdx="0" presStyleCnt="3"/>
      <dgm:spPr/>
    </dgm:pt>
    <dgm:pt modelId="{C45B1BA7-592E-4F2A-976E-82A4461F845F}" type="pres">
      <dgm:prSet presAssocID="{F09078E4-CCAB-49D3-825D-8A54020E12EF}" presName="Child" presStyleLbl="revTx" presStyleIdx="1" presStyleCnt="6">
        <dgm:presLayoutVars>
          <dgm:chMax val="0"/>
          <dgm:chPref val="0"/>
          <dgm:bulletEnabled val="1"/>
        </dgm:presLayoutVars>
      </dgm:prSet>
      <dgm:spPr/>
    </dgm:pt>
    <dgm:pt modelId="{D123F342-8321-4ED7-BC78-1D5ACC120A23}" type="pres">
      <dgm:prSet presAssocID="{EECE202E-CFE2-4D74-ADAE-333BFD2394FC}" presName="sibTrans" presStyleCnt="0"/>
      <dgm:spPr/>
    </dgm:pt>
    <dgm:pt modelId="{DE8AE360-CB58-4D9F-9625-48E59D424387}" type="pres">
      <dgm:prSet presAssocID="{F7F434D9-EC31-412D-B627-DE49E1B547D8}" presName="composite" presStyleCnt="0"/>
      <dgm:spPr/>
    </dgm:pt>
    <dgm:pt modelId="{2174ED82-8E8C-4C9C-9BBF-1311F2AB7C6B}" type="pres">
      <dgm:prSet presAssocID="{F7F434D9-EC31-412D-B627-DE49E1B547D8}" presName="FirstChild" presStyleLbl="revTx" presStyleIdx="2" presStyleCnt="6">
        <dgm:presLayoutVars>
          <dgm:chMax val="0"/>
          <dgm:chPref val="0"/>
          <dgm:bulletEnabled val="1"/>
        </dgm:presLayoutVars>
      </dgm:prSet>
      <dgm:spPr/>
    </dgm:pt>
    <dgm:pt modelId="{2C05D4B6-9898-41B2-BCEB-78973F51A2D9}" type="pres">
      <dgm:prSet presAssocID="{F7F434D9-EC31-412D-B627-DE49E1B547D8}" presName="Parent" presStyleLbl="alignNode1" presStyleIdx="1" presStyleCnt="3">
        <dgm:presLayoutVars>
          <dgm:chMax val="3"/>
          <dgm:chPref val="3"/>
          <dgm:bulletEnabled val="1"/>
        </dgm:presLayoutVars>
      </dgm:prSet>
      <dgm:spPr/>
    </dgm:pt>
    <dgm:pt modelId="{91A6D5C6-9D1E-4890-8A84-7A3676E304A1}" type="pres">
      <dgm:prSet presAssocID="{F7F434D9-EC31-412D-B627-DE49E1B547D8}" presName="Accent" presStyleLbl="parChTrans1D1" presStyleIdx="1" presStyleCnt="3"/>
      <dgm:spPr/>
    </dgm:pt>
    <dgm:pt modelId="{3BE47C32-E80C-4D0A-8D7C-32B316AA5C01}" type="pres">
      <dgm:prSet presAssocID="{F7F434D9-EC31-412D-B627-DE49E1B547D8}" presName="Child" presStyleLbl="revTx" presStyleIdx="3" presStyleCnt="6">
        <dgm:presLayoutVars>
          <dgm:chMax val="0"/>
          <dgm:chPref val="0"/>
          <dgm:bulletEnabled val="1"/>
        </dgm:presLayoutVars>
      </dgm:prSet>
      <dgm:spPr/>
    </dgm:pt>
    <dgm:pt modelId="{F6CE296E-01FF-4F3B-867F-4530686BF434}" type="pres">
      <dgm:prSet presAssocID="{2785965B-3F26-428E-B26D-AF4FCB5A94C6}" presName="sibTrans" presStyleCnt="0"/>
      <dgm:spPr/>
    </dgm:pt>
    <dgm:pt modelId="{B2E1FBD5-A683-4E63-86D4-A8376916E529}" type="pres">
      <dgm:prSet presAssocID="{7B7F20A6-455C-436C-A199-7B853C87B2CF}" presName="composite" presStyleCnt="0"/>
      <dgm:spPr/>
    </dgm:pt>
    <dgm:pt modelId="{FF1C4A83-78D4-44DB-8045-6EF2E2C2DB32}" type="pres">
      <dgm:prSet presAssocID="{7B7F20A6-455C-436C-A199-7B853C87B2CF}" presName="FirstChild" presStyleLbl="revTx" presStyleIdx="4" presStyleCnt="6">
        <dgm:presLayoutVars>
          <dgm:chMax val="0"/>
          <dgm:chPref val="0"/>
          <dgm:bulletEnabled val="1"/>
        </dgm:presLayoutVars>
      </dgm:prSet>
      <dgm:spPr/>
    </dgm:pt>
    <dgm:pt modelId="{2374898A-B1F4-411D-A040-BFE86E35E55B}" type="pres">
      <dgm:prSet presAssocID="{7B7F20A6-455C-436C-A199-7B853C87B2CF}" presName="Parent" presStyleLbl="alignNode1" presStyleIdx="2" presStyleCnt="3">
        <dgm:presLayoutVars>
          <dgm:chMax val="3"/>
          <dgm:chPref val="3"/>
          <dgm:bulletEnabled val="1"/>
        </dgm:presLayoutVars>
      </dgm:prSet>
      <dgm:spPr/>
    </dgm:pt>
    <dgm:pt modelId="{32123211-768A-486C-809B-55B69EC80415}" type="pres">
      <dgm:prSet presAssocID="{7B7F20A6-455C-436C-A199-7B853C87B2CF}" presName="Accent" presStyleLbl="parChTrans1D1" presStyleIdx="2" presStyleCnt="3"/>
      <dgm:spPr/>
    </dgm:pt>
    <dgm:pt modelId="{132092F5-2420-4559-AF85-237468F436B1}" type="pres">
      <dgm:prSet presAssocID="{7B7F20A6-455C-436C-A199-7B853C87B2CF}" presName="Child" presStyleLbl="revTx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71CCFF00-A5D7-4006-9CD8-3CD0B539C030}" srcId="{B4A52B72-CE42-46C2-AD73-180A55A64974}" destId="{F09078E4-CCAB-49D3-825D-8A54020E12EF}" srcOrd="0" destOrd="0" parTransId="{BC5BEFAB-8207-4768-A7C5-2271746F975D}" sibTransId="{EECE202E-CFE2-4D74-ADAE-333BFD2394FC}"/>
    <dgm:cxn modelId="{FBE53408-A310-405E-B69D-B9B9F227C909}" srcId="{F09078E4-CCAB-49D3-825D-8A54020E12EF}" destId="{51DC46DA-C153-4D40-9973-B99882D3D0DC}" srcOrd="1" destOrd="0" parTransId="{194042B8-1675-423C-B2FB-4A19C97E15B1}" sibTransId="{9BA22B78-5065-4E2A-84F0-6F9271745D70}"/>
    <dgm:cxn modelId="{0549C10F-8C4C-475F-87AB-0B935459BFFA}" type="presOf" srcId="{29639124-C20E-4167-94E9-077E5786B858}" destId="{3BE47C32-E80C-4D0A-8D7C-32B316AA5C01}" srcOrd="0" destOrd="0" presId="urn:microsoft.com/office/officeart/2011/layout/TabList"/>
    <dgm:cxn modelId="{3562F010-138C-4A10-B371-B351C8236852}" type="presOf" srcId="{51DC46DA-C153-4D40-9973-B99882D3D0DC}" destId="{C45B1BA7-592E-4F2A-976E-82A4461F845F}" srcOrd="0" destOrd="0" presId="urn:microsoft.com/office/officeart/2011/layout/TabList"/>
    <dgm:cxn modelId="{BFD05C16-2EE7-476E-B69C-938C4755BADE}" type="presOf" srcId="{ACBBA3C5-05C2-4483-AF01-FA83C106576E}" destId="{3BE47C32-E80C-4D0A-8D7C-32B316AA5C01}" srcOrd="0" destOrd="1" presId="urn:microsoft.com/office/officeart/2011/layout/TabList"/>
    <dgm:cxn modelId="{1BADE421-CAB3-4D10-B298-6B017489584D}" type="presOf" srcId="{5CE76A33-1F71-435A-9905-171DB92552A0}" destId="{C45B1BA7-592E-4F2A-976E-82A4461F845F}" srcOrd="0" destOrd="3" presId="urn:microsoft.com/office/officeart/2011/layout/TabList"/>
    <dgm:cxn modelId="{E0E60B22-D6DF-4099-BF77-ED2996C3F360}" type="presOf" srcId="{DE4B3567-6B58-4D2A-AE70-FDC886834B3F}" destId="{C45B1BA7-592E-4F2A-976E-82A4461F845F}" srcOrd="0" destOrd="1" presId="urn:microsoft.com/office/officeart/2011/layout/TabList"/>
    <dgm:cxn modelId="{AE2DF833-4A56-4A4E-B83D-501AC5BC0C03}" srcId="{7B7F20A6-455C-436C-A199-7B853C87B2CF}" destId="{6AD6A84A-BEED-4DCB-8968-FF5B9F4E0D99}" srcOrd="0" destOrd="0" parTransId="{097BE158-DF4A-476D-AD3F-D5EB7B4DB740}" sibTransId="{F7C281EE-1E8A-4F6F-827C-4EEE73986838}"/>
    <dgm:cxn modelId="{E771D039-0ECE-4EEC-9475-8F50B2922C7A}" srcId="{29639124-C20E-4167-94E9-077E5786B858}" destId="{ACBBA3C5-05C2-4483-AF01-FA83C106576E}" srcOrd="0" destOrd="0" parTransId="{CE5BD32D-D548-49CA-A8D4-4F7BEC7214FA}" sibTransId="{B222596E-FEBB-409F-8E0C-E7512FC30148}"/>
    <dgm:cxn modelId="{677D755B-6C1D-4BB7-8711-8DCBB075E878}" type="presOf" srcId="{055CB4C5-926E-4E66-BD04-7D073F02BD41}" destId="{132092F5-2420-4559-AF85-237468F436B1}" srcOrd="0" destOrd="0" presId="urn:microsoft.com/office/officeart/2011/layout/TabList"/>
    <dgm:cxn modelId="{2A1EDF68-C3E1-4EB3-8D6F-CE377DED3194}" type="presOf" srcId="{B5CB9269-BA70-453B-ADC7-53A476635304}" destId="{2174ED82-8E8C-4C9C-9BBF-1311F2AB7C6B}" srcOrd="0" destOrd="0" presId="urn:microsoft.com/office/officeart/2011/layout/TabList"/>
    <dgm:cxn modelId="{A248914B-4143-4937-80E2-5249D4A8256E}" type="presOf" srcId="{B4A52B72-CE42-46C2-AD73-180A55A64974}" destId="{3AA521CC-4272-48C2-8097-AA45E462CB28}" srcOrd="0" destOrd="0" presId="urn:microsoft.com/office/officeart/2011/layout/TabList"/>
    <dgm:cxn modelId="{70EC8753-03BF-4A2E-9443-818245A603E5}" srcId="{B4A52B72-CE42-46C2-AD73-180A55A64974}" destId="{7B7F20A6-455C-436C-A199-7B853C87B2CF}" srcOrd="2" destOrd="0" parTransId="{0AC1EF28-2A3E-472B-8CB5-C0BC81BA5EB6}" sibTransId="{FDC3510D-933F-4E51-87C6-A157133DA3D3}"/>
    <dgm:cxn modelId="{64A96D74-C995-4106-9A7D-A3B97B62B640}" srcId="{F7F434D9-EC31-412D-B627-DE49E1B547D8}" destId="{B5CB9269-BA70-453B-ADC7-53A476635304}" srcOrd="0" destOrd="0" parTransId="{90333938-67C6-46D0-89E5-5BA67AD6A799}" sibTransId="{91857C07-BDBA-4717-9EA5-7581DA7BE604}"/>
    <dgm:cxn modelId="{549BF077-3F7E-4E25-A7F4-8395F66951C1}" srcId="{7B7F20A6-455C-436C-A199-7B853C87B2CF}" destId="{055CB4C5-926E-4E66-BD04-7D073F02BD41}" srcOrd="1" destOrd="0" parTransId="{51BEA688-26C0-4E5B-9FB5-7E65CA7B1A32}" sibTransId="{36DD30FC-5E03-4412-9C97-0317D1C13649}"/>
    <dgm:cxn modelId="{2B278D91-BDC0-480B-9287-D550CAF1A7B4}" type="presOf" srcId="{04DE698A-30FC-40BA-BF90-1DECF3B863D8}" destId="{132092F5-2420-4559-AF85-237468F436B1}" srcOrd="0" destOrd="1" presId="urn:microsoft.com/office/officeart/2011/layout/TabList"/>
    <dgm:cxn modelId="{14C38D91-1007-4465-98B2-84DE455D3A23}" srcId="{B4A52B72-CE42-46C2-AD73-180A55A64974}" destId="{F7F434D9-EC31-412D-B627-DE49E1B547D8}" srcOrd="1" destOrd="0" parTransId="{0FF2B00D-9254-4A25-B5EE-40340E941133}" sibTransId="{2785965B-3F26-428E-B26D-AF4FCB5A94C6}"/>
    <dgm:cxn modelId="{B4CB9897-209F-4297-AC08-439D3A1B404A}" type="presOf" srcId="{F7F434D9-EC31-412D-B627-DE49E1B547D8}" destId="{2C05D4B6-9898-41B2-BCEB-78973F51A2D9}" srcOrd="0" destOrd="0" presId="urn:microsoft.com/office/officeart/2011/layout/TabList"/>
    <dgm:cxn modelId="{948FC39A-FBD9-479D-9ACB-5FAF5315C1C4}" type="presOf" srcId="{E9638590-433D-4848-9436-D29A24792019}" destId="{C45B1BA7-592E-4F2A-976E-82A4461F845F}" srcOrd="0" destOrd="2" presId="urn:microsoft.com/office/officeart/2011/layout/TabList"/>
    <dgm:cxn modelId="{C8DF53A8-F7AF-438F-B420-0AE0698954C4}" srcId="{F09078E4-CCAB-49D3-825D-8A54020E12EF}" destId="{3034BAD9-1BD1-487A-ABF9-BC81821CDC4B}" srcOrd="0" destOrd="0" parTransId="{6A512932-A263-45E0-85F3-E7C4B513D4C5}" sibTransId="{FA28D89A-4130-43E4-B5FC-E8150FE488DE}"/>
    <dgm:cxn modelId="{D03C7FA9-EA8B-4ECA-8ED1-3D03FEAB13F3}" srcId="{51DC46DA-C153-4D40-9973-B99882D3D0DC}" destId="{5CE76A33-1F71-435A-9905-171DB92552A0}" srcOrd="2" destOrd="0" parTransId="{9B65FB70-6F1B-459A-B044-FD05D6841469}" sibTransId="{6C93F592-FBCE-4BAB-A4B2-55515F48068C}"/>
    <dgm:cxn modelId="{5158D6AE-94AD-4D55-9497-2795EFB98C17}" srcId="{51DC46DA-C153-4D40-9973-B99882D3D0DC}" destId="{E9638590-433D-4848-9436-D29A24792019}" srcOrd="1" destOrd="0" parTransId="{C4EE40DF-FEF7-4F88-8E62-A998AC71DC79}" sibTransId="{404115A9-9C48-4C16-834C-3077FA6C39D3}"/>
    <dgm:cxn modelId="{00A596D2-DF29-4146-BD98-C95EBB71FBA3}" type="presOf" srcId="{F09078E4-CCAB-49D3-825D-8A54020E12EF}" destId="{7F818F56-C2A7-4B63-AAF3-E990B173539E}" srcOrd="0" destOrd="0" presId="urn:microsoft.com/office/officeart/2011/layout/TabList"/>
    <dgm:cxn modelId="{B21B48E8-501F-48B0-963E-03B02D474D81}" type="presOf" srcId="{6AD6A84A-BEED-4DCB-8968-FF5B9F4E0D99}" destId="{FF1C4A83-78D4-44DB-8045-6EF2E2C2DB32}" srcOrd="0" destOrd="0" presId="urn:microsoft.com/office/officeart/2011/layout/TabList"/>
    <dgm:cxn modelId="{C9AC9FEB-BEE0-4910-A413-8D37A5C6E5EB}" type="presOf" srcId="{7B7F20A6-455C-436C-A199-7B853C87B2CF}" destId="{2374898A-B1F4-411D-A040-BFE86E35E55B}" srcOrd="0" destOrd="0" presId="urn:microsoft.com/office/officeart/2011/layout/TabList"/>
    <dgm:cxn modelId="{62CD1AED-E467-4454-8BC8-AF0E5CE86D97}" srcId="{F7F434D9-EC31-412D-B627-DE49E1B547D8}" destId="{29639124-C20E-4167-94E9-077E5786B858}" srcOrd="1" destOrd="0" parTransId="{58B39CA4-49A0-4A2D-BCCC-5181503F421B}" sibTransId="{6BA40B69-F5DA-4A3D-89F2-76D0DF621A58}"/>
    <dgm:cxn modelId="{4FB5EDED-F75C-4CDE-819C-84DAD90D67C5}" srcId="{055CB4C5-926E-4E66-BD04-7D073F02BD41}" destId="{04DE698A-30FC-40BA-BF90-1DECF3B863D8}" srcOrd="0" destOrd="0" parTransId="{15554BFD-40F0-4B39-8431-962E1AFE2066}" sibTransId="{663B7B93-F94B-41A0-8C1F-29A0FE192ECA}"/>
    <dgm:cxn modelId="{6FD65BF5-9AA8-47DC-BBE6-FFE3F63BB6D9}" srcId="{51DC46DA-C153-4D40-9973-B99882D3D0DC}" destId="{DE4B3567-6B58-4D2A-AE70-FDC886834B3F}" srcOrd="0" destOrd="0" parTransId="{FAB4B12D-26A0-4035-903B-9A448EF88875}" sibTransId="{6BD99341-C39E-4A2C-B397-19A7D318AF47}"/>
    <dgm:cxn modelId="{FD72C7F7-BECB-41B2-ACBA-25176E213DED}" type="presOf" srcId="{3034BAD9-1BD1-487A-ABF9-BC81821CDC4B}" destId="{20A49083-9B48-4827-9DD3-FB5332A95A60}" srcOrd="0" destOrd="0" presId="urn:microsoft.com/office/officeart/2011/layout/TabList"/>
    <dgm:cxn modelId="{ADD637F0-1E30-4BA6-BFA7-535F4C97C043}" type="presParOf" srcId="{3AA521CC-4272-48C2-8097-AA45E462CB28}" destId="{A714239B-BCE8-4E61-8E11-E007FB6048FA}" srcOrd="0" destOrd="0" presId="urn:microsoft.com/office/officeart/2011/layout/TabList"/>
    <dgm:cxn modelId="{E668FC82-7A69-4E93-92F4-3240DEC75936}" type="presParOf" srcId="{A714239B-BCE8-4E61-8E11-E007FB6048FA}" destId="{20A49083-9B48-4827-9DD3-FB5332A95A60}" srcOrd="0" destOrd="0" presId="urn:microsoft.com/office/officeart/2011/layout/TabList"/>
    <dgm:cxn modelId="{33ECB0D1-0FA2-4B4D-A0B1-9ED4F23E3768}" type="presParOf" srcId="{A714239B-BCE8-4E61-8E11-E007FB6048FA}" destId="{7F818F56-C2A7-4B63-AAF3-E990B173539E}" srcOrd="1" destOrd="0" presId="urn:microsoft.com/office/officeart/2011/layout/TabList"/>
    <dgm:cxn modelId="{B99691B5-9719-47E3-B576-D193BA555797}" type="presParOf" srcId="{A714239B-BCE8-4E61-8E11-E007FB6048FA}" destId="{DADF3797-9E2F-423C-BC5D-A8E484194790}" srcOrd="2" destOrd="0" presId="urn:microsoft.com/office/officeart/2011/layout/TabList"/>
    <dgm:cxn modelId="{F81BE2DF-C52D-44C7-8564-84F481AA8BD9}" type="presParOf" srcId="{3AA521CC-4272-48C2-8097-AA45E462CB28}" destId="{C45B1BA7-592E-4F2A-976E-82A4461F845F}" srcOrd="1" destOrd="0" presId="urn:microsoft.com/office/officeart/2011/layout/TabList"/>
    <dgm:cxn modelId="{371F358E-9B75-4E27-9B84-A4A35ADFCE67}" type="presParOf" srcId="{3AA521CC-4272-48C2-8097-AA45E462CB28}" destId="{D123F342-8321-4ED7-BC78-1D5ACC120A23}" srcOrd="2" destOrd="0" presId="urn:microsoft.com/office/officeart/2011/layout/TabList"/>
    <dgm:cxn modelId="{AEA5926F-8BE8-40B4-98C1-3E830C1C22A4}" type="presParOf" srcId="{3AA521CC-4272-48C2-8097-AA45E462CB28}" destId="{DE8AE360-CB58-4D9F-9625-48E59D424387}" srcOrd="3" destOrd="0" presId="urn:microsoft.com/office/officeart/2011/layout/TabList"/>
    <dgm:cxn modelId="{90754B68-6BA6-4B27-8C3F-BD25EDEA9704}" type="presParOf" srcId="{DE8AE360-CB58-4D9F-9625-48E59D424387}" destId="{2174ED82-8E8C-4C9C-9BBF-1311F2AB7C6B}" srcOrd="0" destOrd="0" presId="urn:microsoft.com/office/officeart/2011/layout/TabList"/>
    <dgm:cxn modelId="{BF5221F9-04DA-4A44-A72B-0AFA2FE32B5B}" type="presParOf" srcId="{DE8AE360-CB58-4D9F-9625-48E59D424387}" destId="{2C05D4B6-9898-41B2-BCEB-78973F51A2D9}" srcOrd="1" destOrd="0" presId="urn:microsoft.com/office/officeart/2011/layout/TabList"/>
    <dgm:cxn modelId="{8D8BF11F-6129-41D0-AD2B-D841A5D47EB0}" type="presParOf" srcId="{DE8AE360-CB58-4D9F-9625-48E59D424387}" destId="{91A6D5C6-9D1E-4890-8A84-7A3676E304A1}" srcOrd="2" destOrd="0" presId="urn:microsoft.com/office/officeart/2011/layout/TabList"/>
    <dgm:cxn modelId="{1062A39A-166C-4D28-B2D1-D08EB97A84E8}" type="presParOf" srcId="{3AA521CC-4272-48C2-8097-AA45E462CB28}" destId="{3BE47C32-E80C-4D0A-8D7C-32B316AA5C01}" srcOrd="4" destOrd="0" presId="urn:microsoft.com/office/officeart/2011/layout/TabList"/>
    <dgm:cxn modelId="{87F6C079-09E4-434E-94B2-8FE1D3FBDE4A}" type="presParOf" srcId="{3AA521CC-4272-48C2-8097-AA45E462CB28}" destId="{F6CE296E-01FF-4F3B-867F-4530686BF434}" srcOrd="5" destOrd="0" presId="urn:microsoft.com/office/officeart/2011/layout/TabList"/>
    <dgm:cxn modelId="{1CBAE895-84E1-4811-AF17-55AD533336FF}" type="presParOf" srcId="{3AA521CC-4272-48C2-8097-AA45E462CB28}" destId="{B2E1FBD5-A683-4E63-86D4-A8376916E529}" srcOrd="6" destOrd="0" presId="urn:microsoft.com/office/officeart/2011/layout/TabList"/>
    <dgm:cxn modelId="{45037A71-6EAD-4477-9B72-6B0119B6669A}" type="presParOf" srcId="{B2E1FBD5-A683-4E63-86D4-A8376916E529}" destId="{FF1C4A83-78D4-44DB-8045-6EF2E2C2DB32}" srcOrd="0" destOrd="0" presId="urn:microsoft.com/office/officeart/2011/layout/TabList"/>
    <dgm:cxn modelId="{3F3CD2BE-344D-47CE-AE6F-42174C0F8B45}" type="presParOf" srcId="{B2E1FBD5-A683-4E63-86D4-A8376916E529}" destId="{2374898A-B1F4-411D-A040-BFE86E35E55B}" srcOrd="1" destOrd="0" presId="urn:microsoft.com/office/officeart/2011/layout/TabList"/>
    <dgm:cxn modelId="{B2688CD9-2E0C-4D03-8D2D-C24B500EC91D}" type="presParOf" srcId="{B2E1FBD5-A683-4E63-86D4-A8376916E529}" destId="{32123211-768A-486C-809B-55B69EC80415}" srcOrd="2" destOrd="0" presId="urn:microsoft.com/office/officeart/2011/layout/TabList"/>
    <dgm:cxn modelId="{40A3FA88-6157-4353-8B5F-5CB4C2C0CEEC}" type="presParOf" srcId="{3AA521CC-4272-48C2-8097-AA45E462CB28}" destId="{132092F5-2420-4559-AF85-237468F436B1}" srcOrd="7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43A4C47E-085A-49C4-8E6B-0A4E663B4539}" type="doc">
      <dgm:prSet loTypeId="urn:microsoft.com/office/officeart/2005/8/layout/bList2" loCatId="list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BEAF472C-6533-43D6-9636-22B6CB96284C}">
      <dgm:prSet custT="1"/>
      <dgm:spPr/>
      <dgm:t>
        <a:bodyPr/>
        <a:lstStyle/>
        <a:p>
          <a:r>
            <a:rPr lang="en-US" sz="1800" b="1" dirty="0"/>
            <a:t>Support Harm Reduction Strategies</a:t>
          </a:r>
        </a:p>
      </dgm:t>
    </dgm:pt>
    <dgm:pt modelId="{9F9676BA-1A5A-4307-A290-DEF009B24FC0}" type="parTrans" cxnId="{189F9146-9A08-459D-A19F-173934F7509E}">
      <dgm:prSet/>
      <dgm:spPr/>
      <dgm:t>
        <a:bodyPr/>
        <a:lstStyle/>
        <a:p>
          <a:endParaRPr lang="en-US"/>
        </a:p>
      </dgm:t>
    </dgm:pt>
    <dgm:pt modelId="{E00EB90F-E524-4CF0-A74E-AD92E97DF398}" type="sibTrans" cxnId="{189F9146-9A08-459D-A19F-173934F7509E}">
      <dgm:prSet/>
      <dgm:spPr/>
      <dgm:t>
        <a:bodyPr/>
        <a:lstStyle/>
        <a:p>
          <a:endParaRPr lang="en-US"/>
        </a:p>
      </dgm:t>
    </dgm:pt>
    <dgm:pt modelId="{89D92CD4-EEC8-49E5-A90A-980E16DD5337}">
      <dgm:prSet custT="1"/>
      <dgm:spPr/>
      <dgm:t>
        <a:bodyPr/>
        <a:lstStyle/>
        <a:p>
          <a:r>
            <a:rPr lang="en-US" sz="1400" dirty="0"/>
            <a:t>Offer education on safer drinking practices and abstinence days</a:t>
          </a:r>
        </a:p>
      </dgm:t>
    </dgm:pt>
    <dgm:pt modelId="{12E6AAB8-1105-41EE-A9A6-7FD0D7A171EA}" type="parTrans" cxnId="{CC906F67-9C3F-48CF-9DDE-F80F016E81BD}">
      <dgm:prSet/>
      <dgm:spPr/>
      <dgm:t>
        <a:bodyPr/>
        <a:lstStyle/>
        <a:p>
          <a:endParaRPr lang="en-US"/>
        </a:p>
      </dgm:t>
    </dgm:pt>
    <dgm:pt modelId="{661053CE-4EFD-4E1F-9503-3F2DB126B871}" type="sibTrans" cxnId="{CC906F67-9C3F-48CF-9DDE-F80F016E81BD}">
      <dgm:prSet/>
      <dgm:spPr/>
      <dgm:t>
        <a:bodyPr/>
        <a:lstStyle/>
        <a:p>
          <a:endParaRPr lang="en-US"/>
        </a:p>
      </dgm:t>
    </dgm:pt>
    <dgm:pt modelId="{8A1EF193-978D-4366-BF3B-4C72984FD4DB}">
      <dgm:prSet custT="1"/>
      <dgm:spPr/>
      <dgm:t>
        <a:bodyPr/>
        <a:lstStyle/>
        <a:p>
          <a:r>
            <a:rPr lang="en-US" sz="1400" dirty="0"/>
            <a:t>Help monitor drinking patterns using apps, journals, or check-ins</a:t>
          </a:r>
        </a:p>
      </dgm:t>
    </dgm:pt>
    <dgm:pt modelId="{C6CF813B-6855-4A2C-9B65-7C72272BDA2A}" type="parTrans" cxnId="{93EBCB3A-53C5-4CD0-BD82-E3A25CD477ED}">
      <dgm:prSet/>
      <dgm:spPr/>
      <dgm:t>
        <a:bodyPr/>
        <a:lstStyle/>
        <a:p>
          <a:endParaRPr lang="en-US"/>
        </a:p>
      </dgm:t>
    </dgm:pt>
    <dgm:pt modelId="{88A7F6FC-D643-4FA3-A332-255E9EC2AA14}" type="sibTrans" cxnId="{93EBCB3A-53C5-4CD0-BD82-E3A25CD477ED}">
      <dgm:prSet/>
      <dgm:spPr/>
      <dgm:t>
        <a:bodyPr/>
        <a:lstStyle/>
        <a:p>
          <a:endParaRPr lang="en-US"/>
        </a:p>
      </dgm:t>
    </dgm:pt>
    <dgm:pt modelId="{94DD2BF7-DA46-4966-8DC7-8713EFF60367}">
      <dgm:prSet custT="1"/>
      <dgm:spPr/>
      <dgm:t>
        <a:bodyPr/>
        <a:lstStyle/>
        <a:p>
          <a:r>
            <a:rPr lang="en-US" sz="1400" dirty="0"/>
            <a:t>Educate on medication-assisted treatment options</a:t>
          </a:r>
        </a:p>
      </dgm:t>
    </dgm:pt>
    <dgm:pt modelId="{7DDF66BE-07A2-465C-9A00-4D29E078B514}" type="parTrans" cxnId="{306D333E-B3DD-4A40-80DF-7435B31D1E6E}">
      <dgm:prSet/>
      <dgm:spPr/>
      <dgm:t>
        <a:bodyPr/>
        <a:lstStyle/>
        <a:p>
          <a:endParaRPr lang="en-US"/>
        </a:p>
      </dgm:t>
    </dgm:pt>
    <dgm:pt modelId="{D4EDBBA3-BC96-4E02-8054-2E9846F3A612}" type="sibTrans" cxnId="{306D333E-B3DD-4A40-80DF-7435B31D1E6E}">
      <dgm:prSet/>
      <dgm:spPr/>
      <dgm:t>
        <a:bodyPr/>
        <a:lstStyle/>
        <a:p>
          <a:endParaRPr lang="en-US"/>
        </a:p>
      </dgm:t>
    </dgm:pt>
    <dgm:pt modelId="{C2DE9D77-9E57-4B51-9DBF-BF53333E7960}">
      <dgm:prSet custT="1"/>
      <dgm:spPr/>
      <dgm:t>
        <a:bodyPr/>
        <a:lstStyle/>
        <a:p>
          <a:r>
            <a:rPr lang="en-US" sz="1800" b="1" dirty="0"/>
            <a:t>Normalize Multiple Recovery Paths</a:t>
          </a:r>
        </a:p>
      </dgm:t>
    </dgm:pt>
    <dgm:pt modelId="{0F048D03-3424-4457-87BE-605A8EA9561B}" type="parTrans" cxnId="{D4570AB0-5DAB-42BC-A22D-6FB57F39F5B8}">
      <dgm:prSet/>
      <dgm:spPr/>
      <dgm:t>
        <a:bodyPr/>
        <a:lstStyle/>
        <a:p>
          <a:endParaRPr lang="en-US"/>
        </a:p>
      </dgm:t>
    </dgm:pt>
    <dgm:pt modelId="{C4160E62-7037-4292-AB6A-47DD13197AC5}" type="sibTrans" cxnId="{D4570AB0-5DAB-42BC-A22D-6FB57F39F5B8}">
      <dgm:prSet/>
      <dgm:spPr/>
      <dgm:t>
        <a:bodyPr/>
        <a:lstStyle/>
        <a:p>
          <a:endParaRPr lang="en-US"/>
        </a:p>
      </dgm:t>
    </dgm:pt>
    <dgm:pt modelId="{D687C105-D2A6-460A-9B07-75C2AF876B1F}">
      <dgm:prSet custT="1"/>
      <dgm:spPr/>
      <dgm:t>
        <a:bodyPr/>
        <a:lstStyle/>
        <a:p>
          <a:r>
            <a:rPr lang="en-US" sz="1600" dirty="0"/>
            <a:t>Introduce diverse approaches: 12-Step, SMART Recovery, Recovery Dharma, etc.</a:t>
          </a:r>
        </a:p>
      </dgm:t>
    </dgm:pt>
    <dgm:pt modelId="{CA3D82C4-E92B-4FEE-8FAB-CDA062610C05}" type="parTrans" cxnId="{1FABB6B7-511D-44F4-B76A-8B797796A5B3}">
      <dgm:prSet/>
      <dgm:spPr/>
      <dgm:t>
        <a:bodyPr/>
        <a:lstStyle/>
        <a:p>
          <a:endParaRPr lang="en-US"/>
        </a:p>
      </dgm:t>
    </dgm:pt>
    <dgm:pt modelId="{7DF3C592-470A-4E61-B985-8F263255EF7C}" type="sibTrans" cxnId="{1FABB6B7-511D-44F4-B76A-8B797796A5B3}">
      <dgm:prSet/>
      <dgm:spPr/>
      <dgm:t>
        <a:bodyPr/>
        <a:lstStyle/>
        <a:p>
          <a:endParaRPr lang="en-US"/>
        </a:p>
      </dgm:t>
    </dgm:pt>
    <dgm:pt modelId="{808EE009-65C0-4BCB-9910-057BF4B586DD}">
      <dgm:prSet custT="1"/>
      <dgm:spPr/>
      <dgm:t>
        <a:bodyPr/>
        <a:lstStyle/>
        <a:p>
          <a:r>
            <a:rPr lang="en-US" sz="1600" dirty="0"/>
            <a:t>Emphasize that recovery is personal and flexible</a:t>
          </a:r>
        </a:p>
      </dgm:t>
    </dgm:pt>
    <dgm:pt modelId="{166E5C19-DCE4-46DF-BD1C-C133BCC4F9F8}" type="parTrans" cxnId="{84F33071-905A-4583-B8F2-7E55B489BB3C}">
      <dgm:prSet/>
      <dgm:spPr/>
      <dgm:t>
        <a:bodyPr/>
        <a:lstStyle/>
        <a:p>
          <a:endParaRPr lang="en-US"/>
        </a:p>
      </dgm:t>
    </dgm:pt>
    <dgm:pt modelId="{A5190B03-C598-448A-9D27-B0E66527AAD3}" type="sibTrans" cxnId="{84F33071-905A-4583-B8F2-7E55B489BB3C}">
      <dgm:prSet/>
      <dgm:spPr/>
      <dgm:t>
        <a:bodyPr/>
        <a:lstStyle/>
        <a:p>
          <a:endParaRPr lang="en-US"/>
        </a:p>
      </dgm:t>
    </dgm:pt>
    <dgm:pt modelId="{C12F4DF0-17D1-42F1-883D-FEAAE8DC1861}">
      <dgm:prSet custT="1"/>
      <dgm:spPr/>
      <dgm:t>
        <a:bodyPr/>
        <a:lstStyle/>
        <a:p>
          <a:r>
            <a:rPr lang="en-US" sz="1800" b="1" dirty="0"/>
            <a:t>Provide Non-Judgmental Support</a:t>
          </a:r>
        </a:p>
      </dgm:t>
    </dgm:pt>
    <dgm:pt modelId="{88D26987-8379-4878-8173-11E62DFE2ADE}" type="parTrans" cxnId="{BE14E0CE-5AEB-43E8-9CBB-CE4300A567BD}">
      <dgm:prSet/>
      <dgm:spPr/>
      <dgm:t>
        <a:bodyPr/>
        <a:lstStyle/>
        <a:p>
          <a:endParaRPr lang="en-US"/>
        </a:p>
      </dgm:t>
    </dgm:pt>
    <dgm:pt modelId="{5B08714C-93D0-45DD-B964-D04664F9B367}" type="sibTrans" cxnId="{BE14E0CE-5AEB-43E8-9CBB-CE4300A567BD}">
      <dgm:prSet/>
      <dgm:spPr/>
      <dgm:t>
        <a:bodyPr/>
        <a:lstStyle/>
        <a:p>
          <a:endParaRPr lang="en-US"/>
        </a:p>
      </dgm:t>
    </dgm:pt>
    <dgm:pt modelId="{72BC4C50-93BC-4C9D-9863-C55CF23A8E15}">
      <dgm:prSet custT="1"/>
      <dgm:spPr/>
      <dgm:t>
        <a:bodyPr/>
        <a:lstStyle/>
        <a:p>
          <a:r>
            <a:rPr lang="en-US" sz="1600" dirty="0"/>
            <a:t>Use lived experience to build trust and reduce stigma</a:t>
          </a:r>
        </a:p>
      </dgm:t>
    </dgm:pt>
    <dgm:pt modelId="{056A24CA-C5BE-482C-8999-D37566F23A80}" type="parTrans" cxnId="{03BAB153-8665-4BDA-B13B-52090A19FD17}">
      <dgm:prSet/>
      <dgm:spPr/>
      <dgm:t>
        <a:bodyPr/>
        <a:lstStyle/>
        <a:p>
          <a:endParaRPr lang="en-US"/>
        </a:p>
      </dgm:t>
    </dgm:pt>
    <dgm:pt modelId="{D161EA35-5054-4367-AF6E-859C9CF3A4A1}" type="sibTrans" cxnId="{03BAB153-8665-4BDA-B13B-52090A19FD17}">
      <dgm:prSet/>
      <dgm:spPr/>
      <dgm:t>
        <a:bodyPr/>
        <a:lstStyle/>
        <a:p>
          <a:endParaRPr lang="en-US"/>
        </a:p>
      </dgm:t>
    </dgm:pt>
    <dgm:pt modelId="{CAFA3DDC-5120-4D70-A3AC-9DBD058D3CF4}">
      <dgm:prSet custT="1"/>
      <dgm:spPr/>
      <dgm:t>
        <a:bodyPr/>
        <a:lstStyle/>
        <a:p>
          <a:r>
            <a:rPr lang="en-US" sz="1600" dirty="0"/>
            <a:t>Walk alongside individuals through ambivalence, relapse, and re-engagement</a:t>
          </a:r>
        </a:p>
      </dgm:t>
    </dgm:pt>
    <dgm:pt modelId="{40B02384-379D-4825-A8DF-BDC0F11DB59E}" type="parTrans" cxnId="{6436E0AB-1342-4E03-B3AA-8140388E65E8}">
      <dgm:prSet/>
      <dgm:spPr/>
      <dgm:t>
        <a:bodyPr/>
        <a:lstStyle/>
        <a:p>
          <a:endParaRPr lang="en-US"/>
        </a:p>
      </dgm:t>
    </dgm:pt>
    <dgm:pt modelId="{E5903ADA-E1C9-4843-A1D5-39F5C5B55D99}" type="sibTrans" cxnId="{6436E0AB-1342-4E03-B3AA-8140388E65E8}">
      <dgm:prSet/>
      <dgm:spPr/>
      <dgm:t>
        <a:bodyPr/>
        <a:lstStyle/>
        <a:p>
          <a:endParaRPr lang="en-US"/>
        </a:p>
      </dgm:t>
    </dgm:pt>
    <dgm:pt modelId="{E45D7677-17A6-4278-B449-645B0E9B0483}">
      <dgm:prSet custT="1"/>
      <dgm:spPr/>
      <dgm:t>
        <a:bodyPr/>
        <a:lstStyle/>
        <a:p>
          <a:r>
            <a:rPr lang="en-US" sz="1800" b="1" dirty="0"/>
            <a:t>Help Navigate Barriers to Care</a:t>
          </a:r>
        </a:p>
      </dgm:t>
    </dgm:pt>
    <dgm:pt modelId="{21849A01-BF04-428D-968D-F79DD70B496F}" type="parTrans" cxnId="{8C48B55D-D6F3-450D-9038-9B6FA80A7C65}">
      <dgm:prSet/>
      <dgm:spPr/>
      <dgm:t>
        <a:bodyPr/>
        <a:lstStyle/>
        <a:p>
          <a:endParaRPr lang="en-US"/>
        </a:p>
      </dgm:t>
    </dgm:pt>
    <dgm:pt modelId="{F93A0DE8-D2D8-4BE8-9866-4854D130F273}" type="sibTrans" cxnId="{8C48B55D-D6F3-450D-9038-9B6FA80A7C65}">
      <dgm:prSet/>
      <dgm:spPr/>
      <dgm:t>
        <a:bodyPr/>
        <a:lstStyle/>
        <a:p>
          <a:endParaRPr lang="en-US"/>
        </a:p>
      </dgm:t>
    </dgm:pt>
    <dgm:pt modelId="{BEB9985D-4BB4-4241-A226-626EE55AC1CC}">
      <dgm:prSet custT="1"/>
      <dgm:spPr/>
      <dgm:t>
        <a:bodyPr/>
        <a:lstStyle/>
        <a:p>
          <a:r>
            <a:rPr lang="en-US" sz="1600" dirty="0"/>
            <a:t>Assist with transportation, scheduling appointments, and navigating systems</a:t>
          </a:r>
        </a:p>
      </dgm:t>
    </dgm:pt>
    <dgm:pt modelId="{519F2F3A-30A1-424C-99D0-2ECBC2276C68}" type="parTrans" cxnId="{4EDB00E1-5945-40CA-80BD-7121A0122F98}">
      <dgm:prSet/>
      <dgm:spPr/>
      <dgm:t>
        <a:bodyPr/>
        <a:lstStyle/>
        <a:p>
          <a:endParaRPr lang="en-US"/>
        </a:p>
      </dgm:t>
    </dgm:pt>
    <dgm:pt modelId="{673D5750-0922-4827-A41D-439BE8DE7D14}" type="sibTrans" cxnId="{4EDB00E1-5945-40CA-80BD-7121A0122F98}">
      <dgm:prSet/>
      <dgm:spPr/>
      <dgm:t>
        <a:bodyPr/>
        <a:lstStyle/>
        <a:p>
          <a:endParaRPr lang="en-US"/>
        </a:p>
      </dgm:t>
    </dgm:pt>
    <dgm:pt modelId="{72B1FA2D-44A3-4AC1-ABBE-C4EB73BEBACB}">
      <dgm:prSet custT="1"/>
      <dgm:spPr/>
      <dgm:t>
        <a:bodyPr/>
        <a:lstStyle/>
        <a:p>
          <a:r>
            <a:rPr lang="en-US" sz="1600" dirty="0"/>
            <a:t>Provide reminders and motivational support to stay connected</a:t>
          </a:r>
        </a:p>
      </dgm:t>
    </dgm:pt>
    <dgm:pt modelId="{4908EF3E-5512-4256-9C07-3544D345748E}" type="parTrans" cxnId="{43D09305-FC01-4777-9236-2BE9110B619F}">
      <dgm:prSet/>
      <dgm:spPr/>
      <dgm:t>
        <a:bodyPr/>
        <a:lstStyle/>
        <a:p>
          <a:endParaRPr lang="en-US"/>
        </a:p>
      </dgm:t>
    </dgm:pt>
    <dgm:pt modelId="{B195004D-5469-41AF-BAD1-CAEB40061A4F}" type="sibTrans" cxnId="{43D09305-FC01-4777-9236-2BE9110B619F}">
      <dgm:prSet/>
      <dgm:spPr/>
      <dgm:t>
        <a:bodyPr/>
        <a:lstStyle/>
        <a:p>
          <a:endParaRPr lang="en-US"/>
        </a:p>
      </dgm:t>
    </dgm:pt>
    <dgm:pt modelId="{62E6A2E7-85BD-4070-8531-1477E2C94058}" type="pres">
      <dgm:prSet presAssocID="{43A4C47E-085A-49C4-8E6B-0A4E663B4539}" presName="diagram" presStyleCnt="0">
        <dgm:presLayoutVars>
          <dgm:dir/>
          <dgm:animLvl val="lvl"/>
          <dgm:resizeHandles val="exact"/>
        </dgm:presLayoutVars>
      </dgm:prSet>
      <dgm:spPr/>
    </dgm:pt>
    <dgm:pt modelId="{E4B0CDE4-8111-4DCC-B4D1-C9C899CA7032}" type="pres">
      <dgm:prSet presAssocID="{BEAF472C-6533-43D6-9636-22B6CB96284C}" presName="compNode" presStyleCnt="0"/>
      <dgm:spPr/>
    </dgm:pt>
    <dgm:pt modelId="{06C6D69E-9038-4C34-A85C-F1863C63C412}" type="pres">
      <dgm:prSet presAssocID="{BEAF472C-6533-43D6-9636-22B6CB96284C}" presName="childRect" presStyleLbl="bgAcc1" presStyleIdx="0" presStyleCnt="4">
        <dgm:presLayoutVars>
          <dgm:bulletEnabled val="1"/>
        </dgm:presLayoutVars>
      </dgm:prSet>
      <dgm:spPr/>
    </dgm:pt>
    <dgm:pt modelId="{FDE3C203-EC5A-4331-A59B-8F535B774B0C}" type="pres">
      <dgm:prSet presAssocID="{BEAF472C-6533-43D6-9636-22B6CB96284C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4232405F-3D23-4EFA-A2C3-04520215BC42}" type="pres">
      <dgm:prSet presAssocID="{BEAF472C-6533-43D6-9636-22B6CB96284C}" presName="parentRect" presStyleLbl="alignNode1" presStyleIdx="0" presStyleCnt="4"/>
      <dgm:spPr/>
    </dgm:pt>
    <dgm:pt modelId="{8F1097DD-40F9-4B62-9DA3-6916C9BD4A44}" type="pres">
      <dgm:prSet presAssocID="{BEAF472C-6533-43D6-9636-22B6CB96284C}" presName="adorn" presStyleLbl="fgAccFollowNode1" presStyleIdx="0" presStyleCnt="4"/>
      <dgm:spPr>
        <a:blipFill>
          <a:blip xmlns:r="http://schemas.openxmlformats.org/officeDocument/2006/relationships" r:embed="rId1"/>
          <a:srcRect/>
          <a:stretch>
            <a:fillRect l="-9000" r="-9000"/>
          </a:stretch>
        </a:blipFill>
      </dgm:spPr>
    </dgm:pt>
    <dgm:pt modelId="{45FFD74C-E378-4DD6-87D7-74920D6F3AE2}" type="pres">
      <dgm:prSet presAssocID="{E00EB90F-E524-4CF0-A74E-AD92E97DF398}" presName="sibTrans" presStyleLbl="sibTrans2D1" presStyleIdx="0" presStyleCnt="0"/>
      <dgm:spPr/>
    </dgm:pt>
    <dgm:pt modelId="{FE9A6DAD-A1EE-44A3-B27F-32C944C145BB}" type="pres">
      <dgm:prSet presAssocID="{C2DE9D77-9E57-4B51-9DBF-BF53333E7960}" presName="compNode" presStyleCnt="0"/>
      <dgm:spPr/>
    </dgm:pt>
    <dgm:pt modelId="{7EC973DD-4B01-4C35-A573-3C6BD1D7F015}" type="pres">
      <dgm:prSet presAssocID="{C2DE9D77-9E57-4B51-9DBF-BF53333E7960}" presName="childRect" presStyleLbl="bgAcc1" presStyleIdx="1" presStyleCnt="4">
        <dgm:presLayoutVars>
          <dgm:bulletEnabled val="1"/>
        </dgm:presLayoutVars>
      </dgm:prSet>
      <dgm:spPr/>
    </dgm:pt>
    <dgm:pt modelId="{7732AB7A-4EAC-46E4-BF8C-A6BD61019F3A}" type="pres">
      <dgm:prSet presAssocID="{C2DE9D77-9E57-4B51-9DBF-BF53333E7960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C67FD2E9-B6B8-4DFD-8061-F4FA7EB053F4}" type="pres">
      <dgm:prSet presAssocID="{C2DE9D77-9E57-4B51-9DBF-BF53333E7960}" presName="parentRect" presStyleLbl="alignNode1" presStyleIdx="1" presStyleCnt="4"/>
      <dgm:spPr/>
    </dgm:pt>
    <dgm:pt modelId="{69317D8A-8539-4776-90AF-C557D44EEDDF}" type="pres">
      <dgm:prSet presAssocID="{C2DE9D77-9E57-4B51-9DBF-BF53333E7960}" presName="adorn" presStyleLbl="fgAccFollowNode1" presStyleIdx="1" presStyleCnt="4"/>
      <dgm:spPr>
        <a:blipFill>
          <a:blip xmlns:r="http://schemas.openxmlformats.org/officeDocument/2006/relationships" r:embed="rId2">
            <a:biLevel thresh="75000"/>
          </a:blip>
          <a:srcRect/>
          <a:stretch>
            <a:fillRect/>
          </a:stretch>
        </a:blipFill>
      </dgm:spPr>
    </dgm:pt>
    <dgm:pt modelId="{E1C11E78-C19D-4FC1-9414-6B3818E16EA5}" type="pres">
      <dgm:prSet presAssocID="{C4160E62-7037-4292-AB6A-47DD13197AC5}" presName="sibTrans" presStyleLbl="sibTrans2D1" presStyleIdx="0" presStyleCnt="0"/>
      <dgm:spPr/>
    </dgm:pt>
    <dgm:pt modelId="{6EB64635-595B-4A62-8C90-91C7E62BAB08}" type="pres">
      <dgm:prSet presAssocID="{C12F4DF0-17D1-42F1-883D-FEAAE8DC1861}" presName="compNode" presStyleCnt="0"/>
      <dgm:spPr/>
    </dgm:pt>
    <dgm:pt modelId="{61D5575E-212F-412E-9CA7-A6F8D7CB7974}" type="pres">
      <dgm:prSet presAssocID="{C12F4DF0-17D1-42F1-883D-FEAAE8DC1861}" presName="childRect" presStyleLbl="bgAcc1" presStyleIdx="2" presStyleCnt="4">
        <dgm:presLayoutVars>
          <dgm:bulletEnabled val="1"/>
        </dgm:presLayoutVars>
      </dgm:prSet>
      <dgm:spPr/>
    </dgm:pt>
    <dgm:pt modelId="{6C92022C-F1AC-49EA-A48E-C3DF6DC8497A}" type="pres">
      <dgm:prSet presAssocID="{C12F4DF0-17D1-42F1-883D-FEAAE8DC1861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24992FB9-4905-4F3B-BC22-12990C2C2B02}" type="pres">
      <dgm:prSet presAssocID="{C12F4DF0-17D1-42F1-883D-FEAAE8DC1861}" presName="parentRect" presStyleLbl="alignNode1" presStyleIdx="2" presStyleCnt="4"/>
      <dgm:spPr/>
    </dgm:pt>
    <dgm:pt modelId="{C007EA2A-3BAC-4C5A-8C77-643AB345595B}" type="pres">
      <dgm:prSet presAssocID="{C12F4DF0-17D1-42F1-883D-FEAAE8DC1861}" presName="adorn" presStyleLbl="fgAccFollowNode1" presStyleIdx="2" presStyleCnt="4"/>
      <dgm:spPr>
        <a:blipFill>
          <a:blip xmlns:r="http://schemas.openxmlformats.org/officeDocument/2006/relationships" r:embed="rId3"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 t="-4000" b="-4000"/>
          </a:stretch>
        </a:blipFill>
      </dgm:spPr>
    </dgm:pt>
    <dgm:pt modelId="{AD15E8EC-E1E4-49C9-889E-0D6DDBFF967D}" type="pres">
      <dgm:prSet presAssocID="{5B08714C-93D0-45DD-B964-D04664F9B367}" presName="sibTrans" presStyleLbl="sibTrans2D1" presStyleIdx="0" presStyleCnt="0"/>
      <dgm:spPr/>
    </dgm:pt>
    <dgm:pt modelId="{12DEB104-6F9B-4167-A9BB-FC2543E9F4BD}" type="pres">
      <dgm:prSet presAssocID="{E45D7677-17A6-4278-B449-645B0E9B0483}" presName="compNode" presStyleCnt="0"/>
      <dgm:spPr/>
    </dgm:pt>
    <dgm:pt modelId="{11CFA622-4025-41D6-AAF0-321044C6845F}" type="pres">
      <dgm:prSet presAssocID="{E45D7677-17A6-4278-B449-645B0E9B0483}" presName="childRect" presStyleLbl="bgAcc1" presStyleIdx="3" presStyleCnt="4">
        <dgm:presLayoutVars>
          <dgm:bulletEnabled val="1"/>
        </dgm:presLayoutVars>
      </dgm:prSet>
      <dgm:spPr/>
    </dgm:pt>
    <dgm:pt modelId="{DD45803E-871D-4252-984A-B05ABAC1B963}" type="pres">
      <dgm:prSet presAssocID="{E45D7677-17A6-4278-B449-645B0E9B0483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322F099D-6259-4E3F-B4EC-4FBBD082E75A}" type="pres">
      <dgm:prSet presAssocID="{E45D7677-17A6-4278-B449-645B0E9B0483}" presName="parentRect" presStyleLbl="alignNode1" presStyleIdx="3" presStyleCnt="4"/>
      <dgm:spPr/>
    </dgm:pt>
    <dgm:pt modelId="{503B9C04-70D6-47E6-BA6F-F5B976673AA1}" type="pres">
      <dgm:prSet presAssocID="{E45D7677-17A6-4278-B449-645B0E9B0483}" presName="adorn" presStyleLbl="fgAccFollowNode1" presStyleIdx="3" presStyleCnt="4"/>
      <dgm:spPr>
        <a:blipFill>
          <a:blip xmlns:r="http://schemas.openxmlformats.org/officeDocument/2006/relationships" r:embed="rId5"/>
          <a:srcRect/>
          <a:stretch>
            <a:fillRect/>
          </a:stretch>
        </a:blipFill>
      </dgm:spPr>
    </dgm:pt>
  </dgm:ptLst>
  <dgm:cxnLst>
    <dgm:cxn modelId="{6644A200-A61E-4086-B177-8FF46A2F45B8}" type="presOf" srcId="{94DD2BF7-DA46-4966-8DC7-8713EFF60367}" destId="{06C6D69E-9038-4C34-A85C-F1863C63C412}" srcOrd="0" destOrd="2" presId="urn:microsoft.com/office/officeart/2005/8/layout/bList2"/>
    <dgm:cxn modelId="{43D09305-FC01-4777-9236-2BE9110B619F}" srcId="{E45D7677-17A6-4278-B449-645B0E9B0483}" destId="{72B1FA2D-44A3-4AC1-ABBE-C4EB73BEBACB}" srcOrd="1" destOrd="0" parTransId="{4908EF3E-5512-4256-9C07-3544D345748E}" sibTransId="{B195004D-5469-41AF-BAD1-CAEB40061A4F}"/>
    <dgm:cxn modelId="{924DAD21-839D-4B44-911B-A62AD2A9E14D}" type="presOf" srcId="{43A4C47E-085A-49C4-8E6B-0A4E663B4539}" destId="{62E6A2E7-85BD-4070-8531-1477E2C94058}" srcOrd="0" destOrd="0" presId="urn:microsoft.com/office/officeart/2005/8/layout/bList2"/>
    <dgm:cxn modelId="{F2EBC227-F98B-4783-B884-CA1BDA376C48}" type="presOf" srcId="{E00EB90F-E524-4CF0-A74E-AD92E97DF398}" destId="{45FFD74C-E378-4DD6-87D7-74920D6F3AE2}" srcOrd="0" destOrd="0" presId="urn:microsoft.com/office/officeart/2005/8/layout/bList2"/>
    <dgm:cxn modelId="{EC764630-0715-45D1-9B15-222E94F670CD}" type="presOf" srcId="{C2DE9D77-9E57-4B51-9DBF-BF53333E7960}" destId="{C67FD2E9-B6B8-4DFD-8061-F4FA7EB053F4}" srcOrd="1" destOrd="0" presId="urn:microsoft.com/office/officeart/2005/8/layout/bList2"/>
    <dgm:cxn modelId="{B3213C31-8576-4BF3-B0DB-27B63D2CAE69}" type="presOf" srcId="{808EE009-65C0-4BCB-9910-057BF4B586DD}" destId="{7EC973DD-4B01-4C35-A573-3C6BD1D7F015}" srcOrd="0" destOrd="1" presId="urn:microsoft.com/office/officeart/2005/8/layout/bList2"/>
    <dgm:cxn modelId="{93EBCB3A-53C5-4CD0-BD82-E3A25CD477ED}" srcId="{BEAF472C-6533-43D6-9636-22B6CB96284C}" destId="{8A1EF193-978D-4366-BF3B-4C72984FD4DB}" srcOrd="1" destOrd="0" parTransId="{C6CF813B-6855-4A2C-9B65-7C72272BDA2A}" sibTransId="{88A7F6FC-D643-4FA3-A332-255E9EC2AA14}"/>
    <dgm:cxn modelId="{306D333E-B3DD-4A40-80DF-7435B31D1E6E}" srcId="{BEAF472C-6533-43D6-9636-22B6CB96284C}" destId="{94DD2BF7-DA46-4966-8DC7-8713EFF60367}" srcOrd="2" destOrd="0" parTransId="{7DDF66BE-07A2-465C-9A00-4D29E078B514}" sibTransId="{D4EDBBA3-BC96-4E02-8054-2E9846F3A612}"/>
    <dgm:cxn modelId="{8C48B55D-D6F3-450D-9038-9B6FA80A7C65}" srcId="{43A4C47E-085A-49C4-8E6B-0A4E663B4539}" destId="{E45D7677-17A6-4278-B449-645B0E9B0483}" srcOrd="3" destOrd="0" parTransId="{21849A01-BF04-428D-968D-F79DD70B496F}" sibTransId="{F93A0DE8-D2D8-4BE8-9866-4854D130F273}"/>
    <dgm:cxn modelId="{D80BCD65-8CB2-40FE-B331-EBA28B03D89F}" type="presOf" srcId="{D687C105-D2A6-460A-9B07-75C2AF876B1F}" destId="{7EC973DD-4B01-4C35-A573-3C6BD1D7F015}" srcOrd="0" destOrd="0" presId="urn:microsoft.com/office/officeart/2005/8/layout/bList2"/>
    <dgm:cxn modelId="{189F9146-9A08-459D-A19F-173934F7509E}" srcId="{43A4C47E-085A-49C4-8E6B-0A4E663B4539}" destId="{BEAF472C-6533-43D6-9636-22B6CB96284C}" srcOrd="0" destOrd="0" parTransId="{9F9676BA-1A5A-4307-A290-DEF009B24FC0}" sibTransId="{E00EB90F-E524-4CF0-A74E-AD92E97DF398}"/>
    <dgm:cxn modelId="{CC906F67-9C3F-48CF-9DDE-F80F016E81BD}" srcId="{BEAF472C-6533-43D6-9636-22B6CB96284C}" destId="{89D92CD4-EEC8-49E5-A90A-980E16DD5337}" srcOrd="0" destOrd="0" parTransId="{12E6AAB8-1105-41EE-A9A6-7FD0D7A171EA}" sibTransId="{661053CE-4EFD-4E1F-9503-3F2DB126B871}"/>
    <dgm:cxn modelId="{6A6E0E68-1248-4C3B-813B-E16C0C8A5704}" type="presOf" srcId="{E45D7677-17A6-4278-B449-645B0E9B0483}" destId="{DD45803E-871D-4252-984A-B05ABAC1B963}" srcOrd="0" destOrd="0" presId="urn:microsoft.com/office/officeart/2005/8/layout/bList2"/>
    <dgm:cxn modelId="{E2F03F6B-C7EE-408D-8D6E-F15C5B620752}" type="presOf" srcId="{BEAF472C-6533-43D6-9636-22B6CB96284C}" destId="{4232405F-3D23-4EFA-A2C3-04520215BC42}" srcOrd="1" destOrd="0" presId="urn:microsoft.com/office/officeart/2005/8/layout/bList2"/>
    <dgm:cxn modelId="{84F33071-905A-4583-B8F2-7E55B489BB3C}" srcId="{C2DE9D77-9E57-4B51-9DBF-BF53333E7960}" destId="{808EE009-65C0-4BCB-9910-057BF4B586DD}" srcOrd="1" destOrd="0" parTransId="{166E5C19-DCE4-46DF-BD1C-C133BCC4F9F8}" sibTransId="{A5190B03-C598-448A-9D27-B0E66527AAD3}"/>
    <dgm:cxn modelId="{03BAB153-8665-4BDA-B13B-52090A19FD17}" srcId="{C12F4DF0-17D1-42F1-883D-FEAAE8DC1861}" destId="{72BC4C50-93BC-4C9D-9863-C55CF23A8E15}" srcOrd="0" destOrd="0" parTransId="{056A24CA-C5BE-482C-8999-D37566F23A80}" sibTransId="{D161EA35-5054-4367-AF6E-859C9CF3A4A1}"/>
    <dgm:cxn modelId="{A2531357-EE51-4DB1-80B9-8DEA482C0681}" type="presOf" srcId="{C12F4DF0-17D1-42F1-883D-FEAAE8DC1861}" destId="{6C92022C-F1AC-49EA-A48E-C3DF6DC8497A}" srcOrd="0" destOrd="0" presId="urn:microsoft.com/office/officeart/2005/8/layout/bList2"/>
    <dgm:cxn modelId="{01724FA5-F57E-4B44-8848-05461C28F442}" type="presOf" srcId="{C2DE9D77-9E57-4B51-9DBF-BF53333E7960}" destId="{7732AB7A-4EAC-46E4-BF8C-A6BD61019F3A}" srcOrd="0" destOrd="0" presId="urn:microsoft.com/office/officeart/2005/8/layout/bList2"/>
    <dgm:cxn modelId="{6436E0AB-1342-4E03-B3AA-8140388E65E8}" srcId="{C12F4DF0-17D1-42F1-883D-FEAAE8DC1861}" destId="{CAFA3DDC-5120-4D70-A3AC-9DBD058D3CF4}" srcOrd="1" destOrd="0" parTransId="{40B02384-379D-4825-A8DF-BDC0F11DB59E}" sibTransId="{E5903ADA-E1C9-4843-A1D5-39F5C5B55D99}"/>
    <dgm:cxn modelId="{D4570AB0-5DAB-42BC-A22D-6FB57F39F5B8}" srcId="{43A4C47E-085A-49C4-8E6B-0A4E663B4539}" destId="{C2DE9D77-9E57-4B51-9DBF-BF53333E7960}" srcOrd="1" destOrd="0" parTransId="{0F048D03-3424-4457-87BE-605A8EA9561B}" sibTransId="{C4160E62-7037-4292-AB6A-47DD13197AC5}"/>
    <dgm:cxn modelId="{C9AE10B2-5E9B-42C9-91FA-49F6A220C4A0}" type="presOf" srcId="{BEAF472C-6533-43D6-9636-22B6CB96284C}" destId="{FDE3C203-EC5A-4331-A59B-8F535B774B0C}" srcOrd="0" destOrd="0" presId="urn:microsoft.com/office/officeart/2005/8/layout/bList2"/>
    <dgm:cxn modelId="{BDA2B4B4-34D8-451D-9235-E4067F01A2D7}" type="presOf" srcId="{89D92CD4-EEC8-49E5-A90A-980E16DD5337}" destId="{06C6D69E-9038-4C34-A85C-F1863C63C412}" srcOrd="0" destOrd="0" presId="urn:microsoft.com/office/officeart/2005/8/layout/bList2"/>
    <dgm:cxn modelId="{1FABB6B7-511D-44F4-B76A-8B797796A5B3}" srcId="{C2DE9D77-9E57-4B51-9DBF-BF53333E7960}" destId="{D687C105-D2A6-460A-9B07-75C2AF876B1F}" srcOrd="0" destOrd="0" parTransId="{CA3D82C4-E92B-4FEE-8FAB-CDA062610C05}" sibTransId="{7DF3C592-470A-4E61-B985-8F263255EF7C}"/>
    <dgm:cxn modelId="{D7FD8EC4-BD07-42C9-BC3B-D0943C970096}" type="presOf" srcId="{8A1EF193-978D-4366-BF3B-4C72984FD4DB}" destId="{06C6D69E-9038-4C34-A85C-F1863C63C412}" srcOrd="0" destOrd="1" presId="urn:microsoft.com/office/officeart/2005/8/layout/bList2"/>
    <dgm:cxn modelId="{9AC3F7CD-2D30-47F9-9FDF-385DF3840592}" type="presOf" srcId="{72BC4C50-93BC-4C9D-9863-C55CF23A8E15}" destId="{61D5575E-212F-412E-9CA7-A6F8D7CB7974}" srcOrd="0" destOrd="0" presId="urn:microsoft.com/office/officeart/2005/8/layout/bList2"/>
    <dgm:cxn modelId="{BE14E0CE-5AEB-43E8-9CBB-CE4300A567BD}" srcId="{43A4C47E-085A-49C4-8E6B-0A4E663B4539}" destId="{C12F4DF0-17D1-42F1-883D-FEAAE8DC1861}" srcOrd="2" destOrd="0" parTransId="{88D26987-8379-4878-8173-11E62DFE2ADE}" sibTransId="{5B08714C-93D0-45DD-B964-D04664F9B367}"/>
    <dgm:cxn modelId="{22DEFDD2-EC6A-433C-8E1C-F34E51C07885}" type="presOf" srcId="{BEB9985D-4BB4-4241-A226-626EE55AC1CC}" destId="{11CFA622-4025-41D6-AAF0-321044C6845F}" srcOrd="0" destOrd="0" presId="urn:microsoft.com/office/officeart/2005/8/layout/bList2"/>
    <dgm:cxn modelId="{F8A1B1E0-10F6-4B08-9AD8-97A5868EFCE9}" type="presOf" srcId="{C12F4DF0-17D1-42F1-883D-FEAAE8DC1861}" destId="{24992FB9-4905-4F3B-BC22-12990C2C2B02}" srcOrd="1" destOrd="0" presId="urn:microsoft.com/office/officeart/2005/8/layout/bList2"/>
    <dgm:cxn modelId="{4EDB00E1-5945-40CA-80BD-7121A0122F98}" srcId="{E45D7677-17A6-4278-B449-645B0E9B0483}" destId="{BEB9985D-4BB4-4241-A226-626EE55AC1CC}" srcOrd="0" destOrd="0" parTransId="{519F2F3A-30A1-424C-99D0-2ECBC2276C68}" sibTransId="{673D5750-0922-4827-A41D-439BE8DE7D14}"/>
    <dgm:cxn modelId="{00C05EE5-3883-4BE4-8B97-BCE5AD86FFB2}" type="presOf" srcId="{E45D7677-17A6-4278-B449-645B0E9B0483}" destId="{322F099D-6259-4E3F-B4EC-4FBBD082E75A}" srcOrd="1" destOrd="0" presId="urn:microsoft.com/office/officeart/2005/8/layout/bList2"/>
    <dgm:cxn modelId="{4EDE9DE7-DB76-447F-9A11-BF3F6C269D7E}" type="presOf" srcId="{72B1FA2D-44A3-4AC1-ABBE-C4EB73BEBACB}" destId="{11CFA622-4025-41D6-AAF0-321044C6845F}" srcOrd="0" destOrd="1" presId="urn:microsoft.com/office/officeart/2005/8/layout/bList2"/>
    <dgm:cxn modelId="{8C9C57ED-64FE-4C0F-9FA3-F5EC2851C574}" type="presOf" srcId="{5B08714C-93D0-45DD-B964-D04664F9B367}" destId="{AD15E8EC-E1E4-49C9-889E-0D6DDBFF967D}" srcOrd="0" destOrd="0" presId="urn:microsoft.com/office/officeart/2005/8/layout/bList2"/>
    <dgm:cxn modelId="{FF5656FA-C1D8-4466-9AA5-9464BC982C10}" type="presOf" srcId="{C4160E62-7037-4292-AB6A-47DD13197AC5}" destId="{E1C11E78-C19D-4FC1-9414-6B3818E16EA5}" srcOrd="0" destOrd="0" presId="urn:microsoft.com/office/officeart/2005/8/layout/bList2"/>
    <dgm:cxn modelId="{BDBB89FE-158D-4426-BF1D-CAF206B2DF6B}" type="presOf" srcId="{CAFA3DDC-5120-4D70-A3AC-9DBD058D3CF4}" destId="{61D5575E-212F-412E-9CA7-A6F8D7CB7974}" srcOrd="0" destOrd="1" presId="urn:microsoft.com/office/officeart/2005/8/layout/bList2"/>
    <dgm:cxn modelId="{B87F92BB-64EC-440B-A738-0235CCFD8C23}" type="presParOf" srcId="{62E6A2E7-85BD-4070-8531-1477E2C94058}" destId="{E4B0CDE4-8111-4DCC-B4D1-C9C899CA7032}" srcOrd="0" destOrd="0" presId="urn:microsoft.com/office/officeart/2005/8/layout/bList2"/>
    <dgm:cxn modelId="{8BCA9423-C156-415D-800E-6AD7EAD9E00C}" type="presParOf" srcId="{E4B0CDE4-8111-4DCC-B4D1-C9C899CA7032}" destId="{06C6D69E-9038-4C34-A85C-F1863C63C412}" srcOrd="0" destOrd="0" presId="urn:microsoft.com/office/officeart/2005/8/layout/bList2"/>
    <dgm:cxn modelId="{71AEA5FC-4B82-4406-9DAD-19DD5B132159}" type="presParOf" srcId="{E4B0CDE4-8111-4DCC-B4D1-C9C899CA7032}" destId="{FDE3C203-EC5A-4331-A59B-8F535B774B0C}" srcOrd="1" destOrd="0" presId="urn:microsoft.com/office/officeart/2005/8/layout/bList2"/>
    <dgm:cxn modelId="{F2604CF6-0C71-4844-A313-2470F451AE35}" type="presParOf" srcId="{E4B0CDE4-8111-4DCC-B4D1-C9C899CA7032}" destId="{4232405F-3D23-4EFA-A2C3-04520215BC42}" srcOrd="2" destOrd="0" presId="urn:microsoft.com/office/officeart/2005/8/layout/bList2"/>
    <dgm:cxn modelId="{8667FBAE-28A2-401C-B6A8-4E6A763A6FF7}" type="presParOf" srcId="{E4B0CDE4-8111-4DCC-B4D1-C9C899CA7032}" destId="{8F1097DD-40F9-4B62-9DA3-6916C9BD4A44}" srcOrd="3" destOrd="0" presId="urn:microsoft.com/office/officeart/2005/8/layout/bList2"/>
    <dgm:cxn modelId="{3A3FC5F7-1496-4D5C-A19F-08B93BC577DA}" type="presParOf" srcId="{62E6A2E7-85BD-4070-8531-1477E2C94058}" destId="{45FFD74C-E378-4DD6-87D7-74920D6F3AE2}" srcOrd="1" destOrd="0" presId="urn:microsoft.com/office/officeart/2005/8/layout/bList2"/>
    <dgm:cxn modelId="{829EAC19-B195-4AB3-BDA7-64813574BCC7}" type="presParOf" srcId="{62E6A2E7-85BD-4070-8531-1477E2C94058}" destId="{FE9A6DAD-A1EE-44A3-B27F-32C944C145BB}" srcOrd="2" destOrd="0" presId="urn:microsoft.com/office/officeart/2005/8/layout/bList2"/>
    <dgm:cxn modelId="{ECD935FD-1374-4A74-AB30-A418429ABF1D}" type="presParOf" srcId="{FE9A6DAD-A1EE-44A3-B27F-32C944C145BB}" destId="{7EC973DD-4B01-4C35-A573-3C6BD1D7F015}" srcOrd="0" destOrd="0" presId="urn:microsoft.com/office/officeart/2005/8/layout/bList2"/>
    <dgm:cxn modelId="{B05397D9-BF41-4211-A29B-8811F77DF4D6}" type="presParOf" srcId="{FE9A6DAD-A1EE-44A3-B27F-32C944C145BB}" destId="{7732AB7A-4EAC-46E4-BF8C-A6BD61019F3A}" srcOrd="1" destOrd="0" presId="urn:microsoft.com/office/officeart/2005/8/layout/bList2"/>
    <dgm:cxn modelId="{FD650B38-05AB-48B5-B259-543BE0F7FCB8}" type="presParOf" srcId="{FE9A6DAD-A1EE-44A3-B27F-32C944C145BB}" destId="{C67FD2E9-B6B8-4DFD-8061-F4FA7EB053F4}" srcOrd="2" destOrd="0" presId="urn:microsoft.com/office/officeart/2005/8/layout/bList2"/>
    <dgm:cxn modelId="{EF4D90D5-A317-446F-BEF3-28FDE97E23BA}" type="presParOf" srcId="{FE9A6DAD-A1EE-44A3-B27F-32C944C145BB}" destId="{69317D8A-8539-4776-90AF-C557D44EEDDF}" srcOrd="3" destOrd="0" presId="urn:microsoft.com/office/officeart/2005/8/layout/bList2"/>
    <dgm:cxn modelId="{DF95DF6E-E849-49E0-A460-A4672E72217B}" type="presParOf" srcId="{62E6A2E7-85BD-4070-8531-1477E2C94058}" destId="{E1C11E78-C19D-4FC1-9414-6B3818E16EA5}" srcOrd="3" destOrd="0" presId="urn:microsoft.com/office/officeart/2005/8/layout/bList2"/>
    <dgm:cxn modelId="{E7910B34-DBD1-4F70-A9C0-C99700663BFD}" type="presParOf" srcId="{62E6A2E7-85BD-4070-8531-1477E2C94058}" destId="{6EB64635-595B-4A62-8C90-91C7E62BAB08}" srcOrd="4" destOrd="0" presId="urn:microsoft.com/office/officeart/2005/8/layout/bList2"/>
    <dgm:cxn modelId="{B99963D4-4CE1-4820-9AF0-B687F7FCAB6F}" type="presParOf" srcId="{6EB64635-595B-4A62-8C90-91C7E62BAB08}" destId="{61D5575E-212F-412E-9CA7-A6F8D7CB7974}" srcOrd="0" destOrd="0" presId="urn:microsoft.com/office/officeart/2005/8/layout/bList2"/>
    <dgm:cxn modelId="{5FFC6BFF-EDE6-4D8C-A510-C69B3CB4C2D1}" type="presParOf" srcId="{6EB64635-595B-4A62-8C90-91C7E62BAB08}" destId="{6C92022C-F1AC-49EA-A48E-C3DF6DC8497A}" srcOrd="1" destOrd="0" presId="urn:microsoft.com/office/officeart/2005/8/layout/bList2"/>
    <dgm:cxn modelId="{98677546-B6C3-4E4D-8D20-1F06EF478653}" type="presParOf" srcId="{6EB64635-595B-4A62-8C90-91C7E62BAB08}" destId="{24992FB9-4905-4F3B-BC22-12990C2C2B02}" srcOrd="2" destOrd="0" presId="urn:microsoft.com/office/officeart/2005/8/layout/bList2"/>
    <dgm:cxn modelId="{B8E93E62-21A5-4B1F-9ED1-8A5A2FFE8BA3}" type="presParOf" srcId="{6EB64635-595B-4A62-8C90-91C7E62BAB08}" destId="{C007EA2A-3BAC-4C5A-8C77-643AB345595B}" srcOrd="3" destOrd="0" presId="urn:microsoft.com/office/officeart/2005/8/layout/bList2"/>
    <dgm:cxn modelId="{57B57BC1-6426-4F82-9E48-9FA3A316F2C2}" type="presParOf" srcId="{62E6A2E7-85BD-4070-8531-1477E2C94058}" destId="{AD15E8EC-E1E4-49C9-889E-0D6DDBFF967D}" srcOrd="5" destOrd="0" presId="urn:microsoft.com/office/officeart/2005/8/layout/bList2"/>
    <dgm:cxn modelId="{6B3B8ADE-8838-4F92-B709-90C1B14288DE}" type="presParOf" srcId="{62E6A2E7-85BD-4070-8531-1477E2C94058}" destId="{12DEB104-6F9B-4167-A9BB-FC2543E9F4BD}" srcOrd="6" destOrd="0" presId="urn:microsoft.com/office/officeart/2005/8/layout/bList2"/>
    <dgm:cxn modelId="{2B68B883-07E0-4DD7-ACDA-1F17A37B7C74}" type="presParOf" srcId="{12DEB104-6F9B-4167-A9BB-FC2543E9F4BD}" destId="{11CFA622-4025-41D6-AAF0-321044C6845F}" srcOrd="0" destOrd="0" presId="urn:microsoft.com/office/officeart/2005/8/layout/bList2"/>
    <dgm:cxn modelId="{8DB56763-6C57-4C9F-AF01-8293A0EA0D03}" type="presParOf" srcId="{12DEB104-6F9B-4167-A9BB-FC2543E9F4BD}" destId="{DD45803E-871D-4252-984A-B05ABAC1B963}" srcOrd="1" destOrd="0" presId="urn:microsoft.com/office/officeart/2005/8/layout/bList2"/>
    <dgm:cxn modelId="{A95A5F4D-C64F-42FE-8C0B-DA672D562B68}" type="presParOf" srcId="{12DEB104-6F9B-4167-A9BB-FC2543E9F4BD}" destId="{322F099D-6259-4E3F-B4EC-4FBBD082E75A}" srcOrd="2" destOrd="0" presId="urn:microsoft.com/office/officeart/2005/8/layout/bList2"/>
    <dgm:cxn modelId="{1DF7CAC0-A31E-43F5-A0E1-61DE8804FCF5}" type="presParOf" srcId="{12DEB104-6F9B-4167-A9BB-FC2543E9F4BD}" destId="{503B9C04-70D6-47E6-BA6F-F5B976673AA1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D93EE33E-5FF5-441F-AB73-05CBF311EF86}" type="doc">
      <dgm:prSet loTypeId="urn:microsoft.com/office/officeart/2005/8/layout/bList2" loCatId="list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871CF9C-02B8-42F3-86AB-D1A86705ACD0}">
      <dgm:prSet/>
      <dgm:spPr/>
      <dgm:t>
        <a:bodyPr/>
        <a:lstStyle/>
        <a:p>
          <a:r>
            <a:rPr lang="en-US" b="1" dirty="0"/>
            <a:t>Address Social Determinants of Health</a:t>
          </a:r>
        </a:p>
      </dgm:t>
    </dgm:pt>
    <dgm:pt modelId="{C0E8D759-F7D5-48F8-9A59-5FA4DEACE244}" type="parTrans" cxnId="{F644F292-7317-45E9-A363-B6F60DD308AE}">
      <dgm:prSet/>
      <dgm:spPr/>
      <dgm:t>
        <a:bodyPr/>
        <a:lstStyle/>
        <a:p>
          <a:endParaRPr lang="en-US"/>
        </a:p>
      </dgm:t>
    </dgm:pt>
    <dgm:pt modelId="{6FC13209-C1C8-4098-AE62-DA39B158435C}" type="sibTrans" cxnId="{F644F292-7317-45E9-A363-B6F60DD308AE}">
      <dgm:prSet/>
      <dgm:spPr/>
      <dgm:t>
        <a:bodyPr/>
        <a:lstStyle/>
        <a:p>
          <a:endParaRPr lang="en-US"/>
        </a:p>
      </dgm:t>
    </dgm:pt>
    <dgm:pt modelId="{C8068A9B-EE89-459E-BCD4-89B5E4F0404F}">
      <dgm:prSet custT="1"/>
      <dgm:spPr/>
      <dgm:t>
        <a:bodyPr/>
        <a:lstStyle/>
        <a:p>
          <a:r>
            <a:rPr lang="en-US" sz="1600" dirty="0"/>
            <a:t>Support in finding stable housing, employment, insurance, or basic needs</a:t>
          </a:r>
        </a:p>
      </dgm:t>
    </dgm:pt>
    <dgm:pt modelId="{3236A454-5372-417A-87E3-71EF4D9BDD95}" type="parTrans" cxnId="{5DBFA26B-9185-4ACB-9A16-7D29F12212E1}">
      <dgm:prSet/>
      <dgm:spPr/>
      <dgm:t>
        <a:bodyPr/>
        <a:lstStyle/>
        <a:p>
          <a:endParaRPr lang="en-US"/>
        </a:p>
      </dgm:t>
    </dgm:pt>
    <dgm:pt modelId="{53A26BBD-F9F2-43BC-8339-3B6044ED6CAE}" type="sibTrans" cxnId="{5DBFA26B-9185-4ACB-9A16-7D29F12212E1}">
      <dgm:prSet/>
      <dgm:spPr/>
      <dgm:t>
        <a:bodyPr/>
        <a:lstStyle/>
        <a:p>
          <a:endParaRPr lang="en-US"/>
        </a:p>
      </dgm:t>
    </dgm:pt>
    <dgm:pt modelId="{EAD8C537-055F-4E1B-939C-00101BBA2E3C}">
      <dgm:prSet custT="1"/>
      <dgm:spPr/>
      <dgm:t>
        <a:bodyPr/>
        <a:lstStyle/>
        <a:p>
          <a:r>
            <a:rPr lang="en-US" sz="1600" dirty="0"/>
            <a:t>Help build routines that foster recovery-ready environments</a:t>
          </a:r>
        </a:p>
      </dgm:t>
    </dgm:pt>
    <dgm:pt modelId="{D5CB94A6-EC2D-48CE-8DF8-F4F34E3D041C}" type="parTrans" cxnId="{1A5EE9B2-28BF-4100-A25A-44A4FD9452C5}">
      <dgm:prSet/>
      <dgm:spPr/>
      <dgm:t>
        <a:bodyPr/>
        <a:lstStyle/>
        <a:p>
          <a:endParaRPr lang="en-US"/>
        </a:p>
      </dgm:t>
    </dgm:pt>
    <dgm:pt modelId="{92BF9D39-EB7E-4233-ABB7-1F29E86AC714}" type="sibTrans" cxnId="{1A5EE9B2-28BF-4100-A25A-44A4FD9452C5}">
      <dgm:prSet/>
      <dgm:spPr/>
      <dgm:t>
        <a:bodyPr/>
        <a:lstStyle/>
        <a:p>
          <a:endParaRPr lang="en-US"/>
        </a:p>
      </dgm:t>
    </dgm:pt>
    <dgm:pt modelId="{B4179CD6-5045-4628-9B19-CC96D1ABE5FE}">
      <dgm:prSet/>
      <dgm:spPr/>
      <dgm:t>
        <a:bodyPr/>
        <a:lstStyle/>
        <a:p>
          <a:r>
            <a:rPr lang="en-US" b="1" dirty="0"/>
            <a:t>Foster Connection to Community</a:t>
          </a:r>
        </a:p>
      </dgm:t>
    </dgm:pt>
    <dgm:pt modelId="{F7DEA2AD-219A-43A1-B1B1-DE4E5BF6E309}" type="parTrans" cxnId="{81ADEF55-1A92-4866-8C9B-4830958C0CCC}">
      <dgm:prSet/>
      <dgm:spPr/>
      <dgm:t>
        <a:bodyPr/>
        <a:lstStyle/>
        <a:p>
          <a:endParaRPr lang="en-US"/>
        </a:p>
      </dgm:t>
    </dgm:pt>
    <dgm:pt modelId="{BA4AC675-5070-4402-AA22-6A9B95CFC22A}" type="sibTrans" cxnId="{81ADEF55-1A92-4866-8C9B-4830958C0CCC}">
      <dgm:prSet/>
      <dgm:spPr/>
      <dgm:t>
        <a:bodyPr/>
        <a:lstStyle/>
        <a:p>
          <a:endParaRPr lang="en-US"/>
        </a:p>
      </dgm:t>
    </dgm:pt>
    <dgm:pt modelId="{1DD28C0F-DDD2-4B46-A4A3-35314C61D796}">
      <dgm:prSet custT="1"/>
      <dgm:spPr/>
      <dgm:t>
        <a:bodyPr/>
        <a:lstStyle/>
        <a:p>
          <a:r>
            <a:rPr lang="en-US" sz="1600" dirty="0"/>
            <a:t>Link to recovery groups, events, sober activities, and spiritual or cultural supports</a:t>
          </a:r>
        </a:p>
      </dgm:t>
    </dgm:pt>
    <dgm:pt modelId="{1556A02A-DA03-4039-9AA8-9993FFF62240}" type="parTrans" cxnId="{B8338595-BD47-44EB-87BF-EF70FEBC71A5}">
      <dgm:prSet/>
      <dgm:spPr/>
      <dgm:t>
        <a:bodyPr/>
        <a:lstStyle/>
        <a:p>
          <a:endParaRPr lang="en-US"/>
        </a:p>
      </dgm:t>
    </dgm:pt>
    <dgm:pt modelId="{26650F69-E0F6-4B0B-8C43-C0BED39465DB}" type="sibTrans" cxnId="{B8338595-BD47-44EB-87BF-EF70FEBC71A5}">
      <dgm:prSet/>
      <dgm:spPr/>
      <dgm:t>
        <a:bodyPr/>
        <a:lstStyle/>
        <a:p>
          <a:endParaRPr lang="en-US"/>
        </a:p>
      </dgm:t>
    </dgm:pt>
    <dgm:pt modelId="{FA2B0722-7790-4414-9732-1CD7AFED27C1}">
      <dgm:prSet custT="1"/>
      <dgm:spPr/>
      <dgm:t>
        <a:bodyPr/>
        <a:lstStyle/>
        <a:p>
          <a:r>
            <a:rPr lang="en-US" sz="1600" dirty="0"/>
            <a:t>Create safe spaces where individuals feel seen and included</a:t>
          </a:r>
        </a:p>
      </dgm:t>
    </dgm:pt>
    <dgm:pt modelId="{0B8E2861-6D76-421C-B20D-56CFDF177093}" type="parTrans" cxnId="{E6D7E067-4992-4677-9F52-58E634DBA1A8}">
      <dgm:prSet/>
      <dgm:spPr/>
      <dgm:t>
        <a:bodyPr/>
        <a:lstStyle/>
        <a:p>
          <a:endParaRPr lang="en-US"/>
        </a:p>
      </dgm:t>
    </dgm:pt>
    <dgm:pt modelId="{EE5966B4-227A-443E-B569-06F88F30FCCA}" type="sibTrans" cxnId="{E6D7E067-4992-4677-9F52-58E634DBA1A8}">
      <dgm:prSet/>
      <dgm:spPr/>
      <dgm:t>
        <a:bodyPr/>
        <a:lstStyle/>
        <a:p>
          <a:endParaRPr lang="en-US"/>
        </a:p>
      </dgm:t>
    </dgm:pt>
    <dgm:pt modelId="{4665189D-6F47-48AA-A359-900FADC65990}">
      <dgm:prSet/>
      <dgm:spPr/>
      <dgm:t>
        <a:bodyPr/>
        <a:lstStyle/>
        <a:p>
          <a:r>
            <a:rPr lang="en-US" b="1" dirty="0"/>
            <a:t>Reinforce Life Skills &amp; Resilience</a:t>
          </a:r>
        </a:p>
      </dgm:t>
    </dgm:pt>
    <dgm:pt modelId="{9876A986-F847-4FBD-94EF-58420A48C5F1}" type="parTrans" cxnId="{9E47C319-0A59-46E8-B44A-1DD4F4D353D2}">
      <dgm:prSet/>
      <dgm:spPr/>
      <dgm:t>
        <a:bodyPr/>
        <a:lstStyle/>
        <a:p>
          <a:endParaRPr lang="en-US"/>
        </a:p>
      </dgm:t>
    </dgm:pt>
    <dgm:pt modelId="{8BDAFA77-39CF-4326-8FFA-6D09A6DD5796}" type="sibTrans" cxnId="{9E47C319-0A59-46E8-B44A-1DD4F4D353D2}">
      <dgm:prSet/>
      <dgm:spPr/>
      <dgm:t>
        <a:bodyPr/>
        <a:lstStyle/>
        <a:p>
          <a:endParaRPr lang="en-US"/>
        </a:p>
      </dgm:t>
    </dgm:pt>
    <dgm:pt modelId="{792ED405-7800-44E1-8369-B79E36459D30}">
      <dgm:prSet custT="1"/>
      <dgm:spPr/>
      <dgm:t>
        <a:bodyPr/>
        <a:lstStyle/>
        <a:p>
          <a:r>
            <a:rPr lang="en-US" sz="1600" dirty="0"/>
            <a:t>Help individuals rebuild confidence, structure, and coping strategies</a:t>
          </a:r>
        </a:p>
      </dgm:t>
    </dgm:pt>
    <dgm:pt modelId="{8C6037E6-AAAC-449D-9275-74EEDD153DD3}" type="parTrans" cxnId="{2F066E9D-5A69-4455-B938-6A44BC75BE7A}">
      <dgm:prSet/>
      <dgm:spPr/>
      <dgm:t>
        <a:bodyPr/>
        <a:lstStyle/>
        <a:p>
          <a:endParaRPr lang="en-US"/>
        </a:p>
      </dgm:t>
    </dgm:pt>
    <dgm:pt modelId="{DE87A506-5E18-45A6-9B16-978C992E71D8}" type="sibTrans" cxnId="{2F066E9D-5A69-4455-B938-6A44BC75BE7A}">
      <dgm:prSet/>
      <dgm:spPr/>
      <dgm:t>
        <a:bodyPr/>
        <a:lstStyle/>
        <a:p>
          <a:endParaRPr lang="en-US"/>
        </a:p>
      </dgm:t>
    </dgm:pt>
    <dgm:pt modelId="{A6DD0F4C-992B-4D75-BDE5-CDD369B1E78B}">
      <dgm:prSet custT="1"/>
      <dgm:spPr/>
      <dgm:t>
        <a:bodyPr/>
        <a:lstStyle/>
        <a:p>
          <a:r>
            <a:rPr lang="en-US" sz="1600" dirty="0"/>
            <a:t>Model healthy boundaries, decision-making, and self-advocacy</a:t>
          </a:r>
        </a:p>
      </dgm:t>
    </dgm:pt>
    <dgm:pt modelId="{05334D6F-AF96-4450-8D69-51F7FC8930E0}" type="parTrans" cxnId="{5AA6B5F0-72D1-400C-9E1F-B1BC42FBB77F}">
      <dgm:prSet/>
      <dgm:spPr/>
      <dgm:t>
        <a:bodyPr/>
        <a:lstStyle/>
        <a:p>
          <a:endParaRPr lang="en-US"/>
        </a:p>
      </dgm:t>
    </dgm:pt>
    <dgm:pt modelId="{00AECA2A-9E3D-414B-B70C-746D2B88C4A8}" type="sibTrans" cxnId="{5AA6B5F0-72D1-400C-9E1F-B1BC42FBB77F}">
      <dgm:prSet/>
      <dgm:spPr/>
      <dgm:t>
        <a:bodyPr/>
        <a:lstStyle/>
        <a:p>
          <a:endParaRPr lang="en-US"/>
        </a:p>
      </dgm:t>
    </dgm:pt>
    <dgm:pt modelId="{626BA709-1335-4ADA-B0CD-BDEE572B2DB2}">
      <dgm:prSet/>
      <dgm:spPr/>
      <dgm:t>
        <a:bodyPr/>
        <a:lstStyle/>
        <a:p>
          <a:r>
            <a:rPr lang="en-US" b="1" dirty="0"/>
            <a:t>Promote Holistic Wellness</a:t>
          </a:r>
        </a:p>
      </dgm:t>
    </dgm:pt>
    <dgm:pt modelId="{3CB85671-F88C-4C95-A899-1A6143CDB369}" type="parTrans" cxnId="{F409DCCF-BB90-471C-983B-AF23EF33B407}">
      <dgm:prSet/>
      <dgm:spPr/>
      <dgm:t>
        <a:bodyPr/>
        <a:lstStyle/>
        <a:p>
          <a:endParaRPr lang="en-US"/>
        </a:p>
      </dgm:t>
    </dgm:pt>
    <dgm:pt modelId="{764164EA-B69A-474D-8408-45230DCFDAE3}" type="sibTrans" cxnId="{F409DCCF-BB90-471C-983B-AF23EF33B407}">
      <dgm:prSet/>
      <dgm:spPr/>
      <dgm:t>
        <a:bodyPr/>
        <a:lstStyle/>
        <a:p>
          <a:endParaRPr lang="en-US"/>
        </a:p>
      </dgm:t>
    </dgm:pt>
    <dgm:pt modelId="{C1837D76-7E0A-418B-B367-76B343DD279C}">
      <dgm:prSet custT="1"/>
      <dgm:spPr/>
      <dgm:t>
        <a:bodyPr/>
        <a:lstStyle/>
        <a:p>
          <a:r>
            <a:rPr lang="en-US" sz="1600" dirty="0"/>
            <a:t>Encourage emotional regulation, self-compassion, and whole-person healing</a:t>
          </a:r>
        </a:p>
      </dgm:t>
    </dgm:pt>
    <dgm:pt modelId="{FD541882-D9A1-4E9F-887F-4D3E0B939F3C}" type="parTrans" cxnId="{EAB9B815-306B-469E-8226-72D0E0C5342F}">
      <dgm:prSet/>
      <dgm:spPr/>
      <dgm:t>
        <a:bodyPr/>
        <a:lstStyle/>
        <a:p>
          <a:endParaRPr lang="en-US"/>
        </a:p>
      </dgm:t>
    </dgm:pt>
    <dgm:pt modelId="{02C9A2A2-86AE-4EF2-8B23-85FB249E1AB3}" type="sibTrans" cxnId="{EAB9B815-306B-469E-8226-72D0E0C5342F}">
      <dgm:prSet/>
      <dgm:spPr/>
      <dgm:t>
        <a:bodyPr/>
        <a:lstStyle/>
        <a:p>
          <a:endParaRPr lang="en-US"/>
        </a:p>
      </dgm:t>
    </dgm:pt>
    <dgm:pt modelId="{B75882EA-942D-41A0-B8FB-3E4525D979F6}">
      <dgm:prSet custT="1"/>
      <dgm:spPr/>
      <dgm:t>
        <a:bodyPr/>
        <a:lstStyle/>
        <a:p>
          <a:r>
            <a:rPr lang="en-US" sz="1600" dirty="0"/>
            <a:t>Support re-engagement with family, culture, and identity in recovery</a:t>
          </a:r>
        </a:p>
      </dgm:t>
    </dgm:pt>
    <dgm:pt modelId="{068DFE85-F2BF-40AB-983B-F2B89C647DDA}" type="parTrans" cxnId="{F3332913-4C5B-4DC2-9FC5-AE59D20F4BBB}">
      <dgm:prSet/>
      <dgm:spPr/>
      <dgm:t>
        <a:bodyPr/>
        <a:lstStyle/>
        <a:p>
          <a:endParaRPr lang="en-US"/>
        </a:p>
      </dgm:t>
    </dgm:pt>
    <dgm:pt modelId="{BBD284A7-C84E-4C7E-B440-8A67C87BF7BC}" type="sibTrans" cxnId="{F3332913-4C5B-4DC2-9FC5-AE59D20F4BBB}">
      <dgm:prSet/>
      <dgm:spPr/>
      <dgm:t>
        <a:bodyPr/>
        <a:lstStyle/>
        <a:p>
          <a:endParaRPr lang="en-US"/>
        </a:p>
      </dgm:t>
    </dgm:pt>
    <dgm:pt modelId="{17894DB5-97C3-4763-8A81-0A9D52A17F95}" type="pres">
      <dgm:prSet presAssocID="{D93EE33E-5FF5-441F-AB73-05CBF311EF86}" presName="diagram" presStyleCnt="0">
        <dgm:presLayoutVars>
          <dgm:dir/>
          <dgm:animLvl val="lvl"/>
          <dgm:resizeHandles val="exact"/>
        </dgm:presLayoutVars>
      </dgm:prSet>
      <dgm:spPr/>
    </dgm:pt>
    <dgm:pt modelId="{0824B372-626A-4C9E-8F2C-E8BF0A92DCAA}" type="pres">
      <dgm:prSet presAssocID="{A871CF9C-02B8-42F3-86AB-D1A86705ACD0}" presName="compNode" presStyleCnt="0"/>
      <dgm:spPr/>
    </dgm:pt>
    <dgm:pt modelId="{FB18B6E1-BA0B-4486-87CE-751A4E364263}" type="pres">
      <dgm:prSet presAssocID="{A871CF9C-02B8-42F3-86AB-D1A86705ACD0}" presName="childRect" presStyleLbl="bgAcc1" presStyleIdx="0" presStyleCnt="4">
        <dgm:presLayoutVars>
          <dgm:bulletEnabled val="1"/>
        </dgm:presLayoutVars>
      </dgm:prSet>
      <dgm:spPr/>
    </dgm:pt>
    <dgm:pt modelId="{5B037795-D5BC-4F1B-88D9-E623DDE1718D}" type="pres">
      <dgm:prSet presAssocID="{A871CF9C-02B8-42F3-86AB-D1A86705ACD0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5F6F6404-C31A-4E53-A4F9-0176847A5567}" type="pres">
      <dgm:prSet presAssocID="{A871CF9C-02B8-42F3-86AB-D1A86705ACD0}" presName="parentRect" presStyleLbl="alignNode1" presStyleIdx="0" presStyleCnt="4"/>
      <dgm:spPr/>
    </dgm:pt>
    <dgm:pt modelId="{6387B573-404F-4FAE-B6E2-FAEE113089BA}" type="pres">
      <dgm:prSet presAssocID="{A871CF9C-02B8-42F3-86AB-D1A86705ACD0}" presName="adorn" presStyleLbl="fgAccFollowNode1" presStyleIdx="0" presStyleCnt="4"/>
      <dgm:spPr>
        <a:blipFill>
          <a:blip xmlns:r="http://schemas.openxmlformats.org/officeDocument/2006/relationships" r:embed="rId1">
            <a:biLevel thresh="75000"/>
          </a:blip>
          <a:srcRect/>
          <a:stretch>
            <a:fillRect/>
          </a:stretch>
        </a:blipFill>
      </dgm:spPr>
    </dgm:pt>
    <dgm:pt modelId="{C29C760A-32D8-4440-A940-95167E68E266}" type="pres">
      <dgm:prSet presAssocID="{6FC13209-C1C8-4098-AE62-DA39B158435C}" presName="sibTrans" presStyleLbl="sibTrans2D1" presStyleIdx="0" presStyleCnt="0"/>
      <dgm:spPr/>
    </dgm:pt>
    <dgm:pt modelId="{ECC86CB9-EAC6-4953-AD58-6A327306EDE8}" type="pres">
      <dgm:prSet presAssocID="{B4179CD6-5045-4628-9B19-CC96D1ABE5FE}" presName="compNode" presStyleCnt="0"/>
      <dgm:spPr/>
    </dgm:pt>
    <dgm:pt modelId="{AFC2A931-1559-4B5F-80F0-078D660A4061}" type="pres">
      <dgm:prSet presAssocID="{B4179CD6-5045-4628-9B19-CC96D1ABE5FE}" presName="childRect" presStyleLbl="bgAcc1" presStyleIdx="1" presStyleCnt="4">
        <dgm:presLayoutVars>
          <dgm:bulletEnabled val="1"/>
        </dgm:presLayoutVars>
      </dgm:prSet>
      <dgm:spPr/>
    </dgm:pt>
    <dgm:pt modelId="{80D8A5A6-D31A-48FA-B76B-6934C8CD338A}" type="pres">
      <dgm:prSet presAssocID="{B4179CD6-5045-4628-9B19-CC96D1ABE5FE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4C56B5AB-F598-4D77-BD57-FC619CA1D4B3}" type="pres">
      <dgm:prSet presAssocID="{B4179CD6-5045-4628-9B19-CC96D1ABE5FE}" presName="parentRect" presStyleLbl="alignNode1" presStyleIdx="1" presStyleCnt="4"/>
      <dgm:spPr/>
    </dgm:pt>
    <dgm:pt modelId="{EDA8E7BA-4D20-487C-A1B4-A3C06BF12388}" type="pres">
      <dgm:prSet presAssocID="{B4179CD6-5045-4628-9B19-CC96D1ABE5FE}" presName="adorn" presStyleLbl="fgAccFollowNode1" presStyleIdx="1" presStyleCnt="4" custLinFactNeighborY="-1103"/>
      <dgm:spPr>
        <a:blipFill dpi="0" rotWithShape="1">
          <a:blip xmlns:r="http://schemas.openxmlformats.org/officeDocument/2006/relationships" r:embed="rId2">
            <a:biLevel thresh="75000"/>
          </a:blip>
          <a:srcRect/>
          <a:stretch>
            <a:fillRect l="-43310" t="-13799" r="-42026" b="-86363"/>
          </a:stretch>
        </a:blipFill>
      </dgm:spPr>
    </dgm:pt>
    <dgm:pt modelId="{C486D1BA-31FF-4C02-88D5-23BBA6C68FA4}" type="pres">
      <dgm:prSet presAssocID="{BA4AC675-5070-4402-AA22-6A9B95CFC22A}" presName="sibTrans" presStyleLbl="sibTrans2D1" presStyleIdx="0" presStyleCnt="0"/>
      <dgm:spPr/>
    </dgm:pt>
    <dgm:pt modelId="{A9B49491-6F43-4342-8E53-69F5A72FF8F3}" type="pres">
      <dgm:prSet presAssocID="{4665189D-6F47-48AA-A359-900FADC65990}" presName="compNode" presStyleCnt="0"/>
      <dgm:spPr/>
    </dgm:pt>
    <dgm:pt modelId="{171E3A26-1669-40F4-AE69-3A0EA5F2678B}" type="pres">
      <dgm:prSet presAssocID="{4665189D-6F47-48AA-A359-900FADC65990}" presName="childRect" presStyleLbl="bgAcc1" presStyleIdx="2" presStyleCnt="4">
        <dgm:presLayoutVars>
          <dgm:bulletEnabled val="1"/>
        </dgm:presLayoutVars>
      </dgm:prSet>
      <dgm:spPr/>
    </dgm:pt>
    <dgm:pt modelId="{AD9A5A45-1B6D-4337-B965-E0FE57E26DE0}" type="pres">
      <dgm:prSet presAssocID="{4665189D-6F47-48AA-A359-900FADC65990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91B53E83-2EDD-4072-A465-637A1DB098BA}" type="pres">
      <dgm:prSet presAssocID="{4665189D-6F47-48AA-A359-900FADC65990}" presName="parentRect" presStyleLbl="alignNode1" presStyleIdx="2" presStyleCnt="4"/>
      <dgm:spPr/>
    </dgm:pt>
    <dgm:pt modelId="{B4FC2266-A483-4924-886F-49342E732040}" type="pres">
      <dgm:prSet presAssocID="{4665189D-6F47-48AA-A359-900FADC65990}" presName="adorn" presStyleLbl="fgAccFollowNode1" presStyleIdx="2" presStyleCnt="4"/>
      <dgm:spPr>
        <a:blipFill>
          <a:blip xmlns:r="http://schemas.openxmlformats.org/officeDocument/2006/relationships" r:embed="rId3"/>
          <a:srcRect/>
          <a:stretch>
            <a:fillRect/>
          </a:stretch>
        </a:blipFill>
      </dgm:spPr>
    </dgm:pt>
    <dgm:pt modelId="{1559BFAD-4272-4F1E-A911-9A4AC0B47BE2}" type="pres">
      <dgm:prSet presAssocID="{8BDAFA77-39CF-4326-8FFA-6D09A6DD5796}" presName="sibTrans" presStyleLbl="sibTrans2D1" presStyleIdx="0" presStyleCnt="0"/>
      <dgm:spPr/>
    </dgm:pt>
    <dgm:pt modelId="{9ABDED38-39F2-41A6-BE08-A7260BA2389E}" type="pres">
      <dgm:prSet presAssocID="{626BA709-1335-4ADA-B0CD-BDEE572B2DB2}" presName="compNode" presStyleCnt="0"/>
      <dgm:spPr/>
    </dgm:pt>
    <dgm:pt modelId="{B1840E31-A11C-4A7E-9095-3109FD774A8A}" type="pres">
      <dgm:prSet presAssocID="{626BA709-1335-4ADA-B0CD-BDEE572B2DB2}" presName="childRect" presStyleLbl="bgAcc1" presStyleIdx="3" presStyleCnt="4">
        <dgm:presLayoutVars>
          <dgm:bulletEnabled val="1"/>
        </dgm:presLayoutVars>
      </dgm:prSet>
      <dgm:spPr/>
    </dgm:pt>
    <dgm:pt modelId="{FA255D54-781E-4949-9CAE-4361B79164E4}" type="pres">
      <dgm:prSet presAssocID="{626BA709-1335-4ADA-B0CD-BDEE572B2DB2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5CF0A670-2DF4-40F3-9DF4-5440715036F4}" type="pres">
      <dgm:prSet presAssocID="{626BA709-1335-4ADA-B0CD-BDEE572B2DB2}" presName="parentRect" presStyleLbl="alignNode1" presStyleIdx="3" presStyleCnt="4"/>
      <dgm:spPr/>
    </dgm:pt>
    <dgm:pt modelId="{65210F7B-A5C3-4533-A4C4-27836F4B9677}" type="pres">
      <dgm:prSet presAssocID="{626BA709-1335-4ADA-B0CD-BDEE572B2DB2}" presName="adorn" presStyleLbl="fgAccFollowNode1" presStyleIdx="3" presStyleCnt="4"/>
      <dgm:spPr>
        <a:blipFill>
          <a:blip xmlns:r="http://schemas.openxmlformats.org/officeDocument/2006/relationships" r:embed="rId4">
            <a:grayscl/>
          </a:blip>
          <a:srcRect/>
          <a:stretch>
            <a:fillRect/>
          </a:stretch>
        </a:blipFill>
      </dgm:spPr>
    </dgm:pt>
  </dgm:ptLst>
  <dgm:cxnLst>
    <dgm:cxn modelId="{EDD8AF11-D8FC-4C41-913B-451BEE7AD8C5}" type="presOf" srcId="{C8068A9B-EE89-459E-BCD4-89B5E4F0404F}" destId="{FB18B6E1-BA0B-4486-87CE-751A4E364263}" srcOrd="0" destOrd="0" presId="urn:microsoft.com/office/officeart/2005/8/layout/bList2"/>
    <dgm:cxn modelId="{F3332913-4C5B-4DC2-9FC5-AE59D20F4BBB}" srcId="{626BA709-1335-4ADA-B0CD-BDEE572B2DB2}" destId="{B75882EA-942D-41A0-B8FB-3E4525D979F6}" srcOrd="1" destOrd="0" parTransId="{068DFE85-F2BF-40AB-983B-F2B89C647DDA}" sibTransId="{BBD284A7-C84E-4C7E-B440-8A67C87BF7BC}"/>
    <dgm:cxn modelId="{EAB9B815-306B-469E-8226-72D0E0C5342F}" srcId="{626BA709-1335-4ADA-B0CD-BDEE572B2DB2}" destId="{C1837D76-7E0A-418B-B367-76B343DD279C}" srcOrd="0" destOrd="0" parTransId="{FD541882-D9A1-4E9F-887F-4D3E0B939F3C}" sibTransId="{02C9A2A2-86AE-4EF2-8B23-85FB249E1AB3}"/>
    <dgm:cxn modelId="{9E47C319-0A59-46E8-B44A-1DD4F4D353D2}" srcId="{D93EE33E-5FF5-441F-AB73-05CBF311EF86}" destId="{4665189D-6F47-48AA-A359-900FADC65990}" srcOrd="2" destOrd="0" parTransId="{9876A986-F847-4FBD-94EF-58420A48C5F1}" sibTransId="{8BDAFA77-39CF-4326-8FFA-6D09A6DD5796}"/>
    <dgm:cxn modelId="{73EED83B-3233-431F-9682-3A1DE6C9E5BF}" type="presOf" srcId="{BA4AC675-5070-4402-AA22-6A9B95CFC22A}" destId="{C486D1BA-31FF-4C02-88D5-23BBA6C68FA4}" srcOrd="0" destOrd="0" presId="urn:microsoft.com/office/officeart/2005/8/layout/bList2"/>
    <dgm:cxn modelId="{60962F3D-D83F-4439-9D46-F569E27BCC17}" type="presOf" srcId="{A6DD0F4C-992B-4D75-BDE5-CDD369B1E78B}" destId="{171E3A26-1669-40F4-AE69-3A0EA5F2678B}" srcOrd="0" destOrd="1" presId="urn:microsoft.com/office/officeart/2005/8/layout/bList2"/>
    <dgm:cxn modelId="{E6D7E067-4992-4677-9F52-58E634DBA1A8}" srcId="{B4179CD6-5045-4628-9B19-CC96D1ABE5FE}" destId="{FA2B0722-7790-4414-9732-1CD7AFED27C1}" srcOrd="1" destOrd="0" parTransId="{0B8E2861-6D76-421C-B20D-56CFDF177093}" sibTransId="{EE5966B4-227A-443E-B569-06F88F30FCCA}"/>
    <dgm:cxn modelId="{5DBFA26B-9185-4ACB-9A16-7D29F12212E1}" srcId="{A871CF9C-02B8-42F3-86AB-D1A86705ACD0}" destId="{C8068A9B-EE89-459E-BCD4-89B5E4F0404F}" srcOrd="0" destOrd="0" parTransId="{3236A454-5372-417A-87E3-71EF4D9BDD95}" sibTransId="{53A26BBD-F9F2-43BC-8339-3B6044ED6CAE}"/>
    <dgm:cxn modelId="{186D7E6C-C6E2-41BF-A541-B9FBA1B99074}" type="presOf" srcId="{C1837D76-7E0A-418B-B367-76B343DD279C}" destId="{B1840E31-A11C-4A7E-9095-3109FD774A8A}" srcOrd="0" destOrd="0" presId="urn:microsoft.com/office/officeart/2005/8/layout/bList2"/>
    <dgm:cxn modelId="{2D77BA4C-DF95-4A43-BC3A-3234C49DF5BD}" type="presOf" srcId="{8BDAFA77-39CF-4326-8FFA-6D09A6DD5796}" destId="{1559BFAD-4272-4F1E-A911-9A4AC0B47BE2}" srcOrd="0" destOrd="0" presId="urn:microsoft.com/office/officeart/2005/8/layout/bList2"/>
    <dgm:cxn modelId="{F6155E4D-2AF6-44F9-814A-B0F93925AAE2}" type="presOf" srcId="{EAD8C537-055F-4E1B-939C-00101BBA2E3C}" destId="{FB18B6E1-BA0B-4486-87CE-751A4E364263}" srcOrd="0" destOrd="1" presId="urn:microsoft.com/office/officeart/2005/8/layout/bList2"/>
    <dgm:cxn modelId="{CA2D5F6E-9795-44DB-836D-13C078CA1852}" type="presOf" srcId="{B4179CD6-5045-4628-9B19-CC96D1ABE5FE}" destId="{4C56B5AB-F598-4D77-BD57-FC619CA1D4B3}" srcOrd="1" destOrd="0" presId="urn:microsoft.com/office/officeart/2005/8/layout/bList2"/>
    <dgm:cxn modelId="{6046D575-E8B7-474B-BD7A-C3FF0FC9F489}" type="presOf" srcId="{D93EE33E-5FF5-441F-AB73-05CBF311EF86}" destId="{17894DB5-97C3-4763-8A81-0A9D52A17F95}" srcOrd="0" destOrd="0" presId="urn:microsoft.com/office/officeart/2005/8/layout/bList2"/>
    <dgm:cxn modelId="{81ADEF55-1A92-4866-8C9B-4830958C0CCC}" srcId="{D93EE33E-5FF5-441F-AB73-05CBF311EF86}" destId="{B4179CD6-5045-4628-9B19-CC96D1ABE5FE}" srcOrd="1" destOrd="0" parTransId="{F7DEA2AD-219A-43A1-B1B1-DE4E5BF6E309}" sibTransId="{BA4AC675-5070-4402-AA22-6A9B95CFC22A}"/>
    <dgm:cxn modelId="{9D82357F-E748-42DA-94D9-459839448992}" type="presOf" srcId="{626BA709-1335-4ADA-B0CD-BDEE572B2DB2}" destId="{5CF0A670-2DF4-40F3-9DF4-5440715036F4}" srcOrd="1" destOrd="0" presId="urn:microsoft.com/office/officeart/2005/8/layout/bList2"/>
    <dgm:cxn modelId="{9A61B980-5430-444B-B267-720F3157647D}" type="presOf" srcId="{4665189D-6F47-48AA-A359-900FADC65990}" destId="{91B53E83-2EDD-4072-A465-637A1DB098BA}" srcOrd="1" destOrd="0" presId="urn:microsoft.com/office/officeart/2005/8/layout/bList2"/>
    <dgm:cxn modelId="{F644F292-7317-45E9-A363-B6F60DD308AE}" srcId="{D93EE33E-5FF5-441F-AB73-05CBF311EF86}" destId="{A871CF9C-02B8-42F3-86AB-D1A86705ACD0}" srcOrd="0" destOrd="0" parTransId="{C0E8D759-F7D5-48F8-9A59-5FA4DEACE244}" sibTransId="{6FC13209-C1C8-4098-AE62-DA39B158435C}"/>
    <dgm:cxn modelId="{B8338595-BD47-44EB-87BF-EF70FEBC71A5}" srcId="{B4179CD6-5045-4628-9B19-CC96D1ABE5FE}" destId="{1DD28C0F-DDD2-4B46-A4A3-35314C61D796}" srcOrd="0" destOrd="0" parTransId="{1556A02A-DA03-4039-9AA8-9993FFF62240}" sibTransId="{26650F69-E0F6-4B0B-8C43-C0BED39465DB}"/>
    <dgm:cxn modelId="{2F066E9D-5A69-4455-B938-6A44BC75BE7A}" srcId="{4665189D-6F47-48AA-A359-900FADC65990}" destId="{792ED405-7800-44E1-8369-B79E36459D30}" srcOrd="0" destOrd="0" parTransId="{8C6037E6-AAAC-449D-9275-74EEDD153DD3}" sibTransId="{DE87A506-5E18-45A6-9B16-978C992E71D8}"/>
    <dgm:cxn modelId="{8BDED49D-5C63-498F-BA76-483E18AE30A4}" type="presOf" srcId="{B4179CD6-5045-4628-9B19-CC96D1ABE5FE}" destId="{80D8A5A6-D31A-48FA-B76B-6934C8CD338A}" srcOrd="0" destOrd="0" presId="urn:microsoft.com/office/officeart/2005/8/layout/bList2"/>
    <dgm:cxn modelId="{1A5EE9B2-28BF-4100-A25A-44A4FD9452C5}" srcId="{A871CF9C-02B8-42F3-86AB-D1A86705ACD0}" destId="{EAD8C537-055F-4E1B-939C-00101BBA2E3C}" srcOrd="1" destOrd="0" parTransId="{D5CB94A6-EC2D-48CE-8DF8-F4F34E3D041C}" sibTransId="{92BF9D39-EB7E-4233-ABB7-1F29E86AC714}"/>
    <dgm:cxn modelId="{4AA5DDB3-7B84-4E6B-8A44-A422FA9F494F}" type="presOf" srcId="{B75882EA-942D-41A0-B8FB-3E4525D979F6}" destId="{B1840E31-A11C-4A7E-9095-3109FD774A8A}" srcOrd="0" destOrd="1" presId="urn:microsoft.com/office/officeart/2005/8/layout/bList2"/>
    <dgm:cxn modelId="{4A9B0EB6-013B-4AFD-B529-912CD7506873}" type="presOf" srcId="{792ED405-7800-44E1-8369-B79E36459D30}" destId="{171E3A26-1669-40F4-AE69-3A0EA5F2678B}" srcOrd="0" destOrd="0" presId="urn:microsoft.com/office/officeart/2005/8/layout/bList2"/>
    <dgm:cxn modelId="{4C349EBA-4270-4E5A-ABB6-DD65B525F347}" type="presOf" srcId="{626BA709-1335-4ADA-B0CD-BDEE572B2DB2}" destId="{FA255D54-781E-4949-9CAE-4361B79164E4}" srcOrd="0" destOrd="0" presId="urn:microsoft.com/office/officeart/2005/8/layout/bList2"/>
    <dgm:cxn modelId="{1E1A43C0-40D2-4C43-9DC4-D6CFE83E8FC0}" type="presOf" srcId="{A871CF9C-02B8-42F3-86AB-D1A86705ACD0}" destId="{5B037795-D5BC-4F1B-88D9-E623DDE1718D}" srcOrd="0" destOrd="0" presId="urn:microsoft.com/office/officeart/2005/8/layout/bList2"/>
    <dgm:cxn modelId="{0FF5C6CC-55FD-4FAC-B668-751236137C2A}" type="presOf" srcId="{4665189D-6F47-48AA-A359-900FADC65990}" destId="{AD9A5A45-1B6D-4337-B965-E0FE57E26DE0}" srcOrd="0" destOrd="0" presId="urn:microsoft.com/office/officeart/2005/8/layout/bList2"/>
    <dgm:cxn modelId="{F409DCCF-BB90-471C-983B-AF23EF33B407}" srcId="{D93EE33E-5FF5-441F-AB73-05CBF311EF86}" destId="{626BA709-1335-4ADA-B0CD-BDEE572B2DB2}" srcOrd="3" destOrd="0" parTransId="{3CB85671-F88C-4C95-A899-1A6143CDB369}" sibTransId="{764164EA-B69A-474D-8408-45230DCFDAE3}"/>
    <dgm:cxn modelId="{475715D5-3A8A-455D-966C-234F6360DCFF}" type="presOf" srcId="{FA2B0722-7790-4414-9732-1CD7AFED27C1}" destId="{AFC2A931-1559-4B5F-80F0-078D660A4061}" srcOrd="0" destOrd="1" presId="urn:microsoft.com/office/officeart/2005/8/layout/bList2"/>
    <dgm:cxn modelId="{124C1FDE-48CC-4B1A-B0DB-89A59193F8D5}" type="presOf" srcId="{1DD28C0F-DDD2-4B46-A4A3-35314C61D796}" destId="{AFC2A931-1559-4B5F-80F0-078D660A4061}" srcOrd="0" destOrd="0" presId="urn:microsoft.com/office/officeart/2005/8/layout/bList2"/>
    <dgm:cxn modelId="{1C007CE5-7F62-4B1F-96C9-B6BBD8F67F65}" type="presOf" srcId="{6FC13209-C1C8-4098-AE62-DA39B158435C}" destId="{C29C760A-32D8-4440-A940-95167E68E266}" srcOrd="0" destOrd="0" presId="urn:microsoft.com/office/officeart/2005/8/layout/bList2"/>
    <dgm:cxn modelId="{745ECDEA-6951-4B1F-A91B-B53C966822ED}" type="presOf" srcId="{A871CF9C-02B8-42F3-86AB-D1A86705ACD0}" destId="{5F6F6404-C31A-4E53-A4F9-0176847A5567}" srcOrd="1" destOrd="0" presId="urn:microsoft.com/office/officeart/2005/8/layout/bList2"/>
    <dgm:cxn modelId="{5AA6B5F0-72D1-400C-9E1F-B1BC42FBB77F}" srcId="{4665189D-6F47-48AA-A359-900FADC65990}" destId="{A6DD0F4C-992B-4D75-BDE5-CDD369B1E78B}" srcOrd="1" destOrd="0" parTransId="{05334D6F-AF96-4450-8D69-51F7FC8930E0}" sibTransId="{00AECA2A-9E3D-414B-B70C-746D2B88C4A8}"/>
    <dgm:cxn modelId="{4D10D254-A96E-4BDB-B930-BA2CE4A74DE9}" type="presParOf" srcId="{17894DB5-97C3-4763-8A81-0A9D52A17F95}" destId="{0824B372-626A-4C9E-8F2C-E8BF0A92DCAA}" srcOrd="0" destOrd="0" presId="urn:microsoft.com/office/officeart/2005/8/layout/bList2"/>
    <dgm:cxn modelId="{7DB01DAA-E519-466A-A58D-509E13D0222E}" type="presParOf" srcId="{0824B372-626A-4C9E-8F2C-E8BF0A92DCAA}" destId="{FB18B6E1-BA0B-4486-87CE-751A4E364263}" srcOrd="0" destOrd="0" presId="urn:microsoft.com/office/officeart/2005/8/layout/bList2"/>
    <dgm:cxn modelId="{4E05BAB1-6FE5-408A-8655-267451674B00}" type="presParOf" srcId="{0824B372-626A-4C9E-8F2C-E8BF0A92DCAA}" destId="{5B037795-D5BC-4F1B-88D9-E623DDE1718D}" srcOrd="1" destOrd="0" presId="urn:microsoft.com/office/officeart/2005/8/layout/bList2"/>
    <dgm:cxn modelId="{F3D19AB7-FFF9-4A6D-9B17-BB12659E2167}" type="presParOf" srcId="{0824B372-626A-4C9E-8F2C-E8BF0A92DCAA}" destId="{5F6F6404-C31A-4E53-A4F9-0176847A5567}" srcOrd="2" destOrd="0" presId="urn:microsoft.com/office/officeart/2005/8/layout/bList2"/>
    <dgm:cxn modelId="{1A5A8B5F-C798-4353-850D-F7F742B793A6}" type="presParOf" srcId="{0824B372-626A-4C9E-8F2C-E8BF0A92DCAA}" destId="{6387B573-404F-4FAE-B6E2-FAEE113089BA}" srcOrd="3" destOrd="0" presId="urn:microsoft.com/office/officeart/2005/8/layout/bList2"/>
    <dgm:cxn modelId="{662335EF-A439-4F95-B25B-8CCEE36E9D68}" type="presParOf" srcId="{17894DB5-97C3-4763-8A81-0A9D52A17F95}" destId="{C29C760A-32D8-4440-A940-95167E68E266}" srcOrd="1" destOrd="0" presId="urn:microsoft.com/office/officeart/2005/8/layout/bList2"/>
    <dgm:cxn modelId="{6AB78ECA-63EE-40BD-9E69-03BE7A2982E4}" type="presParOf" srcId="{17894DB5-97C3-4763-8A81-0A9D52A17F95}" destId="{ECC86CB9-EAC6-4953-AD58-6A327306EDE8}" srcOrd="2" destOrd="0" presId="urn:microsoft.com/office/officeart/2005/8/layout/bList2"/>
    <dgm:cxn modelId="{2611DA25-79BF-4FD8-9698-F6642BEBFC58}" type="presParOf" srcId="{ECC86CB9-EAC6-4953-AD58-6A327306EDE8}" destId="{AFC2A931-1559-4B5F-80F0-078D660A4061}" srcOrd="0" destOrd="0" presId="urn:microsoft.com/office/officeart/2005/8/layout/bList2"/>
    <dgm:cxn modelId="{80A1049C-E1E4-468F-866D-2E216B78F504}" type="presParOf" srcId="{ECC86CB9-EAC6-4953-AD58-6A327306EDE8}" destId="{80D8A5A6-D31A-48FA-B76B-6934C8CD338A}" srcOrd="1" destOrd="0" presId="urn:microsoft.com/office/officeart/2005/8/layout/bList2"/>
    <dgm:cxn modelId="{4B2595D4-EE35-4E81-B963-34125A9493E5}" type="presParOf" srcId="{ECC86CB9-EAC6-4953-AD58-6A327306EDE8}" destId="{4C56B5AB-F598-4D77-BD57-FC619CA1D4B3}" srcOrd="2" destOrd="0" presId="urn:microsoft.com/office/officeart/2005/8/layout/bList2"/>
    <dgm:cxn modelId="{31EE4D72-B272-4513-88E4-3C2F1F5AF755}" type="presParOf" srcId="{ECC86CB9-EAC6-4953-AD58-6A327306EDE8}" destId="{EDA8E7BA-4D20-487C-A1B4-A3C06BF12388}" srcOrd="3" destOrd="0" presId="urn:microsoft.com/office/officeart/2005/8/layout/bList2"/>
    <dgm:cxn modelId="{5486B9EA-7E2B-45AF-9E8F-44D878FCEF73}" type="presParOf" srcId="{17894DB5-97C3-4763-8A81-0A9D52A17F95}" destId="{C486D1BA-31FF-4C02-88D5-23BBA6C68FA4}" srcOrd="3" destOrd="0" presId="urn:microsoft.com/office/officeart/2005/8/layout/bList2"/>
    <dgm:cxn modelId="{A9A5D1C5-DFBF-4878-8E53-8D47DE1D4E64}" type="presParOf" srcId="{17894DB5-97C3-4763-8A81-0A9D52A17F95}" destId="{A9B49491-6F43-4342-8E53-69F5A72FF8F3}" srcOrd="4" destOrd="0" presId="urn:microsoft.com/office/officeart/2005/8/layout/bList2"/>
    <dgm:cxn modelId="{6FA40DF2-6350-41DE-AEAC-DCDA2CEEEE69}" type="presParOf" srcId="{A9B49491-6F43-4342-8E53-69F5A72FF8F3}" destId="{171E3A26-1669-40F4-AE69-3A0EA5F2678B}" srcOrd="0" destOrd="0" presId="urn:microsoft.com/office/officeart/2005/8/layout/bList2"/>
    <dgm:cxn modelId="{B1462E3F-6A6C-4711-A5F5-24CFB172CAE4}" type="presParOf" srcId="{A9B49491-6F43-4342-8E53-69F5A72FF8F3}" destId="{AD9A5A45-1B6D-4337-B965-E0FE57E26DE0}" srcOrd="1" destOrd="0" presId="urn:microsoft.com/office/officeart/2005/8/layout/bList2"/>
    <dgm:cxn modelId="{EFAB5CE9-3275-4B50-ADB3-D82ADC10D217}" type="presParOf" srcId="{A9B49491-6F43-4342-8E53-69F5A72FF8F3}" destId="{91B53E83-2EDD-4072-A465-637A1DB098BA}" srcOrd="2" destOrd="0" presId="urn:microsoft.com/office/officeart/2005/8/layout/bList2"/>
    <dgm:cxn modelId="{0BDAED2E-0AE4-4909-88CD-DBBB419FF87C}" type="presParOf" srcId="{A9B49491-6F43-4342-8E53-69F5A72FF8F3}" destId="{B4FC2266-A483-4924-886F-49342E732040}" srcOrd="3" destOrd="0" presId="urn:microsoft.com/office/officeart/2005/8/layout/bList2"/>
    <dgm:cxn modelId="{DBB50612-13D0-41B3-8D14-B80AECA165A2}" type="presParOf" srcId="{17894DB5-97C3-4763-8A81-0A9D52A17F95}" destId="{1559BFAD-4272-4F1E-A911-9A4AC0B47BE2}" srcOrd="5" destOrd="0" presId="urn:microsoft.com/office/officeart/2005/8/layout/bList2"/>
    <dgm:cxn modelId="{7DB0C542-385A-4A7B-BC0F-F9D172DCD464}" type="presParOf" srcId="{17894DB5-97C3-4763-8A81-0A9D52A17F95}" destId="{9ABDED38-39F2-41A6-BE08-A7260BA2389E}" srcOrd="6" destOrd="0" presId="urn:microsoft.com/office/officeart/2005/8/layout/bList2"/>
    <dgm:cxn modelId="{3CA4ED4D-2E96-42AD-9DF5-2D5B62F3F72E}" type="presParOf" srcId="{9ABDED38-39F2-41A6-BE08-A7260BA2389E}" destId="{B1840E31-A11C-4A7E-9095-3109FD774A8A}" srcOrd="0" destOrd="0" presId="urn:microsoft.com/office/officeart/2005/8/layout/bList2"/>
    <dgm:cxn modelId="{D571F24D-3DCB-4DC0-B1F5-F1957EC2EBF2}" type="presParOf" srcId="{9ABDED38-39F2-41A6-BE08-A7260BA2389E}" destId="{FA255D54-781E-4949-9CAE-4361B79164E4}" srcOrd="1" destOrd="0" presId="urn:microsoft.com/office/officeart/2005/8/layout/bList2"/>
    <dgm:cxn modelId="{3AAE3C40-3B8C-42F5-B45A-1A3C482512DD}" type="presParOf" srcId="{9ABDED38-39F2-41A6-BE08-A7260BA2389E}" destId="{5CF0A670-2DF4-40F3-9DF4-5440715036F4}" srcOrd="2" destOrd="0" presId="urn:microsoft.com/office/officeart/2005/8/layout/bList2"/>
    <dgm:cxn modelId="{215F7E8B-FCDB-4046-A341-A76B9A88ED6F}" type="presParOf" srcId="{9ABDED38-39F2-41A6-BE08-A7260BA2389E}" destId="{65210F7B-A5C3-4533-A4C4-27836F4B9677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3535EA83-0E44-4DDC-B5B1-A620FC532881}" type="doc">
      <dgm:prSet loTypeId="urn:microsoft.com/office/officeart/2005/8/layout/vList5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90F18774-A8BF-40CF-9816-63BA36A443B1}">
      <dgm:prSet phldrT="[Text]"/>
      <dgm:spPr/>
      <dgm:t>
        <a:bodyPr/>
        <a:lstStyle/>
        <a:p>
          <a:pPr>
            <a:buNone/>
          </a:pPr>
          <a:r>
            <a:rPr lang="en-US" b="1" dirty="0">
              <a:solidFill>
                <a:schemeClr val="bg1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National Peer Recovery Alliance (NPRA)</a:t>
          </a:r>
          <a:endParaRPr lang="en-US" dirty="0">
            <a:solidFill>
              <a:schemeClr val="bg1"/>
            </a:solidFill>
          </a:endParaRPr>
        </a:p>
      </dgm:t>
    </dgm:pt>
    <dgm:pt modelId="{4FF14DE4-53B9-460D-8809-065C2280C74C}" type="parTrans" cxnId="{0BE15906-162C-4367-85F8-7521BA51E0E6}">
      <dgm:prSet/>
      <dgm:spPr/>
      <dgm:t>
        <a:bodyPr/>
        <a:lstStyle/>
        <a:p>
          <a:endParaRPr lang="en-US"/>
        </a:p>
      </dgm:t>
    </dgm:pt>
    <dgm:pt modelId="{3F4AB1FF-B757-45D9-8541-6EA7C8B55446}" type="sibTrans" cxnId="{0BE15906-162C-4367-85F8-7521BA51E0E6}">
      <dgm:prSet/>
      <dgm:spPr/>
      <dgm:t>
        <a:bodyPr/>
        <a:lstStyle/>
        <a:p>
          <a:endParaRPr lang="en-US"/>
        </a:p>
      </dgm:t>
    </dgm:pt>
    <dgm:pt modelId="{93536815-2A41-4834-9DA7-71A4336C3683}">
      <dgm:prSet/>
      <dgm:spPr/>
      <dgm:t>
        <a:bodyPr/>
        <a:lstStyle/>
        <a:p>
          <a:pPr>
            <a:buNone/>
          </a:pPr>
          <a:r>
            <a:rPr lang="en-US" b="1" dirty="0">
              <a:solidFill>
                <a:schemeClr val="bg1"/>
              </a:solidFill>
              <a:hlinkClick xmlns:r="http://schemas.openxmlformats.org/officeDocument/2006/relationships"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Faces &amp; Voices of Recovery</a:t>
          </a:r>
          <a:endParaRPr lang="en-US" dirty="0">
            <a:solidFill>
              <a:schemeClr val="bg1"/>
            </a:solidFill>
          </a:endParaRPr>
        </a:p>
      </dgm:t>
    </dgm:pt>
    <dgm:pt modelId="{883DDA5D-FD74-4185-B6C3-70C9395FE326}" type="parTrans" cxnId="{B8573E5F-5ED5-4D56-8772-E5BABA214949}">
      <dgm:prSet/>
      <dgm:spPr/>
      <dgm:t>
        <a:bodyPr/>
        <a:lstStyle/>
        <a:p>
          <a:endParaRPr lang="en-US"/>
        </a:p>
      </dgm:t>
    </dgm:pt>
    <dgm:pt modelId="{D4C7136D-76C7-4629-8713-6585F2725228}" type="sibTrans" cxnId="{B8573E5F-5ED5-4D56-8772-E5BABA214949}">
      <dgm:prSet/>
      <dgm:spPr/>
      <dgm:t>
        <a:bodyPr/>
        <a:lstStyle/>
        <a:p>
          <a:endParaRPr lang="en-US"/>
        </a:p>
      </dgm:t>
    </dgm:pt>
    <dgm:pt modelId="{EB5FB828-FC51-4A88-87BC-6A671C80A0D3}">
      <dgm:prSet/>
      <dgm:spPr/>
      <dgm:t>
        <a:bodyPr/>
        <a:lstStyle/>
        <a:p>
          <a:pPr>
            <a:buNone/>
          </a:pPr>
          <a:r>
            <a:rPr lang="en-US" b="1" dirty="0">
              <a:solidFill>
                <a:schemeClr val="bg1"/>
              </a:solidFill>
              <a:hlinkClick xmlns:r="http://schemas.openxmlformats.org/officeDocument/2006/relationships" r:id="rId3"/>
            </a:rPr>
            <a:t>Center for Addiction Recovery Support</a:t>
          </a:r>
          <a:endParaRPr lang="en-US" dirty="0">
            <a:solidFill>
              <a:schemeClr val="bg1"/>
            </a:solidFill>
          </a:endParaRPr>
        </a:p>
      </dgm:t>
    </dgm:pt>
    <dgm:pt modelId="{7BDCE5EB-47CB-4CED-827F-F478A5F1A793}" type="parTrans" cxnId="{15B421D4-A498-4596-BCEE-702539D0D65A}">
      <dgm:prSet/>
      <dgm:spPr/>
      <dgm:t>
        <a:bodyPr/>
        <a:lstStyle/>
        <a:p>
          <a:endParaRPr lang="en-US"/>
        </a:p>
      </dgm:t>
    </dgm:pt>
    <dgm:pt modelId="{AE90E1C6-688C-456C-82EC-8C1D1B5233A1}" type="sibTrans" cxnId="{15B421D4-A498-4596-BCEE-702539D0D65A}">
      <dgm:prSet/>
      <dgm:spPr/>
      <dgm:t>
        <a:bodyPr/>
        <a:lstStyle/>
        <a:p>
          <a:endParaRPr lang="en-US"/>
        </a:p>
      </dgm:t>
    </dgm:pt>
    <dgm:pt modelId="{36889CBE-9E64-427B-83B3-9510B7229E4B}">
      <dgm:prSet/>
      <dgm:spPr/>
      <dgm:t>
        <a:bodyPr/>
        <a:lstStyle/>
        <a:p>
          <a:pPr>
            <a:buNone/>
          </a:pPr>
          <a:r>
            <a:rPr lang="en-US" b="1" dirty="0">
              <a:solidFill>
                <a:schemeClr val="bg1"/>
              </a:solidFill>
              <a:hlinkClick xmlns:r="http://schemas.openxmlformats.org/officeDocument/2006/relationships" r:id="rId4"/>
            </a:rPr>
            <a:t>Peer Integration and the Stages of Change </a:t>
          </a:r>
          <a:r>
            <a:rPr lang="en-US" b="1" dirty="0" err="1">
              <a:solidFill>
                <a:schemeClr val="bg1"/>
              </a:solidFill>
              <a:hlinkClick xmlns:r="http://schemas.openxmlformats.org/officeDocument/2006/relationships" r:id="rId4"/>
            </a:rPr>
            <a:t>ToolKit</a:t>
          </a:r>
          <a:r>
            <a:rPr lang="en-US" b="1" dirty="0">
              <a:solidFill>
                <a:schemeClr val="bg1"/>
              </a:solidFill>
              <a:hlinkClick xmlns:r="http://schemas.openxmlformats.org/officeDocument/2006/relationships" r:id="rId4"/>
            </a:rPr>
            <a:t> </a:t>
          </a:r>
          <a:endParaRPr lang="en-US" dirty="0">
            <a:solidFill>
              <a:schemeClr val="bg1"/>
            </a:solidFill>
          </a:endParaRPr>
        </a:p>
      </dgm:t>
    </dgm:pt>
    <dgm:pt modelId="{DDA5D39F-60A2-415B-A4B7-6CCCC51756ED}" type="parTrans" cxnId="{99D1B046-2113-4F8B-9E78-6E8FBE598700}">
      <dgm:prSet/>
      <dgm:spPr/>
      <dgm:t>
        <a:bodyPr/>
        <a:lstStyle/>
        <a:p>
          <a:endParaRPr lang="en-US"/>
        </a:p>
      </dgm:t>
    </dgm:pt>
    <dgm:pt modelId="{8156DD1A-4950-4063-9ED3-4BA51159D60C}" type="sibTrans" cxnId="{99D1B046-2113-4F8B-9E78-6E8FBE598700}">
      <dgm:prSet/>
      <dgm:spPr/>
      <dgm:t>
        <a:bodyPr/>
        <a:lstStyle/>
        <a:p>
          <a:endParaRPr lang="en-US"/>
        </a:p>
      </dgm:t>
    </dgm:pt>
    <dgm:pt modelId="{91241040-3A21-4217-8426-EE1531D8ECD9}">
      <dgm:prSet/>
      <dgm:spPr/>
      <dgm:t>
        <a:bodyPr/>
        <a:lstStyle/>
        <a:p>
          <a:pPr>
            <a:buNone/>
          </a:pPr>
          <a:r>
            <a:rPr lang="en-US" b="1" dirty="0">
              <a:solidFill>
                <a:schemeClr val="bg1"/>
              </a:solidFill>
              <a:hlinkClick xmlns:r="http://schemas.openxmlformats.org/officeDocument/2006/relationships" r:id="rId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Boulder Care</a:t>
          </a:r>
          <a:endParaRPr lang="en-US" dirty="0">
            <a:solidFill>
              <a:schemeClr val="bg1"/>
            </a:solidFill>
          </a:endParaRPr>
        </a:p>
      </dgm:t>
    </dgm:pt>
    <dgm:pt modelId="{A4D6CDD5-0576-4364-B60C-B209F5BCF572}" type="parTrans" cxnId="{2FBE99D7-AB57-4553-9844-54679B7AFF3A}">
      <dgm:prSet/>
      <dgm:spPr/>
      <dgm:t>
        <a:bodyPr/>
        <a:lstStyle/>
        <a:p>
          <a:endParaRPr lang="en-US"/>
        </a:p>
      </dgm:t>
    </dgm:pt>
    <dgm:pt modelId="{FCB496D2-71EE-4135-A3F5-F22B90CCD240}" type="sibTrans" cxnId="{2FBE99D7-AB57-4553-9844-54679B7AFF3A}">
      <dgm:prSet/>
      <dgm:spPr/>
      <dgm:t>
        <a:bodyPr/>
        <a:lstStyle/>
        <a:p>
          <a:endParaRPr lang="en-US"/>
        </a:p>
      </dgm:t>
    </dgm:pt>
    <dgm:pt modelId="{DF1B959C-0C3F-4033-9C6E-F977AEA9448F}">
      <dgm:prSet/>
      <dgm:spPr/>
      <dgm:t>
        <a:bodyPr/>
        <a:lstStyle/>
        <a:p>
          <a:pPr>
            <a:buNone/>
          </a:pPr>
          <a:r>
            <a:rPr lang="en-US" b="1" dirty="0">
              <a:solidFill>
                <a:schemeClr val="bg1"/>
              </a:solidFill>
              <a:hlinkClick xmlns:r="http://schemas.openxmlformats.org/officeDocument/2006/relationships" r:id="rId6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Sober Grid</a:t>
          </a:r>
          <a:endParaRPr lang="en-US" dirty="0">
            <a:solidFill>
              <a:schemeClr val="bg1"/>
            </a:solidFill>
          </a:endParaRPr>
        </a:p>
      </dgm:t>
    </dgm:pt>
    <dgm:pt modelId="{4C4B03C0-2822-4985-9C87-826706B77EA0}" type="parTrans" cxnId="{FEB996EA-08FA-44DF-B02C-1D1E4AD56725}">
      <dgm:prSet/>
      <dgm:spPr/>
      <dgm:t>
        <a:bodyPr/>
        <a:lstStyle/>
        <a:p>
          <a:endParaRPr lang="en-US"/>
        </a:p>
      </dgm:t>
    </dgm:pt>
    <dgm:pt modelId="{AB60372E-5D75-4809-9A70-E7AC5431BFC2}" type="sibTrans" cxnId="{FEB996EA-08FA-44DF-B02C-1D1E4AD56725}">
      <dgm:prSet/>
      <dgm:spPr/>
      <dgm:t>
        <a:bodyPr/>
        <a:lstStyle/>
        <a:p>
          <a:endParaRPr lang="en-US"/>
        </a:p>
      </dgm:t>
    </dgm:pt>
    <dgm:pt modelId="{D703C636-1B1B-44A5-B46F-5DB7F042B05E}">
      <dgm:prSet phldrT="[Text]"/>
      <dgm:spPr/>
      <dgm:t>
        <a:bodyPr/>
        <a:lstStyle/>
        <a:p>
          <a:pPr>
            <a:buNone/>
          </a:pPr>
          <a:r>
            <a:rPr lang="en-US"/>
            <a:t>Peer-led national coalition supporting professional development and mentorship</a:t>
          </a:r>
        </a:p>
      </dgm:t>
    </dgm:pt>
    <dgm:pt modelId="{F25D9459-794C-4FC1-81B8-FB96D2A7045E}" type="parTrans" cxnId="{E9C23772-E7F2-47EB-8F53-1E028E024BA6}">
      <dgm:prSet/>
      <dgm:spPr/>
      <dgm:t>
        <a:bodyPr/>
        <a:lstStyle/>
        <a:p>
          <a:endParaRPr lang="en-US"/>
        </a:p>
      </dgm:t>
    </dgm:pt>
    <dgm:pt modelId="{BC3F9FE4-4554-4B60-AE55-ACA154C52DCA}" type="sibTrans" cxnId="{E9C23772-E7F2-47EB-8F53-1E028E024BA6}">
      <dgm:prSet/>
      <dgm:spPr/>
      <dgm:t>
        <a:bodyPr/>
        <a:lstStyle/>
        <a:p>
          <a:endParaRPr lang="en-US"/>
        </a:p>
      </dgm:t>
    </dgm:pt>
    <dgm:pt modelId="{A0BAAD36-7B32-46F0-9528-DEBD9912E460}">
      <dgm:prSet/>
      <dgm:spPr/>
      <dgm:t>
        <a:bodyPr/>
        <a:lstStyle/>
        <a:p>
          <a:pPr>
            <a:buNone/>
          </a:pPr>
          <a:r>
            <a:rPr lang="en-US" dirty="0"/>
            <a:t>Extensive toolkits and data platforms to support recovery organizations and peer integration</a:t>
          </a:r>
        </a:p>
      </dgm:t>
    </dgm:pt>
    <dgm:pt modelId="{9E17626C-7136-4445-8718-42EB34D928E3}" type="parTrans" cxnId="{69714170-CC95-4428-84F7-E55355580CDD}">
      <dgm:prSet/>
      <dgm:spPr/>
      <dgm:t>
        <a:bodyPr/>
        <a:lstStyle/>
        <a:p>
          <a:endParaRPr lang="en-US"/>
        </a:p>
      </dgm:t>
    </dgm:pt>
    <dgm:pt modelId="{06B93E0C-702F-41F3-9E62-583C1B237C47}" type="sibTrans" cxnId="{69714170-CC95-4428-84F7-E55355580CDD}">
      <dgm:prSet/>
      <dgm:spPr/>
      <dgm:t>
        <a:bodyPr/>
        <a:lstStyle/>
        <a:p>
          <a:endParaRPr lang="en-US"/>
        </a:p>
      </dgm:t>
    </dgm:pt>
    <dgm:pt modelId="{496A6F1B-4F57-4C48-8639-263D77898624}">
      <dgm:prSet/>
      <dgm:spPr/>
      <dgm:t>
        <a:bodyPr/>
        <a:lstStyle/>
        <a:p>
          <a:pPr>
            <a:buNone/>
          </a:pPr>
          <a:r>
            <a:rPr lang="en-US" dirty="0"/>
            <a:t>Offers technical assistance, a full resource library, and evidence-based guidance</a:t>
          </a:r>
        </a:p>
      </dgm:t>
    </dgm:pt>
    <dgm:pt modelId="{C785F7E8-EF68-4986-9F68-0E8DB1F27391}" type="parTrans" cxnId="{98C1BF39-9B23-482A-B031-6F90DD15A7E7}">
      <dgm:prSet/>
      <dgm:spPr/>
      <dgm:t>
        <a:bodyPr/>
        <a:lstStyle/>
        <a:p>
          <a:endParaRPr lang="en-US"/>
        </a:p>
      </dgm:t>
    </dgm:pt>
    <dgm:pt modelId="{8E9D715B-31C8-4B78-A627-9C1CA373EAF4}" type="sibTrans" cxnId="{98C1BF39-9B23-482A-B031-6F90DD15A7E7}">
      <dgm:prSet/>
      <dgm:spPr/>
      <dgm:t>
        <a:bodyPr/>
        <a:lstStyle/>
        <a:p>
          <a:endParaRPr lang="en-US"/>
        </a:p>
      </dgm:t>
    </dgm:pt>
    <dgm:pt modelId="{A903C8BD-DD0F-4860-940E-38EB9E84725A}">
      <dgm:prSet/>
      <dgm:spPr/>
      <dgm:t>
        <a:bodyPr/>
        <a:lstStyle/>
        <a:p>
          <a:pPr>
            <a:buNone/>
          </a:pPr>
          <a:r>
            <a:rPr lang="en-US" dirty="0"/>
            <a:t>Comprehensive toolkit that establishes the currency of peers in the workforce</a:t>
          </a:r>
        </a:p>
      </dgm:t>
    </dgm:pt>
    <dgm:pt modelId="{00FF9A99-82FB-45E3-AFC1-1C3BE71787B1}" type="parTrans" cxnId="{229773CA-B647-4665-8E15-67FB18257E2F}">
      <dgm:prSet/>
      <dgm:spPr/>
      <dgm:t>
        <a:bodyPr/>
        <a:lstStyle/>
        <a:p>
          <a:endParaRPr lang="en-US"/>
        </a:p>
      </dgm:t>
    </dgm:pt>
    <dgm:pt modelId="{D6676182-E4FF-4BA0-BF26-CC97192D1B29}" type="sibTrans" cxnId="{229773CA-B647-4665-8E15-67FB18257E2F}">
      <dgm:prSet/>
      <dgm:spPr/>
      <dgm:t>
        <a:bodyPr/>
        <a:lstStyle/>
        <a:p>
          <a:endParaRPr lang="en-US"/>
        </a:p>
      </dgm:t>
    </dgm:pt>
    <dgm:pt modelId="{0B00D5C7-328C-47F5-BD85-247A1BAFD2B5}">
      <dgm:prSet/>
      <dgm:spPr/>
      <dgm:t>
        <a:bodyPr/>
        <a:lstStyle/>
        <a:p>
          <a:pPr>
            <a:buNone/>
          </a:pPr>
          <a:r>
            <a:rPr lang="en-US"/>
            <a:t>National telehealth addiction clinic integrating peer support</a:t>
          </a:r>
          <a:endParaRPr lang="en-US" dirty="0"/>
        </a:p>
      </dgm:t>
    </dgm:pt>
    <dgm:pt modelId="{F088230A-E369-4023-9A0F-340A8A7401BD}" type="parTrans" cxnId="{24AE424C-0CBD-4C41-8688-48773B93D8F7}">
      <dgm:prSet/>
      <dgm:spPr/>
      <dgm:t>
        <a:bodyPr/>
        <a:lstStyle/>
        <a:p>
          <a:endParaRPr lang="en-US"/>
        </a:p>
      </dgm:t>
    </dgm:pt>
    <dgm:pt modelId="{292870D1-48B8-4DCF-8234-CBA9C5FA8D00}" type="sibTrans" cxnId="{24AE424C-0CBD-4C41-8688-48773B93D8F7}">
      <dgm:prSet/>
      <dgm:spPr/>
      <dgm:t>
        <a:bodyPr/>
        <a:lstStyle/>
        <a:p>
          <a:endParaRPr lang="en-US"/>
        </a:p>
      </dgm:t>
    </dgm:pt>
    <dgm:pt modelId="{AC1DED90-0952-47EB-8FF2-CBCCA21CC21F}">
      <dgm:prSet/>
      <dgm:spPr/>
      <dgm:t>
        <a:bodyPr/>
        <a:lstStyle/>
        <a:p>
          <a:pPr>
            <a:buNone/>
          </a:pPr>
          <a:r>
            <a:rPr lang="en-US"/>
            <a:t>24/7 mobile-based peer support and recovery social network</a:t>
          </a:r>
          <a:endParaRPr lang="en-US" dirty="0"/>
        </a:p>
      </dgm:t>
    </dgm:pt>
    <dgm:pt modelId="{8227ACFE-F9AD-4CBD-B9BA-8D227B2C218A}" type="parTrans" cxnId="{DA995830-F5DF-4C3A-A0EC-83DF5BCCB983}">
      <dgm:prSet/>
      <dgm:spPr/>
      <dgm:t>
        <a:bodyPr/>
        <a:lstStyle/>
        <a:p>
          <a:endParaRPr lang="en-US"/>
        </a:p>
      </dgm:t>
    </dgm:pt>
    <dgm:pt modelId="{92CE0BB0-EC1B-437A-BC76-2586B33CA7CD}" type="sibTrans" cxnId="{DA995830-F5DF-4C3A-A0EC-83DF5BCCB983}">
      <dgm:prSet/>
      <dgm:spPr/>
      <dgm:t>
        <a:bodyPr/>
        <a:lstStyle/>
        <a:p>
          <a:endParaRPr lang="en-US"/>
        </a:p>
      </dgm:t>
    </dgm:pt>
    <dgm:pt modelId="{9B210B01-3A7F-4A95-9E84-BC9D94293267}" type="pres">
      <dgm:prSet presAssocID="{3535EA83-0E44-4DDC-B5B1-A620FC532881}" presName="Name0" presStyleCnt="0">
        <dgm:presLayoutVars>
          <dgm:dir/>
          <dgm:animLvl val="lvl"/>
          <dgm:resizeHandles val="exact"/>
        </dgm:presLayoutVars>
      </dgm:prSet>
      <dgm:spPr/>
    </dgm:pt>
    <dgm:pt modelId="{EE1B6518-4DFB-4CF0-BD23-68487FE4A9DA}" type="pres">
      <dgm:prSet presAssocID="{90F18774-A8BF-40CF-9816-63BA36A443B1}" presName="linNode" presStyleCnt="0"/>
      <dgm:spPr/>
    </dgm:pt>
    <dgm:pt modelId="{0C0FD202-1F1C-44F6-815E-19E20C48073C}" type="pres">
      <dgm:prSet presAssocID="{90F18774-A8BF-40CF-9816-63BA36A443B1}" presName="parentText" presStyleLbl="node1" presStyleIdx="0" presStyleCnt="6">
        <dgm:presLayoutVars>
          <dgm:chMax val="1"/>
          <dgm:bulletEnabled val="1"/>
        </dgm:presLayoutVars>
      </dgm:prSet>
      <dgm:spPr/>
    </dgm:pt>
    <dgm:pt modelId="{351CD58C-5AF7-4FE4-B521-F3F2138D402E}" type="pres">
      <dgm:prSet presAssocID="{90F18774-A8BF-40CF-9816-63BA36A443B1}" presName="descendantText" presStyleLbl="alignAccFollowNode1" presStyleIdx="0" presStyleCnt="6">
        <dgm:presLayoutVars>
          <dgm:bulletEnabled val="1"/>
        </dgm:presLayoutVars>
      </dgm:prSet>
      <dgm:spPr/>
    </dgm:pt>
    <dgm:pt modelId="{E35C95B9-A033-4DA8-A0F1-AF710ADA3362}" type="pres">
      <dgm:prSet presAssocID="{3F4AB1FF-B757-45D9-8541-6EA7C8B55446}" presName="sp" presStyleCnt="0"/>
      <dgm:spPr/>
    </dgm:pt>
    <dgm:pt modelId="{B6684D36-2A3E-433F-90BF-B3F0FE3CB037}" type="pres">
      <dgm:prSet presAssocID="{93536815-2A41-4834-9DA7-71A4336C3683}" presName="linNode" presStyleCnt="0"/>
      <dgm:spPr/>
    </dgm:pt>
    <dgm:pt modelId="{28C3773E-A842-464E-8089-5F0ADBD6CF87}" type="pres">
      <dgm:prSet presAssocID="{93536815-2A41-4834-9DA7-71A4336C3683}" presName="parentText" presStyleLbl="node1" presStyleIdx="1" presStyleCnt="6">
        <dgm:presLayoutVars>
          <dgm:chMax val="1"/>
          <dgm:bulletEnabled val="1"/>
        </dgm:presLayoutVars>
      </dgm:prSet>
      <dgm:spPr/>
    </dgm:pt>
    <dgm:pt modelId="{D80D0DB0-25F8-4F2F-8E39-B069484FF29F}" type="pres">
      <dgm:prSet presAssocID="{93536815-2A41-4834-9DA7-71A4336C3683}" presName="descendantText" presStyleLbl="alignAccFollowNode1" presStyleIdx="1" presStyleCnt="6">
        <dgm:presLayoutVars>
          <dgm:bulletEnabled val="1"/>
        </dgm:presLayoutVars>
      </dgm:prSet>
      <dgm:spPr/>
    </dgm:pt>
    <dgm:pt modelId="{B61A5527-3049-4926-958C-02F47350DB2C}" type="pres">
      <dgm:prSet presAssocID="{D4C7136D-76C7-4629-8713-6585F2725228}" presName="sp" presStyleCnt="0"/>
      <dgm:spPr/>
    </dgm:pt>
    <dgm:pt modelId="{ADCAFB07-51DC-4146-9008-306F70A67D85}" type="pres">
      <dgm:prSet presAssocID="{EB5FB828-FC51-4A88-87BC-6A671C80A0D3}" presName="linNode" presStyleCnt="0"/>
      <dgm:spPr/>
    </dgm:pt>
    <dgm:pt modelId="{AD666978-30B6-4BF7-AC82-C878208D76B1}" type="pres">
      <dgm:prSet presAssocID="{EB5FB828-FC51-4A88-87BC-6A671C80A0D3}" presName="parentText" presStyleLbl="node1" presStyleIdx="2" presStyleCnt="6">
        <dgm:presLayoutVars>
          <dgm:chMax val="1"/>
          <dgm:bulletEnabled val="1"/>
        </dgm:presLayoutVars>
      </dgm:prSet>
      <dgm:spPr/>
    </dgm:pt>
    <dgm:pt modelId="{F3E65FB1-3357-48EB-880C-C12820F76993}" type="pres">
      <dgm:prSet presAssocID="{EB5FB828-FC51-4A88-87BC-6A671C80A0D3}" presName="descendantText" presStyleLbl="alignAccFollowNode1" presStyleIdx="2" presStyleCnt="6">
        <dgm:presLayoutVars>
          <dgm:bulletEnabled val="1"/>
        </dgm:presLayoutVars>
      </dgm:prSet>
      <dgm:spPr/>
    </dgm:pt>
    <dgm:pt modelId="{9D417F5D-91AD-4909-9CD3-3D2D667A7FA6}" type="pres">
      <dgm:prSet presAssocID="{AE90E1C6-688C-456C-82EC-8C1D1B5233A1}" presName="sp" presStyleCnt="0"/>
      <dgm:spPr/>
    </dgm:pt>
    <dgm:pt modelId="{46E8E0C1-5CA6-48C7-B98C-53EEC8DE249B}" type="pres">
      <dgm:prSet presAssocID="{36889CBE-9E64-427B-83B3-9510B7229E4B}" presName="linNode" presStyleCnt="0"/>
      <dgm:spPr/>
    </dgm:pt>
    <dgm:pt modelId="{DA4504E2-FAC3-44F3-A113-609A8EC09156}" type="pres">
      <dgm:prSet presAssocID="{36889CBE-9E64-427B-83B3-9510B7229E4B}" presName="parentText" presStyleLbl="node1" presStyleIdx="3" presStyleCnt="6">
        <dgm:presLayoutVars>
          <dgm:chMax val="1"/>
          <dgm:bulletEnabled val="1"/>
        </dgm:presLayoutVars>
      </dgm:prSet>
      <dgm:spPr/>
    </dgm:pt>
    <dgm:pt modelId="{7BDD7ADB-882F-4BAC-B027-FBA4FA6E0AB9}" type="pres">
      <dgm:prSet presAssocID="{36889CBE-9E64-427B-83B3-9510B7229E4B}" presName="descendantText" presStyleLbl="alignAccFollowNode1" presStyleIdx="3" presStyleCnt="6">
        <dgm:presLayoutVars>
          <dgm:bulletEnabled val="1"/>
        </dgm:presLayoutVars>
      </dgm:prSet>
      <dgm:spPr/>
    </dgm:pt>
    <dgm:pt modelId="{88A8606B-81B0-4D75-9EDA-7EBEC154F344}" type="pres">
      <dgm:prSet presAssocID="{8156DD1A-4950-4063-9ED3-4BA51159D60C}" presName="sp" presStyleCnt="0"/>
      <dgm:spPr/>
    </dgm:pt>
    <dgm:pt modelId="{4BBA5B8D-EA56-4CF2-ADFB-F48E7C88E34E}" type="pres">
      <dgm:prSet presAssocID="{91241040-3A21-4217-8426-EE1531D8ECD9}" presName="linNode" presStyleCnt="0"/>
      <dgm:spPr/>
    </dgm:pt>
    <dgm:pt modelId="{DE4EC71C-F0DF-481E-A7D9-B2209B3ED703}" type="pres">
      <dgm:prSet presAssocID="{91241040-3A21-4217-8426-EE1531D8ECD9}" presName="parentText" presStyleLbl="node1" presStyleIdx="4" presStyleCnt="6">
        <dgm:presLayoutVars>
          <dgm:chMax val="1"/>
          <dgm:bulletEnabled val="1"/>
        </dgm:presLayoutVars>
      </dgm:prSet>
      <dgm:spPr/>
    </dgm:pt>
    <dgm:pt modelId="{58542640-F855-4770-9F39-AD41EB649BE8}" type="pres">
      <dgm:prSet presAssocID="{91241040-3A21-4217-8426-EE1531D8ECD9}" presName="descendantText" presStyleLbl="alignAccFollowNode1" presStyleIdx="4" presStyleCnt="6">
        <dgm:presLayoutVars>
          <dgm:bulletEnabled val="1"/>
        </dgm:presLayoutVars>
      </dgm:prSet>
      <dgm:spPr/>
    </dgm:pt>
    <dgm:pt modelId="{BC83D9F0-6B5D-49A1-844C-9CB568854019}" type="pres">
      <dgm:prSet presAssocID="{FCB496D2-71EE-4135-A3F5-F22B90CCD240}" presName="sp" presStyleCnt="0"/>
      <dgm:spPr/>
    </dgm:pt>
    <dgm:pt modelId="{188807B1-7E00-40ED-AE80-4F8D80D55097}" type="pres">
      <dgm:prSet presAssocID="{DF1B959C-0C3F-4033-9C6E-F977AEA9448F}" presName="linNode" presStyleCnt="0"/>
      <dgm:spPr/>
    </dgm:pt>
    <dgm:pt modelId="{874F286A-7835-47D6-8209-CBF54301833C}" type="pres">
      <dgm:prSet presAssocID="{DF1B959C-0C3F-4033-9C6E-F977AEA9448F}" presName="parentText" presStyleLbl="node1" presStyleIdx="5" presStyleCnt="6">
        <dgm:presLayoutVars>
          <dgm:chMax val="1"/>
          <dgm:bulletEnabled val="1"/>
        </dgm:presLayoutVars>
      </dgm:prSet>
      <dgm:spPr/>
    </dgm:pt>
    <dgm:pt modelId="{A59FEF65-E041-430D-ACFB-157805A08EE2}" type="pres">
      <dgm:prSet presAssocID="{DF1B959C-0C3F-4033-9C6E-F977AEA9448F}" presName="descendantText" presStyleLbl="alignAccFollowNode1" presStyleIdx="5" presStyleCnt="6">
        <dgm:presLayoutVars>
          <dgm:bulletEnabled val="1"/>
        </dgm:presLayoutVars>
      </dgm:prSet>
      <dgm:spPr/>
    </dgm:pt>
  </dgm:ptLst>
  <dgm:cxnLst>
    <dgm:cxn modelId="{0BE15906-162C-4367-85F8-7521BA51E0E6}" srcId="{3535EA83-0E44-4DDC-B5B1-A620FC532881}" destId="{90F18774-A8BF-40CF-9816-63BA36A443B1}" srcOrd="0" destOrd="0" parTransId="{4FF14DE4-53B9-460D-8809-065C2280C74C}" sibTransId="{3F4AB1FF-B757-45D9-8541-6EA7C8B55446}"/>
    <dgm:cxn modelId="{FE02B619-7D9E-4B92-ABFF-05B9715863A7}" type="presOf" srcId="{0B00D5C7-328C-47F5-BD85-247A1BAFD2B5}" destId="{58542640-F855-4770-9F39-AD41EB649BE8}" srcOrd="0" destOrd="0" presId="urn:microsoft.com/office/officeart/2005/8/layout/vList5"/>
    <dgm:cxn modelId="{EAC93B1E-46F2-4071-8C64-FD3E4C467BF8}" type="presOf" srcId="{AC1DED90-0952-47EB-8FF2-CBCCA21CC21F}" destId="{A59FEF65-E041-430D-ACFB-157805A08EE2}" srcOrd="0" destOrd="0" presId="urn:microsoft.com/office/officeart/2005/8/layout/vList5"/>
    <dgm:cxn modelId="{DA995830-F5DF-4C3A-A0EC-83DF5BCCB983}" srcId="{DF1B959C-0C3F-4033-9C6E-F977AEA9448F}" destId="{AC1DED90-0952-47EB-8FF2-CBCCA21CC21F}" srcOrd="0" destOrd="0" parTransId="{8227ACFE-F9AD-4CBD-B9BA-8D227B2C218A}" sibTransId="{92CE0BB0-EC1B-437A-BC76-2586B33CA7CD}"/>
    <dgm:cxn modelId="{98C1BF39-9B23-482A-B031-6F90DD15A7E7}" srcId="{EB5FB828-FC51-4A88-87BC-6A671C80A0D3}" destId="{496A6F1B-4F57-4C48-8639-263D77898624}" srcOrd="0" destOrd="0" parTransId="{C785F7E8-EF68-4986-9F68-0E8DB1F27391}" sibTransId="{8E9D715B-31C8-4B78-A627-9C1CA373EAF4}"/>
    <dgm:cxn modelId="{B8573E5F-5ED5-4D56-8772-E5BABA214949}" srcId="{3535EA83-0E44-4DDC-B5B1-A620FC532881}" destId="{93536815-2A41-4834-9DA7-71A4336C3683}" srcOrd="1" destOrd="0" parTransId="{883DDA5D-FD74-4185-B6C3-70C9395FE326}" sibTransId="{D4C7136D-76C7-4629-8713-6585F2725228}"/>
    <dgm:cxn modelId="{568E6441-5D41-439E-A032-FEA4E71CB6AB}" type="presOf" srcId="{DF1B959C-0C3F-4033-9C6E-F977AEA9448F}" destId="{874F286A-7835-47D6-8209-CBF54301833C}" srcOrd="0" destOrd="0" presId="urn:microsoft.com/office/officeart/2005/8/layout/vList5"/>
    <dgm:cxn modelId="{99D1B046-2113-4F8B-9E78-6E8FBE598700}" srcId="{3535EA83-0E44-4DDC-B5B1-A620FC532881}" destId="{36889CBE-9E64-427B-83B3-9510B7229E4B}" srcOrd="3" destOrd="0" parTransId="{DDA5D39F-60A2-415B-A4B7-6CCCC51756ED}" sibTransId="{8156DD1A-4950-4063-9ED3-4BA51159D60C}"/>
    <dgm:cxn modelId="{24AE424C-0CBD-4C41-8688-48773B93D8F7}" srcId="{91241040-3A21-4217-8426-EE1531D8ECD9}" destId="{0B00D5C7-328C-47F5-BD85-247A1BAFD2B5}" srcOrd="0" destOrd="0" parTransId="{F088230A-E369-4023-9A0F-340A8A7401BD}" sibTransId="{292870D1-48B8-4DCF-8234-CBA9C5FA8D00}"/>
    <dgm:cxn modelId="{69714170-CC95-4428-84F7-E55355580CDD}" srcId="{93536815-2A41-4834-9DA7-71A4336C3683}" destId="{A0BAAD36-7B32-46F0-9528-DEBD9912E460}" srcOrd="0" destOrd="0" parTransId="{9E17626C-7136-4445-8718-42EB34D928E3}" sibTransId="{06B93E0C-702F-41F3-9E62-583C1B237C47}"/>
    <dgm:cxn modelId="{E9C23772-E7F2-47EB-8F53-1E028E024BA6}" srcId="{90F18774-A8BF-40CF-9816-63BA36A443B1}" destId="{D703C636-1B1B-44A5-B46F-5DB7F042B05E}" srcOrd="0" destOrd="0" parTransId="{F25D9459-794C-4FC1-81B8-FB96D2A7045E}" sibTransId="{BC3F9FE4-4554-4B60-AE55-ACA154C52DCA}"/>
    <dgm:cxn modelId="{9B244156-A892-4E7D-A1DA-2D277FC284AA}" type="presOf" srcId="{36889CBE-9E64-427B-83B3-9510B7229E4B}" destId="{DA4504E2-FAC3-44F3-A113-609A8EC09156}" srcOrd="0" destOrd="0" presId="urn:microsoft.com/office/officeart/2005/8/layout/vList5"/>
    <dgm:cxn modelId="{C9329983-F2DC-4815-A502-4CA2C20DBCE2}" type="presOf" srcId="{93536815-2A41-4834-9DA7-71A4336C3683}" destId="{28C3773E-A842-464E-8089-5F0ADBD6CF87}" srcOrd="0" destOrd="0" presId="urn:microsoft.com/office/officeart/2005/8/layout/vList5"/>
    <dgm:cxn modelId="{C5035D86-89C6-481B-9389-26D2B4182A94}" type="presOf" srcId="{A903C8BD-DD0F-4860-940E-38EB9E84725A}" destId="{7BDD7ADB-882F-4BAC-B027-FBA4FA6E0AB9}" srcOrd="0" destOrd="0" presId="urn:microsoft.com/office/officeart/2005/8/layout/vList5"/>
    <dgm:cxn modelId="{2037FB9B-362E-4A34-8880-6796FE30B9C9}" type="presOf" srcId="{EB5FB828-FC51-4A88-87BC-6A671C80A0D3}" destId="{AD666978-30B6-4BF7-AC82-C878208D76B1}" srcOrd="0" destOrd="0" presId="urn:microsoft.com/office/officeart/2005/8/layout/vList5"/>
    <dgm:cxn modelId="{80CD5AB8-EE2D-4521-A54C-0D23B63CC8B2}" type="presOf" srcId="{3535EA83-0E44-4DDC-B5B1-A620FC532881}" destId="{9B210B01-3A7F-4A95-9E84-BC9D94293267}" srcOrd="0" destOrd="0" presId="urn:microsoft.com/office/officeart/2005/8/layout/vList5"/>
    <dgm:cxn modelId="{229773CA-B647-4665-8E15-67FB18257E2F}" srcId="{36889CBE-9E64-427B-83B3-9510B7229E4B}" destId="{A903C8BD-DD0F-4860-940E-38EB9E84725A}" srcOrd="0" destOrd="0" parTransId="{00FF9A99-82FB-45E3-AFC1-1C3BE71787B1}" sibTransId="{D6676182-E4FF-4BA0-BF26-CC97192D1B29}"/>
    <dgm:cxn modelId="{DD28F8CC-EB78-415F-B3B8-F2D89917AD93}" type="presOf" srcId="{90F18774-A8BF-40CF-9816-63BA36A443B1}" destId="{0C0FD202-1F1C-44F6-815E-19E20C48073C}" srcOrd="0" destOrd="0" presId="urn:microsoft.com/office/officeart/2005/8/layout/vList5"/>
    <dgm:cxn modelId="{935BDAD3-13B5-4E57-9FF3-4D1B141F97CF}" type="presOf" srcId="{496A6F1B-4F57-4C48-8639-263D77898624}" destId="{F3E65FB1-3357-48EB-880C-C12820F76993}" srcOrd="0" destOrd="0" presId="urn:microsoft.com/office/officeart/2005/8/layout/vList5"/>
    <dgm:cxn modelId="{15B421D4-A498-4596-BCEE-702539D0D65A}" srcId="{3535EA83-0E44-4DDC-B5B1-A620FC532881}" destId="{EB5FB828-FC51-4A88-87BC-6A671C80A0D3}" srcOrd="2" destOrd="0" parTransId="{7BDCE5EB-47CB-4CED-827F-F478A5F1A793}" sibTransId="{AE90E1C6-688C-456C-82EC-8C1D1B5233A1}"/>
    <dgm:cxn modelId="{2FBE99D7-AB57-4553-9844-54679B7AFF3A}" srcId="{3535EA83-0E44-4DDC-B5B1-A620FC532881}" destId="{91241040-3A21-4217-8426-EE1531D8ECD9}" srcOrd="4" destOrd="0" parTransId="{A4D6CDD5-0576-4364-B60C-B209F5BCF572}" sibTransId="{FCB496D2-71EE-4135-A3F5-F22B90CCD240}"/>
    <dgm:cxn modelId="{7179EAE2-1F4C-45D4-8CFE-32AC62DD0839}" type="presOf" srcId="{A0BAAD36-7B32-46F0-9528-DEBD9912E460}" destId="{D80D0DB0-25F8-4F2F-8E39-B069484FF29F}" srcOrd="0" destOrd="0" presId="urn:microsoft.com/office/officeart/2005/8/layout/vList5"/>
    <dgm:cxn modelId="{FEB996EA-08FA-44DF-B02C-1D1E4AD56725}" srcId="{3535EA83-0E44-4DDC-B5B1-A620FC532881}" destId="{DF1B959C-0C3F-4033-9C6E-F977AEA9448F}" srcOrd="5" destOrd="0" parTransId="{4C4B03C0-2822-4985-9C87-826706B77EA0}" sibTransId="{AB60372E-5D75-4809-9A70-E7AC5431BFC2}"/>
    <dgm:cxn modelId="{A491DCEB-0D9F-4F3D-8A81-7A701DAD28F0}" type="presOf" srcId="{D703C636-1B1B-44A5-B46F-5DB7F042B05E}" destId="{351CD58C-5AF7-4FE4-B521-F3F2138D402E}" srcOrd="0" destOrd="0" presId="urn:microsoft.com/office/officeart/2005/8/layout/vList5"/>
    <dgm:cxn modelId="{8ADE5BED-CA3F-4A52-8802-1EB2BDF12A14}" type="presOf" srcId="{91241040-3A21-4217-8426-EE1531D8ECD9}" destId="{DE4EC71C-F0DF-481E-A7D9-B2209B3ED703}" srcOrd="0" destOrd="0" presId="urn:microsoft.com/office/officeart/2005/8/layout/vList5"/>
    <dgm:cxn modelId="{A204D79C-4C17-44BD-AAFC-3ACCE5B4B5B1}" type="presParOf" srcId="{9B210B01-3A7F-4A95-9E84-BC9D94293267}" destId="{EE1B6518-4DFB-4CF0-BD23-68487FE4A9DA}" srcOrd="0" destOrd="0" presId="urn:microsoft.com/office/officeart/2005/8/layout/vList5"/>
    <dgm:cxn modelId="{718F431C-049B-4144-9FD8-A38A1A87EA84}" type="presParOf" srcId="{EE1B6518-4DFB-4CF0-BD23-68487FE4A9DA}" destId="{0C0FD202-1F1C-44F6-815E-19E20C48073C}" srcOrd="0" destOrd="0" presId="urn:microsoft.com/office/officeart/2005/8/layout/vList5"/>
    <dgm:cxn modelId="{222E8767-9AA7-4F61-9F07-6ED12B391798}" type="presParOf" srcId="{EE1B6518-4DFB-4CF0-BD23-68487FE4A9DA}" destId="{351CD58C-5AF7-4FE4-B521-F3F2138D402E}" srcOrd="1" destOrd="0" presId="urn:microsoft.com/office/officeart/2005/8/layout/vList5"/>
    <dgm:cxn modelId="{1DFFDCE5-3F16-4552-8260-C3C90CF7E002}" type="presParOf" srcId="{9B210B01-3A7F-4A95-9E84-BC9D94293267}" destId="{E35C95B9-A033-4DA8-A0F1-AF710ADA3362}" srcOrd="1" destOrd="0" presId="urn:microsoft.com/office/officeart/2005/8/layout/vList5"/>
    <dgm:cxn modelId="{4DB00065-F109-46EA-A73B-407D3EF96BE3}" type="presParOf" srcId="{9B210B01-3A7F-4A95-9E84-BC9D94293267}" destId="{B6684D36-2A3E-433F-90BF-B3F0FE3CB037}" srcOrd="2" destOrd="0" presId="urn:microsoft.com/office/officeart/2005/8/layout/vList5"/>
    <dgm:cxn modelId="{FE2118D0-D028-49C8-B7C4-BCC7F3BD2A0A}" type="presParOf" srcId="{B6684D36-2A3E-433F-90BF-B3F0FE3CB037}" destId="{28C3773E-A842-464E-8089-5F0ADBD6CF87}" srcOrd="0" destOrd="0" presId="urn:microsoft.com/office/officeart/2005/8/layout/vList5"/>
    <dgm:cxn modelId="{424BAB24-6E2C-4BBA-83AE-8AE6D92FA794}" type="presParOf" srcId="{B6684D36-2A3E-433F-90BF-B3F0FE3CB037}" destId="{D80D0DB0-25F8-4F2F-8E39-B069484FF29F}" srcOrd="1" destOrd="0" presId="urn:microsoft.com/office/officeart/2005/8/layout/vList5"/>
    <dgm:cxn modelId="{6BF3F06D-CFFB-40F7-8145-11222E179C93}" type="presParOf" srcId="{9B210B01-3A7F-4A95-9E84-BC9D94293267}" destId="{B61A5527-3049-4926-958C-02F47350DB2C}" srcOrd="3" destOrd="0" presId="urn:microsoft.com/office/officeart/2005/8/layout/vList5"/>
    <dgm:cxn modelId="{9F4C317E-59C6-4C4B-9255-EFFBF211A28F}" type="presParOf" srcId="{9B210B01-3A7F-4A95-9E84-BC9D94293267}" destId="{ADCAFB07-51DC-4146-9008-306F70A67D85}" srcOrd="4" destOrd="0" presId="urn:microsoft.com/office/officeart/2005/8/layout/vList5"/>
    <dgm:cxn modelId="{87B67948-BC9D-40F7-9B7A-F796B0EB6089}" type="presParOf" srcId="{ADCAFB07-51DC-4146-9008-306F70A67D85}" destId="{AD666978-30B6-4BF7-AC82-C878208D76B1}" srcOrd="0" destOrd="0" presId="urn:microsoft.com/office/officeart/2005/8/layout/vList5"/>
    <dgm:cxn modelId="{945BC98A-3EAB-45E5-8429-F574D730A84F}" type="presParOf" srcId="{ADCAFB07-51DC-4146-9008-306F70A67D85}" destId="{F3E65FB1-3357-48EB-880C-C12820F76993}" srcOrd="1" destOrd="0" presId="urn:microsoft.com/office/officeart/2005/8/layout/vList5"/>
    <dgm:cxn modelId="{6FB2F650-7514-4BFC-8766-F869DF416FC9}" type="presParOf" srcId="{9B210B01-3A7F-4A95-9E84-BC9D94293267}" destId="{9D417F5D-91AD-4909-9CD3-3D2D667A7FA6}" srcOrd="5" destOrd="0" presId="urn:microsoft.com/office/officeart/2005/8/layout/vList5"/>
    <dgm:cxn modelId="{37E2BCCC-3637-4ADE-9B6F-83E826252577}" type="presParOf" srcId="{9B210B01-3A7F-4A95-9E84-BC9D94293267}" destId="{46E8E0C1-5CA6-48C7-B98C-53EEC8DE249B}" srcOrd="6" destOrd="0" presId="urn:microsoft.com/office/officeart/2005/8/layout/vList5"/>
    <dgm:cxn modelId="{F2AEAD8E-C0E7-4B05-99A9-AA8E5F4990A3}" type="presParOf" srcId="{46E8E0C1-5CA6-48C7-B98C-53EEC8DE249B}" destId="{DA4504E2-FAC3-44F3-A113-609A8EC09156}" srcOrd="0" destOrd="0" presId="urn:microsoft.com/office/officeart/2005/8/layout/vList5"/>
    <dgm:cxn modelId="{F8923646-542C-4C15-97B1-91C7A957CC4C}" type="presParOf" srcId="{46E8E0C1-5CA6-48C7-B98C-53EEC8DE249B}" destId="{7BDD7ADB-882F-4BAC-B027-FBA4FA6E0AB9}" srcOrd="1" destOrd="0" presId="urn:microsoft.com/office/officeart/2005/8/layout/vList5"/>
    <dgm:cxn modelId="{46858B6D-0FFA-4FC4-A354-4A9202A1A05F}" type="presParOf" srcId="{9B210B01-3A7F-4A95-9E84-BC9D94293267}" destId="{88A8606B-81B0-4D75-9EDA-7EBEC154F344}" srcOrd="7" destOrd="0" presId="urn:microsoft.com/office/officeart/2005/8/layout/vList5"/>
    <dgm:cxn modelId="{519550F1-1EE9-4969-BAEE-6A683A4B3A5E}" type="presParOf" srcId="{9B210B01-3A7F-4A95-9E84-BC9D94293267}" destId="{4BBA5B8D-EA56-4CF2-ADFB-F48E7C88E34E}" srcOrd="8" destOrd="0" presId="urn:microsoft.com/office/officeart/2005/8/layout/vList5"/>
    <dgm:cxn modelId="{54C0DAB6-C4A0-4FA9-AA8D-FF408E1F2A6E}" type="presParOf" srcId="{4BBA5B8D-EA56-4CF2-ADFB-F48E7C88E34E}" destId="{DE4EC71C-F0DF-481E-A7D9-B2209B3ED703}" srcOrd="0" destOrd="0" presId="urn:microsoft.com/office/officeart/2005/8/layout/vList5"/>
    <dgm:cxn modelId="{367A59BB-85D4-4CE0-9093-E3AC2A119B5E}" type="presParOf" srcId="{4BBA5B8D-EA56-4CF2-ADFB-F48E7C88E34E}" destId="{58542640-F855-4770-9F39-AD41EB649BE8}" srcOrd="1" destOrd="0" presId="urn:microsoft.com/office/officeart/2005/8/layout/vList5"/>
    <dgm:cxn modelId="{BB501DEC-8E94-4ADC-AD70-75F10E69DDE8}" type="presParOf" srcId="{9B210B01-3A7F-4A95-9E84-BC9D94293267}" destId="{BC83D9F0-6B5D-49A1-844C-9CB568854019}" srcOrd="9" destOrd="0" presId="urn:microsoft.com/office/officeart/2005/8/layout/vList5"/>
    <dgm:cxn modelId="{003210B5-D6B5-4052-A1A6-68E478E59047}" type="presParOf" srcId="{9B210B01-3A7F-4A95-9E84-BC9D94293267}" destId="{188807B1-7E00-40ED-AE80-4F8D80D55097}" srcOrd="10" destOrd="0" presId="urn:microsoft.com/office/officeart/2005/8/layout/vList5"/>
    <dgm:cxn modelId="{01565BA2-8852-487B-B592-FB6E13163FDE}" type="presParOf" srcId="{188807B1-7E00-40ED-AE80-4F8D80D55097}" destId="{874F286A-7835-47D6-8209-CBF54301833C}" srcOrd="0" destOrd="0" presId="urn:microsoft.com/office/officeart/2005/8/layout/vList5"/>
    <dgm:cxn modelId="{10D1DBB5-EA3A-4555-B685-C64AF36E74E7}" type="presParOf" srcId="{188807B1-7E00-40ED-AE80-4F8D80D55097}" destId="{A59FEF65-E041-430D-ACFB-157805A08EE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C4B00B5-30FC-4F76-9AB6-F642F95C0A62}" type="doc">
      <dgm:prSet loTypeId="urn:microsoft.com/office/officeart/2009/3/layout/IncreasingArrowsProcess" loCatId="process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973455B7-DBC0-4EC0-AB17-FBC95ED3A58A}">
      <dgm:prSet/>
      <dgm:spPr/>
      <dgm:t>
        <a:bodyPr/>
        <a:lstStyle/>
        <a:p>
          <a:pPr>
            <a:buNone/>
          </a:pPr>
          <a:r>
            <a:rPr lang="en-US" b="1" dirty="0"/>
            <a:t>2007</a:t>
          </a:r>
          <a:endParaRPr lang="en-US" dirty="0"/>
        </a:p>
      </dgm:t>
    </dgm:pt>
    <dgm:pt modelId="{8F7C76E2-342C-4AA1-9A4E-8DA44A0BBF0B}" type="parTrans" cxnId="{74BFB001-9CFD-446F-9A17-982D37FBF983}">
      <dgm:prSet/>
      <dgm:spPr/>
      <dgm:t>
        <a:bodyPr/>
        <a:lstStyle/>
        <a:p>
          <a:endParaRPr lang="en-US"/>
        </a:p>
      </dgm:t>
    </dgm:pt>
    <dgm:pt modelId="{6902A37A-6992-498B-B20E-AD853CC18668}" type="sibTrans" cxnId="{74BFB001-9CFD-446F-9A17-982D37FBF983}">
      <dgm:prSet/>
      <dgm:spPr/>
      <dgm:t>
        <a:bodyPr/>
        <a:lstStyle/>
        <a:p>
          <a:endParaRPr lang="en-US"/>
        </a:p>
      </dgm:t>
    </dgm:pt>
    <dgm:pt modelId="{8221D603-4B4B-4100-9574-374ED6C6E0AE}">
      <dgm:prSet/>
      <dgm:spPr/>
      <dgm:t>
        <a:bodyPr/>
        <a:lstStyle/>
        <a:p>
          <a:pPr>
            <a:buNone/>
          </a:pPr>
          <a:r>
            <a:rPr lang="en-US" dirty="0"/>
            <a:t>Today</a:t>
          </a:r>
        </a:p>
      </dgm:t>
    </dgm:pt>
    <dgm:pt modelId="{97446DA0-B98E-4A0B-993B-C80E3D8FD368}" type="parTrans" cxnId="{4CA5D74E-8479-4128-ACE8-065A1C8584D5}">
      <dgm:prSet/>
      <dgm:spPr/>
      <dgm:t>
        <a:bodyPr/>
        <a:lstStyle/>
        <a:p>
          <a:endParaRPr lang="en-US"/>
        </a:p>
      </dgm:t>
    </dgm:pt>
    <dgm:pt modelId="{48F05E88-240F-4B88-88F2-9A6CEB2920BE}" type="sibTrans" cxnId="{4CA5D74E-8479-4128-ACE8-065A1C8584D5}">
      <dgm:prSet/>
      <dgm:spPr/>
      <dgm:t>
        <a:bodyPr/>
        <a:lstStyle/>
        <a:p>
          <a:endParaRPr lang="en-US"/>
        </a:p>
      </dgm:t>
    </dgm:pt>
    <dgm:pt modelId="{0F7C24A2-9C18-4136-AC3F-833008F061B4}">
      <dgm:prSet/>
      <dgm:spPr/>
      <dgm:t>
        <a:bodyPr/>
        <a:lstStyle/>
        <a:p>
          <a:pPr>
            <a:buNone/>
          </a:pPr>
          <a:r>
            <a:rPr lang="en-US" dirty="0"/>
            <a:t>SAMHSA officially recognizes peer support as a key component of recovery services.</a:t>
          </a:r>
        </a:p>
      </dgm:t>
    </dgm:pt>
    <dgm:pt modelId="{1A534519-447D-4FE1-A76C-9B37AD3C5A7A}" type="parTrans" cxnId="{7FD155B4-F229-4756-BC84-667969593790}">
      <dgm:prSet/>
      <dgm:spPr/>
      <dgm:t>
        <a:bodyPr/>
        <a:lstStyle/>
        <a:p>
          <a:endParaRPr lang="en-US"/>
        </a:p>
      </dgm:t>
    </dgm:pt>
    <dgm:pt modelId="{19EE578D-E2A8-4E39-9F16-BD0446B55E89}" type="sibTrans" cxnId="{7FD155B4-F229-4756-BC84-667969593790}">
      <dgm:prSet/>
      <dgm:spPr/>
      <dgm:t>
        <a:bodyPr/>
        <a:lstStyle/>
        <a:p>
          <a:endParaRPr lang="en-US"/>
        </a:p>
      </dgm:t>
    </dgm:pt>
    <dgm:pt modelId="{2391A8D5-8555-4586-93E8-E3C4D274B8C5}">
      <dgm:prSet/>
      <dgm:spPr/>
      <dgm:t>
        <a:bodyPr/>
        <a:lstStyle/>
        <a:p>
          <a:pPr>
            <a:buNone/>
          </a:pPr>
          <a:r>
            <a:rPr lang="en-US" dirty="0"/>
            <a:t>Peer support is now a nationally recognized, non-clinical workforce.</a:t>
          </a:r>
          <a:endParaRPr lang="en-US" b="0" dirty="0"/>
        </a:p>
      </dgm:t>
    </dgm:pt>
    <dgm:pt modelId="{BF52F22D-4B40-4265-89E1-7568CDE4C874}" type="parTrans" cxnId="{3FE2DA60-513D-4864-97B9-41CE0808FF6F}">
      <dgm:prSet/>
      <dgm:spPr/>
      <dgm:t>
        <a:bodyPr/>
        <a:lstStyle/>
        <a:p>
          <a:endParaRPr lang="en-US"/>
        </a:p>
      </dgm:t>
    </dgm:pt>
    <dgm:pt modelId="{C7DA5AAB-4080-438C-A071-A8E80964F5AC}" type="sibTrans" cxnId="{3FE2DA60-513D-4864-97B9-41CE0808FF6F}">
      <dgm:prSet/>
      <dgm:spPr/>
      <dgm:t>
        <a:bodyPr/>
        <a:lstStyle/>
        <a:p>
          <a:endParaRPr lang="en-US"/>
        </a:p>
      </dgm:t>
    </dgm:pt>
    <dgm:pt modelId="{5C6779DB-7FEF-4618-AED8-CB0BFCDDCCBA}">
      <dgm:prSet/>
      <dgm:spPr/>
      <dgm:t>
        <a:bodyPr/>
        <a:lstStyle/>
        <a:p>
          <a:pPr>
            <a:buNone/>
          </a:pPr>
          <a:r>
            <a:rPr lang="en-US" b="1" dirty="0"/>
            <a:t>1700s–1900s</a:t>
          </a:r>
          <a:endParaRPr lang="en-US" dirty="0"/>
        </a:p>
      </dgm:t>
    </dgm:pt>
    <dgm:pt modelId="{EFC72A1E-8467-4599-B728-F9C063112CD6}" type="parTrans" cxnId="{6386366A-3E90-4166-90AF-2A926C40E099}">
      <dgm:prSet/>
      <dgm:spPr/>
      <dgm:t>
        <a:bodyPr/>
        <a:lstStyle/>
        <a:p>
          <a:endParaRPr lang="en-US"/>
        </a:p>
      </dgm:t>
    </dgm:pt>
    <dgm:pt modelId="{31E97398-D858-4FBA-994A-B2CF62E7026B}" type="sibTrans" cxnId="{6386366A-3E90-4166-90AF-2A926C40E099}">
      <dgm:prSet/>
      <dgm:spPr/>
      <dgm:t>
        <a:bodyPr/>
        <a:lstStyle/>
        <a:p>
          <a:endParaRPr lang="en-US"/>
        </a:p>
      </dgm:t>
    </dgm:pt>
    <dgm:pt modelId="{D743F043-6C4B-4CB5-A42A-A3D023333F05}">
      <dgm:prSet/>
      <dgm:spPr/>
      <dgm:t>
        <a:bodyPr/>
        <a:lstStyle/>
        <a:p>
          <a:pPr>
            <a:buNone/>
          </a:pPr>
          <a:r>
            <a:rPr lang="en-US" b="1" dirty="0"/>
            <a:t>1935</a:t>
          </a:r>
          <a:endParaRPr lang="en-US" dirty="0"/>
        </a:p>
      </dgm:t>
    </dgm:pt>
    <dgm:pt modelId="{4C9E7D27-B23F-44D5-9B58-A5AE668CFC16}" type="parTrans" cxnId="{9BA51D69-8A76-4FDD-9172-DC591B313780}">
      <dgm:prSet/>
      <dgm:spPr/>
      <dgm:t>
        <a:bodyPr/>
        <a:lstStyle/>
        <a:p>
          <a:endParaRPr lang="en-US"/>
        </a:p>
      </dgm:t>
    </dgm:pt>
    <dgm:pt modelId="{A02440E9-E738-47C4-ACAB-01ED0DB21952}" type="sibTrans" cxnId="{9BA51D69-8A76-4FDD-9172-DC591B313780}">
      <dgm:prSet/>
      <dgm:spPr/>
      <dgm:t>
        <a:bodyPr/>
        <a:lstStyle/>
        <a:p>
          <a:endParaRPr lang="en-US"/>
        </a:p>
      </dgm:t>
    </dgm:pt>
    <dgm:pt modelId="{72210045-7496-4C13-8B54-8B9993DD7E0B}">
      <dgm:prSet/>
      <dgm:spPr/>
      <dgm:t>
        <a:bodyPr/>
        <a:lstStyle/>
        <a:p>
          <a:r>
            <a:rPr lang="en-US" b="1" dirty="0"/>
            <a:t>1999</a:t>
          </a:r>
          <a:endParaRPr lang="en-US" dirty="0"/>
        </a:p>
      </dgm:t>
    </dgm:pt>
    <dgm:pt modelId="{F58106C8-D027-4AF1-AC4B-4561C0D37F46}" type="parTrans" cxnId="{EF7E0977-2B37-4750-8968-1E03FCEFB9E8}">
      <dgm:prSet/>
      <dgm:spPr/>
      <dgm:t>
        <a:bodyPr/>
        <a:lstStyle/>
        <a:p>
          <a:endParaRPr lang="en-US"/>
        </a:p>
      </dgm:t>
    </dgm:pt>
    <dgm:pt modelId="{F105001E-B36C-4A6D-8666-3D88DFC03F7F}" type="sibTrans" cxnId="{EF7E0977-2B37-4750-8968-1E03FCEFB9E8}">
      <dgm:prSet/>
      <dgm:spPr/>
      <dgm:t>
        <a:bodyPr/>
        <a:lstStyle/>
        <a:p>
          <a:endParaRPr lang="en-US"/>
        </a:p>
      </dgm:t>
    </dgm:pt>
    <dgm:pt modelId="{6696DB3C-7D0B-497B-8524-0449CFB42EC2}">
      <dgm:prSet/>
      <dgm:spPr/>
      <dgm:t>
        <a:bodyPr/>
        <a:lstStyle/>
        <a:p>
          <a:pPr>
            <a:buNone/>
          </a:pPr>
          <a:r>
            <a:rPr lang="en-US"/>
            <a:t>Peer support rooted in mutual aid, community care, and informal help among those with shared struggles.</a:t>
          </a:r>
          <a:endParaRPr lang="en-US" dirty="0"/>
        </a:p>
      </dgm:t>
    </dgm:pt>
    <dgm:pt modelId="{99F83309-3017-4DDE-AC63-236F06E50D92}" type="parTrans" cxnId="{590DF2DB-7A64-4C38-8E8F-BDA9D8794D90}">
      <dgm:prSet/>
      <dgm:spPr/>
      <dgm:t>
        <a:bodyPr/>
        <a:lstStyle/>
        <a:p>
          <a:endParaRPr lang="en-US"/>
        </a:p>
      </dgm:t>
    </dgm:pt>
    <dgm:pt modelId="{0941293A-C9F9-4E62-830E-E7FDF0A89E94}" type="sibTrans" cxnId="{590DF2DB-7A64-4C38-8E8F-BDA9D8794D90}">
      <dgm:prSet/>
      <dgm:spPr/>
      <dgm:t>
        <a:bodyPr/>
        <a:lstStyle/>
        <a:p>
          <a:endParaRPr lang="en-US"/>
        </a:p>
      </dgm:t>
    </dgm:pt>
    <dgm:pt modelId="{F90876FA-7461-43C0-8B00-298ECB3C8E8D}">
      <dgm:prSet/>
      <dgm:spPr/>
      <dgm:t>
        <a:bodyPr/>
        <a:lstStyle/>
        <a:p>
          <a:pPr>
            <a:buNone/>
          </a:pPr>
          <a:r>
            <a:rPr lang="en-US"/>
            <a:t>Alcoholics </a:t>
          </a:r>
          <a:r>
            <a:rPr lang="en-US" dirty="0"/>
            <a:t>Anonymous introduces the sponsor model and 12-step peer recovery framework.</a:t>
          </a:r>
        </a:p>
      </dgm:t>
    </dgm:pt>
    <dgm:pt modelId="{E316564A-E507-43DB-9F75-40AE64F5CF73}" type="parTrans" cxnId="{D6BE2518-2DC1-4C35-BC7D-7AB63A22B86E}">
      <dgm:prSet/>
      <dgm:spPr/>
      <dgm:t>
        <a:bodyPr/>
        <a:lstStyle/>
        <a:p>
          <a:endParaRPr lang="en-US"/>
        </a:p>
      </dgm:t>
    </dgm:pt>
    <dgm:pt modelId="{E904C5FE-366B-4793-8EEF-49F19F29E470}" type="sibTrans" cxnId="{D6BE2518-2DC1-4C35-BC7D-7AB63A22B86E}">
      <dgm:prSet/>
      <dgm:spPr/>
      <dgm:t>
        <a:bodyPr/>
        <a:lstStyle/>
        <a:p>
          <a:endParaRPr lang="en-US"/>
        </a:p>
      </dgm:t>
    </dgm:pt>
    <dgm:pt modelId="{9EC70D15-7004-42F4-B2A5-9CB20E1D91E2}">
      <dgm:prSet/>
      <dgm:spPr/>
      <dgm:t>
        <a:bodyPr/>
        <a:lstStyle/>
        <a:p>
          <a:r>
            <a:rPr lang="en-US"/>
            <a:t>Certification </a:t>
          </a:r>
          <a:r>
            <a:rPr lang="en-US" dirty="0"/>
            <a:t>for peer support workers becomes formalized, beginning in Georgia.</a:t>
          </a:r>
        </a:p>
      </dgm:t>
    </dgm:pt>
    <dgm:pt modelId="{505D1BFD-D275-449C-9553-DADC5D6990E8}" type="parTrans" cxnId="{100ABB58-E05D-4CAA-9887-5C0C6FEC6BE1}">
      <dgm:prSet/>
      <dgm:spPr/>
      <dgm:t>
        <a:bodyPr/>
        <a:lstStyle/>
        <a:p>
          <a:endParaRPr lang="en-US"/>
        </a:p>
      </dgm:t>
    </dgm:pt>
    <dgm:pt modelId="{8CB878FA-785B-4B58-81E5-FB7901F778F6}" type="sibTrans" cxnId="{100ABB58-E05D-4CAA-9887-5C0C6FEC6BE1}">
      <dgm:prSet/>
      <dgm:spPr/>
      <dgm:t>
        <a:bodyPr/>
        <a:lstStyle/>
        <a:p>
          <a:endParaRPr lang="en-US"/>
        </a:p>
      </dgm:t>
    </dgm:pt>
    <dgm:pt modelId="{F8DB160F-880E-44E8-A94E-192829EAB86D}" type="pres">
      <dgm:prSet presAssocID="{BC4B00B5-30FC-4F76-9AB6-F642F95C0A62}" presName="Name0" presStyleCnt="0">
        <dgm:presLayoutVars>
          <dgm:chMax val="5"/>
          <dgm:chPref val="5"/>
          <dgm:dir/>
          <dgm:animLvl val="lvl"/>
        </dgm:presLayoutVars>
      </dgm:prSet>
      <dgm:spPr/>
    </dgm:pt>
    <dgm:pt modelId="{650626A7-2E26-4385-88D0-6E577E666917}" type="pres">
      <dgm:prSet presAssocID="{5C6779DB-7FEF-4618-AED8-CB0BFCDDCCBA}" presName="parentText1" presStyleLbl="node1" presStyleIdx="0" presStyleCnt="5">
        <dgm:presLayoutVars>
          <dgm:chMax/>
          <dgm:chPref val="3"/>
          <dgm:bulletEnabled val="1"/>
        </dgm:presLayoutVars>
      </dgm:prSet>
      <dgm:spPr/>
    </dgm:pt>
    <dgm:pt modelId="{5D47F2E0-EFE4-4063-87F2-2780E9DC563E}" type="pres">
      <dgm:prSet presAssocID="{5C6779DB-7FEF-4618-AED8-CB0BFCDDCCBA}" presName="childText1" presStyleLbl="solidAlignAcc1" presStyleIdx="0" presStyleCnt="5">
        <dgm:presLayoutVars>
          <dgm:chMax val="0"/>
          <dgm:chPref val="0"/>
          <dgm:bulletEnabled val="1"/>
        </dgm:presLayoutVars>
      </dgm:prSet>
      <dgm:spPr/>
    </dgm:pt>
    <dgm:pt modelId="{47F63CAA-B308-4D87-BB02-AD5A24CCB8F8}" type="pres">
      <dgm:prSet presAssocID="{D743F043-6C4B-4CB5-A42A-A3D023333F05}" presName="parentText2" presStyleLbl="node1" presStyleIdx="1" presStyleCnt="5">
        <dgm:presLayoutVars>
          <dgm:chMax/>
          <dgm:chPref val="3"/>
          <dgm:bulletEnabled val="1"/>
        </dgm:presLayoutVars>
      </dgm:prSet>
      <dgm:spPr/>
    </dgm:pt>
    <dgm:pt modelId="{C97716ED-D7D7-4809-A592-4EF927263C06}" type="pres">
      <dgm:prSet presAssocID="{D743F043-6C4B-4CB5-A42A-A3D023333F05}" presName="childText2" presStyleLbl="solidAlignAcc1" presStyleIdx="1" presStyleCnt="5">
        <dgm:presLayoutVars>
          <dgm:chMax val="0"/>
          <dgm:chPref val="0"/>
          <dgm:bulletEnabled val="1"/>
        </dgm:presLayoutVars>
      </dgm:prSet>
      <dgm:spPr/>
    </dgm:pt>
    <dgm:pt modelId="{19040DC2-A6F8-4B71-BF95-8A1F2B682684}" type="pres">
      <dgm:prSet presAssocID="{72210045-7496-4C13-8B54-8B9993DD7E0B}" presName="parentText3" presStyleLbl="node1" presStyleIdx="2" presStyleCnt="5">
        <dgm:presLayoutVars>
          <dgm:chMax/>
          <dgm:chPref val="3"/>
          <dgm:bulletEnabled val="1"/>
        </dgm:presLayoutVars>
      </dgm:prSet>
      <dgm:spPr/>
    </dgm:pt>
    <dgm:pt modelId="{796B1D21-0F8A-463F-B8B7-83B4584CF075}" type="pres">
      <dgm:prSet presAssocID="{72210045-7496-4C13-8B54-8B9993DD7E0B}" presName="childText3" presStyleLbl="solidAlignAcc1" presStyleIdx="2" presStyleCnt="5">
        <dgm:presLayoutVars>
          <dgm:chMax val="0"/>
          <dgm:chPref val="0"/>
          <dgm:bulletEnabled val="1"/>
        </dgm:presLayoutVars>
      </dgm:prSet>
      <dgm:spPr/>
    </dgm:pt>
    <dgm:pt modelId="{7EBCDEE0-5197-4D64-98BA-8D33307AFA87}" type="pres">
      <dgm:prSet presAssocID="{973455B7-DBC0-4EC0-AB17-FBC95ED3A58A}" presName="parentText4" presStyleLbl="node1" presStyleIdx="3" presStyleCnt="5">
        <dgm:presLayoutVars>
          <dgm:chMax/>
          <dgm:chPref val="3"/>
          <dgm:bulletEnabled val="1"/>
        </dgm:presLayoutVars>
      </dgm:prSet>
      <dgm:spPr/>
    </dgm:pt>
    <dgm:pt modelId="{2A2DAC23-621B-447D-B595-7C9000A84CF6}" type="pres">
      <dgm:prSet presAssocID="{973455B7-DBC0-4EC0-AB17-FBC95ED3A58A}" presName="childText4" presStyleLbl="solidAlignAcc1" presStyleIdx="3" presStyleCnt="5">
        <dgm:presLayoutVars>
          <dgm:chMax val="0"/>
          <dgm:chPref val="0"/>
          <dgm:bulletEnabled val="1"/>
        </dgm:presLayoutVars>
      </dgm:prSet>
      <dgm:spPr/>
    </dgm:pt>
    <dgm:pt modelId="{2E166AAD-F94F-4E94-91AD-E9D809F4B4D6}" type="pres">
      <dgm:prSet presAssocID="{8221D603-4B4B-4100-9574-374ED6C6E0AE}" presName="parentText5" presStyleLbl="node1" presStyleIdx="4" presStyleCnt="5">
        <dgm:presLayoutVars>
          <dgm:chMax/>
          <dgm:chPref val="3"/>
          <dgm:bulletEnabled val="1"/>
        </dgm:presLayoutVars>
      </dgm:prSet>
      <dgm:spPr/>
    </dgm:pt>
    <dgm:pt modelId="{42AF5D95-0CAE-4201-AD4D-18FEF8599266}" type="pres">
      <dgm:prSet presAssocID="{8221D603-4B4B-4100-9574-374ED6C6E0AE}" presName="childText5" presStyleLbl="solidAlignAcc1" presStyleIdx="4" presStyleCnt="5">
        <dgm:presLayoutVars>
          <dgm:chMax val="0"/>
          <dgm:chPref val="0"/>
          <dgm:bulletEnabled val="1"/>
        </dgm:presLayoutVars>
      </dgm:prSet>
      <dgm:spPr/>
    </dgm:pt>
  </dgm:ptLst>
  <dgm:cxnLst>
    <dgm:cxn modelId="{74BFB001-9CFD-446F-9A17-982D37FBF983}" srcId="{BC4B00B5-30FC-4F76-9AB6-F642F95C0A62}" destId="{973455B7-DBC0-4EC0-AB17-FBC95ED3A58A}" srcOrd="3" destOrd="0" parTransId="{8F7C76E2-342C-4AA1-9A4E-8DA44A0BBF0B}" sibTransId="{6902A37A-6992-498B-B20E-AD853CC18668}"/>
    <dgm:cxn modelId="{D6BE2518-2DC1-4C35-BC7D-7AB63A22B86E}" srcId="{D743F043-6C4B-4CB5-A42A-A3D023333F05}" destId="{F90876FA-7461-43C0-8B00-298ECB3C8E8D}" srcOrd="0" destOrd="0" parTransId="{E316564A-E507-43DB-9F75-40AE64F5CF73}" sibTransId="{E904C5FE-366B-4793-8EEF-49F19F29E470}"/>
    <dgm:cxn modelId="{8629D319-5C9A-4A0A-BCDD-80E048EB0410}" type="presOf" srcId="{6696DB3C-7D0B-497B-8524-0449CFB42EC2}" destId="{5D47F2E0-EFE4-4063-87F2-2780E9DC563E}" srcOrd="0" destOrd="0" presId="urn:microsoft.com/office/officeart/2009/3/layout/IncreasingArrowsProcess"/>
    <dgm:cxn modelId="{2BBA7B21-035F-40A2-9BE8-7245F90CACCE}" type="presOf" srcId="{BC4B00B5-30FC-4F76-9AB6-F642F95C0A62}" destId="{F8DB160F-880E-44E8-A94E-192829EAB86D}" srcOrd="0" destOrd="0" presId="urn:microsoft.com/office/officeart/2009/3/layout/IncreasingArrowsProcess"/>
    <dgm:cxn modelId="{BC0E5D2B-6D32-44AC-B732-1406A1722757}" type="presOf" srcId="{72210045-7496-4C13-8B54-8B9993DD7E0B}" destId="{19040DC2-A6F8-4B71-BF95-8A1F2B682684}" srcOrd="0" destOrd="0" presId="urn:microsoft.com/office/officeart/2009/3/layout/IncreasingArrowsProcess"/>
    <dgm:cxn modelId="{3FE2DA60-513D-4864-97B9-41CE0808FF6F}" srcId="{8221D603-4B4B-4100-9574-374ED6C6E0AE}" destId="{2391A8D5-8555-4586-93E8-E3C4D274B8C5}" srcOrd="0" destOrd="0" parTransId="{BF52F22D-4B40-4265-89E1-7568CDE4C874}" sibTransId="{C7DA5AAB-4080-438C-A071-A8E80964F5AC}"/>
    <dgm:cxn modelId="{9BA51D69-8A76-4FDD-9172-DC591B313780}" srcId="{BC4B00B5-30FC-4F76-9AB6-F642F95C0A62}" destId="{D743F043-6C4B-4CB5-A42A-A3D023333F05}" srcOrd="1" destOrd="0" parTransId="{4C9E7D27-B23F-44D5-9B58-A5AE668CFC16}" sibTransId="{A02440E9-E738-47C4-ACAB-01ED0DB21952}"/>
    <dgm:cxn modelId="{6386366A-3E90-4166-90AF-2A926C40E099}" srcId="{BC4B00B5-30FC-4F76-9AB6-F642F95C0A62}" destId="{5C6779DB-7FEF-4618-AED8-CB0BFCDDCCBA}" srcOrd="0" destOrd="0" parTransId="{EFC72A1E-8467-4599-B728-F9C063112CD6}" sibTransId="{31E97398-D858-4FBA-994A-B2CF62E7026B}"/>
    <dgm:cxn modelId="{4CA5D74E-8479-4128-ACE8-065A1C8584D5}" srcId="{BC4B00B5-30FC-4F76-9AB6-F642F95C0A62}" destId="{8221D603-4B4B-4100-9574-374ED6C6E0AE}" srcOrd="4" destOrd="0" parTransId="{97446DA0-B98E-4A0B-993B-C80E3D8FD368}" sibTransId="{48F05E88-240F-4B88-88F2-9A6CEB2920BE}"/>
    <dgm:cxn modelId="{3DD5D973-F301-4BC2-876C-6F46791CBBC7}" type="presOf" srcId="{5C6779DB-7FEF-4618-AED8-CB0BFCDDCCBA}" destId="{650626A7-2E26-4385-88D0-6E577E666917}" srcOrd="0" destOrd="0" presId="urn:microsoft.com/office/officeart/2009/3/layout/IncreasingArrowsProcess"/>
    <dgm:cxn modelId="{EF7E0977-2B37-4750-8968-1E03FCEFB9E8}" srcId="{BC4B00B5-30FC-4F76-9AB6-F642F95C0A62}" destId="{72210045-7496-4C13-8B54-8B9993DD7E0B}" srcOrd="2" destOrd="0" parTransId="{F58106C8-D027-4AF1-AC4B-4561C0D37F46}" sibTransId="{F105001E-B36C-4A6D-8666-3D88DFC03F7F}"/>
    <dgm:cxn modelId="{100ABB58-E05D-4CAA-9887-5C0C6FEC6BE1}" srcId="{72210045-7496-4C13-8B54-8B9993DD7E0B}" destId="{9EC70D15-7004-42F4-B2A5-9CB20E1D91E2}" srcOrd="0" destOrd="0" parTransId="{505D1BFD-D275-449C-9553-DADC5D6990E8}" sibTransId="{8CB878FA-785B-4B58-81E5-FB7901F778F6}"/>
    <dgm:cxn modelId="{7534207C-35A1-41EF-8E66-8E49BB19854E}" type="presOf" srcId="{2391A8D5-8555-4586-93E8-E3C4D274B8C5}" destId="{42AF5D95-0CAE-4201-AD4D-18FEF8599266}" srcOrd="0" destOrd="0" presId="urn:microsoft.com/office/officeart/2009/3/layout/IncreasingArrowsProcess"/>
    <dgm:cxn modelId="{28B9C08B-B9A2-4DFC-A89A-C0FEC1C80E9F}" type="presOf" srcId="{D743F043-6C4B-4CB5-A42A-A3D023333F05}" destId="{47F63CAA-B308-4D87-BB02-AD5A24CCB8F8}" srcOrd="0" destOrd="0" presId="urn:microsoft.com/office/officeart/2009/3/layout/IncreasingArrowsProcess"/>
    <dgm:cxn modelId="{97BC4694-8D90-4A44-B39B-6ABC4913E257}" type="presOf" srcId="{9EC70D15-7004-42F4-B2A5-9CB20E1D91E2}" destId="{796B1D21-0F8A-463F-B8B7-83B4584CF075}" srcOrd="0" destOrd="0" presId="urn:microsoft.com/office/officeart/2009/3/layout/IncreasingArrowsProcess"/>
    <dgm:cxn modelId="{45AB30A4-25AD-467B-947A-9688F05079F4}" type="presOf" srcId="{F90876FA-7461-43C0-8B00-298ECB3C8E8D}" destId="{C97716ED-D7D7-4809-A592-4EF927263C06}" srcOrd="0" destOrd="0" presId="urn:microsoft.com/office/officeart/2009/3/layout/IncreasingArrowsProcess"/>
    <dgm:cxn modelId="{7FD155B4-F229-4756-BC84-667969593790}" srcId="{973455B7-DBC0-4EC0-AB17-FBC95ED3A58A}" destId="{0F7C24A2-9C18-4136-AC3F-833008F061B4}" srcOrd="0" destOrd="0" parTransId="{1A534519-447D-4FE1-A76C-9B37AD3C5A7A}" sibTransId="{19EE578D-E2A8-4E39-9F16-BD0446B55E89}"/>
    <dgm:cxn modelId="{3CAEA2BF-F58C-4087-A42B-59D9F0352B9F}" type="presOf" srcId="{973455B7-DBC0-4EC0-AB17-FBC95ED3A58A}" destId="{7EBCDEE0-5197-4D64-98BA-8D33307AFA87}" srcOrd="0" destOrd="0" presId="urn:microsoft.com/office/officeart/2009/3/layout/IncreasingArrowsProcess"/>
    <dgm:cxn modelId="{590DF2DB-7A64-4C38-8E8F-BDA9D8794D90}" srcId="{5C6779DB-7FEF-4618-AED8-CB0BFCDDCCBA}" destId="{6696DB3C-7D0B-497B-8524-0449CFB42EC2}" srcOrd="0" destOrd="0" parTransId="{99F83309-3017-4DDE-AC63-236F06E50D92}" sibTransId="{0941293A-C9F9-4E62-830E-E7FDF0A89E94}"/>
    <dgm:cxn modelId="{D278F4EC-35F4-47D1-8EE4-8AF965287473}" type="presOf" srcId="{8221D603-4B4B-4100-9574-374ED6C6E0AE}" destId="{2E166AAD-F94F-4E94-91AD-E9D809F4B4D6}" srcOrd="0" destOrd="0" presId="urn:microsoft.com/office/officeart/2009/3/layout/IncreasingArrowsProcess"/>
    <dgm:cxn modelId="{077C62F2-69C0-4ACE-AA81-BCDA10D2BCCE}" type="presOf" srcId="{0F7C24A2-9C18-4136-AC3F-833008F061B4}" destId="{2A2DAC23-621B-447D-B595-7C9000A84CF6}" srcOrd="0" destOrd="0" presId="urn:microsoft.com/office/officeart/2009/3/layout/IncreasingArrowsProcess"/>
    <dgm:cxn modelId="{CE964310-BF15-4477-A102-C489427D0C36}" type="presParOf" srcId="{F8DB160F-880E-44E8-A94E-192829EAB86D}" destId="{650626A7-2E26-4385-88D0-6E577E666917}" srcOrd="0" destOrd="0" presId="urn:microsoft.com/office/officeart/2009/3/layout/IncreasingArrowsProcess"/>
    <dgm:cxn modelId="{B8085513-4A04-4636-9667-58E70925FF7F}" type="presParOf" srcId="{F8DB160F-880E-44E8-A94E-192829EAB86D}" destId="{5D47F2E0-EFE4-4063-87F2-2780E9DC563E}" srcOrd="1" destOrd="0" presId="urn:microsoft.com/office/officeart/2009/3/layout/IncreasingArrowsProcess"/>
    <dgm:cxn modelId="{3D2BEFCC-F506-4471-BE3E-509ADEA998C5}" type="presParOf" srcId="{F8DB160F-880E-44E8-A94E-192829EAB86D}" destId="{47F63CAA-B308-4D87-BB02-AD5A24CCB8F8}" srcOrd="2" destOrd="0" presId="urn:microsoft.com/office/officeart/2009/3/layout/IncreasingArrowsProcess"/>
    <dgm:cxn modelId="{04A87ED0-B9B9-49D6-9F94-C25BD4E37C84}" type="presParOf" srcId="{F8DB160F-880E-44E8-A94E-192829EAB86D}" destId="{C97716ED-D7D7-4809-A592-4EF927263C06}" srcOrd="3" destOrd="0" presId="urn:microsoft.com/office/officeart/2009/3/layout/IncreasingArrowsProcess"/>
    <dgm:cxn modelId="{0D22ABB8-7493-4612-B403-81EA5A207D85}" type="presParOf" srcId="{F8DB160F-880E-44E8-A94E-192829EAB86D}" destId="{19040DC2-A6F8-4B71-BF95-8A1F2B682684}" srcOrd="4" destOrd="0" presId="urn:microsoft.com/office/officeart/2009/3/layout/IncreasingArrowsProcess"/>
    <dgm:cxn modelId="{4C7A565D-C049-4A71-B128-A6E59701B08B}" type="presParOf" srcId="{F8DB160F-880E-44E8-A94E-192829EAB86D}" destId="{796B1D21-0F8A-463F-B8B7-83B4584CF075}" srcOrd="5" destOrd="0" presId="urn:microsoft.com/office/officeart/2009/3/layout/IncreasingArrowsProcess"/>
    <dgm:cxn modelId="{3EC34254-0061-4A01-99EC-F3397722ABC0}" type="presParOf" srcId="{F8DB160F-880E-44E8-A94E-192829EAB86D}" destId="{7EBCDEE0-5197-4D64-98BA-8D33307AFA87}" srcOrd="6" destOrd="0" presId="urn:microsoft.com/office/officeart/2009/3/layout/IncreasingArrowsProcess"/>
    <dgm:cxn modelId="{EEA6E736-3EDC-4160-9580-0E6DADA453F2}" type="presParOf" srcId="{F8DB160F-880E-44E8-A94E-192829EAB86D}" destId="{2A2DAC23-621B-447D-B595-7C9000A84CF6}" srcOrd="7" destOrd="0" presId="urn:microsoft.com/office/officeart/2009/3/layout/IncreasingArrowsProcess"/>
    <dgm:cxn modelId="{877F134E-E3D2-4FBF-8330-6AD2B13E73CC}" type="presParOf" srcId="{F8DB160F-880E-44E8-A94E-192829EAB86D}" destId="{2E166AAD-F94F-4E94-91AD-E9D809F4B4D6}" srcOrd="8" destOrd="0" presId="urn:microsoft.com/office/officeart/2009/3/layout/IncreasingArrowsProcess"/>
    <dgm:cxn modelId="{452BBC61-CFE3-4D6F-A0A2-C0A51C971C52}" type="presParOf" srcId="{F8DB160F-880E-44E8-A94E-192829EAB86D}" destId="{42AF5D95-0CAE-4201-AD4D-18FEF8599266}" srcOrd="9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B833E52-8D78-4654-A48E-788EC0C67572}" type="doc">
      <dgm:prSet loTypeId="urn:microsoft.com/office/officeart/2005/8/layout/list1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897D2423-305A-4A25-B2BB-0A727B5DD791}">
      <dgm:prSet custT="1"/>
      <dgm:spPr/>
      <dgm:t>
        <a:bodyPr/>
        <a:lstStyle/>
        <a:p>
          <a:pPr>
            <a:buNone/>
          </a:pPr>
          <a:r>
            <a:rPr lang="en-US" sz="2000" b="1" dirty="0"/>
            <a:t>Demand from Real-World Impact</a:t>
          </a:r>
          <a:endParaRPr lang="en-US" sz="2000" dirty="0"/>
        </a:p>
      </dgm:t>
    </dgm:pt>
    <dgm:pt modelId="{CD67FBBC-9A77-4CDB-BD6B-50AFBA11C48E}" type="parTrans" cxnId="{C0D2C739-B726-4105-B351-1ECB22ADA6E8}">
      <dgm:prSet/>
      <dgm:spPr/>
      <dgm:t>
        <a:bodyPr/>
        <a:lstStyle/>
        <a:p>
          <a:endParaRPr lang="en-US"/>
        </a:p>
      </dgm:t>
    </dgm:pt>
    <dgm:pt modelId="{07463414-B055-44BE-BEE2-71B2A296A226}" type="sibTrans" cxnId="{C0D2C739-B726-4105-B351-1ECB22ADA6E8}">
      <dgm:prSet/>
      <dgm:spPr/>
      <dgm:t>
        <a:bodyPr/>
        <a:lstStyle/>
        <a:p>
          <a:endParaRPr lang="en-US"/>
        </a:p>
      </dgm:t>
    </dgm:pt>
    <dgm:pt modelId="{49DA8A5A-5624-41DA-B81C-93E77193550F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dirty="0"/>
            <a:t>Early studies (1990s–2000s) found that peer models led to: </a:t>
          </a:r>
        </a:p>
      </dgm:t>
    </dgm:pt>
    <dgm:pt modelId="{41FAB4FE-9726-4981-9A87-5BF25CD8FB81}" type="parTrans" cxnId="{7F0DE58F-1C56-46EE-8589-49C2C9359DB0}">
      <dgm:prSet/>
      <dgm:spPr/>
      <dgm:t>
        <a:bodyPr/>
        <a:lstStyle/>
        <a:p>
          <a:endParaRPr lang="en-US"/>
        </a:p>
      </dgm:t>
    </dgm:pt>
    <dgm:pt modelId="{2EAEDEB5-BC7C-40EA-B79D-D1A9D7A06407}" type="sibTrans" cxnId="{7F0DE58F-1C56-46EE-8589-49C2C9359DB0}">
      <dgm:prSet/>
      <dgm:spPr/>
      <dgm:t>
        <a:bodyPr/>
        <a:lstStyle/>
        <a:p>
          <a:endParaRPr lang="en-US"/>
        </a:p>
      </dgm:t>
    </dgm:pt>
    <dgm:pt modelId="{BAF556BF-0BAC-4BBF-B199-DBC6B2F8D9DE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dirty="0"/>
            <a:t>Reduced hospitalizations and emergency visits </a:t>
          </a:r>
        </a:p>
      </dgm:t>
    </dgm:pt>
    <dgm:pt modelId="{744AC553-8C03-4382-B9BB-1EC8BBC7B450}" type="parTrans" cxnId="{F8E9C870-F3C7-4C8B-B378-ACCBED6CBDB7}">
      <dgm:prSet/>
      <dgm:spPr/>
      <dgm:t>
        <a:bodyPr/>
        <a:lstStyle/>
        <a:p>
          <a:endParaRPr lang="en-US"/>
        </a:p>
      </dgm:t>
    </dgm:pt>
    <dgm:pt modelId="{0FF26BD3-BAE7-4C46-9541-B7CA6D408468}" type="sibTrans" cxnId="{F8E9C870-F3C7-4C8B-B378-ACCBED6CBDB7}">
      <dgm:prSet/>
      <dgm:spPr/>
      <dgm:t>
        <a:bodyPr/>
        <a:lstStyle/>
        <a:p>
          <a:endParaRPr lang="en-US"/>
        </a:p>
      </dgm:t>
    </dgm:pt>
    <dgm:pt modelId="{AD915104-B515-4DD3-AF7E-A87E2E30E587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dirty="0"/>
            <a:t>Improved self-efficacy, housing stability, and retention in care </a:t>
          </a:r>
        </a:p>
      </dgm:t>
    </dgm:pt>
    <dgm:pt modelId="{E293DF88-1868-4F22-BAB0-45B0E5E81EC1}" type="parTrans" cxnId="{73A1881A-0CB9-406E-96B9-2A19834E2B28}">
      <dgm:prSet/>
      <dgm:spPr/>
      <dgm:t>
        <a:bodyPr/>
        <a:lstStyle/>
        <a:p>
          <a:endParaRPr lang="en-US"/>
        </a:p>
      </dgm:t>
    </dgm:pt>
    <dgm:pt modelId="{F5F3FE68-8677-4B7F-97ED-53010C33AAE8}" type="sibTrans" cxnId="{73A1881A-0CB9-406E-96B9-2A19834E2B28}">
      <dgm:prSet/>
      <dgm:spPr/>
      <dgm:t>
        <a:bodyPr/>
        <a:lstStyle/>
        <a:p>
          <a:endParaRPr lang="en-US"/>
        </a:p>
      </dgm:t>
    </dgm:pt>
    <dgm:pt modelId="{F3744378-971B-4E96-82CA-CAA7C27B2DC2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dirty="0"/>
            <a:t>Decreased system costs in behavioral health and Medicaid </a:t>
          </a:r>
        </a:p>
      </dgm:t>
    </dgm:pt>
    <dgm:pt modelId="{D5D4A462-C41C-4D70-9E79-7C2776FCD357}" type="parTrans" cxnId="{24B3D845-B40F-425B-82D5-038D9AA70C54}">
      <dgm:prSet/>
      <dgm:spPr/>
      <dgm:t>
        <a:bodyPr/>
        <a:lstStyle/>
        <a:p>
          <a:endParaRPr lang="en-US"/>
        </a:p>
      </dgm:t>
    </dgm:pt>
    <dgm:pt modelId="{B339D5B4-A257-48A6-ACAA-05BCBC36FB88}" type="sibTrans" cxnId="{24B3D845-B40F-425B-82D5-038D9AA70C54}">
      <dgm:prSet/>
      <dgm:spPr/>
      <dgm:t>
        <a:bodyPr/>
        <a:lstStyle/>
        <a:p>
          <a:endParaRPr lang="en-US"/>
        </a:p>
      </dgm:t>
    </dgm:pt>
    <dgm:pt modelId="{B44E28F2-F8CB-4649-8B03-4ABF415E9F8C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dirty="0"/>
            <a:t>Peers fill gaps traditional systems can’t </a:t>
          </a:r>
        </a:p>
      </dgm:t>
    </dgm:pt>
    <dgm:pt modelId="{61FAB662-FA52-464D-A4C8-72FA8BB1F292}" type="parTrans" cxnId="{76FDC864-E68A-4839-B38C-BFEF8416B0AD}">
      <dgm:prSet/>
      <dgm:spPr/>
      <dgm:t>
        <a:bodyPr/>
        <a:lstStyle/>
        <a:p>
          <a:endParaRPr lang="en-US"/>
        </a:p>
      </dgm:t>
    </dgm:pt>
    <dgm:pt modelId="{0EED2040-2D85-43A3-B1FA-EB7DD6DD8A2F}" type="sibTrans" cxnId="{76FDC864-E68A-4839-B38C-BFEF8416B0AD}">
      <dgm:prSet/>
      <dgm:spPr/>
      <dgm:t>
        <a:bodyPr/>
        <a:lstStyle/>
        <a:p>
          <a:endParaRPr lang="en-US"/>
        </a:p>
      </dgm:t>
    </dgm:pt>
    <dgm:pt modelId="{0EBBA7FE-E24B-49E8-831D-1EFC47104CF0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dirty="0"/>
            <a:t>PSW rebuild trust and promote engagement through shared experience </a:t>
          </a:r>
        </a:p>
      </dgm:t>
    </dgm:pt>
    <dgm:pt modelId="{94629F4A-9124-419E-97C3-EED1BE707DAB}" type="parTrans" cxnId="{1C5CA66A-5D03-4415-89B5-7958A72BDD00}">
      <dgm:prSet/>
      <dgm:spPr/>
      <dgm:t>
        <a:bodyPr/>
        <a:lstStyle/>
        <a:p>
          <a:endParaRPr lang="en-US"/>
        </a:p>
      </dgm:t>
    </dgm:pt>
    <dgm:pt modelId="{C08CB6F8-ED67-40D7-BC93-22FD0BF79B24}" type="sibTrans" cxnId="{1C5CA66A-5D03-4415-89B5-7958A72BDD00}">
      <dgm:prSet/>
      <dgm:spPr/>
      <dgm:t>
        <a:bodyPr/>
        <a:lstStyle/>
        <a:p>
          <a:endParaRPr lang="en-US"/>
        </a:p>
      </dgm:t>
    </dgm:pt>
    <dgm:pt modelId="{ED9E15EC-E44E-4EA5-ABBF-46A52F552501}">
      <dgm:prSet custT="1"/>
      <dgm:spPr/>
      <dgm:t>
        <a:bodyPr/>
        <a:lstStyle/>
        <a:p>
          <a:pPr>
            <a:buNone/>
          </a:pPr>
          <a:r>
            <a:rPr lang="en-US" sz="2000" b="1" dirty="0"/>
            <a:t>Professionalization Became Essential</a:t>
          </a:r>
        </a:p>
      </dgm:t>
    </dgm:pt>
    <dgm:pt modelId="{33A1D219-D3A2-468E-AD3F-6057CDD704AC}" type="parTrans" cxnId="{1DD59891-8C3C-495A-8826-6B39F294E011}">
      <dgm:prSet/>
      <dgm:spPr/>
      <dgm:t>
        <a:bodyPr/>
        <a:lstStyle/>
        <a:p>
          <a:endParaRPr lang="en-US"/>
        </a:p>
      </dgm:t>
    </dgm:pt>
    <dgm:pt modelId="{76486532-F8D1-4BC3-8FC8-BFD16E97304F}" type="sibTrans" cxnId="{1DD59891-8C3C-495A-8826-6B39F294E011}">
      <dgm:prSet/>
      <dgm:spPr/>
      <dgm:t>
        <a:bodyPr/>
        <a:lstStyle/>
        <a:p>
          <a:endParaRPr lang="en-US"/>
        </a:p>
      </dgm:t>
    </dgm:pt>
    <dgm:pt modelId="{5C9C67E8-51B1-44E3-A6A7-ED6A5BDD3FA9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dirty="0"/>
            <a:t>Needed clear boundaries, confidentiality, and integrity </a:t>
          </a:r>
        </a:p>
      </dgm:t>
    </dgm:pt>
    <dgm:pt modelId="{2D13E0E6-5C89-441A-B407-8694F82D5CCE}" type="parTrans" cxnId="{29B01B13-CCB6-48D1-9691-56E10A20BA3E}">
      <dgm:prSet/>
      <dgm:spPr/>
      <dgm:t>
        <a:bodyPr/>
        <a:lstStyle/>
        <a:p>
          <a:endParaRPr lang="en-US"/>
        </a:p>
      </dgm:t>
    </dgm:pt>
    <dgm:pt modelId="{A1EF0627-4577-4ACC-A03D-E06F6A294544}" type="sibTrans" cxnId="{29B01B13-CCB6-48D1-9691-56E10A20BA3E}">
      <dgm:prSet/>
      <dgm:spPr/>
      <dgm:t>
        <a:bodyPr/>
        <a:lstStyle/>
        <a:p>
          <a:endParaRPr lang="en-US"/>
        </a:p>
      </dgm:t>
    </dgm:pt>
    <dgm:pt modelId="{BE431FCB-CFE1-4B65-8653-2157BBD92C18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dirty="0"/>
            <a:t>Defined roles that distinguish peers from clinicians, case managers, and sponsors </a:t>
          </a:r>
        </a:p>
      </dgm:t>
    </dgm:pt>
    <dgm:pt modelId="{0F8B5075-E97D-4E91-8837-6121B2B62DC5}" type="parTrans" cxnId="{F26C62CE-1272-472F-B4ED-AD114ED63062}">
      <dgm:prSet/>
      <dgm:spPr/>
      <dgm:t>
        <a:bodyPr/>
        <a:lstStyle/>
        <a:p>
          <a:endParaRPr lang="en-US"/>
        </a:p>
      </dgm:t>
    </dgm:pt>
    <dgm:pt modelId="{04778E07-F37A-4BBC-9B63-FA029D3E5D70}" type="sibTrans" cxnId="{F26C62CE-1272-472F-B4ED-AD114ED63062}">
      <dgm:prSet/>
      <dgm:spPr/>
      <dgm:t>
        <a:bodyPr/>
        <a:lstStyle/>
        <a:p>
          <a:endParaRPr lang="en-US"/>
        </a:p>
      </dgm:t>
    </dgm:pt>
    <dgm:pt modelId="{CFC20ADF-91B0-4DC4-B3F8-74A204BFABAC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dirty="0"/>
            <a:t>Training and supervision ensure service quality and safety </a:t>
          </a:r>
        </a:p>
      </dgm:t>
    </dgm:pt>
    <dgm:pt modelId="{6DD918BD-549B-49D8-BD10-C38C8EE59A92}" type="parTrans" cxnId="{2D29B1B6-8FE1-4486-BFC1-47794A5D77D5}">
      <dgm:prSet/>
      <dgm:spPr/>
      <dgm:t>
        <a:bodyPr/>
        <a:lstStyle/>
        <a:p>
          <a:endParaRPr lang="en-US"/>
        </a:p>
      </dgm:t>
    </dgm:pt>
    <dgm:pt modelId="{9BB3C82A-0D73-43F6-9C47-5B4F7BB23721}" type="sibTrans" cxnId="{2D29B1B6-8FE1-4486-BFC1-47794A5D77D5}">
      <dgm:prSet/>
      <dgm:spPr/>
      <dgm:t>
        <a:bodyPr/>
        <a:lstStyle/>
        <a:p>
          <a:endParaRPr lang="en-US"/>
        </a:p>
      </dgm:t>
    </dgm:pt>
    <dgm:pt modelId="{ADF21A09-3249-4059-B436-0D7BCA950001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dirty="0"/>
            <a:t>Standardized credentials allow for funding and sustainability </a:t>
          </a:r>
        </a:p>
      </dgm:t>
    </dgm:pt>
    <dgm:pt modelId="{D32C8E07-611A-4121-8EA4-CF1E0488E9F1}" type="parTrans" cxnId="{5CD7CCA2-C77D-4CB6-8945-89994A011C3A}">
      <dgm:prSet/>
      <dgm:spPr/>
      <dgm:t>
        <a:bodyPr/>
        <a:lstStyle/>
        <a:p>
          <a:endParaRPr lang="en-US"/>
        </a:p>
      </dgm:t>
    </dgm:pt>
    <dgm:pt modelId="{46015B1B-179C-4117-8907-9008A80276F1}" type="sibTrans" cxnId="{5CD7CCA2-C77D-4CB6-8945-89994A011C3A}">
      <dgm:prSet/>
      <dgm:spPr/>
      <dgm:t>
        <a:bodyPr/>
        <a:lstStyle/>
        <a:p>
          <a:endParaRPr lang="en-US"/>
        </a:p>
      </dgm:t>
    </dgm:pt>
    <dgm:pt modelId="{E7F38DC8-B103-4144-A90D-9684EE0B512C}" type="pres">
      <dgm:prSet presAssocID="{1B833E52-8D78-4654-A48E-788EC0C67572}" presName="linear" presStyleCnt="0">
        <dgm:presLayoutVars>
          <dgm:dir/>
          <dgm:animLvl val="lvl"/>
          <dgm:resizeHandles val="exact"/>
        </dgm:presLayoutVars>
      </dgm:prSet>
      <dgm:spPr/>
    </dgm:pt>
    <dgm:pt modelId="{B954E464-47CB-4E73-AB9C-1AB2742B875C}" type="pres">
      <dgm:prSet presAssocID="{897D2423-305A-4A25-B2BB-0A727B5DD791}" presName="parentLin" presStyleCnt="0"/>
      <dgm:spPr/>
    </dgm:pt>
    <dgm:pt modelId="{2A640484-F690-4F42-BE4A-0192547C184C}" type="pres">
      <dgm:prSet presAssocID="{897D2423-305A-4A25-B2BB-0A727B5DD791}" presName="parentLeftMargin" presStyleLbl="node1" presStyleIdx="0" presStyleCnt="2"/>
      <dgm:spPr/>
    </dgm:pt>
    <dgm:pt modelId="{2DEAFE9E-7E31-4A92-8174-93C71A9B885D}" type="pres">
      <dgm:prSet presAssocID="{897D2423-305A-4A25-B2BB-0A727B5DD791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6FBBC584-D112-423F-910E-681F0A2FAFA2}" type="pres">
      <dgm:prSet presAssocID="{897D2423-305A-4A25-B2BB-0A727B5DD791}" presName="negativeSpace" presStyleCnt="0"/>
      <dgm:spPr/>
    </dgm:pt>
    <dgm:pt modelId="{E3BD9D4D-A066-4D12-9B97-3A2AFFD3F909}" type="pres">
      <dgm:prSet presAssocID="{897D2423-305A-4A25-B2BB-0A727B5DD791}" presName="childText" presStyleLbl="conFgAcc1" presStyleIdx="0" presStyleCnt="2">
        <dgm:presLayoutVars>
          <dgm:bulletEnabled val="1"/>
        </dgm:presLayoutVars>
      </dgm:prSet>
      <dgm:spPr/>
    </dgm:pt>
    <dgm:pt modelId="{604419E2-6729-4982-AE81-89F75235CF70}" type="pres">
      <dgm:prSet presAssocID="{07463414-B055-44BE-BEE2-71B2A296A226}" presName="spaceBetweenRectangles" presStyleCnt="0"/>
      <dgm:spPr/>
    </dgm:pt>
    <dgm:pt modelId="{08D30708-70F0-43D6-B44C-86B4DC7A647B}" type="pres">
      <dgm:prSet presAssocID="{ED9E15EC-E44E-4EA5-ABBF-46A52F552501}" presName="parentLin" presStyleCnt="0"/>
      <dgm:spPr/>
    </dgm:pt>
    <dgm:pt modelId="{BF4CBA6C-7832-4E34-B288-9D2BB844F683}" type="pres">
      <dgm:prSet presAssocID="{ED9E15EC-E44E-4EA5-ABBF-46A52F552501}" presName="parentLeftMargin" presStyleLbl="node1" presStyleIdx="0" presStyleCnt="2"/>
      <dgm:spPr/>
    </dgm:pt>
    <dgm:pt modelId="{C6545ECB-C068-4404-825B-C306D9CAB3FF}" type="pres">
      <dgm:prSet presAssocID="{ED9E15EC-E44E-4EA5-ABBF-46A52F552501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F308DEF0-D4F7-4EEA-904C-D37893FC26F3}" type="pres">
      <dgm:prSet presAssocID="{ED9E15EC-E44E-4EA5-ABBF-46A52F552501}" presName="negativeSpace" presStyleCnt="0"/>
      <dgm:spPr/>
    </dgm:pt>
    <dgm:pt modelId="{696B255F-E5B9-40CE-A733-0D4C79ADC580}" type="pres">
      <dgm:prSet presAssocID="{ED9E15EC-E44E-4EA5-ABBF-46A52F552501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2462270A-6C84-46D4-9EF5-705104BA3ED4}" type="presOf" srcId="{CFC20ADF-91B0-4DC4-B3F8-74A204BFABAC}" destId="{696B255F-E5B9-40CE-A733-0D4C79ADC580}" srcOrd="0" destOrd="2" presId="urn:microsoft.com/office/officeart/2005/8/layout/list1"/>
    <dgm:cxn modelId="{55968E0C-8347-4321-A703-5D039B9DBDFA}" type="presOf" srcId="{ADF21A09-3249-4059-B436-0D7BCA950001}" destId="{696B255F-E5B9-40CE-A733-0D4C79ADC580}" srcOrd="0" destOrd="3" presId="urn:microsoft.com/office/officeart/2005/8/layout/list1"/>
    <dgm:cxn modelId="{9F09160D-DF25-4DCF-9FD9-A494C4F4143F}" type="presOf" srcId="{897D2423-305A-4A25-B2BB-0A727B5DD791}" destId="{2DEAFE9E-7E31-4A92-8174-93C71A9B885D}" srcOrd="1" destOrd="0" presId="urn:microsoft.com/office/officeart/2005/8/layout/list1"/>
    <dgm:cxn modelId="{29B01B13-CCB6-48D1-9691-56E10A20BA3E}" srcId="{ED9E15EC-E44E-4EA5-ABBF-46A52F552501}" destId="{5C9C67E8-51B1-44E3-A6A7-ED6A5BDD3FA9}" srcOrd="0" destOrd="0" parTransId="{2D13E0E6-5C89-441A-B407-8694F82D5CCE}" sibTransId="{A1EF0627-4577-4ACC-A03D-E06F6A294544}"/>
    <dgm:cxn modelId="{4F2C4815-3880-4FAE-973C-51CD801FF7C5}" type="presOf" srcId="{1B833E52-8D78-4654-A48E-788EC0C67572}" destId="{E7F38DC8-B103-4144-A90D-9684EE0B512C}" srcOrd="0" destOrd="0" presId="urn:microsoft.com/office/officeart/2005/8/layout/list1"/>
    <dgm:cxn modelId="{73A1881A-0CB9-406E-96B9-2A19834E2B28}" srcId="{49DA8A5A-5624-41DA-B81C-93E77193550F}" destId="{AD915104-B515-4DD3-AF7E-A87E2E30E587}" srcOrd="1" destOrd="0" parTransId="{E293DF88-1868-4F22-BAB0-45B0E5E81EC1}" sibTransId="{F5F3FE68-8677-4B7F-97ED-53010C33AAE8}"/>
    <dgm:cxn modelId="{BBF21C1B-FCB0-4081-BEDC-AA600DD027F3}" type="presOf" srcId="{AD915104-B515-4DD3-AF7E-A87E2E30E587}" destId="{E3BD9D4D-A066-4D12-9B97-3A2AFFD3F909}" srcOrd="0" destOrd="2" presId="urn:microsoft.com/office/officeart/2005/8/layout/list1"/>
    <dgm:cxn modelId="{C0D2C739-B726-4105-B351-1ECB22ADA6E8}" srcId="{1B833E52-8D78-4654-A48E-788EC0C67572}" destId="{897D2423-305A-4A25-B2BB-0A727B5DD791}" srcOrd="0" destOrd="0" parTransId="{CD67FBBC-9A77-4CDB-BD6B-50AFBA11C48E}" sibTransId="{07463414-B055-44BE-BEE2-71B2A296A226}"/>
    <dgm:cxn modelId="{76FDC864-E68A-4839-B38C-BFEF8416B0AD}" srcId="{897D2423-305A-4A25-B2BB-0A727B5DD791}" destId="{B44E28F2-F8CB-4649-8B03-4ABF415E9F8C}" srcOrd="1" destOrd="0" parTransId="{61FAB662-FA52-464D-A4C8-72FA8BB1F292}" sibTransId="{0EED2040-2D85-43A3-B1FA-EB7DD6DD8A2F}"/>
    <dgm:cxn modelId="{24B3D845-B40F-425B-82D5-038D9AA70C54}" srcId="{49DA8A5A-5624-41DA-B81C-93E77193550F}" destId="{F3744378-971B-4E96-82CA-CAA7C27B2DC2}" srcOrd="2" destOrd="0" parTransId="{D5D4A462-C41C-4D70-9E79-7C2776FCD357}" sibTransId="{B339D5B4-A257-48A6-ACAA-05BCBC36FB88}"/>
    <dgm:cxn modelId="{DC770E48-A8A2-49A1-A7B7-5B8C43006B0F}" type="presOf" srcId="{ED9E15EC-E44E-4EA5-ABBF-46A52F552501}" destId="{BF4CBA6C-7832-4E34-B288-9D2BB844F683}" srcOrd="0" destOrd="0" presId="urn:microsoft.com/office/officeart/2005/8/layout/list1"/>
    <dgm:cxn modelId="{1C5CA66A-5D03-4415-89B5-7958A72BDD00}" srcId="{897D2423-305A-4A25-B2BB-0A727B5DD791}" destId="{0EBBA7FE-E24B-49E8-831D-1EFC47104CF0}" srcOrd="2" destOrd="0" parTransId="{94629F4A-9124-419E-97C3-EED1BE707DAB}" sibTransId="{C08CB6F8-ED67-40D7-BC93-22FD0BF79B24}"/>
    <dgm:cxn modelId="{8862EC4D-FC3E-4532-93B8-C1069A1C3873}" type="presOf" srcId="{0EBBA7FE-E24B-49E8-831D-1EFC47104CF0}" destId="{E3BD9D4D-A066-4D12-9B97-3A2AFFD3F909}" srcOrd="0" destOrd="5" presId="urn:microsoft.com/office/officeart/2005/8/layout/list1"/>
    <dgm:cxn modelId="{F8E9C870-F3C7-4C8B-B378-ACCBED6CBDB7}" srcId="{49DA8A5A-5624-41DA-B81C-93E77193550F}" destId="{BAF556BF-0BAC-4BBF-B199-DBC6B2F8D9DE}" srcOrd="0" destOrd="0" parTransId="{744AC553-8C03-4382-B9BB-1EC8BBC7B450}" sibTransId="{0FF26BD3-BAE7-4C46-9541-B7CA6D408468}"/>
    <dgm:cxn modelId="{8B87787C-ED1D-47D5-B496-BC2228100400}" type="presOf" srcId="{5C9C67E8-51B1-44E3-A6A7-ED6A5BDD3FA9}" destId="{696B255F-E5B9-40CE-A733-0D4C79ADC580}" srcOrd="0" destOrd="0" presId="urn:microsoft.com/office/officeart/2005/8/layout/list1"/>
    <dgm:cxn modelId="{E632E980-10B6-40DE-8926-A84F5E007331}" type="presOf" srcId="{ED9E15EC-E44E-4EA5-ABBF-46A52F552501}" destId="{C6545ECB-C068-4404-825B-C306D9CAB3FF}" srcOrd="1" destOrd="0" presId="urn:microsoft.com/office/officeart/2005/8/layout/list1"/>
    <dgm:cxn modelId="{42A39485-8D52-4590-A73F-611555C183C2}" type="presOf" srcId="{B44E28F2-F8CB-4649-8B03-4ABF415E9F8C}" destId="{E3BD9D4D-A066-4D12-9B97-3A2AFFD3F909}" srcOrd="0" destOrd="4" presId="urn:microsoft.com/office/officeart/2005/8/layout/list1"/>
    <dgm:cxn modelId="{7F0DE58F-1C56-46EE-8589-49C2C9359DB0}" srcId="{897D2423-305A-4A25-B2BB-0A727B5DD791}" destId="{49DA8A5A-5624-41DA-B81C-93E77193550F}" srcOrd="0" destOrd="0" parTransId="{41FAB4FE-9726-4981-9A87-5BF25CD8FB81}" sibTransId="{2EAEDEB5-BC7C-40EA-B79D-D1A9D7A06407}"/>
    <dgm:cxn modelId="{1DD59891-8C3C-495A-8826-6B39F294E011}" srcId="{1B833E52-8D78-4654-A48E-788EC0C67572}" destId="{ED9E15EC-E44E-4EA5-ABBF-46A52F552501}" srcOrd="1" destOrd="0" parTransId="{33A1D219-D3A2-468E-AD3F-6057CDD704AC}" sibTransId="{76486532-F8D1-4BC3-8FC8-BFD16E97304F}"/>
    <dgm:cxn modelId="{5CD7CCA2-C77D-4CB6-8945-89994A011C3A}" srcId="{ED9E15EC-E44E-4EA5-ABBF-46A52F552501}" destId="{ADF21A09-3249-4059-B436-0D7BCA950001}" srcOrd="3" destOrd="0" parTransId="{D32C8E07-611A-4121-8EA4-CF1E0488E9F1}" sibTransId="{46015B1B-179C-4117-8907-9008A80276F1}"/>
    <dgm:cxn modelId="{C9DA98AF-0656-40DE-BF3F-508BC172107B}" type="presOf" srcId="{49DA8A5A-5624-41DA-B81C-93E77193550F}" destId="{E3BD9D4D-A066-4D12-9B97-3A2AFFD3F909}" srcOrd="0" destOrd="0" presId="urn:microsoft.com/office/officeart/2005/8/layout/list1"/>
    <dgm:cxn modelId="{2D29B1B6-8FE1-4486-BFC1-47794A5D77D5}" srcId="{ED9E15EC-E44E-4EA5-ABBF-46A52F552501}" destId="{CFC20ADF-91B0-4DC4-B3F8-74A204BFABAC}" srcOrd="2" destOrd="0" parTransId="{6DD918BD-549B-49D8-BD10-C38C8EE59A92}" sibTransId="{9BB3C82A-0D73-43F6-9C47-5B4F7BB23721}"/>
    <dgm:cxn modelId="{48D323B8-C43A-4F2A-A2B2-EF42D37E5FE6}" type="presOf" srcId="{BE431FCB-CFE1-4B65-8653-2157BBD92C18}" destId="{696B255F-E5B9-40CE-A733-0D4C79ADC580}" srcOrd="0" destOrd="1" presId="urn:microsoft.com/office/officeart/2005/8/layout/list1"/>
    <dgm:cxn modelId="{F26C62CE-1272-472F-B4ED-AD114ED63062}" srcId="{ED9E15EC-E44E-4EA5-ABBF-46A52F552501}" destId="{BE431FCB-CFE1-4B65-8653-2157BBD92C18}" srcOrd="1" destOrd="0" parTransId="{0F8B5075-E97D-4E91-8837-6121B2B62DC5}" sibTransId="{04778E07-F37A-4BBC-9B63-FA029D3E5D70}"/>
    <dgm:cxn modelId="{74CB90DA-466D-4531-BEDB-01CD05020A7B}" type="presOf" srcId="{BAF556BF-0BAC-4BBF-B199-DBC6B2F8D9DE}" destId="{E3BD9D4D-A066-4D12-9B97-3A2AFFD3F909}" srcOrd="0" destOrd="1" presId="urn:microsoft.com/office/officeart/2005/8/layout/list1"/>
    <dgm:cxn modelId="{B2A934E1-FD5F-4543-829B-B58F4DBBE738}" type="presOf" srcId="{F3744378-971B-4E96-82CA-CAA7C27B2DC2}" destId="{E3BD9D4D-A066-4D12-9B97-3A2AFFD3F909}" srcOrd="0" destOrd="3" presId="urn:microsoft.com/office/officeart/2005/8/layout/list1"/>
    <dgm:cxn modelId="{58DF21F2-6C7A-4462-B775-7BAD9CD3BEE2}" type="presOf" srcId="{897D2423-305A-4A25-B2BB-0A727B5DD791}" destId="{2A640484-F690-4F42-BE4A-0192547C184C}" srcOrd="0" destOrd="0" presId="urn:microsoft.com/office/officeart/2005/8/layout/list1"/>
    <dgm:cxn modelId="{97E2E5C8-2DA7-4818-B8D7-AF6E04E57BDB}" type="presParOf" srcId="{E7F38DC8-B103-4144-A90D-9684EE0B512C}" destId="{B954E464-47CB-4E73-AB9C-1AB2742B875C}" srcOrd="0" destOrd="0" presId="urn:microsoft.com/office/officeart/2005/8/layout/list1"/>
    <dgm:cxn modelId="{EC17FBB9-CAEF-4F7F-85D8-AE372D3E3E41}" type="presParOf" srcId="{B954E464-47CB-4E73-AB9C-1AB2742B875C}" destId="{2A640484-F690-4F42-BE4A-0192547C184C}" srcOrd="0" destOrd="0" presId="urn:microsoft.com/office/officeart/2005/8/layout/list1"/>
    <dgm:cxn modelId="{8BFF7BDE-BD68-43C3-857F-E83687CEFC5C}" type="presParOf" srcId="{B954E464-47CB-4E73-AB9C-1AB2742B875C}" destId="{2DEAFE9E-7E31-4A92-8174-93C71A9B885D}" srcOrd="1" destOrd="0" presId="urn:microsoft.com/office/officeart/2005/8/layout/list1"/>
    <dgm:cxn modelId="{04FE1876-12E5-4EA1-8207-9B16CF3227E0}" type="presParOf" srcId="{E7F38DC8-B103-4144-A90D-9684EE0B512C}" destId="{6FBBC584-D112-423F-910E-681F0A2FAFA2}" srcOrd="1" destOrd="0" presId="urn:microsoft.com/office/officeart/2005/8/layout/list1"/>
    <dgm:cxn modelId="{95193BD0-B702-418C-9D77-AC1B516097BD}" type="presParOf" srcId="{E7F38DC8-B103-4144-A90D-9684EE0B512C}" destId="{E3BD9D4D-A066-4D12-9B97-3A2AFFD3F909}" srcOrd="2" destOrd="0" presId="urn:microsoft.com/office/officeart/2005/8/layout/list1"/>
    <dgm:cxn modelId="{EC9D9E39-8128-4B1D-A95E-3E6BE7AC4B77}" type="presParOf" srcId="{E7F38DC8-B103-4144-A90D-9684EE0B512C}" destId="{604419E2-6729-4982-AE81-89F75235CF70}" srcOrd="3" destOrd="0" presId="urn:microsoft.com/office/officeart/2005/8/layout/list1"/>
    <dgm:cxn modelId="{17C63FD4-5995-4BAC-AB02-DEAE4B28C99C}" type="presParOf" srcId="{E7F38DC8-B103-4144-A90D-9684EE0B512C}" destId="{08D30708-70F0-43D6-B44C-86B4DC7A647B}" srcOrd="4" destOrd="0" presId="urn:microsoft.com/office/officeart/2005/8/layout/list1"/>
    <dgm:cxn modelId="{140A5C3F-330D-4D1D-BEF0-4E0E6807DDC7}" type="presParOf" srcId="{08D30708-70F0-43D6-B44C-86B4DC7A647B}" destId="{BF4CBA6C-7832-4E34-B288-9D2BB844F683}" srcOrd="0" destOrd="0" presId="urn:microsoft.com/office/officeart/2005/8/layout/list1"/>
    <dgm:cxn modelId="{58B4F8A2-A28B-4EB8-A644-D7857B56D61A}" type="presParOf" srcId="{08D30708-70F0-43D6-B44C-86B4DC7A647B}" destId="{C6545ECB-C068-4404-825B-C306D9CAB3FF}" srcOrd="1" destOrd="0" presId="urn:microsoft.com/office/officeart/2005/8/layout/list1"/>
    <dgm:cxn modelId="{DFB4BA3D-1C74-4FF9-9BD7-06E1ECB3DEA9}" type="presParOf" srcId="{E7F38DC8-B103-4144-A90D-9684EE0B512C}" destId="{F308DEF0-D4F7-4EEA-904C-D37893FC26F3}" srcOrd="5" destOrd="0" presId="urn:microsoft.com/office/officeart/2005/8/layout/list1"/>
    <dgm:cxn modelId="{9F31C2D6-BBBE-4CED-B0FB-490C577E48B2}" type="presParOf" srcId="{E7F38DC8-B103-4144-A90D-9684EE0B512C}" destId="{696B255F-E5B9-40CE-A733-0D4C79ADC580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3671CD3-0F15-4CA7-BF83-D305D84423BA}" type="doc">
      <dgm:prSet loTypeId="urn:microsoft.com/office/officeart/2005/8/layout/vList6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E77892B9-746C-46ED-95B3-E07376C61C95}">
      <dgm:prSet phldrT="[Text]" custT="1"/>
      <dgm:spPr/>
      <dgm:t>
        <a:bodyPr/>
        <a:lstStyle/>
        <a:p>
          <a:r>
            <a:rPr lang="en-US" sz="2800" b="1" dirty="0"/>
            <a:t>Peer Support Worker (PSW)</a:t>
          </a:r>
        </a:p>
      </dgm:t>
    </dgm:pt>
    <dgm:pt modelId="{1A7FA7DC-9927-45C9-9DB0-6E53F22B15C1}" type="parTrans" cxnId="{E21E3216-7FE6-4775-8B40-B50BE90A52D0}">
      <dgm:prSet/>
      <dgm:spPr/>
      <dgm:t>
        <a:bodyPr/>
        <a:lstStyle/>
        <a:p>
          <a:endParaRPr lang="en-US"/>
        </a:p>
      </dgm:t>
    </dgm:pt>
    <dgm:pt modelId="{EAD98211-EA71-4C0A-83A0-D6E5564798DD}" type="sibTrans" cxnId="{E21E3216-7FE6-4775-8B40-B50BE90A52D0}">
      <dgm:prSet/>
      <dgm:spPr/>
      <dgm:t>
        <a:bodyPr/>
        <a:lstStyle/>
        <a:p>
          <a:endParaRPr lang="en-US"/>
        </a:p>
      </dgm:t>
    </dgm:pt>
    <dgm:pt modelId="{D0E7CB55-5084-4281-9723-852D8BC31715}">
      <dgm:prSet phldrT="[Text]" custT="1"/>
      <dgm:spPr/>
      <dgm:t>
        <a:bodyPr/>
        <a:lstStyle/>
        <a:p>
          <a:r>
            <a:rPr lang="en-US" sz="2800" b="1" spc="-9" dirty="0">
              <a:latin typeface="Calibri" panose="020F0502020204030204" pitchFamily="34" charset="0"/>
              <a:cs typeface="Calibri" panose="020F0502020204030204" pitchFamily="34" charset="0"/>
            </a:rPr>
            <a:t>Peer-Based Recovery </a:t>
          </a:r>
          <a:r>
            <a:rPr lang="en-US" sz="2800" b="1" dirty="0">
              <a:latin typeface="Calibri" panose="020F0502020204030204" pitchFamily="34" charset="0"/>
              <a:cs typeface="Calibri" panose="020F0502020204030204" pitchFamily="34" charset="0"/>
            </a:rPr>
            <a:t>Support</a:t>
          </a:r>
          <a:r>
            <a:rPr lang="en-US" sz="2800" b="1" spc="-18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endParaRPr lang="en-US" sz="28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515E782-2A9E-4458-AF52-C12389AA1E90}" type="parTrans" cxnId="{DD411542-645E-44E0-B8F1-1F9C225C1DF8}">
      <dgm:prSet/>
      <dgm:spPr/>
      <dgm:t>
        <a:bodyPr/>
        <a:lstStyle/>
        <a:p>
          <a:endParaRPr lang="en-US"/>
        </a:p>
      </dgm:t>
    </dgm:pt>
    <dgm:pt modelId="{B617029D-6497-4724-9ED6-EDB121743961}" type="sibTrans" cxnId="{DD411542-645E-44E0-B8F1-1F9C225C1DF8}">
      <dgm:prSet/>
      <dgm:spPr/>
      <dgm:t>
        <a:bodyPr/>
        <a:lstStyle/>
        <a:p>
          <a:endParaRPr lang="en-US"/>
        </a:p>
      </dgm:t>
    </dgm:pt>
    <dgm:pt modelId="{96CE5A4F-FD48-48A8-88EE-C66EC550BEE4}">
      <dgm:prSet phldrT="[Text]"/>
      <dgm:spPr/>
      <dgm:t>
        <a:bodyPr/>
        <a:lstStyle/>
        <a:p>
          <a:r>
            <a:rPr lang="en-US" dirty="0"/>
            <a:t>Structured, non-clinical assistance from someone with lived experience, designed to help others start and sustain recovery across settings like communities, housing, and harm reduction programs.</a:t>
          </a:r>
        </a:p>
      </dgm:t>
    </dgm:pt>
    <dgm:pt modelId="{A90DD647-B61F-4A6F-BC10-A595325DC61C}" type="parTrans" cxnId="{81A2BF66-3B67-4683-84BC-EC43122881BB}">
      <dgm:prSet/>
      <dgm:spPr/>
      <dgm:t>
        <a:bodyPr/>
        <a:lstStyle/>
        <a:p>
          <a:endParaRPr lang="en-US"/>
        </a:p>
      </dgm:t>
    </dgm:pt>
    <dgm:pt modelId="{D3182499-6B26-48B6-AF84-5D792CD3B452}" type="sibTrans" cxnId="{81A2BF66-3B67-4683-84BC-EC43122881BB}">
      <dgm:prSet/>
      <dgm:spPr/>
      <dgm:t>
        <a:bodyPr/>
        <a:lstStyle/>
        <a:p>
          <a:endParaRPr lang="en-US"/>
        </a:p>
      </dgm:t>
    </dgm:pt>
    <dgm:pt modelId="{65B96ACF-6FB0-4EAA-8644-FC4A66732234}">
      <dgm:prSet phldrT="[Text]" custT="1"/>
      <dgm:spPr/>
      <dgm:t>
        <a:bodyPr/>
        <a:lstStyle/>
        <a:p>
          <a:r>
            <a:rPr lang="en-US" sz="1600" b="0" dirty="0"/>
            <a:t>A professional with lived experience of substance use who is trained to support others in recovery, wellness, and harm reduction through non-judgmental, person-centered care that respects all recovery pathways.</a:t>
          </a:r>
        </a:p>
      </dgm:t>
    </dgm:pt>
    <dgm:pt modelId="{B7D2DF01-26E3-4F9D-964C-ABF33308042E}" type="parTrans" cxnId="{FC6EA69F-0A4E-4204-9681-0C75206F1AF3}">
      <dgm:prSet/>
      <dgm:spPr/>
      <dgm:t>
        <a:bodyPr/>
        <a:lstStyle/>
        <a:p>
          <a:endParaRPr lang="en-US"/>
        </a:p>
      </dgm:t>
    </dgm:pt>
    <dgm:pt modelId="{C9B1D09F-7108-4E87-8A8A-FE17FA709E69}" type="sibTrans" cxnId="{FC6EA69F-0A4E-4204-9681-0C75206F1AF3}">
      <dgm:prSet/>
      <dgm:spPr/>
      <dgm:t>
        <a:bodyPr/>
        <a:lstStyle/>
        <a:p>
          <a:endParaRPr lang="en-US"/>
        </a:p>
      </dgm:t>
    </dgm:pt>
    <dgm:pt modelId="{204DEF82-A49E-4D2F-85B1-72B275E32C14}" type="pres">
      <dgm:prSet presAssocID="{63671CD3-0F15-4CA7-BF83-D305D84423BA}" presName="Name0" presStyleCnt="0">
        <dgm:presLayoutVars>
          <dgm:dir/>
          <dgm:animLvl val="lvl"/>
          <dgm:resizeHandles/>
        </dgm:presLayoutVars>
      </dgm:prSet>
      <dgm:spPr/>
    </dgm:pt>
    <dgm:pt modelId="{992BB5EE-2178-449D-B532-8C0F9B0236A4}" type="pres">
      <dgm:prSet presAssocID="{E77892B9-746C-46ED-95B3-E07376C61C95}" presName="linNode" presStyleCnt="0"/>
      <dgm:spPr/>
    </dgm:pt>
    <dgm:pt modelId="{178A211F-ED17-479A-A2E8-9AD0EA322A83}" type="pres">
      <dgm:prSet presAssocID="{E77892B9-746C-46ED-95B3-E07376C61C95}" presName="parentShp" presStyleLbl="node1" presStyleIdx="0" presStyleCnt="2">
        <dgm:presLayoutVars>
          <dgm:bulletEnabled val="1"/>
        </dgm:presLayoutVars>
      </dgm:prSet>
      <dgm:spPr/>
    </dgm:pt>
    <dgm:pt modelId="{53631FAB-D248-4641-B85A-D786B4129FA3}" type="pres">
      <dgm:prSet presAssocID="{E77892B9-746C-46ED-95B3-E07376C61C95}" presName="childShp" presStyleLbl="bgAccFollowNode1" presStyleIdx="0" presStyleCnt="2">
        <dgm:presLayoutVars>
          <dgm:bulletEnabled val="1"/>
        </dgm:presLayoutVars>
      </dgm:prSet>
      <dgm:spPr/>
    </dgm:pt>
    <dgm:pt modelId="{EC3BCB2E-4CFB-4341-928D-2630D907B9F4}" type="pres">
      <dgm:prSet presAssocID="{EAD98211-EA71-4C0A-83A0-D6E5564798DD}" presName="spacing" presStyleCnt="0"/>
      <dgm:spPr/>
    </dgm:pt>
    <dgm:pt modelId="{F3027613-16D7-40CF-A88F-8CD5592584EB}" type="pres">
      <dgm:prSet presAssocID="{D0E7CB55-5084-4281-9723-852D8BC31715}" presName="linNode" presStyleCnt="0"/>
      <dgm:spPr/>
    </dgm:pt>
    <dgm:pt modelId="{A70DB01D-413E-49C5-A3BD-58766FC8BF5F}" type="pres">
      <dgm:prSet presAssocID="{D0E7CB55-5084-4281-9723-852D8BC31715}" presName="parentShp" presStyleLbl="node1" presStyleIdx="1" presStyleCnt="2">
        <dgm:presLayoutVars>
          <dgm:bulletEnabled val="1"/>
        </dgm:presLayoutVars>
      </dgm:prSet>
      <dgm:spPr/>
    </dgm:pt>
    <dgm:pt modelId="{71EAFDD7-BEB7-41DD-A888-C22E7B5C3B63}" type="pres">
      <dgm:prSet presAssocID="{D0E7CB55-5084-4281-9723-852D8BC31715}" presName="childShp" presStyleLbl="bgAccFollowNode1" presStyleIdx="1" presStyleCnt="2">
        <dgm:presLayoutVars>
          <dgm:bulletEnabled val="1"/>
        </dgm:presLayoutVars>
      </dgm:prSet>
      <dgm:spPr/>
    </dgm:pt>
  </dgm:ptLst>
  <dgm:cxnLst>
    <dgm:cxn modelId="{E21E3216-7FE6-4775-8B40-B50BE90A52D0}" srcId="{63671CD3-0F15-4CA7-BF83-D305D84423BA}" destId="{E77892B9-746C-46ED-95B3-E07376C61C95}" srcOrd="0" destOrd="0" parTransId="{1A7FA7DC-9927-45C9-9DB0-6E53F22B15C1}" sibTransId="{EAD98211-EA71-4C0A-83A0-D6E5564798DD}"/>
    <dgm:cxn modelId="{DD411542-645E-44E0-B8F1-1F9C225C1DF8}" srcId="{63671CD3-0F15-4CA7-BF83-D305D84423BA}" destId="{D0E7CB55-5084-4281-9723-852D8BC31715}" srcOrd="1" destOrd="0" parTransId="{E515E782-2A9E-4458-AF52-C12389AA1E90}" sibTransId="{B617029D-6497-4724-9ED6-EDB121743961}"/>
    <dgm:cxn modelId="{81A2BF66-3B67-4683-84BC-EC43122881BB}" srcId="{D0E7CB55-5084-4281-9723-852D8BC31715}" destId="{96CE5A4F-FD48-48A8-88EE-C66EC550BEE4}" srcOrd="0" destOrd="0" parTransId="{A90DD647-B61F-4A6F-BC10-A595325DC61C}" sibTransId="{D3182499-6B26-48B6-AF84-5D792CD3B452}"/>
    <dgm:cxn modelId="{6766C684-9308-4B52-9EA9-D5F472E80232}" type="presOf" srcId="{63671CD3-0F15-4CA7-BF83-D305D84423BA}" destId="{204DEF82-A49E-4D2F-85B1-72B275E32C14}" srcOrd="0" destOrd="0" presId="urn:microsoft.com/office/officeart/2005/8/layout/vList6"/>
    <dgm:cxn modelId="{FC6EA69F-0A4E-4204-9681-0C75206F1AF3}" srcId="{E77892B9-746C-46ED-95B3-E07376C61C95}" destId="{65B96ACF-6FB0-4EAA-8644-FC4A66732234}" srcOrd="0" destOrd="0" parTransId="{B7D2DF01-26E3-4F9D-964C-ABF33308042E}" sibTransId="{C9B1D09F-7108-4E87-8A8A-FE17FA709E69}"/>
    <dgm:cxn modelId="{A79C00B5-0EE8-4207-A8D5-C1D37C0C7528}" type="presOf" srcId="{E77892B9-746C-46ED-95B3-E07376C61C95}" destId="{178A211F-ED17-479A-A2E8-9AD0EA322A83}" srcOrd="0" destOrd="0" presId="urn:microsoft.com/office/officeart/2005/8/layout/vList6"/>
    <dgm:cxn modelId="{FAF2FEC1-46E7-43C0-A6FB-D6CACD757840}" type="presOf" srcId="{65B96ACF-6FB0-4EAA-8644-FC4A66732234}" destId="{53631FAB-D248-4641-B85A-D786B4129FA3}" srcOrd="0" destOrd="0" presId="urn:microsoft.com/office/officeart/2005/8/layout/vList6"/>
    <dgm:cxn modelId="{BD5043E7-06AB-4F42-A0F3-99FC1134B5BB}" type="presOf" srcId="{96CE5A4F-FD48-48A8-88EE-C66EC550BEE4}" destId="{71EAFDD7-BEB7-41DD-A888-C22E7B5C3B63}" srcOrd="0" destOrd="0" presId="urn:microsoft.com/office/officeart/2005/8/layout/vList6"/>
    <dgm:cxn modelId="{8858D8FA-F08F-41DF-9CEE-265A5401F982}" type="presOf" srcId="{D0E7CB55-5084-4281-9723-852D8BC31715}" destId="{A70DB01D-413E-49C5-A3BD-58766FC8BF5F}" srcOrd="0" destOrd="0" presId="urn:microsoft.com/office/officeart/2005/8/layout/vList6"/>
    <dgm:cxn modelId="{F5D5C3E6-4A53-4B39-A77F-8460BEAA3BE9}" type="presParOf" srcId="{204DEF82-A49E-4D2F-85B1-72B275E32C14}" destId="{992BB5EE-2178-449D-B532-8C0F9B0236A4}" srcOrd="0" destOrd="0" presId="urn:microsoft.com/office/officeart/2005/8/layout/vList6"/>
    <dgm:cxn modelId="{A7013C7E-83E4-4739-858D-BCFC36AA52B2}" type="presParOf" srcId="{992BB5EE-2178-449D-B532-8C0F9B0236A4}" destId="{178A211F-ED17-479A-A2E8-9AD0EA322A83}" srcOrd="0" destOrd="0" presId="urn:microsoft.com/office/officeart/2005/8/layout/vList6"/>
    <dgm:cxn modelId="{2000F4D1-113C-4264-8521-772D6C394CC3}" type="presParOf" srcId="{992BB5EE-2178-449D-B532-8C0F9B0236A4}" destId="{53631FAB-D248-4641-B85A-D786B4129FA3}" srcOrd="1" destOrd="0" presId="urn:microsoft.com/office/officeart/2005/8/layout/vList6"/>
    <dgm:cxn modelId="{3099BA9D-51E1-4E9E-9F10-A19FC0D0065E}" type="presParOf" srcId="{204DEF82-A49E-4D2F-85B1-72B275E32C14}" destId="{EC3BCB2E-4CFB-4341-928D-2630D907B9F4}" srcOrd="1" destOrd="0" presId="urn:microsoft.com/office/officeart/2005/8/layout/vList6"/>
    <dgm:cxn modelId="{0170C854-A808-49C5-B951-4DABAC726C3D}" type="presParOf" srcId="{204DEF82-A49E-4D2F-85B1-72B275E32C14}" destId="{F3027613-16D7-40CF-A88F-8CD5592584EB}" srcOrd="2" destOrd="0" presId="urn:microsoft.com/office/officeart/2005/8/layout/vList6"/>
    <dgm:cxn modelId="{76114730-6133-4F45-94C2-DA48E2925F3C}" type="presParOf" srcId="{F3027613-16D7-40CF-A88F-8CD5592584EB}" destId="{A70DB01D-413E-49C5-A3BD-58766FC8BF5F}" srcOrd="0" destOrd="0" presId="urn:microsoft.com/office/officeart/2005/8/layout/vList6"/>
    <dgm:cxn modelId="{0CAD1E9D-7ECC-4C85-A57A-E154B4E5E871}" type="presParOf" srcId="{F3027613-16D7-40CF-A88F-8CD5592584EB}" destId="{71EAFDD7-BEB7-41DD-A888-C22E7B5C3B63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D6ED2F6-5C3D-43D8-8695-B202199A5FDA}" type="doc">
      <dgm:prSet loTypeId="urn:microsoft.com/office/officeart/2005/8/layout/process4" loCatId="process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DDE51804-A75C-40FB-81DC-D155DF47EB87}">
      <dgm:prSet custT="1"/>
      <dgm:spPr>
        <a:solidFill>
          <a:schemeClr val="accent2"/>
        </a:solidFill>
      </dgm:spPr>
      <dgm:t>
        <a:bodyPr/>
        <a:lstStyle/>
        <a:p>
          <a:pPr algn="l"/>
          <a:r>
            <a:rPr lang="en-US" sz="2200" b="1" i="0" baseline="0" dirty="0"/>
            <a:t>Peer Recovery Supporters provide 4 core types aligned with national recovery frameworks:</a:t>
          </a:r>
          <a:endParaRPr lang="en-US" sz="2200" dirty="0"/>
        </a:p>
      </dgm:t>
    </dgm:pt>
    <dgm:pt modelId="{F0A01432-8DCE-41EA-AA27-EB17420B7BB3}" type="parTrans" cxnId="{1E5B79EC-C471-4079-B131-63779BD4BCA7}">
      <dgm:prSet/>
      <dgm:spPr/>
      <dgm:t>
        <a:bodyPr/>
        <a:lstStyle/>
        <a:p>
          <a:endParaRPr lang="en-US"/>
        </a:p>
      </dgm:t>
    </dgm:pt>
    <dgm:pt modelId="{9653482C-2077-4DD6-AF0B-E31345928316}" type="sibTrans" cxnId="{1E5B79EC-C471-4079-B131-63779BD4BCA7}">
      <dgm:prSet/>
      <dgm:spPr/>
      <dgm:t>
        <a:bodyPr/>
        <a:lstStyle/>
        <a:p>
          <a:endParaRPr lang="en-US"/>
        </a:p>
      </dgm:t>
    </dgm:pt>
    <dgm:pt modelId="{BDF6FD5D-04A7-4699-BC27-0E9E9717FA66}" type="pres">
      <dgm:prSet presAssocID="{1D6ED2F6-5C3D-43D8-8695-B202199A5FDA}" presName="Name0" presStyleCnt="0">
        <dgm:presLayoutVars>
          <dgm:dir/>
          <dgm:animLvl val="lvl"/>
          <dgm:resizeHandles val="exact"/>
        </dgm:presLayoutVars>
      </dgm:prSet>
      <dgm:spPr/>
    </dgm:pt>
    <dgm:pt modelId="{0B10960A-678D-4F0F-AED8-5D4B7FF8C39E}" type="pres">
      <dgm:prSet presAssocID="{DDE51804-A75C-40FB-81DC-D155DF47EB87}" presName="boxAndChildren" presStyleCnt="0"/>
      <dgm:spPr/>
    </dgm:pt>
    <dgm:pt modelId="{BBC3F85F-62A5-4D75-9454-7F71DFD5A55A}" type="pres">
      <dgm:prSet presAssocID="{DDE51804-A75C-40FB-81DC-D155DF47EB87}" presName="parentTextBox" presStyleLbl="node1" presStyleIdx="0" presStyleCnt="1"/>
      <dgm:spPr/>
    </dgm:pt>
  </dgm:ptLst>
  <dgm:cxnLst>
    <dgm:cxn modelId="{E228AA8F-EBB1-4227-9B0F-3EF9BE317060}" type="presOf" srcId="{1D6ED2F6-5C3D-43D8-8695-B202199A5FDA}" destId="{BDF6FD5D-04A7-4699-BC27-0E9E9717FA66}" srcOrd="0" destOrd="0" presId="urn:microsoft.com/office/officeart/2005/8/layout/process4"/>
    <dgm:cxn modelId="{E2D9B8E1-8F72-4E07-B4D7-7F0A6266B382}" type="presOf" srcId="{DDE51804-A75C-40FB-81DC-D155DF47EB87}" destId="{BBC3F85F-62A5-4D75-9454-7F71DFD5A55A}" srcOrd="0" destOrd="0" presId="urn:microsoft.com/office/officeart/2005/8/layout/process4"/>
    <dgm:cxn modelId="{1E5B79EC-C471-4079-B131-63779BD4BCA7}" srcId="{1D6ED2F6-5C3D-43D8-8695-B202199A5FDA}" destId="{DDE51804-A75C-40FB-81DC-D155DF47EB87}" srcOrd="0" destOrd="0" parTransId="{F0A01432-8DCE-41EA-AA27-EB17420B7BB3}" sibTransId="{9653482C-2077-4DD6-AF0B-E31345928316}"/>
    <dgm:cxn modelId="{2EE7E7DD-EACE-42D1-9E46-4EBBA295E887}" type="presParOf" srcId="{BDF6FD5D-04A7-4699-BC27-0E9E9717FA66}" destId="{0B10960A-678D-4F0F-AED8-5D4B7FF8C39E}" srcOrd="0" destOrd="0" presId="urn:microsoft.com/office/officeart/2005/8/layout/process4"/>
    <dgm:cxn modelId="{3C7C5124-3252-4B6D-803F-C44DEBFEEC46}" type="presParOf" srcId="{0B10960A-678D-4F0F-AED8-5D4B7FF8C39E}" destId="{BBC3F85F-62A5-4D75-9454-7F71DFD5A55A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53AE5DF-FF9E-432A-AFC5-9B5FFDA48B83}" type="doc">
      <dgm:prSet loTypeId="urn:diagrams.loki3.com/BracketList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2B5851A2-04EB-4564-BE53-F85AF59451CE}">
      <dgm:prSet custT="1"/>
      <dgm:spPr/>
      <dgm:t>
        <a:bodyPr/>
        <a:lstStyle/>
        <a:p>
          <a:pPr>
            <a:buNone/>
          </a:pPr>
          <a:r>
            <a:rPr lang="en-US" sz="3200" b="1" dirty="0"/>
            <a:t>Emotional</a:t>
          </a:r>
        </a:p>
      </dgm:t>
    </dgm:pt>
    <dgm:pt modelId="{B9F6C874-C4AA-4B5C-BDD3-E76020BD2562}" type="parTrans" cxnId="{B99B4548-4688-42FE-96A2-141F3EE388E9}">
      <dgm:prSet/>
      <dgm:spPr/>
      <dgm:t>
        <a:bodyPr/>
        <a:lstStyle/>
        <a:p>
          <a:endParaRPr lang="en-US"/>
        </a:p>
      </dgm:t>
    </dgm:pt>
    <dgm:pt modelId="{C9EF9A96-0401-4D58-B906-A7F70A274E88}" type="sibTrans" cxnId="{B99B4548-4688-42FE-96A2-141F3EE388E9}">
      <dgm:prSet/>
      <dgm:spPr/>
      <dgm:t>
        <a:bodyPr/>
        <a:lstStyle/>
        <a:p>
          <a:endParaRPr lang="en-US"/>
        </a:p>
      </dgm:t>
    </dgm:pt>
    <dgm:pt modelId="{01FD9DF7-891C-4197-97B6-CB8C262756CD}">
      <dgm:prSet custT="1"/>
      <dgm:spPr/>
      <dgm:t>
        <a:bodyPr/>
        <a:lstStyle/>
        <a:p>
          <a:pPr>
            <a:buNone/>
          </a:pPr>
          <a:r>
            <a:rPr lang="en-US" sz="3200" dirty="0"/>
            <a:t>Builds trust through shared experience</a:t>
          </a:r>
        </a:p>
      </dgm:t>
    </dgm:pt>
    <dgm:pt modelId="{79AD4BFC-B2FC-40D5-8770-66248AA8D203}" type="parTrans" cxnId="{5C6B1996-2AF0-477D-A28C-1E4D0CC93E38}">
      <dgm:prSet/>
      <dgm:spPr/>
      <dgm:t>
        <a:bodyPr/>
        <a:lstStyle/>
        <a:p>
          <a:endParaRPr lang="en-US"/>
        </a:p>
      </dgm:t>
    </dgm:pt>
    <dgm:pt modelId="{B419AF02-2329-4976-A4AA-31B7DDE61B8C}" type="sibTrans" cxnId="{5C6B1996-2AF0-477D-A28C-1E4D0CC93E38}">
      <dgm:prSet/>
      <dgm:spPr/>
      <dgm:t>
        <a:bodyPr/>
        <a:lstStyle/>
        <a:p>
          <a:endParaRPr lang="en-US"/>
        </a:p>
      </dgm:t>
    </dgm:pt>
    <dgm:pt modelId="{A3000D16-FE9D-4205-9D78-9FFF03481FE2}">
      <dgm:prSet custT="1"/>
      <dgm:spPr/>
      <dgm:t>
        <a:bodyPr/>
        <a:lstStyle/>
        <a:p>
          <a:pPr>
            <a:buNone/>
          </a:pPr>
          <a:r>
            <a:rPr lang="en-US" sz="3200" b="1" dirty="0"/>
            <a:t>Practical</a:t>
          </a:r>
        </a:p>
      </dgm:t>
    </dgm:pt>
    <dgm:pt modelId="{C907385E-BB42-4687-8FE0-65D06E0E5D74}" type="parTrans" cxnId="{25D982CB-DC6F-4B5D-B83F-19BAE2A82A32}">
      <dgm:prSet/>
      <dgm:spPr/>
      <dgm:t>
        <a:bodyPr/>
        <a:lstStyle/>
        <a:p>
          <a:endParaRPr lang="en-US"/>
        </a:p>
      </dgm:t>
    </dgm:pt>
    <dgm:pt modelId="{B040DDAC-AD43-4FB3-B955-292B55AB868B}" type="sibTrans" cxnId="{25D982CB-DC6F-4B5D-B83F-19BAE2A82A32}">
      <dgm:prSet/>
      <dgm:spPr/>
      <dgm:t>
        <a:bodyPr/>
        <a:lstStyle/>
        <a:p>
          <a:endParaRPr lang="en-US"/>
        </a:p>
      </dgm:t>
    </dgm:pt>
    <dgm:pt modelId="{98430A5C-905F-4BEA-A2DE-32363F2B5120}">
      <dgm:prSet custT="1"/>
      <dgm:spPr/>
      <dgm:t>
        <a:bodyPr/>
        <a:lstStyle/>
        <a:p>
          <a:pPr>
            <a:buNone/>
          </a:pPr>
          <a:r>
            <a:rPr lang="en-US" sz="3200" dirty="0"/>
            <a:t>Reduces barriers like transportation</a:t>
          </a:r>
        </a:p>
      </dgm:t>
    </dgm:pt>
    <dgm:pt modelId="{E848493B-9B02-4542-9A3E-06573BA287B5}" type="parTrans" cxnId="{1217148B-D570-41C9-AD05-E1E3FAED7480}">
      <dgm:prSet/>
      <dgm:spPr/>
      <dgm:t>
        <a:bodyPr/>
        <a:lstStyle/>
        <a:p>
          <a:endParaRPr lang="en-US"/>
        </a:p>
      </dgm:t>
    </dgm:pt>
    <dgm:pt modelId="{66681A34-5C8E-4CC6-9F98-D791B8E5A728}" type="sibTrans" cxnId="{1217148B-D570-41C9-AD05-E1E3FAED7480}">
      <dgm:prSet/>
      <dgm:spPr/>
      <dgm:t>
        <a:bodyPr/>
        <a:lstStyle/>
        <a:p>
          <a:endParaRPr lang="en-US"/>
        </a:p>
      </dgm:t>
    </dgm:pt>
    <dgm:pt modelId="{5D37CFE2-6C91-44D1-999D-4933E0F0CB45}">
      <dgm:prSet custT="1"/>
      <dgm:spPr/>
      <dgm:t>
        <a:bodyPr/>
        <a:lstStyle/>
        <a:p>
          <a:pPr>
            <a:buNone/>
          </a:pPr>
          <a:r>
            <a:rPr lang="en-US" sz="3200" b="1" dirty="0"/>
            <a:t>Informational</a:t>
          </a:r>
        </a:p>
      </dgm:t>
    </dgm:pt>
    <dgm:pt modelId="{37F884D3-8234-4F1D-A1D5-9408F8A8DD21}" type="parTrans" cxnId="{9A61B928-65A6-4806-809C-75125DF6CB18}">
      <dgm:prSet/>
      <dgm:spPr/>
      <dgm:t>
        <a:bodyPr/>
        <a:lstStyle/>
        <a:p>
          <a:endParaRPr lang="en-US"/>
        </a:p>
      </dgm:t>
    </dgm:pt>
    <dgm:pt modelId="{5B5F242F-8744-4A97-B1F5-036D7DEDD9D3}" type="sibTrans" cxnId="{9A61B928-65A6-4806-809C-75125DF6CB18}">
      <dgm:prSet/>
      <dgm:spPr/>
      <dgm:t>
        <a:bodyPr/>
        <a:lstStyle/>
        <a:p>
          <a:endParaRPr lang="en-US"/>
        </a:p>
      </dgm:t>
    </dgm:pt>
    <dgm:pt modelId="{2F438AB4-0EB7-45DC-AFDA-0B83BD2BBEB4}">
      <dgm:prSet custT="1"/>
      <dgm:spPr/>
      <dgm:t>
        <a:bodyPr/>
        <a:lstStyle/>
        <a:p>
          <a:pPr>
            <a:buNone/>
          </a:pPr>
          <a:r>
            <a:rPr lang="en-US" sz="3200" dirty="0"/>
            <a:t>Helps navigate systems and resources</a:t>
          </a:r>
        </a:p>
      </dgm:t>
    </dgm:pt>
    <dgm:pt modelId="{B432FAA4-D479-4D76-A9BE-47916EDA6778}" type="parTrans" cxnId="{6DFD81CD-A2CC-4E50-81AE-CDCD1867CB2F}">
      <dgm:prSet/>
      <dgm:spPr/>
      <dgm:t>
        <a:bodyPr/>
        <a:lstStyle/>
        <a:p>
          <a:endParaRPr lang="en-US"/>
        </a:p>
      </dgm:t>
    </dgm:pt>
    <dgm:pt modelId="{9BCB0AEB-E773-4257-87B3-4877D923DE46}" type="sibTrans" cxnId="{6DFD81CD-A2CC-4E50-81AE-CDCD1867CB2F}">
      <dgm:prSet/>
      <dgm:spPr/>
      <dgm:t>
        <a:bodyPr/>
        <a:lstStyle/>
        <a:p>
          <a:endParaRPr lang="en-US"/>
        </a:p>
      </dgm:t>
    </dgm:pt>
    <dgm:pt modelId="{191D1F63-CA79-4AC1-A13A-AD449AE83C95}">
      <dgm:prSet custT="1"/>
      <dgm:spPr/>
      <dgm:t>
        <a:bodyPr/>
        <a:lstStyle/>
        <a:p>
          <a:pPr>
            <a:buNone/>
          </a:pPr>
          <a:r>
            <a:rPr lang="en-US" sz="3200" b="1" dirty="0" err="1"/>
            <a:t>Affiliational</a:t>
          </a:r>
          <a:endParaRPr lang="en-US" sz="3200" b="1" dirty="0"/>
        </a:p>
      </dgm:t>
    </dgm:pt>
    <dgm:pt modelId="{1DD1108E-915A-4611-BE4F-6401C1E23647}" type="parTrans" cxnId="{639AB8A2-5E5C-4BA5-8545-23F5CA330C10}">
      <dgm:prSet/>
      <dgm:spPr/>
      <dgm:t>
        <a:bodyPr/>
        <a:lstStyle/>
        <a:p>
          <a:endParaRPr lang="en-US"/>
        </a:p>
      </dgm:t>
    </dgm:pt>
    <dgm:pt modelId="{DCB17278-ABF1-4BC1-93D2-E25B02A91B03}" type="sibTrans" cxnId="{639AB8A2-5E5C-4BA5-8545-23F5CA330C10}">
      <dgm:prSet/>
      <dgm:spPr/>
      <dgm:t>
        <a:bodyPr/>
        <a:lstStyle/>
        <a:p>
          <a:endParaRPr lang="en-US"/>
        </a:p>
      </dgm:t>
    </dgm:pt>
    <dgm:pt modelId="{6D346CB6-D8A6-44C5-A001-3A9808299CCA}">
      <dgm:prSet custT="1"/>
      <dgm:spPr/>
      <dgm:t>
        <a:bodyPr/>
        <a:lstStyle/>
        <a:p>
          <a:pPr>
            <a:buNone/>
          </a:pPr>
          <a:r>
            <a:rPr lang="en-US" sz="3200" dirty="0"/>
            <a:t>Connects people to community and purpose</a:t>
          </a:r>
        </a:p>
      </dgm:t>
    </dgm:pt>
    <dgm:pt modelId="{A3759372-D47C-4985-BCAB-74F326481ECB}" type="parTrans" cxnId="{2B7D854C-01B8-4E2A-9D24-ECC516DD4808}">
      <dgm:prSet/>
      <dgm:spPr/>
      <dgm:t>
        <a:bodyPr/>
        <a:lstStyle/>
        <a:p>
          <a:endParaRPr lang="en-US"/>
        </a:p>
      </dgm:t>
    </dgm:pt>
    <dgm:pt modelId="{B8136DDA-90C5-4C53-AF91-72962B36ABC5}" type="sibTrans" cxnId="{2B7D854C-01B8-4E2A-9D24-ECC516DD4808}">
      <dgm:prSet/>
      <dgm:spPr/>
      <dgm:t>
        <a:bodyPr/>
        <a:lstStyle/>
        <a:p>
          <a:endParaRPr lang="en-US"/>
        </a:p>
      </dgm:t>
    </dgm:pt>
    <dgm:pt modelId="{0BF3DE1A-048A-43E6-8EFF-43FF56B819AE}" type="pres">
      <dgm:prSet presAssocID="{053AE5DF-FF9E-432A-AFC5-9B5FFDA48B83}" presName="Name0" presStyleCnt="0">
        <dgm:presLayoutVars>
          <dgm:dir/>
          <dgm:animLvl val="lvl"/>
          <dgm:resizeHandles val="exact"/>
        </dgm:presLayoutVars>
      </dgm:prSet>
      <dgm:spPr/>
    </dgm:pt>
    <dgm:pt modelId="{29B00341-FBD2-4745-BC2C-A9BD5C454C66}" type="pres">
      <dgm:prSet presAssocID="{2B5851A2-04EB-4564-BE53-F85AF59451CE}" presName="linNode" presStyleCnt="0"/>
      <dgm:spPr/>
    </dgm:pt>
    <dgm:pt modelId="{73EB3FAC-AA77-4114-BAA7-712F67EFB78D}" type="pres">
      <dgm:prSet presAssocID="{2B5851A2-04EB-4564-BE53-F85AF59451CE}" presName="parTx" presStyleLbl="revTx" presStyleIdx="0" presStyleCnt="4">
        <dgm:presLayoutVars>
          <dgm:chMax val="1"/>
          <dgm:bulletEnabled val="1"/>
        </dgm:presLayoutVars>
      </dgm:prSet>
      <dgm:spPr/>
    </dgm:pt>
    <dgm:pt modelId="{C96C8D1C-F7B0-41D9-AFB0-9123B985BD68}" type="pres">
      <dgm:prSet presAssocID="{2B5851A2-04EB-4564-BE53-F85AF59451CE}" presName="bracket" presStyleLbl="parChTrans1D1" presStyleIdx="0" presStyleCnt="4"/>
      <dgm:spPr/>
    </dgm:pt>
    <dgm:pt modelId="{DF0D28AA-D9AC-4B9B-BFB1-5B335E7070CB}" type="pres">
      <dgm:prSet presAssocID="{2B5851A2-04EB-4564-BE53-F85AF59451CE}" presName="spH" presStyleCnt="0"/>
      <dgm:spPr/>
    </dgm:pt>
    <dgm:pt modelId="{88C9EC02-F8D9-4683-9055-FC4D8DA62E25}" type="pres">
      <dgm:prSet presAssocID="{2B5851A2-04EB-4564-BE53-F85AF59451CE}" presName="desTx" presStyleLbl="node1" presStyleIdx="0" presStyleCnt="4">
        <dgm:presLayoutVars>
          <dgm:bulletEnabled val="1"/>
        </dgm:presLayoutVars>
      </dgm:prSet>
      <dgm:spPr/>
    </dgm:pt>
    <dgm:pt modelId="{6D24B7DB-C9A6-44F0-91C5-C4021CD4E90A}" type="pres">
      <dgm:prSet presAssocID="{C9EF9A96-0401-4D58-B906-A7F70A274E88}" presName="spV" presStyleCnt="0"/>
      <dgm:spPr/>
    </dgm:pt>
    <dgm:pt modelId="{0D8BFBC9-DCEF-4D16-ADC6-6D2A1B58E861}" type="pres">
      <dgm:prSet presAssocID="{A3000D16-FE9D-4205-9D78-9FFF03481FE2}" presName="linNode" presStyleCnt="0"/>
      <dgm:spPr/>
    </dgm:pt>
    <dgm:pt modelId="{3D651056-35F8-458E-AF9D-F5CA2DA8672D}" type="pres">
      <dgm:prSet presAssocID="{A3000D16-FE9D-4205-9D78-9FFF03481FE2}" presName="parTx" presStyleLbl="revTx" presStyleIdx="1" presStyleCnt="4">
        <dgm:presLayoutVars>
          <dgm:chMax val="1"/>
          <dgm:bulletEnabled val="1"/>
        </dgm:presLayoutVars>
      </dgm:prSet>
      <dgm:spPr/>
    </dgm:pt>
    <dgm:pt modelId="{7B222997-C7C4-4FF8-86EF-5996DD0C81CC}" type="pres">
      <dgm:prSet presAssocID="{A3000D16-FE9D-4205-9D78-9FFF03481FE2}" presName="bracket" presStyleLbl="parChTrans1D1" presStyleIdx="1" presStyleCnt="4"/>
      <dgm:spPr/>
    </dgm:pt>
    <dgm:pt modelId="{A3BB810D-4C2C-48B4-BC62-0B6779792B34}" type="pres">
      <dgm:prSet presAssocID="{A3000D16-FE9D-4205-9D78-9FFF03481FE2}" presName="spH" presStyleCnt="0"/>
      <dgm:spPr/>
    </dgm:pt>
    <dgm:pt modelId="{CD31C8BC-CF05-4639-9510-B5A71FB6253B}" type="pres">
      <dgm:prSet presAssocID="{A3000D16-FE9D-4205-9D78-9FFF03481FE2}" presName="desTx" presStyleLbl="node1" presStyleIdx="1" presStyleCnt="4">
        <dgm:presLayoutVars>
          <dgm:bulletEnabled val="1"/>
        </dgm:presLayoutVars>
      </dgm:prSet>
      <dgm:spPr/>
    </dgm:pt>
    <dgm:pt modelId="{EFE6D25A-43DD-487A-BF87-9BF3676422E4}" type="pres">
      <dgm:prSet presAssocID="{B040DDAC-AD43-4FB3-B955-292B55AB868B}" presName="spV" presStyleCnt="0"/>
      <dgm:spPr/>
    </dgm:pt>
    <dgm:pt modelId="{7D7B4611-0D5B-459E-9419-7C0742118F52}" type="pres">
      <dgm:prSet presAssocID="{5D37CFE2-6C91-44D1-999D-4933E0F0CB45}" presName="linNode" presStyleCnt="0"/>
      <dgm:spPr/>
    </dgm:pt>
    <dgm:pt modelId="{89C18894-C385-448E-9E78-7738DE56D57D}" type="pres">
      <dgm:prSet presAssocID="{5D37CFE2-6C91-44D1-999D-4933E0F0CB45}" presName="parTx" presStyleLbl="revTx" presStyleIdx="2" presStyleCnt="4">
        <dgm:presLayoutVars>
          <dgm:chMax val="1"/>
          <dgm:bulletEnabled val="1"/>
        </dgm:presLayoutVars>
      </dgm:prSet>
      <dgm:spPr/>
    </dgm:pt>
    <dgm:pt modelId="{392FBCBE-888C-4B56-BD9D-F7522036B267}" type="pres">
      <dgm:prSet presAssocID="{5D37CFE2-6C91-44D1-999D-4933E0F0CB45}" presName="bracket" presStyleLbl="parChTrans1D1" presStyleIdx="2" presStyleCnt="4"/>
      <dgm:spPr/>
    </dgm:pt>
    <dgm:pt modelId="{CE223C9C-EB5D-4320-A54C-CE8CD3EF9106}" type="pres">
      <dgm:prSet presAssocID="{5D37CFE2-6C91-44D1-999D-4933E0F0CB45}" presName="spH" presStyleCnt="0"/>
      <dgm:spPr/>
    </dgm:pt>
    <dgm:pt modelId="{104E323E-C50B-4F3F-9505-2C9BDDDCF4EB}" type="pres">
      <dgm:prSet presAssocID="{5D37CFE2-6C91-44D1-999D-4933E0F0CB45}" presName="desTx" presStyleLbl="node1" presStyleIdx="2" presStyleCnt="4">
        <dgm:presLayoutVars>
          <dgm:bulletEnabled val="1"/>
        </dgm:presLayoutVars>
      </dgm:prSet>
      <dgm:spPr/>
    </dgm:pt>
    <dgm:pt modelId="{1E710EA7-0B85-4689-BCE1-0BA6A7CF8967}" type="pres">
      <dgm:prSet presAssocID="{5B5F242F-8744-4A97-B1F5-036D7DEDD9D3}" presName="spV" presStyleCnt="0"/>
      <dgm:spPr/>
    </dgm:pt>
    <dgm:pt modelId="{934C9BE7-BC39-4DE2-8289-4B096AD599F9}" type="pres">
      <dgm:prSet presAssocID="{191D1F63-CA79-4AC1-A13A-AD449AE83C95}" presName="linNode" presStyleCnt="0"/>
      <dgm:spPr/>
    </dgm:pt>
    <dgm:pt modelId="{E2D587DF-1159-4969-8F1D-C44ED06245E7}" type="pres">
      <dgm:prSet presAssocID="{191D1F63-CA79-4AC1-A13A-AD449AE83C95}" presName="parTx" presStyleLbl="revTx" presStyleIdx="3" presStyleCnt="4">
        <dgm:presLayoutVars>
          <dgm:chMax val="1"/>
          <dgm:bulletEnabled val="1"/>
        </dgm:presLayoutVars>
      </dgm:prSet>
      <dgm:spPr/>
    </dgm:pt>
    <dgm:pt modelId="{F484A3F2-BEFA-42C8-9B15-EF265ECE705F}" type="pres">
      <dgm:prSet presAssocID="{191D1F63-CA79-4AC1-A13A-AD449AE83C95}" presName="bracket" presStyleLbl="parChTrans1D1" presStyleIdx="3" presStyleCnt="4"/>
      <dgm:spPr/>
    </dgm:pt>
    <dgm:pt modelId="{102CE883-5C99-43F8-95BD-D581CD684FC4}" type="pres">
      <dgm:prSet presAssocID="{191D1F63-CA79-4AC1-A13A-AD449AE83C95}" presName="spH" presStyleCnt="0"/>
      <dgm:spPr/>
    </dgm:pt>
    <dgm:pt modelId="{D8B2F853-180C-4376-9751-0657F3D0AFE5}" type="pres">
      <dgm:prSet presAssocID="{191D1F63-CA79-4AC1-A13A-AD449AE83C95}" presName="desTx" presStyleLbl="node1" presStyleIdx="3" presStyleCnt="4">
        <dgm:presLayoutVars>
          <dgm:bulletEnabled val="1"/>
        </dgm:presLayoutVars>
      </dgm:prSet>
      <dgm:spPr/>
    </dgm:pt>
  </dgm:ptLst>
  <dgm:cxnLst>
    <dgm:cxn modelId="{4EA8201B-566A-480F-930D-51FF3266E655}" type="presOf" srcId="{01FD9DF7-891C-4197-97B6-CB8C262756CD}" destId="{88C9EC02-F8D9-4683-9055-FC4D8DA62E25}" srcOrd="0" destOrd="0" presId="urn:diagrams.loki3.com/BracketList"/>
    <dgm:cxn modelId="{9A61B928-65A6-4806-809C-75125DF6CB18}" srcId="{053AE5DF-FF9E-432A-AFC5-9B5FFDA48B83}" destId="{5D37CFE2-6C91-44D1-999D-4933E0F0CB45}" srcOrd="2" destOrd="0" parTransId="{37F884D3-8234-4F1D-A1D5-9408F8A8DD21}" sibTransId="{5B5F242F-8744-4A97-B1F5-036D7DEDD9D3}"/>
    <dgm:cxn modelId="{B34C6731-02AD-4001-BE2C-CF0F3DB77432}" type="presOf" srcId="{A3000D16-FE9D-4205-9D78-9FFF03481FE2}" destId="{3D651056-35F8-458E-AF9D-F5CA2DA8672D}" srcOrd="0" destOrd="0" presId="urn:diagrams.loki3.com/BracketList"/>
    <dgm:cxn modelId="{69D8A45D-5D1F-4C9C-A57E-4D463430B840}" type="presOf" srcId="{2B5851A2-04EB-4564-BE53-F85AF59451CE}" destId="{73EB3FAC-AA77-4114-BAA7-712F67EFB78D}" srcOrd="0" destOrd="0" presId="urn:diagrams.loki3.com/BracketList"/>
    <dgm:cxn modelId="{F84E5C61-A65B-4275-BA22-E178F9C03AAF}" type="presOf" srcId="{053AE5DF-FF9E-432A-AFC5-9B5FFDA48B83}" destId="{0BF3DE1A-048A-43E6-8EFF-43FF56B819AE}" srcOrd="0" destOrd="0" presId="urn:diagrams.loki3.com/BracketList"/>
    <dgm:cxn modelId="{B99B4548-4688-42FE-96A2-141F3EE388E9}" srcId="{053AE5DF-FF9E-432A-AFC5-9B5FFDA48B83}" destId="{2B5851A2-04EB-4564-BE53-F85AF59451CE}" srcOrd="0" destOrd="0" parTransId="{B9F6C874-C4AA-4B5C-BDD3-E76020BD2562}" sibTransId="{C9EF9A96-0401-4D58-B906-A7F70A274E88}"/>
    <dgm:cxn modelId="{2B7D854C-01B8-4E2A-9D24-ECC516DD4808}" srcId="{191D1F63-CA79-4AC1-A13A-AD449AE83C95}" destId="{6D346CB6-D8A6-44C5-A001-3A9808299CCA}" srcOrd="0" destOrd="0" parTransId="{A3759372-D47C-4985-BCAB-74F326481ECB}" sibTransId="{B8136DDA-90C5-4C53-AF91-72962B36ABC5}"/>
    <dgm:cxn modelId="{1217148B-D570-41C9-AD05-E1E3FAED7480}" srcId="{A3000D16-FE9D-4205-9D78-9FFF03481FE2}" destId="{98430A5C-905F-4BEA-A2DE-32363F2B5120}" srcOrd="0" destOrd="0" parTransId="{E848493B-9B02-4542-9A3E-06573BA287B5}" sibTransId="{66681A34-5C8E-4CC6-9F98-D791B8E5A728}"/>
    <dgm:cxn modelId="{5C6B1996-2AF0-477D-A28C-1E4D0CC93E38}" srcId="{2B5851A2-04EB-4564-BE53-F85AF59451CE}" destId="{01FD9DF7-891C-4197-97B6-CB8C262756CD}" srcOrd="0" destOrd="0" parTransId="{79AD4BFC-B2FC-40D5-8770-66248AA8D203}" sibTransId="{B419AF02-2329-4976-A4AA-31B7DDE61B8C}"/>
    <dgm:cxn modelId="{3D46BB9A-B5EC-4C5C-9619-DE04D22BF864}" type="presOf" srcId="{2F438AB4-0EB7-45DC-AFDA-0B83BD2BBEB4}" destId="{104E323E-C50B-4F3F-9505-2C9BDDDCF4EB}" srcOrd="0" destOrd="0" presId="urn:diagrams.loki3.com/BracketList"/>
    <dgm:cxn modelId="{639AB8A2-5E5C-4BA5-8545-23F5CA330C10}" srcId="{053AE5DF-FF9E-432A-AFC5-9B5FFDA48B83}" destId="{191D1F63-CA79-4AC1-A13A-AD449AE83C95}" srcOrd="3" destOrd="0" parTransId="{1DD1108E-915A-4611-BE4F-6401C1E23647}" sibTransId="{DCB17278-ABF1-4BC1-93D2-E25B02A91B03}"/>
    <dgm:cxn modelId="{CAEB57B2-9419-4A1F-8539-39EBC7C7ECBD}" type="presOf" srcId="{5D37CFE2-6C91-44D1-999D-4933E0F0CB45}" destId="{89C18894-C385-448E-9E78-7738DE56D57D}" srcOrd="0" destOrd="0" presId="urn:diagrams.loki3.com/BracketList"/>
    <dgm:cxn modelId="{D34107B7-3565-4556-A8F1-537E3874FFF3}" type="presOf" srcId="{6D346CB6-D8A6-44C5-A001-3A9808299CCA}" destId="{D8B2F853-180C-4376-9751-0657F3D0AFE5}" srcOrd="0" destOrd="0" presId="urn:diagrams.loki3.com/BracketList"/>
    <dgm:cxn modelId="{25D982CB-DC6F-4B5D-B83F-19BAE2A82A32}" srcId="{053AE5DF-FF9E-432A-AFC5-9B5FFDA48B83}" destId="{A3000D16-FE9D-4205-9D78-9FFF03481FE2}" srcOrd="1" destOrd="0" parTransId="{C907385E-BB42-4687-8FE0-65D06E0E5D74}" sibTransId="{B040DDAC-AD43-4FB3-B955-292B55AB868B}"/>
    <dgm:cxn modelId="{6DFD81CD-A2CC-4E50-81AE-CDCD1867CB2F}" srcId="{5D37CFE2-6C91-44D1-999D-4933E0F0CB45}" destId="{2F438AB4-0EB7-45DC-AFDA-0B83BD2BBEB4}" srcOrd="0" destOrd="0" parTransId="{B432FAA4-D479-4D76-A9BE-47916EDA6778}" sibTransId="{9BCB0AEB-E773-4257-87B3-4877D923DE46}"/>
    <dgm:cxn modelId="{2FEB5ACF-9DEF-468E-98BC-28AE232B7735}" type="presOf" srcId="{191D1F63-CA79-4AC1-A13A-AD449AE83C95}" destId="{E2D587DF-1159-4969-8F1D-C44ED06245E7}" srcOrd="0" destOrd="0" presId="urn:diagrams.loki3.com/BracketList"/>
    <dgm:cxn modelId="{396153EF-AFE6-4AA7-9700-1E81161C7D2A}" type="presOf" srcId="{98430A5C-905F-4BEA-A2DE-32363F2B5120}" destId="{CD31C8BC-CF05-4639-9510-B5A71FB6253B}" srcOrd="0" destOrd="0" presId="urn:diagrams.loki3.com/BracketList"/>
    <dgm:cxn modelId="{34D14355-AFC9-463F-B879-6463938D4F34}" type="presParOf" srcId="{0BF3DE1A-048A-43E6-8EFF-43FF56B819AE}" destId="{29B00341-FBD2-4745-BC2C-A9BD5C454C66}" srcOrd="0" destOrd="0" presId="urn:diagrams.loki3.com/BracketList"/>
    <dgm:cxn modelId="{46D9245D-6B0E-4BF0-BC7A-49DCB76F5D6B}" type="presParOf" srcId="{29B00341-FBD2-4745-BC2C-A9BD5C454C66}" destId="{73EB3FAC-AA77-4114-BAA7-712F67EFB78D}" srcOrd="0" destOrd="0" presId="urn:diagrams.loki3.com/BracketList"/>
    <dgm:cxn modelId="{7E139262-8DF0-43B7-BDA3-9FE2D813D6B0}" type="presParOf" srcId="{29B00341-FBD2-4745-BC2C-A9BD5C454C66}" destId="{C96C8D1C-F7B0-41D9-AFB0-9123B985BD68}" srcOrd="1" destOrd="0" presId="urn:diagrams.loki3.com/BracketList"/>
    <dgm:cxn modelId="{660C08ED-7A79-4A6E-A33A-59B15EC60251}" type="presParOf" srcId="{29B00341-FBD2-4745-BC2C-A9BD5C454C66}" destId="{DF0D28AA-D9AC-4B9B-BFB1-5B335E7070CB}" srcOrd="2" destOrd="0" presId="urn:diagrams.loki3.com/BracketList"/>
    <dgm:cxn modelId="{75343837-F43D-4E9F-90B3-66CCE157AE25}" type="presParOf" srcId="{29B00341-FBD2-4745-BC2C-A9BD5C454C66}" destId="{88C9EC02-F8D9-4683-9055-FC4D8DA62E25}" srcOrd="3" destOrd="0" presId="urn:diagrams.loki3.com/BracketList"/>
    <dgm:cxn modelId="{8A692CAC-2D42-4268-9116-BD59DCDB7D42}" type="presParOf" srcId="{0BF3DE1A-048A-43E6-8EFF-43FF56B819AE}" destId="{6D24B7DB-C9A6-44F0-91C5-C4021CD4E90A}" srcOrd="1" destOrd="0" presId="urn:diagrams.loki3.com/BracketList"/>
    <dgm:cxn modelId="{3CF5AE87-85DB-4DE5-B3D7-F6CF48B9C1F9}" type="presParOf" srcId="{0BF3DE1A-048A-43E6-8EFF-43FF56B819AE}" destId="{0D8BFBC9-DCEF-4D16-ADC6-6D2A1B58E861}" srcOrd="2" destOrd="0" presId="urn:diagrams.loki3.com/BracketList"/>
    <dgm:cxn modelId="{4E295FCA-88A5-4222-BA6F-5480C3EAE652}" type="presParOf" srcId="{0D8BFBC9-DCEF-4D16-ADC6-6D2A1B58E861}" destId="{3D651056-35F8-458E-AF9D-F5CA2DA8672D}" srcOrd="0" destOrd="0" presId="urn:diagrams.loki3.com/BracketList"/>
    <dgm:cxn modelId="{4147596D-4029-435E-805A-2969512F7F2C}" type="presParOf" srcId="{0D8BFBC9-DCEF-4D16-ADC6-6D2A1B58E861}" destId="{7B222997-C7C4-4FF8-86EF-5996DD0C81CC}" srcOrd="1" destOrd="0" presId="urn:diagrams.loki3.com/BracketList"/>
    <dgm:cxn modelId="{0E3C6D65-DFF1-47BF-811F-654FBA20F41A}" type="presParOf" srcId="{0D8BFBC9-DCEF-4D16-ADC6-6D2A1B58E861}" destId="{A3BB810D-4C2C-48B4-BC62-0B6779792B34}" srcOrd="2" destOrd="0" presId="urn:diagrams.loki3.com/BracketList"/>
    <dgm:cxn modelId="{7372F315-47DF-4F6F-9703-D05EEC88E68F}" type="presParOf" srcId="{0D8BFBC9-DCEF-4D16-ADC6-6D2A1B58E861}" destId="{CD31C8BC-CF05-4639-9510-B5A71FB6253B}" srcOrd="3" destOrd="0" presId="urn:diagrams.loki3.com/BracketList"/>
    <dgm:cxn modelId="{2EDF91E1-030C-4D68-BB95-85A0AB376A13}" type="presParOf" srcId="{0BF3DE1A-048A-43E6-8EFF-43FF56B819AE}" destId="{EFE6D25A-43DD-487A-BF87-9BF3676422E4}" srcOrd="3" destOrd="0" presId="urn:diagrams.loki3.com/BracketList"/>
    <dgm:cxn modelId="{210997DB-6001-4A5A-916F-4A59688A4531}" type="presParOf" srcId="{0BF3DE1A-048A-43E6-8EFF-43FF56B819AE}" destId="{7D7B4611-0D5B-459E-9419-7C0742118F52}" srcOrd="4" destOrd="0" presId="urn:diagrams.loki3.com/BracketList"/>
    <dgm:cxn modelId="{5FE221E7-E876-4BDD-8753-3B76D9E12387}" type="presParOf" srcId="{7D7B4611-0D5B-459E-9419-7C0742118F52}" destId="{89C18894-C385-448E-9E78-7738DE56D57D}" srcOrd="0" destOrd="0" presId="urn:diagrams.loki3.com/BracketList"/>
    <dgm:cxn modelId="{BAFDE99B-201C-4C38-BBFF-9C0B2EAA2A0C}" type="presParOf" srcId="{7D7B4611-0D5B-459E-9419-7C0742118F52}" destId="{392FBCBE-888C-4B56-BD9D-F7522036B267}" srcOrd="1" destOrd="0" presId="urn:diagrams.loki3.com/BracketList"/>
    <dgm:cxn modelId="{A24CCAB5-4FD9-475D-B1FA-45762AF46341}" type="presParOf" srcId="{7D7B4611-0D5B-459E-9419-7C0742118F52}" destId="{CE223C9C-EB5D-4320-A54C-CE8CD3EF9106}" srcOrd="2" destOrd="0" presId="urn:diagrams.loki3.com/BracketList"/>
    <dgm:cxn modelId="{794780EB-1E61-4826-90E3-71A881EDEE86}" type="presParOf" srcId="{7D7B4611-0D5B-459E-9419-7C0742118F52}" destId="{104E323E-C50B-4F3F-9505-2C9BDDDCF4EB}" srcOrd="3" destOrd="0" presId="urn:diagrams.loki3.com/BracketList"/>
    <dgm:cxn modelId="{B3687929-A74E-45CD-8AE8-89044CA9F1EB}" type="presParOf" srcId="{0BF3DE1A-048A-43E6-8EFF-43FF56B819AE}" destId="{1E710EA7-0B85-4689-BCE1-0BA6A7CF8967}" srcOrd="5" destOrd="0" presId="urn:diagrams.loki3.com/BracketList"/>
    <dgm:cxn modelId="{E858963C-E3E3-49F6-ADCA-B11FCC23B1FF}" type="presParOf" srcId="{0BF3DE1A-048A-43E6-8EFF-43FF56B819AE}" destId="{934C9BE7-BC39-4DE2-8289-4B096AD599F9}" srcOrd="6" destOrd="0" presId="urn:diagrams.loki3.com/BracketList"/>
    <dgm:cxn modelId="{3AA363A7-BB7B-4683-9FFE-5B6BB47361CD}" type="presParOf" srcId="{934C9BE7-BC39-4DE2-8289-4B096AD599F9}" destId="{E2D587DF-1159-4969-8F1D-C44ED06245E7}" srcOrd="0" destOrd="0" presId="urn:diagrams.loki3.com/BracketList"/>
    <dgm:cxn modelId="{74F74E66-81E0-41CE-84EF-325804B13C81}" type="presParOf" srcId="{934C9BE7-BC39-4DE2-8289-4B096AD599F9}" destId="{F484A3F2-BEFA-42C8-9B15-EF265ECE705F}" srcOrd="1" destOrd="0" presId="urn:diagrams.loki3.com/BracketList"/>
    <dgm:cxn modelId="{D306B460-F3CE-46EB-AEC0-E5DCB03B9264}" type="presParOf" srcId="{934C9BE7-BC39-4DE2-8289-4B096AD599F9}" destId="{102CE883-5C99-43F8-95BD-D581CD684FC4}" srcOrd="2" destOrd="0" presId="urn:diagrams.loki3.com/BracketList"/>
    <dgm:cxn modelId="{1DC034E2-4CAE-411E-B1FD-D601B35F9C97}" type="presParOf" srcId="{934C9BE7-BC39-4DE2-8289-4B096AD599F9}" destId="{D8B2F853-180C-4376-9751-0657F3D0AFE5}" srcOrd="3" destOrd="0" presId="urn:diagrams.loki3.com/BracketLis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1CC7DA6-4D03-42E0-89F9-10EC22230C15}" type="doc">
      <dgm:prSet loTypeId="urn:microsoft.com/office/officeart/2005/8/layout/hList3" loCatId="list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3357D94-C498-4A73-BBF2-B3B3CB870710}">
      <dgm:prSet custT="1"/>
      <dgm:spPr/>
      <dgm:t>
        <a:bodyPr/>
        <a:lstStyle/>
        <a:p>
          <a:r>
            <a:rPr lang="en-US" sz="2800" b="1" dirty="0"/>
            <a:t>Certification ensures quality. </a:t>
          </a:r>
        </a:p>
        <a:p>
          <a:r>
            <a:rPr lang="en-US" sz="2800" b="1" dirty="0"/>
            <a:t>It does not replace lived experience as the foundation.</a:t>
          </a:r>
        </a:p>
      </dgm:t>
    </dgm:pt>
    <dgm:pt modelId="{251B8845-3E8A-48E1-AEF6-F7312A339DB8}" type="parTrans" cxnId="{61B6168E-5FA5-4BAA-B8C8-721BDCF5CFFC}">
      <dgm:prSet/>
      <dgm:spPr/>
      <dgm:t>
        <a:bodyPr/>
        <a:lstStyle/>
        <a:p>
          <a:endParaRPr lang="en-US"/>
        </a:p>
      </dgm:t>
    </dgm:pt>
    <dgm:pt modelId="{1D5210D5-956D-4F43-B0A1-F1C1E4AE9ABC}" type="sibTrans" cxnId="{61B6168E-5FA5-4BAA-B8C8-721BDCF5CFFC}">
      <dgm:prSet/>
      <dgm:spPr/>
      <dgm:t>
        <a:bodyPr/>
        <a:lstStyle/>
        <a:p>
          <a:endParaRPr lang="en-US"/>
        </a:p>
      </dgm:t>
    </dgm:pt>
    <dgm:pt modelId="{D356BB6E-A412-4EBE-8DC8-1A464241E366}">
      <dgm:prSet/>
      <dgm:spPr/>
      <dgm:t>
        <a:bodyPr/>
        <a:lstStyle/>
        <a:p>
          <a:r>
            <a:rPr lang="en-US" dirty="0"/>
            <a:t>Ensures ethical, safe, and effective peer support</a:t>
          </a:r>
        </a:p>
      </dgm:t>
    </dgm:pt>
    <dgm:pt modelId="{904C3EF8-89DE-4B7C-934F-4782D9855729}" type="parTrans" cxnId="{02AE5258-614F-4256-ABC1-128DE7F797FB}">
      <dgm:prSet/>
      <dgm:spPr/>
      <dgm:t>
        <a:bodyPr/>
        <a:lstStyle/>
        <a:p>
          <a:endParaRPr lang="en-US"/>
        </a:p>
      </dgm:t>
    </dgm:pt>
    <dgm:pt modelId="{E8A7AAAD-9824-4E1F-A057-D9112CFB2E8B}" type="sibTrans" cxnId="{02AE5258-614F-4256-ABC1-128DE7F797FB}">
      <dgm:prSet/>
      <dgm:spPr/>
      <dgm:t>
        <a:bodyPr/>
        <a:lstStyle/>
        <a:p>
          <a:endParaRPr lang="en-US"/>
        </a:p>
      </dgm:t>
    </dgm:pt>
    <dgm:pt modelId="{F77F4F96-856C-424D-B2E9-5A58F52DFB55}">
      <dgm:prSet/>
      <dgm:spPr/>
      <dgm:t>
        <a:bodyPr/>
        <a:lstStyle/>
        <a:p>
          <a:r>
            <a:rPr lang="en-US" dirty="0"/>
            <a:t>Clarifies the peer role vs. sponsor or clinician</a:t>
          </a:r>
        </a:p>
      </dgm:t>
    </dgm:pt>
    <dgm:pt modelId="{D8A6F43D-A4BE-4737-8CF6-91B7273A0E6D}" type="parTrans" cxnId="{AD2950F0-871D-4280-8C28-0B9048CEA825}">
      <dgm:prSet/>
      <dgm:spPr/>
      <dgm:t>
        <a:bodyPr/>
        <a:lstStyle/>
        <a:p>
          <a:endParaRPr lang="en-US"/>
        </a:p>
      </dgm:t>
    </dgm:pt>
    <dgm:pt modelId="{EED8BAB1-AA40-43FB-9DB9-6C7BB91D7020}" type="sibTrans" cxnId="{AD2950F0-871D-4280-8C28-0B9048CEA825}">
      <dgm:prSet/>
      <dgm:spPr/>
      <dgm:t>
        <a:bodyPr/>
        <a:lstStyle/>
        <a:p>
          <a:endParaRPr lang="en-US"/>
        </a:p>
      </dgm:t>
    </dgm:pt>
    <dgm:pt modelId="{2D4FA1A0-1A13-4909-ACD6-0680A05556E6}">
      <dgm:prSet/>
      <dgm:spPr/>
      <dgm:t>
        <a:bodyPr/>
        <a:lstStyle/>
        <a:p>
          <a:r>
            <a:rPr lang="en-US" dirty="0"/>
            <a:t>Protects the integrity of lived experience</a:t>
          </a:r>
        </a:p>
      </dgm:t>
    </dgm:pt>
    <dgm:pt modelId="{5F53757C-023B-42F2-ACC0-CB35DCCE0E64}" type="parTrans" cxnId="{CF037404-3DCF-4060-A8ED-8C3DE5C7AB81}">
      <dgm:prSet/>
      <dgm:spPr/>
      <dgm:t>
        <a:bodyPr/>
        <a:lstStyle/>
        <a:p>
          <a:endParaRPr lang="en-US"/>
        </a:p>
      </dgm:t>
    </dgm:pt>
    <dgm:pt modelId="{1ED859C6-5466-4482-9F02-51802A0ADD2B}" type="sibTrans" cxnId="{CF037404-3DCF-4060-A8ED-8C3DE5C7AB81}">
      <dgm:prSet/>
      <dgm:spPr/>
      <dgm:t>
        <a:bodyPr/>
        <a:lstStyle/>
        <a:p>
          <a:endParaRPr lang="en-US"/>
        </a:p>
      </dgm:t>
    </dgm:pt>
    <dgm:pt modelId="{85A2B840-B27B-483C-9A30-BCE49E9A0191}">
      <dgm:prSet/>
      <dgm:spPr/>
      <dgm:t>
        <a:bodyPr/>
        <a:lstStyle/>
        <a:p>
          <a:r>
            <a:rPr lang="en-US" dirty="0"/>
            <a:t>Opens funding mechanisms including reimbursement.  </a:t>
          </a:r>
        </a:p>
      </dgm:t>
    </dgm:pt>
    <dgm:pt modelId="{E10C1579-1900-43B0-BC28-1CE1DAE1D231}" type="parTrans" cxnId="{49B8AC73-C02E-49D7-9E09-12098A6F8842}">
      <dgm:prSet/>
      <dgm:spPr/>
      <dgm:t>
        <a:bodyPr/>
        <a:lstStyle/>
        <a:p>
          <a:endParaRPr lang="en-US"/>
        </a:p>
      </dgm:t>
    </dgm:pt>
    <dgm:pt modelId="{D16A9FF2-9B39-4240-81A8-EB6920297A5B}" type="sibTrans" cxnId="{49B8AC73-C02E-49D7-9E09-12098A6F8842}">
      <dgm:prSet/>
      <dgm:spPr/>
      <dgm:t>
        <a:bodyPr/>
        <a:lstStyle/>
        <a:p>
          <a:endParaRPr lang="en-US"/>
        </a:p>
      </dgm:t>
    </dgm:pt>
    <dgm:pt modelId="{4DD804C9-EBE9-4CB3-B387-11EDB93FED16}" type="pres">
      <dgm:prSet presAssocID="{B1CC7DA6-4D03-42E0-89F9-10EC22230C15}" presName="composite" presStyleCnt="0">
        <dgm:presLayoutVars>
          <dgm:chMax val="1"/>
          <dgm:dir/>
          <dgm:resizeHandles val="exact"/>
        </dgm:presLayoutVars>
      </dgm:prSet>
      <dgm:spPr/>
    </dgm:pt>
    <dgm:pt modelId="{F52DB732-AFC0-408B-84C3-9F6F1476CA91}" type="pres">
      <dgm:prSet presAssocID="{C3357D94-C498-4A73-BBF2-B3B3CB870710}" presName="roof" presStyleLbl="dkBgShp" presStyleIdx="0" presStyleCnt="2" custScaleY="114452" custLinFactNeighborY="-6024"/>
      <dgm:spPr/>
    </dgm:pt>
    <dgm:pt modelId="{C558FC3E-4739-42FF-84F6-C5C5C9241C81}" type="pres">
      <dgm:prSet presAssocID="{C3357D94-C498-4A73-BBF2-B3B3CB870710}" presName="pillars" presStyleCnt="0"/>
      <dgm:spPr/>
    </dgm:pt>
    <dgm:pt modelId="{3933651B-5DE1-4729-968F-5F34821F6AE0}" type="pres">
      <dgm:prSet presAssocID="{C3357D94-C498-4A73-BBF2-B3B3CB870710}" presName="pillar1" presStyleLbl="node1" presStyleIdx="0" presStyleCnt="4" custLinFactNeighborY="5995">
        <dgm:presLayoutVars>
          <dgm:bulletEnabled val="1"/>
        </dgm:presLayoutVars>
      </dgm:prSet>
      <dgm:spPr/>
    </dgm:pt>
    <dgm:pt modelId="{C4718593-CC97-436B-A64D-915067F6BB38}" type="pres">
      <dgm:prSet presAssocID="{F77F4F96-856C-424D-B2E9-5A58F52DFB55}" presName="pillarX" presStyleLbl="node1" presStyleIdx="1" presStyleCnt="4" custLinFactNeighborY="5995">
        <dgm:presLayoutVars>
          <dgm:bulletEnabled val="1"/>
        </dgm:presLayoutVars>
      </dgm:prSet>
      <dgm:spPr/>
    </dgm:pt>
    <dgm:pt modelId="{58582E32-B931-4F7D-AF71-9D169E3ED332}" type="pres">
      <dgm:prSet presAssocID="{2D4FA1A0-1A13-4909-ACD6-0680A05556E6}" presName="pillarX" presStyleLbl="node1" presStyleIdx="2" presStyleCnt="4" custLinFactNeighborY="5995">
        <dgm:presLayoutVars>
          <dgm:bulletEnabled val="1"/>
        </dgm:presLayoutVars>
      </dgm:prSet>
      <dgm:spPr/>
    </dgm:pt>
    <dgm:pt modelId="{43DD58BF-2322-43F2-9D7E-AC2632128B9B}" type="pres">
      <dgm:prSet presAssocID="{85A2B840-B27B-483C-9A30-BCE49E9A0191}" presName="pillarX" presStyleLbl="node1" presStyleIdx="3" presStyleCnt="4" custLinFactNeighborY="5995">
        <dgm:presLayoutVars>
          <dgm:bulletEnabled val="1"/>
        </dgm:presLayoutVars>
      </dgm:prSet>
      <dgm:spPr/>
    </dgm:pt>
    <dgm:pt modelId="{788EE333-EA31-4D5E-9AB6-2D728BB9C475}" type="pres">
      <dgm:prSet presAssocID="{C3357D94-C498-4A73-BBF2-B3B3CB870710}" presName="base" presStyleLbl="dkBgShp" presStyleIdx="1" presStyleCnt="2"/>
      <dgm:spPr/>
    </dgm:pt>
  </dgm:ptLst>
  <dgm:cxnLst>
    <dgm:cxn modelId="{C4E9DF01-68BE-4427-BFB8-7B4BCB1ED2DD}" type="presOf" srcId="{B1CC7DA6-4D03-42E0-89F9-10EC22230C15}" destId="{4DD804C9-EBE9-4CB3-B387-11EDB93FED16}" srcOrd="0" destOrd="0" presId="urn:microsoft.com/office/officeart/2005/8/layout/hList3"/>
    <dgm:cxn modelId="{CF037404-3DCF-4060-A8ED-8C3DE5C7AB81}" srcId="{C3357D94-C498-4A73-BBF2-B3B3CB870710}" destId="{2D4FA1A0-1A13-4909-ACD6-0680A05556E6}" srcOrd="2" destOrd="0" parTransId="{5F53757C-023B-42F2-ACC0-CB35DCCE0E64}" sibTransId="{1ED859C6-5466-4482-9F02-51802A0ADD2B}"/>
    <dgm:cxn modelId="{8C4FF512-917B-48FD-A48B-4FD60FEB3947}" type="presOf" srcId="{2D4FA1A0-1A13-4909-ACD6-0680A05556E6}" destId="{58582E32-B931-4F7D-AF71-9D169E3ED332}" srcOrd="0" destOrd="0" presId="urn:microsoft.com/office/officeart/2005/8/layout/hList3"/>
    <dgm:cxn modelId="{ED28D716-0A41-4DE4-BAF6-50F41CCC0D31}" type="presOf" srcId="{F77F4F96-856C-424D-B2E9-5A58F52DFB55}" destId="{C4718593-CC97-436B-A64D-915067F6BB38}" srcOrd="0" destOrd="0" presId="urn:microsoft.com/office/officeart/2005/8/layout/hList3"/>
    <dgm:cxn modelId="{51AB573D-D373-461E-A9D7-7149DD15283D}" type="presOf" srcId="{D356BB6E-A412-4EBE-8DC8-1A464241E366}" destId="{3933651B-5DE1-4729-968F-5F34821F6AE0}" srcOrd="0" destOrd="0" presId="urn:microsoft.com/office/officeart/2005/8/layout/hList3"/>
    <dgm:cxn modelId="{49B8AC73-C02E-49D7-9E09-12098A6F8842}" srcId="{C3357D94-C498-4A73-BBF2-B3B3CB870710}" destId="{85A2B840-B27B-483C-9A30-BCE49E9A0191}" srcOrd="3" destOrd="0" parTransId="{E10C1579-1900-43B0-BC28-1CE1DAE1D231}" sibTransId="{D16A9FF2-9B39-4240-81A8-EB6920297A5B}"/>
    <dgm:cxn modelId="{02AE5258-614F-4256-ABC1-128DE7F797FB}" srcId="{C3357D94-C498-4A73-BBF2-B3B3CB870710}" destId="{D356BB6E-A412-4EBE-8DC8-1A464241E366}" srcOrd="0" destOrd="0" parTransId="{904C3EF8-89DE-4B7C-934F-4782D9855729}" sibTransId="{E8A7AAAD-9824-4E1F-A057-D9112CFB2E8B}"/>
    <dgm:cxn modelId="{625A897A-5DAF-494C-A172-8F567D32102D}" type="presOf" srcId="{C3357D94-C498-4A73-BBF2-B3B3CB870710}" destId="{F52DB732-AFC0-408B-84C3-9F6F1476CA91}" srcOrd="0" destOrd="0" presId="urn:microsoft.com/office/officeart/2005/8/layout/hList3"/>
    <dgm:cxn modelId="{61B6168E-5FA5-4BAA-B8C8-721BDCF5CFFC}" srcId="{B1CC7DA6-4D03-42E0-89F9-10EC22230C15}" destId="{C3357D94-C498-4A73-BBF2-B3B3CB870710}" srcOrd="0" destOrd="0" parTransId="{251B8845-3E8A-48E1-AEF6-F7312A339DB8}" sibTransId="{1D5210D5-956D-4F43-B0A1-F1C1E4AE9ABC}"/>
    <dgm:cxn modelId="{0975D495-93FF-4C45-9877-C46A443FA7B2}" type="presOf" srcId="{85A2B840-B27B-483C-9A30-BCE49E9A0191}" destId="{43DD58BF-2322-43F2-9D7E-AC2632128B9B}" srcOrd="0" destOrd="0" presId="urn:microsoft.com/office/officeart/2005/8/layout/hList3"/>
    <dgm:cxn modelId="{AD2950F0-871D-4280-8C28-0B9048CEA825}" srcId="{C3357D94-C498-4A73-BBF2-B3B3CB870710}" destId="{F77F4F96-856C-424D-B2E9-5A58F52DFB55}" srcOrd="1" destOrd="0" parTransId="{D8A6F43D-A4BE-4737-8CF6-91B7273A0E6D}" sibTransId="{EED8BAB1-AA40-43FB-9DB9-6C7BB91D7020}"/>
    <dgm:cxn modelId="{B63CBD14-35CD-430A-B03C-C40F78A37107}" type="presParOf" srcId="{4DD804C9-EBE9-4CB3-B387-11EDB93FED16}" destId="{F52DB732-AFC0-408B-84C3-9F6F1476CA91}" srcOrd="0" destOrd="0" presId="urn:microsoft.com/office/officeart/2005/8/layout/hList3"/>
    <dgm:cxn modelId="{B81DB8AA-DB07-4B37-973C-54014707B16D}" type="presParOf" srcId="{4DD804C9-EBE9-4CB3-B387-11EDB93FED16}" destId="{C558FC3E-4739-42FF-84F6-C5C5C9241C81}" srcOrd="1" destOrd="0" presId="urn:microsoft.com/office/officeart/2005/8/layout/hList3"/>
    <dgm:cxn modelId="{74E1033F-3F3A-40C9-9493-03AD437588E5}" type="presParOf" srcId="{C558FC3E-4739-42FF-84F6-C5C5C9241C81}" destId="{3933651B-5DE1-4729-968F-5F34821F6AE0}" srcOrd="0" destOrd="0" presId="urn:microsoft.com/office/officeart/2005/8/layout/hList3"/>
    <dgm:cxn modelId="{758F88CB-3934-4E04-9CCA-AB5E30595300}" type="presParOf" srcId="{C558FC3E-4739-42FF-84F6-C5C5C9241C81}" destId="{C4718593-CC97-436B-A64D-915067F6BB38}" srcOrd="1" destOrd="0" presId="urn:microsoft.com/office/officeart/2005/8/layout/hList3"/>
    <dgm:cxn modelId="{605FEA04-D4A1-46DE-B0A7-1B97ADB9E3D4}" type="presParOf" srcId="{C558FC3E-4739-42FF-84F6-C5C5C9241C81}" destId="{58582E32-B931-4F7D-AF71-9D169E3ED332}" srcOrd="2" destOrd="0" presId="urn:microsoft.com/office/officeart/2005/8/layout/hList3"/>
    <dgm:cxn modelId="{61DDC269-AC74-4A2B-A621-7243BBB1C5A5}" type="presParOf" srcId="{C558FC3E-4739-42FF-84F6-C5C5C9241C81}" destId="{43DD58BF-2322-43F2-9D7E-AC2632128B9B}" srcOrd="3" destOrd="0" presId="urn:microsoft.com/office/officeart/2005/8/layout/hList3"/>
    <dgm:cxn modelId="{D978CD91-4CA1-4DBF-A225-9744E8426D95}" type="presParOf" srcId="{4DD804C9-EBE9-4CB3-B387-11EDB93FED16}" destId="{788EE333-EA31-4D5E-9AB6-2D728BB9C475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10E10BA-8917-41C5-B7FD-56908DD0893B}" type="doc">
      <dgm:prSet loTypeId="urn:microsoft.com/office/officeart/2005/8/layout/process3" loCatId="process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CECB1266-5D7C-4BA8-BE0C-F2423D79B773}">
      <dgm:prSet phldrT="[Text]"/>
      <dgm:spPr/>
      <dgm:t>
        <a:bodyPr/>
        <a:lstStyle/>
        <a:p>
          <a:pPr>
            <a:buNone/>
          </a:pPr>
          <a:r>
            <a:rPr lang="en-US" b="1" dirty="0"/>
            <a:t>Training</a:t>
          </a:r>
          <a:endParaRPr lang="en-US" dirty="0"/>
        </a:p>
      </dgm:t>
    </dgm:pt>
    <dgm:pt modelId="{B8687AE7-953D-4DC7-9F7B-CFE748B06F3B}" type="parTrans" cxnId="{8E3E2E55-E115-4193-B3DE-F251C3CC233A}">
      <dgm:prSet/>
      <dgm:spPr/>
      <dgm:t>
        <a:bodyPr/>
        <a:lstStyle/>
        <a:p>
          <a:endParaRPr lang="en-US"/>
        </a:p>
      </dgm:t>
    </dgm:pt>
    <dgm:pt modelId="{3A8C0F02-C0B0-4F87-BD40-B873C3A17399}" type="sibTrans" cxnId="{8E3E2E55-E115-4193-B3DE-F251C3CC233A}">
      <dgm:prSet/>
      <dgm:spPr/>
      <dgm:t>
        <a:bodyPr/>
        <a:lstStyle/>
        <a:p>
          <a:endParaRPr lang="en-US"/>
        </a:p>
      </dgm:t>
    </dgm:pt>
    <dgm:pt modelId="{32807E74-4C82-47AD-A62F-7C1D8B9893DD}">
      <dgm:prSet phldrT="[Text]"/>
      <dgm:spPr/>
      <dgm:t>
        <a:bodyPr/>
        <a:lstStyle/>
        <a:p>
          <a:pPr>
            <a:buNone/>
          </a:pPr>
          <a:r>
            <a:rPr lang="en-US" b="0" dirty="0"/>
            <a:t>30–80 hours</a:t>
          </a:r>
        </a:p>
      </dgm:t>
    </dgm:pt>
    <dgm:pt modelId="{501C652D-92A7-4B07-84BB-5AF86C899D98}" type="parTrans" cxnId="{8483646B-5EDB-4FF5-B787-BB4358A87767}">
      <dgm:prSet/>
      <dgm:spPr/>
      <dgm:t>
        <a:bodyPr/>
        <a:lstStyle/>
        <a:p>
          <a:endParaRPr lang="en-US"/>
        </a:p>
      </dgm:t>
    </dgm:pt>
    <dgm:pt modelId="{081D0319-184C-4226-8034-2FE889128602}" type="sibTrans" cxnId="{8483646B-5EDB-4FF5-B787-BB4358A87767}">
      <dgm:prSet/>
      <dgm:spPr/>
      <dgm:t>
        <a:bodyPr/>
        <a:lstStyle/>
        <a:p>
          <a:endParaRPr lang="en-US"/>
        </a:p>
      </dgm:t>
    </dgm:pt>
    <dgm:pt modelId="{A0F1DEC6-6D5B-4D01-8F22-BC8F9449797B}">
      <dgm:prSet phldrT="[Text]"/>
      <dgm:spPr/>
      <dgm:t>
        <a:bodyPr/>
        <a:lstStyle/>
        <a:p>
          <a:r>
            <a:rPr lang="en-US" dirty="0"/>
            <a:t>Supervised Practice</a:t>
          </a:r>
        </a:p>
      </dgm:t>
    </dgm:pt>
    <dgm:pt modelId="{ABA49E1F-EC92-405D-9942-C7BADF27D982}" type="parTrans" cxnId="{0DE9A332-997F-44F2-A955-5081B89EF9B7}">
      <dgm:prSet/>
      <dgm:spPr/>
      <dgm:t>
        <a:bodyPr/>
        <a:lstStyle/>
        <a:p>
          <a:endParaRPr lang="en-US"/>
        </a:p>
      </dgm:t>
    </dgm:pt>
    <dgm:pt modelId="{B17C0A47-B5A6-4CDE-8A43-CB8A1665EA16}" type="sibTrans" cxnId="{0DE9A332-997F-44F2-A955-5081B89EF9B7}">
      <dgm:prSet/>
      <dgm:spPr/>
      <dgm:t>
        <a:bodyPr/>
        <a:lstStyle/>
        <a:p>
          <a:endParaRPr lang="en-US"/>
        </a:p>
      </dgm:t>
    </dgm:pt>
    <dgm:pt modelId="{B693DDB5-ECB5-4BFD-B6ED-847EC355195B}">
      <dgm:prSet phldrT="[Text]"/>
      <dgm:spPr/>
      <dgm:t>
        <a:bodyPr/>
        <a:lstStyle/>
        <a:p>
          <a:r>
            <a:rPr lang="en-US" dirty="0"/>
            <a:t>250–1,000+ hours</a:t>
          </a:r>
        </a:p>
      </dgm:t>
    </dgm:pt>
    <dgm:pt modelId="{746A52F1-EE8E-4DC3-AC48-333F35E153FF}" type="parTrans" cxnId="{F76B5916-D0F2-40B3-927D-95E72A35393E}">
      <dgm:prSet/>
      <dgm:spPr/>
      <dgm:t>
        <a:bodyPr/>
        <a:lstStyle/>
        <a:p>
          <a:endParaRPr lang="en-US"/>
        </a:p>
      </dgm:t>
    </dgm:pt>
    <dgm:pt modelId="{515E7197-516F-4B1C-B697-AF8CBC4D32E2}" type="sibTrans" cxnId="{F76B5916-D0F2-40B3-927D-95E72A35393E}">
      <dgm:prSet/>
      <dgm:spPr/>
      <dgm:t>
        <a:bodyPr/>
        <a:lstStyle/>
        <a:p>
          <a:endParaRPr lang="en-US"/>
        </a:p>
      </dgm:t>
    </dgm:pt>
    <dgm:pt modelId="{C2F05F75-E6FB-4E5A-933B-9F69A453A643}">
      <dgm:prSet phldrT="[Text]"/>
      <dgm:spPr/>
      <dgm:t>
        <a:bodyPr/>
        <a:lstStyle/>
        <a:p>
          <a:r>
            <a:rPr lang="en-US"/>
            <a:t>Written Exam</a:t>
          </a:r>
          <a:endParaRPr lang="en-US" dirty="0"/>
        </a:p>
      </dgm:t>
    </dgm:pt>
    <dgm:pt modelId="{55880B7F-47AD-4374-B197-3997E7196B01}" type="parTrans" cxnId="{4E8189A1-338C-4126-9F10-DAECD8ADBACC}">
      <dgm:prSet/>
      <dgm:spPr/>
      <dgm:t>
        <a:bodyPr/>
        <a:lstStyle/>
        <a:p>
          <a:endParaRPr lang="en-US"/>
        </a:p>
      </dgm:t>
    </dgm:pt>
    <dgm:pt modelId="{AC9E5FA2-F4F4-4DCF-9DB8-0E9C74ECB2AF}" type="sibTrans" cxnId="{4E8189A1-338C-4126-9F10-DAECD8ADBACC}">
      <dgm:prSet/>
      <dgm:spPr/>
      <dgm:t>
        <a:bodyPr/>
        <a:lstStyle/>
        <a:p>
          <a:endParaRPr lang="en-US"/>
        </a:p>
      </dgm:t>
    </dgm:pt>
    <dgm:pt modelId="{CC4E39DD-C36C-4C9E-A1ED-FE0516D1E96C}">
      <dgm:prSet phldrT="[Text]"/>
      <dgm:spPr/>
      <dgm:t>
        <a:bodyPr/>
        <a:lstStyle/>
        <a:p>
          <a:r>
            <a:rPr lang="en-US" dirty="0"/>
            <a:t>on ethics and core competencies</a:t>
          </a:r>
        </a:p>
      </dgm:t>
    </dgm:pt>
    <dgm:pt modelId="{31F712F3-165B-4382-94B3-F881C57CA126}" type="parTrans" cxnId="{E2C7A84C-6331-4B3E-8529-776C3C9BD3DB}">
      <dgm:prSet/>
      <dgm:spPr/>
      <dgm:t>
        <a:bodyPr/>
        <a:lstStyle/>
        <a:p>
          <a:endParaRPr lang="en-US"/>
        </a:p>
      </dgm:t>
    </dgm:pt>
    <dgm:pt modelId="{599A8066-CFA6-4FA8-8212-F2E3D3B20E56}" type="sibTrans" cxnId="{E2C7A84C-6331-4B3E-8529-776C3C9BD3DB}">
      <dgm:prSet/>
      <dgm:spPr/>
      <dgm:t>
        <a:bodyPr/>
        <a:lstStyle/>
        <a:p>
          <a:endParaRPr lang="en-US"/>
        </a:p>
      </dgm:t>
    </dgm:pt>
    <dgm:pt modelId="{A3819A8E-DDE4-451E-977E-C7C66C40D1BF}">
      <dgm:prSet phldrT="[Text]"/>
      <dgm:spPr/>
      <dgm:t>
        <a:bodyPr/>
        <a:lstStyle/>
        <a:p>
          <a:r>
            <a:rPr lang="en-US" dirty="0"/>
            <a:t>Ongoing Education</a:t>
          </a:r>
        </a:p>
      </dgm:t>
    </dgm:pt>
    <dgm:pt modelId="{9A36D7E5-07DA-4C1D-85AC-E47C4C2C46DB}" type="parTrans" cxnId="{0B682BE9-5EAC-4259-9CE9-7BCB2A906ED5}">
      <dgm:prSet/>
      <dgm:spPr/>
      <dgm:t>
        <a:bodyPr/>
        <a:lstStyle/>
        <a:p>
          <a:endParaRPr lang="en-US"/>
        </a:p>
      </dgm:t>
    </dgm:pt>
    <dgm:pt modelId="{6939E233-2551-4BB4-A849-3CF77C1A6C30}" type="sibTrans" cxnId="{0B682BE9-5EAC-4259-9CE9-7BCB2A906ED5}">
      <dgm:prSet/>
      <dgm:spPr/>
      <dgm:t>
        <a:bodyPr/>
        <a:lstStyle/>
        <a:p>
          <a:endParaRPr lang="en-US"/>
        </a:p>
      </dgm:t>
    </dgm:pt>
    <dgm:pt modelId="{A1D7EEF3-3F7D-454E-819D-587E9C882107}">
      <dgm:prSet phldrT="[Text]"/>
      <dgm:spPr/>
      <dgm:t>
        <a:bodyPr/>
        <a:lstStyle/>
        <a:p>
          <a:r>
            <a:rPr lang="en-US" dirty="0"/>
            <a:t> 20–40 CEUs every two years</a:t>
          </a:r>
        </a:p>
      </dgm:t>
    </dgm:pt>
    <dgm:pt modelId="{93288C0D-4811-4444-8817-7CF737A577D8}" type="parTrans" cxnId="{722A74D0-367B-40CD-9BA0-1DD6C4EFFB2E}">
      <dgm:prSet/>
      <dgm:spPr/>
      <dgm:t>
        <a:bodyPr/>
        <a:lstStyle/>
        <a:p>
          <a:endParaRPr lang="en-US"/>
        </a:p>
      </dgm:t>
    </dgm:pt>
    <dgm:pt modelId="{0BF45AC3-C58B-4EEB-A905-AD2C70A7E4DA}" type="sibTrans" cxnId="{722A74D0-367B-40CD-9BA0-1DD6C4EFFB2E}">
      <dgm:prSet/>
      <dgm:spPr/>
      <dgm:t>
        <a:bodyPr/>
        <a:lstStyle/>
        <a:p>
          <a:endParaRPr lang="en-US"/>
        </a:p>
      </dgm:t>
    </dgm:pt>
    <dgm:pt modelId="{2E8F0A46-21ED-474D-8F23-4A75146BBAA2}" type="pres">
      <dgm:prSet presAssocID="{410E10BA-8917-41C5-B7FD-56908DD0893B}" presName="linearFlow" presStyleCnt="0">
        <dgm:presLayoutVars>
          <dgm:dir/>
          <dgm:animLvl val="lvl"/>
          <dgm:resizeHandles val="exact"/>
        </dgm:presLayoutVars>
      </dgm:prSet>
      <dgm:spPr/>
    </dgm:pt>
    <dgm:pt modelId="{1AE1E34C-90B8-4E5A-9C83-C0F27DFFE03E}" type="pres">
      <dgm:prSet presAssocID="{CECB1266-5D7C-4BA8-BE0C-F2423D79B773}" presName="composite" presStyleCnt="0"/>
      <dgm:spPr/>
    </dgm:pt>
    <dgm:pt modelId="{3F1CE31C-7A2A-49AC-8480-896B51267AB8}" type="pres">
      <dgm:prSet presAssocID="{CECB1266-5D7C-4BA8-BE0C-F2423D79B773}" presName="parTx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2ED7C7F2-B45E-4223-AA50-B7AF50DFD1B5}" type="pres">
      <dgm:prSet presAssocID="{CECB1266-5D7C-4BA8-BE0C-F2423D79B773}" presName="parSh" presStyleLbl="node1" presStyleIdx="0" presStyleCnt="4"/>
      <dgm:spPr/>
    </dgm:pt>
    <dgm:pt modelId="{B59508D5-29EB-48A8-939F-B2C3BE778023}" type="pres">
      <dgm:prSet presAssocID="{CECB1266-5D7C-4BA8-BE0C-F2423D79B773}" presName="desTx" presStyleLbl="fgAcc1" presStyleIdx="0" presStyleCnt="4">
        <dgm:presLayoutVars>
          <dgm:bulletEnabled val="1"/>
        </dgm:presLayoutVars>
      </dgm:prSet>
      <dgm:spPr/>
    </dgm:pt>
    <dgm:pt modelId="{74C50C55-A6ED-41C0-ADA4-1530FB7AF02D}" type="pres">
      <dgm:prSet presAssocID="{3A8C0F02-C0B0-4F87-BD40-B873C3A17399}" presName="sibTrans" presStyleLbl="sibTrans2D1" presStyleIdx="0" presStyleCnt="3"/>
      <dgm:spPr/>
    </dgm:pt>
    <dgm:pt modelId="{15821B7D-7BF5-423A-98CC-40654ED2E807}" type="pres">
      <dgm:prSet presAssocID="{3A8C0F02-C0B0-4F87-BD40-B873C3A17399}" presName="connTx" presStyleLbl="sibTrans2D1" presStyleIdx="0" presStyleCnt="3"/>
      <dgm:spPr/>
    </dgm:pt>
    <dgm:pt modelId="{8C28CF2B-30FC-49EC-BA58-7B3B270B23A5}" type="pres">
      <dgm:prSet presAssocID="{A0F1DEC6-6D5B-4D01-8F22-BC8F9449797B}" presName="composite" presStyleCnt="0"/>
      <dgm:spPr/>
    </dgm:pt>
    <dgm:pt modelId="{701DBF76-5D25-4A85-92D1-94B98801BB6C}" type="pres">
      <dgm:prSet presAssocID="{A0F1DEC6-6D5B-4D01-8F22-BC8F9449797B}" presName="parTx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F5E3C368-41BF-483D-B635-18E3B2EAE972}" type="pres">
      <dgm:prSet presAssocID="{A0F1DEC6-6D5B-4D01-8F22-BC8F9449797B}" presName="parSh" presStyleLbl="node1" presStyleIdx="1" presStyleCnt="4"/>
      <dgm:spPr/>
    </dgm:pt>
    <dgm:pt modelId="{F437422B-4A30-4BA9-8956-85B497E4382F}" type="pres">
      <dgm:prSet presAssocID="{A0F1DEC6-6D5B-4D01-8F22-BC8F9449797B}" presName="desTx" presStyleLbl="fgAcc1" presStyleIdx="1" presStyleCnt="4">
        <dgm:presLayoutVars>
          <dgm:bulletEnabled val="1"/>
        </dgm:presLayoutVars>
      </dgm:prSet>
      <dgm:spPr/>
    </dgm:pt>
    <dgm:pt modelId="{15263054-A8D7-4059-90AF-0DE18641BD53}" type="pres">
      <dgm:prSet presAssocID="{B17C0A47-B5A6-4CDE-8A43-CB8A1665EA16}" presName="sibTrans" presStyleLbl="sibTrans2D1" presStyleIdx="1" presStyleCnt="3"/>
      <dgm:spPr/>
    </dgm:pt>
    <dgm:pt modelId="{963EA523-1B52-44F8-B770-D6E737964766}" type="pres">
      <dgm:prSet presAssocID="{B17C0A47-B5A6-4CDE-8A43-CB8A1665EA16}" presName="connTx" presStyleLbl="sibTrans2D1" presStyleIdx="1" presStyleCnt="3"/>
      <dgm:spPr/>
    </dgm:pt>
    <dgm:pt modelId="{BB8228E6-123B-4267-842C-8F0206E445EB}" type="pres">
      <dgm:prSet presAssocID="{C2F05F75-E6FB-4E5A-933B-9F69A453A643}" presName="composite" presStyleCnt="0"/>
      <dgm:spPr/>
    </dgm:pt>
    <dgm:pt modelId="{5367B53D-CB17-4F5E-8C1A-35420F9B4A8F}" type="pres">
      <dgm:prSet presAssocID="{C2F05F75-E6FB-4E5A-933B-9F69A453A643}" presName="parTx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EE1A6CD8-57DF-4629-8E33-889087628B5D}" type="pres">
      <dgm:prSet presAssocID="{C2F05F75-E6FB-4E5A-933B-9F69A453A643}" presName="parSh" presStyleLbl="node1" presStyleIdx="2" presStyleCnt="4"/>
      <dgm:spPr/>
    </dgm:pt>
    <dgm:pt modelId="{4037716A-0AFD-4291-9943-D8C11687672A}" type="pres">
      <dgm:prSet presAssocID="{C2F05F75-E6FB-4E5A-933B-9F69A453A643}" presName="desTx" presStyleLbl="fgAcc1" presStyleIdx="2" presStyleCnt="4">
        <dgm:presLayoutVars>
          <dgm:bulletEnabled val="1"/>
        </dgm:presLayoutVars>
      </dgm:prSet>
      <dgm:spPr/>
    </dgm:pt>
    <dgm:pt modelId="{B98BBC29-4873-46BB-9D62-DA6648E8D94A}" type="pres">
      <dgm:prSet presAssocID="{AC9E5FA2-F4F4-4DCF-9DB8-0E9C74ECB2AF}" presName="sibTrans" presStyleLbl="sibTrans2D1" presStyleIdx="2" presStyleCnt="3"/>
      <dgm:spPr/>
    </dgm:pt>
    <dgm:pt modelId="{2F080358-6301-45B0-BCD2-B319C4F16C38}" type="pres">
      <dgm:prSet presAssocID="{AC9E5FA2-F4F4-4DCF-9DB8-0E9C74ECB2AF}" presName="connTx" presStyleLbl="sibTrans2D1" presStyleIdx="2" presStyleCnt="3"/>
      <dgm:spPr/>
    </dgm:pt>
    <dgm:pt modelId="{FB4E61CF-7C32-45B8-ADD2-A35E60A0A432}" type="pres">
      <dgm:prSet presAssocID="{A3819A8E-DDE4-451E-977E-C7C66C40D1BF}" presName="composite" presStyleCnt="0"/>
      <dgm:spPr/>
    </dgm:pt>
    <dgm:pt modelId="{2035087F-8C4C-48E5-AABF-AA85F9A3D5CE}" type="pres">
      <dgm:prSet presAssocID="{A3819A8E-DDE4-451E-977E-C7C66C40D1BF}" presName="parTx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78636F18-4F35-498A-85DA-AA2ED4EF3E2A}" type="pres">
      <dgm:prSet presAssocID="{A3819A8E-DDE4-451E-977E-C7C66C40D1BF}" presName="parSh" presStyleLbl="node1" presStyleIdx="3" presStyleCnt="4"/>
      <dgm:spPr/>
    </dgm:pt>
    <dgm:pt modelId="{283D8F68-0315-4EF0-BC8A-BBD719DAC6D7}" type="pres">
      <dgm:prSet presAssocID="{A3819A8E-DDE4-451E-977E-C7C66C40D1BF}" presName="desTx" presStyleLbl="fgAcc1" presStyleIdx="3" presStyleCnt="4">
        <dgm:presLayoutVars>
          <dgm:bulletEnabled val="1"/>
        </dgm:presLayoutVars>
      </dgm:prSet>
      <dgm:spPr/>
    </dgm:pt>
  </dgm:ptLst>
  <dgm:cxnLst>
    <dgm:cxn modelId="{3D558E0A-AA0A-4817-B594-773755D178B3}" type="presOf" srcId="{AC9E5FA2-F4F4-4DCF-9DB8-0E9C74ECB2AF}" destId="{2F080358-6301-45B0-BCD2-B319C4F16C38}" srcOrd="1" destOrd="0" presId="urn:microsoft.com/office/officeart/2005/8/layout/process3"/>
    <dgm:cxn modelId="{F76B5916-D0F2-40B3-927D-95E72A35393E}" srcId="{A0F1DEC6-6D5B-4D01-8F22-BC8F9449797B}" destId="{B693DDB5-ECB5-4BFD-B6ED-847EC355195B}" srcOrd="0" destOrd="0" parTransId="{746A52F1-EE8E-4DC3-AC48-333F35E153FF}" sibTransId="{515E7197-516F-4B1C-B697-AF8CBC4D32E2}"/>
    <dgm:cxn modelId="{C1C45E1A-68EA-4330-95C7-18BED1F55C87}" type="presOf" srcId="{A0F1DEC6-6D5B-4D01-8F22-BC8F9449797B}" destId="{701DBF76-5D25-4A85-92D1-94B98801BB6C}" srcOrd="0" destOrd="0" presId="urn:microsoft.com/office/officeart/2005/8/layout/process3"/>
    <dgm:cxn modelId="{57C30A1F-8548-4556-8D7F-A39ADD4DB304}" type="presOf" srcId="{B693DDB5-ECB5-4BFD-B6ED-847EC355195B}" destId="{F437422B-4A30-4BA9-8956-85B497E4382F}" srcOrd="0" destOrd="0" presId="urn:microsoft.com/office/officeart/2005/8/layout/process3"/>
    <dgm:cxn modelId="{0DE9A332-997F-44F2-A955-5081B89EF9B7}" srcId="{410E10BA-8917-41C5-B7FD-56908DD0893B}" destId="{A0F1DEC6-6D5B-4D01-8F22-BC8F9449797B}" srcOrd="1" destOrd="0" parTransId="{ABA49E1F-EC92-405D-9942-C7BADF27D982}" sibTransId="{B17C0A47-B5A6-4CDE-8A43-CB8A1665EA16}"/>
    <dgm:cxn modelId="{71C05F45-F8D5-4C87-957F-4E85A21665BE}" type="presOf" srcId="{A1D7EEF3-3F7D-454E-819D-587E9C882107}" destId="{283D8F68-0315-4EF0-BC8A-BBD719DAC6D7}" srcOrd="0" destOrd="0" presId="urn:microsoft.com/office/officeart/2005/8/layout/process3"/>
    <dgm:cxn modelId="{55800D68-DBFE-4843-A699-4585726033AA}" type="presOf" srcId="{3A8C0F02-C0B0-4F87-BD40-B873C3A17399}" destId="{74C50C55-A6ED-41C0-ADA4-1530FB7AF02D}" srcOrd="0" destOrd="0" presId="urn:microsoft.com/office/officeart/2005/8/layout/process3"/>
    <dgm:cxn modelId="{36623A6B-9BB0-4505-A45F-D26C7588704E}" type="presOf" srcId="{3A8C0F02-C0B0-4F87-BD40-B873C3A17399}" destId="{15821B7D-7BF5-423A-98CC-40654ED2E807}" srcOrd="1" destOrd="0" presId="urn:microsoft.com/office/officeart/2005/8/layout/process3"/>
    <dgm:cxn modelId="{8483646B-5EDB-4FF5-B787-BB4358A87767}" srcId="{CECB1266-5D7C-4BA8-BE0C-F2423D79B773}" destId="{32807E74-4C82-47AD-A62F-7C1D8B9893DD}" srcOrd="0" destOrd="0" parTransId="{501C652D-92A7-4B07-84BB-5AF86C899D98}" sibTransId="{081D0319-184C-4226-8034-2FE889128602}"/>
    <dgm:cxn modelId="{E2C7A84C-6331-4B3E-8529-776C3C9BD3DB}" srcId="{C2F05F75-E6FB-4E5A-933B-9F69A453A643}" destId="{CC4E39DD-C36C-4C9E-A1ED-FE0516D1E96C}" srcOrd="0" destOrd="0" parTransId="{31F712F3-165B-4382-94B3-F881C57CA126}" sibTransId="{599A8066-CFA6-4FA8-8212-F2E3D3B20E56}"/>
    <dgm:cxn modelId="{A955764E-41B8-464D-958A-60BABA2C05F8}" type="presOf" srcId="{CECB1266-5D7C-4BA8-BE0C-F2423D79B773}" destId="{3F1CE31C-7A2A-49AC-8480-896B51267AB8}" srcOrd="0" destOrd="0" presId="urn:microsoft.com/office/officeart/2005/8/layout/process3"/>
    <dgm:cxn modelId="{8E3E2E55-E115-4193-B3DE-F251C3CC233A}" srcId="{410E10BA-8917-41C5-B7FD-56908DD0893B}" destId="{CECB1266-5D7C-4BA8-BE0C-F2423D79B773}" srcOrd="0" destOrd="0" parTransId="{B8687AE7-953D-4DC7-9F7B-CFE748B06F3B}" sibTransId="{3A8C0F02-C0B0-4F87-BD40-B873C3A17399}"/>
    <dgm:cxn modelId="{28D06C78-9317-4C5D-9551-C8B67C072B1B}" type="presOf" srcId="{AC9E5FA2-F4F4-4DCF-9DB8-0E9C74ECB2AF}" destId="{B98BBC29-4873-46BB-9D62-DA6648E8D94A}" srcOrd="0" destOrd="0" presId="urn:microsoft.com/office/officeart/2005/8/layout/process3"/>
    <dgm:cxn modelId="{6D93B083-66C6-43A7-B180-FA5FBDFA0E24}" type="presOf" srcId="{32807E74-4C82-47AD-A62F-7C1D8B9893DD}" destId="{B59508D5-29EB-48A8-939F-B2C3BE778023}" srcOrd="0" destOrd="0" presId="urn:microsoft.com/office/officeart/2005/8/layout/process3"/>
    <dgm:cxn modelId="{877B2185-CD7F-405A-BEA1-4F483147CF96}" type="presOf" srcId="{C2F05F75-E6FB-4E5A-933B-9F69A453A643}" destId="{EE1A6CD8-57DF-4629-8E33-889087628B5D}" srcOrd="1" destOrd="0" presId="urn:microsoft.com/office/officeart/2005/8/layout/process3"/>
    <dgm:cxn modelId="{B9EDEA95-6A36-4DC8-A040-36193507C225}" type="presOf" srcId="{CC4E39DD-C36C-4C9E-A1ED-FE0516D1E96C}" destId="{4037716A-0AFD-4291-9943-D8C11687672A}" srcOrd="0" destOrd="0" presId="urn:microsoft.com/office/officeart/2005/8/layout/process3"/>
    <dgm:cxn modelId="{FD7E7D96-7CD6-47AD-903A-DAF3E71D89E1}" type="presOf" srcId="{C2F05F75-E6FB-4E5A-933B-9F69A453A643}" destId="{5367B53D-CB17-4F5E-8C1A-35420F9B4A8F}" srcOrd="0" destOrd="0" presId="urn:microsoft.com/office/officeart/2005/8/layout/process3"/>
    <dgm:cxn modelId="{4E8189A1-338C-4126-9F10-DAECD8ADBACC}" srcId="{410E10BA-8917-41C5-B7FD-56908DD0893B}" destId="{C2F05F75-E6FB-4E5A-933B-9F69A453A643}" srcOrd="2" destOrd="0" parTransId="{55880B7F-47AD-4374-B197-3997E7196B01}" sibTransId="{AC9E5FA2-F4F4-4DCF-9DB8-0E9C74ECB2AF}"/>
    <dgm:cxn modelId="{38C3F9BB-5BCE-4617-AB19-ABB633CD07BD}" type="presOf" srcId="{A3819A8E-DDE4-451E-977E-C7C66C40D1BF}" destId="{2035087F-8C4C-48E5-AABF-AA85F9A3D5CE}" srcOrd="0" destOrd="0" presId="urn:microsoft.com/office/officeart/2005/8/layout/process3"/>
    <dgm:cxn modelId="{FC8180C3-EBEB-4633-BECA-65381FAFAA61}" type="presOf" srcId="{A3819A8E-DDE4-451E-977E-C7C66C40D1BF}" destId="{78636F18-4F35-498A-85DA-AA2ED4EF3E2A}" srcOrd="1" destOrd="0" presId="urn:microsoft.com/office/officeart/2005/8/layout/process3"/>
    <dgm:cxn modelId="{452A35C8-1644-4C99-8848-FADF808559D1}" type="presOf" srcId="{B17C0A47-B5A6-4CDE-8A43-CB8A1665EA16}" destId="{15263054-A8D7-4059-90AF-0DE18641BD53}" srcOrd="0" destOrd="0" presId="urn:microsoft.com/office/officeart/2005/8/layout/process3"/>
    <dgm:cxn modelId="{722A74D0-367B-40CD-9BA0-1DD6C4EFFB2E}" srcId="{A3819A8E-DDE4-451E-977E-C7C66C40D1BF}" destId="{A1D7EEF3-3F7D-454E-819D-587E9C882107}" srcOrd="0" destOrd="0" parTransId="{93288C0D-4811-4444-8817-7CF737A577D8}" sibTransId="{0BF45AC3-C58B-4EEB-A905-AD2C70A7E4DA}"/>
    <dgm:cxn modelId="{E091F7D3-F288-4B77-BB5D-7EDF685A9290}" type="presOf" srcId="{CECB1266-5D7C-4BA8-BE0C-F2423D79B773}" destId="{2ED7C7F2-B45E-4223-AA50-B7AF50DFD1B5}" srcOrd="1" destOrd="0" presId="urn:microsoft.com/office/officeart/2005/8/layout/process3"/>
    <dgm:cxn modelId="{F8DA4AD8-8614-4436-9A25-F46B37197578}" type="presOf" srcId="{B17C0A47-B5A6-4CDE-8A43-CB8A1665EA16}" destId="{963EA523-1B52-44F8-B770-D6E737964766}" srcOrd="1" destOrd="0" presId="urn:microsoft.com/office/officeart/2005/8/layout/process3"/>
    <dgm:cxn modelId="{CB85F3DE-4C1E-497C-9300-7ED12B653AFC}" type="presOf" srcId="{410E10BA-8917-41C5-B7FD-56908DD0893B}" destId="{2E8F0A46-21ED-474D-8F23-4A75146BBAA2}" srcOrd="0" destOrd="0" presId="urn:microsoft.com/office/officeart/2005/8/layout/process3"/>
    <dgm:cxn modelId="{0B682BE9-5EAC-4259-9CE9-7BCB2A906ED5}" srcId="{410E10BA-8917-41C5-B7FD-56908DD0893B}" destId="{A3819A8E-DDE4-451E-977E-C7C66C40D1BF}" srcOrd="3" destOrd="0" parTransId="{9A36D7E5-07DA-4C1D-85AC-E47C4C2C46DB}" sibTransId="{6939E233-2551-4BB4-A849-3CF77C1A6C30}"/>
    <dgm:cxn modelId="{995A7DF7-4EC2-43CF-82B6-6F63325972E0}" type="presOf" srcId="{A0F1DEC6-6D5B-4D01-8F22-BC8F9449797B}" destId="{F5E3C368-41BF-483D-B635-18E3B2EAE972}" srcOrd="1" destOrd="0" presId="urn:microsoft.com/office/officeart/2005/8/layout/process3"/>
    <dgm:cxn modelId="{A3A1EE92-B174-4313-B2B5-01642544AAA3}" type="presParOf" srcId="{2E8F0A46-21ED-474D-8F23-4A75146BBAA2}" destId="{1AE1E34C-90B8-4E5A-9C83-C0F27DFFE03E}" srcOrd="0" destOrd="0" presId="urn:microsoft.com/office/officeart/2005/8/layout/process3"/>
    <dgm:cxn modelId="{8FD20FDD-777D-4422-8E98-AAC38E1C8DD9}" type="presParOf" srcId="{1AE1E34C-90B8-4E5A-9C83-C0F27DFFE03E}" destId="{3F1CE31C-7A2A-49AC-8480-896B51267AB8}" srcOrd="0" destOrd="0" presId="urn:microsoft.com/office/officeart/2005/8/layout/process3"/>
    <dgm:cxn modelId="{37FF9FFC-692B-45B6-A492-DF82881CEE01}" type="presParOf" srcId="{1AE1E34C-90B8-4E5A-9C83-C0F27DFFE03E}" destId="{2ED7C7F2-B45E-4223-AA50-B7AF50DFD1B5}" srcOrd="1" destOrd="0" presId="urn:microsoft.com/office/officeart/2005/8/layout/process3"/>
    <dgm:cxn modelId="{B6423444-E832-4616-8C04-8C68F43A9057}" type="presParOf" srcId="{1AE1E34C-90B8-4E5A-9C83-C0F27DFFE03E}" destId="{B59508D5-29EB-48A8-939F-B2C3BE778023}" srcOrd="2" destOrd="0" presId="urn:microsoft.com/office/officeart/2005/8/layout/process3"/>
    <dgm:cxn modelId="{5F9CBBE4-AD53-4C49-B6F9-6332C1F433B1}" type="presParOf" srcId="{2E8F0A46-21ED-474D-8F23-4A75146BBAA2}" destId="{74C50C55-A6ED-41C0-ADA4-1530FB7AF02D}" srcOrd="1" destOrd="0" presId="urn:microsoft.com/office/officeart/2005/8/layout/process3"/>
    <dgm:cxn modelId="{A3AA31B7-4D48-429A-B5E8-444BA14C3875}" type="presParOf" srcId="{74C50C55-A6ED-41C0-ADA4-1530FB7AF02D}" destId="{15821B7D-7BF5-423A-98CC-40654ED2E807}" srcOrd="0" destOrd="0" presId="urn:microsoft.com/office/officeart/2005/8/layout/process3"/>
    <dgm:cxn modelId="{185515EC-057C-42B2-AFFA-133E02669185}" type="presParOf" srcId="{2E8F0A46-21ED-474D-8F23-4A75146BBAA2}" destId="{8C28CF2B-30FC-49EC-BA58-7B3B270B23A5}" srcOrd="2" destOrd="0" presId="urn:microsoft.com/office/officeart/2005/8/layout/process3"/>
    <dgm:cxn modelId="{E8BA3D9E-9BE4-4C07-801B-0712F113EFFE}" type="presParOf" srcId="{8C28CF2B-30FC-49EC-BA58-7B3B270B23A5}" destId="{701DBF76-5D25-4A85-92D1-94B98801BB6C}" srcOrd="0" destOrd="0" presId="urn:microsoft.com/office/officeart/2005/8/layout/process3"/>
    <dgm:cxn modelId="{BF7075A1-ABE8-4216-80D0-6585C65AFD31}" type="presParOf" srcId="{8C28CF2B-30FC-49EC-BA58-7B3B270B23A5}" destId="{F5E3C368-41BF-483D-B635-18E3B2EAE972}" srcOrd="1" destOrd="0" presId="urn:microsoft.com/office/officeart/2005/8/layout/process3"/>
    <dgm:cxn modelId="{D1789836-B10D-46B2-BFEA-556C2AA9CCAB}" type="presParOf" srcId="{8C28CF2B-30FC-49EC-BA58-7B3B270B23A5}" destId="{F437422B-4A30-4BA9-8956-85B497E4382F}" srcOrd="2" destOrd="0" presId="urn:microsoft.com/office/officeart/2005/8/layout/process3"/>
    <dgm:cxn modelId="{04EE42CF-ADCD-4CF8-AA17-DD3A591EA4E7}" type="presParOf" srcId="{2E8F0A46-21ED-474D-8F23-4A75146BBAA2}" destId="{15263054-A8D7-4059-90AF-0DE18641BD53}" srcOrd="3" destOrd="0" presId="urn:microsoft.com/office/officeart/2005/8/layout/process3"/>
    <dgm:cxn modelId="{6C664521-E392-4EB3-B419-0E0561853506}" type="presParOf" srcId="{15263054-A8D7-4059-90AF-0DE18641BD53}" destId="{963EA523-1B52-44F8-B770-D6E737964766}" srcOrd="0" destOrd="0" presId="urn:microsoft.com/office/officeart/2005/8/layout/process3"/>
    <dgm:cxn modelId="{AFC86400-C429-4550-B8D1-72B9FA11E81E}" type="presParOf" srcId="{2E8F0A46-21ED-474D-8F23-4A75146BBAA2}" destId="{BB8228E6-123B-4267-842C-8F0206E445EB}" srcOrd="4" destOrd="0" presId="urn:microsoft.com/office/officeart/2005/8/layout/process3"/>
    <dgm:cxn modelId="{7858CC9B-8C6A-443D-91E1-E6067018C481}" type="presParOf" srcId="{BB8228E6-123B-4267-842C-8F0206E445EB}" destId="{5367B53D-CB17-4F5E-8C1A-35420F9B4A8F}" srcOrd="0" destOrd="0" presId="urn:microsoft.com/office/officeart/2005/8/layout/process3"/>
    <dgm:cxn modelId="{B60459FC-56F9-4830-A4E6-FD2FE5688AA2}" type="presParOf" srcId="{BB8228E6-123B-4267-842C-8F0206E445EB}" destId="{EE1A6CD8-57DF-4629-8E33-889087628B5D}" srcOrd="1" destOrd="0" presId="urn:microsoft.com/office/officeart/2005/8/layout/process3"/>
    <dgm:cxn modelId="{A310860F-EA38-4E76-BE84-987A1096A026}" type="presParOf" srcId="{BB8228E6-123B-4267-842C-8F0206E445EB}" destId="{4037716A-0AFD-4291-9943-D8C11687672A}" srcOrd="2" destOrd="0" presId="urn:microsoft.com/office/officeart/2005/8/layout/process3"/>
    <dgm:cxn modelId="{1C8D7FF1-D0C4-4108-892D-F1B60868349A}" type="presParOf" srcId="{2E8F0A46-21ED-474D-8F23-4A75146BBAA2}" destId="{B98BBC29-4873-46BB-9D62-DA6648E8D94A}" srcOrd="5" destOrd="0" presId="urn:microsoft.com/office/officeart/2005/8/layout/process3"/>
    <dgm:cxn modelId="{44CAEF82-3391-48C4-8A10-0763CDF88515}" type="presParOf" srcId="{B98BBC29-4873-46BB-9D62-DA6648E8D94A}" destId="{2F080358-6301-45B0-BCD2-B319C4F16C38}" srcOrd="0" destOrd="0" presId="urn:microsoft.com/office/officeart/2005/8/layout/process3"/>
    <dgm:cxn modelId="{B08084CC-132E-4118-87E0-E9874722DA11}" type="presParOf" srcId="{2E8F0A46-21ED-474D-8F23-4A75146BBAA2}" destId="{FB4E61CF-7C32-45B8-ADD2-A35E60A0A432}" srcOrd="6" destOrd="0" presId="urn:microsoft.com/office/officeart/2005/8/layout/process3"/>
    <dgm:cxn modelId="{131F45C5-0741-41EC-B8AC-A31B9D239957}" type="presParOf" srcId="{FB4E61CF-7C32-45B8-ADD2-A35E60A0A432}" destId="{2035087F-8C4C-48E5-AABF-AA85F9A3D5CE}" srcOrd="0" destOrd="0" presId="urn:microsoft.com/office/officeart/2005/8/layout/process3"/>
    <dgm:cxn modelId="{81375EAD-C288-4705-AFB6-57AE8959CB7B}" type="presParOf" srcId="{FB4E61CF-7C32-45B8-ADD2-A35E60A0A432}" destId="{78636F18-4F35-498A-85DA-AA2ED4EF3E2A}" srcOrd="1" destOrd="0" presId="urn:microsoft.com/office/officeart/2005/8/layout/process3"/>
    <dgm:cxn modelId="{8B8A6F54-616F-4DA9-9B0F-69CF2D5AC203}" type="presParOf" srcId="{FB4E61CF-7C32-45B8-ADD2-A35E60A0A432}" destId="{283D8F68-0315-4EF0-BC8A-BBD719DAC6D7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D458E7D-BC88-4964-869B-560D9F0EC4D1}" type="doc">
      <dgm:prSet loTypeId="urn:microsoft.com/office/officeart/2005/8/layout/cycle4" loCatId="matrix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DA46E4DC-DAA9-4C61-B0F7-FF272A0EA690}">
      <dgm:prSet phldrT="[Text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b="1" dirty="0"/>
            <a:t>Relational Skills</a:t>
          </a:r>
          <a:endParaRPr lang="en-US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5721FDD-B4DA-417F-B3C9-0A73BAC41AE3}" type="parTrans" cxnId="{C186F8D0-2977-4861-AD7E-312C6CDC3A69}">
      <dgm:prSet/>
      <dgm:spPr/>
      <dgm:t>
        <a:bodyPr/>
        <a:lstStyle/>
        <a:p>
          <a:endParaRPr lang="en-US"/>
        </a:p>
      </dgm:t>
    </dgm:pt>
    <dgm:pt modelId="{3ACB8461-8753-4D24-A22F-80232D252598}" type="sibTrans" cxnId="{C186F8D0-2977-4861-AD7E-312C6CDC3A69}">
      <dgm:prSet/>
      <dgm:spPr/>
      <dgm:t>
        <a:bodyPr/>
        <a:lstStyle/>
        <a:p>
          <a:endParaRPr lang="en-US"/>
        </a:p>
      </dgm:t>
    </dgm:pt>
    <dgm:pt modelId="{18188501-3502-44B0-8666-033276B55EEF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200" dirty="0"/>
            <a:t>Active listening &amp; effective communication </a:t>
          </a:r>
        </a:p>
      </dgm:t>
    </dgm:pt>
    <dgm:pt modelId="{34EC1545-6A72-4B66-A419-200598D12DE7}" type="parTrans" cxnId="{AB3FDC5B-30C8-476E-9AFB-BD31E0C949B5}">
      <dgm:prSet/>
      <dgm:spPr/>
      <dgm:t>
        <a:bodyPr/>
        <a:lstStyle/>
        <a:p>
          <a:endParaRPr lang="en-US"/>
        </a:p>
      </dgm:t>
    </dgm:pt>
    <dgm:pt modelId="{A36832EF-5529-440D-A0F8-BA6C6755C51E}" type="sibTrans" cxnId="{AB3FDC5B-30C8-476E-9AFB-BD31E0C949B5}">
      <dgm:prSet/>
      <dgm:spPr/>
      <dgm:t>
        <a:bodyPr/>
        <a:lstStyle/>
        <a:p>
          <a:endParaRPr lang="en-US"/>
        </a:p>
      </dgm:t>
    </dgm:pt>
    <dgm:pt modelId="{C2456CD4-4F54-4BC7-84CF-8237873D5D50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200" dirty="0"/>
            <a:t>Relationship building through trust </a:t>
          </a:r>
        </a:p>
      </dgm:t>
    </dgm:pt>
    <dgm:pt modelId="{1BD073E0-9F4D-4966-A428-7B5250522732}" type="parTrans" cxnId="{406E3609-5240-47E5-BD22-64BEE03419F9}">
      <dgm:prSet/>
      <dgm:spPr/>
      <dgm:t>
        <a:bodyPr/>
        <a:lstStyle/>
        <a:p>
          <a:endParaRPr lang="en-US"/>
        </a:p>
      </dgm:t>
    </dgm:pt>
    <dgm:pt modelId="{150F3952-176D-45F9-BC07-F58FADE9439E}" type="sibTrans" cxnId="{406E3609-5240-47E5-BD22-64BEE03419F9}">
      <dgm:prSet/>
      <dgm:spPr/>
      <dgm:t>
        <a:bodyPr/>
        <a:lstStyle/>
        <a:p>
          <a:endParaRPr lang="en-US"/>
        </a:p>
      </dgm:t>
    </dgm:pt>
    <dgm:pt modelId="{81454D9B-5D35-4260-B57C-E6BEC0082341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200" dirty="0"/>
            <a:t>Strategic sharing of lived experience </a:t>
          </a:r>
        </a:p>
      </dgm:t>
    </dgm:pt>
    <dgm:pt modelId="{9CE782ED-5024-4327-A429-DB6D5CB2FCBC}" type="parTrans" cxnId="{A620B9F9-7EAB-464A-AC97-26EFAB26116E}">
      <dgm:prSet/>
      <dgm:spPr/>
      <dgm:t>
        <a:bodyPr/>
        <a:lstStyle/>
        <a:p>
          <a:endParaRPr lang="en-US"/>
        </a:p>
      </dgm:t>
    </dgm:pt>
    <dgm:pt modelId="{20C4318A-CDB2-4CDE-B4F4-E3CD074107A0}" type="sibTrans" cxnId="{A620B9F9-7EAB-464A-AC97-26EFAB26116E}">
      <dgm:prSet/>
      <dgm:spPr/>
      <dgm:t>
        <a:bodyPr/>
        <a:lstStyle/>
        <a:p>
          <a:endParaRPr lang="en-US"/>
        </a:p>
      </dgm:t>
    </dgm:pt>
    <dgm:pt modelId="{4E0DA1A6-8CF7-42DE-B355-CE9243C0C4B7}">
      <dgm:prSet/>
      <dgm:spPr/>
      <dgm:t>
        <a:bodyPr/>
        <a:lstStyle/>
        <a:p>
          <a:pPr>
            <a:buNone/>
          </a:pPr>
          <a:r>
            <a:rPr lang="en-US" b="1" dirty="0"/>
            <a:t>Recovery-Oriented Practice</a:t>
          </a:r>
          <a:endParaRPr lang="en-US" dirty="0"/>
        </a:p>
      </dgm:t>
    </dgm:pt>
    <dgm:pt modelId="{7A138C43-E668-4719-AFE9-D6C5DFB873A1}" type="parTrans" cxnId="{DC5F9127-8677-4EF8-A077-0F80D2853B0B}">
      <dgm:prSet/>
      <dgm:spPr/>
      <dgm:t>
        <a:bodyPr/>
        <a:lstStyle/>
        <a:p>
          <a:endParaRPr lang="en-US"/>
        </a:p>
      </dgm:t>
    </dgm:pt>
    <dgm:pt modelId="{60E81164-9E6E-4261-8B04-0D1C9E764E8A}" type="sibTrans" cxnId="{DC5F9127-8677-4EF8-A077-0F80D2853B0B}">
      <dgm:prSet/>
      <dgm:spPr/>
      <dgm:t>
        <a:bodyPr/>
        <a:lstStyle/>
        <a:p>
          <a:endParaRPr lang="en-US"/>
        </a:p>
      </dgm:t>
    </dgm:pt>
    <dgm:pt modelId="{7B376B4F-571A-4DF3-A8C3-E2D2D7144AFD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200" dirty="0"/>
            <a:t>Understanding multiple pathways to recovery </a:t>
          </a:r>
        </a:p>
      </dgm:t>
    </dgm:pt>
    <dgm:pt modelId="{E539DEC5-19A7-422F-A017-1BE4649DB7E5}" type="parTrans" cxnId="{AA95A104-32EE-43AA-A72C-BC3BB9F397DA}">
      <dgm:prSet/>
      <dgm:spPr/>
      <dgm:t>
        <a:bodyPr/>
        <a:lstStyle/>
        <a:p>
          <a:endParaRPr lang="en-US"/>
        </a:p>
      </dgm:t>
    </dgm:pt>
    <dgm:pt modelId="{35F890D8-FE6D-4730-953C-1232BAC2CC59}" type="sibTrans" cxnId="{AA95A104-32EE-43AA-A72C-BC3BB9F397DA}">
      <dgm:prSet/>
      <dgm:spPr/>
      <dgm:t>
        <a:bodyPr/>
        <a:lstStyle/>
        <a:p>
          <a:endParaRPr lang="en-US"/>
        </a:p>
      </dgm:t>
    </dgm:pt>
    <dgm:pt modelId="{A6CE1776-FA96-493E-8451-43FD0075DE8D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200" dirty="0"/>
            <a:t>Recovery planning &amp; goal setting </a:t>
          </a:r>
        </a:p>
      </dgm:t>
    </dgm:pt>
    <dgm:pt modelId="{91572877-90CE-4B63-9268-F490B3C09A55}" type="parTrans" cxnId="{16F72707-A941-4F3E-ACB0-D246253B6401}">
      <dgm:prSet/>
      <dgm:spPr/>
      <dgm:t>
        <a:bodyPr/>
        <a:lstStyle/>
        <a:p>
          <a:endParaRPr lang="en-US"/>
        </a:p>
      </dgm:t>
    </dgm:pt>
    <dgm:pt modelId="{2B271171-28C0-494F-B8F7-A7FBD7AA54ED}" type="sibTrans" cxnId="{16F72707-A941-4F3E-ACB0-D246253B6401}">
      <dgm:prSet/>
      <dgm:spPr/>
      <dgm:t>
        <a:bodyPr/>
        <a:lstStyle/>
        <a:p>
          <a:endParaRPr lang="en-US"/>
        </a:p>
      </dgm:t>
    </dgm:pt>
    <dgm:pt modelId="{1A553B4C-9B29-4B51-9739-49FF942B66E7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200" dirty="0"/>
            <a:t>Connecting to natural supports and communities </a:t>
          </a:r>
        </a:p>
      </dgm:t>
    </dgm:pt>
    <dgm:pt modelId="{CDAE0D8F-E1B7-49B3-A4B2-F5B9F740AD69}" type="parTrans" cxnId="{131D391C-DD7A-4131-B46F-A1F68D326949}">
      <dgm:prSet/>
      <dgm:spPr/>
      <dgm:t>
        <a:bodyPr/>
        <a:lstStyle/>
        <a:p>
          <a:endParaRPr lang="en-US"/>
        </a:p>
      </dgm:t>
    </dgm:pt>
    <dgm:pt modelId="{D9C0C169-CBFB-40BF-9625-11A06F89ADB0}" type="sibTrans" cxnId="{131D391C-DD7A-4131-B46F-A1F68D326949}">
      <dgm:prSet/>
      <dgm:spPr/>
      <dgm:t>
        <a:bodyPr/>
        <a:lstStyle/>
        <a:p>
          <a:endParaRPr lang="en-US"/>
        </a:p>
      </dgm:t>
    </dgm:pt>
    <dgm:pt modelId="{02680566-1BCF-4C78-BD16-64166173EE86}">
      <dgm:prSet/>
      <dgm:spPr/>
      <dgm:t>
        <a:bodyPr/>
        <a:lstStyle/>
        <a:p>
          <a:pPr>
            <a:buNone/>
          </a:pPr>
          <a:endParaRPr lang="en-US" b="1" dirty="0"/>
        </a:p>
        <a:p>
          <a:pPr>
            <a:buNone/>
          </a:pPr>
          <a:r>
            <a:rPr lang="en-US" b="1" dirty="0"/>
            <a:t>Professional Responsibilities</a:t>
          </a:r>
          <a:endParaRPr lang="en-US" dirty="0"/>
        </a:p>
      </dgm:t>
    </dgm:pt>
    <dgm:pt modelId="{C163CDEF-031E-4944-AE4E-286585350609}" type="parTrans" cxnId="{C6A5FC69-AEBA-4D2D-8679-3B83C06D9E4E}">
      <dgm:prSet/>
      <dgm:spPr/>
      <dgm:t>
        <a:bodyPr/>
        <a:lstStyle/>
        <a:p>
          <a:endParaRPr lang="en-US"/>
        </a:p>
      </dgm:t>
    </dgm:pt>
    <dgm:pt modelId="{19AF5AAA-820E-42B8-8EF7-B1EC935F744E}" type="sibTrans" cxnId="{C6A5FC69-AEBA-4D2D-8679-3B83C06D9E4E}">
      <dgm:prSet/>
      <dgm:spPr/>
      <dgm:t>
        <a:bodyPr/>
        <a:lstStyle/>
        <a:p>
          <a:endParaRPr lang="en-US"/>
        </a:p>
      </dgm:t>
    </dgm:pt>
    <dgm:pt modelId="{D77BC1D2-D35C-4DFC-9378-B3F108149DC5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200" dirty="0"/>
            <a:t>Ethics, confidentiality, and boundaries </a:t>
          </a:r>
        </a:p>
      </dgm:t>
    </dgm:pt>
    <dgm:pt modelId="{58A396C0-8F68-4762-9093-6BD53BDA3E4E}" type="parTrans" cxnId="{60BE1CF7-3C1E-4A88-8D37-174810B58A87}">
      <dgm:prSet/>
      <dgm:spPr/>
      <dgm:t>
        <a:bodyPr/>
        <a:lstStyle/>
        <a:p>
          <a:endParaRPr lang="en-US"/>
        </a:p>
      </dgm:t>
    </dgm:pt>
    <dgm:pt modelId="{59C368E7-917E-4C8C-88F4-7AE00F398E42}" type="sibTrans" cxnId="{60BE1CF7-3C1E-4A88-8D37-174810B58A87}">
      <dgm:prSet/>
      <dgm:spPr/>
      <dgm:t>
        <a:bodyPr/>
        <a:lstStyle/>
        <a:p>
          <a:endParaRPr lang="en-US"/>
        </a:p>
      </dgm:t>
    </dgm:pt>
    <dgm:pt modelId="{53360B98-344C-449E-9F32-2978997FDDF3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200" dirty="0"/>
            <a:t>Advocacy and systems navigation </a:t>
          </a:r>
        </a:p>
      </dgm:t>
    </dgm:pt>
    <dgm:pt modelId="{465728F7-BC7E-4739-AEEF-6C8EC497BD2E}" type="parTrans" cxnId="{5DAEBE98-F011-447A-BC00-62C6CC21C39A}">
      <dgm:prSet/>
      <dgm:spPr/>
      <dgm:t>
        <a:bodyPr/>
        <a:lstStyle/>
        <a:p>
          <a:endParaRPr lang="en-US"/>
        </a:p>
      </dgm:t>
    </dgm:pt>
    <dgm:pt modelId="{086026D4-4A08-47F4-A2FF-B0BADAFAFC82}" type="sibTrans" cxnId="{5DAEBE98-F011-447A-BC00-62C6CC21C39A}">
      <dgm:prSet/>
      <dgm:spPr/>
      <dgm:t>
        <a:bodyPr/>
        <a:lstStyle/>
        <a:p>
          <a:endParaRPr lang="en-US"/>
        </a:p>
      </dgm:t>
    </dgm:pt>
    <dgm:pt modelId="{2017A720-8CE6-467E-A523-69FB498A61A1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200" dirty="0"/>
            <a:t>Role clarity within interdisciplinary teams </a:t>
          </a:r>
        </a:p>
      </dgm:t>
    </dgm:pt>
    <dgm:pt modelId="{9BF9F8A6-D2B8-4BD9-A155-9F52A63642A0}" type="parTrans" cxnId="{01A7D5A2-233A-4C1F-AC3F-1DCD50A24A60}">
      <dgm:prSet/>
      <dgm:spPr/>
      <dgm:t>
        <a:bodyPr/>
        <a:lstStyle/>
        <a:p>
          <a:endParaRPr lang="en-US"/>
        </a:p>
      </dgm:t>
    </dgm:pt>
    <dgm:pt modelId="{3CD379D9-4910-44C9-984E-EDE9C5BDC38F}" type="sibTrans" cxnId="{01A7D5A2-233A-4C1F-AC3F-1DCD50A24A60}">
      <dgm:prSet/>
      <dgm:spPr/>
      <dgm:t>
        <a:bodyPr/>
        <a:lstStyle/>
        <a:p>
          <a:endParaRPr lang="en-US"/>
        </a:p>
      </dgm:t>
    </dgm:pt>
    <dgm:pt modelId="{558B3BA8-9E23-4477-8033-4181195E71C0}">
      <dgm:prSet/>
      <dgm:spPr/>
      <dgm:t>
        <a:bodyPr/>
        <a:lstStyle/>
        <a:p>
          <a:pPr>
            <a:buNone/>
          </a:pPr>
          <a:endParaRPr lang="en-US" b="1" dirty="0"/>
        </a:p>
        <a:p>
          <a:pPr>
            <a:buNone/>
          </a:pPr>
          <a:r>
            <a:rPr lang="en-US" b="1" dirty="0"/>
            <a:t>Personal Wellness &amp; Cultural Responsiveness</a:t>
          </a:r>
          <a:endParaRPr lang="en-US" dirty="0"/>
        </a:p>
      </dgm:t>
    </dgm:pt>
    <dgm:pt modelId="{49ABDCC8-161F-4BDD-BFEE-8022A30D22B5}" type="parTrans" cxnId="{F63404C3-3EFE-4A2C-86BA-66FA674E3467}">
      <dgm:prSet/>
      <dgm:spPr/>
      <dgm:t>
        <a:bodyPr/>
        <a:lstStyle/>
        <a:p>
          <a:endParaRPr lang="en-US"/>
        </a:p>
      </dgm:t>
    </dgm:pt>
    <dgm:pt modelId="{20B6566A-ACA0-4AD0-8CE7-D6ACDDB525F8}" type="sibTrans" cxnId="{F63404C3-3EFE-4A2C-86BA-66FA674E3467}">
      <dgm:prSet/>
      <dgm:spPr/>
      <dgm:t>
        <a:bodyPr/>
        <a:lstStyle/>
        <a:p>
          <a:endParaRPr lang="en-US"/>
        </a:p>
      </dgm:t>
    </dgm:pt>
    <dgm:pt modelId="{119DA889-030B-4FF5-9123-5AAB09F61095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200" dirty="0"/>
            <a:t>Self-care and maintaining personal recovery </a:t>
          </a:r>
        </a:p>
      </dgm:t>
    </dgm:pt>
    <dgm:pt modelId="{82C635CF-85DE-4902-B197-81C52FA73C3F}" type="parTrans" cxnId="{D476D3A6-D1E0-49D1-9111-B316A71FA3C5}">
      <dgm:prSet/>
      <dgm:spPr/>
      <dgm:t>
        <a:bodyPr/>
        <a:lstStyle/>
        <a:p>
          <a:endParaRPr lang="en-US"/>
        </a:p>
      </dgm:t>
    </dgm:pt>
    <dgm:pt modelId="{58FF83E1-D30A-46A3-B7F8-CA3314465D27}" type="sibTrans" cxnId="{D476D3A6-D1E0-49D1-9111-B316A71FA3C5}">
      <dgm:prSet/>
      <dgm:spPr/>
      <dgm:t>
        <a:bodyPr/>
        <a:lstStyle/>
        <a:p>
          <a:endParaRPr lang="en-US"/>
        </a:p>
      </dgm:t>
    </dgm:pt>
    <dgm:pt modelId="{3EE70C31-DC2B-4521-AD46-D9355509D912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200" dirty="0"/>
            <a:t>Working with diverse populations and cultures </a:t>
          </a:r>
        </a:p>
      </dgm:t>
    </dgm:pt>
    <dgm:pt modelId="{22CF56A2-8D2F-44A7-9E4D-2A49183BC4C1}" type="parTrans" cxnId="{BC558B5C-FCAB-433B-8671-EB3E8BE6D3BC}">
      <dgm:prSet/>
      <dgm:spPr/>
      <dgm:t>
        <a:bodyPr/>
        <a:lstStyle/>
        <a:p>
          <a:endParaRPr lang="en-US"/>
        </a:p>
      </dgm:t>
    </dgm:pt>
    <dgm:pt modelId="{433D823C-FF32-47BC-8F01-269E8078F0C0}" type="sibTrans" cxnId="{BC558B5C-FCAB-433B-8671-EB3E8BE6D3BC}">
      <dgm:prSet/>
      <dgm:spPr/>
      <dgm:t>
        <a:bodyPr/>
        <a:lstStyle/>
        <a:p>
          <a:endParaRPr lang="en-US"/>
        </a:p>
      </dgm:t>
    </dgm:pt>
    <dgm:pt modelId="{56AF97D8-57FE-4435-B099-2575E7532CBC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200" dirty="0"/>
            <a:t>Trauma-informed and person-centered approaches</a:t>
          </a:r>
        </a:p>
      </dgm:t>
    </dgm:pt>
    <dgm:pt modelId="{1FB586F4-EE32-4A52-9940-71438EA83556}" type="parTrans" cxnId="{4E5BB27C-10CA-4EF7-B70B-5BB41CBF801A}">
      <dgm:prSet/>
      <dgm:spPr/>
      <dgm:t>
        <a:bodyPr/>
        <a:lstStyle/>
        <a:p>
          <a:endParaRPr lang="en-US"/>
        </a:p>
      </dgm:t>
    </dgm:pt>
    <dgm:pt modelId="{4756BA42-0537-4953-A7C3-04636AB32484}" type="sibTrans" cxnId="{4E5BB27C-10CA-4EF7-B70B-5BB41CBF801A}">
      <dgm:prSet/>
      <dgm:spPr/>
      <dgm:t>
        <a:bodyPr/>
        <a:lstStyle/>
        <a:p>
          <a:endParaRPr lang="en-US"/>
        </a:p>
      </dgm:t>
    </dgm:pt>
    <dgm:pt modelId="{D38D522A-92AF-46FA-A29A-9C05C10ECC3F}" type="pres">
      <dgm:prSet presAssocID="{CD458E7D-BC88-4964-869B-560D9F0EC4D1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4137E93E-A185-4FAF-96D1-E9D2F7CC3CBF}" type="pres">
      <dgm:prSet presAssocID="{CD458E7D-BC88-4964-869B-560D9F0EC4D1}" presName="children" presStyleCnt="0"/>
      <dgm:spPr/>
    </dgm:pt>
    <dgm:pt modelId="{A0206572-2CA3-47B1-BA14-239ACA90840A}" type="pres">
      <dgm:prSet presAssocID="{CD458E7D-BC88-4964-869B-560D9F0EC4D1}" presName="child1group" presStyleCnt="0"/>
      <dgm:spPr/>
    </dgm:pt>
    <dgm:pt modelId="{B75AB3E0-8189-41D9-AD42-C4F54CF4B417}" type="pres">
      <dgm:prSet presAssocID="{CD458E7D-BC88-4964-869B-560D9F0EC4D1}" presName="child1" presStyleLbl="bgAcc1" presStyleIdx="0" presStyleCnt="4" custLinFactNeighborX="-13401"/>
      <dgm:spPr/>
    </dgm:pt>
    <dgm:pt modelId="{FC397B71-97DF-4957-B669-BAA2DE986C39}" type="pres">
      <dgm:prSet presAssocID="{CD458E7D-BC88-4964-869B-560D9F0EC4D1}" presName="child1Text" presStyleLbl="bgAcc1" presStyleIdx="0" presStyleCnt="4">
        <dgm:presLayoutVars>
          <dgm:bulletEnabled val="1"/>
        </dgm:presLayoutVars>
      </dgm:prSet>
      <dgm:spPr/>
    </dgm:pt>
    <dgm:pt modelId="{E08CF1E5-50DF-4079-9B11-B97E439E57A6}" type="pres">
      <dgm:prSet presAssocID="{CD458E7D-BC88-4964-869B-560D9F0EC4D1}" presName="child2group" presStyleCnt="0"/>
      <dgm:spPr/>
    </dgm:pt>
    <dgm:pt modelId="{E5BBFBCE-9C90-4CC0-8C19-A27C279CE0E3}" type="pres">
      <dgm:prSet presAssocID="{CD458E7D-BC88-4964-869B-560D9F0EC4D1}" presName="child2" presStyleLbl="bgAcc1" presStyleIdx="1" presStyleCnt="4" custLinFactNeighborX="12144" custLinFactNeighborY="0"/>
      <dgm:spPr/>
    </dgm:pt>
    <dgm:pt modelId="{9D99708C-5696-4E0E-BA9C-CDAB7E4D7DA7}" type="pres">
      <dgm:prSet presAssocID="{CD458E7D-BC88-4964-869B-560D9F0EC4D1}" presName="child2Text" presStyleLbl="bgAcc1" presStyleIdx="1" presStyleCnt="4">
        <dgm:presLayoutVars>
          <dgm:bulletEnabled val="1"/>
        </dgm:presLayoutVars>
      </dgm:prSet>
      <dgm:spPr/>
    </dgm:pt>
    <dgm:pt modelId="{49A63866-63AC-4FBD-A3C8-99214C784CD0}" type="pres">
      <dgm:prSet presAssocID="{CD458E7D-BC88-4964-869B-560D9F0EC4D1}" presName="child3group" presStyleCnt="0"/>
      <dgm:spPr/>
    </dgm:pt>
    <dgm:pt modelId="{473104A2-56E2-4286-894B-3A6DF0397CAD}" type="pres">
      <dgm:prSet presAssocID="{CD458E7D-BC88-4964-869B-560D9F0EC4D1}" presName="child3" presStyleLbl="bgAcc1" presStyleIdx="2" presStyleCnt="4" custLinFactNeighborX="13515" custLinFactNeighborY="3828"/>
      <dgm:spPr/>
    </dgm:pt>
    <dgm:pt modelId="{96760E33-4D56-43CB-B9A2-C88D1BD13EB2}" type="pres">
      <dgm:prSet presAssocID="{CD458E7D-BC88-4964-869B-560D9F0EC4D1}" presName="child3Text" presStyleLbl="bgAcc1" presStyleIdx="2" presStyleCnt="4">
        <dgm:presLayoutVars>
          <dgm:bulletEnabled val="1"/>
        </dgm:presLayoutVars>
      </dgm:prSet>
      <dgm:spPr/>
    </dgm:pt>
    <dgm:pt modelId="{DF8E3C7D-48EA-466A-8522-725EAB898DD9}" type="pres">
      <dgm:prSet presAssocID="{CD458E7D-BC88-4964-869B-560D9F0EC4D1}" presName="child4group" presStyleCnt="0"/>
      <dgm:spPr/>
    </dgm:pt>
    <dgm:pt modelId="{1B39BB7E-34D3-4887-94FC-9DCF43056F0D}" type="pres">
      <dgm:prSet presAssocID="{CD458E7D-BC88-4964-869B-560D9F0EC4D1}" presName="child4" presStyleLbl="bgAcc1" presStyleIdx="3" presStyleCnt="4" custScaleX="110000" custScaleY="110000" custLinFactNeighborX="-17170" custLinFactNeighborY="0"/>
      <dgm:spPr/>
    </dgm:pt>
    <dgm:pt modelId="{5222DC8B-5E92-4538-9079-F90B61B1FD21}" type="pres">
      <dgm:prSet presAssocID="{CD458E7D-BC88-4964-869B-560D9F0EC4D1}" presName="child4Text" presStyleLbl="bgAcc1" presStyleIdx="3" presStyleCnt="4">
        <dgm:presLayoutVars>
          <dgm:bulletEnabled val="1"/>
        </dgm:presLayoutVars>
      </dgm:prSet>
      <dgm:spPr/>
    </dgm:pt>
    <dgm:pt modelId="{131C0464-104E-4B0F-9A26-E307DD4390A1}" type="pres">
      <dgm:prSet presAssocID="{CD458E7D-BC88-4964-869B-560D9F0EC4D1}" presName="childPlaceholder" presStyleCnt="0"/>
      <dgm:spPr/>
    </dgm:pt>
    <dgm:pt modelId="{15942E4B-B28B-4C72-BE68-6B50565924C0}" type="pres">
      <dgm:prSet presAssocID="{CD458E7D-BC88-4964-869B-560D9F0EC4D1}" presName="circle" presStyleCnt="0"/>
      <dgm:spPr/>
    </dgm:pt>
    <dgm:pt modelId="{B0E4786B-F573-467E-AC68-C9C6912EDD0B}" type="pres">
      <dgm:prSet presAssocID="{CD458E7D-BC88-4964-869B-560D9F0EC4D1}" presName="quadrant1" presStyleLbl="node1" presStyleIdx="0" presStyleCnt="4">
        <dgm:presLayoutVars>
          <dgm:chMax val="1"/>
          <dgm:bulletEnabled val="1"/>
        </dgm:presLayoutVars>
      </dgm:prSet>
      <dgm:spPr/>
    </dgm:pt>
    <dgm:pt modelId="{DE9F1A46-90F5-436A-AC73-706E21F1F7C7}" type="pres">
      <dgm:prSet presAssocID="{CD458E7D-BC88-4964-869B-560D9F0EC4D1}" presName="quadrant2" presStyleLbl="node1" presStyleIdx="1" presStyleCnt="4">
        <dgm:presLayoutVars>
          <dgm:chMax val="1"/>
          <dgm:bulletEnabled val="1"/>
        </dgm:presLayoutVars>
      </dgm:prSet>
      <dgm:spPr/>
    </dgm:pt>
    <dgm:pt modelId="{C8A1954B-FCD0-40F7-8064-64A0EB0F12E9}" type="pres">
      <dgm:prSet presAssocID="{CD458E7D-BC88-4964-869B-560D9F0EC4D1}" presName="quadrant3" presStyleLbl="node1" presStyleIdx="2" presStyleCnt="4">
        <dgm:presLayoutVars>
          <dgm:chMax val="1"/>
          <dgm:bulletEnabled val="1"/>
        </dgm:presLayoutVars>
      </dgm:prSet>
      <dgm:spPr/>
    </dgm:pt>
    <dgm:pt modelId="{C8B61D29-4431-48D5-A1A7-23BD7F6AD3A8}" type="pres">
      <dgm:prSet presAssocID="{CD458E7D-BC88-4964-869B-560D9F0EC4D1}" presName="quadrant4" presStyleLbl="node1" presStyleIdx="3" presStyleCnt="4">
        <dgm:presLayoutVars>
          <dgm:chMax val="1"/>
          <dgm:bulletEnabled val="1"/>
        </dgm:presLayoutVars>
      </dgm:prSet>
      <dgm:spPr/>
    </dgm:pt>
    <dgm:pt modelId="{A68C43F6-C165-4110-8572-9D547F11EED4}" type="pres">
      <dgm:prSet presAssocID="{CD458E7D-BC88-4964-869B-560D9F0EC4D1}" presName="quadrantPlaceholder" presStyleCnt="0"/>
      <dgm:spPr/>
    </dgm:pt>
    <dgm:pt modelId="{0A9E1B77-4FD8-46C3-BFAA-C969C5204221}" type="pres">
      <dgm:prSet presAssocID="{CD458E7D-BC88-4964-869B-560D9F0EC4D1}" presName="center1" presStyleLbl="fgShp" presStyleIdx="0" presStyleCnt="2"/>
      <dgm:spPr/>
    </dgm:pt>
    <dgm:pt modelId="{AF03B0BE-3142-4E74-AEBC-433A9179793E}" type="pres">
      <dgm:prSet presAssocID="{CD458E7D-BC88-4964-869B-560D9F0EC4D1}" presName="center2" presStyleLbl="fgShp" presStyleIdx="1" presStyleCnt="2"/>
      <dgm:spPr/>
    </dgm:pt>
  </dgm:ptLst>
  <dgm:cxnLst>
    <dgm:cxn modelId="{14357403-9DF0-439D-86FB-BEC8834073B5}" type="presOf" srcId="{C2456CD4-4F54-4BC7-84CF-8237873D5D50}" destId="{B75AB3E0-8189-41D9-AD42-C4F54CF4B417}" srcOrd="0" destOrd="1" presId="urn:microsoft.com/office/officeart/2005/8/layout/cycle4"/>
    <dgm:cxn modelId="{AA95A104-32EE-43AA-A72C-BC3BB9F397DA}" srcId="{4E0DA1A6-8CF7-42DE-B355-CE9243C0C4B7}" destId="{7B376B4F-571A-4DF3-A8C3-E2D2D7144AFD}" srcOrd="0" destOrd="0" parTransId="{E539DEC5-19A7-422F-A017-1BE4649DB7E5}" sibTransId="{35F890D8-FE6D-4730-953C-1232BAC2CC59}"/>
    <dgm:cxn modelId="{16F72707-A941-4F3E-ACB0-D246253B6401}" srcId="{4E0DA1A6-8CF7-42DE-B355-CE9243C0C4B7}" destId="{A6CE1776-FA96-493E-8451-43FD0075DE8D}" srcOrd="1" destOrd="0" parTransId="{91572877-90CE-4B63-9268-F490B3C09A55}" sibTransId="{2B271171-28C0-494F-B8F7-A7FBD7AA54ED}"/>
    <dgm:cxn modelId="{406E3609-5240-47E5-BD22-64BEE03419F9}" srcId="{DA46E4DC-DAA9-4C61-B0F7-FF272A0EA690}" destId="{C2456CD4-4F54-4BC7-84CF-8237873D5D50}" srcOrd="1" destOrd="0" parTransId="{1BD073E0-9F4D-4966-A428-7B5250522732}" sibTransId="{150F3952-176D-45F9-BC07-F58FADE9439E}"/>
    <dgm:cxn modelId="{131D391C-DD7A-4131-B46F-A1F68D326949}" srcId="{4E0DA1A6-8CF7-42DE-B355-CE9243C0C4B7}" destId="{1A553B4C-9B29-4B51-9739-49FF942B66E7}" srcOrd="2" destOrd="0" parTransId="{CDAE0D8F-E1B7-49B3-A4B2-F5B9F740AD69}" sibTransId="{D9C0C169-CBFB-40BF-9625-11A06F89ADB0}"/>
    <dgm:cxn modelId="{41A15D1F-DBF9-4A56-9F14-669A0F768E49}" type="presOf" srcId="{18188501-3502-44B0-8666-033276B55EEF}" destId="{FC397B71-97DF-4957-B669-BAA2DE986C39}" srcOrd="1" destOrd="0" presId="urn:microsoft.com/office/officeart/2005/8/layout/cycle4"/>
    <dgm:cxn modelId="{57F0901F-3427-494D-B31A-D76410E9852C}" type="presOf" srcId="{53360B98-344C-449E-9F32-2978997FDDF3}" destId="{96760E33-4D56-43CB-B9A2-C88D1BD13EB2}" srcOrd="1" destOrd="1" presId="urn:microsoft.com/office/officeart/2005/8/layout/cycle4"/>
    <dgm:cxn modelId="{DC5F9127-8677-4EF8-A077-0F80D2853B0B}" srcId="{CD458E7D-BC88-4964-869B-560D9F0EC4D1}" destId="{4E0DA1A6-8CF7-42DE-B355-CE9243C0C4B7}" srcOrd="1" destOrd="0" parTransId="{7A138C43-E668-4719-AFE9-D6C5DFB873A1}" sibTransId="{60E81164-9E6E-4261-8B04-0D1C9E764E8A}"/>
    <dgm:cxn modelId="{99E13530-9A44-4DDA-BB5D-672FBD554E75}" type="presOf" srcId="{3EE70C31-DC2B-4521-AD46-D9355509D912}" destId="{5222DC8B-5E92-4538-9079-F90B61B1FD21}" srcOrd="1" destOrd="1" presId="urn:microsoft.com/office/officeart/2005/8/layout/cycle4"/>
    <dgm:cxn modelId="{AB3FDC5B-30C8-476E-9AFB-BD31E0C949B5}" srcId="{DA46E4DC-DAA9-4C61-B0F7-FF272A0EA690}" destId="{18188501-3502-44B0-8666-033276B55EEF}" srcOrd="0" destOrd="0" parTransId="{34EC1545-6A72-4B66-A419-200598D12DE7}" sibTransId="{A36832EF-5529-440D-A0F8-BA6C6755C51E}"/>
    <dgm:cxn modelId="{9F06615C-FCAE-4EC7-8694-B1961B7EF0C3}" type="presOf" srcId="{119DA889-030B-4FF5-9123-5AAB09F61095}" destId="{1B39BB7E-34D3-4887-94FC-9DCF43056F0D}" srcOrd="0" destOrd="0" presId="urn:microsoft.com/office/officeart/2005/8/layout/cycle4"/>
    <dgm:cxn modelId="{BC558B5C-FCAB-433B-8671-EB3E8BE6D3BC}" srcId="{558B3BA8-9E23-4477-8033-4181195E71C0}" destId="{3EE70C31-DC2B-4521-AD46-D9355509D912}" srcOrd="1" destOrd="0" parTransId="{22CF56A2-8D2F-44A7-9E4D-2A49183BC4C1}" sibTransId="{433D823C-FF32-47BC-8F01-269E8078F0C0}"/>
    <dgm:cxn modelId="{3151F446-233D-4AE8-90E5-2120BD406754}" type="presOf" srcId="{1A553B4C-9B29-4B51-9739-49FF942B66E7}" destId="{9D99708C-5696-4E0E-BA9C-CDAB7E4D7DA7}" srcOrd="1" destOrd="2" presId="urn:microsoft.com/office/officeart/2005/8/layout/cycle4"/>
    <dgm:cxn modelId="{C6A5FC69-AEBA-4D2D-8679-3B83C06D9E4E}" srcId="{CD458E7D-BC88-4964-869B-560D9F0EC4D1}" destId="{02680566-1BCF-4C78-BD16-64166173EE86}" srcOrd="2" destOrd="0" parTransId="{C163CDEF-031E-4944-AE4E-286585350609}" sibTransId="{19AF5AAA-820E-42B8-8EF7-B1EC935F744E}"/>
    <dgm:cxn modelId="{5667C16D-E35D-4E06-B1F3-21B2E97F5ECB}" type="presOf" srcId="{4E0DA1A6-8CF7-42DE-B355-CE9243C0C4B7}" destId="{DE9F1A46-90F5-436A-AC73-706E21F1F7C7}" srcOrd="0" destOrd="0" presId="urn:microsoft.com/office/officeart/2005/8/layout/cycle4"/>
    <dgm:cxn modelId="{13599E4F-FDB4-419A-BE8D-9AED2C691C82}" type="presOf" srcId="{53360B98-344C-449E-9F32-2978997FDDF3}" destId="{473104A2-56E2-4286-894B-3A6DF0397CAD}" srcOrd="0" destOrd="1" presId="urn:microsoft.com/office/officeart/2005/8/layout/cycle4"/>
    <dgm:cxn modelId="{5F5FDF6F-CA4C-4709-A310-CC3F11FD8815}" type="presOf" srcId="{D77BC1D2-D35C-4DFC-9378-B3F108149DC5}" destId="{96760E33-4D56-43CB-B9A2-C88D1BD13EB2}" srcOrd="1" destOrd="0" presId="urn:microsoft.com/office/officeart/2005/8/layout/cycle4"/>
    <dgm:cxn modelId="{D29BD873-7ABD-45C5-ADC7-7AB55C617735}" type="presOf" srcId="{56AF97D8-57FE-4435-B099-2575E7532CBC}" destId="{1B39BB7E-34D3-4887-94FC-9DCF43056F0D}" srcOrd="0" destOrd="2" presId="urn:microsoft.com/office/officeart/2005/8/layout/cycle4"/>
    <dgm:cxn modelId="{B1FE2776-F6AF-4AE9-B879-4EBBF043887A}" type="presOf" srcId="{1A553B4C-9B29-4B51-9739-49FF942B66E7}" destId="{E5BBFBCE-9C90-4CC0-8C19-A27C279CE0E3}" srcOrd="0" destOrd="2" presId="urn:microsoft.com/office/officeart/2005/8/layout/cycle4"/>
    <dgm:cxn modelId="{BA042C57-81EE-48F8-A737-F184F745A8F8}" type="presOf" srcId="{A6CE1776-FA96-493E-8451-43FD0075DE8D}" destId="{E5BBFBCE-9C90-4CC0-8C19-A27C279CE0E3}" srcOrd="0" destOrd="1" presId="urn:microsoft.com/office/officeart/2005/8/layout/cycle4"/>
    <dgm:cxn modelId="{3E8ECF59-B1E8-4A56-8DAE-EC0C79784E6C}" type="presOf" srcId="{7B376B4F-571A-4DF3-A8C3-E2D2D7144AFD}" destId="{E5BBFBCE-9C90-4CC0-8C19-A27C279CE0E3}" srcOrd="0" destOrd="0" presId="urn:microsoft.com/office/officeart/2005/8/layout/cycle4"/>
    <dgm:cxn modelId="{4E5BB27C-10CA-4EF7-B70B-5BB41CBF801A}" srcId="{558B3BA8-9E23-4477-8033-4181195E71C0}" destId="{56AF97D8-57FE-4435-B099-2575E7532CBC}" srcOrd="2" destOrd="0" parTransId="{1FB586F4-EE32-4A52-9940-71438EA83556}" sibTransId="{4756BA42-0537-4953-A7C3-04636AB32484}"/>
    <dgm:cxn modelId="{44047D80-80FF-4387-B466-F76BDBDC069B}" type="presOf" srcId="{A6CE1776-FA96-493E-8451-43FD0075DE8D}" destId="{9D99708C-5696-4E0E-BA9C-CDAB7E4D7DA7}" srcOrd="1" destOrd="1" presId="urn:microsoft.com/office/officeart/2005/8/layout/cycle4"/>
    <dgm:cxn modelId="{F48E9686-D3DC-4F24-89E4-F250E7917D43}" type="presOf" srcId="{558B3BA8-9E23-4477-8033-4181195E71C0}" destId="{C8B61D29-4431-48D5-A1A7-23BD7F6AD3A8}" srcOrd="0" destOrd="0" presId="urn:microsoft.com/office/officeart/2005/8/layout/cycle4"/>
    <dgm:cxn modelId="{1392AA86-EB14-4777-B240-E299F516FCFB}" type="presOf" srcId="{81454D9B-5D35-4260-B57C-E6BEC0082341}" destId="{FC397B71-97DF-4957-B669-BAA2DE986C39}" srcOrd="1" destOrd="2" presId="urn:microsoft.com/office/officeart/2005/8/layout/cycle4"/>
    <dgm:cxn modelId="{FD9A7C8A-974D-4020-8B09-5242B53C6FA7}" type="presOf" srcId="{2017A720-8CE6-467E-A523-69FB498A61A1}" destId="{473104A2-56E2-4286-894B-3A6DF0397CAD}" srcOrd="0" destOrd="2" presId="urn:microsoft.com/office/officeart/2005/8/layout/cycle4"/>
    <dgm:cxn modelId="{CCF46C8F-BC4E-43C0-B29C-C737E3812C45}" type="presOf" srcId="{DA46E4DC-DAA9-4C61-B0F7-FF272A0EA690}" destId="{B0E4786B-F573-467E-AC68-C9C6912EDD0B}" srcOrd="0" destOrd="0" presId="urn:microsoft.com/office/officeart/2005/8/layout/cycle4"/>
    <dgm:cxn modelId="{81835990-9496-4EAB-A417-C011EB9F3A0C}" type="presOf" srcId="{02680566-1BCF-4C78-BD16-64166173EE86}" destId="{C8A1954B-FCD0-40F7-8064-64A0EB0F12E9}" srcOrd="0" destOrd="0" presId="urn:microsoft.com/office/officeart/2005/8/layout/cycle4"/>
    <dgm:cxn modelId="{5DAEBE98-F011-447A-BC00-62C6CC21C39A}" srcId="{02680566-1BCF-4C78-BD16-64166173EE86}" destId="{53360B98-344C-449E-9F32-2978997FDDF3}" srcOrd="1" destOrd="0" parTransId="{465728F7-BC7E-4739-AEEF-6C8EC497BD2E}" sibTransId="{086026D4-4A08-47F4-A2FF-B0BADAFAFC82}"/>
    <dgm:cxn modelId="{2417879A-6D22-4D08-8B35-58EAC1FCF004}" type="presOf" srcId="{56AF97D8-57FE-4435-B099-2575E7532CBC}" destId="{5222DC8B-5E92-4538-9079-F90B61B1FD21}" srcOrd="1" destOrd="2" presId="urn:microsoft.com/office/officeart/2005/8/layout/cycle4"/>
    <dgm:cxn modelId="{01A7D5A2-233A-4C1F-AC3F-1DCD50A24A60}" srcId="{02680566-1BCF-4C78-BD16-64166173EE86}" destId="{2017A720-8CE6-467E-A523-69FB498A61A1}" srcOrd="2" destOrd="0" parTransId="{9BF9F8A6-D2B8-4BD9-A155-9F52A63642A0}" sibTransId="{3CD379D9-4910-44C9-984E-EDE9C5BDC38F}"/>
    <dgm:cxn modelId="{D476D3A6-D1E0-49D1-9111-B316A71FA3C5}" srcId="{558B3BA8-9E23-4477-8033-4181195E71C0}" destId="{119DA889-030B-4FF5-9123-5AAB09F61095}" srcOrd="0" destOrd="0" parTransId="{82C635CF-85DE-4902-B197-81C52FA73C3F}" sibTransId="{58FF83E1-D30A-46A3-B7F8-CA3314465D27}"/>
    <dgm:cxn modelId="{85BB03B4-159D-41D7-BE0D-A72ABE346210}" type="presOf" srcId="{81454D9B-5D35-4260-B57C-E6BEC0082341}" destId="{B75AB3E0-8189-41D9-AD42-C4F54CF4B417}" srcOrd="0" destOrd="2" presId="urn:microsoft.com/office/officeart/2005/8/layout/cycle4"/>
    <dgm:cxn modelId="{C0B32BB7-EE10-4E59-B132-26DAC0974173}" type="presOf" srcId="{7B376B4F-571A-4DF3-A8C3-E2D2D7144AFD}" destId="{9D99708C-5696-4E0E-BA9C-CDAB7E4D7DA7}" srcOrd="1" destOrd="0" presId="urn:microsoft.com/office/officeart/2005/8/layout/cycle4"/>
    <dgm:cxn modelId="{8407F0B7-0A5F-42C5-9DAA-527F87F6A436}" type="presOf" srcId="{D77BC1D2-D35C-4DFC-9378-B3F108149DC5}" destId="{473104A2-56E2-4286-894B-3A6DF0397CAD}" srcOrd="0" destOrd="0" presId="urn:microsoft.com/office/officeart/2005/8/layout/cycle4"/>
    <dgm:cxn modelId="{14E391B8-62CB-4DB3-A2F1-875096DA76DE}" type="presOf" srcId="{2017A720-8CE6-467E-A523-69FB498A61A1}" destId="{96760E33-4D56-43CB-B9A2-C88D1BD13EB2}" srcOrd="1" destOrd="2" presId="urn:microsoft.com/office/officeart/2005/8/layout/cycle4"/>
    <dgm:cxn modelId="{BA8FB4BC-8434-437B-A751-B7E0E3F24AD0}" type="presOf" srcId="{119DA889-030B-4FF5-9123-5AAB09F61095}" destId="{5222DC8B-5E92-4538-9079-F90B61B1FD21}" srcOrd="1" destOrd="0" presId="urn:microsoft.com/office/officeart/2005/8/layout/cycle4"/>
    <dgm:cxn modelId="{6A9F74C0-8806-4931-93DB-99ECBE29DC61}" type="presOf" srcId="{18188501-3502-44B0-8666-033276B55EEF}" destId="{B75AB3E0-8189-41D9-AD42-C4F54CF4B417}" srcOrd="0" destOrd="0" presId="urn:microsoft.com/office/officeart/2005/8/layout/cycle4"/>
    <dgm:cxn modelId="{F63404C3-3EFE-4A2C-86BA-66FA674E3467}" srcId="{CD458E7D-BC88-4964-869B-560D9F0EC4D1}" destId="{558B3BA8-9E23-4477-8033-4181195E71C0}" srcOrd="3" destOrd="0" parTransId="{49ABDCC8-161F-4BDD-BFEE-8022A30D22B5}" sibTransId="{20B6566A-ACA0-4AD0-8CE7-D6ACDDB525F8}"/>
    <dgm:cxn modelId="{C186F8D0-2977-4861-AD7E-312C6CDC3A69}" srcId="{CD458E7D-BC88-4964-869B-560D9F0EC4D1}" destId="{DA46E4DC-DAA9-4C61-B0F7-FF272A0EA690}" srcOrd="0" destOrd="0" parTransId="{75721FDD-B4DA-417F-B3C9-0A73BAC41AE3}" sibTransId="{3ACB8461-8753-4D24-A22F-80232D252598}"/>
    <dgm:cxn modelId="{782D9AD1-ACDD-4B98-9C29-F396780AB1D8}" type="presOf" srcId="{C2456CD4-4F54-4BC7-84CF-8237873D5D50}" destId="{FC397B71-97DF-4957-B669-BAA2DE986C39}" srcOrd="1" destOrd="1" presId="urn:microsoft.com/office/officeart/2005/8/layout/cycle4"/>
    <dgm:cxn modelId="{BB2A03D9-F107-4525-8E29-40D822AE6FFE}" type="presOf" srcId="{CD458E7D-BC88-4964-869B-560D9F0EC4D1}" destId="{D38D522A-92AF-46FA-A29A-9C05C10ECC3F}" srcOrd="0" destOrd="0" presId="urn:microsoft.com/office/officeart/2005/8/layout/cycle4"/>
    <dgm:cxn modelId="{F1DB21F1-B104-4F57-BEFF-1FD81204D27A}" type="presOf" srcId="{3EE70C31-DC2B-4521-AD46-D9355509D912}" destId="{1B39BB7E-34D3-4887-94FC-9DCF43056F0D}" srcOrd="0" destOrd="1" presId="urn:microsoft.com/office/officeart/2005/8/layout/cycle4"/>
    <dgm:cxn modelId="{60BE1CF7-3C1E-4A88-8D37-174810B58A87}" srcId="{02680566-1BCF-4C78-BD16-64166173EE86}" destId="{D77BC1D2-D35C-4DFC-9378-B3F108149DC5}" srcOrd="0" destOrd="0" parTransId="{58A396C0-8F68-4762-9093-6BD53BDA3E4E}" sibTransId="{59C368E7-917E-4C8C-88F4-7AE00F398E42}"/>
    <dgm:cxn modelId="{A620B9F9-7EAB-464A-AC97-26EFAB26116E}" srcId="{DA46E4DC-DAA9-4C61-B0F7-FF272A0EA690}" destId="{81454D9B-5D35-4260-B57C-E6BEC0082341}" srcOrd="2" destOrd="0" parTransId="{9CE782ED-5024-4327-A429-DB6D5CB2FCBC}" sibTransId="{20C4318A-CDB2-4CDE-B4F4-E3CD074107A0}"/>
    <dgm:cxn modelId="{8F584C20-B7D3-426A-BEFD-1A3E89A02516}" type="presParOf" srcId="{D38D522A-92AF-46FA-A29A-9C05C10ECC3F}" destId="{4137E93E-A185-4FAF-96D1-E9D2F7CC3CBF}" srcOrd="0" destOrd="0" presId="urn:microsoft.com/office/officeart/2005/8/layout/cycle4"/>
    <dgm:cxn modelId="{B0E277C0-DB5D-4202-838D-FB3846FEEF82}" type="presParOf" srcId="{4137E93E-A185-4FAF-96D1-E9D2F7CC3CBF}" destId="{A0206572-2CA3-47B1-BA14-239ACA90840A}" srcOrd="0" destOrd="0" presId="urn:microsoft.com/office/officeart/2005/8/layout/cycle4"/>
    <dgm:cxn modelId="{97216450-BB6F-478A-BF5C-660995CCCB1A}" type="presParOf" srcId="{A0206572-2CA3-47B1-BA14-239ACA90840A}" destId="{B75AB3E0-8189-41D9-AD42-C4F54CF4B417}" srcOrd="0" destOrd="0" presId="urn:microsoft.com/office/officeart/2005/8/layout/cycle4"/>
    <dgm:cxn modelId="{93BB9CEE-A5E9-40B3-B6F8-4FA11B7FF66A}" type="presParOf" srcId="{A0206572-2CA3-47B1-BA14-239ACA90840A}" destId="{FC397B71-97DF-4957-B669-BAA2DE986C39}" srcOrd="1" destOrd="0" presId="urn:microsoft.com/office/officeart/2005/8/layout/cycle4"/>
    <dgm:cxn modelId="{0FECC0B5-B3CB-44DA-9DC3-6B65B4C04AB2}" type="presParOf" srcId="{4137E93E-A185-4FAF-96D1-E9D2F7CC3CBF}" destId="{E08CF1E5-50DF-4079-9B11-B97E439E57A6}" srcOrd="1" destOrd="0" presId="urn:microsoft.com/office/officeart/2005/8/layout/cycle4"/>
    <dgm:cxn modelId="{2605D79B-C159-4543-B007-AEB7F2483F66}" type="presParOf" srcId="{E08CF1E5-50DF-4079-9B11-B97E439E57A6}" destId="{E5BBFBCE-9C90-4CC0-8C19-A27C279CE0E3}" srcOrd="0" destOrd="0" presId="urn:microsoft.com/office/officeart/2005/8/layout/cycle4"/>
    <dgm:cxn modelId="{1C527D6F-11FD-4781-A58B-219936173F32}" type="presParOf" srcId="{E08CF1E5-50DF-4079-9B11-B97E439E57A6}" destId="{9D99708C-5696-4E0E-BA9C-CDAB7E4D7DA7}" srcOrd="1" destOrd="0" presId="urn:microsoft.com/office/officeart/2005/8/layout/cycle4"/>
    <dgm:cxn modelId="{104ABCEA-C81A-4275-908C-0514571BFA9F}" type="presParOf" srcId="{4137E93E-A185-4FAF-96D1-E9D2F7CC3CBF}" destId="{49A63866-63AC-4FBD-A3C8-99214C784CD0}" srcOrd="2" destOrd="0" presId="urn:microsoft.com/office/officeart/2005/8/layout/cycle4"/>
    <dgm:cxn modelId="{1FFAA837-A3A4-4957-8E73-EB1E619CAA61}" type="presParOf" srcId="{49A63866-63AC-4FBD-A3C8-99214C784CD0}" destId="{473104A2-56E2-4286-894B-3A6DF0397CAD}" srcOrd="0" destOrd="0" presId="urn:microsoft.com/office/officeart/2005/8/layout/cycle4"/>
    <dgm:cxn modelId="{AD8EFBBA-AF68-4F4F-A3D4-DE504684D501}" type="presParOf" srcId="{49A63866-63AC-4FBD-A3C8-99214C784CD0}" destId="{96760E33-4D56-43CB-B9A2-C88D1BD13EB2}" srcOrd="1" destOrd="0" presId="urn:microsoft.com/office/officeart/2005/8/layout/cycle4"/>
    <dgm:cxn modelId="{A25216F8-5420-4E4B-BF6B-8C8AF4467A25}" type="presParOf" srcId="{4137E93E-A185-4FAF-96D1-E9D2F7CC3CBF}" destId="{DF8E3C7D-48EA-466A-8522-725EAB898DD9}" srcOrd="3" destOrd="0" presId="urn:microsoft.com/office/officeart/2005/8/layout/cycle4"/>
    <dgm:cxn modelId="{600B0C9B-687D-437B-BD18-1B24547AB66E}" type="presParOf" srcId="{DF8E3C7D-48EA-466A-8522-725EAB898DD9}" destId="{1B39BB7E-34D3-4887-94FC-9DCF43056F0D}" srcOrd="0" destOrd="0" presId="urn:microsoft.com/office/officeart/2005/8/layout/cycle4"/>
    <dgm:cxn modelId="{65357E14-2243-4103-8AB6-FE6CB1E30AE4}" type="presParOf" srcId="{DF8E3C7D-48EA-466A-8522-725EAB898DD9}" destId="{5222DC8B-5E92-4538-9079-F90B61B1FD21}" srcOrd="1" destOrd="0" presId="urn:microsoft.com/office/officeart/2005/8/layout/cycle4"/>
    <dgm:cxn modelId="{D6B53A5E-4EB1-4821-9B94-636817AEE0DD}" type="presParOf" srcId="{4137E93E-A185-4FAF-96D1-E9D2F7CC3CBF}" destId="{131C0464-104E-4B0F-9A26-E307DD4390A1}" srcOrd="4" destOrd="0" presId="urn:microsoft.com/office/officeart/2005/8/layout/cycle4"/>
    <dgm:cxn modelId="{F36A946B-5C8A-4102-867C-0791B0CCA684}" type="presParOf" srcId="{D38D522A-92AF-46FA-A29A-9C05C10ECC3F}" destId="{15942E4B-B28B-4C72-BE68-6B50565924C0}" srcOrd="1" destOrd="0" presId="urn:microsoft.com/office/officeart/2005/8/layout/cycle4"/>
    <dgm:cxn modelId="{D4310550-7CF8-4CC8-8CDB-6103833312A3}" type="presParOf" srcId="{15942E4B-B28B-4C72-BE68-6B50565924C0}" destId="{B0E4786B-F573-467E-AC68-C9C6912EDD0B}" srcOrd="0" destOrd="0" presId="urn:microsoft.com/office/officeart/2005/8/layout/cycle4"/>
    <dgm:cxn modelId="{9D88D53B-CFBA-4316-9D99-45553BC4BA50}" type="presParOf" srcId="{15942E4B-B28B-4C72-BE68-6B50565924C0}" destId="{DE9F1A46-90F5-436A-AC73-706E21F1F7C7}" srcOrd="1" destOrd="0" presId="urn:microsoft.com/office/officeart/2005/8/layout/cycle4"/>
    <dgm:cxn modelId="{37736AA3-0FFC-4ECB-AAA1-22401B031491}" type="presParOf" srcId="{15942E4B-B28B-4C72-BE68-6B50565924C0}" destId="{C8A1954B-FCD0-40F7-8064-64A0EB0F12E9}" srcOrd="2" destOrd="0" presId="urn:microsoft.com/office/officeart/2005/8/layout/cycle4"/>
    <dgm:cxn modelId="{985D9508-639B-4923-99E1-D81EADB8DF0E}" type="presParOf" srcId="{15942E4B-B28B-4C72-BE68-6B50565924C0}" destId="{C8B61D29-4431-48D5-A1A7-23BD7F6AD3A8}" srcOrd="3" destOrd="0" presId="urn:microsoft.com/office/officeart/2005/8/layout/cycle4"/>
    <dgm:cxn modelId="{5F85B577-47A2-469E-BB32-359AF3706041}" type="presParOf" srcId="{15942E4B-B28B-4C72-BE68-6B50565924C0}" destId="{A68C43F6-C165-4110-8572-9D547F11EED4}" srcOrd="4" destOrd="0" presId="urn:microsoft.com/office/officeart/2005/8/layout/cycle4"/>
    <dgm:cxn modelId="{2E0394E4-E374-434F-BD42-88304FC633DE}" type="presParOf" srcId="{D38D522A-92AF-46FA-A29A-9C05C10ECC3F}" destId="{0A9E1B77-4FD8-46C3-BFAA-C969C5204221}" srcOrd="2" destOrd="0" presId="urn:microsoft.com/office/officeart/2005/8/layout/cycle4"/>
    <dgm:cxn modelId="{5B3E1D13-D807-4133-BC09-78D30FB391CA}" type="presParOf" srcId="{D38D522A-92AF-46FA-A29A-9C05C10ECC3F}" destId="{AF03B0BE-3142-4E74-AEBC-433A9179793E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0D1173-8941-478B-995E-007E0804689A}">
      <dsp:nvSpPr>
        <dsp:cNvPr id="0" name=""/>
        <dsp:cNvSpPr/>
      </dsp:nvSpPr>
      <dsp:spPr>
        <a:xfrm>
          <a:off x="-4188764" y="-642750"/>
          <a:ext cx="4991026" cy="4991026"/>
        </a:xfrm>
        <a:prstGeom prst="blockArc">
          <a:avLst>
            <a:gd name="adj1" fmla="val 18900000"/>
            <a:gd name="adj2" fmla="val 2700000"/>
            <a:gd name="adj3" fmla="val 433"/>
          </a:avLst>
        </a:pr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02C332-A98F-4CFE-9FE5-DDFEBBF3BFC7}">
      <dsp:nvSpPr>
        <dsp:cNvPr id="0" name=""/>
        <dsp:cNvSpPr/>
      </dsp:nvSpPr>
      <dsp:spPr>
        <a:xfrm>
          <a:off x="515938" y="370552"/>
          <a:ext cx="10706915" cy="74110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8252" tIns="63500" rIns="63500" bIns="635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0" kern="1200" dirty="0"/>
            <a:t>Explain the evolution of peer support within recovery-oriented systems</a:t>
          </a:r>
        </a:p>
      </dsp:txBody>
      <dsp:txXfrm>
        <a:off x="515938" y="370552"/>
        <a:ext cx="10706915" cy="741105"/>
      </dsp:txXfrm>
    </dsp:sp>
    <dsp:sp modelId="{712829F8-E932-4CC2-8FCC-45BD5CAB5DBC}">
      <dsp:nvSpPr>
        <dsp:cNvPr id="0" name=""/>
        <dsp:cNvSpPr/>
      </dsp:nvSpPr>
      <dsp:spPr>
        <a:xfrm>
          <a:off x="52747" y="277914"/>
          <a:ext cx="926381" cy="92638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372F97-C839-4001-8B6D-32D4F30CF04D}">
      <dsp:nvSpPr>
        <dsp:cNvPr id="0" name=""/>
        <dsp:cNvSpPr/>
      </dsp:nvSpPr>
      <dsp:spPr>
        <a:xfrm>
          <a:off x="785330" y="1482210"/>
          <a:ext cx="10437523" cy="741105"/>
        </a:xfrm>
        <a:prstGeom prst="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8252" tIns="63500" rIns="63500" bIns="635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0" kern="1200" dirty="0"/>
            <a:t>Define the role of a Peer Support Worker and the value of lived experience</a:t>
          </a:r>
        </a:p>
      </dsp:txBody>
      <dsp:txXfrm>
        <a:off x="785330" y="1482210"/>
        <a:ext cx="10437523" cy="741105"/>
      </dsp:txXfrm>
    </dsp:sp>
    <dsp:sp modelId="{8A9E31BD-4617-4300-95CD-AA677B3596E8}">
      <dsp:nvSpPr>
        <dsp:cNvPr id="0" name=""/>
        <dsp:cNvSpPr/>
      </dsp:nvSpPr>
      <dsp:spPr>
        <a:xfrm>
          <a:off x="322139" y="1389572"/>
          <a:ext cx="926381" cy="92638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CB1316-F5F6-4A05-8A4D-5FA13DAC9662}">
      <dsp:nvSpPr>
        <dsp:cNvPr id="0" name=""/>
        <dsp:cNvSpPr/>
      </dsp:nvSpPr>
      <dsp:spPr>
        <a:xfrm>
          <a:off x="515938" y="2593868"/>
          <a:ext cx="10706915" cy="741105"/>
        </a:xfrm>
        <a:prstGeom prst="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8252" tIns="63500" rIns="63500" bIns="635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0" kern="1200"/>
            <a:t>Identify core competencies and how peer support is structured today</a:t>
          </a:r>
          <a:endParaRPr lang="en-US" sz="2500" b="0" kern="1200" dirty="0"/>
        </a:p>
      </dsp:txBody>
      <dsp:txXfrm>
        <a:off x="515938" y="2593868"/>
        <a:ext cx="10706915" cy="741105"/>
      </dsp:txXfrm>
    </dsp:sp>
    <dsp:sp modelId="{4FC3B6A0-EC53-429E-96FA-14720799ADCF}">
      <dsp:nvSpPr>
        <dsp:cNvPr id="0" name=""/>
        <dsp:cNvSpPr/>
      </dsp:nvSpPr>
      <dsp:spPr>
        <a:xfrm>
          <a:off x="52747" y="2501230"/>
          <a:ext cx="926381" cy="92638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5CF1F6-F32D-4787-BBE0-B813008B5000}">
      <dsp:nvSpPr>
        <dsp:cNvPr id="0" name=""/>
        <dsp:cNvSpPr/>
      </dsp:nvSpPr>
      <dsp:spPr>
        <a:xfrm>
          <a:off x="0" y="677102"/>
          <a:ext cx="11337305" cy="2425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9901" tIns="229108" rIns="879901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Peer Recovery Specialist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Peer Recovery Support Specialist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Peer Mentor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Peer Recovery Coach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Peer Support Worker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Peer Advocate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Peer Navigator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Peer Supporter</a:t>
          </a:r>
        </a:p>
      </dsp:txBody>
      <dsp:txXfrm>
        <a:off x="0" y="677102"/>
        <a:ext cx="11337305" cy="2425500"/>
      </dsp:txXfrm>
    </dsp:sp>
    <dsp:sp modelId="{2FD75CDE-60C6-4CC0-BF9F-FF1D69CB5947}">
      <dsp:nvSpPr>
        <dsp:cNvPr id="0" name=""/>
        <dsp:cNvSpPr/>
      </dsp:nvSpPr>
      <dsp:spPr>
        <a:xfrm>
          <a:off x="209305" y="19606"/>
          <a:ext cx="10805029" cy="808747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9966" tIns="0" rIns="299966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Peer Support Worker (PSW) is an all-inclusive term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To have a formal certification, individuals delivering peer services needed to have one title for consistency</a:t>
          </a:r>
        </a:p>
      </dsp:txBody>
      <dsp:txXfrm>
        <a:off x="248785" y="59086"/>
        <a:ext cx="10726069" cy="729787"/>
      </dsp:txXfrm>
    </dsp:sp>
    <dsp:sp modelId="{91430DAD-6ADC-46FA-B7FB-1738EFD9AA06}">
      <dsp:nvSpPr>
        <dsp:cNvPr id="0" name=""/>
        <dsp:cNvSpPr/>
      </dsp:nvSpPr>
      <dsp:spPr>
        <a:xfrm>
          <a:off x="0" y="3554384"/>
          <a:ext cx="11337305" cy="10568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9901" tIns="229108" rIns="879901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0" i="0" u="none" strike="noStrike" kern="1200" baseline="0" dirty="0">
              <a:latin typeface="+mn-lt"/>
            </a:rPr>
            <a:t>Th focus of the core competencies varies according to role and in different contexts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Regardless of the setting, function or role of peer specialists, it is critical to maintain the inherent “</a:t>
          </a:r>
          <a:r>
            <a:rPr lang="en-US" sz="1600" kern="1200" dirty="0" err="1"/>
            <a:t>peerness</a:t>
          </a:r>
          <a:r>
            <a:rPr lang="en-US" sz="1600" kern="1200" dirty="0"/>
            <a:t>” of the support they provide.</a:t>
          </a:r>
        </a:p>
      </dsp:txBody>
      <dsp:txXfrm>
        <a:off x="0" y="3554384"/>
        <a:ext cx="11337305" cy="1056825"/>
      </dsp:txXfrm>
    </dsp:sp>
    <dsp:sp modelId="{1DC3EAEF-121E-4B5E-AF74-8DEAF25C9EFA}">
      <dsp:nvSpPr>
        <dsp:cNvPr id="0" name=""/>
        <dsp:cNvSpPr/>
      </dsp:nvSpPr>
      <dsp:spPr>
        <a:xfrm>
          <a:off x="287474" y="3169743"/>
          <a:ext cx="10769776" cy="554741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9966" tIns="0" rIns="299966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u="none" strike="noStrike" kern="1200" baseline="0" dirty="0">
              <a:latin typeface="+mn-lt"/>
            </a:rPr>
            <a:t>The core body of knowledge is the same across the roles</a:t>
          </a:r>
          <a:endParaRPr lang="en-US" sz="2000" kern="1200" dirty="0"/>
        </a:p>
      </dsp:txBody>
      <dsp:txXfrm>
        <a:off x="314554" y="3196823"/>
        <a:ext cx="10715616" cy="500581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F80EB2-BAD2-4F3D-8737-59E88A5EE59D}">
      <dsp:nvSpPr>
        <dsp:cNvPr id="0" name=""/>
        <dsp:cNvSpPr/>
      </dsp:nvSpPr>
      <dsp:spPr>
        <a:xfrm>
          <a:off x="4262" y="871360"/>
          <a:ext cx="2563072" cy="86865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Healthcare Settings</a:t>
          </a:r>
        </a:p>
      </dsp:txBody>
      <dsp:txXfrm>
        <a:off x="4262" y="871360"/>
        <a:ext cx="2563072" cy="868652"/>
      </dsp:txXfrm>
    </dsp:sp>
    <dsp:sp modelId="{34841D95-4937-4805-9774-2948C9383E58}">
      <dsp:nvSpPr>
        <dsp:cNvPr id="0" name=""/>
        <dsp:cNvSpPr/>
      </dsp:nvSpPr>
      <dsp:spPr>
        <a:xfrm>
          <a:off x="4262" y="1740013"/>
          <a:ext cx="2563072" cy="1449360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2400" kern="1200" dirty="0"/>
            <a:t>Primary Care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2400" kern="1200" dirty="0"/>
            <a:t>Hospitals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2400" kern="1200" dirty="0"/>
            <a:t>Stabilization</a:t>
          </a:r>
        </a:p>
      </dsp:txBody>
      <dsp:txXfrm>
        <a:off x="4262" y="1740013"/>
        <a:ext cx="2563072" cy="1449360"/>
      </dsp:txXfrm>
    </dsp:sp>
    <dsp:sp modelId="{BB08DE9D-CA56-41A5-987E-A8B8124342C9}">
      <dsp:nvSpPr>
        <dsp:cNvPr id="0" name=""/>
        <dsp:cNvSpPr/>
      </dsp:nvSpPr>
      <dsp:spPr>
        <a:xfrm>
          <a:off x="2926164" y="871360"/>
          <a:ext cx="2563072" cy="868652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Community Settings</a:t>
          </a:r>
        </a:p>
      </dsp:txBody>
      <dsp:txXfrm>
        <a:off x="2926164" y="871360"/>
        <a:ext cx="2563072" cy="868652"/>
      </dsp:txXfrm>
    </dsp:sp>
    <dsp:sp modelId="{722261AF-6E03-4308-94A8-493421E28F1A}">
      <dsp:nvSpPr>
        <dsp:cNvPr id="0" name=""/>
        <dsp:cNvSpPr/>
      </dsp:nvSpPr>
      <dsp:spPr>
        <a:xfrm>
          <a:off x="2926164" y="1740013"/>
          <a:ext cx="2563072" cy="1449360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2400" kern="1200" dirty="0"/>
            <a:t>RCC’s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2400" kern="1200" dirty="0"/>
            <a:t>Harm Reduction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2400" kern="1200" dirty="0"/>
            <a:t>Outreach</a:t>
          </a:r>
        </a:p>
      </dsp:txBody>
      <dsp:txXfrm>
        <a:off x="2926164" y="1740013"/>
        <a:ext cx="2563072" cy="1449360"/>
      </dsp:txXfrm>
    </dsp:sp>
    <dsp:sp modelId="{C6FEFE7F-8008-44CF-8994-CB571C618691}">
      <dsp:nvSpPr>
        <dsp:cNvPr id="0" name=""/>
        <dsp:cNvSpPr/>
      </dsp:nvSpPr>
      <dsp:spPr>
        <a:xfrm>
          <a:off x="5848067" y="871360"/>
          <a:ext cx="2563072" cy="868652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 Justice System</a:t>
          </a:r>
        </a:p>
      </dsp:txBody>
      <dsp:txXfrm>
        <a:off x="5848067" y="871360"/>
        <a:ext cx="2563072" cy="868652"/>
      </dsp:txXfrm>
    </dsp:sp>
    <dsp:sp modelId="{E09C3C34-9CD8-4D48-9CE8-A303727A7AFC}">
      <dsp:nvSpPr>
        <dsp:cNvPr id="0" name=""/>
        <dsp:cNvSpPr/>
      </dsp:nvSpPr>
      <dsp:spPr>
        <a:xfrm>
          <a:off x="5848067" y="1740013"/>
          <a:ext cx="2563072" cy="1449360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2400" kern="1200" dirty="0"/>
            <a:t>Courts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2400" kern="1200" dirty="0"/>
            <a:t>Jails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2400" kern="1200" dirty="0"/>
            <a:t>Reentry</a:t>
          </a:r>
        </a:p>
      </dsp:txBody>
      <dsp:txXfrm>
        <a:off x="5848067" y="1740013"/>
        <a:ext cx="2563072" cy="1449360"/>
      </dsp:txXfrm>
    </dsp:sp>
    <dsp:sp modelId="{FC80279A-56DE-4905-AA31-9C8E621F55A2}">
      <dsp:nvSpPr>
        <dsp:cNvPr id="0" name=""/>
        <dsp:cNvSpPr/>
      </dsp:nvSpPr>
      <dsp:spPr>
        <a:xfrm>
          <a:off x="8769969" y="871360"/>
          <a:ext cx="2563072" cy="868652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Social &amp; Specialty Settings</a:t>
          </a:r>
        </a:p>
      </dsp:txBody>
      <dsp:txXfrm>
        <a:off x="8769969" y="871360"/>
        <a:ext cx="2563072" cy="868652"/>
      </dsp:txXfrm>
    </dsp:sp>
    <dsp:sp modelId="{6F9716ED-9F1B-469A-9A81-D10B498F2F83}">
      <dsp:nvSpPr>
        <dsp:cNvPr id="0" name=""/>
        <dsp:cNvSpPr/>
      </dsp:nvSpPr>
      <dsp:spPr>
        <a:xfrm>
          <a:off x="8769969" y="1740013"/>
          <a:ext cx="2563072" cy="1449360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2400" kern="1200" dirty="0"/>
            <a:t>Housing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2400" kern="1200" dirty="0"/>
            <a:t>Faith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2400" kern="1200" dirty="0"/>
            <a:t>Colleges</a:t>
          </a:r>
        </a:p>
      </dsp:txBody>
      <dsp:txXfrm>
        <a:off x="8769969" y="1740013"/>
        <a:ext cx="2563072" cy="1449360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123211-768A-486C-809B-55B69EC80415}">
      <dsp:nvSpPr>
        <dsp:cNvPr id="0" name=""/>
        <dsp:cNvSpPr/>
      </dsp:nvSpPr>
      <dsp:spPr>
        <a:xfrm>
          <a:off x="0" y="3496663"/>
          <a:ext cx="7898605" cy="0"/>
        </a:xfrm>
        <a:prstGeom prst="line">
          <a:avLst/>
        </a:pr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A6D5C6-9D1E-4890-8A84-7A3676E304A1}">
      <dsp:nvSpPr>
        <dsp:cNvPr id="0" name=""/>
        <dsp:cNvSpPr/>
      </dsp:nvSpPr>
      <dsp:spPr>
        <a:xfrm>
          <a:off x="0" y="1994790"/>
          <a:ext cx="7898605" cy="0"/>
        </a:xfrm>
        <a:prstGeom prst="line">
          <a:avLst/>
        </a:pr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DF3797-9E2F-423C-BC5D-A8E484194790}">
      <dsp:nvSpPr>
        <dsp:cNvPr id="0" name=""/>
        <dsp:cNvSpPr/>
      </dsp:nvSpPr>
      <dsp:spPr>
        <a:xfrm>
          <a:off x="0" y="492918"/>
          <a:ext cx="7898605" cy="0"/>
        </a:xfrm>
        <a:prstGeom prst="line">
          <a:avLst/>
        </a:pr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A49083-9B48-4827-9DD3-FB5332A95A60}">
      <dsp:nvSpPr>
        <dsp:cNvPr id="0" name=""/>
        <dsp:cNvSpPr/>
      </dsp:nvSpPr>
      <dsp:spPr>
        <a:xfrm>
          <a:off x="2053637" y="549"/>
          <a:ext cx="5844967" cy="4923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b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Peer Support Workers consistently improved treatment initiation and engagement.</a:t>
          </a:r>
          <a:endParaRPr lang="en-US" sz="1800" kern="1200" dirty="0"/>
        </a:p>
      </dsp:txBody>
      <dsp:txXfrm>
        <a:off x="2053637" y="549"/>
        <a:ext cx="5844967" cy="492368"/>
      </dsp:txXfrm>
    </dsp:sp>
    <dsp:sp modelId="{7F818F56-C2A7-4B63-AAF3-E990B173539E}">
      <dsp:nvSpPr>
        <dsp:cNvPr id="0" name=""/>
        <dsp:cNvSpPr/>
      </dsp:nvSpPr>
      <dsp:spPr>
        <a:xfrm>
          <a:off x="0" y="549"/>
          <a:ext cx="2053637" cy="492368"/>
        </a:xfrm>
        <a:prstGeom prst="round2SameRect">
          <a:avLst>
            <a:gd name="adj1" fmla="val 16670"/>
            <a:gd name="adj2" fmla="val 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Proven to Improve Engagement</a:t>
          </a:r>
        </a:p>
      </dsp:txBody>
      <dsp:txXfrm>
        <a:off x="24040" y="24589"/>
        <a:ext cx="2005557" cy="468328"/>
      </dsp:txXfrm>
    </dsp:sp>
    <dsp:sp modelId="{C45B1BA7-592E-4F2A-976E-82A4461F845F}">
      <dsp:nvSpPr>
        <dsp:cNvPr id="0" name=""/>
        <dsp:cNvSpPr/>
      </dsp:nvSpPr>
      <dsp:spPr>
        <a:xfrm>
          <a:off x="0" y="492918"/>
          <a:ext cx="7898605" cy="9848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400" kern="1200" dirty="0"/>
            <a:t>In settings such as:</a:t>
          </a: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400" kern="1200" dirty="0"/>
            <a:t>Recovery housing</a:t>
          </a: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400" kern="1200" dirty="0"/>
            <a:t>Emergency departments</a:t>
          </a: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400" kern="1200" dirty="0"/>
            <a:t>Community programs</a:t>
          </a:r>
        </a:p>
      </dsp:txBody>
      <dsp:txXfrm>
        <a:off x="0" y="492918"/>
        <a:ext cx="7898605" cy="984885"/>
      </dsp:txXfrm>
    </dsp:sp>
    <dsp:sp modelId="{2174ED82-8E8C-4C9C-9BBF-1311F2AB7C6B}">
      <dsp:nvSpPr>
        <dsp:cNvPr id="0" name=""/>
        <dsp:cNvSpPr/>
      </dsp:nvSpPr>
      <dsp:spPr>
        <a:xfrm>
          <a:off x="2053637" y="1502422"/>
          <a:ext cx="5844967" cy="4923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b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Evidence shows reductions in substance use among those with PSWs.</a:t>
          </a:r>
        </a:p>
      </dsp:txBody>
      <dsp:txXfrm>
        <a:off x="2053637" y="1502422"/>
        <a:ext cx="5844967" cy="492368"/>
      </dsp:txXfrm>
    </dsp:sp>
    <dsp:sp modelId="{2C05D4B6-9898-41B2-BCEB-78973F51A2D9}">
      <dsp:nvSpPr>
        <dsp:cNvPr id="0" name=""/>
        <dsp:cNvSpPr/>
      </dsp:nvSpPr>
      <dsp:spPr>
        <a:xfrm>
          <a:off x="0" y="1502422"/>
          <a:ext cx="2053637" cy="492368"/>
        </a:xfrm>
        <a:prstGeom prst="round2SameRect">
          <a:avLst>
            <a:gd name="adj1" fmla="val 16670"/>
            <a:gd name="adj2" fmla="val 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Promising Outcomes in Reducing Use</a:t>
          </a:r>
        </a:p>
      </dsp:txBody>
      <dsp:txXfrm>
        <a:off x="24040" y="1526462"/>
        <a:ext cx="2005557" cy="468328"/>
      </dsp:txXfrm>
    </dsp:sp>
    <dsp:sp modelId="{3BE47C32-E80C-4D0A-8D7C-32B316AA5C01}">
      <dsp:nvSpPr>
        <dsp:cNvPr id="0" name=""/>
        <dsp:cNvSpPr/>
      </dsp:nvSpPr>
      <dsp:spPr>
        <a:xfrm>
          <a:off x="0" y="1994790"/>
          <a:ext cx="7898605" cy="9848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While outcomes vary by setting, PSWs have been shown to:</a:t>
          </a: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400" kern="1200" dirty="0"/>
            <a:t>Reduce overdose recurrence
Support sustained recovery
Increase treatment retention in MAT programs</a:t>
          </a:r>
        </a:p>
      </dsp:txBody>
      <dsp:txXfrm>
        <a:off x="0" y="1994790"/>
        <a:ext cx="7898605" cy="984885"/>
      </dsp:txXfrm>
    </dsp:sp>
    <dsp:sp modelId="{FF1C4A83-78D4-44DB-8045-6EF2E2C2DB32}">
      <dsp:nvSpPr>
        <dsp:cNvPr id="0" name=""/>
        <dsp:cNvSpPr/>
      </dsp:nvSpPr>
      <dsp:spPr>
        <a:xfrm>
          <a:off x="2053637" y="3004294"/>
          <a:ext cx="5844967" cy="4923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b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The true power of peer support lies in connection.</a:t>
          </a:r>
        </a:p>
      </dsp:txBody>
      <dsp:txXfrm>
        <a:off x="2053637" y="3004294"/>
        <a:ext cx="5844967" cy="492368"/>
      </dsp:txXfrm>
    </dsp:sp>
    <dsp:sp modelId="{2374898A-B1F4-411D-A040-BFE86E35E55B}">
      <dsp:nvSpPr>
        <dsp:cNvPr id="0" name=""/>
        <dsp:cNvSpPr/>
      </dsp:nvSpPr>
      <dsp:spPr>
        <a:xfrm>
          <a:off x="0" y="3004294"/>
          <a:ext cx="2053637" cy="492368"/>
        </a:xfrm>
        <a:prstGeom prst="round2SameRect">
          <a:avLst>
            <a:gd name="adj1" fmla="val 16670"/>
            <a:gd name="adj2" fmla="val 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The Human Factor: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Trust, Connection, Hope</a:t>
          </a:r>
        </a:p>
      </dsp:txBody>
      <dsp:txXfrm>
        <a:off x="24040" y="3028334"/>
        <a:ext cx="2005557" cy="468328"/>
      </dsp:txXfrm>
    </dsp:sp>
    <dsp:sp modelId="{132092F5-2420-4559-AF85-237468F436B1}">
      <dsp:nvSpPr>
        <dsp:cNvPr id="0" name=""/>
        <dsp:cNvSpPr/>
      </dsp:nvSpPr>
      <dsp:spPr>
        <a:xfrm>
          <a:off x="0" y="3496663"/>
          <a:ext cx="7898605" cy="9848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People with lived experience bring unmatched authenticity that:</a:t>
          </a: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Breaks down stigma
Builds trust in marginalized communities
Promotes long-term recovery through mutual understanding</a:t>
          </a:r>
        </a:p>
      </dsp:txBody>
      <dsp:txXfrm>
        <a:off x="0" y="3496663"/>
        <a:ext cx="7898605" cy="984885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C6D69E-9038-4C34-A85C-F1863C63C412}">
      <dsp:nvSpPr>
        <dsp:cNvPr id="0" name=""/>
        <dsp:cNvSpPr/>
      </dsp:nvSpPr>
      <dsp:spPr>
        <a:xfrm>
          <a:off x="6956" y="651295"/>
          <a:ext cx="2466870" cy="1841466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53340" rIns="17780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Offer education on safer drinking practices and abstinence days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Help monitor drinking patterns using apps, journals, or check-ins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Educate on medication-assisted treatment options</a:t>
          </a:r>
        </a:p>
      </dsp:txBody>
      <dsp:txXfrm>
        <a:off x="50104" y="694443"/>
        <a:ext cx="2380574" cy="1798318"/>
      </dsp:txXfrm>
    </dsp:sp>
    <dsp:sp modelId="{4232405F-3D23-4EFA-A2C3-04520215BC42}">
      <dsp:nvSpPr>
        <dsp:cNvPr id="0" name=""/>
        <dsp:cNvSpPr/>
      </dsp:nvSpPr>
      <dsp:spPr>
        <a:xfrm>
          <a:off x="6956" y="2492761"/>
          <a:ext cx="2466870" cy="79183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0" rIns="2286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Support Harm Reduction Strategies</a:t>
          </a:r>
        </a:p>
      </dsp:txBody>
      <dsp:txXfrm>
        <a:off x="6956" y="2492761"/>
        <a:ext cx="1737232" cy="791830"/>
      </dsp:txXfrm>
    </dsp:sp>
    <dsp:sp modelId="{8F1097DD-40F9-4B62-9DA3-6916C9BD4A44}">
      <dsp:nvSpPr>
        <dsp:cNvPr id="0" name=""/>
        <dsp:cNvSpPr/>
      </dsp:nvSpPr>
      <dsp:spPr>
        <a:xfrm>
          <a:off x="1813972" y="2618536"/>
          <a:ext cx="863404" cy="863404"/>
        </a:xfrm>
        <a:prstGeom prst="ellipse">
          <a:avLst/>
        </a:prstGeom>
        <a:blipFill>
          <a:blip xmlns:r="http://schemas.openxmlformats.org/officeDocument/2006/relationships" r:embed="rId1"/>
          <a:srcRect/>
          <a:stretch>
            <a:fillRect l="-9000" r="-9000"/>
          </a:stretch>
        </a:blipFill>
        <a:ln w="63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C973DD-4B01-4C35-A573-3C6BD1D7F015}">
      <dsp:nvSpPr>
        <dsp:cNvPr id="0" name=""/>
        <dsp:cNvSpPr/>
      </dsp:nvSpPr>
      <dsp:spPr>
        <a:xfrm>
          <a:off x="2891280" y="651295"/>
          <a:ext cx="2466870" cy="1841466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60960" rIns="20320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Introduce diverse approaches: 12-Step, SMART Recovery, Recovery Dharma, etc.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Emphasize that recovery is personal and flexible</a:t>
          </a:r>
        </a:p>
      </dsp:txBody>
      <dsp:txXfrm>
        <a:off x="2934428" y="694443"/>
        <a:ext cx="2380574" cy="1798318"/>
      </dsp:txXfrm>
    </dsp:sp>
    <dsp:sp modelId="{C67FD2E9-B6B8-4DFD-8061-F4FA7EB053F4}">
      <dsp:nvSpPr>
        <dsp:cNvPr id="0" name=""/>
        <dsp:cNvSpPr/>
      </dsp:nvSpPr>
      <dsp:spPr>
        <a:xfrm>
          <a:off x="2891280" y="2492761"/>
          <a:ext cx="2466870" cy="79183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0" rIns="2286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Normalize Multiple Recovery Paths</a:t>
          </a:r>
        </a:p>
      </dsp:txBody>
      <dsp:txXfrm>
        <a:off x="2891280" y="2492761"/>
        <a:ext cx="1737232" cy="791830"/>
      </dsp:txXfrm>
    </dsp:sp>
    <dsp:sp modelId="{69317D8A-8539-4776-90AF-C557D44EEDDF}">
      <dsp:nvSpPr>
        <dsp:cNvPr id="0" name=""/>
        <dsp:cNvSpPr/>
      </dsp:nvSpPr>
      <dsp:spPr>
        <a:xfrm>
          <a:off x="4698296" y="2618536"/>
          <a:ext cx="863404" cy="863404"/>
        </a:xfrm>
        <a:prstGeom prst="ellipse">
          <a:avLst/>
        </a:prstGeom>
        <a:blipFill>
          <a:blip xmlns:r="http://schemas.openxmlformats.org/officeDocument/2006/relationships" r:embed="rId2">
            <a:biLevel thresh="75000"/>
          </a:blip>
          <a:srcRect/>
          <a:stretch>
            <a:fillRect/>
          </a:stretch>
        </a:blipFill>
        <a:ln w="635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D5575E-212F-412E-9CA7-A6F8D7CB7974}">
      <dsp:nvSpPr>
        <dsp:cNvPr id="0" name=""/>
        <dsp:cNvSpPr/>
      </dsp:nvSpPr>
      <dsp:spPr>
        <a:xfrm>
          <a:off x="5775604" y="651295"/>
          <a:ext cx="2466870" cy="1841466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60960" rIns="20320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Use lived experience to build trust and reduce stigma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Walk alongside individuals through ambivalence, relapse, and re-engagement</a:t>
          </a:r>
        </a:p>
      </dsp:txBody>
      <dsp:txXfrm>
        <a:off x="5818752" y="694443"/>
        <a:ext cx="2380574" cy="1798318"/>
      </dsp:txXfrm>
    </dsp:sp>
    <dsp:sp modelId="{24992FB9-4905-4F3B-BC22-12990C2C2B02}">
      <dsp:nvSpPr>
        <dsp:cNvPr id="0" name=""/>
        <dsp:cNvSpPr/>
      </dsp:nvSpPr>
      <dsp:spPr>
        <a:xfrm>
          <a:off x="5775604" y="2492761"/>
          <a:ext cx="2466870" cy="791830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0" rIns="2286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Provide Non-Judgmental Support</a:t>
          </a:r>
        </a:p>
      </dsp:txBody>
      <dsp:txXfrm>
        <a:off x="5775604" y="2492761"/>
        <a:ext cx="1737232" cy="791830"/>
      </dsp:txXfrm>
    </dsp:sp>
    <dsp:sp modelId="{C007EA2A-3BAC-4C5A-8C77-643AB345595B}">
      <dsp:nvSpPr>
        <dsp:cNvPr id="0" name=""/>
        <dsp:cNvSpPr/>
      </dsp:nvSpPr>
      <dsp:spPr>
        <a:xfrm>
          <a:off x="7582620" y="2618536"/>
          <a:ext cx="863404" cy="863404"/>
        </a:xfrm>
        <a:prstGeom prst="ellipse">
          <a:avLst/>
        </a:prstGeom>
        <a:blipFill>
          <a:blip xmlns:r="http://schemas.openxmlformats.org/officeDocument/2006/relationships" r:embed="rId3"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 t="-4000" b="-4000"/>
          </a:stretch>
        </a:blipFill>
        <a:ln w="635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CFA622-4025-41D6-AAF0-321044C6845F}">
      <dsp:nvSpPr>
        <dsp:cNvPr id="0" name=""/>
        <dsp:cNvSpPr/>
      </dsp:nvSpPr>
      <dsp:spPr>
        <a:xfrm>
          <a:off x="8659927" y="651295"/>
          <a:ext cx="2466870" cy="1841466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60960" rIns="20320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Assist with transportation, scheduling appointments, and navigating systems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Provide reminders and motivational support to stay connected</a:t>
          </a:r>
        </a:p>
      </dsp:txBody>
      <dsp:txXfrm>
        <a:off x="8703075" y="694443"/>
        <a:ext cx="2380574" cy="1798318"/>
      </dsp:txXfrm>
    </dsp:sp>
    <dsp:sp modelId="{322F099D-6259-4E3F-B4EC-4FBBD082E75A}">
      <dsp:nvSpPr>
        <dsp:cNvPr id="0" name=""/>
        <dsp:cNvSpPr/>
      </dsp:nvSpPr>
      <dsp:spPr>
        <a:xfrm>
          <a:off x="8659927" y="2492761"/>
          <a:ext cx="2466870" cy="791830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0" rIns="2286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Help Navigate Barriers to Care</a:t>
          </a:r>
        </a:p>
      </dsp:txBody>
      <dsp:txXfrm>
        <a:off x="8659927" y="2492761"/>
        <a:ext cx="1737232" cy="791830"/>
      </dsp:txXfrm>
    </dsp:sp>
    <dsp:sp modelId="{503B9C04-70D6-47E6-BA6F-F5B976673AA1}">
      <dsp:nvSpPr>
        <dsp:cNvPr id="0" name=""/>
        <dsp:cNvSpPr/>
      </dsp:nvSpPr>
      <dsp:spPr>
        <a:xfrm>
          <a:off x="10466943" y="2618536"/>
          <a:ext cx="863404" cy="863404"/>
        </a:xfrm>
        <a:prstGeom prst="ellipse">
          <a:avLst/>
        </a:prstGeom>
        <a:blipFill>
          <a:blip xmlns:r="http://schemas.openxmlformats.org/officeDocument/2006/relationships" r:embed="rId5"/>
          <a:srcRect/>
          <a:stretch>
            <a:fillRect/>
          </a:stretch>
        </a:blipFill>
        <a:ln w="635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18B6E1-BA0B-4486-87CE-751A4E364263}">
      <dsp:nvSpPr>
        <dsp:cNvPr id="0" name=""/>
        <dsp:cNvSpPr/>
      </dsp:nvSpPr>
      <dsp:spPr>
        <a:xfrm>
          <a:off x="6956" y="292837"/>
          <a:ext cx="2466869" cy="1841466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60960" rIns="20320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Support in finding stable housing, employment, insurance, or basic needs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Help build routines that foster recovery-ready environments</a:t>
          </a:r>
        </a:p>
      </dsp:txBody>
      <dsp:txXfrm>
        <a:off x="50104" y="335985"/>
        <a:ext cx="2380573" cy="1798318"/>
      </dsp:txXfrm>
    </dsp:sp>
    <dsp:sp modelId="{5F6F6404-C31A-4E53-A4F9-0176847A5567}">
      <dsp:nvSpPr>
        <dsp:cNvPr id="0" name=""/>
        <dsp:cNvSpPr/>
      </dsp:nvSpPr>
      <dsp:spPr>
        <a:xfrm>
          <a:off x="6956" y="2134303"/>
          <a:ext cx="2466869" cy="79183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0" rIns="2286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Address Social Determinants of Health</a:t>
          </a:r>
        </a:p>
      </dsp:txBody>
      <dsp:txXfrm>
        <a:off x="6956" y="2134303"/>
        <a:ext cx="1737232" cy="791830"/>
      </dsp:txXfrm>
    </dsp:sp>
    <dsp:sp modelId="{6387B573-404F-4FAE-B6E2-FAEE113089BA}">
      <dsp:nvSpPr>
        <dsp:cNvPr id="0" name=""/>
        <dsp:cNvSpPr/>
      </dsp:nvSpPr>
      <dsp:spPr>
        <a:xfrm>
          <a:off x="1813972" y="2260078"/>
          <a:ext cx="863404" cy="863404"/>
        </a:xfrm>
        <a:prstGeom prst="ellipse">
          <a:avLst/>
        </a:prstGeom>
        <a:blipFill>
          <a:blip xmlns:r="http://schemas.openxmlformats.org/officeDocument/2006/relationships" r:embed="rId1">
            <a:biLevel thresh="75000"/>
          </a:blip>
          <a:srcRect/>
          <a:stretch>
            <a:fillRect/>
          </a:stretch>
        </a:blipFill>
        <a:ln w="63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C2A931-1559-4B5F-80F0-078D660A4061}">
      <dsp:nvSpPr>
        <dsp:cNvPr id="0" name=""/>
        <dsp:cNvSpPr/>
      </dsp:nvSpPr>
      <dsp:spPr>
        <a:xfrm>
          <a:off x="2891280" y="292837"/>
          <a:ext cx="2466869" cy="1841466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60960" rIns="20320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Link to recovery groups, events, sober activities, and spiritual or cultural supports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Create safe spaces where individuals feel seen and included</a:t>
          </a:r>
        </a:p>
      </dsp:txBody>
      <dsp:txXfrm>
        <a:off x="2934428" y="335985"/>
        <a:ext cx="2380573" cy="1798318"/>
      </dsp:txXfrm>
    </dsp:sp>
    <dsp:sp modelId="{4C56B5AB-F598-4D77-BD57-FC619CA1D4B3}">
      <dsp:nvSpPr>
        <dsp:cNvPr id="0" name=""/>
        <dsp:cNvSpPr/>
      </dsp:nvSpPr>
      <dsp:spPr>
        <a:xfrm>
          <a:off x="2891280" y="2134303"/>
          <a:ext cx="2466869" cy="79183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0" rIns="2286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Foster Connection to Community</a:t>
          </a:r>
        </a:p>
      </dsp:txBody>
      <dsp:txXfrm>
        <a:off x="2891280" y="2134303"/>
        <a:ext cx="1737232" cy="791830"/>
      </dsp:txXfrm>
    </dsp:sp>
    <dsp:sp modelId="{EDA8E7BA-4D20-487C-A1B4-A3C06BF12388}">
      <dsp:nvSpPr>
        <dsp:cNvPr id="0" name=""/>
        <dsp:cNvSpPr/>
      </dsp:nvSpPr>
      <dsp:spPr>
        <a:xfrm>
          <a:off x="4698296" y="2250555"/>
          <a:ext cx="863404" cy="863404"/>
        </a:xfrm>
        <a:prstGeom prst="ellipse">
          <a:avLst/>
        </a:prstGeom>
        <a:blipFill dpi="0" rotWithShape="1">
          <a:blip xmlns:r="http://schemas.openxmlformats.org/officeDocument/2006/relationships" r:embed="rId2">
            <a:biLevel thresh="75000"/>
          </a:blip>
          <a:srcRect/>
          <a:stretch>
            <a:fillRect l="-43310" t="-13799" r="-42026" b="-86363"/>
          </a:stretch>
        </a:blipFill>
        <a:ln w="635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1E3A26-1669-40F4-AE69-3A0EA5F2678B}">
      <dsp:nvSpPr>
        <dsp:cNvPr id="0" name=""/>
        <dsp:cNvSpPr/>
      </dsp:nvSpPr>
      <dsp:spPr>
        <a:xfrm>
          <a:off x="5775603" y="292837"/>
          <a:ext cx="2466869" cy="1841466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60960" rIns="20320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Help individuals rebuild confidence, structure, and coping strategies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Model healthy boundaries, decision-making, and self-advocacy</a:t>
          </a:r>
        </a:p>
      </dsp:txBody>
      <dsp:txXfrm>
        <a:off x="5818751" y="335985"/>
        <a:ext cx="2380573" cy="1798318"/>
      </dsp:txXfrm>
    </dsp:sp>
    <dsp:sp modelId="{91B53E83-2EDD-4072-A465-637A1DB098BA}">
      <dsp:nvSpPr>
        <dsp:cNvPr id="0" name=""/>
        <dsp:cNvSpPr/>
      </dsp:nvSpPr>
      <dsp:spPr>
        <a:xfrm>
          <a:off x="5775603" y="2134303"/>
          <a:ext cx="2466869" cy="791830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0" rIns="2286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Reinforce Life Skills &amp; Resilience</a:t>
          </a:r>
        </a:p>
      </dsp:txBody>
      <dsp:txXfrm>
        <a:off x="5775603" y="2134303"/>
        <a:ext cx="1737232" cy="791830"/>
      </dsp:txXfrm>
    </dsp:sp>
    <dsp:sp modelId="{B4FC2266-A483-4924-886F-49342E732040}">
      <dsp:nvSpPr>
        <dsp:cNvPr id="0" name=""/>
        <dsp:cNvSpPr/>
      </dsp:nvSpPr>
      <dsp:spPr>
        <a:xfrm>
          <a:off x="7582619" y="2260078"/>
          <a:ext cx="863404" cy="863404"/>
        </a:xfrm>
        <a:prstGeom prst="ellipse">
          <a:avLst/>
        </a:prstGeom>
        <a:blipFill>
          <a:blip xmlns:r="http://schemas.openxmlformats.org/officeDocument/2006/relationships" r:embed="rId3"/>
          <a:srcRect/>
          <a:stretch>
            <a:fillRect/>
          </a:stretch>
        </a:blipFill>
        <a:ln w="635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840E31-A11C-4A7E-9095-3109FD774A8A}">
      <dsp:nvSpPr>
        <dsp:cNvPr id="0" name=""/>
        <dsp:cNvSpPr/>
      </dsp:nvSpPr>
      <dsp:spPr>
        <a:xfrm>
          <a:off x="8659927" y="292837"/>
          <a:ext cx="2466869" cy="1841466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60960" rIns="20320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Encourage emotional regulation, self-compassion, and whole-person healing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Support re-engagement with family, culture, and identity in recovery</a:t>
          </a:r>
        </a:p>
      </dsp:txBody>
      <dsp:txXfrm>
        <a:off x="8703075" y="335985"/>
        <a:ext cx="2380573" cy="1798318"/>
      </dsp:txXfrm>
    </dsp:sp>
    <dsp:sp modelId="{5CF0A670-2DF4-40F3-9DF4-5440715036F4}">
      <dsp:nvSpPr>
        <dsp:cNvPr id="0" name=""/>
        <dsp:cNvSpPr/>
      </dsp:nvSpPr>
      <dsp:spPr>
        <a:xfrm>
          <a:off x="8659927" y="2134303"/>
          <a:ext cx="2466869" cy="791830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0" rIns="2286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Promote Holistic Wellness</a:t>
          </a:r>
        </a:p>
      </dsp:txBody>
      <dsp:txXfrm>
        <a:off x="8659927" y="2134303"/>
        <a:ext cx="1737232" cy="791830"/>
      </dsp:txXfrm>
    </dsp:sp>
    <dsp:sp modelId="{65210F7B-A5C3-4533-A4C4-27836F4B9677}">
      <dsp:nvSpPr>
        <dsp:cNvPr id="0" name=""/>
        <dsp:cNvSpPr/>
      </dsp:nvSpPr>
      <dsp:spPr>
        <a:xfrm>
          <a:off x="10466943" y="2260078"/>
          <a:ext cx="863404" cy="863404"/>
        </a:xfrm>
        <a:prstGeom prst="ellipse">
          <a:avLst/>
        </a:prstGeom>
        <a:blipFill>
          <a:blip xmlns:r="http://schemas.openxmlformats.org/officeDocument/2006/relationships" r:embed="rId4">
            <a:grayscl/>
          </a:blip>
          <a:srcRect/>
          <a:stretch>
            <a:fillRect/>
          </a:stretch>
        </a:blipFill>
        <a:ln w="635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1CD58C-5AF7-4FE4-B521-F3F2138D402E}">
      <dsp:nvSpPr>
        <dsp:cNvPr id="0" name=""/>
        <dsp:cNvSpPr/>
      </dsp:nvSpPr>
      <dsp:spPr>
        <a:xfrm rot="5400000">
          <a:off x="7441312" y="-3291717"/>
          <a:ext cx="536109" cy="7255875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500" kern="1200"/>
            <a:t>Peer-led national coalition supporting professional development and mentorship</a:t>
          </a:r>
        </a:p>
      </dsp:txBody>
      <dsp:txXfrm rot="-5400000">
        <a:off x="4081430" y="94336"/>
        <a:ext cx="7229704" cy="483767"/>
      </dsp:txXfrm>
    </dsp:sp>
    <dsp:sp modelId="{0C0FD202-1F1C-44F6-815E-19E20C48073C}">
      <dsp:nvSpPr>
        <dsp:cNvPr id="0" name=""/>
        <dsp:cNvSpPr/>
      </dsp:nvSpPr>
      <dsp:spPr>
        <a:xfrm>
          <a:off x="0" y="1150"/>
          <a:ext cx="4081429" cy="670137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>
              <a:solidFill>
                <a:schemeClr val="bg1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National Peer Recovery Alliance (NPRA)</a:t>
          </a:r>
          <a:endParaRPr lang="en-US" sz="1900" kern="1200" dirty="0">
            <a:solidFill>
              <a:schemeClr val="bg1"/>
            </a:solidFill>
          </a:endParaRPr>
        </a:p>
      </dsp:txBody>
      <dsp:txXfrm>
        <a:off x="32713" y="33863"/>
        <a:ext cx="4016003" cy="604711"/>
      </dsp:txXfrm>
    </dsp:sp>
    <dsp:sp modelId="{D80D0DB0-25F8-4F2F-8E39-B069484FF29F}">
      <dsp:nvSpPr>
        <dsp:cNvPr id="0" name=""/>
        <dsp:cNvSpPr/>
      </dsp:nvSpPr>
      <dsp:spPr>
        <a:xfrm rot="5400000">
          <a:off x="7441312" y="-2588073"/>
          <a:ext cx="536109" cy="7255875"/>
        </a:xfrm>
        <a:prstGeom prst="round2SameRect">
          <a:avLst/>
        </a:prstGeom>
        <a:solidFill>
          <a:schemeClr val="accent5">
            <a:tint val="40000"/>
            <a:alpha val="90000"/>
            <a:hueOff val="-1347952"/>
            <a:satOff val="-4566"/>
            <a:lumOff val="-586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-1347952"/>
              <a:satOff val="-4566"/>
              <a:lumOff val="-586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500" kern="1200" dirty="0"/>
            <a:t>Extensive toolkits and data platforms to support recovery organizations and peer integration</a:t>
          </a:r>
        </a:p>
      </dsp:txBody>
      <dsp:txXfrm rot="-5400000">
        <a:off x="4081430" y="797980"/>
        <a:ext cx="7229704" cy="483767"/>
      </dsp:txXfrm>
    </dsp:sp>
    <dsp:sp modelId="{28C3773E-A842-464E-8089-5F0ADBD6CF87}">
      <dsp:nvSpPr>
        <dsp:cNvPr id="0" name=""/>
        <dsp:cNvSpPr/>
      </dsp:nvSpPr>
      <dsp:spPr>
        <a:xfrm>
          <a:off x="0" y="704795"/>
          <a:ext cx="4081429" cy="670137"/>
        </a:xfrm>
        <a:prstGeom prst="roundRect">
          <a:avLst/>
        </a:prstGeom>
        <a:gradFill rotWithShape="0">
          <a:gsLst>
            <a:gs pos="0">
              <a:schemeClr val="accent5">
                <a:hueOff val="-1351709"/>
                <a:satOff val="-3484"/>
                <a:lumOff val="-235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351709"/>
                <a:satOff val="-3484"/>
                <a:lumOff val="-235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351709"/>
                <a:satOff val="-3484"/>
                <a:lumOff val="-235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>
              <a:solidFill>
                <a:schemeClr val="bg1"/>
              </a:solidFill>
              <a:hlinkClick xmlns:r="http://schemas.openxmlformats.org/officeDocument/2006/relationships"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Faces &amp; Voices of Recovery</a:t>
          </a:r>
          <a:endParaRPr lang="en-US" sz="1900" kern="1200" dirty="0">
            <a:solidFill>
              <a:schemeClr val="bg1"/>
            </a:solidFill>
          </a:endParaRPr>
        </a:p>
      </dsp:txBody>
      <dsp:txXfrm>
        <a:off x="32713" y="737508"/>
        <a:ext cx="4016003" cy="604711"/>
      </dsp:txXfrm>
    </dsp:sp>
    <dsp:sp modelId="{F3E65FB1-3357-48EB-880C-C12820F76993}">
      <dsp:nvSpPr>
        <dsp:cNvPr id="0" name=""/>
        <dsp:cNvSpPr/>
      </dsp:nvSpPr>
      <dsp:spPr>
        <a:xfrm rot="5400000">
          <a:off x="7441312" y="-1884429"/>
          <a:ext cx="536109" cy="7255875"/>
        </a:xfrm>
        <a:prstGeom prst="round2SameRect">
          <a:avLst/>
        </a:prstGeom>
        <a:solidFill>
          <a:schemeClr val="accent5">
            <a:tint val="40000"/>
            <a:alpha val="90000"/>
            <a:hueOff val="-2695905"/>
            <a:satOff val="-9133"/>
            <a:lumOff val="-1171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-2695905"/>
              <a:satOff val="-9133"/>
              <a:lumOff val="-1171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500" kern="1200" dirty="0"/>
            <a:t>Offers technical assistance, a full resource library, and evidence-based guidance</a:t>
          </a:r>
        </a:p>
      </dsp:txBody>
      <dsp:txXfrm rot="-5400000">
        <a:off x="4081430" y="1501624"/>
        <a:ext cx="7229704" cy="483767"/>
      </dsp:txXfrm>
    </dsp:sp>
    <dsp:sp modelId="{AD666978-30B6-4BF7-AC82-C878208D76B1}">
      <dsp:nvSpPr>
        <dsp:cNvPr id="0" name=""/>
        <dsp:cNvSpPr/>
      </dsp:nvSpPr>
      <dsp:spPr>
        <a:xfrm>
          <a:off x="0" y="1408439"/>
          <a:ext cx="4081429" cy="670137"/>
        </a:xfrm>
        <a:prstGeom prst="roundRect">
          <a:avLst/>
        </a:prstGeom>
        <a:gradFill rotWithShape="0">
          <a:gsLst>
            <a:gs pos="0">
              <a:schemeClr val="accent5">
                <a:hueOff val="-2703417"/>
                <a:satOff val="-6968"/>
                <a:lumOff val="-470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2703417"/>
                <a:satOff val="-6968"/>
                <a:lumOff val="-470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2703417"/>
                <a:satOff val="-6968"/>
                <a:lumOff val="-470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>
              <a:solidFill>
                <a:schemeClr val="bg1"/>
              </a:solidFill>
              <a:hlinkClick xmlns:r="http://schemas.openxmlformats.org/officeDocument/2006/relationships" r:id="rId3"/>
            </a:rPr>
            <a:t>Center for Addiction Recovery Support</a:t>
          </a:r>
          <a:endParaRPr lang="en-US" sz="1900" kern="1200" dirty="0">
            <a:solidFill>
              <a:schemeClr val="bg1"/>
            </a:solidFill>
          </a:endParaRPr>
        </a:p>
      </dsp:txBody>
      <dsp:txXfrm>
        <a:off x="32713" y="1441152"/>
        <a:ext cx="4016003" cy="604711"/>
      </dsp:txXfrm>
    </dsp:sp>
    <dsp:sp modelId="{7BDD7ADB-882F-4BAC-B027-FBA4FA6E0AB9}">
      <dsp:nvSpPr>
        <dsp:cNvPr id="0" name=""/>
        <dsp:cNvSpPr/>
      </dsp:nvSpPr>
      <dsp:spPr>
        <a:xfrm rot="5400000">
          <a:off x="7441312" y="-1180784"/>
          <a:ext cx="536109" cy="7255875"/>
        </a:xfrm>
        <a:prstGeom prst="round2SameRect">
          <a:avLst/>
        </a:prstGeom>
        <a:solidFill>
          <a:schemeClr val="accent5">
            <a:tint val="40000"/>
            <a:alpha val="90000"/>
            <a:hueOff val="-4043857"/>
            <a:satOff val="-13699"/>
            <a:lumOff val="-1757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-4043857"/>
              <a:satOff val="-13699"/>
              <a:lumOff val="-1757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500" kern="1200" dirty="0"/>
            <a:t>Comprehensive toolkit that establishes the currency of peers in the workforce</a:t>
          </a:r>
        </a:p>
      </dsp:txBody>
      <dsp:txXfrm rot="-5400000">
        <a:off x="4081430" y="2205269"/>
        <a:ext cx="7229704" cy="483767"/>
      </dsp:txXfrm>
    </dsp:sp>
    <dsp:sp modelId="{DA4504E2-FAC3-44F3-A113-609A8EC09156}">
      <dsp:nvSpPr>
        <dsp:cNvPr id="0" name=""/>
        <dsp:cNvSpPr/>
      </dsp:nvSpPr>
      <dsp:spPr>
        <a:xfrm>
          <a:off x="0" y="2112083"/>
          <a:ext cx="4081429" cy="670137"/>
        </a:xfrm>
        <a:prstGeom prst="roundRect">
          <a:avLst/>
        </a:prstGeom>
        <a:gradFill rotWithShape="0">
          <a:gsLst>
            <a:gs pos="0">
              <a:schemeClr val="accent5">
                <a:hueOff val="-4055126"/>
                <a:satOff val="-10451"/>
                <a:lumOff val="-705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055126"/>
                <a:satOff val="-10451"/>
                <a:lumOff val="-705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055126"/>
                <a:satOff val="-10451"/>
                <a:lumOff val="-705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>
              <a:solidFill>
                <a:schemeClr val="bg1"/>
              </a:solidFill>
              <a:hlinkClick xmlns:r="http://schemas.openxmlformats.org/officeDocument/2006/relationships" r:id="rId4"/>
            </a:rPr>
            <a:t>Peer Integration and the Stages of Change </a:t>
          </a:r>
          <a:r>
            <a:rPr lang="en-US" sz="1900" b="1" kern="1200" dirty="0" err="1">
              <a:solidFill>
                <a:schemeClr val="bg1"/>
              </a:solidFill>
              <a:hlinkClick xmlns:r="http://schemas.openxmlformats.org/officeDocument/2006/relationships" r:id="rId4"/>
            </a:rPr>
            <a:t>ToolKit</a:t>
          </a:r>
          <a:r>
            <a:rPr lang="en-US" sz="1900" b="1" kern="1200" dirty="0">
              <a:solidFill>
                <a:schemeClr val="bg1"/>
              </a:solidFill>
              <a:hlinkClick xmlns:r="http://schemas.openxmlformats.org/officeDocument/2006/relationships" r:id="rId4"/>
            </a:rPr>
            <a:t> </a:t>
          </a:r>
          <a:endParaRPr lang="en-US" sz="1900" kern="1200" dirty="0">
            <a:solidFill>
              <a:schemeClr val="bg1"/>
            </a:solidFill>
          </a:endParaRPr>
        </a:p>
      </dsp:txBody>
      <dsp:txXfrm>
        <a:off x="32713" y="2144796"/>
        <a:ext cx="4016003" cy="604711"/>
      </dsp:txXfrm>
    </dsp:sp>
    <dsp:sp modelId="{58542640-F855-4770-9F39-AD41EB649BE8}">
      <dsp:nvSpPr>
        <dsp:cNvPr id="0" name=""/>
        <dsp:cNvSpPr/>
      </dsp:nvSpPr>
      <dsp:spPr>
        <a:xfrm rot="5400000">
          <a:off x="7441312" y="-477140"/>
          <a:ext cx="536109" cy="7255875"/>
        </a:xfrm>
        <a:prstGeom prst="round2SameRect">
          <a:avLst/>
        </a:prstGeom>
        <a:solidFill>
          <a:schemeClr val="accent5">
            <a:tint val="40000"/>
            <a:alpha val="90000"/>
            <a:hueOff val="-5391810"/>
            <a:satOff val="-18266"/>
            <a:lumOff val="-2342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-5391810"/>
              <a:satOff val="-18266"/>
              <a:lumOff val="-2342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500" kern="1200"/>
            <a:t>National telehealth addiction clinic integrating peer support</a:t>
          </a:r>
          <a:endParaRPr lang="en-US" sz="1500" kern="1200" dirty="0"/>
        </a:p>
      </dsp:txBody>
      <dsp:txXfrm rot="-5400000">
        <a:off x="4081430" y="2908913"/>
        <a:ext cx="7229704" cy="483767"/>
      </dsp:txXfrm>
    </dsp:sp>
    <dsp:sp modelId="{DE4EC71C-F0DF-481E-A7D9-B2209B3ED703}">
      <dsp:nvSpPr>
        <dsp:cNvPr id="0" name=""/>
        <dsp:cNvSpPr/>
      </dsp:nvSpPr>
      <dsp:spPr>
        <a:xfrm>
          <a:off x="0" y="2815728"/>
          <a:ext cx="4081429" cy="670137"/>
        </a:xfrm>
        <a:prstGeom prst="roundRect">
          <a:avLst/>
        </a:prstGeom>
        <a:gradFill rotWithShape="0">
          <a:gsLst>
            <a:gs pos="0">
              <a:schemeClr val="accent5">
                <a:hueOff val="-5406834"/>
                <a:satOff val="-13935"/>
                <a:lumOff val="-941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5406834"/>
                <a:satOff val="-13935"/>
                <a:lumOff val="-941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5406834"/>
                <a:satOff val="-13935"/>
                <a:lumOff val="-941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>
              <a:solidFill>
                <a:schemeClr val="bg1"/>
              </a:solidFill>
              <a:hlinkClick xmlns:r="http://schemas.openxmlformats.org/officeDocument/2006/relationships" r:id="rId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Boulder Care</a:t>
          </a:r>
          <a:endParaRPr lang="en-US" sz="1900" kern="1200" dirty="0">
            <a:solidFill>
              <a:schemeClr val="bg1"/>
            </a:solidFill>
          </a:endParaRPr>
        </a:p>
      </dsp:txBody>
      <dsp:txXfrm>
        <a:off x="32713" y="2848441"/>
        <a:ext cx="4016003" cy="604711"/>
      </dsp:txXfrm>
    </dsp:sp>
    <dsp:sp modelId="{A59FEF65-E041-430D-ACFB-157805A08EE2}">
      <dsp:nvSpPr>
        <dsp:cNvPr id="0" name=""/>
        <dsp:cNvSpPr/>
      </dsp:nvSpPr>
      <dsp:spPr>
        <a:xfrm rot="5400000">
          <a:off x="7441312" y="226503"/>
          <a:ext cx="536109" cy="7255875"/>
        </a:xfrm>
        <a:prstGeom prst="round2SameRect">
          <a:avLst/>
        </a:prstGeom>
        <a:solidFill>
          <a:schemeClr val="accent5">
            <a:tint val="40000"/>
            <a:alpha val="90000"/>
            <a:hueOff val="-6739762"/>
            <a:satOff val="-22832"/>
            <a:lumOff val="-2928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-6739762"/>
              <a:satOff val="-22832"/>
              <a:lumOff val="-292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500" kern="1200"/>
            <a:t>24/7 mobile-based peer support and recovery social network</a:t>
          </a:r>
          <a:endParaRPr lang="en-US" sz="1500" kern="1200" dirty="0"/>
        </a:p>
      </dsp:txBody>
      <dsp:txXfrm rot="-5400000">
        <a:off x="4081430" y="3612557"/>
        <a:ext cx="7229704" cy="483767"/>
      </dsp:txXfrm>
    </dsp:sp>
    <dsp:sp modelId="{874F286A-7835-47D6-8209-CBF54301833C}">
      <dsp:nvSpPr>
        <dsp:cNvPr id="0" name=""/>
        <dsp:cNvSpPr/>
      </dsp:nvSpPr>
      <dsp:spPr>
        <a:xfrm>
          <a:off x="0" y="3519372"/>
          <a:ext cx="4081429" cy="670137"/>
        </a:xfrm>
        <a:prstGeom prst="roundRect">
          <a:avLst/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>
              <a:solidFill>
                <a:schemeClr val="bg1"/>
              </a:solidFill>
              <a:hlinkClick xmlns:r="http://schemas.openxmlformats.org/officeDocument/2006/relationships" r:id="rId6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Sober Grid</a:t>
          </a:r>
          <a:endParaRPr lang="en-US" sz="1900" kern="1200" dirty="0">
            <a:solidFill>
              <a:schemeClr val="bg1"/>
            </a:solidFill>
          </a:endParaRPr>
        </a:p>
      </dsp:txBody>
      <dsp:txXfrm>
        <a:off x="32713" y="3552085"/>
        <a:ext cx="4016003" cy="60471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0626A7-2E26-4385-88D0-6E577E666917}">
      <dsp:nvSpPr>
        <dsp:cNvPr id="0" name=""/>
        <dsp:cNvSpPr/>
      </dsp:nvSpPr>
      <dsp:spPr>
        <a:xfrm>
          <a:off x="0" y="92469"/>
          <a:ext cx="7075276" cy="1028943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254000" bIns="163345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/>
            <a:t>1700s–1900s</a:t>
          </a:r>
          <a:endParaRPr lang="en-US" sz="1900" kern="1200" dirty="0"/>
        </a:p>
      </dsp:txBody>
      <dsp:txXfrm>
        <a:off x="0" y="349705"/>
        <a:ext cx="6818040" cy="514471"/>
      </dsp:txXfrm>
    </dsp:sp>
    <dsp:sp modelId="{5D47F2E0-EFE4-4063-87F2-2780E9DC563E}">
      <dsp:nvSpPr>
        <dsp:cNvPr id="0" name=""/>
        <dsp:cNvSpPr/>
      </dsp:nvSpPr>
      <dsp:spPr>
        <a:xfrm>
          <a:off x="0" y="884604"/>
          <a:ext cx="1307652" cy="188930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Peer support rooted in mutual aid, community care, and informal help among those with shared struggles.</a:t>
          </a:r>
          <a:endParaRPr lang="en-US" sz="1400" kern="1200" dirty="0"/>
        </a:p>
      </dsp:txBody>
      <dsp:txXfrm>
        <a:off x="0" y="884604"/>
        <a:ext cx="1307652" cy="1889305"/>
      </dsp:txXfrm>
    </dsp:sp>
    <dsp:sp modelId="{47F63CAA-B308-4D87-BB02-AD5A24CCB8F8}">
      <dsp:nvSpPr>
        <dsp:cNvPr id="0" name=""/>
        <dsp:cNvSpPr/>
      </dsp:nvSpPr>
      <dsp:spPr>
        <a:xfrm>
          <a:off x="1307511" y="435582"/>
          <a:ext cx="5767764" cy="1028943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5">
                <a:hueOff val="-1689636"/>
                <a:satOff val="-4355"/>
                <a:lumOff val="-294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689636"/>
                <a:satOff val="-4355"/>
                <a:lumOff val="-294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689636"/>
                <a:satOff val="-4355"/>
                <a:lumOff val="-294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254000" bIns="163345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/>
            <a:t>1935</a:t>
          </a:r>
          <a:endParaRPr lang="en-US" sz="1900" kern="1200" dirty="0"/>
        </a:p>
      </dsp:txBody>
      <dsp:txXfrm>
        <a:off x="1307511" y="692818"/>
        <a:ext cx="5510528" cy="514471"/>
      </dsp:txXfrm>
    </dsp:sp>
    <dsp:sp modelId="{C97716ED-D7D7-4809-A592-4EF927263C06}">
      <dsp:nvSpPr>
        <dsp:cNvPr id="0" name=""/>
        <dsp:cNvSpPr/>
      </dsp:nvSpPr>
      <dsp:spPr>
        <a:xfrm>
          <a:off x="1307511" y="1227718"/>
          <a:ext cx="1307652" cy="188930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1689636"/>
              <a:satOff val="-4355"/>
              <a:lumOff val="-2941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Alcoholics </a:t>
          </a:r>
          <a:r>
            <a:rPr lang="en-US" sz="1400" kern="1200" dirty="0"/>
            <a:t>Anonymous introduces the sponsor model and 12-step peer recovery framework.</a:t>
          </a:r>
        </a:p>
      </dsp:txBody>
      <dsp:txXfrm>
        <a:off x="1307511" y="1227718"/>
        <a:ext cx="1307652" cy="1889305"/>
      </dsp:txXfrm>
    </dsp:sp>
    <dsp:sp modelId="{19040DC2-A6F8-4B71-BF95-8A1F2B682684}">
      <dsp:nvSpPr>
        <dsp:cNvPr id="0" name=""/>
        <dsp:cNvSpPr/>
      </dsp:nvSpPr>
      <dsp:spPr>
        <a:xfrm>
          <a:off x="2615022" y="778695"/>
          <a:ext cx="4460253" cy="1028943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5">
                <a:hueOff val="-3379271"/>
                <a:satOff val="-8710"/>
                <a:lumOff val="-588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379271"/>
                <a:satOff val="-8710"/>
                <a:lumOff val="-588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379271"/>
                <a:satOff val="-8710"/>
                <a:lumOff val="-588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254000" bIns="163345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/>
            <a:t>1999</a:t>
          </a:r>
          <a:endParaRPr lang="en-US" sz="1900" kern="1200" dirty="0"/>
        </a:p>
      </dsp:txBody>
      <dsp:txXfrm>
        <a:off x="2615022" y="1035931"/>
        <a:ext cx="4203017" cy="514471"/>
      </dsp:txXfrm>
    </dsp:sp>
    <dsp:sp modelId="{796B1D21-0F8A-463F-B8B7-83B4584CF075}">
      <dsp:nvSpPr>
        <dsp:cNvPr id="0" name=""/>
        <dsp:cNvSpPr/>
      </dsp:nvSpPr>
      <dsp:spPr>
        <a:xfrm>
          <a:off x="2615022" y="1570831"/>
          <a:ext cx="1307652" cy="188930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Certification </a:t>
          </a:r>
          <a:r>
            <a:rPr lang="en-US" sz="1400" kern="1200" dirty="0"/>
            <a:t>for peer support workers becomes formalized, beginning in Georgia.</a:t>
          </a:r>
        </a:p>
      </dsp:txBody>
      <dsp:txXfrm>
        <a:off x="2615022" y="1570831"/>
        <a:ext cx="1307652" cy="1889305"/>
      </dsp:txXfrm>
    </dsp:sp>
    <dsp:sp modelId="{7EBCDEE0-5197-4D64-98BA-8D33307AFA87}">
      <dsp:nvSpPr>
        <dsp:cNvPr id="0" name=""/>
        <dsp:cNvSpPr/>
      </dsp:nvSpPr>
      <dsp:spPr>
        <a:xfrm>
          <a:off x="3923240" y="1121809"/>
          <a:ext cx="3152035" cy="1028943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5">
                <a:hueOff val="-5068907"/>
                <a:satOff val="-13064"/>
                <a:lumOff val="-882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5068907"/>
                <a:satOff val="-13064"/>
                <a:lumOff val="-882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5068907"/>
                <a:satOff val="-13064"/>
                <a:lumOff val="-882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254000" bIns="163345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/>
            <a:t>2007</a:t>
          </a:r>
          <a:endParaRPr lang="en-US" sz="1900" kern="1200" dirty="0"/>
        </a:p>
      </dsp:txBody>
      <dsp:txXfrm>
        <a:off x="3923240" y="1379045"/>
        <a:ext cx="2894799" cy="514471"/>
      </dsp:txXfrm>
    </dsp:sp>
    <dsp:sp modelId="{2A2DAC23-621B-447D-B595-7C9000A84CF6}">
      <dsp:nvSpPr>
        <dsp:cNvPr id="0" name=""/>
        <dsp:cNvSpPr/>
      </dsp:nvSpPr>
      <dsp:spPr>
        <a:xfrm>
          <a:off x="3923240" y="1913945"/>
          <a:ext cx="1307652" cy="188930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5068907"/>
              <a:satOff val="-13064"/>
              <a:lumOff val="-8824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SAMHSA officially recognizes peer support as a key component of recovery services.</a:t>
          </a:r>
        </a:p>
      </dsp:txBody>
      <dsp:txXfrm>
        <a:off x="3923240" y="1913945"/>
        <a:ext cx="1307652" cy="1889305"/>
      </dsp:txXfrm>
    </dsp:sp>
    <dsp:sp modelId="{2E166AAD-F94F-4E94-91AD-E9D809F4B4D6}">
      <dsp:nvSpPr>
        <dsp:cNvPr id="0" name=""/>
        <dsp:cNvSpPr/>
      </dsp:nvSpPr>
      <dsp:spPr>
        <a:xfrm>
          <a:off x="5230751" y="1464922"/>
          <a:ext cx="1844524" cy="1028943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254000" bIns="163345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Today</a:t>
          </a:r>
        </a:p>
      </dsp:txBody>
      <dsp:txXfrm>
        <a:off x="5230751" y="1722158"/>
        <a:ext cx="1587288" cy="514471"/>
      </dsp:txXfrm>
    </dsp:sp>
    <dsp:sp modelId="{42AF5D95-0CAE-4201-AD4D-18FEF8599266}">
      <dsp:nvSpPr>
        <dsp:cNvPr id="0" name=""/>
        <dsp:cNvSpPr/>
      </dsp:nvSpPr>
      <dsp:spPr>
        <a:xfrm>
          <a:off x="5230751" y="2257058"/>
          <a:ext cx="1307652" cy="188930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Peer support is now a nationally recognized, non-clinical workforce.</a:t>
          </a:r>
          <a:endParaRPr lang="en-US" sz="1400" b="0" kern="1200" dirty="0"/>
        </a:p>
      </dsp:txBody>
      <dsp:txXfrm>
        <a:off x="5230751" y="2257058"/>
        <a:ext cx="1307652" cy="188930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BD9D4D-A066-4D12-9B97-3A2AFFD3F909}">
      <dsp:nvSpPr>
        <dsp:cNvPr id="0" name=""/>
        <dsp:cNvSpPr/>
      </dsp:nvSpPr>
      <dsp:spPr>
        <a:xfrm>
          <a:off x="0" y="274291"/>
          <a:ext cx="11701066" cy="214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8133" tIns="354076" rIns="908133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700" kern="1200" dirty="0"/>
            <a:t>Early studies (1990s–2000s) found that peer models led to: </a:t>
          </a:r>
        </a:p>
        <a:p>
          <a:pPr marL="342900" lvl="2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700" kern="1200" dirty="0"/>
            <a:t>Reduced hospitalizations and emergency visits </a:t>
          </a:r>
        </a:p>
        <a:p>
          <a:pPr marL="342900" lvl="2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700" kern="1200" dirty="0"/>
            <a:t>Improved self-efficacy, housing stability, and retention in care </a:t>
          </a:r>
        </a:p>
        <a:p>
          <a:pPr marL="342900" lvl="2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700" kern="1200" dirty="0"/>
            <a:t>Decreased system costs in behavioral health and Medicaid 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700" kern="1200" dirty="0"/>
            <a:t>Peers fill gaps traditional systems can’t 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700" kern="1200" dirty="0"/>
            <a:t>PSW rebuild trust and promote engagement through shared experience </a:t>
          </a:r>
        </a:p>
      </dsp:txBody>
      <dsp:txXfrm>
        <a:off x="0" y="274291"/>
        <a:ext cx="11701066" cy="2142000"/>
      </dsp:txXfrm>
    </dsp:sp>
    <dsp:sp modelId="{2DEAFE9E-7E31-4A92-8174-93C71A9B885D}">
      <dsp:nvSpPr>
        <dsp:cNvPr id="0" name=""/>
        <dsp:cNvSpPr/>
      </dsp:nvSpPr>
      <dsp:spPr>
        <a:xfrm>
          <a:off x="585053" y="23371"/>
          <a:ext cx="8190746" cy="50184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9591" tIns="0" rIns="309591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Demand from Real-World Impact</a:t>
          </a:r>
          <a:endParaRPr lang="en-US" sz="2000" kern="1200" dirty="0"/>
        </a:p>
      </dsp:txBody>
      <dsp:txXfrm>
        <a:off x="609551" y="47869"/>
        <a:ext cx="8141750" cy="452844"/>
      </dsp:txXfrm>
    </dsp:sp>
    <dsp:sp modelId="{696B255F-E5B9-40CE-A733-0D4C79ADC580}">
      <dsp:nvSpPr>
        <dsp:cNvPr id="0" name=""/>
        <dsp:cNvSpPr/>
      </dsp:nvSpPr>
      <dsp:spPr>
        <a:xfrm>
          <a:off x="0" y="2759011"/>
          <a:ext cx="11701066" cy="15529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8133" tIns="354076" rIns="908133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700" kern="1200" dirty="0"/>
            <a:t>Needed clear boundaries, confidentiality, and integrity 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700" kern="1200" dirty="0"/>
            <a:t>Defined roles that distinguish peers from clinicians, case managers, and sponsors 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700" kern="1200" dirty="0"/>
            <a:t>Training and supervision ensure service quality and safety 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700" kern="1200" dirty="0"/>
            <a:t>Standardized credentials allow for funding and sustainability </a:t>
          </a:r>
        </a:p>
      </dsp:txBody>
      <dsp:txXfrm>
        <a:off x="0" y="2759011"/>
        <a:ext cx="11701066" cy="1552950"/>
      </dsp:txXfrm>
    </dsp:sp>
    <dsp:sp modelId="{C6545ECB-C068-4404-825B-C306D9CAB3FF}">
      <dsp:nvSpPr>
        <dsp:cNvPr id="0" name=""/>
        <dsp:cNvSpPr/>
      </dsp:nvSpPr>
      <dsp:spPr>
        <a:xfrm>
          <a:off x="585053" y="2508091"/>
          <a:ext cx="8190746" cy="501840"/>
        </a:xfrm>
        <a:prstGeom prst="roundRect">
          <a:avLst/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9591" tIns="0" rIns="309591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Professionalization Became Essential</a:t>
          </a:r>
        </a:p>
      </dsp:txBody>
      <dsp:txXfrm>
        <a:off x="609551" y="2532589"/>
        <a:ext cx="8141750" cy="45284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631FAB-D248-4641-B85A-D786B4129FA3}">
      <dsp:nvSpPr>
        <dsp:cNvPr id="0" name=""/>
        <dsp:cNvSpPr/>
      </dsp:nvSpPr>
      <dsp:spPr>
        <a:xfrm>
          <a:off x="3166225" y="511"/>
          <a:ext cx="4749338" cy="1996692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0" kern="1200" dirty="0"/>
            <a:t>A professional with lived experience of substance use who is trained to support others in recovery, wellness, and harm reduction through non-judgmental, person-centered care that respects all recovery pathways.</a:t>
          </a:r>
        </a:p>
      </dsp:txBody>
      <dsp:txXfrm>
        <a:off x="3166225" y="250098"/>
        <a:ext cx="4000579" cy="1497519"/>
      </dsp:txXfrm>
    </dsp:sp>
    <dsp:sp modelId="{178A211F-ED17-479A-A2E8-9AD0EA322A83}">
      <dsp:nvSpPr>
        <dsp:cNvPr id="0" name=""/>
        <dsp:cNvSpPr/>
      </dsp:nvSpPr>
      <dsp:spPr>
        <a:xfrm>
          <a:off x="0" y="511"/>
          <a:ext cx="3166225" cy="1996692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Peer Support Worker (PSW)</a:t>
          </a:r>
        </a:p>
      </dsp:txBody>
      <dsp:txXfrm>
        <a:off x="97470" y="97981"/>
        <a:ext cx="2971285" cy="1801752"/>
      </dsp:txXfrm>
    </dsp:sp>
    <dsp:sp modelId="{71EAFDD7-BEB7-41DD-A888-C22E7B5C3B63}">
      <dsp:nvSpPr>
        <dsp:cNvPr id="0" name=""/>
        <dsp:cNvSpPr/>
      </dsp:nvSpPr>
      <dsp:spPr>
        <a:xfrm>
          <a:off x="3166225" y="2196874"/>
          <a:ext cx="4749338" cy="1996692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tint val="40000"/>
            <a:alpha val="90000"/>
            <a:hueOff val="10861925"/>
            <a:satOff val="-51245"/>
            <a:lumOff val="-1851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10861925"/>
              <a:satOff val="-51245"/>
              <a:lumOff val="-185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95" tIns="10795" rIns="10795" bIns="10795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Structured, non-clinical assistance from someone with lived experience, designed to help others start and sustain recovery across settings like communities, housing, and harm reduction programs.</a:t>
          </a:r>
        </a:p>
      </dsp:txBody>
      <dsp:txXfrm>
        <a:off x="3166225" y="2446461"/>
        <a:ext cx="4000579" cy="1497519"/>
      </dsp:txXfrm>
    </dsp:sp>
    <dsp:sp modelId="{A70DB01D-413E-49C5-A3BD-58766FC8BF5F}">
      <dsp:nvSpPr>
        <dsp:cNvPr id="0" name=""/>
        <dsp:cNvSpPr/>
      </dsp:nvSpPr>
      <dsp:spPr>
        <a:xfrm>
          <a:off x="0" y="2196874"/>
          <a:ext cx="3166225" cy="1996692"/>
        </a:xfrm>
        <a:prstGeom prst="roundRect">
          <a:avLst/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spc="-9" dirty="0">
              <a:latin typeface="Calibri" panose="020F0502020204030204" pitchFamily="34" charset="0"/>
              <a:cs typeface="Calibri" panose="020F0502020204030204" pitchFamily="34" charset="0"/>
            </a:rPr>
            <a:t>Peer-Based Recovery </a:t>
          </a:r>
          <a:r>
            <a:rPr lang="en-US" sz="2800" b="1" kern="1200" dirty="0">
              <a:latin typeface="Calibri" panose="020F0502020204030204" pitchFamily="34" charset="0"/>
              <a:cs typeface="Calibri" panose="020F0502020204030204" pitchFamily="34" charset="0"/>
            </a:rPr>
            <a:t>Support</a:t>
          </a:r>
          <a:r>
            <a:rPr lang="en-US" sz="2800" b="1" kern="1200" spc="-18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endParaRPr lang="en-US" sz="28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97470" y="2294344"/>
        <a:ext cx="2971285" cy="180175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C3F85F-62A5-4D75-9454-7F71DFD5A55A}">
      <dsp:nvSpPr>
        <dsp:cNvPr id="0" name=""/>
        <dsp:cNvSpPr/>
      </dsp:nvSpPr>
      <dsp:spPr>
        <a:xfrm>
          <a:off x="0" y="0"/>
          <a:ext cx="11352276" cy="715201"/>
        </a:xfrm>
        <a:prstGeom prst="rect">
          <a:avLst/>
        </a:prstGeom>
        <a:solidFill>
          <a:schemeClr val="accent2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i="0" kern="1200" baseline="0" dirty="0"/>
            <a:t>Peer Recovery Supporters provide 4 core types aligned with national recovery frameworks:</a:t>
          </a:r>
          <a:endParaRPr lang="en-US" sz="2200" kern="1200" dirty="0"/>
        </a:p>
      </dsp:txBody>
      <dsp:txXfrm>
        <a:off x="0" y="0"/>
        <a:ext cx="11352276" cy="71520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EB3FAC-AA77-4114-BAA7-712F67EFB78D}">
      <dsp:nvSpPr>
        <dsp:cNvPr id="0" name=""/>
        <dsp:cNvSpPr/>
      </dsp:nvSpPr>
      <dsp:spPr>
        <a:xfrm>
          <a:off x="0" y="9635"/>
          <a:ext cx="2838069" cy="930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81280" rIns="227584" bIns="81280" numCol="1" spcCol="1270" anchor="ctr" anchorCtr="0">
          <a:noAutofit/>
        </a:bodyPr>
        <a:lstStyle/>
        <a:p>
          <a:pPr marL="0" lvl="0" indent="0" algn="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/>
            <a:t>Emotional</a:t>
          </a:r>
        </a:p>
      </dsp:txBody>
      <dsp:txXfrm>
        <a:off x="0" y="9635"/>
        <a:ext cx="2838069" cy="930600"/>
      </dsp:txXfrm>
    </dsp:sp>
    <dsp:sp modelId="{C96C8D1C-F7B0-41D9-AFB0-9123B985BD68}">
      <dsp:nvSpPr>
        <dsp:cNvPr id="0" name=""/>
        <dsp:cNvSpPr/>
      </dsp:nvSpPr>
      <dsp:spPr>
        <a:xfrm>
          <a:off x="2838068" y="9635"/>
          <a:ext cx="567613" cy="930600"/>
        </a:xfrm>
        <a:prstGeom prst="leftBrace">
          <a:avLst>
            <a:gd name="adj1" fmla="val 35000"/>
            <a:gd name="adj2" fmla="val 50000"/>
          </a:avLst>
        </a:prstGeom>
        <a:noFill/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C9EC02-F8D9-4683-9055-FC4D8DA62E25}">
      <dsp:nvSpPr>
        <dsp:cNvPr id="0" name=""/>
        <dsp:cNvSpPr/>
      </dsp:nvSpPr>
      <dsp:spPr>
        <a:xfrm>
          <a:off x="3632728" y="9635"/>
          <a:ext cx="7719547" cy="930600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3200" kern="1200" dirty="0"/>
            <a:t>Builds trust through shared experience</a:t>
          </a:r>
        </a:p>
      </dsp:txBody>
      <dsp:txXfrm>
        <a:off x="3632728" y="9635"/>
        <a:ext cx="7719547" cy="930600"/>
      </dsp:txXfrm>
    </dsp:sp>
    <dsp:sp modelId="{3D651056-35F8-458E-AF9D-F5CA2DA8672D}">
      <dsp:nvSpPr>
        <dsp:cNvPr id="0" name=""/>
        <dsp:cNvSpPr/>
      </dsp:nvSpPr>
      <dsp:spPr>
        <a:xfrm>
          <a:off x="0" y="1109435"/>
          <a:ext cx="2838069" cy="930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81280" rIns="227584" bIns="81280" numCol="1" spcCol="1270" anchor="ctr" anchorCtr="0">
          <a:noAutofit/>
        </a:bodyPr>
        <a:lstStyle/>
        <a:p>
          <a:pPr marL="0" lvl="0" indent="0" algn="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/>
            <a:t>Practical</a:t>
          </a:r>
        </a:p>
      </dsp:txBody>
      <dsp:txXfrm>
        <a:off x="0" y="1109435"/>
        <a:ext cx="2838069" cy="930600"/>
      </dsp:txXfrm>
    </dsp:sp>
    <dsp:sp modelId="{7B222997-C7C4-4FF8-86EF-5996DD0C81CC}">
      <dsp:nvSpPr>
        <dsp:cNvPr id="0" name=""/>
        <dsp:cNvSpPr/>
      </dsp:nvSpPr>
      <dsp:spPr>
        <a:xfrm>
          <a:off x="2838068" y="1109435"/>
          <a:ext cx="567613" cy="930600"/>
        </a:xfrm>
        <a:prstGeom prst="leftBrace">
          <a:avLst>
            <a:gd name="adj1" fmla="val 35000"/>
            <a:gd name="adj2" fmla="val 50000"/>
          </a:avLst>
        </a:prstGeom>
        <a:noFill/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31C8BC-CF05-4639-9510-B5A71FB6253B}">
      <dsp:nvSpPr>
        <dsp:cNvPr id="0" name=""/>
        <dsp:cNvSpPr/>
      </dsp:nvSpPr>
      <dsp:spPr>
        <a:xfrm>
          <a:off x="3632728" y="1109435"/>
          <a:ext cx="7719547" cy="930600"/>
        </a:xfrm>
        <a:prstGeom prst="rect">
          <a:avLst/>
        </a:prstGeom>
        <a:gradFill rotWithShape="0">
          <a:gsLst>
            <a:gs pos="0">
              <a:schemeClr val="accent5">
                <a:hueOff val="-2252848"/>
                <a:satOff val="-5806"/>
                <a:lumOff val="-3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2252848"/>
                <a:satOff val="-5806"/>
                <a:lumOff val="-3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2252848"/>
                <a:satOff val="-5806"/>
                <a:lumOff val="-3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3200" kern="1200" dirty="0"/>
            <a:t>Reduces barriers like transportation</a:t>
          </a:r>
        </a:p>
      </dsp:txBody>
      <dsp:txXfrm>
        <a:off x="3632728" y="1109435"/>
        <a:ext cx="7719547" cy="930600"/>
      </dsp:txXfrm>
    </dsp:sp>
    <dsp:sp modelId="{89C18894-C385-448E-9E78-7738DE56D57D}">
      <dsp:nvSpPr>
        <dsp:cNvPr id="0" name=""/>
        <dsp:cNvSpPr/>
      </dsp:nvSpPr>
      <dsp:spPr>
        <a:xfrm>
          <a:off x="0" y="2209235"/>
          <a:ext cx="2838069" cy="930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81280" rIns="227584" bIns="81280" numCol="1" spcCol="1270" anchor="ctr" anchorCtr="0">
          <a:noAutofit/>
        </a:bodyPr>
        <a:lstStyle/>
        <a:p>
          <a:pPr marL="0" lvl="0" indent="0" algn="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/>
            <a:t>Informational</a:t>
          </a:r>
        </a:p>
      </dsp:txBody>
      <dsp:txXfrm>
        <a:off x="0" y="2209235"/>
        <a:ext cx="2838069" cy="930600"/>
      </dsp:txXfrm>
    </dsp:sp>
    <dsp:sp modelId="{392FBCBE-888C-4B56-BD9D-F7522036B267}">
      <dsp:nvSpPr>
        <dsp:cNvPr id="0" name=""/>
        <dsp:cNvSpPr/>
      </dsp:nvSpPr>
      <dsp:spPr>
        <a:xfrm>
          <a:off x="2838068" y="2209235"/>
          <a:ext cx="567613" cy="930600"/>
        </a:xfrm>
        <a:prstGeom prst="leftBrace">
          <a:avLst>
            <a:gd name="adj1" fmla="val 35000"/>
            <a:gd name="adj2" fmla="val 50000"/>
          </a:avLst>
        </a:prstGeom>
        <a:noFill/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4E323E-C50B-4F3F-9505-2C9BDDDCF4EB}">
      <dsp:nvSpPr>
        <dsp:cNvPr id="0" name=""/>
        <dsp:cNvSpPr/>
      </dsp:nvSpPr>
      <dsp:spPr>
        <a:xfrm>
          <a:off x="3632728" y="2209235"/>
          <a:ext cx="7719547" cy="930600"/>
        </a:xfrm>
        <a:prstGeom prst="rect">
          <a:avLst/>
        </a:prstGeom>
        <a:gradFill rotWithShape="0">
          <a:gsLst>
            <a:gs pos="0">
              <a:schemeClr val="accent5">
                <a:hueOff val="-4505695"/>
                <a:satOff val="-11613"/>
                <a:lumOff val="-784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505695"/>
                <a:satOff val="-11613"/>
                <a:lumOff val="-784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505695"/>
                <a:satOff val="-11613"/>
                <a:lumOff val="-784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3200" kern="1200" dirty="0"/>
            <a:t>Helps navigate systems and resources</a:t>
          </a:r>
        </a:p>
      </dsp:txBody>
      <dsp:txXfrm>
        <a:off x="3632728" y="2209235"/>
        <a:ext cx="7719547" cy="930600"/>
      </dsp:txXfrm>
    </dsp:sp>
    <dsp:sp modelId="{E2D587DF-1159-4969-8F1D-C44ED06245E7}">
      <dsp:nvSpPr>
        <dsp:cNvPr id="0" name=""/>
        <dsp:cNvSpPr/>
      </dsp:nvSpPr>
      <dsp:spPr>
        <a:xfrm>
          <a:off x="0" y="3309036"/>
          <a:ext cx="2838069" cy="930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81280" rIns="227584" bIns="81280" numCol="1" spcCol="1270" anchor="ctr" anchorCtr="0">
          <a:noAutofit/>
        </a:bodyPr>
        <a:lstStyle/>
        <a:p>
          <a:pPr marL="0" lvl="0" indent="0" algn="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 err="1"/>
            <a:t>Affiliational</a:t>
          </a:r>
          <a:endParaRPr lang="en-US" sz="3200" b="1" kern="1200" dirty="0"/>
        </a:p>
      </dsp:txBody>
      <dsp:txXfrm>
        <a:off x="0" y="3309036"/>
        <a:ext cx="2838069" cy="930600"/>
      </dsp:txXfrm>
    </dsp:sp>
    <dsp:sp modelId="{F484A3F2-BEFA-42C8-9B15-EF265ECE705F}">
      <dsp:nvSpPr>
        <dsp:cNvPr id="0" name=""/>
        <dsp:cNvSpPr/>
      </dsp:nvSpPr>
      <dsp:spPr>
        <a:xfrm>
          <a:off x="2838068" y="3309036"/>
          <a:ext cx="567613" cy="930600"/>
        </a:xfrm>
        <a:prstGeom prst="leftBrace">
          <a:avLst>
            <a:gd name="adj1" fmla="val 35000"/>
            <a:gd name="adj2" fmla="val 50000"/>
          </a:avLst>
        </a:prstGeom>
        <a:noFill/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B2F853-180C-4376-9751-0657F3D0AFE5}">
      <dsp:nvSpPr>
        <dsp:cNvPr id="0" name=""/>
        <dsp:cNvSpPr/>
      </dsp:nvSpPr>
      <dsp:spPr>
        <a:xfrm>
          <a:off x="3632728" y="3309036"/>
          <a:ext cx="7719547" cy="930600"/>
        </a:xfrm>
        <a:prstGeom prst="rect">
          <a:avLst/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3200" kern="1200" dirty="0"/>
            <a:t>Connects people to community and purpose</a:t>
          </a:r>
        </a:p>
      </dsp:txBody>
      <dsp:txXfrm>
        <a:off x="3632728" y="3309036"/>
        <a:ext cx="7719547" cy="93060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2DB732-AFC0-408B-84C3-9F6F1476CA91}">
      <dsp:nvSpPr>
        <dsp:cNvPr id="0" name=""/>
        <dsp:cNvSpPr/>
      </dsp:nvSpPr>
      <dsp:spPr>
        <a:xfrm>
          <a:off x="0" y="-33931"/>
          <a:ext cx="11798214" cy="1074867"/>
        </a:xfrm>
        <a:prstGeom prst="rect">
          <a:avLst/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Certification ensures quality. 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It does not replace lived experience as the foundation.</a:t>
          </a:r>
        </a:p>
      </dsp:txBody>
      <dsp:txXfrm>
        <a:off x="0" y="-33931"/>
        <a:ext cx="11798214" cy="1074867"/>
      </dsp:txXfrm>
    </dsp:sp>
    <dsp:sp modelId="{3933651B-5DE1-4729-968F-5F34821F6AE0}">
      <dsp:nvSpPr>
        <dsp:cNvPr id="0" name=""/>
        <dsp:cNvSpPr/>
      </dsp:nvSpPr>
      <dsp:spPr>
        <a:xfrm>
          <a:off x="0" y="1091307"/>
          <a:ext cx="2949553" cy="197219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Ensures ethical, safe, and effective peer support</a:t>
          </a:r>
        </a:p>
      </dsp:txBody>
      <dsp:txXfrm>
        <a:off x="0" y="1091307"/>
        <a:ext cx="2949553" cy="1972199"/>
      </dsp:txXfrm>
    </dsp:sp>
    <dsp:sp modelId="{C4718593-CC97-436B-A64D-915067F6BB38}">
      <dsp:nvSpPr>
        <dsp:cNvPr id="0" name=""/>
        <dsp:cNvSpPr/>
      </dsp:nvSpPr>
      <dsp:spPr>
        <a:xfrm>
          <a:off x="2949553" y="1091307"/>
          <a:ext cx="2949553" cy="1972199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Clarifies the peer role vs. sponsor or clinician</a:t>
          </a:r>
        </a:p>
      </dsp:txBody>
      <dsp:txXfrm>
        <a:off x="2949553" y="1091307"/>
        <a:ext cx="2949553" cy="1972199"/>
      </dsp:txXfrm>
    </dsp:sp>
    <dsp:sp modelId="{58582E32-B931-4F7D-AF71-9D169E3ED332}">
      <dsp:nvSpPr>
        <dsp:cNvPr id="0" name=""/>
        <dsp:cNvSpPr/>
      </dsp:nvSpPr>
      <dsp:spPr>
        <a:xfrm>
          <a:off x="5899107" y="1091307"/>
          <a:ext cx="2949553" cy="1972199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Protects the integrity of lived experience</a:t>
          </a:r>
        </a:p>
      </dsp:txBody>
      <dsp:txXfrm>
        <a:off x="5899107" y="1091307"/>
        <a:ext cx="2949553" cy="1972199"/>
      </dsp:txXfrm>
    </dsp:sp>
    <dsp:sp modelId="{43DD58BF-2322-43F2-9D7E-AC2632128B9B}">
      <dsp:nvSpPr>
        <dsp:cNvPr id="0" name=""/>
        <dsp:cNvSpPr/>
      </dsp:nvSpPr>
      <dsp:spPr>
        <a:xfrm>
          <a:off x="8848660" y="1091307"/>
          <a:ext cx="2949553" cy="1972199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Opens funding mechanisms including reimbursement.  </a:t>
          </a:r>
        </a:p>
      </dsp:txBody>
      <dsp:txXfrm>
        <a:off x="8848660" y="1091307"/>
        <a:ext cx="2949553" cy="1972199"/>
      </dsp:txXfrm>
    </dsp:sp>
    <dsp:sp modelId="{788EE333-EA31-4D5E-9AB6-2D728BB9C475}">
      <dsp:nvSpPr>
        <dsp:cNvPr id="0" name=""/>
        <dsp:cNvSpPr/>
      </dsp:nvSpPr>
      <dsp:spPr>
        <a:xfrm>
          <a:off x="0" y="2945273"/>
          <a:ext cx="11798214" cy="219133"/>
        </a:xfrm>
        <a:prstGeom prst="rect">
          <a:avLst/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D7C7F2-B45E-4223-AA50-B7AF50DFD1B5}">
      <dsp:nvSpPr>
        <dsp:cNvPr id="0" name=""/>
        <dsp:cNvSpPr/>
      </dsp:nvSpPr>
      <dsp:spPr>
        <a:xfrm>
          <a:off x="1558" y="181362"/>
          <a:ext cx="1958025" cy="110843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/>
            <a:t>Training</a:t>
          </a:r>
          <a:endParaRPr lang="en-US" sz="1900" kern="1200" dirty="0"/>
        </a:p>
      </dsp:txBody>
      <dsp:txXfrm>
        <a:off x="1558" y="181362"/>
        <a:ext cx="1958025" cy="738958"/>
      </dsp:txXfrm>
    </dsp:sp>
    <dsp:sp modelId="{B59508D5-29EB-48A8-939F-B2C3BE778023}">
      <dsp:nvSpPr>
        <dsp:cNvPr id="0" name=""/>
        <dsp:cNvSpPr/>
      </dsp:nvSpPr>
      <dsp:spPr>
        <a:xfrm>
          <a:off x="402599" y="920321"/>
          <a:ext cx="1958025" cy="11628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900" b="0" kern="1200" dirty="0"/>
            <a:t>30–80 hours</a:t>
          </a:r>
        </a:p>
      </dsp:txBody>
      <dsp:txXfrm>
        <a:off x="436656" y="954378"/>
        <a:ext cx="1889911" cy="1094686"/>
      </dsp:txXfrm>
    </dsp:sp>
    <dsp:sp modelId="{74C50C55-A6ED-41C0-ADA4-1530FB7AF02D}">
      <dsp:nvSpPr>
        <dsp:cNvPr id="0" name=""/>
        <dsp:cNvSpPr/>
      </dsp:nvSpPr>
      <dsp:spPr>
        <a:xfrm>
          <a:off x="2256412" y="307096"/>
          <a:ext cx="629278" cy="48749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/>
        </a:p>
      </dsp:txBody>
      <dsp:txXfrm>
        <a:off x="2256412" y="404594"/>
        <a:ext cx="483031" cy="292495"/>
      </dsp:txXfrm>
    </dsp:sp>
    <dsp:sp modelId="{F5E3C368-41BF-483D-B635-18E3B2EAE972}">
      <dsp:nvSpPr>
        <dsp:cNvPr id="0" name=""/>
        <dsp:cNvSpPr/>
      </dsp:nvSpPr>
      <dsp:spPr>
        <a:xfrm>
          <a:off x="3146901" y="181362"/>
          <a:ext cx="1958025" cy="110843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485121"/>
                <a:satOff val="-27976"/>
                <a:lumOff val="287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485121"/>
                <a:satOff val="-27976"/>
                <a:lumOff val="287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485121"/>
                <a:satOff val="-27976"/>
                <a:lumOff val="287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Supervised Practice</a:t>
          </a:r>
        </a:p>
      </dsp:txBody>
      <dsp:txXfrm>
        <a:off x="3146901" y="181362"/>
        <a:ext cx="1958025" cy="738958"/>
      </dsp:txXfrm>
    </dsp:sp>
    <dsp:sp modelId="{F437422B-4A30-4BA9-8956-85B497E4382F}">
      <dsp:nvSpPr>
        <dsp:cNvPr id="0" name=""/>
        <dsp:cNvSpPr/>
      </dsp:nvSpPr>
      <dsp:spPr>
        <a:xfrm>
          <a:off x="3547942" y="920321"/>
          <a:ext cx="1958025" cy="11628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-485121"/>
              <a:satOff val="-27976"/>
              <a:lumOff val="2876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250–1,000+ hours</a:t>
          </a:r>
        </a:p>
      </dsp:txBody>
      <dsp:txXfrm>
        <a:off x="3581999" y="954378"/>
        <a:ext cx="1889911" cy="1094686"/>
      </dsp:txXfrm>
    </dsp:sp>
    <dsp:sp modelId="{15263054-A8D7-4059-90AF-0DE18641BD53}">
      <dsp:nvSpPr>
        <dsp:cNvPr id="0" name=""/>
        <dsp:cNvSpPr/>
      </dsp:nvSpPr>
      <dsp:spPr>
        <a:xfrm>
          <a:off x="5401756" y="307096"/>
          <a:ext cx="629278" cy="48749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-727682"/>
                <a:satOff val="-41964"/>
                <a:lumOff val="431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727682"/>
                <a:satOff val="-41964"/>
                <a:lumOff val="431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727682"/>
                <a:satOff val="-41964"/>
                <a:lumOff val="431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/>
        </a:p>
      </dsp:txBody>
      <dsp:txXfrm>
        <a:off x="5401756" y="404594"/>
        <a:ext cx="483031" cy="292495"/>
      </dsp:txXfrm>
    </dsp:sp>
    <dsp:sp modelId="{EE1A6CD8-57DF-4629-8E33-889087628B5D}">
      <dsp:nvSpPr>
        <dsp:cNvPr id="0" name=""/>
        <dsp:cNvSpPr/>
      </dsp:nvSpPr>
      <dsp:spPr>
        <a:xfrm>
          <a:off x="6292244" y="181362"/>
          <a:ext cx="1958025" cy="110843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970242"/>
                <a:satOff val="-55952"/>
                <a:lumOff val="575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970242"/>
                <a:satOff val="-55952"/>
                <a:lumOff val="575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970242"/>
                <a:satOff val="-55952"/>
                <a:lumOff val="575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Written Exam</a:t>
          </a:r>
          <a:endParaRPr lang="en-US" sz="1900" kern="1200" dirty="0"/>
        </a:p>
      </dsp:txBody>
      <dsp:txXfrm>
        <a:off x="6292244" y="181362"/>
        <a:ext cx="1958025" cy="738958"/>
      </dsp:txXfrm>
    </dsp:sp>
    <dsp:sp modelId="{4037716A-0AFD-4291-9943-D8C11687672A}">
      <dsp:nvSpPr>
        <dsp:cNvPr id="0" name=""/>
        <dsp:cNvSpPr/>
      </dsp:nvSpPr>
      <dsp:spPr>
        <a:xfrm>
          <a:off x="6693286" y="920321"/>
          <a:ext cx="1958025" cy="11628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-970242"/>
              <a:satOff val="-55952"/>
              <a:lumOff val="5752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on ethics and core competencies</a:t>
          </a:r>
        </a:p>
      </dsp:txBody>
      <dsp:txXfrm>
        <a:off x="6727343" y="954378"/>
        <a:ext cx="1889911" cy="1094686"/>
      </dsp:txXfrm>
    </dsp:sp>
    <dsp:sp modelId="{B98BBC29-4873-46BB-9D62-DA6648E8D94A}">
      <dsp:nvSpPr>
        <dsp:cNvPr id="0" name=""/>
        <dsp:cNvSpPr/>
      </dsp:nvSpPr>
      <dsp:spPr>
        <a:xfrm>
          <a:off x="8547099" y="307096"/>
          <a:ext cx="629278" cy="48749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/>
        </a:p>
      </dsp:txBody>
      <dsp:txXfrm>
        <a:off x="8547099" y="404594"/>
        <a:ext cx="483031" cy="292495"/>
      </dsp:txXfrm>
    </dsp:sp>
    <dsp:sp modelId="{78636F18-4F35-498A-85DA-AA2ED4EF3E2A}">
      <dsp:nvSpPr>
        <dsp:cNvPr id="0" name=""/>
        <dsp:cNvSpPr/>
      </dsp:nvSpPr>
      <dsp:spPr>
        <a:xfrm>
          <a:off x="9437588" y="181362"/>
          <a:ext cx="1958025" cy="110843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Ongoing Education</a:t>
          </a:r>
        </a:p>
      </dsp:txBody>
      <dsp:txXfrm>
        <a:off x="9437588" y="181362"/>
        <a:ext cx="1958025" cy="738958"/>
      </dsp:txXfrm>
    </dsp:sp>
    <dsp:sp modelId="{283D8F68-0315-4EF0-BC8A-BBD719DAC6D7}">
      <dsp:nvSpPr>
        <dsp:cNvPr id="0" name=""/>
        <dsp:cNvSpPr/>
      </dsp:nvSpPr>
      <dsp:spPr>
        <a:xfrm>
          <a:off x="9838629" y="920321"/>
          <a:ext cx="1958025" cy="11628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 20–40 CEUs every two years</a:t>
          </a:r>
        </a:p>
      </dsp:txBody>
      <dsp:txXfrm>
        <a:off x="9872686" y="954378"/>
        <a:ext cx="1889911" cy="109468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3104A2-56E2-4286-894B-3A6DF0397CAD}">
      <dsp:nvSpPr>
        <dsp:cNvPr id="0" name=""/>
        <dsp:cNvSpPr/>
      </dsp:nvSpPr>
      <dsp:spPr>
        <a:xfrm>
          <a:off x="6883432" y="3550072"/>
          <a:ext cx="2547184" cy="16499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4505695"/>
              <a:satOff val="-11613"/>
              <a:lumOff val="-7843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200" kern="1200" dirty="0"/>
            <a:t>Ethics, confidentiality, and boundaries 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200" kern="1200" dirty="0"/>
            <a:t>Advocacy and systems navigation 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200" kern="1200" dirty="0"/>
            <a:t>Role clarity within interdisciplinary teams </a:t>
          </a:r>
        </a:p>
      </dsp:txBody>
      <dsp:txXfrm>
        <a:off x="7683833" y="3998817"/>
        <a:ext cx="1710539" cy="1165008"/>
      </dsp:txXfrm>
    </dsp:sp>
    <dsp:sp modelId="{1B39BB7E-34D3-4887-94FC-9DCF43056F0D}">
      <dsp:nvSpPr>
        <dsp:cNvPr id="0" name=""/>
        <dsp:cNvSpPr/>
      </dsp:nvSpPr>
      <dsp:spPr>
        <a:xfrm>
          <a:off x="1818536" y="3404410"/>
          <a:ext cx="2801903" cy="18149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200" kern="1200" dirty="0"/>
            <a:t>Self-care and maintaining personal recovery 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200" kern="1200" dirty="0"/>
            <a:t>Working with diverse populations and cultures 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200" kern="1200" dirty="0"/>
            <a:t>Trauma-informed and person-centered approaches</a:t>
          </a:r>
        </a:p>
      </dsp:txBody>
      <dsp:txXfrm>
        <a:off x="1858406" y="3898030"/>
        <a:ext cx="1881592" cy="1281508"/>
      </dsp:txXfrm>
    </dsp:sp>
    <dsp:sp modelId="{E5BBFBCE-9C90-4CC0-8C19-A27C279CE0E3}">
      <dsp:nvSpPr>
        <dsp:cNvPr id="0" name=""/>
        <dsp:cNvSpPr/>
      </dsp:nvSpPr>
      <dsp:spPr>
        <a:xfrm>
          <a:off x="6848510" y="-19335"/>
          <a:ext cx="2547184" cy="16499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2252848"/>
              <a:satOff val="-5806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200" kern="1200" dirty="0"/>
            <a:t>Understanding multiple pathways to recovery 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200" kern="1200" dirty="0"/>
            <a:t>Recovery planning &amp; goal setting 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200" kern="1200" dirty="0"/>
            <a:t>Connecting to natural supports and communities </a:t>
          </a:r>
        </a:p>
      </dsp:txBody>
      <dsp:txXfrm>
        <a:off x="7648911" y="16910"/>
        <a:ext cx="1710539" cy="1165008"/>
      </dsp:txXfrm>
    </dsp:sp>
    <dsp:sp modelId="{B75AB3E0-8189-41D9-AD42-C4F54CF4B417}">
      <dsp:nvSpPr>
        <dsp:cNvPr id="0" name=""/>
        <dsp:cNvSpPr/>
      </dsp:nvSpPr>
      <dsp:spPr>
        <a:xfrm>
          <a:off x="2041899" y="-19335"/>
          <a:ext cx="2547184" cy="16499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200" kern="1200" dirty="0"/>
            <a:t>Active listening &amp; effective communication 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200" kern="1200" dirty="0"/>
            <a:t>Relationship building through trust 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200" kern="1200" dirty="0"/>
            <a:t>Strategic sharing of lived experience </a:t>
          </a:r>
        </a:p>
      </dsp:txBody>
      <dsp:txXfrm>
        <a:off x="2078144" y="16910"/>
        <a:ext cx="1710539" cy="1165008"/>
      </dsp:txXfrm>
    </dsp:sp>
    <dsp:sp modelId="{B0E4786B-F573-467E-AC68-C9C6912EDD0B}">
      <dsp:nvSpPr>
        <dsp:cNvPr id="0" name=""/>
        <dsp:cNvSpPr/>
      </dsp:nvSpPr>
      <dsp:spPr>
        <a:xfrm>
          <a:off x="3386910" y="315820"/>
          <a:ext cx="2232654" cy="2232654"/>
        </a:xfrm>
        <a:prstGeom prst="pieWedg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600" b="1" kern="1200" dirty="0"/>
            <a:t>Relational Skills</a:t>
          </a:r>
          <a:endParaRPr lang="en-US" sz="16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4040839" y="969749"/>
        <a:ext cx="1578725" cy="1578725"/>
      </dsp:txXfrm>
    </dsp:sp>
    <dsp:sp modelId="{DE9F1A46-90F5-436A-AC73-706E21F1F7C7}">
      <dsp:nvSpPr>
        <dsp:cNvPr id="0" name=""/>
        <dsp:cNvSpPr/>
      </dsp:nvSpPr>
      <dsp:spPr>
        <a:xfrm rot="5400000">
          <a:off x="5722689" y="315820"/>
          <a:ext cx="2232654" cy="2232654"/>
        </a:xfrm>
        <a:prstGeom prst="pieWedge">
          <a:avLst/>
        </a:prstGeom>
        <a:gradFill rotWithShape="0">
          <a:gsLst>
            <a:gs pos="0">
              <a:schemeClr val="accent5">
                <a:hueOff val="-2252848"/>
                <a:satOff val="-5806"/>
                <a:lumOff val="-3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2252848"/>
                <a:satOff val="-5806"/>
                <a:lumOff val="-3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2252848"/>
                <a:satOff val="-5806"/>
                <a:lumOff val="-3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Recovery-Oriented Practice</a:t>
          </a:r>
          <a:endParaRPr lang="en-US" sz="1600" kern="1200" dirty="0"/>
        </a:p>
      </dsp:txBody>
      <dsp:txXfrm rot="-5400000">
        <a:off x="5722689" y="969749"/>
        <a:ext cx="1578725" cy="1578725"/>
      </dsp:txXfrm>
    </dsp:sp>
    <dsp:sp modelId="{C8A1954B-FCD0-40F7-8064-64A0EB0F12E9}">
      <dsp:nvSpPr>
        <dsp:cNvPr id="0" name=""/>
        <dsp:cNvSpPr/>
      </dsp:nvSpPr>
      <dsp:spPr>
        <a:xfrm rot="10800000">
          <a:off x="5722689" y="2651598"/>
          <a:ext cx="2232654" cy="2232654"/>
        </a:xfrm>
        <a:prstGeom prst="pieWedge">
          <a:avLst/>
        </a:prstGeom>
        <a:gradFill rotWithShape="0">
          <a:gsLst>
            <a:gs pos="0">
              <a:schemeClr val="accent5">
                <a:hueOff val="-4505695"/>
                <a:satOff val="-11613"/>
                <a:lumOff val="-784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505695"/>
                <a:satOff val="-11613"/>
                <a:lumOff val="-784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505695"/>
                <a:satOff val="-11613"/>
                <a:lumOff val="-784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b="1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Professional Responsibilities</a:t>
          </a:r>
          <a:endParaRPr lang="en-US" sz="1600" kern="1200" dirty="0"/>
        </a:p>
      </dsp:txBody>
      <dsp:txXfrm rot="10800000">
        <a:off x="5722689" y="2651598"/>
        <a:ext cx="1578725" cy="1578725"/>
      </dsp:txXfrm>
    </dsp:sp>
    <dsp:sp modelId="{C8B61D29-4431-48D5-A1A7-23BD7F6AD3A8}">
      <dsp:nvSpPr>
        <dsp:cNvPr id="0" name=""/>
        <dsp:cNvSpPr/>
      </dsp:nvSpPr>
      <dsp:spPr>
        <a:xfrm rot="16200000">
          <a:off x="3386910" y="2651598"/>
          <a:ext cx="2232654" cy="2232654"/>
        </a:xfrm>
        <a:prstGeom prst="pieWedge">
          <a:avLst/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b="1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Personal Wellness &amp; Cultural Responsiveness</a:t>
          </a:r>
          <a:endParaRPr lang="en-US" sz="1600" kern="1200" dirty="0"/>
        </a:p>
      </dsp:txBody>
      <dsp:txXfrm rot="5400000">
        <a:off x="4040839" y="2651598"/>
        <a:ext cx="1578725" cy="1578725"/>
      </dsp:txXfrm>
    </dsp:sp>
    <dsp:sp modelId="{0A9E1B77-4FD8-46C3-BFAA-C969C5204221}">
      <dsp:nvSpPr>
        <dsp:cNvPr id="0" name=""/>
        <dsp:cNvSpPr/>
      </dsp:nvSpPr>
      <dsp:spPr>
        <a:xfrm>
          <a:off x="5285697" y="2135974"/>
          <a:ext cx="770858" cy="670311"/>
        </a:xfrm>
        <a:prstGeom prst="circularArrow">
          <a:avLst/>
        </a:prstGeom>
        <a:gradFill rotWithShape="0">
          <a:gsLst>
            <a:gs pos="0">
              <a:schemeClr val="accent5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AF03B0BE-3142-4E74-AEBC-433A9179793E}">
      <dsp:nvSpPr>
        <dsp:cNvPr id="0" name=""/>
        <dsp:cNvSpPr/>
      </dsp:nvSpPr>
      <dsp:spPr>
        <a:xfrm rot="10800000">
          <a:off x="5285697" y="2393786"/>
          <a:ext cx="770858" cy="670311"/>
        </a:xfrm>
        <a:prstGeom prst="circularArrow">
          <a:avLst/>
        </a:prstGeom>
        <a:gradFill rotWithShape="0">
          <a:gsLst>
            <a:gs pos="0">
              <a:schemeClr val="accent5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11/layout/TabList">
  <dgm:title val="Tab List"/>
  <dgm:desc val="Use to show non-sequential or grouped blocks of information. Works well for lists with a small amount of Level 1 text. The first Level 2 displays next to the Level 1 text  and the remaining Level 2 text appears beneath the Level 1 text.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75D9ABA-CC77-3549-A982-A61430642BC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708A19E-4369-DA4E-8FB9-858DF58A3E9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8A5C9F-1964-4A41-8269-847D1AC6A716}" type="datetimeFigureOut">
              <a:rPr lang="en-US" smtClean="0"/>
              <a:t>5/7/2026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5C717B-2E3C-1140-82C4-9754EC19DF6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C0EF03-3771-5A47-9113-AD7CEEBBCA9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78B5C3-D829-FE4F-AC23-CCC91BB5CE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6777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D987B3-A106-E344-AB69-61AFB3D27E34}" type="datetimeFigureOut">
              <a:rPr lang="en-US" smtClean="0"/>
              <a:t>5/7/2026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7277FF-23D9-0542-A6CA-8A91086339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9637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Peer support didn’t start in systems. Systems are just now catching up to what communities have always done.</a:t>
            </a:r>
          </a:p>
          <a:p>
            <a:endParaRPr lang="en-US" dirty="0"/>
          </a:p>
          <a:p>
            <a:r>
              <a:rPr lang="en-US" dirty="0"/>
              <a:t>Peer support became a profession not because lived experience needed to be controlled, but because it needed to be protected—protected from being misunderstood, misused, or co-opted. Certification brought role clarity, quality standards, and respect within systems that once excluded people in recovery.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FC29B8-69F3-E441-9957-971B5767B71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6460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198026-968B-E1EA-D610-83F212324C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9AFF68F-3326-BD68-3DE7-3CB74932F66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14D176B-CADF-5891-15EE-BFCAE99C288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Peer support became a profession not because lived experience needed to be controlled, but because it needed to be protected—protected from being misunderstood, misused, or co-opted. Certification brought role clarity, quality standards, and respect within systems that once excluded people in recovery.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C0CDD9-9769-C306-E237-BA7EC946C45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FC29B8-69F3-E441-9957-971B5767B71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7437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“A peer is defined by lived experience, not by training. Training supports the role, it does not create it.”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7277FF-23D9-0542-A6CA-8A910863394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3661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 baseline="0" dirty="0"/>
              <a:t>Peer Recovery Supporters provide 4 core types of support, all of which are grounded in the principles of recovery-oriented systems of care and align with national recovery frameworks (e.g., SAMHSA):</a:t>
            </a:r>
            <a:endParaRPr lang="en-US" sz="1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FC29B8-69F3-E441-9957-971B5767B71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2856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0A5F2A-A476-BDEE-52BE-0BAF13EB9D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0E25BD0-C552-F119-C725-533350D91ED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29B3309-DA14-7864-F08B-D7E80A61370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Peer support became a profession not because lived experience needed to be controlled, but because it needed to be protected—protected from being misunderstood, misused, or co-opted. Certification brought role clarity, quality standards, and respect within systems that once excluded people in recovery.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F3620F-3A2F-7AC9-94EE-ACFDD48AA2A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FC29B8-69F3-E441-9957-971B5767B71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2481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Peer roles vary widely but always center on building trust through shared experience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FC29B8-69F3-E441-9957-971B5767B71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7830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FC29B8-69F3-E441-9957-971B5767B71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1274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3:51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FC29B8-69F3-E441-9957-971B5767B71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4858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14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15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16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17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18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19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20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2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2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2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24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25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26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0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_TopBorder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DB74C591-9A48-274B-AD30-BF7278F06757}"/>
              </a:ext>
            </a:extLst>
          </p:cNvPr>
          <p:cNvSpPr txBox="1"/>
          <p:nvPr userDrawn="1"/>
        </p:nvSpPr>
        <p:spPr>
          <a:xfrm>
            <a:off x="11734800" y="6326619"/>
            <a:ext cx="304800" cy="369332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fld id="{3D624103-554C-2E4E-857E-364EE110D31D}" type="slidenum">
              <a:rPr lang="en-US" sz="900" smtClean="0">
                <a:solidFill>
                  <a:srgbClr val="2B4B1B"/>
                </a:solidFill>
              </a:rPr>
              <a:t>‹#›</a:t>
            </a:fld>
            <a:endParaRPr lang="en-US" sz="900" dirty="0">
              <a:solidFill>
                <a:srgbClr val="2B4B1B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52F03C8-E0C0-7A45-964C-2FEBD1CE3B59}"/>
              </a:ext>
            </a:extLst>
          </p:cNvPr>
          <p:cNvSpPr txBox="1"/>
          <p:nvPr userDrawn="1"/>
        </p:nvSpPr>
        <p:spPr>
          <a:xfrm>
            <a:off x="8132956" y="6465119"/>
            <a:ext cx="3601844" cy="230832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r>
              <a:rPr lang="en-US" sz="900" dirty="0" err="1">
                <a:solidFill>
                  <a:srgbClr val="2B4B1B"/>
                </a:solidFill>
              </a:rPr>
              <a:t>weitzmaninstitute.org</a:t>
            </a:r>
            <a:r>
              <a:rPr lang="en-US" sz="900" dirty="0">
                <a:solidFill>
                  <a:srgbClr val="2B4B1B"/>
                </a:solidFill>
              </a:rPr>
              <a:t>     |     </a:t>
            </a:r>
            <a:fld id="{AC52C9D6-60B4-F24A-B68C-E36D25C601FB}" type="datetime4">
              <a:rPr lang="en-US" sz="900" smtClean="0">
                <a:solidFill>
                  <a:srgbClr val="2B4B1B"/>
                </a:solidFill>
              </a:rPr>
              <a:pPr algn="r"/>
              <a:t>May 7, 2026</a:t>
            </a:fld>
            <a:endParaRPr lang="en-US" sz="900" dirty="0">
              <a:solidFill>
                <a:srgbClr val="2B4B1B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31573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A6C444-9DD0-984F-819D-4A093513C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3A4ABE7-BB90-EF4D-ACA5-B392898705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BD08CB-8C95-0045-AEF0-A01FD9285D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5/11/2026</a:t>
            </a:r>
          </a:p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A95E2E-80CB-2F40-810E-6605571809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048C7C-A2B9-4648-A2FE-2E41B92FCB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DB8CE2-E1E1-AB45-83B1-C390577E9061}" type="slidenum">
              <a:rPr lang="en-US" smtClean="0"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233369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 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DB74C591-9A48-274B-AD30-BF7278F06757}"/>
              </a:ext>
            </a:extLst>
          </p:cNvPr>
          <p:cNvSpPr txBox="1"/>
          <p:nvPr userDrawn="1"/>
        </p:nvSpPr>
        <p:spPr>
          <a:xfrm>
            <a:off x="11734800" y="6326619"/>
            <a:ext cx="304800" cy="369332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fld id="{3D624103-554C-2E4E-857E-364EE110D31D}" type="slidenum">
              <a:rPr lang="en-US" sz="900" smtClean="0">
                <a:solidFill>
                  <a:schemeClr val="tx1"/>
                </a:solidFill>
              </a:rPr>
              <a:t>‹#›</a:t>
            </a:fld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13" name="Title 3">
            <a:extLst>
              <a:ext uri="{FF2B5EF4-FFF2-40B4-BE49-F238E27FC236}">
                <a16:creationId xmlns:a16="http://schemas.microsoft.com/office/drawing/2014/main" id="{A922BCCD-A515-1B4C-9096-12A179F5EA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94" y="1279850"/>
            <a:ext cx="11139814" cy="917341"/>
          </a:xfrm>
          <a:prstGeom prst="rect">
            <a:avLst/>
          </a:prstGeom>
        </p:spPr>
        <p:txBody>
          <a:bodyPr anchor="t"/>
          <a:lstStyle>
            <a:lvl1pPr>
              <a:defRPr sz="4400" b="1" i="0">
                <a:solidFill>
                  <a:srgbClr val="4D6F13"/>
                </a:solidFill>
              </a:defRPr>
            </a:lvl1pPr>
          </a:lstStyle>
          <a:p>
            <a:endParaRPr lang="en-US" b="1" spc="-20" dirty="0">
              <a:solidFill>
                <a:srgbClr val="4D6F1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Content Placeholder 4">
            <a:extLst>
              <a:ext uri="{FF2B5EF4-FFF2-40B4-BE49-F238E27FC236}">
                <a16:creationId xmlns:a16="http://schemas.microsoft.com/office/drawing/2014/main" id="{B35FE12C-8491-5344-B20E-73ECA1BCAD77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26093" y="2170879"/>
            <a:ext cx="11139813" cy="4006084"/>
          </a:xfrm>
          <a:prstGeom prst="rect">
            <a:avLst/>
          </a:prstGeom>
        </p:spPr>
        <p:txBody>
          <a:bodyPr/>
          <a:lstStyle/>
          <a:p>
            <a:pPr marL="346075" indent="-346075">
              <a:buClr>
                <a:srgbClr val="447ABE"/>
              </a:buClr>
              <a:buSzPct val="80000"/>
              <a:buFont typeface=".Hiragino Kaku Gothic Interface W3"/>
              <a:buChar char="◉"/>
            </a:pP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576141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 Content Green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>
            <a:extLst>
              <a:ext uri="{FF2B5EF4-FFF2-40B4-BE49-F238E27FC236}">
                <a16:creationId xmlns:a16="http://schemas.microsoft.com/office/drawing/2014/main" id="{6747C458-014A-2B35-C650-9E484B89D8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94" y="1279850"/>
            <a:ext cx="11139814" cy="917341"/>
          </a:xfrm>
          <a:prstGeom prst="rect">
            <a:avLst/>
          </a:prstGeom>
        </p:spPr>
        <p:txBody>
          <a:bodyPr anchor="t"/>
          <a:lstStyle>
            <a:lvl1pPr>
              <a:defRPr sz="4400" b="1" i="0">
                <a:solidFill>
                  <a:srgbClr val="4D6F13"/>
                </a:solidFill>
              </a:defRPr>
            </a:lvl1pPr>
          </a:lstStyle>
          <a:p>
            <a:endParaRPr lang="en-US" b="1" spc="-20" dirty="0">
              <a:solidFill>
                <a:srgbClr val="4D6F1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7A9DF0DE-7A3C-DA35-E98A-56809727026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26093" y="2170879"/>
            <a:ext cx="11139813" cy="4006084"/>
          </a:xfrm>
          <a:prstGeom prst="rect">
            <a:avLst/>
          </a:prstGeom>
        </p:spPr>
        <p:txBody>
          <a:bodyPr/>
          <a:lstStyle/>
          <a:p>
            <a:pPr marL="346075" indent="-346075">
              <a:buClr>
                <a:srgbClr val="447ABE"/>
              </a:buClr>
              <a:buSzPct val="80000"/>
              <a:buFont typeface=".Hiragino Kaku Gothic Interface W3"/>
              <a:buChar char="◉"/>
            </a:pP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884112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580C36-7F08-104D-84DF-CDCCED55D2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04E883-CF4F-9A42-B350-C3DEF44D23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432F3F-4B56-B74B-97F7-74020AE0696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1096FF-0A1E-2B40-8F68-CB88BB8DEE6D}" type="datetimeFigureOut">
              <a:rPr lang="en-US" smtClean="0"/>
              <a:t>5/7/2026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B180FD-BAF7-FF40-BE7A-66BC9DA87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00B9D6-4AF6-4944-8D48-E4ED460FD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DB8CE2-E1E1-AB45-83B1-C390577E9061}" type="slidenum">
              <a:rPr lang="en-US" smtClean="0"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889825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4DEB73-4C1C-E843-8197-7F4B220D19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C6D810-131D-7742-A4B3-40027B60D6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B51B8B-E930-DC48-BBF2-F5527627DF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728606-F9D5-DB4E-B015-F760487E5D9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1096FF-0A1E-2B40-8F68-CB88BB8DEE6D}" type="datetimeFigureOut">
              <a:rPr lang="en-US" smtClean="0"/>
              <a:t>5/7/2026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685A97-9FD8-C849-A62F-11A8A5F96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860351-0FCD-1949-AEE6-F3A422DC2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DB8CE2-E1E1-AB45-83B1-C390577E9061}" type="slidenum">
              <a:rPr lang="en-US" smtClean="0"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275262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AD8A57-158D-174A-AD9F-4CBBA6FA1D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AC6941-8330-9344-A9BF-0EFBDD2969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A84D2C-1869-1D43-84F8-0EC9A1C726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327B730-96DA-DD41-9C49-AAC552EC8E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68A895E-DC64-0E42-9E2E-063F48FC4A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B622F59-33AD-824B-B86E-D1BEFA2B69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1096FF-0A1E-2B40-8F68-CB88BB8DEE6D}" type="datetimeFigureOut">
              <a:rPr lang="en-US" smtClean="0"/>
              <a:t>5/7/2026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BB7337D-ED61-254B-9914-BAFE25A12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3E9B029-803F-1044-AAB3-AEAF621F9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DB8CE2-E1E1-AB45-83B1-C390577E9061}" type="slidenum">
              <a:rPr lang="en-US" smtClean="0"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165958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FBD42D-EAC6-364F-9963-DF69E828F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E9886A9-3EF9-2542-BBAB-CEC5CC5408A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1096FF-0A1E-2B40-8F68-CB88BB8DEE6D}" type="datetimeFigureOut">
              <a:rPr lang="en-US" smtClean="0"/>
              <a:t>5/7/2026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D738D2-9107-1842-932B-2607C0C968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8729C9-57B6-E648-8E9F-B4F938990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DB8CE2-E1E1-AB45-83B1-C390577E9061}" type="slidenum">
              <a:rPr lang="en-US" smtClean="0"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423067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1FF94E1-5A94-1E46-9537-872C1BC89A6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1096FF-0A1E-2B40-8F68-CB88BB8DEE6D}" type="datetimeFigureOut">
              <a:rPr lang="en-US" smtClean="0"/>
              <a:t>5/7/2026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9E8D2D1-441C-E846-A061-65BE4DE53F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B1DD0B-F339-984E-9E30-FE2A02A014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DB8CE2-E1E1-AB45-83B1-C390577E9061}" type="slidenum">
              <a:rPr lang="en-US" smtClean="0"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558243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109476-8480-2B4A-AB0B-442FF30C1E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482A14-938F-934B-8B07-AEB02A2FA9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EEB08A-24DF-1140-9665-A12BE1544D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A10BED-AA4C-B047-B3EA-6CFD8F6008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1096FF-0A1E-2B40-8F68-CB88BB8DEE6D}" type="datetimeFigureOut">
              <a:rPr lang="en-US" smtClean="0"/>
              <a:t>5/7/2026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6D0BB6-9CF9-7849-A15D-7852701793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CFA405-D25A-284B-B1FC-79E18E0B79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DB8CE2-E1E1-AB45-83B1-C390577E9061}" type="slidenum">
              <a:rPr lang="en-US" smtClean="0"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6890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99469C-FCBF-1447-B2C1-79B90925FD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60CF109-36FA-EE47-A0D4-EF69FE5C29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2C164D-1216-544F-8CF5-6528DDC4BE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7AF6CE-EA3B-F34C-B758-0A6E2FD579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1096FF-0A1E-2B40-8F68-CB88BB8DEE6D}" type="datetimeFigureOut">
              <a:rPr lang="en-US" smtClean="0"/>
              <a:t>5/7/2026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80F9A9-99FF-5D4B-ACB3-DA43FCAB4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B97B6A-D2B7-9849-809E-5EF6D481B5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DB8CE2-E1E1-AB45-83B1-C390577E9061}" type="slidenum">
              <a:rPr lang="en-US" smtClean="0"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14064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Slide_TopBorder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A6C444-9DD0-984F-819D-4A093513C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3A4ABE7-BB90-EF4D-ACA5-B392898705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020373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FD5A8D-BEA3-034B-861E-FA3A377B88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308718-7A72-3F49-9511-FB6F65B55C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BEE654-651B-6A45-BBC5-79541A68A3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1096FF-0A1E-2B40-8F68-CB88BB8DEE6D}" type="datetimeFigureOut">
              <a:rPr lang="en-US" smtClean="0"/>
              <a:t>5/7/2026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BA405D-85FC-9941-8854-02D503FB7C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506BB5-8D2C-A34B-9A18-339749062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DB8CE2-E1E1-AB45-83B1-C390577E9061}" type="slidenum">
              <a:rPr lang="en-US" smtClean="0"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55102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A57157D-5B5B-1446-91C6-2686D43694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7ECA6C-B934-2840-B5C3-DC71C7B2CE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12B982-DFD2-6141-9B35-6D1150BFA9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1096FF-0A1E-2B40-8F68-CB88BB8DEE6D}" type="datetimeFigureOut">
              <a:rPr lang="en-US" smtClean="0"/>
              <a:t>5/7/2026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D36AAB-2E78-144A-A66F-55C2F4EBBC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7522B5-2D14-6441-A31A-F259953C0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DB8CE2-E1E1-AB45-83B1-C390577E9061}" type="slidenum">
              <a:rPr lang="en-US" smtClean="0"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257693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1AAFF8-25C6-284E-BEA6-EAA00AB34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373" y="1293593"/>
            <a:ext cx="10515600" cy="718087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0B50D16-2504-EC46-A380-3B721D99998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58373" y="2153090"/>
            <a:ext cx="11177587" cy="38322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441083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Content P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263225-221F-3145-94AA-6221A0AC2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454" y="1130922"/>
            <a:ext cx="11464684" cy="798778"/>
          </a:xfrm>
        </p:spPr>
        <p:txBody>
          <a:bodyPr/>
          <a:lstStyle>
            <a:lvl1pPr algn="l">
              <a:defRPr b="1" i="0" spc="-20" baseline="0">
                <a:solidFill>
                  <a:srgbClr val="4D6F13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4BB363-35D6-5D4F-966B-8E089324F9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540" y="1979506"/>
            <a:ext cx="11452597" cy="3844310"/>
          </a:xfrm>
        </p:spPr>
        <p:txBody>
          <a:bodyPr/>
          <a:lstStyle>
            <a:lvl1pPr marL="288925" indent="-288925">
              <a:buClr>
                <a:srgbClr val="447ABE"/>
              </a:buClr>
              <a:buSzPct val="70000"/>
              <a:buFont typeface=".Hiragino Kaku Gothic Interface W3"/>
              <a:buChar char="◉"/>
              <a:tabLst/>
              <a:defRPr/>
            </a:lvl1pPr>
            <a:lvl2pPr>
              <a:buClr>
                <a:srgbClr val="447ABE"/>
              </a:buClr>
              <a:buSzPct val="70000"/>
              <a:buFont typeface=".PingFang SC Regular"/>
              <a:buChar char="◎"/>
              <a:defRPr/>
            </a:lvl2pPr>
            <a:lvl3pPr>
              <a:buClr>
                <a:srgbClr val="447ABE"/>
              </a:buClr>
              <a:buFont typeface="System Font Regular"/>
              <a:buChar char="●"/>
              <a:defRPr/>
            </a:lvl3pPr>
            <a:lvl4pPr marL="1546225" indent="-174625">
              <a:buClr>
                <a:srgbClr val="447ABE"/>
              </a:buClr>
              <a:buFont typeface="System Font Regular"/>
              <a:buChar char="•"/>
              <a:tabLst/>
              <a:defRPr/>
            </a:lvl4pPr>
            <a:lvl5pPr marL="2005013" indent="-176213">
              <a:buClr>
                <a:srgbClr val="447ABE"/>
              </a:buClr>
              <a:buFont typeface="System Font Regular"/>
              <a:buChar char="◦"/>
              <a:tabLst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65811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_TopBorder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9">
            <a:extLst>
              <a:ext uri="{FF2B5EF4-FFF2-40B4-BE49-F238E27FC236}">
                <a16:creationId xmlns:a16="http://schemas.microsoft.com/office/drawing/2014/main" id="{AEC255B1-86FF-DE45-B5ED-A5E530E622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572" y="1022398"/>
            <a:ext cx="11788860" cy="5943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82074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list_TopBorder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54BB363-35D6-5D4F-966B-8E089324F9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448" y="1828800"/>
            <a:ext cx="11558227" cy="5334000"/>
          </a:xfrm>
          <a:prstGeom prst="rect">
            <a:avLst/>
          </a:prstGeom>
        </p:spPr>
        <p:txBody>
          <a:bodyPr/>
          <a:lstStyle>
            <a:lvl1pPr marL="288925" indent="-288925">
              <a:buClr>
                <a:srgbClr val="4379BD"/>
              </a:buClr>
              <a:buSzPct val="70000"/>
              <a:buFont typeface=".Hiragino Kaku Gothic Interface W3"/>
              <a:buChar char="◉"/>
              <a:tabLst/>
              <a:defRPr sz="2400"/>
            </a:lvl1pPr>
            <a:lvl2pPr>
              <a:buClr>
                <a:srgbClr val="447ABE"/>
              </a:buClr>
              <a:buSzPct val="70000"/>
              <a:buFont typeface=".PingFang SC Regular"/>
              <a:buChar char="◎"/>
              <a:defRPr sz="2000"/>
            </a:lvl2pPr>
            <a:lvl3pPr>
              <a:buClr>
                <a:srgbClr val="4379BD"/>
              </a:buClr>
              <a:buFont typeface="System Font Regular"/>
              <a:buChar char="●"/>
              <a:defRPr sz="1800"/>
            </a:lvl3pPr>
            <a:lvl4pPr marL="1546225" indent="-174625">
              <a:buClr>
                <a:srgbClr val="447ABE"/>
              </a:buClr>
              <a:buFont typeface="System Font Regular"/>
              <a:buChar char="•"/>
              <a:tabLst/>
              <a:defRPr sz="1800"/>
            </a:lvl4pPr>
            <a:lvl5pPr marL="2005013" indent="-176213">
              <a:buClr>
                <a:srgbClr val="447ABE"/>
              </a:buClr>
              <a:buFont typeface="System Font Regular"/>
              <a:buChar char="◦"/>
              <a:tabLst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814513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slide_TopBorder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9">
            <a:extLst>
              <a:ext uri="{FF2B5EF4-FFF2-40B4-BE49-F238E27FC236}">
                <a16:creationId xmlns:a16="http://schemas.microsoft.com/office/drawing/2014/main" id="{AEC255B1-86FF-DE45-B5ED-A5E530E622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572" y="1022398"/>
            <a:ext cx="10515600" cy="5943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10"/>
          <p:cNvSpPr>
            <a:spLocks noGrp="1"/>
          </p:cNvSpPr>
          <p:nvPr>
            <p:ph sz="quarter" idx="10"/>
          </p:nvPr>
        </p:nvSpPr>
        <p:spPr>
          <a:xfrm>
            <a:off x="155448" y="1828799"/>
            <a:ext cx="11786984" cy="44860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20860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_BothBor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DB74C591-9A48-274B-AD30-BF7278F06757}"/>
              </a:ext>
            </a:extLst>
          </p:cNvPr>
          <p:cNvSpPr txBox="1"/>
          <p:nvPr userDrawn="1"/>
        </p:nvSpPr>
        <p:spPr>
          <a:xfrm>
            <a:off x="11734800" y="6465119"/>
            <a:ext cx="304800" cy="230832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fld id="{3D624103-554C-2E4E-857E-364EE110D31D}" type="slidenum">
              <a:rPr lang="en-US" sz="900" smtClean="0">
                <a:solidFill>
                  <a:schemeClr val="bg1"/>
                </a:solidFill>
              </a:rPr>
              <a:t>‹#›</a:t>
            </a:fld>
            <a:endParaRPr lang="en-US" sz="900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52F03C8-E0C0-7A45-964C-2FEBD1CE3B59}"/>
              </a:ext>
            </a:extLst>
          </p:cNvPr>
          <p:cNvSpPr txBox="1"/>
          <p:nvPr userDrawn="1"/>
        </p:nvSpPr>
        <p:spPr>
          <a:xfrm>
            <a:off x="8132956" y="6465119"/>
            <a:ext cx="3601844" cy="230832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r>
              <a:rPr lang="en-US" sz="900" dirty="0" err="1">
                <a:solidFill>
                  <a:schemeClr val="bg1"/>
                </a:solidFill>
              </a:rPr>
              <a:t>weitzmaninstitute.org</a:t>
            </a:r>
            <a:r>
              <a:rPr lang="en-US" sz="900" dirty="0">
                <a:solidFill>
                  <a:schemeClr val="bg1"/>
                </a:solidFill>
              </a:rPr>
              <a:t>     |     </a:t>
            </a:r>
            <a:fld id="{AC52C9D6-60B4-F24A-B68C-E36D25C601FB}" type="datetime4">
              <a:rPr lang="en-US" sz="900" smtClean="0">
                <a:solidFill>
                  <a:schemeClr val="bg1"/>
                </a:solidFill>
              </a:rPr>
              <a:pPr algn="r"/>
              <a:t>May 7, 2026</a:t>
            </a:fld>
            <a:endParaRPr lang="en-US" sz="900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515214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_NoBor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31252288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List_NoBor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D263225-221F-3145-94AA-6221A0AC2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448" y="304800"/>
            <a:ext cx="11570315" cy="594360"/>
          </a:xfrm>
          <a:prstGeom prst="rect">
            <a:avLst/>
          </a:prstGeom>
        </p:spPr>
        <p:txBody>
          <a:bodyPr/>
          <a:lstStyle>
            <a:lvl1pPr algn="l">
              <a:defRPr sz="3600" b="1" i="0" spc="-20" baseline="0">
                <a:solidFill>
                  <a:srgbClr val="2B4B1B"/>
                </a:solidFill>
                <a:latin typeface="+mn-lt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54BB363-35D6-5D4F-966B-8E089324F9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448" y="1143000"/>
            <a:ext cx="11558227" cy="5334000"/>
          </a:xfrm>
          <a:prstGeom prst="rect">
            <a:avLst/>
          </a:prstGeom>
        </p:spPr>
        <p:txBody>
          <a:bodyPr/>
          <a:lstStyle>
            <a:lvl1pPr marL="288925" indent="-288925">
              <a:buClr>
                <a:srgbClr val="4379BD"/>
              </a:buClr>
              <a:buSzPct val="70000"/>
              <a:buFont typeface=".Hiragino Kaku Gothic Interface W3"/>
              <a:buChar char="◉"/>
              <a:tabLst/>
              <a:defRPr sz="2400"/>
            </a:lvl1pPr>
            <a:lvl2pPr>
              <a:buClr>
                <a:srgbClr val="447ABE"/>
              </a:buClr>
              <a:buSzPct val="70000"/>
              <a:buFont typeface=".PingFang SC Regular"/>
              <a:buChar char="◎"/>
              <a:defRPr sz="2000"/>
            </a:lvl2pPr>
            <a:lvl3pPr>
              <a:buClr>
                <a:srgbClr val="4379BD"/>
              </a:buClr>
              <a:buFont typeface="System Font Regular"/>
              <a:buChar char="●"/>
              <a:defRPr sz="1800"/>
            </a:lvl3pPr>
            <a:lvl4pPr marL="1546225" indent="-174625">
              <a:buClr>
                <a:srgbClr val="447ABE"/>
              </a:buClr>
              <a:buFont typeface="System Font Regular"/>
              <a:buChar char="•"/>
              <a:tabLst/>
              <a:defRPr sz="1800"/>
            </a:lvl4pPr>
            <a:lvl5pPr marL="2005013" indent="-176213">
              <a:buClr>
                <a:srgbClr val="447ABE"/>
              </a:buClr>
              <a:buFont typeface="System Font Regular"/>
              <a:buChar char="◦"/>
              <a:tabLst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29742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NoBor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D263225-221F-3145-94AA-6221A0AC2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448" y="304800"/>
            <a:ext cx="11786984" cy="762000"/>
          </a:xfrm>
          <a:prstGeom prst="rect">
            <a:avLst/>
          </a:prstGeom>
        </p:spPr>
        <p:txBody>
          <a:bodyPr/>
          <a:lstStyle>
            <a:lvl1pPr algn="l">
              <a:defRPr sz="3600" b="1" i="0" spc="-20" baseline="0">
                <a:solidFill>
                  <a:srgbClr val="2B4B1B"/>
                </a:solidFill>
                <a:latin typeface="+mn-lt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0"/>
          </p:nvPr>
        </p:nvSpPr>
        <p:spPr>
          <a:xfrm>
            <a:off x="155448" y="1142999"/>
            <a:ext cx="11786984" cy="51166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725125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tags" Target="../tags/tag9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17" Type="http://schemas.openxmlformats.org/officeDocument/2006/relationships/image" Target="../media/image3.jpg"/><Relationship Id="rId2" Type="http://schemas.openxmlformats.org/officeDocument/2006/relationships/slideLayout" Target="../slideLayouts/slideLayout11.xml"/><Relationship Id="rId16" Type="http://schemas.openxmlformats.org/officeDocument/2006/relationships/tags" Target="../tags/tag13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2157827B-228E-8349-BBC6-71CCE1BB4ECB}"/>
              </a:ext>
            </a:extLst>
          </p:cNvPr>
          <p:cNvSpPr txBox="1"/>
          <p:nvPr userDrawn="1"/>
        </p:nvSpPr>
        <p:spPr>
          <a:xfrm>
            <a:off x="11734800" y="6326619"/>
            <a:ext cx="304800" cy="369332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fld id="{3D624103-554C-2E4E-857E-364EE110D31D}" type="slidenum">
              <a:rPr lang="en-US" sz="900" smtClean="0">
                <a:solidFill>
                  <a:schemeClr val="tx1"/>
                </a:solidFill>
              </a:rPr>
              <a:t>‹#›</a:t>
            </a:fld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C082AEC-C47B-B54C-A9BF-4B37C5538407}"/>
              </a:ext>
            </a:extLst>
          </p:cNvPr>
          <p:cNvSpPr txBox="1"/>
          <p:nvPr userDrawn="1"/>
        </p:nvSpPr>
        <p:spPr>
          <a:xfrm>
            <a:off x="8132956" y="6465119"/>
            <a:ext cx="3601844" cy="230832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r>
              <a:rPr lang="en-US" sz="900" dirty="0">
                <a:solidFill>
                  <a:schemeClr val="tx1"/>
                </a:solidFill>
              </a:rPr>
              <a:t>weitzmaninstitute.org     |     May 11, 2026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DC3A452-7943-0849-A738-A673B4DDB0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3571" y="1828800"/>
            <a:ext cx="1182783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Placeholder 9">
            <a:extLst>
              <a:ext uri="{FF2B5EF4-FFF2-40B4-BE49-F238E27FC236}">
                <a16:creationId xmlns:a16="http://schemas.microsoft.com/office/drawing/2014/main" id="{AEC255B1-86FF-DE45-B5ED-A5E530E622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572" y="1022398"/>
            <a:ext cx="11827838" cy="5943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custDataLst>
      <p:tags r:id="rId8"/>
    </p:custDataLst>
    <p:extLst>
      <p:ext uri="{BB962C8B-B14F-4D97-AF65-F5344CB8AC3E}">
        <p14:creationId xmlns:p14="http://schemas.microsoft.com/office/powerpoint/2010/main" val="1581137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3" r:id="rId2"/>
    <p:sldLayoutId id="2147483665" r:id="rId3"/>
    <p:sldLayoutId id="2147483666" r:id="rId4"/>
    <p:sldLayoutId id="2147483668" r:id="rId5"/>
    <p:sldLayoutId id="2147483676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2B4B1B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lnSpc>
          <a:spcPct val="90000"/>
        </a:lnSpc>
        <a:spcBef>
          <a:spcPts val="1000"/>
        </a:spcBef>
        <a:buClr>
          <a:srgbClr val="447ABE"/>
        </a:buClr>
        <a:buSzPct val="100000"/>
        <a:buFont typeface=".Hiragino Kaku Gothic Interface W3"/>
        <a:buChar char="◉"/>
        <a:tabLst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06450" indent="-349250" algn="l" defTabSz="914400" rtl="0" eaLnBrk="1" latinLnBrk="0" hangingPunct="1">
        <a:lnSpc>
          <a:spcPct val="90000"/>
        </a:lnSpc>
        <a:spcBef>
          <a:spcPts val="500"/>
        </a:spcBef>
        <a:buClr>
          <a:srgbClr val="447ABE"/>
        </a:buClr>
        <a:buSzPct val="100000"/>
        <a:buFont typeface=".Hiragino Kaku Gothic Interface W3"/>
        <a:buChar char="◉"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06500" indent="-292100" algn="l" defTabSz="914400" rtl="0" eaLnBrk="1" latinLnBrk="0" hangingPunct="1">
        <a:lnSpc>
          <a:spcPct val="90000"/>
        </a:lnSpc>
        <a:spcBef>
          <a:spcPts val="500"/>
        </a:spcBef>
        <a:buClr>
          <a:srgbClr val="447ABE"/>
        </a:buClr>
        <a:buSzPct val="100000"/>
        <a:buFont typeface=".Hiragino Kaku Gothic Interface W3"/>
        <a:buChar char="◉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6550" indent="-234950" algn="l" defTabSz="914400" rtl="0" eaLnBrk="1" latinLnBrk="0" hangingPunct="1">
        <a:lnSpc>
          <a:spcPct val="90000"/>
        </a:lnSpc>
        <a:spcBef>
          <a:spcPts val="500"/>
        </a:spcBef>
        <a:buClr>
          <a:srgbClr val="447ABE"/>
        </a:buClr>
        <a:buSzPct val="100000"/>
        <a:buFont typeface=".Hiragino Kaku Gothic Interface W3"/>
        <a:buChar char="◉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447ABE"/>
        </a:buClr>
        <a:buSzPct val="100000"/>
        <a:buFont typeface=".Hiragino Kaku Gothic Interface W3"/>
        <a:buChar char="◉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157827B-228E-8349-BBC6-71CCE1BB4ECB}"/>
              </a:ext>
            </a:extLst>
          </p:cNvPr>
          <p:cNvSpPr txBox="1"/>
          <p:nvPr userDrawn="1"/>
        </p:nvSpPr>
        <p:spPr>
          <a:xfrm>
            <a:off x="11734800" y="6326619"/>
            <a:ext cx="304800" cy="369332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fld id="{3D624103-554C-2E4E-857E-364EE110D31D}" type="slidenum">
              <a:rPr lang="en-US" sz="900" smtClean="0">
                <a:solidFill>
                  <a:schemeClr val="tx1"/>
                </a:solidFill>
              </a:rPr>
              <a:t>‹#›</a:t>
            </a:fld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E26C386-AC05-2458-C0FC-2BBD33424926}"/>
              </a:ext>
            </a:extLst>
          </p:cNvPr>
          <p:cNvSpPr txBox="1"/>
          <p:nvPr userDrawn="1"/>
        </p:nvSpPr>
        <p:spPr>
          <a:xfrm>
            <a:off x="8132956" y="6465119"/>
            <a:ext cx="3601844" cy="230832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r>
              <a:rPr lang="en-US" sz="900" dirty="0">
                <a:solidFill>
                  <a:schemeClr val="tx1"/>
                </a:solidFill>
              </a:rPr>
              <a:t>weitzmaninstitute.org     |     May 11, 2026</a:t>
            </a:r>
          </a:p>
        </p:txBody>
      </p:sp>
    </p:spTree>
    <p:custDataLst>
      <p:tags r:id="rId5"/>
    </p:custDataLst>
    <p:extLst>
      <p:ext uri="{BB962C8B-B14F-4D97-AF65-F5344CB8AC3E}">
        <p14:creationId xmlns:p14="http://schemas.microsoft.com/office/powerpoint/2010/main" val="621289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4" r:id="rId2"/>
    <p:sldLayoutId id="2147483675" r:id="rId3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2157827B-228E-8349-BBC6-71CCE1BB4ECB}"/>
              </a:ext>
            </a:extLst>
          </p:cNvPr>
          <p:cNvSpPr txBox="1"/>
          <p:nvPr userDrawn="1"/>
        </p:nvSpPr>
        <p:spPr>
          <a:xfrm>
            <a:off x="11734800" y="6326619"/>
            <a:ext cx="304800" cy="369332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fld id="{3D624103-554C-2E4E-857E-364EE110D31D}" type="slidenum">
              <a:rPr lang="en-US" sz="900" smtClean="0">
                <a:solidFill>
                  <a:schemeClr val="tx1"/>
                </a:solidFill>
              </a:rPr>
              <a:t>‹#›</a:t>
            </a:fld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DC3A452-7943-0849-A738-A673B4DDB0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8372" y="1973336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Placeholder 9">
            <a:extLst>
              <a:ext uri="{FF2B5EF4-FFF2-40B4-BE49-F238E27FC236}">
                <a16:creationId xmlns:a16="http://schemas.microsoft.com/office/drawing/2014/main" id="{AEC255B1-86FF-DE45-B5ED-A5E530E622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372" y="1162843"/>
            <a:ext cx="10515600" cy="81049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6D1410B-7A0A-7DDA-907F-106AAF47A721}"/>
              </a:ext>
            </a:extLst>
          </p:cNvPr>
          <p:cNvSpPr txBox="1"/>
          <p:nvPr userDrawn="1"/>
        </p:nvSpPr>
        <p:spPr>
          <a:xfrm>
            <a:off x="8132956" y="6465119"/>
            <a:ext cx="3601844" cy="230832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r>
              <a:rPr lang="en-US" sz="900" dirty="0">
                <a:solidFill>
                  <a:schemeClr val="tx1"/>
                </a:solidFill>
              </a:rPr>
              <a:t>weitzmaninstitute.org     |     May 11, 2026</a:t>
            </a:r>
          </a:p>
        </p:txBody>
      </p:sp>
    </p:spTree>
    <p:custDataLst>
      <p:tags r:id="rId16"/>
    </p:custDataLst>
    <p:extLst>
      <p:ext uri="{BB962C8B-B14F-4D97-AF65-F5344CB8AC3E}">
        <p14:creationId xmlns:p14="http://schemas.microsoft.com/office/powerpoint/2010/main" val="2364576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4D6F13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lnSpc>
          <a:spcPct val="90000"/>
        </a:lnSpc>
        <a:spcBef>
          <a:spcPts val="1000"/>
        </a:spcBef>
        <a:buClr>
          <a:srgbClr val="447ABE"/>
        </a:buClr>
        <a:buSzPct val="100000"/>
        <a:buFont typeface=".Hiragino Kaku Gothic Interface W3"/>
        <a:buChar char="◉"/>
        <a:tabLst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06450" indent="-349250" algn="l" defTabSz="914400" rtl="0" eaLnBrk="1" latinLnBrk="0" hangingPunct="1">
        <a:lnSpc>
          <a:spcPct val="90000"/>
        </a:lnSpc>
        <a:spcBef>
          <a:spcPts val="500"/>
        </a:spcBef>
        <a:buClr>
          <a:srgbClr val="447ABE"/>
        </a:buClr>
        <a:buSzPct val="100000"/>
        <a:buFont typeface=".Hiragino Kaku Gothic Interface W3"/>
        <a:buChar char="◉"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06500" indent="-292100" algn="l" defTabSz="914400" rtl="0" eaLnBrk="1" latinLnBrk="0" hangingPunct="1">
        <a:lnSpc>
          <a:spcPct val="90000"/>
        </a:lnSpc>
        <a:spcBef>
          <a:spcPts val="500"/>
        </a:spcBef>
        <a:buClr>
          <a:srgbClr val="447ABE"/>
        </a:buClr>
        <a:buSzPct val="100000"/>
        <a:buFont typeface=".Hiragino Kaku Gothic Interface W3"/>
        <a:buChar char="◉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6550" indent="-234950" algn="l" defTabSz="914400" rtl="0" eaLnBrk="1" latinLnBrk="0" hangingPunct="1">
        <a:lnSpc>
          <a:spcPct val="90000"/>
        </a:lnSpc>
        <a:spcBef>
          <a:spcPts val="500"/>
        </a:spcBef>
        <a:buClr>
          <a:srgbClr val="447ABE"/>
        </a:buClr>
        <a:buSzPct val="100000"/>
        <a:buFont typeface=".Hiragino Kaku Gothic Interface W3"/>
        <a:buChar char="◉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447ABE"/>
        </a:buClr>
        <a:buSzPct val="100000"/>
        <a:buFont typeface=".Hiragino Kaku Gothic Interface W3"/>
        <a:buChar char="◉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2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.xml"/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peerrecoverynow.org/resource-library/state-certification-database/" TargetMode="External"/><Relationship Id="rId3" Type="http://schemas.openxmlformats.org/officeDocument/2006/relationships/hyperlink" Target="https://doi.org/10.1016/j.josat.2024.209612" TargetMode="External"/><Relationship Id="rId7" Type="http://schemas.openxmlformats.org/officeDocument/2006/relationships/hyperlink" Target="https://www.peersupportworks.org/national-practice-guidelines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.xml"/><Relationship Id="rId6" Type="http://schemas.openxmlformats.org/officeDocument/2006/relationships/hyperlink" Target="https://doi.org/10.3389/fpubh.2025.1529078" TargetMode="External"/><Relationship Id="rId11" Type="http://schemas.openxmlformats.org/officeDocument/2006/relationships/hyperlink" Target="https://www.samhsa.gov/peer-support-mental-health-substance-use" TargetMode="External"/><Relationship Id="rId5" Type="http://schemas.openxmlformats.org/officeDocument/2006/relationships/hyperlink" Target="https://doi.org/10.1007/s11126-022-09971-w" TargetMode="External"/><Relationship Id="rId10" Type="http://schemas.openxmlformats.org/officeDocument/2006/relationships/hyperlink" Target="https://doi.org/10.1177/11782218211050360" TargetMode="External"/><Relationship Id="rId4" Type="http://schemas.openxmlformats.org/officeDocument/2006/relationships/hyperlink" Target="https://doi.org/10.1007/s40429-025-00645-8" TargetMode="External"/><Relationship Id="rId9" Type="http://schemas.openxmlformats.org/officeDocument/2006/relationships/hyperlink" Target="https://peerrecoverynow.org/wp-content/uploads/2023-FEB-07-prcoe-comp-analysis.pdf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doi.org/10.1007/s40429-025-00645-8" TargetMode="External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2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6.xml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12" Type="http://schemas.microsoft.com/office/2007/relationships/diagramDrawing" Target="../diagrams/drawing6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Relationship Id="rId6" Type="http://schemas.openxmlformats.org/officeDocument/2006/relationships/diagramColors" Target="../diagrams/colors5.xml"/><Relationship Id="rId11" Type="http://schemas.openxmlformats.org/officeDocument/2006/relationships/diagramColors" Target="../diagrams/colors6.xml"/><Relationship Id="rId5" Type="http://schemas.openxmlformats.org/officeDocument/2006/relationships/diagramQuickStyle" Target="../diagrams/quickStyle5.xml"/><Relationship Id="rId10" Type="http://schemas.openxmlformats.org/officeDocument/2006/relationships/diagramQuickStyle" Target="../diagrams/quickStyle6.xml"/><Relationship Id="rId4" Type="http://schemas.openxmlformats.org/officeDocument/2006/relationships/diagramLayout" Target="../diagrams/layout5.xml"/><Relationship Id="rId9" Type="http://schemas.openxmlformats.org/officeDocument/2006/relationships/diagramLayout" Target="../diagrams/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8.xml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12" Type="http://schemas.microsoft.com/office/2007/relationships/diagramDrawing" Target="../diagrams/drawing8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Relationship Id="rId6" Type="http://schemas.openxmlformats.org/officeDocument/2006/relationships/diagramColors" Target="../diagrams/colors7.xml"/><Relationship Id="rId11" Type="http://schemas.openxmlformats.org/officeDocument/2006/relationships/diagramColors" Target="../diagrams/colors8.xml"/><Relationship Id="rId5" Type="http://schemas.openxmlformats.org/officeDocument/2006/relationships/diagramQuickStyle" Target="../diagrams/quickStyle7.xml"/><Relationship Id="rId10" Type="http://schemas.openxmlformats.org/officeDocument/2006/relationships/diagramQuickStyle" Target="../diagrams/quickStyle8.xml"/><Relationship Id="rId4" Type="http://schemas.openxmlformats.org/officeDocument/2006/relationships/diagramLayout" Target="../diagrams/layout7.xml"/><Relationship Id="rId9" Type="http://schemas.openxmlformats.org/officeDocument/2006/relationships/diagramLayout" Target="../diagrams/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7882A529-16C0-EF48-9A04-39244F15FC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546846"/>
            <a:ext cx="12192000" cy="1890656"/>
          </a:xfrm>
        </p:spPr>
        <p:txBody>
          <a:bodyPr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600" spc="-20" dirty="0">
                <a:solidFill>
                  <a:srgbClr val="2B4B1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From Lived Experience to Professional Practice: </a:t>
            </a:r>
            <a:br>
              <a:rPr lang="en-US" sz="3600" spc="-20" dirty="0">
                <a:solidFill>
                  <a:srgbClr val="2B4B1B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600" spc="-20" dirty="0">
                <a:solidFill>
                  <a:srgbClr val="2B4B1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Understanding Peer Support</a:t>
            </a:r>
            <a:endParaRPr lang="en-US" sz="2800" b="0" spc="-20" dirty="0">
              <a:solidFill>
                <a:srgbClr val="2B4B1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2255C290-487C-3F43-92E8-69098B7799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3769" y="4721229"/>
            <a:ext cx="6270171" cy="928457"/>
          </a:xfrm>
        </p:spPr>
        <p:txBody>
          <a:bodyPr>
            <a:normAutofit/>
          </a:bodyPr>
          <a:lstStyle/>
          <a:p>
            <a:r>
              <a:rPr lang="en-US" b="1" dirty="0"/>
              <a:t>Hannah Schilling (she, hers)</a:t>
            </a:r>
          </a:p>
          <a:p>
            <a:r>
              <a:rPr lang="en-US" b="1" dirty="0"/>
              <a:t>PRS, CDCA II, OCPSA, CHW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2A5FC4A-8769-2BE8-B9A3-1189B5ABB6C0}"/>
              </a:ext>
            </a:extLst>
          </p:cNvPr>
          <p:cNvSpPr txBox="1"/>
          <p:nvPr/>
        </p:nvSpPr>
        <p:spPr>
          <a:xfrm>
            <a:off x="4425950" y="5979576"/>
            <a:ext cx="33401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May 11, 2026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36793AF6-D6D2-B40E-52A4-B3C9A6425C36}"/>
              </a:ext>
            </a:extLst>
          </p:cNvPr>
          <p:cNvSpPr txBox="1">
            <a:spLocks/>
          </p:cNvSpPr>
          <p:nvPr/>
        </p:nvSpPr>
        <p:spPr>
          <a:xfrm>
            <a:off x="5435145" y="4721228"/>
            <a:ext cx="6270171" cy="9284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447ABE"/>
              </a:buClr>
              <a:buSzPct val="100000"/>
              <a:buFont typeface=".Hiragino Kaku Gothic Interface W3"/>
              <a:buNone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447ABE"/>
              </a:buClr>
              <a:buSzPct val="100000"/>
              <a:buFont typeface=".Hiragino Kaku Gothic Interface W3"/>
              <a:buNone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447ABE"/>
              </a:buClr>
              <a:buSzPct val="100000"/>
              <a:buFont typeface=".Hiragino Kaku Gothic Interface W3"/>
              <a:buNone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447ABE"/>
              </a:buClr>
              <a:buSzPct val="100000"/>
              <a:buFont typeface=".Hiragino Kaku Gothic Interface W3"/>
              <a:buNone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447ABE"/>
              </a:buClr>
              <a:buSzPct val="100000"/>
              <a:buFont typeface=".Hiragino Kaku Gothic Interface W3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Carolyn Rekerdres, MD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495831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079458BA-6069-1367-1269-206AAD845AD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72785432"/>
              </p:ext>
            </p:extLst>
          </p:nvPr>
        </p:nvGraphicFramePr>
        <p:xfrm>
          <a:off x="297583" y="1498632"/>
          <a:ext cx="11337304" cy="40607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1">
            <a:extLst>
              <a:ext uri="{FF2B5EF4-FFF2-40B4-BE49-F238E27FC236}">
                <a16:creationId xmlns:a16="http://schemas.microsoft.com/office/drawing/2014/main" id="{1EFF28C0-C1A1-327E-80BC-537E1286025C}"/>
              </a:ext>
            </a:extLst>
          </p:cNvPr>
          <p:cNvSpPr txBox="1">
            <a:spLocks/>
          </p:cNvSpPr>
          <p:nvPr/>
        </p:nvSpPr>
        <p:spPr>
          <a:xfrm>
            <a:off x="297582" y="1141032"/>
            <a:ext cx="11337305" cy="715201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spc="-20" baseline="0">
                <a:solidFill>
                  <a:srgbClr val="4D6F13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i="0" u="none" strike="noStrike" baseline="0" dirty="0">
                <a:solidFill>
                  <a:schemeClr val="bg1"/>
                </a:solidFill>
                <a:latin typeface="+mn-lt"/>
              </a:rPr>
              <a:t>Peer Settings</a:t>
            </a:r>
          </a:p>
        </p:txBody>
      </p:sp>
    </p:spTree>
    <p:extLst>
      <p:ext uri="{BB962C8B-B14F-4D97-AF65-F5344CB8AC3E}">
        <p14:creationId xmlns:p14="http://schemas.microsoft.com/office/powerpoint/2010/main" val="9717350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3EFA17-5182-7EE8-D5B4-009C4E5C7A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FF33861F-E486-DD5B-9058-7C6A930244E3}"/>
              </a:ext>
            </a:extLst>
          </p:cNvPr>
          <p:cNvSpPr txBox="1">
            <a:spLocks/>
          </p:cNvSpPr>
          <p:nvPr/>
        </p:nvSpPr>
        <p:spPr>
          <a:xfrm>
            <a:off x="297582" y="941034"/>
            <a:ext cx="11337305" cy="715201"/>
          </a:xfrm>
          <a:prstGeom prst="roundRect">
            <a:avLst/>
          </a:prstGeom>
          <a:solidFill>
            <a:srgbClr val="70AD47"/>
          </a:solidFill>
          <a:ln>
            <a:solidFill>
              <a:schemeClr val="bg1"/>
            </a:solidFill>
          </a:ln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spc="-20" baseline="0">
                <a:solidFill>
                  <a:srgbClr val="4D6F13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i="0" u="none" strike="noStrike" baseline="0" dirty="0">
                <a:solidFill>
                  <a:schemeClr val="bg1"/>
                </a:solidFill>
                <a:latin typeface="+mn-lt"/>
              </a:rPr>
              <a:t>Effectiveness of Peer Support</a:t>
            </a:r>
            <a:endParaRPr lang="en-US" sz="3200" dirty="0">
              <a:solidFill>
                <a:schemeClr val="bg1"/>
              </a:solidFill>
              <a:latin typeface="+mn-lt"/>
            </a:endParaRP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2B87E846-E78C-1D34-AC6E-03294974E62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56457322"/>
              </p:ext>
            </p:extLst>
          </p:nvPr>
        </p:nvGraphicFramePr>
        <p:xfrm>
          <a:off x="386080" y="1770727"/>
          <a:ext cx="7898605" cy="44820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EF662DD2-9152-AC1E-7263-8AA9D506588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11782460"/>
              </p:ext>
            </p:extLst>
          </p:nvPr>
        </p:nvGraphicFramePr>
        <p:xfrm>
          <a:off x="7820459" y="1753495"/>
          <a:ext cx="3814428" cy="44993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9739507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F508AC-131E-6012-1283-FC2BCE3C864D}"/>
              </a:ext>
            </a:extLst>
          </p:cNvPr>
          <p:cNvSpPr txBox="1">
            <a:spLocks/>
          </p:cNvSpPr>
          <p:nvPr/>
        </p:nvSpPr>
        <p:spPr>
          <a:xfrm>
            <a:off x="371475" y="1110059"/>
            <a:ext cx="11337305" cy="715201"/>
          </a:xfrm>
          <a:prstGeom prst="roundRect">
            <a:avLst/>
          </a:prstGeom>
          <a:solidFill>
            <a:srgbClr val="92D050"/>
          </a:solidFill>
          <a:ln>
            <a:solidFill>
              <a:schemeClr val="bg1"/>
            </a:solidFill>
          </a:ln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spc="-20" baseline="0">
                <a:solidFill>
                  <a:srgbClr val="4D6F13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i="0" u="none" strike="noStrike" baseline="0" dirty="0">
                <a:solidFill>
                  <a:schemeClr val="bg1"/>
                </a:solidFill>
                <a:latin typeface="+mn-lt"/>
              </a:rPr>
              <a:t>Peer Support Strategies for Alcohol Use Disorder</a:t>
            </a:r>
            <a:endParaRPr lang="en-US" sz="1800" dirty="0">
              <a:solidFill>
                <a:schemeClr val="bg1"/>
              </a:solidFill>
              <a:latin typeface="+mn-lt"/>
            </a:endParaRPr>
          </a:p>
        </p:txBody>
      </p:sp>
      <p:graphicFrame>
        <p:nvGraphicFramePr>
          <p:cNvPr id="18" name="Diagram 17">
            <a:extLst>
              <a:ext uri="{FF2B5EF4-FFF2-40B4-BE49-F238E27FC236}">
                <a16:creationId xmlns:a16="http://schemas.microsoft.com/office/drawing/2014/main" id="{E1C95465-D932-4949-E4BE-9241BD90CBF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51383221"/>
              </p:ext>
            </p:extLst>
          </p:nvPr>
        </p:nvGraphicFramePr>
        <p:xfrm>
          <a:off x="427347" y="2318773"/>
          <a:ext cx="11337305" cy="41332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93E433C6-8097-10D8-515E-1735F6A1D36A}"/>
              </a:ext>
            </a:extLst>
          </p:cNvPr>
          <p:cNvSpPr txBox="1"/>
          <p:nvPr/>
        </p:nvSpPr>
        <p:spPr>
          <a:xfrm>
            <a:off x="371476" y="2087941"/>
            <a:ext cx="1109617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Peer support meets people wherever they are in their relationship with alcohol</a:t>
            </a:r>
            <a:endParaRPr lang="en-US" sz="1600" b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263394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F419B8-31B5-6E1C-8F5C-5E86DFE08A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8EB970-AF7F-F9CE-FDBF-D549F29B782E}"/>
              </a:ext>
            </a:extLst>
          </p:cNvPr>
          <p:cNvSpPr txBox="1">
            <a:spLocks/>
          </p:cNvSpPr>
          <p:nvPr/>
        </p:nvSpPr>
        <p:spPr>
          <a:xfrm>
            <a:off x="371475" y="1110059"/>
            <a:ext cx="11337305" cy="715201"/>
          </a:xfrm>
          <a:prstGeom prst="roundRect">
            <a:avLst/>
          </a:prstGeom>
          <a:solidFill>
            <a:srgbClr val="8CC53F"/>
          </a:solidFill>
          <a:ln>
            <a:solidFill>
              <a:schemeClr val="bg1"/>
            </a:solidFill>
          </a:ln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spc="-20" baseline="0">
                <a:solidFill>
                  <a:srgbClr val="4D6F13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i="0" u="none" strike="noStrike" baseline="0" dirty="0">
                <a:solidFill>
                  <a:schemeClr val="bg1"/>
                </a:solidFill>
                <a:latin typeface="+mn-lt"/>
              </a:rPr>
              <a:t>Peer Support Strategies for Alcohol Use Disorder</a:t>
            </a:r>
            <a:endParaRPr lang="en-US" sz="1800" dirty="0">
              <a:solidFill>
                <a:schemeClr val="bg1"/>
              </a:solidFill>
              <a:latin typeface="+mn-lt"/>
            </a:endParaRPr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93F29326-4953-3792-FD73-9F13DD81D68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99756521"/>
              </p:ext>
            </p:extLst>
          </p:nvPr>
        </p:nvGraphicFramePr>
        <p:xfrm>
          <a:off x="371476" y="2083971"/>
          <a:ext cx="11337304" cy="3416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258275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5350DF-4849-7E24-5A9F-22B50FE502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C4D833-FE22-BE53-7FBF-6FFCB5A8EFEA}"/>
              </a:ext>
            </a:extLst>
          </p:cNvPr>
          <p:cNvSpPr txBox="1">
            <a:spLocks/>
          </p:cNvSpPr>
          <p:nvPr/>
        </p:nvSpPr>
        <p:spPr>
          <a:xfrm>
            <a:off x="371475" y="1110059"/>
            <a:ext cx="11337305" cy="715201"/>
          </a:xfrm>
          <a:prstGeom prst="roundRect">
            <a:avLst/>
          </a:prstGeom>
          <a:solidFill>
            <a:srgbClr val="8CC53F"/>
          </a:solidFill>
          <a:ln>
            <a:solidFill>
              <a:schemeClr val="bg1"/>
            </a:solidFill>
          </a:ln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spc="-20" baseline="0">
                <a:solidFill>
                  <a:srgbClr val="4D6F13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i="0" u="none" strike="noStrike" baseline="0" dirty="0">
                <a:solidFill>
                  <a:schemeClr val="bg1"/>
                </a:solidFill>
                <a:latin typeface="+mn-lt"/>
              </a:rPr>
              <a:t>National Peer Support Resources &amp; Agencies</a:t>
            </a:r>
            <a:endParaRPr lang="en-US" sz="1800" dirty="0">
              <a:solidFill>
                <a:schemeClr val="bg1"/>
              </a:solidFill>
              <a:latin typeface="+mn-lt"/>
            </a:endParaRP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8549F993-C337-C093-073F-AD2C555874F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98180937"/>
              </p:ext>
            </p:extLst>
          </p:nvPr>
        </p:nvGraphicFramePr>
        <p:xfrm>
          <a:off x="371475" y="1947672"/>
          <a:ext cx="11337305" cy="41906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251873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79B1C-8B3F-7C55-B747-BFA893E33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8960" y="1127165"/>
            <a:ext cx="10786428" cy="563523"/>
          </a:xfrm>
        </p:spPr>
        <p:txBody>
          <a:bodyPr>
            <a:normAutofit fontScale="90000"/>
          </a:bodyPr>
          <a:lstStyle/>
          <a:p>
            <a:r>
              <a:rPr lang="en-US" dirty="0"/>
              <a:t>Peer Support Outcomes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B727B6-8E1C-66C4-3963-1CF2E1FE59B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Clinical Outcomes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5326F7-EE87-C590-2B2B-9B042B6FD4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7" y="2510632"/>
            <a:ext cx="4931093" cy="2223928"/>
          </a:xfrm>
        </p:spPr>
        <p:txBody>
          <a:bodyPr/>
          <a:lstStyle/>
          <a:p>
            <a:r>
              <a:rPr lang="en-US" dirty="0"/>
              <a:t>Better Engagement</a:t>
            </a:r>
          </a:p>
          <a:p>
            <a:r>
              <a:rPr lang="en-US" dirty="0"/>
              <a:t>Better Retention in Services</a:t>
            </a:r>
          </a:p>
          <a:p>
            <a:r>
              <a:rPr lang="en-US" dirty="0"/>
              <a:t>Decreased Relapse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7579E30-1641-9964-E9CB-660297EE18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Systems Benefits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39861A3-64C5-E3C4-B80B-87FF2187CC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566920" cy="2229485"/>
          </a:xfrm>
        </p:spPr>
        <p:txBody>
          <a:bodyPr/>
          <a:lstStyle/>
          <a:p>
            <a:r>
              <a:rPr lang="en-US" dirty="0"/>
              <a:t>Cost Reduction</a:t>
            </a:r>
          </a:p>
          <a:p>
            <a:r>
              <a:rPr lang="en-US" dirty="0"/>
              <a:t>Better morale on team</a:t>
            </a:r>
          </a:p>
          <a:p>
            <a:r>
              <a:rPr lang="en-US" dirty="0"/>
              <a:t>Low barrier to train and add to the team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E878483-AF84-F924-D539-6E66E46FAB92}"/>
              </a:ext>
            </a:extLst>
          </p:cNvPr>
          <p:cNvSpPr txBox="1"/>
          <p:nvPr/>
        </p:nvSpPr>
        <p:spPr>
          <a:xfrm>
            <a:off x="370681" y="6143496"/>
            <a:ext cx="609600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Tracy K, Wallace S. Benefits of peer support groups in the treatment of addiction. </a:t>
            </a:r>
            <a:r>
              <a:rPr lang="en-US" sz="1000" b="0" i="1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Subst</a:t>
            </a:r>
            <a:r>
              <a:rPr lang="en-US" sz="1000" b="0" i="1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Abuse </a:t>
            </a:r>
            <a:r>
              <a:rPr lang="en-US" sz="1000" b="0" i="1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Rehabil</a:t>
            </a:r>
            <a:r>
              <a:rPr lang="en-US" sz="1000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. 2016;7:143-154</a:t>
            </a:r>
            <a:br>
              <a:rPr lang="en-US" sz="1000" dirty="0"/>
            </a:br>
            <a:r>
              <a:rPr lang="en-US" sz="1000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https://doi.org/10.2147/SAR.S81535</a:t>
            </a:r>
            <a:endParaRPr lang="en-US" sz="10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59ABEFD-4B1D-5088-7DCC-556197801376}"/>
              </a:ext>
            </a:extLst>
          </p:cNvPr>
          <p:cNvSpPr txBox="1"/>
          <p:nvPr/>
        </p:nvSpPr>
        <p:spPr>
          <a:xfrm>
            <a:off x="568960" y="5589498"/>
            <a:ext cx="609600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b="0" i="0" dirty="0">
                <a:solidFill>
                  <a:srgbClr val="222222"/>
                </a:solidFill>
                <a:effectLst/>
                <a:latin typeface="Merriweather Sans" pitchFamily="2" charset="0"/>
              </a:rPr>
              <a:t>Eddie, D., O’Connor, J.B., George, S.S. </a:t>
            </a:r>
            <a:r>
              <a:rPr lang="en-US" sz="1000" b="0" i="1" dirty="0">
                <a:solidFill>
                  <a:srgbClr val="222222"/>
                </a:solidFill>
                <a:effectLst/>
                <a:latin typeface="Merriweather Sans" pitchFamily="2" charset="0"/>
              </a:rPr>
              <a:t>et al.</a:t>
            </a:r>
            <a:r>
              <a:rPr lang="en-US" sz="1000" b="0" i="0" dirty="0">
                <a:solidFill>
                  <a:srgbClr val="222222"/>
                </a:solidFill>
                <a:effectLst/>
                <a:latin typeface="Merriweather Sans" pitchFamily="2" charset="0"/>
              </a:rPr>
              <a:t> Peer Recovery Support Services and Recovery Coaching for Substance Use Disorder: A Systematic Review. </a:t>
            </a:r>
            <a:r>
              <a:rPr lang="en-US" sz="1000" b="0" i="1" dirty="0">
                <a:solidFill>
                  <a:srgbClr val="222222"/>
                </a:solidFill>
                <a:effectLst/>
                <a:latin typeface="Merriweather Sans" pitchFamily="2" charset="0"/>
              </a:rPr>
              <a:t>Curr Addict Rep</a:t>
            </a:r>
            <a:r>
              <a:rPr lang="en-US" sz="1000" b="0" i="0" dirty="0">
                <a:solidFill>
                  <a:srgbClr val="222222"/>
                </a:solidFill>
                <a:effectLst/>
                <a:latin typeface="Merriweather Sans" pitchFamily="2" charset="0"/>
              </a:rPr>
              <a:t> </a:t>
            </a:r>
            <a:r>
              <a:rPr lang="en-US" sz="1000" b="1" i="0" dirty="0">
                <a:solidFill>
                  <a:srgbClr val="222222"/>
                </a:solidFill>
                <a:effectLst/>
                <a:latin typeface="Merriweather Sans" pitchFamily="2" charset="0"/>
              </a:rPr>
              <a:t>12</a:t>
            </a:r>
            <a:r>
              <a:rPr lang="en-US" sz="1000" b="0" i="0" dirty="0">
                <a:solidFill>
                  <a:srgbClr val="222222"/>
                </a:solidFill>
                <a:effectLst/>
                <a:latin typeface="Merriweather Sans" pitchFamily="2" charset="0"/>
              </a:rPr>
              <a:t>, 40 (2025). https://doi.org/10.1007/s40429-025-00645-8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266538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31A520-3EAE-C6F1-F623-7978BAAF6E4B}"/>
              </a:ext>
            </a:extLst>
          </p:cNvPr>
          <p:cNvSpPr txBox="1">
            <a:spLocks/>
          </p:cNvSpPr>
          <p:nvPr/>
        </p:nvSpPr>
        <p:spPr>
          <a:xfrm>
            <a:off x="455606" y="1272619"/>
            <a:ext cx="11337305" cy="715201"/>
          </a:xfrm>
          <a:prstGeom prst="roundRect">
            <a:avLst/>
          </a:prstGeom>
          <a:solidFill>
            <a:srgbClr val="0E3F75"/>
          </a:solidFill>
          <a:ln>
            <a:solidFill>
              <a:schemeClr val="bg1"/>
            </a:solidFill>
          </a:ln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spc="-20" baseline="0">
                <a:solidFill>
                  <a:srgbClr val="4D6F1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chemeClr val="bg1"/>
                </a:solidFill>
                <a:latin typeface="Calibri" panose="020F0502020204030204"/>
              </a:rPr>
              <a:t>Collaboration Basics</a:t>
            </a:r>
            <a:endParaRPr lang="en-US" sz="3200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5468520-64E2-BEAE-D0ED-98CADC8DEE6C}"/>
              </a:ext>
            </a:extLst>
          </p:cNvPr>
          <p:cNvGrpSpPr/>
          <p:nvPr/>
        </p:nvGrpSpPr>
        <p:grpSpPr>
          <a:xfrm>
            <a:off x="134112" y="2216250"/>
            <a:ext cx="11923775" cy="2425500"/>
            <a:chOff x="0" y="694084"/>
            <a:chExt cx="11923775" cy="24255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610B8C79-09E0-8322-780E-90BB05F490AC}"/>
                </a:ext>
              </a:extLst>
            </p:cNvPr>
            <p:cNvSpPr/>
            <p:nvPr/>
          </p:nvSpPr>
          <p:spPr>
            <a:xfrm>
              <a:off x="0" y="694084"/>
              <a:ext cx="11923775" cy="2425500"/>
            </a:xfrm>
            <a:prstGeom prst="rect">
              <a:avLst/>
            </a:prstGeom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E015BED9-8B1E-08E9-A35F-2CE068302C4D}"/>
                </a:ext>
              </a:extLst>
            </p:cNvPr>
            <p:cNvSpPr txBox="1"/>
            <p:nvPr/>
          </p:nvSpPr>
          <p:spPr>
            <a:xfrm>
              <a:off x="0" y="694084"/>
              <a:ext cx="11923775" cy="24255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25417" tIns="229108" rIns="925417" bIns="113792" numCol="1" spcCol="1270" anchor="t" anchorCtr="0">
              <a:noAutofit/>
            </a:bodyPr>
            <a:lstStyle/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2400" dirty="0"/>
                <a:t>Peers are not AA “sponsors”</a:t>
              </a:r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2400" kern="1200" dirty="0"/>
                <a:t>Peers </a:t>
              </a:r>
              <a:r>
                <a:rPr lang="en-US" sz="2400" dirty="0"/>
                <a:t>are part of the healthcare team and should be involved in case staffing</a:t>
              </a:r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2400" kern="1200" dirty="0"/>
                <a:t>Referring to a peer is NOT the same as referring to a SUD counselor</a:t>
              </a:r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2400" dirty="0"/>
                <a:t>INVITE THE PEER  IN THE ROOM!</a:t>
              </a:r>
              <a:endParaRPr lang="en-US" sz="24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6781370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9FDC0DE6-9F7C-D026-0C67-12D10121F9EC}"/>
              </a:ext>
            </a:extLst>
          </p:cNvPr>
          <p:cNvSpPr txBox="1">
            <a:spLocks/>
          </p:cNvSpPr>
          <p:nvPr/>
        </p:nvSpPr>
        <p:spPr>
          <a:xfrm>
            <a:off x="371475" y="1467659"/>
            <a:ext cx="11337305" cy="715201"/>
          </a:xfrm>
          <a:prstGeom prst="roundRect">
            <a:avLst/>
          </a:prstGeom>
          <a:solidFill>
            <a:srgbClr val="8CC53F"/>
          </a:solidFill>
          <a:ln>
            <a:solidFill>
              <a:schemeClr val="bg1"/>
            </a:solidFill>
          </a:ln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spc="-20" baseline="0">
                <a:solidFill>
                  <a:srgbClr val="4D6F13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i="0" u="none" strike="noStrike" baseline="0" dirty="0">
                <a:solidFill>
                  <a:schemeClr val="bg1"/>
                </a:solidFill>
                <a:latin typeface="+mn-lt"/>
              </a:rPr>
              <a:t>Examples of Peer Support in Action</a:t>
            </a:r>
            <a:endParaRPr lang="en-US" sz="1800" dirty="0">
              <a:solidFill>
                <a:schemeClr val="bg1"/>
              </a:solidFill>
              <a:latin typeface="+mn-lt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FD88768-F653-CB91-FB06-376B0340EA8C}"/>
              </a:ext>
            </a:extLst>
          </p:cNvPr>
          <p:cNvGrpSpPr/>
          <p:nvPr/>
        </p:nvGrpSpPr>
        <p:grpSpPr>
          <a:xfrm>
            <a:off x="134112" y="2793765"/>
            <a:ext cx="12161138" cy="3185930"/>
            <a:chOff x="-237363" y="694084"/>
            <a:chExt cx="12161138" cy="24255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ED3E932-AECE-0C6D-B7F3-0AF6B1D376EA}"/>
                </a:ext>
              </a:extLst>
            </p:cNvPr>
            <p:cNvSpPr/>
            <p:nvPr/>
          </p:nvSpPr>
          <p:spPr>
            <a:xfrm>
              <a:off x="0" y="694084"/>
              <a:ext cx="11923775" cy="2425500"/>
            </a:xfrm>
            <a:prstGeom prst="rect">
              <a:avLst/>
            </a:prstGeom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D9FFFDC-1D7D-8A00-65CA-B89A925725BB}"/>
                </a:ext>
              </a:extLst>
            </p:cNvPr>
            <p:cNvSpPr txBox="1"/>
            <p:nvPr/>
          </p:nvSpPr>
          <p:spPr>
            <a:xfrm>
              <a:off x="-237363" y="694084"/>
              <a:ext cx="11923775" cy="24255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25417" tIns="229108" rIns="925417" bIns="113792" numCol="1" spcCol="1270" anchor="t" anchorCtr="0">
              <a:noAutofit/>
            </a:bodyPr>
            <a:lstStyle/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2400" dirty="0"/>
                <a:t>A patient is hesitant to consider medication assisted treatment with a long-acting medication and would like to hear about a peer’s experience</a:t>
              </a:r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2400" dirty="0"/>
                <a:t>A patient asks a peer to join them in the visit to discuss a medication change that they feel intimidated to ask the </a:t>
              </a:r>
              <a:r>
                <a:rPr lang="en-US" sz="2400"/>
                <a:t>Provider about</a:t>
              </a:r>
              <a:endParaRPr lang="en-US" sz="2400" dirty="0"/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2400" kern="1200" dirty="0"/>
                <a:t>A patient is feeling discouraged about a continued drinking behavior and does not want to talk to a therapist or physician about it but is willing to discuss it with someone who has “been there before”</a:t>
              </a:r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en-US" sz="2400" kern="1200" dirty="0"/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en-US" sz="24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41414594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References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59454" y="1861352"/>
            <a:ext cx="11452597" cy="3844310"/>
          </a:xfrm>
        </p:spPr>
        <p:txBody>
          <a:bodyPr>
            <a:normAutofit fontScale="25000" lnSpcReduction="20000"/>
          </a:bodyPr>
          <a:lstStyle/>
          <a:p>
            <a:r>
              <a:rPr lang="en-US" sz="4400" b="1" dirty="0"/>
              <a:t>Bell, J. S., Hagaman, A., </a:t>
            </a:r>
            <a:r>
              <a:rPr lang="en-US" sz="4400" b="1" dirty="0" err="1"/>
              <a:t>Beattey</a:t>
            </a:r>
            <a:r>
              <a:rPr lang="en-US" sz="4400" b="1" dirty="0"/>
              <a:t>, J., Fears, G., White, W. L., &amp; Watson, D. P. (2025</a:t>
            </a:r>
            <a:r>
              <a:rPr lang="en-US" sz="4400" dirty="0"/>
              <a:t>). Advancing peer support workforce research: Insights and recommendations through the lens of professionalization. Journal of Substance Use and Addiction Treatment, 170, 209612. </a:t>
            </a:r>
            <a:r>
              <a:rPr lang="en-US" sz="4400" dirty="0">
                <a:hlinkClick r:id="rId3"/>
              </a:rPr>
              <a:t>https://doi.org/10.1016/j.josat.2024.209612</a:t>
            </a:r>
            <a:endParaRPr lang="en-US" sz="4400" dirty="0"/>
          </a:p>
          <a:p>
            <a:r>
              <a:rPr lang="en-US" sz="4400" b="1" dirty="0"/>
              <a:t>Davidson, L., Bellamy, C., Guy, K., &amp; Miller, R.</a:t>
            </a:r>
            <a:r>
              <a:rPr lang="en-US" sz="4400" dirty="0"/>
              <a:t> (2006). </a:t>
            </a:r>
            <a:r>
              <a:rPr lang="en-US" sz="4400" i="1" dirty="0"/>
              <a:t>Peer support among persons with severe mental illnesses: A review of evidence and experience</a:t>
            </a:r>
            <a:r>
              <a:rPr lang="en-US" sz="4400" dirty="0"/>
              <a:t>. World Psychiatry, 5(1), 32–39.</a:t>
            </a:r>
          </a:p>
          <a:p>
            <a:r>
              <a:rPr lang="en-US" sz="4400" b="1" dirty="0"/>
              <a:t>Eddie, D., O’Connor, J. B., George, S. S., Klein, M. R., Lam, T. C. S., Abry, A., Hoffman, L. A., Hennessy, E. A., Vilsaint, C. L., &amp; Kelly, J. F.</a:t>
            </a:r>
            <a:r>
              <a:rPr lang="en-US" sz="4400" dirty="0"/>
              <a:t> (2025). </a:t>
            </a:r>
            <a:r>
              <a:rPr lang="en-US" sz="4400" i="1" dirty="0"/>
              <a:t>Peer Recovery Support Services and Recovery Coaching for Substance Use Disorder: A Systematic Review</a:t>
            </a:r>
            <a:r>
              <a:rPr lang="en-US" sz="4400" dirty="0"/>
              <a:t>. Current Addiction Reports, 12(1), 40. </a:t>
            </a:r>
            <a:r>
              <a:rPr lang="en-US" sz="4400" dirty="0">
                <a:hlinkClick r:id="rId4"/>
              </a:rPr>
              <a:t>https://doi.org/10.1007/s40429-025-00645-8</a:t>
            </a:r>
            <a:endParaRPr lang="en-US" sz="4400" dirty="0"/>
          </a:p>
          <a:p>
            <a:r>
              <a:rPr lang="en-US" sz="4400" b="1" dirty="0"/>
              <a:t>Fortuna, K. L., Solomon, P., &amp; Rivera, J.</a:t>
            </a:r>
            <a:r>
              <a:rPr lang="en-US" sz="4400" dirty="0"/>
              <a:t> (2022). </a:t>
            </a:r>
            <a:r>
              <a:rPr lang="en-US" sz="4400" i="1" dirty="0"/>
              <a:t>An Update of Peer Support/Peer Provided Services Underlying Processes, Benefits, and Critical Ingredients</a:t>
            </a:r>
            <a:r>
              <a:rPr lang="en-US" sz="4400" dirty="0"/>
              <a:t>. The Psychiatric Quarterly, 93(2), 571–586. </a:t>
            </a:r>
            <a:r>
              <a:rPr lang="en-US" sz="4400" dirty="0">
                <a:hlinkClick r:id="rId5"/>
              </a:rPr>
              <a:t>https://doi.org/10.1007/s11126-022-09971-w</a:t>
            </a:r>
            <a:endParaRPr lang="en-US" sz="4400" dirty="0"/>
          </a:p>
          <a:p>
            <a:r>
              <a:rPr lang="en-US" sz="4400" b="1" dirty="0"/>
              <a:t>Horn, K., Flinn, R. E., Hagaman, A. M., Zajac, K., Hoffman, L. A., Poulsen, M. N., et al.</a:t>
            </a:r>
            <a:r>
              <a:rPr lang="en-US" sz="4400" dirty="0"/>
              <a:t> (2025). </a:t>
            </a:r>
            <a:r>
              <a:rPr lang="en-US" sz="4400" i="1" dirty="0"/>
              <a:t>Systematizing peer recovery support services for substance use disorder: A taxonomy for measuring recovery milestones</a:t>
            </a:r>
            <a:r>
              <a:rPr lang="en-US" sz="4400" dirty="0"/>
              <a:t>. Frontiers in Public Health, 13. </a:t>
            </a:r>
            <a:r>
              <a:rPr lang="en-US" sz="4400" dirty="0">
                <a:hlinkClick r:id="rId6"/>
              </a:rPr>
              <a:t>https://doi.org/10.3389/fpubh.2025.1529078</a:t>
            </a:r>
            <a:endParaRPr lang="en-US" sz="4400" dirty="0"/>
          </a:p>
          <a:p>
            <a:r>
              <a:rPr lang="en-US" sz="4400" b="1" dirty="0"/>
              <a:t>Mette, E., Townley, C., &amp; Purington, K.</a:t>
            </a:r>
            <a:r>
              <a:rPr lang="en-US" sz="4400" dirty="0"/>
              <a:t> (2019). </a:t>
            </a:r>
            <a:r>
              <a:rPr lang="en-US" sz="4400" i="1" dirty="0"/>
              <a:t>50-State Scan: How Medicaid agencies leverage their non-licensed substance use disorder workforce</a:t>
            </a:r>
            <a:r>
              <a:rPr lang="en-US" sz="4400" dirty="0"/>
              <a:t>. National Academy for State Health Policy.</a:t>
            </a:r>
          </a:p>
          <a:p>
            <a:r>
              <a:rPr lang="en-US" sz="4400" b="1" dirty="0"/>
              <a:t>National Association of Peer Supporters (NAPS).</a:t>
            </a:r>
            <a:r>
              <a:rPr lang="en-US" sz="4400" dirty="0"/>
              <a:t> (2019). </a:t>
            </a:r>
            <a:r>
              <a:rPr lang="en-US" sz="4400" i="1" dirty="0"/>
              <a:t>National Practice Guidelines for Peer Specialists and Supervisors</a:t>
            </a:r>
            <a:r>
              <a:rPr lang="en-US" sz="4400" dirty="0"/>
              <a:t>. </a:t>
            </a:r>
            <a:r>
              <a:rPr lang="en-US" sz="4400" dirty="0">
                <a:hlinkClick r:id="rId7"/>
              </a:rPr>
              <a:t>https://www.peersupportworks.org/national-practice-guidelines/</a:t>
            </a:r>
            <a:endParaRPr lang="en-US" sz="4400" dirty="0"/>
          </a:p>
          <a:p>
            <a:r>
              <a:rPr lang="en-US" sz="4400" b="1" dirty="0"/>
              <a:t>Peer Recovery Center of Excellence (</a:t>
            </a:r>
            <a:r>
              <a:rPr lang="en-US" sz="4400" b="1" dirty="0" err="1"/>
              <a:t>PRCoE</a:t>
            </a:r>
            <a:r>
              <a:rPr lang="en-US" sz="4400" b="1" dirty="0"/>
              <a:t>).</a:t>
            </a:r>
            <a:r>
              <a:rPr lang="en-US" sz="4400" dirty="0"/>
              <a:t> (2022, November 21). </a:t>
            </a:r>
            <a:r>
              <a:rPr lang="en-US" sz="4400" i="1" dirty="0"/>
              <a:t>State Certification Database</a:t>
            </a:r>
            <a:r>
              <a:rPr lang="en-US" sz="4400" dirty="0"/>
              <a:t>. </a:t>
            </a:r>
            <a:r>
              <a:rPr lang="en-US" sz="4400" dirty="0">
                <a:hlinkClick r:id="rId8"/>
              </a:rPr>
              <a:t>https://peerrecoverynow.org/resource-library/state-certification-database/</a:t>
            </a:r>
            <a:endParaRPr lang="en-US" sz="4400" dirty="0"/>
          </a:p>
          <a:p>
            <a:r>
              <a:rPr lang="en-US" sz="4400" b="1" dirty="0"/>
              <a:t>Peer Recovery Center of Excellence (</a:t>
            </a:r>
            <a:r>
              <a:rPr lang="en-US" sz="4400" b="1" dirty="0" err="1"/>
              <a:t>PRCoE</a:t>
            </a:r>
            <a:r>
              <a:rPr lang="en-US" sz="4400" b="1" dirty="0"/>
              <a:t>).</a:t>
            </a:r>
            <a:r>
              <a:rPr lang="en-US" sz="4400" dirty="0"/>
              <a:t> (2023). </a:t>
            </a:r>
            <a:r>
              <a:rPr lang="en-US" sz="4400" i="1" dirty="0"/>
              <a:t>Comparative Analysis of State Requirements for Peer Support Specialist Training and Certification in the United States</a:t>
            </a:r>
            <a:r>
              <a:rPr lang="en-US" sz="4400" dirty="0"/>
              <a:t>. </a:t>
            </a:r>
            <a:r>
              <a:rPr lang="en-US" sz="4400" dirty="0">
                <a:hlinkClick r:id="rId9"/>
              </a:rPr>
              <a:t>https://peerrecoverynow.org/wp-content/uploads/2023-FEB-07-prcoe-comp-analysis.pdf</a:t>
            </a:r>
            <a:endParaRPr lang="en-US" sz="4400" dirty="0"/>
          </a:p>
          <a:p>
            <a:r>
              <a:rPr lang="en-US" sz="4400" b="1" dirty="0"/>
              <a:t>Scannell, C.</a:t>
            </a:r>
            <a:r>
              <a:rPr lang="en-US" sz="4400" dirty="0"/>
              <a:t> (2021). </a:t>
            </a:r>
            <a:r>
              <a:rPr lang="en-US" sz="4400" i="1" dirty="0"/>
              <a:t>Voices of Hope: Substance Use Peer Support in a System of Care</a:t>
            </a:r>
            <a:r>
              <a:rPr lang="en-US" sz="4400" dirty="0"/>
              <a:t>. Substance Abuse: Research and Treatment, 15, 11782218211050360. </a:t>
            </a:r>
            <a:r>
              <a:rPr lang="en-US" sz="4400" dirty="0">
                <a:hlinkClick r:id="rId10"/>
              </a:rPr>
              <a:t>https://doi.org/10.1177/11782218211050360</a:t>
            </a:r>
            <a:endParaRPr lang="en-US" sz="4400" dirty="0"/>
          </a:p>
          <a:p>
            <a:r>
              <a:rPr lang="en-US" sz="4400" b="1" dirty="0"/>
              <a:t>Solomon, P.</a:t>
            </a:r>
            <a:r>
              <a:rPr lang="en-US" sz="4400" dirty="0"/>
              <a:t> (2004). </a:t>
            </a:r>
            <a:r>
              <a:rPr lang="en-US" sz="4400" i="1" dirty="0"/>
              <a:t>Peer support/peer provided services underlying processes, benefits, and critical ingredients</a:t>
            </a:r>
            <a:r>
              <a:rPr lang="en-US" sz="4400" dirty="0"/>
              <a:t>. Psychiatric Rehabilitation Journal, 27(4), 392–401.</a:t>
            </a:r>
          </a:p>
          <a:p>
            <a:r>
              <a:rPr lang="en-US" sz="4400" b="1" dirty="0"/>
              <a:t>Substance Abuse and Mental Health Services Administration (SAMHSA).</a:t>
            </a:r>
            <a:r>
              <a:rPr lang="en-US" sz="4400" dirty="0"/>
              <a:t> (2017). </a:t>
            </a:r>
            <a:r>
              <a:rPr lang="en-US" sz="4400" i="1" dirty="0"/>
              <a:t>Peer Support Roles in Criminal Justice Settings</a:t>
            </a:r>
            <a:r>
              <a:rPr lang="en-US" sz="4400" dirty="0"/>
              <a:t>. GAINS Center for Behavioral Health and Justice Transformation.</a:t>
            </a:r>
          </a:p>
          <a:p>
            <a:r>
              <a:rPr lang="en-US" sz="4400" b="1" dirty="0"/>
              <a:t>Substance Abuse and Mental Health Services Administration (SAMHSA).</a:t>
            </a:r>
            <a:r>
              <a:rPr lang="en-US" sz="4400" dirty="0"/>
              <a:t> (2024). </a:t>
            </a:r>
            <a:r>
              <a:rPr lang="en-US" sz="4400" i="1" dirty="0"/>
              <a:t>Peer Support Workers for those in Recovery</a:t>
            </a:r>
            <a:r>
              <a:rPr lang="en-US" sz="4400" dirty="0"/>
              <a:t>. Bringing Recovery Supports to Scale Technical Assistance Center Strategy (BRSS TACS). </a:t>
            </a:r>
            <a:r>
              <a:rPr lang="en-US" sz="4400" dirty="0">
                <a:hlinkClick r:id="rId11"/>
              </a:rPr>
              <a:t>https://www.samhsa.gov/peer-support-mental-health-substance-use</a:t>
            </a:r>
            <a:endParaRPr lang="en-US" sz="44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52897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109676-F89C-6202-5CE6-B3CD80BAC6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 </a:t>
            </a:r>
            <a:r>
              <a:rPr lang="en-US" dirty="0" err="1"/>
              <a:t>Cont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12D8CE-1F9C-4C07-D734-FA542B74AB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1200" dirty="0"/>
          </a:p>
          <a:p>
            <a:endParaRPr lang="en-US" sz="1200" dirty="0"/>
          </a:p>
          <a:p>
            <a:r>
              <a:rPr lang="en-US" sz="1400" b="1" dirty="0"/>
              <a:t>Eddie, D., O’Connor, J.B., George, S.S. </a:t>
            </a:r>
            <a:r>
              <a:rPr lang="en-US" sz="1400" b="1" i="1" dirty="0"/>
              <a:t>et </a:t>
            </a:r>
            <a:r>
              <a:rPr lang="en-US" sz="1400" i="1" dirty="0"/>
              <a:t>al.</a:t>
            </a:r>
            <a:r>
              <a:rPr lang="en-US" sz="1400" dirty="0"/>
              <a:t> Peer Recovery Support Services and Recovery Coaching for Substance Use Disorder: A Systematic Review. </a:t>
            </a:r>
            <a:r>
              <a:rPr lang="en-US" sz="1400" i="1" dirty="0"/>
              <a:t>Curr Addict Rep</a:t>
            </a:r>
            <a:r>
              <a:rPr lang="en-US" sz="1400" dirty="0"/>
              <a:t> </a:t>
            </a:r>
            <a:r>
              <a:rPr lang="en-US" sz="1400" b="1" dirty="0"/>
              <a:t>12</a:t>
            </a:r>
            <a:r>
              <a:rPr lang="en-US" sz="1400" dirty="0"/>
              <a:t>, 40 (2025). </a:t>
            </a:r>
            <a:r>
              <a:rPr lang="en-US" sz="1400" dirty="0">
                <a:hlinkClick r:id="rId2"/>
              </a:rPr>
              <a:t>https://doi.org/10.1007/s40429-025-00645-8</a:t>
            </a:r>
            <a:endParaRPr lang="en-US" sz="1400" dirty="0"/>
          </a:p>
          <a:p>
            <a:r>
              <a:rPr lang="en-US" sz="1400" b="1" dirty="0"/>
              <a:t>White, W. L.</a:t>
            </a:r>
            <a:r>
              <a:rPr lang="en-US" sz="1400" dirty="0"/>
              <a:t> (2005). </a:t>
            </a:r>
            <a:r>
              <a:rPr lang="en-US" sz="1400" i="1" dirty="0"/>
              <a:t>Sponsor, Recovery Coach, Addiction Counselor: The Importance of Role Clarity and Role Integrity</a:t>
            </a:r>
            <a:r>
              <a:rPr lang="en-US" sz="1400" dirty="0"/>
              <a:t>. Pennsylvania Department of Behavioral Health and Mental Retardation Services.</a:t>
            </a:r>
          </a:p>
          <a:p>
            <a:r>
              <a:rPr lang="en-US" sz="1400" b="1" dirty="0"/>
              <a:t>Tracy K, Wallace S</a:t>
            </a:r>
            <a:r>
              <a:rPr lang="en-US" sz="1400" dirty="0"/>
              <a:t>. Benefits of peer support groups in the treatment of addiction. </a:t>
            </a:r>
            <a:r>
              <a:rPr lang="en-US" sz="1400" i="1" dirty="0" err="1"/>
              <a:t>Subst</a:t>
            </a:r>
            <a:r>
              <a:rPr lang="en-US" sz="1400" i="1" dirty="0"/>
              <a:t> Abuse </a:t>
            </a:r>
            <a:r>
              <a:rPr lang="en-US" sz="1400" i="1" dirty="0" err="1"/>
              <a:t>Rehabil</a:t>
            </a:r>
            <a:r>
              <a:rPr lang="en-US" sz="1400" dirty="0"/>
              <a:t>. 2016;7:143-154</a:t>
            </a:r>
            <a:br>
              <a:rPr lang="en-US" sz="1400" dirty="0"/>
            </a:br>
            <a:r>
              <a:rPr lang="en-US" sz="1400" dirty="0"/>
              <a:t>https://doi.org/10.2147/SAR.S81535</a:t>
            </a:r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6731195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AC3BB5-EDF2-14B4-9585-7746FB1C23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C0468F-DDDD-CCBC-F1DA-22D3F6F235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6427" y="2155377"/>
            <a:ext cx="11452597" cy="595915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dirty="0">
                <a:solidFill>
                  <a:srgbClr val="0E3F75"/>
                </a:solidFill>
              </a:rPr>
              <a:t>By the end of this presentation, participants will be able to: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BE284798-41DF-F6BE-662A-B68243BAA10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80276506"/>
              </p:ext>
            </p:extLst>
          </p:nvPr>
        </p:nvGraphicFramePr>
        <p:xfrm>
          <a:off x="459810" y="2444313"/>
          <a:ext cx="11272379" cy="37055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itle 1">
            <a:extLst>
              <a:ext uri="{FF2B5EF4-FFF2-40B4-BE49-F238E27FC236}">
                <a16:creationId xmlns:a16="http://schemas.microsoft.com/office/drawing/2014/main" id="{AC27D260-0C61-4168-2D5D-4C1C01DF328B}"/>
              </a:ext>
            </a:extLst>
          </p:cNvPr>
          <p:cNvSpPr txBox="1">
            <a:spLocks/>
          </p:cNvSpPr>
          <p:nvPr/>
        </p:nvSpPr>
        <p:spPr>
          <a:xfrm>
            <a:off x="455606" y="1272619"/>
            <a:ext cx="11337305" cy="715201"/>
          </a:xfrm>
          <a:prstGeom prst="roundRect">
            <a:avLst/>
          </a:prstGeom>
          <a:solidFill>
            <a:srgbClr val="0E3F75"/>
          </a:solidFill>
          <a:ln>
            <a:solidFill>
              <a:schemeClr val="bg1"/>
            </a:solidFill>
          </a:ln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spc="-20" baseline="0">
                <a:solidFill>
                  <a:srgbClr val="4D6F1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chemeClr val="bg1"/>
                </a:solidFill>
                <a:latin typeface="Calibri" panose="020F0502020204030204"/>
              </a:rPr>
              <a:t>Learning Objectives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3622041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231328" y="1731190"/>
            <a:ext cx="9144000" cy="67981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2B4B1B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dirty="0"/>
              <a:t>Questions?</a:t>
            </a:r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3314855" y="2518802"/>
            <a:ext cx="4976947" cy="1144689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447ABE"/>
              </a:buClr>
              <a:buSzPct val="100000"/>
              <a:buFont typeface=".Hiragino Kaku Gothic Interface W3"/>
              <a:buChar char="◉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6450" indent="-3492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447ABE"/>
              </a:buClr>
              <a:buSzPct val="100000"/>
              <a:buFont typeface=".Hiragino Kaku Gothic Interface W3"/>
              <a:buChar char="◉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06500" indent="-2921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447ABE"/>
              </a:buClr>
              <a:buSzPct val="100000"/>
              <a:buFont typeface=".Hiragino Kaku Gothic Interface W3"/>
              <a:buChar char="◉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6550" indent="-2349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447ABE"/>
              </a:buClr>
              <a:buSzPct val="100000"/>
              <a:buFont typeface=".Hiragino Kaku Gothic Interface W3"/>
              <a:buChar char="◉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447ABE"/>
              </a:buClr>
              <a:buSzPct val="100000"/>
              <a:buFont typeface=".Hiragino Kaku Gothic Interface W3"/>
              <a:buChar char="◉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/>
              <a:t>Feel free to unmute or put your questions in the chat!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61" t="24932" r="42128" b="31313"/>
          <a:stretch/>
        </p:blipFill>
        <p:spPr>
          <a:xfrm>
            <a:off x="5014022" y="3448562"/>
            <a:ext cx="1578613" cy="154725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214731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EE0DD7-5EF1-39E4-CAA6-A43CAB21A0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346D6A8-00E3-8363-1C06-EBACC7269102}"/>
              </a:ext>
            </a:extLst>
          </p:cNvPr>
          <p:cNvSpPr txBox="1">
            <a:spLocks/>
          </p:cNvSpPr>
          <p:nvPr/>
        </p:nvSpPr>
        <p:spPr>
          <a:xfrm>
            <a:off x="196893" y="940569"/>
            <a:ext cx="11798214" cy="715201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spc="-20" baseline="0">
                <a:solidFill>
                  <a:srgbClr val="4D6F13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i="0" u="none" strike="noStrike" baseline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History of the Peer Movement</a:t>
            </a:r>
            <a:endParaRPr lang="en-US" sz="1800" dirty="0">
              <a:solidFill>
                <a:schemeClr val="bg1"/>
              </a:solidFill>
            </a:endParaRP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A8F44C3E-8CE4-0EC9-8CD4-EE07267F19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75192236"/>
              </p:ext>
            </p:extLst>
          </p:nvPr>
        </p:nvGraphicFramePr>
        <p:xfrm>
          <a:off x="196893" y="1765167"/>
          <a:ext cx="7075276" cy="42388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2" name="Picture 11" descr="Map&#10;&#10;AI-generated content may be incorrect.">
            <a:extLst>
              <a:ext uri="{FF2B5EF4-FFF2-40B4-BE49-F238E27FC236}">
                <a16:creationId xmlns:a16="http://schemas.microsoft.com/office/drawing/2014/main" id="{2DB9ACDD-1940-3BC9-B5EB-877BF6A4BB0B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l="3678" t="7259" r="2317" b="13550"/>
          <a:stretch>
            <a:fillRect/>
          </a:stretch>
        </p:blipFill>
        <p:spPr>
          <a:xfrm>
            <a:off x="7508837" y="2356997"/>
            <a:ext cx="4378363" cy="30551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8478885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02ABA8-0C3A-A0F3-6714-FE9B260F89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177C1AB-4F43-3F04-49EE-C16369296377}"/>
              </a:ext>
            </a:extLst>
          </p:cNvPr>
          <p:cNvSpPr txBox="1">
            <a:spLocks/>
          </p:cNvSpPr>
          <p:nvPr/>
        </p:nvSpPr>
        <p:spPr>
          <a:xfrm>
            <a:off x="196892" y="940569"/>
            <a:ext cx="11798214" cy="715201"/>
          </a:xfrm>
          <a:prstGeom prst="roundRect">
            <a:avLst/>
          </a:prstGeom>
          <a:solidFill>
            <a:srgbClr val="0E3F75"/>
          </a:solidFill>
          <a:ln>
            <a:solidFill>
              <a:schemeClr val="bg1"/>
            </a:solidFill>
          </a:ln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spc="-20" baseline="0">
                <a:solidFill>
                  <a:srgbClr val="4D6F13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i="0" u="none" strike="noStrike" baseline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Why Peer Support Became a Profession</a:t>
            </a:r>
            <a:endParaRPr lang="en-US" sz="1800" dirty="0">
              <a:solidFill>
                <a:schemeClr val="bg1"/>
              </a:solidFill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4414DCAB-4454-ABB0-709A-76E4918AA95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73133630"/>
              </p:ext>
            </p:extLst>
          </p:nvPr>
        </p:nvGraphicFramePr>
        <p:xfrm>
          <a:off x="196892" y="1753495"/>
          <a:ext cx="11701066" cy="43353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032947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34A2B524-AF5A-B256-5E5B-A18F3B47A93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07424388"/>
              </p:ext>
            </p:extLst>
          </p:nvPr>
        </p:nvGraphicFramePr>
        <p:xfrm>
          <a:off x="196893" y="1757446"/>
          <a:ext cx="7915564" cy="41940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itle 1">
            <a:extLst>
              <a:ext uri="{FF2B5EF4-FFF2-40B4-BE49-F238E27FC236}">
                <a16:creationId xmlns:a16="http://schemas.microsoft.com/office/drawing/2014/main" id="{65523E0C-E012-67F8-3886-5F1F233DD102}"/>
              </a:ext>
            </a:extLst>
          </p:cNvPr>
          <p:cNvSpPr txBox="1">
            <a:spLocks/>
          </p:cNvSpPr>
          <p:nvPr/>
        </p:nvSpPr>
        <p:spPr>
          <a:xfrm>
            <a:off x="8340436" y="1757446"/>
            <a:ext cx="3654671" cy="4194079"/>
          </a:xfrm>
          <a:prstGeom prst="roundRect">
            <a:avLst/>
          </a:prstGeom>
          <a:solidFill>
            <a:srgbClr val="F67D2C"/>
          </a:solidFill>
          <a:ln>
            <a:solidFill>
              <a:schemeClr val="bg1"/>
            </a:solidFill>
          </a:ln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spc="-20" baseline="0">
                <a:solidFill>
                  <a:srgbClr val="4D6F13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 general role definition expands and becomes more complex when focused on specific contexts and settings:</a:t>
            </a:r>
          </a:p>
          <a:p>
            <a:endParaRPr lang="en-US" sz="2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Same core body of knowledge and general role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Job descriptions and position-specific training look very different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71BD5E7-FF05-B119-92D5-54589080AEE5}"/>
              </a:ext>
            </a:extLst>
          </p:cNvPr>
          <p:cNvSpPr txBox="1">
            <a:spLocks/>
          </p:cNvSpPr>
          <p:nvPr/>
        </p:nvSpPr>
        <p:spPr>
          <a:xfrm>
            <a:off x="196893" y="940569"/>
            <a:ext cx="11798214" cy="715201"/>
          </a:xfrm>
          <a:prstGeom prst="roundRect">
            <a:avLst/>
          </a:prstGeom>
          <a:solidFill>
            <a:srgbClr val="8CC53F"/>
          </a:solidFill>
          <a:ln>
            <a:solidFill>
              <a:schemeClr val="bg1"/>
            </a:solidFill>
          </a:ln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spc="-20" baseline="0">
                <a:solidFill>
                  <a:srgbClr val="4D6F13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i="0" u="none" strike="noStrike" baseline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Do We Mean By “Peer”?</a:t>
            </a:r>
            <a:endParaRPr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80538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19466BC6-C32C-9A16-7FCB-CF48B35E087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18315145"/>
              </p:ext>
            </p:extLst>
          </p:nvPr>
        </p:nvGraphicFramePr>
        <p:xfrm>
          <a:off x="427348" y="1037852"/>
          <a:ext cx="11352276" cy="7152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5B7CE52C-34F2-0EE1-DD89-F8C24391CDC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00126912"/>
              </p:ext>
            </p:extLst>
          </p:nvPr>
        </p:nvGraphicFramePr>
        <p:xfrm>
          <a:off x="427348" y="1861073"/>
          <a:ext cx="11352276" cy="4249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13615607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E41CEF-573E-6DF9-6100-5603F4DB34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820CD735-3A20-B52C-5A40-59DB73E6F4A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7280373"/>
              </p:ext>
            </p:extLst>
          </p:nvPr>
        </p:nvGraphicFramePr>
        <p:xfrm>
          <a:off x="196892" y="957430"/>
          <a:ext cx="11798214" cy="31304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8A7C06A9-0A41-A2BC-CA2A-E85B09AD0E0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99684301"/>
              </p:ext>
            </p:extLst>
          </p:nvPr>
        </p:nvGraphicFramePr>
        <p:xfrm>
          <a:off x="196893" y="4202741"/>
          <a:ext cx="11798213" cy="22644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19568847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B611A985-FBCF-137C-8B45-C6F848CD026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36668104"/>
              </p:ext>
            </p:extLst>
          </p:nvPr>
        </p:nvGraphicFramePr>
        <p:xfrm>
          <a:off x="618837" y="1091923"/>
          <a:ext cx="11342254" cy="52000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itle 1">
            <a:extLst>
              <a:ext uri="{FF2B5EF4-FFF2-40B4-BE49-F238E27FC236}">
                <a16:creationId xmlns:a16="http://schemas.microsoft.com/office/drawing/2014/main" id="{77EB0E5F-6A8F-E82A-8C60-39D612DAE1AB}"/>
              </a:ext>
            </a:extLst>
          </p:cNvPr>
          <p:cNvSpPr txBox="1">
            <a:spLocks/>
          </p:cNvSpPr>
          <p:nvPr/>
        </p:nvSpPr>
        <p:spPr>
          <a:xfrm>
            <a:off x="4618182" y="3234756"/>
            <a:ext cx="3343564" cy="914405"/>
          </a:xfrm>
          <a:prstGeom prst="roundRect">
            <a:avLst/>
          </a:prstGeom>
          <a:solidFill>
            <a:srgbClr val="0E3F75"/>
          </a:solidFill>
          <a:ln>
            <a:solidFill>
              <a:schemeClr val="bg1"/>
            </a:solidFill>
          </a:ln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spc="-20" baseline="0">
                <a:solidFill>
                  <a:srgbClr val="4D6F13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i="0" u="none" strike="noStrike" baseline="0" dirty="0">
                <a:solidFill>
                  <a:schemeClr val="bg1"/>
                </a:solidFill>
                <a:latin typeface="+mn-lt"/>
              </a:rPr>
              <a:t>Core Knowledge </a:t>
            </a:r>
            <a:endParaRPr lang="en-US" sz="32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848926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3ECA5F-1122-CFF5-5AE4-C195579BD576}"/>
              </a:ext>
            </a:extLst>
          </p:cNvPr>
          <p:cNvSpPr txBox="1">
            <a:spLocks/>
          </p:cNvSpPr>
          <p:nvPr/>
        </p:nvSpPr>
        <p:spPr>
          <a:xfrm>
            <a:off x="297582" y="941034"/>
            <a:ext cx="11337305" cy="715201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spc="-20" baseline="0">
                <a:solidFill>
                  <a:srgbClr val="4D6F13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i="0" u="none" strike="noStrike" baseline="0" dirty="0">
                <a:solidFill>
                  <a:schemeClr val="bg1"/>
                </a:solidFill>
                <a:latin typeface="+mn-lt"/>
              </a:rPr>
              <a:t>Common Titles for Peer Recovery Supporters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C408A17D-3357-DE88-E957-F5C2DF9FB33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96596895"/>
              </p:ext>
            </p:extLst>
          </p:nvPr>
        </p:nvGraphicFramePr>
        <p:xfrm>
          <a:off x="297582" y="1737361"/>
          <a:ext cx="11337305" cy="46419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3331484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DESIGN_ID_OFFICE THEME" val="rCh46Vy2"/>
  <p:tag name="ARTICULATE_DESIGN_ID_CUSTOM DESIGN" val="dauubRPS"/>
  <p:tag name="ARTICULATE_DESIGN_ID_1_OFFICE THEME" val="sozqlXpe"/>
  <p:tag name="ARTICULATE_SLIDE_THUMBNAIL_REFRESH" val="1"/>
  <p:tag name="ARTICULATE_DESIGN_ID_BLANK" val="lKG2ibLM"/>
  <p:tag name="ARTICULATE_DESIGN_ID_TOP AND BOTTOM BORDER" val="dBxlYSB8"/>
  <p:tag name="ARTICULATE_DESIGN_ID_NO BORDERS" val="tQb90qMC"/>
  <p:tag name="ARTICULATE_DESIGN_ID_TOP BORDER ONLY" val="zKkgxtvi"/>
  <p:tag name="ARTICULATE_PROJECT_OPEN" val="0"/>
  <p:tag name="ARTICULATE_SLIDE_COUNT" val="1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Top border only">
  <a:themeElements>
    <a:clrScheme name="Custom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No Border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4854</TotalTime>
  <Words>2388</Words>
  <Application>Microsoft Office PowerPoint</Application>
  <PresentationFormat>Widescreen</PresentationFormat>
  <Paragraphs>233</Paragraphs>
  <Slides>20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31" baseType="lpstr">
      <vt:lpstr>.Hiragino Kaku Gothic Interface W3</vt:lpstr>
      <vt:lpstr>.PingFang SC Regular</vt:lpstr>
      <vt:lpstr>Arial</vt:lpstr>
      <vt:lpstr>Calibri</vt:lpstr>
      <vt:lpstr>Calibri Light</vt:lpstr>
      <vt:lpstr>Merriweather Sans</vt:lpstr>
      <vt:lpstr>System Font Regular</vt:lpstr>
      <vt:lpstr>Verdana</vt:lpstr>
      <vt:lpstr>Top border only</vt:lpstr>
      <vt:lpstr>No Borders</vt:lpstr>
      <vt:lpstr>Office Theme</vt:lpstr>
      <vt:lpstr>From Lived Experience to Professional Practice:  Understanding Peer Support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Peer Support Outcomes</vt:lpstr>
      <vt:lpstr>PowerPoint Presentation</vt:lpstr>
      <vt:lpstr>PowerPoint Presentation</vt:lpstr>
      <vt:lpstr>References</vt:lpstr>
      <vt:lpstr>References Cont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Warshauer, Emma</cp:lastModifiedBy>
  <cp:revision>65</cp:revision>
  <dcterms:created xsi:type="dcterms:W3CDTF">2021-08-17T15:16:44Z</dcterms:created>
  <dcterms:modified xsi:type="dcterms:W3CDTF">2026-05-07T15:18:27Z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3237604D-FEC1-40B4-B463-734D3C3113B4</vt:lpwstr>
  </property>
  <property fmtid="{D5CDD505-2E9C-101B-9397-08002B2CF9AE}" pid="3" name="ArticulatePath">
    <vt:lpwstr>MWHS_TCLP_PPTTempWide</vt:lpwstr>
  </property>
</Properties>
</file>