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63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B01"/>
    <a:srgbClr val="FFFFFF"/>
    <a:srgbClr val="393939"/>
    <a:srgbClr val="DCDCDC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53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A8B90-96C3-4BEF-A49E-1EEDF7AC537C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4C813-3096-4DF2-BE3B-0FE163AA116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8336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000" y="2616199"/>
            <a:ext cx="11700000" cy="893763"/>
          </a:xfrm>
          <a:solidFill>
            <a:schemeClr val="bg1">
              <a:lumMod val="85000"/>
            </a:schemeClr>
          </a:solidFill>
        </p:spPr>
        <p:txBody>
          <a:bodyPr anchor="b">
            <a:normAutofit/>
          </a:bodyPr>
          <a:lstStyle>
            <a:lvl1pPr algn="l">
              <a:defRPr sz="4800"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6000" y="3602038"/>
            <a:ext cx="11700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46000" y="3509962"/>
            <a:ext cx="11700000" cy="0"/>
          </a:xfrm>
          <a:prstGeom prst="line">
            <a:avLst/>
          </a:prstGeom>
          <a:ln w="57150">
            <a:solidFill>
              <a:srgbClr val="FECB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19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 Participants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Rectangle 10"/>
          <p:cNvSpPr/>
          <p:nvPr userDrawn="1"/>
        </p:nvSpPr>
        <p:spPr>
          <a:xfrm>
            <a:off x="246000" y="2159500"/>
            <a:ext cx="11700000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/>
          <p:cNvSpPr/>
          <p:nvPr userDrawn="1"/>
        </p:nvSpPr>
        <p:spPr>
          <a:xfrm>
            <a:off x="246000" y="3239500"/>
            <a:ext cx="11700000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 userDrawn="1"/>
        </p:nvSpPr>
        <p:spPr>
          <a:xfrm>
            <a:off x="246000" y="4319500"/>
            <a:ext cx="11700000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 userDrawn="1"/>
        </p:nvSpPr>
        <p:spPr>
          <a:xfrm>
            <a:off x="246000" y="5399500"/>
            <a:ext cx="11700000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 userDrawn="1"/>
        </p:nvSpPr>
        <p:spPr>
          <a:xfrm>
            <a:off x="246000" y="1079500"/>
            <a:ext cx="11700000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/>
          <p:cNvSpPr/>
          <p:nvPr userDrawn="1"/>
        </p:nvSpPr>
        <p:spPr>
          <a:xfrm>
            <a:off x="246000" y="736979"/>
            <a:ext cx="11700000" cy="34252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246000" y="1079500"/>
            <a:ext cx="540000" cy="10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246000" y="2159500"/>
            <a:ext cx="540000" cy="10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46000" y="3239500"/>
            <a:ext cx="540000" cy="10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246000" y="4319500"/>
            <a:ext cx="540000" cy="10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246000" y="5399500"/>
            <a:ext cx="540000" cy="10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10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 Participants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246000" y="5585350"/>
            <a:ext cx="11700000" cy="90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AU"/>
          </a:p>
        </p:txBody>
      </p:sp>
      <p:sp>
        <p:nvSpPr>
          <p:cNvPr id="11" name="Rectangle 10"/>
          <p:cNvSpPr/>
          <p:nvPr userDrawn="1"/>
        </p:nvSpPr>
        <p:spPr>
          <a:xfrm>
            <a:off x="246000" y="1980670"/>
            <a:ext cx="11700000" cy="90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/>
          <p:cNvSpPr/>
          <p:nvPr userDrawn="1"/>
        </p:nvSpPr>
        <p:spPr>
          <a:xfrm>
            <a:off x="246000" y="2881840"/>
            <a:ext cx="11700000" cy="90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 userDrawn="1"/>
        </p:nvSpPr>
        <p:spPr>
          <a:xfrm>
            <a:off x="246000" y="3783010"/>
            <a:ext cx="11700000" cy="90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 userDrawn="1"/>
        </p:nvSpPr>
        <p:spPr>
          <a:xfrm>
            <a:off x="246000" y="4684180"/>
            <a:ext cx="11700000" cy="90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 userDrawn="1"/>
        </p:nvSpPr>
        <p:spPr>
          <a:xfrm>
            <a:off x="246000" y="1079500"/>
            <a:ext cx="11700000" cy="90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/>
          <p:cNvSpPr/>
          <p:nvPr userDrawn="1"/>
        </p:nvSpPr>
        <p:spPr>
          <a:xfrm>
            <a:off x="246000" y="5585350"/>
            <a:ext cx="540000" cy="90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  <p:sp>
        <p:nvSpPr>
          <p:cNvPr id="16" name="Rectangle 15"/>
          <p:cNvSpPr/>
          <p:nvPr userDrawn="1"/>
        </p:nvSpPr>
        <p:spPr>
          <a:xfrm>
            <a:off x="246000" y="736979"/>
            <a:ext cx="11700000" cy="34252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246000" y="1079500"/>
            <a:ext cx="540000" cy="90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246000" y="1980670"/>
            <a:ext cx="540000" cy="90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46000" y="2881840"/>
            <a:ext cx="540000" cy="90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246000" y="3783010"/>
            <a:ext cx="540000" cy="90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246000" y="4684180"/>
            <a:ext cx="540000" cy="90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588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0567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4562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6212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043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668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0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1606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846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l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000" y="678644"/>
            <a:ext cx="11700000" cy="692955"/>
          </a:xfrm>
        </p:spPr>
        <p:txBody>
          <a:bodyPr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9" r="21015"/>
          <a:stretch/>
        </p:blipFill>
        <p:spPr bwMode="auto">
          <a:xfrm>
            <a:off x="10070845" y="-5250"/>
            <a:ext cx="1875155" cy="683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6063" y="1496320"/>
            <a:ext cx="5652000" cy="486003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94000" y="1496320"/>
            <a:ext cx="5652000" cy="486003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cxnSp>
        <p:nvCxnSpPr>
          <p:cNvPr id="13" name="Straight Connector 12"/>
          <p:cNvCxnSpPr>
            <a:endCxn id="4" idx="0"/>
          </p:cNvCxnSpPr>
          <p:nvPr userDrawn="1"/>
        </p:nvCxnSpPr>
        <p:spPr>
          <a:xfrm>
            <a:off x="6096000" y="1496320"/>
            <a:ext cx="0" cy="486003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96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013" y="365125"/>
            <a:ext cx="111217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124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8825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 Participants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22/07/2026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Rectangle 10"/>
          <p:cNvSpPr/>
          <p:nvPr userDrawn="1"/>
        </p:nvSpPr>
        <p:spPr>
          <a:xfrm>
            <a:off x="246000" y="2431450"/>
            <a:ext cx="11700000" cy="135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AU"/>
          </a:p>
        </p:txBody>
      </p:sp>
      <p:sp>
        <p:nvSpPr>
          <p:cNvPr id="12" name="Rectangle 11"/>
          <p:cNvSpPr/>
          <p:nvPr userDrawn="1"/>
        </p:nvSpPr>
        <p:spPr>
          <a:xfrm>
            <a:off x="246000" y="3783400"/>
            <a:ext cx="11700000" cy="135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 userDrawn="1"/>
        </p:nvSpPr>
        <p:spPr>
          <a:xfrm>
            <a:off x="246000" y="5135350"/>
            <a:ext cx="11700000" cy="135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AU"/>
          </a:p>
        </p:txBody>
      </p:sp>
      <p:sp>
        <p:nvSpPr>
          <p:cNvPr id="15" name="Rectangle 14"/>
          <p:cNvSpPr/>
          <p:nvPr userDrawn="1"/>
        </p:nvSpPr>
        <p:spPr>
          <a:xfrm>
            <a:off x="246000" y="1079500"/>
            <a:ext cx="11700000" cy="135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/>
          <p:cNvSpPr/>
          <p:nvPr userDrawn="1"/>
        </p:nvSpPr>
        <p:spPr>
          <a:xfrm>
            <a:off x="246000" y="736979"/>
            <a:ext cx="11700000" cy="34252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246000" y="1079500"/>
            <a:ext cx="540000" cy="135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246000" y="2431450"/>
            <a:ext cx="540000" cy="135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46000" y="3783400"/>
            <a:ext cx="540000" cy="135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246000" y="5135350"/>
            <a:ext cx="540000" cy="135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37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alphaModFix amt="9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78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6000" y="678645"/>
            <a:ext cx="11700000" cy="10120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000" y="1825625"/>
            <a:ext cx="1170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TextBox 6"/>
          <p:cNvSpPr txBox="1"/>
          <p:nvPr userDrawn="1"/>
        </p:nvSpPr>
        <p:spPr>
          <a:xfrm>
            <a:off x="246000" y="246147"/>
            <a:ext cx="27104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 Lane Diagram</a:t>
            </a:r>
            <a:r>
              <a:rPr lang="en-AU" sz="14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</a:p>
        </p:txBody>
      </p:sp>
      <p:pic>
        <p:nvPicPr>
          <p:cNvPr id="8" name="Picture 7"/>
          <p:cNvPicPr/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9" r="21015"/>
          <a:stretch/>
        </p:blipFill>
        <p:spPr bwMode="auto">
          <a:xfrm>
            <a:off x="10070845" y="-5250"/>
            <a:ext cx="1875155" cy="683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804000"/>
            <a:ext cx="12192000" cy="54000"/>
          </a:xfrm>
          <a:prstGeom prst="rect">
            <a:avLst/>
          </a:prstGeom>
          <a:solidFill>
            <a:srgbClr val="FEC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/>
          <p:cNvSpPr/>
          <p:nvPr userDrawn="1"/>
        </p:nvSpPr>
        <p:spPr>
          <a:xfrm>
            <a:off x="0" y="6556676"/>
            <a:ext cx="12192000" cy="247324"/>
          </a:xfrm>
          <a:prstGeom prst="rect">
            <a:avLst/>
          </a:prstGeom>
          <a:solidFill>
            <a:srgbClr val="39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/>
          <p:cNvSpPr txBox="1"/>
          <p:nvPr userDrawn="1"/>
        </p:nvSpPr>
        <p:spPr>
          <a:xfrm>
            <a:off x="10534143" y="6532854"/>
            <a:ext cx="1503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A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www.tools4dev.org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78645"/>
            <a:ext cx="12192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246000" y="6551427"/>
            <a:ext cx="59105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template by </a:t>
            </a:r>
            <a:r>
              <a:rPr lang="en-AU" sz="9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tools4dev</a:t>
            </a:r>
            <a:r>
              <a:rPr lang="en-A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licensed under a Creative Commons Attribution-</a:t>
            </a:r>
            <a:r>
              <a:rPr lang="en-AU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ShareAlike</a:t>
            </a:r>
            <a:r>
              <a:rPr lang="en-A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3.0 </a:t>
            </a:r>
            <a:r>
              <a:rPr lang="en-AU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Unported</a:t>
            </a:r>
            <a:r>
              <a:rPr lang="en-A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License. </a:t>
            </a:r>
          </a:p>
        </p:txBody>
      </p:sp>
    </p:spTree>
    <p:extLst>
      <p:ext uri="{BB962C8B-B14F-4D97-AF65-F5344CB8AC3E}">
        <p14:creationId xmlns:p14="http://schemas.microsoft.com/office/powerpoint/2010/main" val="364683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62" r:id="rId8"/>
    <p:sldLayoutId id="2147483663" r:id="rId9"/>
    <p:sldLayoutId id="2147483660" r:id="rId10"/>
    <p:sldLayoutId id="2147483664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Swim Lane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75B529-1293-8394-13AC-35E8B64C9D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Example: Positive Depression Screen to Warm Handoff</a:t>
            </a:r>
          </a:p>
        </p:txBody>
      </p:sp>
    </p:spTree>
    <p:extLst>
      <p:ext uri="{BB962C8B-B14F-4D97-AF65-F5344CB8AC3E}">
        <p14:creationId xmlns:p14="http://schemas.microsoft.com/office/powerpoint/2010/main" val="3115581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000" y="736979"/>
            <a:ext cx="11700000" cy="342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Positive Depression Screen to Warm Handoff</a:t>
            </a:r>
          </a:p>
        </p:txBody>
      </p:sp>
      <p:sp>
        <p:nvSpPr>
          <p:cNvPr id="3" name="Flowchart: Process 2"/>
          <p:cNvSpPr/>
          <p:nvPr/>
        </p:nvSpPr>
        <p:spPr>
          <a:xfrm>
            <a:off x="1010800" y="1292279"/>
            <a:ext cx="1110100" cy="70162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Completes PHQ-A during check-in</a:t>
            </a:r>
          </a:p>
        </p:txBody>
      </p:sp>
      <p:sp>
        <p:nvSpPr>
          <p:cNvPr id="4" name="Flowchart: Process 3"/>
          <p:cNvSpPr/>
          <p:nvPr/>
        </p:nvSpPr>
        <p:spPr>
          <a:xfrm>
            <a:off x="1692614" y="2855142"/>
            <a:ext cx="1008500" cy="6223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Scores PHQ-A</a:t>
            </a:r>
          </a:p>
        </p:txBody>
      </p:sp>
      <p:sp>
        <p:nvSpPr>
          <p:cNvPr id="5" name="Flowchart: Process 4"/>
          <p:cNvSpPr/>
          <p:nvPr/>
        </p:nvSpPr>
        <p:spPr>
          <a:xfrm>
            <a:off x="10504571" y="4065073"/>
            <a:ext cx="1273265" cy="7874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Documents plan and communicates next steps</a:t>
            </a:r>
          </a:p>
        </p:txBody>
      </p:sp>
      <p:sp>
        <p:nvSpPr>
          <p:cNvPr id="6" name="Flowchart: Process 5"/>
          <p:cNvSpPr/>
          <p:nvPr/>
        </p:nvSpPr>
        <p:spPr>
          <a:xfrm>
            <a:off x="4394929" y="4108235"/>
            <a:ext cx="1511045" cy="95154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Review the score with pt and assesses SI/safety</a:t>
            </a:r>
          </a:p>
        </p:txBody>
      </p:sp>
      <p:cxnSp>
        <p:nvCxnSpPr>
          <p:cNvPr id="8" name="Elbow Connector 7"/>
          <p:cNvCxnSpPr>
            <a:cxnSpLocks/>
            <a:endCxn id="34" idx="1"/>
          </p:cNvCxnSpPr>
          <p:nvPr/>
        </p:nvCxnSpPr>
        <p:spPr>
          <a:xfrm rot="16200000" flipV="1">
            <a:off x="9226795" y="3076730"/>
            <a:ext cx="3949969" cy="1268765"/>
          </a:xfrm>
          <a:prstGeom prst="bentConnector4">
            <a:avLst>
              <a:gd name="adj1" fmla="val 45016"/>
              <a:gd name="adj2" fmla="val 118018"/>
            </a:avLst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5822588" y="3805255"/>
            <a:ext cx="0" cy="259818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owchart: Process 21"/>
          <p:cNvSpPr/>
          <p:nvPr/>
        </p:nvSpPr>
        <p:spPr>
          <a:xfrm>
            <a:off x="5675591" y="2506145"/>
            <a:ext cx="1378604" cy="6223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Continue routine visit</a:t>
            </a:r>
          </a:p>
        </p:txBody>
      </p:sp>
      <p:sp>
        <p:nvSpPr>
          <p:cNvPr id="7" name="TextBox 6"/>
          <p:cNvSpPr txBox="1"/>
          <p:nvPr/>
        </p:nvSpPr>
        <p:spPr>
          <a:xfrm rot="21137612">
            <a:off x="9084483" y="722833"/>
            <a:ext cx="1638590" cy="461665"/>
          </a:xfrm>
          <a:prstGeom prst="rect">
            <a:avLst/>
          </a:prstGeom>
          <a:solidFill>
            <a:srgbClr val="FECB01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6000" y="1079500"/>
            <a:ext cx="540000" cy="135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6000" y="2431450"/>
            <a:ext cx="540000" cy="135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MEDICAL ASSISTANT OR NURSE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46000" y="3783400"/>
            <a:ext cx="540000" cy="135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MD/NP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46000" y="5135350"/>
            <a:ext cx="540000" cy="135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BEHAVIORAL HEALTH CLINICIAN</a:t>
            </a:r>
          </a:p>
        </p:txBody>
      </p:sp>
      <p:cxnSp>
        <p:nvCxnSpPr>
          <p:cNvPr id="26" name="Elbow Connector 25"/>
          <p:cNvCxnSpPr>
            <a:cxnSpLocks/>
          </p:cNvCxnSpPr>
          <p:nvPr/>
        </p:nvCxnSpPr>
        <p:spPr>
          <a:xfrm rot="16200000" flipH="1">
            <a:off x="818722" y="2297711"/>
            <a:ext cx="1151372" cy="576898"/>
          </a:xfrm>
          <a:prstGeom prst="bentConnector2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lowchart: Decision 32"/>
          <p:cNvSpPr/>
          <p:nvPr/>
        </p:nvSpPr>
        <p:spPr>
          <a:xfrm>
            <a:off x="3371738" y="2402165"/>
            <a:ext cx="1824319" cy="1410519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Score is  </a:t>
            </a:r>
            <a:r>
              <a:rPr lang="en-AU" sz="1200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10 or any SI question + </a:t>
            </a:r>
          </a:p>
        </p:txBody>
      </p:sp>
      <p:sp>
        <p:nvSpPr>
          <p:cNvPr id="34" name="Flowchart: Process 33"/>
          <p:cNvSpPr/>
          <p:nvPr/>
        </p:nvSpPr>
        <p:spPr>
          <a:xfrm>
            <a:off x="10567396" y="1342412"/>
            <a:ext cx="1378604" cy="7874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Leaves with follow up plan and support contact</a:t>
            </a:r>
          </a:p>
        </p:txBody>
      </p:sp>
      <p:sp>
        <p:nvSpPr>
          <p:cNvPr id="35" name="Flowchart: Process 34"/>
          <p:cNvSpPr/>
          <p:nvPr/>
        </p:nvSpPr>
        <p:spPr>
          <a:xfrm>
            <a:off x="8897016" y="5583480"/>
            <a:ext cx="1378601" cy="7961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Meets with pt, confirms needs, schedules follow-up</a:t>
            </a:r>
          </a:p>
        </p:txBody>
      </p:sp>
      <p:cxnSp>
        <p:nvCxnSpPr>
          <p:cNvPr id="43" name="Straight Arrow Connector 42"/>
          <p:cNvCxnSpPr>
            <a:cxnSpLocks/>
          </p:cNvCxnSpPr>
          <p:nvPr/>
        </p:nvCxnSpPr>
        <p:spPr>
          <a:xfrm>
            <a:off x="2701114" y="3127470"/>
            <a:ext cx="58347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722129" y="3298195"/>
            <a:ext cx="4283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B403F1C-EB37-2185-8F9D-FD1E07158866}"/>
              </a:ext>
            </a:extLst>
          </p:cNvPr>
          <p:cNvSpPr txBox="1"/>
          <p:nvPr/>
        </p:nvSpPr>
        <p:spPr>
          <a:xfrm>
            <a:off x="4739231" y="2612561"/>
            <a:ext cx="3658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05B38A4-3F66-D98A-5EE2-BFCE2AAF065A}"/>
              </a:ext>
            </a:extLst>
          </p:cNvPr>
          <p:cNvCxnSpPr>
            <a:cxnSpLocks/>
          </p:cNvCxnSpPr>
          <p:nvPr/>
        </p:nvCxnSpPr>
        <p:spPr>
          <a:xfrm>
            <a:off x="5092119" y="2743366"/>
            <a:ext cx="61500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Flowchart: Process 53">
            <a:extLst>
              <a:ext uri="{FF2B5EF4-FFF2-40B4-BE49-F238E27FC236}">
                <a16:creationId xmlns:a16="http://schemas.microsoft.com/office/drawing/2014/main" id="{EB3237E7-A5C6-7CFE-A329-4CC11676CB26}"/>
              </a:ext>
            </a:extLst>
          </p:cNvPr>
          <p:cNvSpPr/>
          <p:nvPr/>
        </p:nvSpPr>
        <p:spPr>
          <a:xfrm>
            <a:off x="5675591" y="3180188"/>
            <a:ext cx="1378604" cy="6223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Notify provider before visit 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8FC15B3-175D-D0B6-214B-8A47AEA01AE6}"/>
              </a:ext>
            </a:extLst>
          </p:cNvPr>
          <p:cNvCxnSpPr>
            <a:cxnSpLocks/>
          </p:cNvCxnSpPr>
          <p:nvPr/>
        </p:nvCxnSpPr>
        <p:spPr>
          <a:xfrm>
            <a:off x="5080245" y="3475739"/>
            <a:ext cx="61500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lowchart: Process 58">
            <a:extLst>
              <a:ext uri="{FF2B5EF4-FFF2-40B4-BE49-F238E27FC236}">
                <a16:creationId xmlns:a16="http://schemas.microsoft.com/office/drawing/2014/main" id="{8718A5B8-9F08-CAB6-36A2-C7790534CAC2}"/>
              </a:ext>
            </a:extLst>
          </p:cNvPr>
          <p:cNvSpPr/>
          <p:nvPr/>
        </p:nvSpPr>
        <p:spPr>
          <a:xfrm>
            <a:off x="8865486" y="3827852"/>
            <a:ext cx="1378604" cy="6223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Start safety protocol/crisis workflow</a:t>
            </a:r>
          </a:p>
        </p:txBody>
      </p:sp>
      <p:sp>
        <p:nvSpPr>
          <p:cNvPr id="60" name="Flowchart: Decision 59">
            <a:extLst>
              <a:ext uri="{FF2B5EF4-FFF2-40B4-BE49-F238E27FC236}">
                <a16:creationId xmlns:a16="http://schemas.microsoft.com/office/drawing/2014/main" id="{736FA190-548D-2DA0-C102-54AB5FA512B0}"/>
              </a:ext>
            </a:extLst>
          </p:cNvPr>
          <p:cNvSpPr/>
          <p:nvPr/>
        </p:nvSpPr>
        <p:spPr>
          <a:xfrm>
            <a:off x="6659612" y="3810631"/>
            <a:ext cx="1600079" cy="1293378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Any SI/safety concern?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3C4E6AC-3013-5388-F51C-29CCEE14653B}"/>
              </a:ext>
            </a:extLst>
          </p:cNvPr>
          <p:cNvCxnSpPr>
            <a:cxnSpLocks/>
          </p:cNvCxnSpPr>
          <p:nvPr/>
        </p:nvCxnSpPr>
        <p:spPr>
          <a:xfrm>
            <a:off x="5891009" y="4449177"/>
            <a:ext cx="72525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EF21983-C196-61BE-0F90-12DBA9F56E9A}"/>
              </a:ext>
            </a:extLst>
          </p:cNvPr>
          <p:cNvSpPr txBox="1"/>
          <p:nvPr/>
        </p:nvSpPr>
        <p:spPr>
          <a:xfrm>
            <a:off x="7893886" y="4647260"/>
            <a:ext cx="3658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7913D91-B019-6CB6-222A-676358CB299D}"/>
              </a:ext>
            </a:extLst>
          </p:cNvPr>
          <p:cNvSpPr txBox="1"/>
          <p:nvPr/>
        </p:nvSpPr>
        <p:spPr>
          <a:xfrm>
            <a:off x="7904334" y="3934268"/>
            <a:ext cx="4283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8CF41DDF-22F5-F1B2-CF56-9FDB89413D15}"/>
              </a:ext>
            </a:extLst>
          </p:cNvPr>
          <p:cNvCxnSpPr>
            <a:cxnSpLocks/>
          </p:cNvCxnSpPr>
          <p:nvPr/>
        </p:nvCxnSpPr>
        <p:spPr>
          <a:xfrm>
            <a:off x="8282014" y="4065073"/>
            <a:ext cx="61500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lowchart: Process 64">
            <a:extLst>
              <a:ext uri="{FF2B5EF4-FFF2-40B4-BE49-F238E27FC236}">
                <a16:creationId xmlns:a16="http://schemas.microsoft.com/office/drawing/2014/main" id="{29BEAD03-6993-02FC-5E71-1AB23F06F581}"/>
              </a:ext>
            </a:extLst>
          </p:cNvPr>
          <p:cNvSpPr/>
          <p:nvPr/>
        </p:nvSpPr>
        <p:spPr>
          <a:xfrm>
            <a:off x="8865486" y="4501895"/>
            <a:ext cx="1378604" cy="6223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Warm handoff to BH 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AE2CD0D-6D14-58D8-DAE4-B22D3FFFD511}"/>
              </a:ext>
            </a:extLst>
          </p:cNvPr>
          <p:cNvCxnSpPr>
            <a:cxnSpLocks/>
          </p:cNvCxnSpPr>
          <p:nvPr/>
        </p:nvCxnSpPr>
        <p:spPr>
          <a:xfrm>
            <a:off x="8270140" y="4797446"/>
            <a:ext cx="61500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383E6FD-99D1-28A6-31AA-7A95CA685D0B}"/>
              </a:ext>
            </a:extLst>
          </p:cNvPr>
          <p:cNvCxnSpPr>
            <a:cxnSpLocks/>
          </p:cNvCxnSpPr>
          <p:nvPr/>
        </p:nvCxnSpPr>
        <p:spPr>
          <a:xfrm>
            <a:off x="10197070" y="4246130"/>
            <a:ext cx="307501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CC2B0855-3CF1-10E6-73CC-47D2E7222F7C}"/>
              </a:ext>
            </a:extLst>
          </p:cNvPr>
          <p:cNvCxnSpPr>
            <a:cxnSpLocks/>
          </p:cNvCxnSpPr>
          <p:nvPr/>
        </p:nvCxnSpPr>
        <p:spPr>
          <a:xfrm>
            <a:off x="10228560" y="4683997"/>
            <a:ext cx="307501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5C81915-189A-94DC-B13D-52E4DCACCF39}"/>
              </a:ext>
            </a:extLst>
          </p:cNvPr>
          <p:cNvCxnSpPr>
            <a:cxnSpLocks/>
          </p:cNvCxnSpPr>
          <p:nvPr/>
        </p:nvCxnSpPr>
        <p:spPr>
          <a:xfrm>
            <a:off x="9691554" y="5133400"/>
            <a:ext cx="0" cy="440875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3D5C92-597E-90E9-5F43-C94F854DE291}"/>
              </a:ext>
            </a:extLst>
          </p:cNvPr>
          <p:cNvCxnSpPr>
            <a:cxnSpLocks/>
          </p:cNvCxnSpPr>
          <p:nvPr/>
        </p:nvCxnSpPr>
        <p:spPr>
          <a:xfrm>
            <a:off x="10275617" y="5699432"/>
            <a:ext cx="1560541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528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39e86e3-c6cb-4009-9315-13e2c40ba069}" enabled="1" method="Standard" siteId="{acbd2f92-746c-49e2-8f2b-a3cd9620885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103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Georgia</vt:lpstr>
      <vt:lpstr>Office Theme</vt:lpstr>
      <vt:lpstr>Swim Lane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Swim Lane Template</dc:title>
  <dc:creator>Tim Brack</dc:creator>
  <cp:lastModifiedBy>Arango, Coralie</cp:lastModifiedBy>
  <cp:revision>45</cp:revision>
  <dcterms:created xsi:type="dcterms:W3CDTF">2014-06-22T14:02:46Z</dcterms:created>
  <dcterms:modified xsi:type="dcterms:W3CDTF">2026-07-22T18:47:08Z</dcterms:modified>
</cp:coreProperties>
</file>