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77"/>
    <p:restoredTop sz="94648"/>
  </p:normalViewPr>
  <p:slideViewPr>
    <p:cSldViewPr snapToGrid="0" snapToObjects="1">
      <p:cViewPr varScale="1">
        <p:scale>
          <a:sx n="60" d="100"/>
          <a:sy n="60" d="100"/>
        </p:scale>
        <p:origin x="9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94FA5-94A2-E24E-B8D6-1CE9815DD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129728-E412-1048-B025-9EFA1AD63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77A31-3FF6-6C43-9B8E-ECE15504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046FA-3E64-3644-AA6C-CB58E7D60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8AC49-3951-454D-B260-A7ADBCE63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06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14A9A-AE2B-D640-938E-2EB2A4711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05205-5790-2D4A-8275-7A825E7DEB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F9C7-2B0D-5E46-B41E-CD6A52156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558F4-6E52-9849-8EC3-45697DFF6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A6E21-2E9D-EE44-8B3B-E734CFF01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2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F0EBC4-3A9D-1244-BA85-5F805F2397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2790D7-CFB8-6647-9CEA-6444076C3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86EC8-6941-2242-8850-F10D349C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A5258-040B-E14F-8A4A-6CC49CFE9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F463F-D093-8442-AFEE-495CD50E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8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FC025-3925-9D40-90C7-E6CC513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0D196-D852-B24E-8056-F19EB8E9D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5BFE-7E03-6043-B134-D507BC6FB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11389-1728-354C-919F-8E5CA1CA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4876B-1FAF-E744-B71F-80B811D7F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9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DF480-4451-D543-BB47-6824691B4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FA0AC-A34F-6B47-A363-963AD9910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09AF7-5343-2041-8DCE-6B4DFB733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089AF-CDE2-7F4B-BC09-C49451DE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442F8-9F40-9844-B628-975CD079F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4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8566E-14C9-9C4F-927C-DE56304F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82691-DD7D-7542-984D-0E605DBD1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D312C-36C0-F942-B94A-D490B61E2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51D4B-EAEB-D94D-99DD-CD86B5D0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1BF5A-16FA-EC46-8DB4-DF4D6BF69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F857A-98FE-CE42-9F37-1C16EAA02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8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897D-A5EE-C242-9EA8-E187E3FF1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B1414-EC11-E144-A6EF-FD35180A3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111051-240F-1243-9DE2-C8FB9B6AC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498CBE-E56D-FB44-8D31-67E4C2030A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2911D-95E8-B145-A38A-F4C1D7D1B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00840C-7878-2444-B902-2AC646CE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9D8F3-2958-414C-822A-5397CAFE6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559EF-6B8C-EF4B-A0E8-C345736E9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1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D942-C665-5F4B-8C75-D15E03D70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6233A2-7B2B-124C-B9EB-4D4447305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53DA31-61D9-1547-903C-AC22FD566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00A5B-AC6A-3245-BFB3-34C2A10E3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1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596CFD-A5DC-1746-AB96-C2514C84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BE84B0-F27F-EF45-9E87-0A8EB3F1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39650-4891-1646-A9D6-A79070996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58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D7FB-4B35-B643-90B3-C8B6A4FB2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4BA96-8ED1-614E-BA48-1D9818779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DEA07-B952-9C46-8C1A-86B410047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FE46-DF8D-2C4F-8859-E2D563B00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699C68-C7A8-004F-BCCA-4641ADAE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EE4C0-7141-194E-A50D-0DF075609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9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C66E3-0238-9E46-9CD9-BAF76E6C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6ACD39-2496-2E47-BE45-BD132695E4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2FFBA-7C3B-E948-AF01-86313EC21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44684-8156-AE4A-B1B3-0FB189E5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C5175-1880-9741-9296-7C8F9EF4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00BC5C-B9EF-5A4C-9FBD-43390C49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5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BB2A31-2166-9045-A96A-4977FE1D9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27BAD-17C9-B64D-A8A5-AABA4DB54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B1D1A-1213-8445-9E3E-B481BB4F0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81892-BE9D-F14C-ACFA-1F5E936ECB9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EE9BE-99E6-454E-9FDA-2CAC2F100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E1E36-42CE-A94B-9B1D-FF804C542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E9281-D312-C543-AD7F-13AF43A86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8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5FF0-05C1-424B-BFBE-26933DD38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424"/>
            <a:ext cx="10515600" cy="911225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Collecting patient information for visit– Current State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CD63AE-3C20-48EE-AFB7-7717BA5D1CF0}"/>
              </a:ext>
            </a:extLst>
          </p:cNvPr>
          <p:cNvSpPr/>
          <p:nvPr/>
        </p:nvSpPr>
        <p:spPr>
          <a:xfrm>
            <a:off x="3190875" y="1571625"/>
            <a:ext cx="2286000" cy="127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Patient gets auto reminder day before apt.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4037164-AB05-4CD8-936A-337C1A1BCAA8}"/>
              </a:ext>
            </a:extLst>
          </p:cNvPr>
          <p:cNvSpPr/>
          <p:nvPr/>
        </p:nvSpPr>
        <p:spPr>
          <a:xfrm>
            <a:off x="685800" y="1571625"/>
            <a:ext cx="2286000" cy="127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Front line schedules apt.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272324-3428-4C32-B1A0-72DF7A102E7D}"/>
              </a:ext>
            </a:extLst>
          </p:cNvPr>
          <p:cNvSpPr/>
          <p:nvPr/>
        </p:nvSpPr>
        <p:spPr>
          <a:xfrm>
            <a:off x="7839075" y="1571625"/>
            <a:ext cx="3467101" cy="127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MA triages:</a:t>
            </a:r>
          </a:p>
          <a:p>
            <a:pPr algn="ctr"/>
            <a:r>
              <a:rPr lang="en-US" dirty="0"/>
              <a:t>Checks EMR, Gets report from </a:t>
            </a:r>
            <a:r>
              <a:rPr lang="en-US" dirty="0" err="1"/>
              <a:t>pt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E85109-E92C-4592-8A6D-6CD2EFEB2DEF}"/>
              </a:ext>
            </a:extLst>
          </p:cNvPr>
          <p:cNvSpPr/>
          <p:nvPr/>
        </p:nvSpPr>
        <p:spPr>
          <a:xfrm>
            <a:off x="5991225" y="1549718"/>
            <a:ext cx="1619250" cy="127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Patient checks in for apt.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71FE494-435F-4440-873F-A80BEDDA659D}"/>
              </a:ext>
            </a:extLst>
          </p:cNvPr>
          <p:cNvSpPr/>
          <p:nvPr/>
        </p:nvSpPr>
        <p:spPr>
          <a:xfrm>
            <a:off x="683258" y="3127375"/>
            <a:ext cx="2286000" cy="127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 checks EMR for fax</a:t>
            </a: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7DCD340C-4A3F-46BF-81A1-DF85B6A3C105}"/>
              </a:ext>
            </a:extLst>
          </p:cNvPr>
          <p:cNvSpPr/>
          <p:nvPr/>
        </p:nvSpPr>
        <p:spPr>
          <a:xfrm>
            <a:off x="3312159" y="2929890"/>
            <a:ext cx="2412365" cy="154432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Is fax accessible?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2F5858B-B099-45D6-B2F2-124B101AFB71}"/>
              </a:ext>
            </a:extLst>
          </p:cNvPr>
          <p:cNvSpPr/>
          <p:nvPr/>
        </p:nvSpPr>
        <p:spPr>
          <a:xfrm>
            <a:off x="3190876" y="4864101"/>
            <a:ext cx="2025090" cy="6603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 </a:t>
            </a:r>
          </a:p>
          <a:p>
            <a:pPr algn="ctr"/>
            <a:r>
              <a:rPr lang="en-US" dirty="0"/>
              <a:t>(25-40% of time)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849883-3821-4A36-9EF0-0BD00C9F4213}"/>
              </a:ext>
            </a:extLst>
          </p:cNvPr>
          <p:cNvSpPr/>
          <p:nvPr/>
        </p:nvSpPr>
        <p:spPr>
          <a:xfrm>
            <a:off x="6217283" y="3435351"/>
            <a:ext cx="678817" cy="6603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66ACE8-A1E2-4AE3-92D1-DF27210B6C57}"/>
              </a:ext>
            </a:extLst>
          </p:cNvPr>
          <p:cNvCxnSpPr>
            <a:stCxn id="5" idx="3"/>
            <a:endCxn id="4" idx="1"/>
          </p:cNvCxnSpPr>
          <p:nvPr/>
        </p:nvCxnSpPr>
        <p:spPr>
          <a:xfrm>
            <a:off x="2971800" y="2209800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FE03E6-57FC-4F03-B66F-82C1CFA809C9}"/>
              </a:ext>
            </a:extLst>
          </p:cNvPr>
          <p:cNvCxnSpPr/>
          <p:nvPr/>
        </p:nvCxnSpPr>
        <p:spPr>
          <a:xfrm>
            <a:off x="5614986" y="2209800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ED85C91-3B05-481A-B84B-5F8A5085F927}"/>
              </a:ext>
            </a:extLst>
          </p:cNvPr>
          <p:cNvCxnSpPr/>
          <p:nvPr/>
        </p:nvCxnSpPr>
        <p:spPr>
          <a:xfrm>
            <a:off x="7620000" y="2209800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153BED7-7618-4863-AFC8-A4E802EC07C3}"/>
              </a:ext>
            </a:extLst>
          </p:cNvPr>
          <p:cNvCxnSpPr/>
          <p:nvPr/>
        </p:nvCxnSpPr>
        <p:spPr>
          <a:xfrm>
            <a:off x="11353800" y="2190750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C41A636-5B75-4F69-8411-F925A8ED2D69}"/>
              </a:ext>
            </a:extLst>
          </p:cNvPr>
          <p:cNvCxnSpPr/>
          <p:nvPr/>
        </p:nvCxnSpPr>
        <p:spPr>
          <a:xfrm>
            <a:off x="371475" y="3692525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7501749-27C7-4917-91C6-136EC3E2510C}"/>
              </a:ext>
            </a:extLst>
          </p:cNvPr>
          <p:cNvCxnSpPr>
            <a:cxnSpLocks/>
          </p:cNvCxnSpPr>
          <p:nvPr/>
        </p:nvCxnSpPr>
        <p:spPr>
          <a:xfrm>
            <a:off x="3081337" y="3702050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C67829D-CC3D-4F76-93A3-4C0F0898A642}"/>
              </a:ext>
            </a:extLst>
          </p:cNvPr>
          <p:cNvCxnSpPr/>
          <p:nvPr/>
        </p:nvCxnSpPr>
        <p:spPr>
          <a:xfrm>
            <a:off x="5781675" y="3711575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565E85F-C1C1-489D-8566-2AF1C116F386}"/>
              </a:ext>
            </a:extLst>
          </p:cNvPr>
          <p:cNvCxnSpPr/>
          <p:nvPr/>
        </p:nvCxnSpPr>
        <p:spPr>
          <a:xfrm>
            <a:off x="6991350" y="3692525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8149D60-CA83-41E5-AF2B-D3F50B731042}"/>
              </a:ext>
            </a:extLst>
          </p:cNvPr>
          <p:cNvCxnSpPr>
            <a:stCxn id="9" idx="2"/>
          </p:cNvCxnSpPr>
          <p:nvPr/>
        </p:nvCxnSpPr>
        <p:spPr>
          <a:xfrm flipH="1">
            <a:off x="4518340" y="4474210"/>
            <a:ext cx="2" cy="2882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A25D5AC-7A2F-4E12-A789-40B305D13D96}"/>
              </a:ext>
            </a:extLst>
          </p:cNvPr>
          <p:cNvCxnSpPr>
            <a:cxnSpLocks/>
          </p:cNvCxnSpPr>
          <p:nvPr/>
        </p:nvCxnSpPr>
        <p:spPr>
          <a:xfrm>
            <a:off x="5215966" y="5400994"/>
            <a:ext cx="1905761" cy="4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F4023BD-A5E4-4842-8606-447FEB170BD1}"/>
              </a:ext>
            </a:extLst>
          </p:cNvPr>
          <p:cNvCxnSpPr>
            <a:cxnSpLocks/>
          </p:cNvCxnSpPr>
          <p:nvPr/>
        </p:nvCxnSpPr>
        <p:spPr>
          <a:xfrm flipV="1">
            <a:off x="8484939" y="5402274"/>
            <a:ext cx="781047" cy="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Flowchart: Delay 2">
            <a:extLst>
              <a:ext uri="{FF2B5EF4-FFF2-40B4-BE49-F238E27FC236}">
                <a16:creationId xmlns:a16="http://schemas.microsoft.com/office/drawing/2014/main" id="{96237B0D-DA50-8D99-BA77-D46E3F784CAD}"/>
              </a:ext>
            </a:extLst>
          </p:cNvPr>
          <p:cNvSpPr/>
          <p:nvPr/>
        </p:nvSpPr>
        <p:spPr>
          <a:xfrm>
            <a:off x="7121727" y="4864101"/>
            <a:ext cx="1363212" cy="1028497"/>
          </a:xfrm>
          <a:prstGeom prst="flowChartDe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Call radiology to send fax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D4027CB-56D3-CF8A-47BE-EB6FA082FA98}"/>
              </a:ext>
            </a:extLst>
          </p:cNvPr>
          <p:cNvSpPr/>
          <p:nvPr/>
        </p:nvSpPr>
        <p:spPr>
          <a:xfrm>
            <a:off x="9265986" y="4821578"/>
            <a:ext cx="1479788" cy="135198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Handoff report to provider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B14B6CB-8DE8-1749-A9CD-5482909A4EDC}"/>
              </a:ext>
            </a:extLst>
          </p:cNvPr>
          <p:cNvSpPr/>
          <p:nvPr/>
        </p:nvSpPr>
        <p:spPr>
          <a:xfrm>
            <a:off x="7305675" y="3051739"/>
            <a:ext cx="1479788" cy="135198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Handoff report to provider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67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Collecting patient information for visit– Current State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Comprehensive Primary Care</dc:title>
  <dc:creator>David Ehrenberger</dc:creator>
  <cp:lastModifiedBy>Arango, Coralie</cp:lastModifiedBy>
  <cp:revision>19</cp:revision>
  <cp:lastPrinted>2018-03-14T13:52:48Z</cp:lastPrinted>
  <dcterms:created xsi:type="dcterms:W3CDTF">2018-03-06T16:58:32Z</dcterms:created>
  <dcterms:modified xsi:type="dcterms:W3CDTF">2026-06-30T19:02:22Z</dcterms:modified>
</cp:coreProperties>
</file>