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3.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4.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5.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45" r:id="rId1"/>
    <p:sldMasterId id="2147483846" r:id="rId2"/>
    <p:sldMasterId id="2147483847" r:id="rId3"/>
    <p:sldMasterId id="2147483848" r:id="rId4"/>
    <p:sldMasterId id="2147483849" r:id="rId5"/>
    <p:sldMasterId id="2147483850" r:id="rId6"/>
  </p:sldMasterIdLst>
  <p:notesMasterIdLst>
    <p:notesMasterId r:id="rId18"/>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embeddedFontLst>
    <p:embeddedFont>
      <p:font typeface="Actor" panose="020B0604020202020204" charset="0"/>
      <p:regular r:id="rId19"/>
    </p:embeddedFont>
    <p:embeddedFont>
      <p:font typeface="Montserrat SemiBold" panose="020F0502020204030204" pitchFamily="2" charset="0"/>
      <p:regular r:id="rId20"/>
      <p:bold r:id="rId21"/>
      <p:italic r:id="rId22"/>
      <p:boldItalic r:id="rId23"/>
    </p:embeddedFont>
    <p:embeddedFont>
      <p:font typeface="Open Sans" panose="020B0606030504020204" pitchFamily="34" charset="0"/>
      <p:regular r:id="rId24"/>
    </p:embeddedFont>
    <p:embeddedFont>
      <p:font typeface="Roboto" panose="02000000000000000000" pitchFamily="2" charset="0"/>
      <p:regular r:id="rId25"/>
      <p:bold r:id="rId26"/>
      <p:italic r:id="rId27"/>
      <p:boldItalic r:id="rId28"/>
    </p:embeddedFont>
    <p:embeddedFont>
      <p:font typeface="Roboto Condensed" panose="020F0502020204030204"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7CF98A-6C81-4795-A887-1CE0E42AEC28}">
  <a:tblStyle styleId="{C87CF98A-6C81-4795-A887-1CE0E42AEC2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91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font" Target="fonts/font6.fntdata"/><Relationship Id="rId32" Type="http://schemas.openxmlformats.org/officeDocument/2006/relationships/font" Target="fonts/font14.fntdata"/><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3"/>
        <p:cNvGrpSpPr/>
        <p:nvPr/>
      </p:nvGrpSpPr>
      <p:grpSpPr>
        <a:xfrm>
          <a:off x="0" y="0"/>
          <a:ext cx="0" cy="0"/>
          <a:chOff x="0" y="0"/>
          <a:chExt cx="0" cy="0"/>
        </a:xfrm>
      </p:grpSpPr>
      <p:sp>
        <p:nvSpPr>
          <p:cNvPr id="2174" name="Google Shape;2174;g3b8d625f05a_0_641: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5" name="Google Shape;2175;g3b8d625f05a_0_6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Hello everyone. My name is **** and along with my co-resident ****, we are excited to present our Quality Improvement project, which focused on addressing vaccination hesitancy and increasing adult Tdap uptake right here at our CHC New London site.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1"/>
        <p:cNvGrpSpPr/>
        <p:nvPr/>
      </p:nvGrpSpPr>
      <p:grpSpPr>
        <a:xfrm>
          <a:off x="0" y="0"/>
          <a:ext cx="0" cy="0"/>
          <a:chOff x="0" y="0"/>
          <a:chExt cx="0" cy="0"/>
        </a:xfrm>
      </p:grpSpPr>
      <p:sp>
        <p:nvSpPr>
          <p:cNvPr id="2182" name="Google Shape;2182;g3b8d625f05a_0_2362:notes"/>
          <p:cNvSpPr>
            <a:spLocks noGrp="1" noRot="1" noChangeAspect="1"/>
          </p:cNvSpPr>
          <p:nvPr>
            <p:ph type="sldImg" idx="2"/>
          </p:nvPr>
        </p:nvSpPr>
        <p:spPr>
          <a:xfrm>
            <a:off x="1714763" y="685800"/>
            <a:ext cx="3429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83" name="Google Shape;2183;g3b8d625f05a_0_23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To understand why this project is a priority, we have to look at the current data. </a:t>
            </a:r>
            <a:endParaRPr sz="1100">
              <a:latin typeface="Arial"/>
              <a:ea typeface="Arial"/>
              <a:cs typeface="Arial"/>
              <a:sym typeface="Arial"/>
            </a:endParaRPr>
          </a:p>
          <a:p>
            <a:pPr marL="0" lvl="0" indent="0" algn="l" rtl="0">
              <a:lnSpc>
                <a:spcPct val="115000"/>
              </a:lnSpc>
              <a:spcBef>
                <a:spcPts val="1200"/>
              </a:spcBef>
              <a:spcAft>
                <a:spcPts val="0"/>
              </a:spcAft>
              <a:buNone/>
            </a:pPr>
            <a:r>
              <a:rPr lang="en-US" sz="1100">
                <a:latin typeface="Arial"/>
                <a:ea typeface="Arial"/>
                <a:cs typeface="Arial"/>
                <a:sym typeface="Arial"/>
              </a:rPr>
              <a:t>According to the most recent CDC data, only about 30% of adults aged 19 to 64 have actually received their Tdap booster. </a:t>
            </a:r>
            <a:endParaRPr sz="1100">
              <a:latin typeface="Arial"/>
              <a:ea typeface="Arial"/>
              <a:cs typeface="Arial"/>
              <a:sym typeface="Arial"/>
            </a:endParaRPr>
          </a:p>
          <a:p>
            <a:pPr marL="0" lvl="0" indent="0" algn="l" rtl="0">
              <a:lnSpc>
                <a:spcPct val="115000"/>
              </a:lnSpc>
              <a:spcBef>
                <a:spcPts val="1200"/>
              </a:spcBef>
              <a:spcAft>
                <a:spcPts val="1200"/>
              </a:spcAft>
              <a:buNone/>
            </a:pPr>
            <a:r>
              <a:rPr lang="en-US" sz="1100">
                <a:latin typeface="Arial"/>
                <a:ea typeface="Arial"/>
                <a:cs typeface="Arial"/>
                <a:sym typeface="Arial"/>
              </a:rPr>
              <a:t>We also see significant disparities in the data. Vaccination rates vary by age and ethnicity, with White adults consistently showing higher uptake than Black, Hispanic, and Asian populations. This highlights a clear need for targeted outreach. While the Advisory Committee on Immunization Practices—or ACIP—recommends that every adult get at least one Tdap dose followed by boosters, we are currently at only half of the CDC’s 60% compliance goal, and this is why our project aims to bridge this gap through direct, pre-visit education.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2"/>
        <p:cNvGrpSpPr/>
        <p:nvPr/>
      </p:nvGrpSpPr>
      <p:grpSpPr>
        <a:xfrm>
          <a:off x="0" y="0"/>
          <a:ext cx="0" cy="0"/>
          <a:chOff x="0" y="0"/>
          <a:chExt cx="0" cy="0"/>
        </a:xfrm>
      </p:grpSpPr>
      <p:sp>
        <p:nvSpPr>
          <p:cNvPr id="2193" name="Google Shape;2193;g3b8d625f05a_0_27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4" name="Google Shape;2194;g3b8d625f05a_0_27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a:t>The central question is why do we care? </a:t>
            </a:r>
            <a:endParaRPr sz="1100"/>
          </a:p>
          <a:p>
            <a:pPr marL="457200" lvl="0" indent="-298450" algn="l" rtl="0">
              <a:lnSpc>
                <a:spcPct val="115000"/>
              </a:lnSpc>
              <a:spcBef>
                <a:spcPts val="1200"/>
              </a:spcBef>
              <a:spcAft>
                <a:spcPts val="0"/>
              </a:spcAft>
              <a:buClr>
                <a:srgbClr val="436F9E"/>
              </a:buClr>
              <a:buSzPts val="1100"/>
              <a:buAutoNum type="arabicPeriod"/>
            </a:pPr>
            <a:r>
              <a:rPr lang="en-US" sz="1100" b="1">
                <a:solidFill>
                  <a:srgbClr val="436F9E"/>
                </a:solidFill>
                <a:latin typeface="Actor"/>
                <a:ea typeface="Actor"/>
                <a:cs typeface="Actor"/>
                <a:sym typeface="Actor"/>
              </a:rPr>
              <a:t>The "School-Age" Misconception:</a:t>
            </a:r>
            <a:r>
              <a:rPr lang="en-US" sz="1100">
                <a:solidFill>
                  <a:srgbClr val="436F9E"/>
                </a:solidFill>
                <a:latin typeface="Actor"/>
                <a:ea typeface="Actor"/>
                <a:cs typeface="Actor"/>
                <a:sym typeface="Actor"/>
              </a:rPr>
              <a:t> Most adults (18–65) mistakenly believe that Tdap protection from their childhood series is lifelong. Without a proactive intervention, this population remains unknowingly vulnerable to Tetanus and Pertussis.</a:t>
            </a:r>
            <a:endParaRPr sz="1100">
              <a:solidFill>
                <a:srgbClr val="436F9E"/>
              </a:solidFill>
              <a:latin typeface="Actor"/>
              <a:ea typeface="Actor"/>
              <a:cs typeface="Actor"/>
              <a:sym typeface="Actor"/>
            </a:endParaRPr>
          </a:p>
          <a:p>
            <a:pPr marL="457200" lvl="0" indent="-298450" algn="l" rtl="0">
              <a:lnSpc>
                <a:spcPct val="115000"/>
              </a:lnSpc>
              <a:spcBef>
                <a:spcPts val="0"/>
              </a:spcBef>
              <a:spcAft>
                <a:spcPts val="0"/>
              </a:spcAft>
              <a:buClr>
                <a:srgbClr val="436F9E"/>
              </a:buClr>
              <a:buSzPts val="1100"/>
              <a:buAutoNum type="arabicPeriod"/>
            </a:pPr>
            <a:r>
              <a:rPr lang="en-US" sz="1100" b="1">
                <a:solidFill>
                  <a:srgbClr val="436F9E"/>
                </a:solidFill>
                <a:latin typeface="Actor"/>
                <a:ea typeface="Actor"/>
                <a:cs typeface="Actor"/>
                <a:sym typeface="Actor"/>
              </a:rPr>
              <a:t>Community Protection:</a:t>
            </a:r>
            <a:r>
              <a:rPr lang="en-US" sz="1100">
                <a:solidFill>
                  <a:srgbClr val="436F9E"/>
                </a:solidFill>
                <a:latin typeface="Actor"/>
                <a:ea typeface="Actor"/>
                <a:cs typeface="Actor"/>
                <a:sym typeface="Actor"/>
              </a:rPr>
              <a:t> Adults are the primary reservoir for Pertussis (Whooping Cough). Working on this now is critical to protect vulnerable infants—who are too young to be vaccinated—by ensuring the adults around them (parents, teachers, and grandparents) are boosted are very important. </a:t>
            </a:r>
            <a:endParaRPr sz="1100">
              <a:solidFill>
                <a:srgbClr val="436F9E"/>
              </a:solidFill>
              <a:latin typeface="Actor"/>
              <a:ea typeface="Actor"/>
              <a:cs typeface="Actor"/>
              <a:sym typeface="Actor"/>
            </a:endParaRPr>
          </a:p>
          <a:p>
            <a:pPr marL="457200" lvl="0" indent="-298450" algn="l" rtl="0">
              <a:lnSpc>
                <a:spcPct val="115000"/>
              </a:lnSpc>
              <a:spcBef>
                <a:spcPts val="0"/>
              </a:spcBef>
              <a:spcAft>
                <a:spcPts val="0"/>
              </a:spcAft>
              <a:buClr>
                <a:srgbClr val="436F9E"/>
              </a:buClr>
              <a:buSzPts val="1100"/>
              <a:buAutoNum type="arabicPeriod"/>
            </a:pPr>
            <a:r>
              <a:rPr lang="en-US" sz="1100" b="1">
                <a:solidFill>
                  <a:srgbClr val="436F9E"/>
                </a:solidFill>
                <a:latin typeface="Actor"/>
                <a:ea typeface="Actor"/>
                <a:cs typeface="Actor"/>
                <a:sym typeface="Actor"/>
              </a:rPr>
              <a:t>The Care Gap:</a:t>
            </a:r>
            <a:r>
              <a:rPr lang="en-US" sz="1100">
                <a:solidFill>
                  <a:srgbClr val="436F9E"/>
                </a:solidFill>
                <a:latin typeface="Actor"/>
                <a:ea typeface="Actor"/>
                <a:cs typeface="Actor"/>
                <a:sym typeface="Actor"/>
              </a:rPr>
              <a:t> Unlike pediatric care, which has a rigid vaccine schedule, adult preventive care is often fragmented. Although we encourage a annual physical for all the adults but not everyone are following the schedule, and they only come to the clinic as needed. If we do not implement a pre-visit strategy now, we continue to miss the rare "well-visit" opportunities where adult prevention is the focus.</a:t>
            </a:r>
            <a:endParaRPr sz="1100">
              <a:solidFill>
                <a:srgbClr val="436F9E"/>
              </a:solidFill>
              <a:latin typeface="Actor"/>
              <a:ea typeface="Actor"/>
              <a:cs typeface="Actor"/>
              <a:sym typeface="Actor"/>
            </a:endParaRPr>
          </a:p>
          <a:p>
            <a:pPr marL="457200" lvl="0" indent="-298450" algn="l" rtl="0">
              <a:lnSpc>
                <a:spcPct val="115000"/>
              </a:lnSpc>
              <a:spcBef>
                <a:spcPts val="0"/>
              </a:spcBef>
              <a:spcAft>
                <a:spcPts val="0"/>
              </a:spcAft>
              <a:buClr>
                <a:srgbClr val="436F9E"/>
              </a:buClr>
              <a:buSzPts val="1100"/>
              <a:buAutoNum type="arabicPeriod"/>
            </a:pPr>
            <a:r>
              <a:rPr lang="en-US" sz="1100" b="1">
                <a:solidFill>
                  <a:srgbClr val="436F9E"/>
                </a:solidFill>
                <a:latin typeface="Actor"/>
                <a:ea typeface="Actor"/>
                <a:cs typeface="Actor"/>
                <a:sym typeface="Actor"/>
              </a:rPr>
              <a:t>Vaccine Hesitancy</a:t>
            </a:r>
            <a:r>
              <a:rPr lang="en-US" sz="1100">
                <a:solidFill>
                  <a:srgbClr val="436F9E"/>
                </a:solidFill>
                <a:latin typeface="Actor"/>
                <a:ea typeface="Actor"/>
                <a:cs typeface="Actor"/>
                <a:sym typeface="Actor"/>
              </a:rPr>
              <a:t>: Many patients are hesitant to accept Tdap vaccines which often due to the lack of sufficient time to process, understand the risk/benefit profile, and prepare questions during a time-constrained appointment and lack of educational strategy to empower patients with knowledge ahead of time, ensuring they arrive prepared for acceptance and discussion.</a:t>
            </a:r>
            <a:endParaRPr sz="1100">
              <a:solidFill>
                <a:srgbClr val="436F9E"/>
              </a:solidFill>
              <a:latin typeface="Actor"/>
              <a:ea typeface="Actor"/>
              <a:cs typeface="Actor"/>
              <a:sym typeface="Actor"/>
            </a:endParaRPr>
          </a:p>
          <a:p>
            <a:pPr marL="0" lvl="0" indent="0" algn="l" rtl="0">
              <a:spcBef>
                <a:spcPts val="1200"/>
              </a:spcBef>
              <a:spcAft>
                <a:spcPts val="0"/>
              </a:spcAft>
              <a:buNone/>
            </a:pPr>
            <a:endParaRPr sz="1400"/>
          </a:p>
          <a:p>
            <a:pPr marL="0" lvl="0" indent="0" algn="l" rtl="0">
              <a:lnSpc>
                <a:spcPct val="115000"/>
              </a:lnSpc>
              <a:spcBef>
                <a:spcPts val="0"/>
              </a:spcBef>
              <a:spcAft>
                <a:spcPts val="0"/>
              </a:spcAft>
              <a:buNone/>
            </a:pPr>
            <a:endParaRPr sz="1400">
              <a:latin typeface="Arial"/>
              <a:ea typeface="Arial"/>
              <a:cs typeface="Arial"/>
              <a:sym typeface="Arial"/>
            </a:endParaRPr>
          </a:p>
          <a:p>
            <a:pPr marL="0" lvl="0" indent="0" algn="l" rtl="0">
              <a:lnSpc>
                <a:spcPct val="90000"/>
              </a:lnSpc>
              <a:spcBef>
                <a:spcPts val="1200"/>
              </a:spcBef>
              <a:spcAft>
                <a:spcPts val="1200"/>
              </a:spcAft>
              <a:buClr>
                <a:srgbClr val="4285F4"/>
              </a:buClr>
              <a:buSzPts val="1100"/>
              <a:buFont typeface="Arial"/>
              <a:buNone/>
            </a:pPr>
            <a:endParaRPr sz="700"/>
          </a:p>
        </p:txBody>
      </p:sp>
      <p:sp>
        <p:nvSpPr>
          <p:cNvPr id="2195" name="Google Shape;2195;g3b8d625f05a_0_27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9"/>
        <p:cNvGrpSpPr/>
        <p:nvPr/>
      </p:nvGrpSpPr>
      <p:grpSpPr>
        <a:xfrm>
          <a:off x="0" y="0"/>
          <a:ext cx="0" cy="0"/>
          <a:chOff x="0" y="0"/>
          <a:chExt cx="0" cy="0"/>
        </a:xfrm>
      </p:grpSpPr>
      <p:sp>
        <p:nvSpPr>
          <p:cNvPr id="2200" name="Google Shape;2200;g3b8d625f05a_0_4577: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1" name="Google Shape;2201;g3b8d625f05a_0_45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rgbClr val="1F1F1F"/>
                </a:solidFill>
                <a:latin typeface="Arial"/>
                <a:ea typeface="Arial"/>
                <a:cs typeface="Arial"/>
                <a:sym typeface="Arial"/>
              </a:rPr>
              <a:t>Now, let’s look at our Global Aim. Our primary performance goal is to achieve a </a:t>
            </a:r>
            <a:r>
              <a:rPr lang="en-US" sz="1100" b="1">
                <a:solidFill>
                  <a:srgbClr val="1F1F1F"/>
                </a:solidFill>
                <a:latin typeface="Arial"/>
                <a:ea typeface="Arial"/>
                <a:cs typeface="Arial"/>
                <a:sym typeface="Arial"/>
              </a:rPr>
              <a:t>20% increase</a:t>
            </a:r>
            <a:r>
              <a:rPr lang="en-US" sz="1100">
                <a:solidFill>
                  <a:srgbClr val="1F1F1F"/>
                </a:solidFill>
                <a:latin typeface="Arial"/>
                <a:ea typeface="Arial"/>
                <a:cs typeface="Arial"/>
                <a:sym typeface="Arial"/>
              </a:rPr>
              <a:t> in Tdap booster administration for the 18 to 65 age group within this 6-month project period at CHC New London.</a:t>
            </a:r>
            <a:endParaRPr sz="1100">
              <a:solidFill>
                <a:srgbClr val="1F1F1F"/>
              </a:solidFill>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1100">
                <a:solidFill>
                  <a:srgbClr val="1F1F1F"/>
                </a:solidFill>
                <a:latin typeface="Arial"/>
                <a:ea typeface="Arial"/>
                <a:cs typeface="Arial"/>
                <a:sym typeface="Arial"/>
              </a:rPr>
              <a:t>But beyond the numbers, we are also focused on the quality of the clinical encounter. </a:t>
            </a:r>
            <a:endParaRPr sz="1100">
              <a:solidFill>
                <a:srgbClr val="1F1F1F"/>
              </a:solidFill>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1100">
                <a:solidFill>
                  <a:srgbClr val="1F1F1F"/>
                </a:solidFill>
                <a:latin typeface="Arial"/>
                <a:ea typeface="Arial"/>
                <a:cs typeface="Arial"/>
                <a:sym typeface="Arial"/>
              </a:rPr>
              <a:t>From the </a:t>
            </a:r>
            <a:r>
              <a:rPr lang="en-US" sz="1100" b="1">
                <a:solidFill>
                  <a:srgbClr val="1F1F1F"/>
                </a:solidFill>
                <a:latin typeface="Arial"/>
                <a:ea typeface="Arial"/>
                <a:cs typeface="Arial"/>
                <a:sym typeface="Arial"/>
              </a:rPr>
              <a:t>Patient Experience</a:t>
            </a:r>
            <a:r>
              <a:rPr lang="en-US" sz="1100">
                <a:solidFill>
                  <a:srgbClr val="1F1F1F"/>
                </a:solidFill>
                <a:latin typeface="Arial"/>
                <a:ea typeface="Arial"/>
                <a:cs typeface="Arial"/>
                <a:sym typeface="Arial"/>
              </a:rPr>
              <a:t> perspective, we want patients to feel better prepared for their visit. By providing information early, we reduce the time they spend receiving basic education while on the exam table, making the encounter more efficient.</a:t>
            </a:r>
            <a:endParaRPr sz="1100">
              <a:solidFill>
                <a:srgbClr val="1F1F1F"/>
              </a:solidFill>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1100">
                <a:solidFill>
                  <a:srgbClr val="1F1F1F"/>
                </a:solidFill>
                <a:latin typeface="Arial"/>
                <a:ea typeface="Arial"/>
                <a:cs typeface="Arial"/>
                <a:sym typeface="Arial"/>
              </a:rPr>
              <a:t>From the </a:t>
            </a:r>
            <a:r>
              <a:rPr lang="en-US" sz="1100" b="1">
                <a:solidFill>
                  <a:srgbClr val="1F1F1F"/>
                </a:solidFill>
                <a:latin typeface="Arial"/>
                <a:ea typeface="Arial"/>
                <a:cs typeface="Arial"/>
                <a:sym typeface="Arial"/>
              </a:rPr>
              <a:t>Provider Experience</a:t>
            </a:r>
            <a:r>
              <a:rPr lang="en-US" sz="1100">
                <a:solidFill>
                  <a:srgbClr val="1F1F1F"/>
                </a:solidFill>
                <a:latin typeface="Arial"/>
                <a:ea typeface="Arial"/>
                <a:cs typeface="Arial"/>
                <a:sym typeface="Arial"/>
              </a:rPr>
              <a:t> side, the goal is to ensure all eligible adults are identified and educated </a:t>
            </a:r>
            <a:r>
              <a:rPr lang="en-US" sz="1100" i="1">
                <a:solidFill>
                  <a:srgbClr val="1F1F1F"/>
                </a:solidFill>
                <a:latin typeface="Arial"/>
                <a:ea typeface="Arial"/>
                <a:cs typeface="Arial"/>
                <a:sym typeface="Arial"/>
              </a:rPr>
              <a:t>before</a:t>
            </a:r>
            <a:r>
              <a:rPr lang="en-US" sz="1100">
                <a:solidFill>
                  <a:srgbClr val="1F1F1F"/>
                </a:solidFill>
                <a:latin typeface="Arial"/>
                <a:ea typeface="Arial"/>
                <a:cs typeface="Arial"/>
                <a:sym typeface="Arial"/>
              </a:rPr>
              <a:t> the exam even starts. This directly aims to reduce the clinician’s counseling time during the visit. By handling the 'basics' beforehand, it allows us as providers to engage in more complex clinical discussions while still maintaining a high standard of preventive care".</a:t>
            </a:r>
            <a:endParaRPr sz="1100">
              <a:solidFill>
                <a:srgbClr val="1F1F1F"/>
              </a:solidFill>
              <a:latin typeface="Arial"/>
              <a:ea typeface="Arial"/>
              <a:cs typeface="Arial"/>
              <a:sym typeface="Arial"/>
            </a:endParaRPr>
          </a:p>
          <a:p>
            <a:pPr marL="0" lvl="0" indent="0" algn="l" rtl="0">
              <a:lnSpc>
                <a:spcPct val="90000"/>
              </a:lnSpc>
              <a:spcBef>
                <a:spcPts val="8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90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90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90000"/>
              </a:lnSpc>
              <a:spcBef>
                <a:spcPts val="1200"/>
              </a:spcBef>
              <a:spcAft>
                <a:spcPts val="0"/>
              </a:spcAft>
              <a:buClr>
                <a:schemeClr val="dk1"/>
              </a:buClr>
              <a:buSzPts val="1100"/>
              <a:buFont typeface="Arial"/>
              <a:buNone/>
            </a:pPr>
            <a:r>
              <a:rPr lang="en-US" sz="1100">
                <a:latin typeface="Arial"/>
                <a:ea typeface="Arial"/>
                <a:cs typeface="Arial"/>
                <a:sym typeface="Arial"/>
              </a:rPr>
              <a:t>T</a:t>
            </a:r>
            <a:r>
              <a:rPr lang="en-US" sz="900" b="1">
                <a:solidFill>
                  <a:srgbClr val="737373"/>
                </a:solidFill>
                <a:latin typeface="Roboto"/>
                <a:ea typeface="Roboto"/>
                <a:cs typeface="Roboto"/>
                <a:sym typeface="Roboto"/>
              </a:rPr>
              <a:t>eam Specific Goal</a:t>
            </a:r>
            <a:r>
              <a:rPr lang="en-US" sz="900">
                <a:solidFill>
                  <a:srgbClr val="737373"/>
                </a:solidFill>
                <a:latin typeface="Roboto"/>
                <a:ea typeface="Roboto"/>
                <a:cs typeface="Roboto"/>
                <a:sym typeface="Roboto"/>
              </a:rPr>
              <a:t>:</a:t>
            </a:r>
            <a:endParaRPr sz="900">
              <a:solidFill>
                <a:srgbClr val="737373"/>
              </a:solidFill>
              <a:latin typeface="Roboto"/>
              <a:ea typeface="Roboto"/>
              <a:cs typeface="Roboto"/>
              <a:sym typeface="Roboto"/>
            </a:endParaRPr>
          </a:p>
          <a:p>
            <a:pPr marL="457200" lvl="0" indent="-285750" algn="l" rtl="0">
              <a:lnSpc>
                <a:spcPct val="90000"/>
              </a:lnSpc>
              <a:spcBef>
                <a:spcPts val="1200"/>
              </a:spcBef>
              <a:spcAft>
                <a:spcPts val="0"/>
              </a:spcAft>
              <a:buClr>
                <a:srgbClr val="4285F4"/>
              </a:buClr>
              <a:buSzPts val="900"/>
              <a:buFont typeface="Roboto"/>
              <a:buChar char="●"/>
            </a:pPr>
            <a:r>
              <a:rPr lang="en-US" sz="900">
                <a:solidFill>
                  <a:srgbClr val="737373"/>
                </a:solidFill>
                <a:latin typeface="Roboto"/>
                <a:ea typeface="Roboto"/>
                <a:cs typeface="Roboto"/>
                <a:sym typeface="Roboto"/>
              </a:rPr>
              <a:t>Increase the acceptance rate of targeted vaccines by 15 percentage points in the cohort that received the proactive educational handout compared to the control cohort (6 months before the project launch).</a:t>
            </a:r>
            <a:endParaRPr sz="900">
              <a:solidFill>
                <a:srgbClr val="737373"/>
              </a:solidFill>
              <a:latin typeface="Roboto"/>
              <a:ea typeface="Roboto"/>
              <a:cs typeface="Roboto"/>
              <a:sym typeface="Roboto"/>
            </a:endParaRPr>
          </a:p>
          <a:p>
            <a:pPr marL="457200" lvl="0" indent="-285750" algn="l" rtl="0">
              <a:lnSpc>
                <a:spcPct val="90000"/>
              </a:lnSpc>
              <a:spcBef>
                <a:spcPts val="0"/>
              </a:spcBef>
              <a:spcAft>
                <a:spcPts val="0"/>
              </a:spcAft>
              <a:buClr>
                <a:srgbClr val="4285F4"/>
              </a:buClr>
              <a:buSzPts val="900"/>
              <a:buFont typeface="Roboto"/>
              <a:buChar char="●"/>
            </a:pPr>
            <a:r>
              <a:rPr lang="en-US" sz="900">
                <a:solidFill>
                  <a:srgbClr val="737373"/>
                </a:solidFill>
                <a:latin typeface="Roboto"/>
                <a:ea typeface="Roboto"/>
                <a:cs typeface="Roboto"/>
                <a:sym typeface="Roboto"/>
              </a:rPr>
              <a:t>Decrease the explicit refusal rate for targeted services by 10 percentage points in the intervention cohort compared to the control cohort (6 months before the project launch).</a:t>
            </a:r>
            <a:endParaRPr sz="90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900" b="1">
                <a:solidFill>
                  <a:srgbClr val="737373"/>
                </a:solidFill>
                <a:latin typeface="Roboto"/>
                <a:ea typeface="Roboto"/>
                <a:cs typeface="Roboto"/>
                <a:sym typeface="Roboto"/>
              </a:rPr>
              <a:t>Patient Experience</a:t>
            </a:r>
            <a:r>
              <a:rPr lang="en-US" sz="900">
                <a:solidFill>
                  <a:srgbClr val="737373"/>
                </a:solidFill>
                <a:latin typeface="Roboto"/>
                <a:ea typeface="Roboto"/>
                <a:cs typeface="Roboto"/>
                <a:sym typeface="Roboto"/>
              </a:rPr>
              <a:t>: </a:t>
            </a:r>
            <a:endParaRPr sz="900">
              <a:solidFill>
                <a:srgbClr val="737373"/>
              </a:solidFill>
              <a:latin typeface="Roboto"/>
              <a:ea typeface="Roboto"/>
              <a:cs typeface="Roboto"/>
              <a:sym typeface="Roboto"/>
            </a:endParaRPr>
          </a:p>
          <a:p>
            <a:pPr marL="457200" lvl="0" indent="-285750" algn="l" rtl="0">
              <a:lnSpc>
                <a:spcPct val="90000"/>
              </a:lnSpc>
              <a:spcBef>
                <a:spcPts val="1200"/>
              </a:spcBef>
              <a:spcAft>
                <a:spcPts val="0"/>
              </a:spcAft>
              <a:buClr>
                <a:srgbClr val="4285F4"/>
              </a:buClr>
              <a:buSzPts val="900"/>
              <a:buFont typeface="Roboto"/>
              <a:buChar char="●"/>
            </a:pPr>
            <a:r>
              <a:rPr lang="en-US" sz="900">
                <a:solidFill>
                  <a:srgbClr val="737373"/>
                </a:solidFill>
                <a:latin typeface="Roboto"/>
                <a:ea typeface="Roboto"/>
                <a:cs typeface="Roboto"/>
                <a:sym typeface="Roboto"/>
              </a:rPr>
              <a:t>Patient is feeling more prepared to a more efficient clinical encounter, reducing the time the provider/RN spends on basic education. </a:t>
            </a:r>
            <a:endParaRPr sz="800" b="1">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endParaRPr sz="800" b="1">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800" b="1">
                <a:solidFill>
                  <a:srgbClr val="737373"/>
                </a:solidFill>
                <a:latin typeface="Roboto"/>
                <a:ea typeface="Roboto"/>
                <a:cs typeface="Roboto"/>
                <a:sym typeface="Roboto"/>
              </a:rPr>
              <a:t>Current Process Steps (for Comparison)</a:t>
            </a:r>
            <a:endParaRPr sz="800" b="1">
              <a:solidFill>
                <a:srgbClr val="737373"/>
              </a:solidFill>
              <a:latin typeface="Roboto"/>
              <a:ea typeface="Roboto"/>
              <a:cs typeface="Roboto"/>
              <a:sym typeface="Roboto"/>
            </a:endParaRPr>
          </a:p>
          <a:p>
            <a:pPr marL="457200" lvl="0" indent="-279400" algn="l" rtl="0">
              <a:lnSpc>
                <a:spcPct val="90000"/>
              </a:lnSpc>
              <a:spcBef>
                <a:spcPts val="1200"/>
              </a:spcBef>
              <a:spcAft>
                <a:spcPts val="0"/>
              </a:spcAft>
              <a:buClr>
                <a:srgbClr val="4285F4"/>
              </a:buClr>
              <a:buSzPts val="800"/>
              <a:buFont typeface="Roboto"/>
              <a:buChar char="●"/>
            </a:pPr>
            <a:r>
              <a:rPr lang="en-US" sz="800">
                <a:solidFill>
                  <a:srgbClr val="737373"/>
                </a:solidFill>
                <a:latin typeface="Roboto"/>
                <a:ea typeface="Roboto"/>
                <a:cs typeface="Roboto"/>
                <a:sym typeface="Roboto"/>
              </a:rPr>
              <a:t>First Step: Patient arrives for the current visit.</a:t>
            </a:r>
            <a:endParaRPr sz="80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a:solidFill>
                  <a:srgbClr val="737373"/>
                </a:solidFill>
                <a:latin typeface="Roboto"/>
                <a:ea typeface="Roboto"/>
                <a:cs typeface="Roboto"/>
                <a:sym typeface="Roboto"/>
              </a:rPr>
              <a:t>Last Step: Provider/RN/MA discusses preventive service at the beginning or the end of the appointment. Patient accepts or refuses. </a:t>
            </a:r>
            <a:endParaRPr sz="80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800" b="1">
                <a:solidFill>
                  <a:srgbClr val="737373"/>
                </a:solidFill>
                <a:latin typeface="Roboto"/>
                <a:ea typeface="Roboto"/>
                <a:cs typeface="Roboto"/>
                <a:sym typeface="Roboto"/>
              </a:rPr>
              <a:t>Revised Process Steps (Intervention)</a:t>
            </a:r>
            <a:endParaRPr sz="800" b="1">
              <a:solidFill>
                <a:srgbClr val="737373"/>
              </a:solidFill>
              <a:latin typeface="Roboto"/>
              <a:ea typeface="Roboto"/>
              <a:cs typeface="Roboto"/>
              <a:sym typeface="Roboto"/>
            </a:endParaRPr>
          </a:p>
          <a:p>
            <a:pPr marL="457200" lvl="0" indent="-279400" algn="l" rtl="0">
              <a:lnSpc>
                <a:spcPct val="90000"/>
              </a:lnSpc>
              <a:spcBef>
                <a:spcPts val="1200"/>
              </a:spcBef>
              <a:spcAft>
                <a:spcPts val="0"/>
              </a:spcAft>
              <a:buClr>
                <a:srgbClr val="4285F4"/>
              </a:buClr>
              <a:buSzPts val="800"/>
              <a:buFont typeface="Roboto"/>
              <a:buChar char="●"/>
            </a:pPr>
            <a:r>
              <a:rPr lang="en-US" sz="800">
                <a:solidFill>
                  <a:srgbClr val="737373"/>
                </a:solidFill>
                <a:latin typeface="Roboto"/>
                <a:ea typeface="Roboto"/>
                <a:cs typeface="Roboto"/>
                <a:sym typeface="Roboto"/>
              </a:rPr>
              <a:t>First Step: PSA/MA identifies patient is eligible for a target service at their next visit. </a:t>
            </a:r>
            <a:endParaRPr sz="80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a:solidFill>
                  <a:srgbClr val="737373"/>
                </a:solidFill>
                <a:latin typeface="Roboto"/>
                <a:ea typeface="Roboto"/>
                <a:cs typeface="Roboto"/>
                <a:sym typeface="Roboto"/>
              </a:rPr>
              <a:t>Next step: PSA/MA provides the low-literacy educational handout with a standardized, brief script. </a:t>
            </a:r>
            <a:endParaRPr sz="80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a:solidFill>
                  <a:srgbClr val="737373"/>
                </a:solidFill>
                <a:latin typeface="Roboto"/>
                <a:ea typeface="Roboto"/>
                <a:cs typeface="Roboto"/>
                <a:sym typeface="Roboto"/>
              </a:rPr>
              <a:t>Next step: Patient reviews information over the next weeks/months. </a:t>
            </a:r>
            <a:endParaRPr sz="80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a:solidFill>
                  <a:srgbClr val="737373"/>
                </a:solidFill>
                <a:latin typeface="Roboto"/>
                <a:ea typeface="Roboto"/>
                <a:cs typeface="Roboto"/>
                <a:sym typeface="Roboto"/>
              </a:rPr>
              <a:t>Last step: Patient arrives at the next appointment. The provider/RN conducts a discussion based on the patient’s pre-existing knowledge and prepared questions, leading to acceptance or refusal. </a:t>
            </a:r>
            <a:endParaRPr sz="80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800" b="1">
                <a:solidFill>
                  <a:srgbClr val="737373"/>
                </a:solidFill>
                <a:latin typeface="Roboto"/>
                <a:ea typeface="Roboto"/>
                <a:cs typeface="Roboto"/>
                <a:sym typeface="Roboto"/>
              </a:rPr>
              <a:t>Areas of Exclusion</a:t>
            </a:r>
            <a:r>
              <a:rPr lang="en-US" sz="800">
                <a:solidFill>
                  <a:srgbClr val="737373"/>
                </a:solidFill>
                <a:latin typeface="Roboto"/>
                <a:ea typeface="Roboto"/>
                <a:cs typeface="Roboto"/>
                <a:sym typeface="Roboto"/>
              </a:rPr>
              <a:t>: </a:t>
            </a:r>
            <a:endParaRPr sz="800">
              <a:solidFill>
                <a:srgbClr val="737373"/>
              </a:solidFill>
              <a:latin typeface="Roboto"/>
              <a:ea typeface="Roboto"/>
              <a:cs typeface="Roboto"/>
              <a:sym typeface="Roboto"/>
            </a:endParaRPr>
          </a:p>
          <a:p>
            <a:pPr marL="457200" lvl="0" indent="-279400" algn="l" rtl="0">
              <a:lnSpc>
                <a:spcPct val="90000"/>
              </a:lnSpc>
              <a:spcBef>
                <a:spcPts val="1200"/>
              </a:spcBef>
              <a:spcAft>
                <a:spcPts val="0"/>
              </a:spcAft>
              <a:buClr>
                <a:srgbClr val="4285F4"/>
              </a:buClr>
              <a:buSzPts val="800"/>
              <a:buFont typeface="Roboto"/>
              <a:buChar char="●"/>
            </a:pPr>
            <a:r>
              <a:rPr lang="en-US" sz="800">
                <a:solidFill>
                  <a:srgbClr val="737373"/>
                </a:solidFill>
                <a:latin typeface="Roboto"/>
                <a:ea typeface="Roboto"/>
                <a:cs typeface="Roboto"/>
                <a:sym typeface="Roboto"/>
              </a:rPr>
              <a:t>Detailed medical conversations regarding contraindications or complex risk assessments remain the sole responsibility of the clinical provider (MD, DO, NP, PA) and are not a function of the PSA/RN/MA intervention</a:t>
            </a:r>
            <a:endParaRPr sz="100" b="1">
              <a:solidFill>
                <a:srgbClr val="737373"/>
              </a:solidFill>
              <a:latin typeface="Roboto"/>
              <a:ea typeface="Roboto"/>
              <a:cs typeface="Roboto"/>
              <a:sym typeface="Robo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1"/>
        <p:cNvGrpSpPr/>
        <p:nvPr/>
      </p:nvGrpSpPr>
      <p:grpSpPr>
        <a:xfrm>
          <a:off x="0" y="0"/>
          <a:ext cx="0" cy="0"/>
          <a:chOff x="0" y="0"/>
          <a:chExt cx="0" cy="0"/>
        </a:xfrm>
      </p:grpSpPr>
      <p:sp>
        <p:nvSpPr>
          <p:cNvPr id="2212" name="Google Shape;2212;g395833f2e1d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3" name="Google Shape;2213;g395833f2e1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rgbClr val="1F1F1F"/>
                </a:solidFill>
                <a:latin typeface="Arial"/>
                <a:ea typeface="Arial"/>
                <a:cs typeface="Arial"/>
                <a:sym typeface="Arial"/>
              </a:rPr>
              <a:t>Moving to our stakeholders, we recognized that the success of this workflow depends on the 'buy-in' of the entire team. We categorized our team into three key groups and developed specific strategies to move them toward our desired outcomes.</a:t>
            </a:r>
            <a:endParaRPr sz="1100">
              <a:solidFill>
                <a:srgbClr val="1F1F1F"/>
              </a:solidFill>
              <a:latin typeface="Arial"/>
              <a:ea typeface="Arial"/>
              <a:cs typeface="Arial"/>
              <a:sym typeface="Arial"/>
            </a:endParaRPr>
          </a:p>
          <a:p>
            <a:pPr marL="457200" lvl="0" indent="-298450" algn="l" rtl="0">
              <a:lnSpc>
                <a:spcPct val="115000"/>
              </a:lnSpc>
              <a:spcBef>
                <a:spcPts val="800"/>
              </a:spcBef>
              <a:spcAft>
                <a:spcPts val="0"/>
              </a:spcAft>
              <a:buClr>
                <a:srgbClr val="1F1F1F"/>
              </a:buClr>
              <a:buSzPts val="1100"/>
              <a:buChar char="●"/>
            </a:pPr>
            <a:r>
              <a:rPr lang="en-US" sz="1100" b="1">
                <a:solidFill>
                  <a:srgbClr val="1F1F1F"/>
                </a:solidFill>
                <a:latin typeface="Arial"/>
                <a:ea typeface="Arial"/>
                <a:cs typeface="Arial"/>
                <a:sym typeface="Arial"/>
              </a:rPr>
              <a:t>For our Medical Assistants:</a:t>
            </a:r>
            <a:r>
              <a:rPr lang="en-US" sz="1100">
                <a:solidFill>
                  <a:srgbClr val="1F1F1F"/>
                </a:solidFill>
                <a:latin typeface="Arial"/>
                <a:ea typeface="Arial"/>
                <a:cs typeface="Arial"/>
                <a:sym typeface="Arial"/>
              </a:rPr>
              <a:t> They currently hold a neutral stance. Their primary concern is, understandably, 'Will this make me fall behind schedule?'. To address this, we have asked our Senior MA to demonstrate how the screening and handout process takes less than 20 seconds. The 'win' here is the immediate positive feedback—receiving a 'thank you' from a patient who feels cared for.</a:t>
            </a:r>
            <a:endParaRPr sz="1100">
              <a:solidFill>
                <a:srgbClr val="1F1F1F"/>
              </a:solidFill>
              <a:latin typeface="Arial"/>
              <a:ea typeface="Arial"/>
              <a:cs typeface="Arial"/>
              <a:sym typeface="Arial"/>
            </a:endParaRPr>
          </a:p>
          <a:p>
            <a:pPr marL="457200" lvl="0" indent="-298450" algn="l" rtl="0">
              <a:lnSpc>
                <a:spcPct val="115000"/>
              </a:lnSpc>
              <a:spcBef>
                <a:spcPts val="0"/>
              </a:spcBef>
              <a:spcAft>
                <a:spcPts val="0"/>
              </a:spcAft>
              <a:buClr>
                <a:srgbClr val="1F1F1F"/>
              </a:buClr>
              <a:buSzPts val="1100"/>
              <a:buChar char="●"/>
            </a:pPr>
            <a:r>
              <a:rPr lang="en-US" sz="1100" b="1">
                <a:solidFill>
                  <a:srgbClr val="1F1F1F"/>
                </a:solidFill>
                <a:latin typeface="Arial"/>
                <a:ea typeface="Arial"/>
                <a:cs typeface="Arial"/>
                <a:sym typeface="Arial"/>
              </a:rPr>
              <a:t>For our Providers:</a:t>
            </a:r>
            <a:r>
              <a:rPr lang="en-US" sz="1100">
                <a:solidFill>
                  <a:srgbClr val="1F1F1F"/>
                </a:solidFill>
                <a:latin typeface="Arial"/>
                <a:ea typeface="Arial"/>
                <a:cs typeface="Arial"/>
                <a:sym typeface="Arial"/>
              </a:rPr>
              <a:t> They are already moderately supportive but worry about spending extra time arguing with vaccine-hesitant adults within a 20 min visit. Our strategy is to show them the 'win': walking into a room where the patient says, 'I’m ready for that Tdap shot', which will safe our time as a provider.</a:t>
            </a:r>
            <a:endParaRPr sz="1100">
              <a:solidFill>
                <a:srgbClr val="1F1F1F"/>
              </a:solidFill>
              <a:latin typeface="Arial"/>
              <a:ea typeface="Arial"/>
              <a:cs typeface="Arial"/>
              <a:sym typeface="Arial"/>
            </a:endParaRPr>
          </a:p>
          <a:p>
            <a:pPr marL="457200" lvl="0" indent="-298450" algn="l" rtl="0">
              <a:lnSpc>
                <a:spcPct val="115000"/>
              </a:lnSpc>
              <a:spcBef>
                <a:spcPts val="0"/>
              </a:spcBef>
              <a:spcAft>
                <a:spcPts val="0"/>
              </a:spcAft>
              <a:buClr>
                <a:srgbClr val="1F1F1F"/>
              </a:buClr>
              <a:buSzPts val="1100"/>
              <a:buChar char="●"/>
            </a:pPr>
            <a:r>
              <a:rPr lang="en-US" sz="1100" b="1">
                <a:solidFill>
                  <a:srgbClr val="1F1F1F"/>
                </a:solidFill>
                <a:latin typeface="Arial"/>
                <a:ea typeface="Arial"/>
                <a:cs typeface="Arial"/>
                <a:sym typeface="Arial"/>
              </a:rPr>
              <a:t>For our patients</a:t>
            </a:r>
            <a:r>
              <a:rPr lang="en-US" sz="1100">
                <a:solidFill>
                  <a:srgbClr val="1F1F1F"/>
                </a:solidFill>
                <a:latin typeface="Arial"/>
                <a:ea typeface="Arial"/>
                <a:cs typeface="Arial"/>
                <a:sym typeface="Arial"/>
              </a:rPr>
              <a:t>. Obviously they are intially lack of the knowledge of the importance of receiving tdap vaccines. Using our strategy of pre-visit education can empowered them to receive the vaccine</a:t>
            </a:r>
            <a:endParaRPr sz="1100">
              <a:solidFill>
                <a:srgbClr val="1F1F1F"/>
              </a:solidFill>
              <a:latin typeface="Arial"/>
              <a:ea typeface="Arial"/>
              <a:cs typeface="Arial"/>
              <a:sym typeface="Arial"/>
            </a:endParaRPr>
          </a:p>
          <a:p>
            <a:pPr marL="0" lvl="0" indent="0" algn="l" rtl="0">
              <a:spcBef>
                <a:spcPts val="2600"/>
              </a:spcBef>
              <a:spcAft>
                <a:spcPts val="0"/>
              </a:spcAft>
              <a:buNone/>
            </a:pPr>
            <a:endParaRPr/>
          </a:p>
        </p:txBody>
      </p:sp>
      <p:sp>
        <p:nvSpPr>
          <p:cNvPr id="2214" name="Google Shape;2214;g395833f2e1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9"/>
        <p:cNvGrpSpPr/>
        <p:nvPr/>
      </p:nvGrpSpPr>
      <p:grpSpPr>
        <a:xfrm>
          <a:off x="0" y="0"/>
          <a:ext cx="0" cy="0"/>
          <a:chOff x="0" y="0"/>
          <a:chExt cx="0" cy="0"/>
        </a:xfrm>
      </p:grpSpPr>
      <p:sp>
        <p:nvSpPr>
          <p:cNvPr id="2220" name="Google Shape;2220;g3a97bfc50fd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1" name="Google Shape;2221;g3a97bfc50f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2" name="Google Shape;2222;g3a97bfc50f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4"/>
        <p:cNvGrpSpPr/>
        <p:nvPr/>
      </p:nvGrpSpPr>
      <p:grpSpPr>
        <a:xfrm>
          <a:off x="0" y="0"/>
          <a:ext cx="0" cy="0"/>
          <a:chOff x="0" y="0"/>
          <a:chExt cx="0" cy="0"/>
        </a:xfrm>
      </p:grpSpPr>
      <p:sp>
        <p:nvSpPr>
          <p:cNvPr id="2255" name="Google Shape;2255;g3b8d625f05a_0_45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6" name="Google Shape;2256;g3b8d625f05a_0_45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7" name="Google Shape;2257;g3b8d625f05a_0_45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1"/>
        <p:cNvGrpSpPr/>
        <p:nvPr/>
      </p:nvGrpSpPr>
      <p:grpSpPr>
        <a:xfrm>
          <a:off x="0" y="0"/>
          <a:ext cx="0" cy="0"/>
          <a:chOff x="0" y="0"/>
          <a:chExt cx="0" cy="0"/>
        </a:xfrm>
      </p:grpSpPr>
      <p:sp>
        <p:nvSpPr>
          <p:cNvPr id="2262" name="Google Shape;2262;g3ca1c4ab8e4_0_4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3" name="Google Shape;2263;g3ca1c4ab8e4_0_4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t>To put our theories into practice, our primary aim for this test was to see if a pre-visit handout could actually move the needle on awareness and uptake.</a:t>
            </a:r>
            <a:endParaRPr/>
          </a:p>
          <a:p>
            <a:pPr marL="0" lvl="0" indent="0" algn="l" rtl="0">
              <a:lnSpc>
                <a:spcPct val="115000"/>
              </a:lnSpc>
              <a:spcBef>
                <a:spcPts val="1200"/>
              </a:spcBef>
              <a:spcAft>
                <a:spcPts val="0"/>
              </a:spcAft>
              <a:buClr>
                <a:schemeClr val="dk1"/>
              </a:buClr>
              <a:buSzPts val="1100"/>
              <a:buFont typeface="Arial"/>
              <a:buNone/>
            </a:pPr>
            <a:r>
              <a:rPr lang="en-US"/>
              <a:t>For this initial test, we limited the scope to one specific provider's schedule in Pod D. The MA was responsible for three key tasks: printing 50 low-literacy handouts, highlighting eligible patients on the daily schedule, and using a simple 'Yes/No' check-sheet to track every handout given.</a:t>
            </a:r>
            <a:endParaRPr/>
          </a:p>
          <a:p>
            <a:pPr marL="0" lvl="0" indent="0" algn="l" rtl="0">
              <a:lnSpc>
                <a:spcPct val="115000"/>
              </a:lnSpc>
              <a:spcBef>
                <a:spcPts val="1200"/>
              </a:spcBef>
              <a:spcAft>
                <a:spcPts val="0"/>
              </a:spcAft>
              <a:buClr>
                <a:schemeClr val="dk1"/>
              </a:buClr>
              <a:buSzPts val="1100"/>
              <a:buFont typeface="Arial"/>
              <a:buNone/>
            </a:pPr>
            <a:r>
              <a:rPr lang="en-US"/>
              <a:t>We made two specific predictions. First, we believed the MA could achieve an 80% delivery rate without negatively impacting clinic flow. Second, we predicted that at least half of the patients would be 'primed' by the handout and bring it up themselves when the provider entered. To verify this, we tracked our delivery rate as a process measure, the actual vaccination acceptance as our outcome, and used the MA’s self-reported rooming time as a balancing measure to ensure we weren't creating a bottleneck in the clinic."</a:t>
            </a:r>
            <a:endParaRPr/>
          </a:p>
          <a:p>
            <a:pPr marL="0" lvl="0" indent="0" algn="l" rtl="0">
              <a:spcBef>
                <a:spcPts val="1200"/>
              </a:spcBef>
              <a:spcAft>
                <a:spcPts val="0"/>
              </a:spcAft>
              <a:buNone/>
            </a:pPr>
            <a:endParaRPr/>
          </a:p>
        </p:txBody>
      </p:sp>
      <p:sp>
        <p:nvSpPr>
          <p:cNvPr id="2264" name="Google Shape;2264;g3ca1c4ab8e4_0_4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2"/>
        <p:cNvGrpSpPr/>
        <p:nvPr/>
      </p:nvGrpSpPr>
      <p:grpSpPr>
        <a:xfrm>
          <a:off x="0" y="0"/>
          <a:ext cx="0" cy="0"/>
          <a:chOff x="0" y="0"/>
          <a:chExt cx="0" cy="0"/>
        </a:xfrm>
      </p:grpSpPr>
      <p:sp>
        <p:nvSpPr>
          <p:cNvPr id="2273" name="Google Shape;2273;g3d906b00517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4" name="Google Shape;2274;g3d906b00517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t>"Looking at our results, although we are still in the initial data-gathering phase, the trend is very clear. We’ve noted that once the Medical Assistant initiates the offer of the Tdap vaccine, patients are far more willing to say 'yes' during that same visit. This is a huge shift from our baseline when there were no EMR alerts and MAs weren't prompted to ask.</a:t>
            </a:r>
            <a:endParaRPr/>
          </a:p>
          <a:p>
            <a:pPr marL="0" lvl="0" indent="0" algn="l" rtl="0">
              <a:lnSpc>
                <a:spcPct val="115000"/>
              </a:lnSpc>
              <a:spcBef>
                <a:spcPts val="1200"/>
              </a:spcBef>
              <a:spcAft>
                <a:spcPts val="0"/>
              </a:spcAft>
              <a:buClr>
                <a:schemeClr val="dk1"/>
              </a:buClr>
              <a:buSzPts val="1100"/>
              <a:buFont typeface="Arial"/>
              <a:buNone/>
            </a:pPr>
            <a:r>
              <a:rPr lang="en-US"/>
              <a:t>However, we did encounter some real-world barriers. Specifically, recent changes in MA assignments meant we had to frequently 're-pitch' and re-train new staff on the project. We learned that simply asking the question makes a massive difference in public health outcomes."</a:t>
            </a:r>
            <a:endParaRPr/>
          </a:p>
          <a:p>
            <a:pPr marL="0" lvl="0" indent="0" algn="l" rtl="0">
              <a:spcBef>
                <a:spcPts val="1200"/>
              </a:spcBef>
              <a:spcAft>
                <a:spcPts val="0"/>
              </a:spcAft>
              <a:buNone/>
            </a:pPr>
            <a:endParaRPr/>
          </a:p>
        </p:txBody>
      </p:sp>
      <p:sp>
        <p:nvSpPr>
          <p:cNvPr id="2275" name="Google Shape;2275;g3d906b00517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9"/>
        <p:cNvGrpSpPr/>
        <p:nvPr/>
      </p:nvGrpSpPr>
      <p:grpSpPr>
        <a:xfrm>
          <a:off x="0" y="0"/>
          <a:ext cx="0" cy="0"/>
          <a:chOff x="0" y="0"/>
          <a:chExt cx="0" cy="0"/>
        </a:xfrm>
      </p:grpSpPr>
      <p:sp>
        <p:nvSpPr>
          <p:cNvPr id="2280" name="Google Shape;2280;g3d906b00517_0_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1" name="Google Shape;2281;g3d906b00517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en-US"/>
              <a:t>"As for next steps, we plan to pass this project on to the next residency cohort to ensure continued improvement and data tracking. </a:t>
            </a:r>
            <a:endParaRPr/>
          </a:p>
          <a:p>
            <a:pPr marL="0" lvl="0" indent="0" algn="l" rtl="0">
              <a:lnSpc>
                <a:spcPct val="115000"/>
              </a:lnSpc>
              <a:spcBef>
                <a:spcPts val="1200"/>
              </a:spcBef>
              <a:spcAft>
                <a:spcPts val="0"/>
              </a:spcAft>
              <a:buClr>
                <a:schemeClr val="dk1"/>
              </a:buClr>
              <a:buSzPts val="1100"/>
              <a:buFont typeface="Arial"/>
              <a:buNone/>
            </a:pPr>
            <a:r>
              <a:rPr lang="en-US"/>
              <a:t>In terms of what to do differently, if we were to start this project again, we would focus more on creating a permanent support system within the EMR to help staff, especially when the team changes.</a:t>
            </a:r>
            <a:endParaRPr/>
          </a:p>
          <a:p>
            <a:pPr marL="0" lvl="0" indent="0" algn="l" rtl="0">
              <a:lnSpc>
                <a:spcPct val="115000"/>
              </a:lnSpc>
              <a:spcBef>
                <a:spcPts val="1200"/>
              </a:spcBef>
              <a:spcAft>
                <a:spcPts val="0"/>
              </a:spcAft>
              <a:buClr>
                <a:schemeClr val="dk1"/>
              </a:buClr>
              <a:buSzPts val="1100"/>
              <a:buFont typeface="Arial"/>
              <a:buNone/>
            </a:pPr>
            <a:r>
              <a:rPr lang="en-US"/>
              <a:t>Our  advice for future NP residents is this: prioritize your relationship with your MAs. We feel like they  are the ones who make these projects move. Also, prepare for a simple handout by having simple, clear instructions ready for anyone new joining to our team, so they understand about our current project. Obviously, QI project just like a marathon, which we would like other sites to join us as a team in the future. </a:t>
            </a:r>
            <a:endParaRPr/>
          </a:p>
          <a:p>
            <a:pPr marL="0" lvl="0" indent="0" algn="l" rtl="0">
              <a:spcBef>
                <a:spcPts val="1200"/>
              </a:spcBef>
              <a:spcAft>
                <a:spcPts val="0"/>
              </a:spcAft>
              <a:buNone/>
            </a:pPr>
            <a:endParaRPr/>
          </a:p>
        </p:txBody>
      </p:sp>
      <p:sp>
        <p:nvSpPr>
          <p:cNvPr id="2282" name="Google Shape;2282;g3d906b00517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6"/>
        <p:cNvGrpSpPr/>
        <p:nvPr/>
      </p:nvGrpSpPr>
      <p:grpSpPr>
        <a:xfrm>
          <a:off x="0" y="0"/>
          <a:ext cx="0" cy="0"/>
          <a:chOff x="0" y="0"/>
          <a:chExt cx="0" cy="0"/>
        </a:xfrm>
      </p:grpSpPr>
      <p:sp>
        <p:nvSpPr>
          <p:cNvPr id="2287" name="Google Shape;2287;g3b8d625f05a_0_46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8" name="Google Shape;2288;g3b8d625f05a_0_460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9" name="Google Shape;2289;g3b8d625f05a_0_460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3.xml"/><Relationship Id="rId4" Type="http://schemas.openxmlformats.org/officeDocument/2006/relationships/hyperlink" Target="http://bit.ly/2TtBDfr" TargetMode="Externa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4.xml"/><Relationship Id="rId4" Type="http://schemas.openxmlformats.org/officeDocument/2006/relationships/hyperlink" Target="http://bit.ly/2TtBDfr" TargetMode="Externa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5.xml"/><Relationship Id="rId4" Type="http://schemas.openxmlformats.org/officeDocument/2006/relationships/hyperlink" Target="http://bit.ly/2TtBDfr" TargetMode="Externa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6.xml"/><Relationship Id="rId4" Type="http://schemas.openxmlformats.org/officeDocument/2006/relationships/hyperlink" Target="http://bit.ly/2TtBDfr" TargetMode="Externa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flipH="1">
            <a:off x="8246400" y="5661233"/>
            <a:ext cx="897600" cy="11967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8246400" y="5661167"/>
            <a:ext cx="897600" cy="11967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txBox="1">
            <a:spLocks noGrp="1"/>
          </p:cNvSpPr>
          <p:nvPr>
            <p:ph type="ctrTitle"/>
          </p:nvPr>
        </p:nvSpPr>
        <p:spPr>
          <a:xfrm>
            <a:off x="390525" y="2425700"/>
            <a:ext cx="8222100" cy="1244700"/>
          </a:xfrm>
          <a:prstGeom prst="rect">
            <a:avLst/>
          </a:prstGeom>
        </p:spPr>
        <p:txBody>
          <a:bodyPr spcFirstLastPara="1" wrap="square" lIns="91425" tIns="91425" rIns="91425" bIns="91425" anchor="b"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7" name="Google Shape;17;p2"/>
          <p:cNvSpPr txBox="1">
            <a:spLocks noGrp="1"/>
          </p:cNvSpPr>
          <p:nvPr>
            <p:ph type="subTitle" idx="1"/>
          </p:nvPr>
        </p:nvSpPr>
        <p:spPr>
          <a:xfrm>
            <a:off x="390525" y="3718840"/>
            <a:ext cx="8222100" cy="577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8" name="Google Shape;18;p2"/>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460950" y="2753800"/>
            <a:ext cx="8222100" cy="13503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21" name="Google Shape;21;p3"/>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p:nvPr/>
        </p:nvSpPr>
        <p:spPr>
          <a:xfrm rot="10800000" flipH="1">
            <a:off x="0" y="2247900"/>
            <a:ext cx="9144000" cy="4610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4"/>
          <p:cNvSpPr/>
          <p:nvPr/>
        </p:nvSpPr>
        <p:spPr>
          <a:xfrm>
            <a:off x="0" y="2248000"/>
            <a:ext cx="9144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4"/>
          <p:cNvSpPr txBox="1">
            <a:spLocks noGrp="1"/>
          </p:cNvSpPr>
          <p:nvPr>
            <p:ph type="title"/>
          </p:nvPr>
        </p:nvSpPr>
        <p:spPr>
          <a:xfrm>
            <a:off x="471900" y="984967"/>
            <a:ext cx="8222100" cy="10236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6" name="Google Shape;26;p4"/>
          <p:cNvSpPr txBox="1">
            <a:spLocks noGrp="1"/>
          </p:cNvSpPr>
          <p:nvPr>
            <p:ph type="body" idx="1"/>
          </p:nvPr>
        </p:nvSpPr>
        <p:spPr>
          <a:xfrm>
            <a:off x="471900" y="2558767"/>
            <a:ext cx="8222100" cy="36135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7" name="Google Shape;27;p4"/>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5"/>
          <p:cNvSpPr/>
          <p:nvPr/>
        </p:nvSpPr>
        <p:spPr>
          <a:xfrm rot="10800000" flipH="1">
            <a:off x="0" y="2247900"/>
            <a:ext cx="9144000" cy="4610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5"/>
          <p:cNvSpPr/>
          <p:nvPr/>
        </p:nvSpPr>
        <p:spPr>
          <a:xfrm>
            <a:off x="0" y="2248000"/>
            <a:ext cx="9144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5"/>
          <p:cNvSpPr txBox="1">
            <a:spLocks noGrp="1"/>
          </p:cNvSpPr>
          <p:nvPr>
            <p:ph type="title"/>
          </p:nvPr>
        </p:nvSpPr>
        <p:spPr>
          <a:xfrm>
            <a:off x="471900" y="984967"/>
            <a:ext cx="8222100" cy="10236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2" name="Google Shape;32;p5"/>
          <p:cNvSpPr txBox="1">
            <a:spLocks noGrp="1"/>
          </p:cNvSpPr>
          <p:nvPr>
            <p:ph type="body" idx="1"/>
          </p:nvPr>
        </p:nvSpPr>
        <p:spPr>
          <a:xfrm>
            <a:off x="471900" y="2558767"/>
            <a:ext cx="3999900" cy="3613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694250" y="2558767"/>
            <a:ext cx="3999900" cy="3613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p:nvPr/>
        </p:nvSpPr>
        <p:spPr>
          <a:xfrm rot="10800000" flipH="1">
            <a:off x="0" y="875100"/>
            <a:ext cx="9144000" cy="5982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6"/>
          <p:cNvSpPr/>
          <p:nvPr/>
        </p:nvSpPr>
        <p:spPr>
          <a:xfrm>
            <a:off x="0" y="875133"/>
            <a:ext cx="9144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6"/>
          <p:cNvSpPr txBox="1">
            <a:spLocks noGrp="1"/>
          </p:cNvSpPr>
          <p:nvPr>
            <p:ph type="title"/>
          </p:nvPr>
        </p:nvSpPr>
        <p:spPr>
          <a:xfrm>
            <a:off x="98250" y="21800"/>
            <a:ext cx="8826600" cy="8037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9" name="Google Shape;39;p6"/>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sp>
        <p:nvSpPr>
          <p:cNvPr id="41" name="Google Shape;41;p7"/>
          <p:cNvSpPr txBox="1"/>
          <p:nvPr/>
        </p:nvSpPr>
        <p:spPr>
          <a:xfrm rot="10800000" flipH="1">
            <a:off x="3276600" y="33"/>
            <a:ext cx="5867400" cy="6858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7"/>
          <p:cNvSpPr/>
          <p:nvPr/>
        </p:nvSpPr>
        <p:spPr>
          <a:xfrm rot="-5400000">
            <a:off x="-98100" y="3374700"/>
            <a:ext cx="6858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7"/>
          <p:cNvSpPr txBox="1">
            <a:spLocks noGrp="1"/>
          </p:cNvSpPr>
          <p:nvPr>
            <p:ph type="title"/>
          </p:nvPr>
        </p:nvSpPr>
        <p:spPr>
          <a:xfrm>
            <a:off x="226078" y="477067"/>
            <a:ext cx="2808000" cy="12711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4" name="Google Shape;44;p7"/>
          <p:cNvSpPr txBox="1">
            <a:spLocks noGrp="1"/>
          </p:cNvSpPr>
          <p:nvPr>
            <p:ph type="body" idx="1"/>
          </p:nvPr>
        </p:nvSpPr>
        <p:spPr>
          <a:xfrm>
            <a:off x="226075" y="1954400"/>
            <a:ext cx="2808000" cy="4218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0"/>
              </a:spcBef>
              <a:spcAft>
                <a:spcPts val="0"/>
              </a:spcAft>
              <a:buClr>
                <a:schemeClr val="lt1"/>
              </a:buClr>
              <a:buSzPts val="1200"/>
              <a:buChar char="○"/>
              <a:defRPr sz="1200">
                <a:solidFill>
                  <a:schemeClr val="lt1"/>
                </a:solidFill>
              </a:defRPr>
            </a:lvl2pPr>
            <a:lvl3pPr marL="1371600" lvl="2" indent="-304800">
              <a:spcBef>
                <a:spcPts val="0"/>
              </a:spcBef>
              <a:spcAft>
                <a:spcPts val="0"/>
              </a:spcAft>
              <a:buClr>
                <a:schemeClr val="lt1"/>
              </a:buClr>
              <a:buSzPts val="1200"/>
              <a:buChar char="■"/>
              <a:defRPr sz="1200">
                <a:solidFill>
                  <a:schemeClr val="lt1"/>
                </a:solidFill>
              </a:defRPr>
            </a:lvl3pPr>
            <a:lvl4pPr marL="1828800" lvl="3" indent="-304800">
              <a:spcBef>
                <a:spcPts val="0"/>
              </a:spcBef>
              <a:spcAft>
                <a:spcPts val="0"/>
              </a:spcAft>
              <a:buClr>
                <a:schemeClr val="lt1"/>
              </a:buClr>
              <a:buSzPts val="1200"/>
              <a:buChar char="●"/>
              <a:defRPr sz="1200">
                <a:solidFill>
                  <a:schemeClr val="lt1"/>
                </a:solidFill>
              </a:defRPr>
            </a:lvl4pPr>
            <a:lvl5pPr marL="2286000" lvl="4" indent="-304800">
              <a:spcBef>
                <a:spcPts val="0"/>
              </a:spcBef>
              <a:spcAft>
                <a:spcPts val="0"/>
              </a:spcAft>
              <a:buClr>
                <a:schemeClr val="lt1"/>
              </a:buClr>
              <a:buSzPts val="1200"/>
              <a:buChar char="○"/>
              <a:defRPr sz="1200">
                <a:solidFill>
                  <a:schemeClr val="lt1"/>
                </a:solidFill>
              </a:defRPr>
            </a:lvl5pPr>
            <a:lvl6pPr marL="2743200" lvl="5" indent="-304800">
              <a:spcBef>
                <a:spcPts val="0"/>
              </a:spcBef>
              <a:spcAft>
                <a:spcPts val="0"/>
              </a:spcAft>
              <a:buClr>
                <a:schemeClr val="lt1"/>
              </a:buClr>
              <a:buSzPts val="1200"/>
              <a:buChar char="■"/>
              <a:defRPr sz="1200">
                <a:solidFill>
                  <a:schemeClr val="lt1"/>
                </a:solidFill>
              </a:defRPr>
            </a:lvl6pPr>
            <a:lvl7pPr marL="3200400" lvl="6" indent="-304800">
              <a:spcBef>
                <a:spcPts val="0"/>
              </a:spcBef>
              <a:spcAft>
                <a:spcPts val="0"/>
              </a:spcAft>
              <a:buClr>
                <a:schemeClr val="lt1"/>
              </a:buClr>
              <a:buSzPts val="1200"/>
              <a:buChar char="●"/>
              <a:defRPr sz="1200">
                <a:solidFill>
                  <a:schemeClr val="lt1"/>
                </a:solidFill>
              </a:defRPr>
            </a:lvl7pPr>
            <a:lvl8pPr marL="3657600" lvl="7" indent="-304800">
              <a:spcBef>
                <a:spcPts val="0"/>
              </a:spcBef>
              <a:spcAft>
                <a:spcPts val="0"/>
              </a:spcAft>
              <a:buClr>
                <a:schemeClr val="lt1"/>
              </a:buClr>
              <a:buSzPts val="1200"/>
              <a:buChar char="○"/>
              <a:defRPr sz="1200">
                <a:solidFill>
                  <a:schemeClr val="lt1"/>
                </a:solidFill>
              </a:defRPr>
            </a:lvl8pPr>
            <a:lvl9pPr marL="4114800" lvl="8" indent="-304800">
              <a:spcBef>
                <a:spcPts val="0"/>
              </a:spcBef>
              <a:spcAft>
                <a:spcPts val="0"/>
              </a:spcAft>
              <a:buClr>
                <a:schemeClr val="lt1"/>
              </a:buClr>
              <a:buSzPts val="1200"/>
              <a:buChar char="■"/>
              <a:defRPr sz="1200">
                <a:solidFill>
                  <a:schemeClr val="lt1"/>
                </a:solidFill>
              </a:defRPr>
            </a:lvl9pPr>
          </a:lstStyle>
          <a:p>
            <a:endParaRPr/>
          </a:p>
        </p:txBody>
      </p:sp>
      <p:sp>
        <p:nvSpPr>
          <p:cNvPr id="45" name="Google Shape;45;p7"/>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90250" y="651000"/>
            <a:ext cx="62271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8" name="Google Shape;48;p8"/>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9"/>
        <p:cNvGrpSpPr/>
        <p:nvPr/>
      </p:nvGrpSpPr>
      <p:grpSpPr>
        <a:xfrm>
          <a:off x="0" y="0"/>
          <a:ext cx="0" cy="0"/>
          <a:chOff x="0" y="0"/>
          <a:chExt cx="0" cy="0"/>
        </a:xfrm>
      </p:grpSpPr>
      <p:sp>
        <p:nvSpPr>
          <p:cNvPr id="50" name="Google Shape;50;p9"/>
          <p:cNvSpPr/>
          <p:nvPr/>
        </p:nvSpPr>
        <p:spPr>
          <a:xfrm flipH="1">
            <a:off x="0" y="0"/>
            <a:ext cx="4572000" cy="6858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9"/>
          <p:cNvSpPr/>
          <p:nvPr/>
        </p:nvSpPr>
        <p:spPr>
          <a:xfrm rot="5400000">
            <a:off x="1089325" y="3375050"/>
            <a:ext cx="68571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53" name="Google Shape;53;p9"/>
          <p:cNvSpPr txBox="1">
            <a:spLocks noGrp="1"/>
          </p:cNvSpPr>
          <p:nvPr>
            <p:ph type="subTitle" idx="1"/>
          </p:nvPr>
        </p:nvSpPr>
        <p:spPr>
          <a:xfrm>
            <a:off x="265500" y="3705956"/>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4" name="Google Shape;54;p9"/>
          <p:cNvSpPr txBox="1">
            <a:spLocks noGrp="1"/>
          </p:cNvSpPr>
          <p:nvPr>
            <p:ph type="body" idx="2"/>
          </p:nvPr>
        </p:nvSpPr>
        <p:spPr>
          <a:xfrm>
            <a:off x="4939500" y="965600"/>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5" name="Google Shape;55;p9"/>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
        <p:cNvGrpSpPr/>
        <p:nvPr/>
      </p:nvGrpSpPr>
      <p:grpSpPr>
        <a:xfrm>
          <a:off x="0" y="0"/>
          <a:ext cx="0" cy="0"/>
          <a:chOff x="0" y="0"/>
          <a:chExt cx="0" cy="0"/>
        </a:xfrm>
      </p:grpSpPr>
      <p:sp>
        <p:nvSpPr>
          <p:cNvPr id="57" name="Google Shape;57;p10"/>
          <p:cNvSpPr txBox="1"/>
          <p:nvPr/>
        </p:nvSpPr>
        <p:spPr>
          <a:xfrm rot="10800000" flipH="1">
            <a:off x="0" y="-100"/>
            <a:ext cx="9144000" cy="6261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0"/>
          <p:cNvSpPr/>
          <p:nvPr/>
        </p:nvSpPr>
        <p:spPr>
          <a:xfrm rot="10800000" flipH="1">
            <a:off x="0" y="6163733"/>
            <a:ext cx="9144000" cy="987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0"/>
          <p:cNvSpPr txBox="1">
            <a:spLocks noGrp="1"/>
          </p:cNvSpPr>
          <p:nvPr>
            <p:ph type="body" idx="1"/>
          </p:nvPr>
        </p:nvSpPr>
        <p:spPr>
          <a:xfrm>
            <a:off x="57150" y="6262433"/>
            <a:ext cx="8382000" cy="595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60" name="Google Shape;60;p10"/>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61"/>
        <p:cNvGrpSpPr/>
        <p:nvPr/>
      </p:nvGrpSpPr>
      <p:grpSpPr>
        <a:xfrm>
          <a:off x="0" y="0"/>
          <a:ext cx="0" cy="0"/>
          <a:chOff x="0" y="0"/>
          <a:chExt cx="0" cy="0"/>
        </a:xfrm>
      </p:grpSpPr>
      <p:sp>
        <p:nvSpPr>
          <p:cNvPr id="62" name="Google Shape;62;p11"/>
          <p:cNvSpPr txBox="1">
            <a:spLocks noGrp="1"/>
          </p:cNvSpPr>
          <p:nvPr>
            <p:ph type="title" hasCustomPrompt="1"/>
          </p:nvPr>
        </p:nvSpPr>
        <p:spPr>
          <a:xfrm>
            <a:off x="475500" y="1678033"/>
            <a:ext cx="8222100" cy="26181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63" name="Google Shape;63;p11"/>
          <p:cNvSpPr txBox="1">
            <a:spLocks noGrp="1"/>
          </p:cNvSpPr>
          <p:nvPr>
            <p:ph type="body" idx="1"/>
          </p:nvPr>
        </p:nvSpPr>
        <p:spPr>
          <a:xfrm>
            <a:off x="475500" y="4406167"/>
            <a:ext cx="82221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64" name="Google Shape;64;p11"/>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5"/>
        <p:cNvGrpSpPr/>
        <p:nvPr/>
      </p:nvGrpSpPr>
      <p:grpSpPr>
        <a:xfrm>
          <a:off x="0" y="0"/>
          <a:ext cx="0" cy="0"/>
          <a:chOff x="0" y="0"/>
          <a:chExt cx="0" cy="0"/>
        </a:xfrm>
      </p:grpSpPr>
      <p:sp>
        <p:nvSpPr>
          <p:cNvPr id="66" name="Google Shape;66;p12"/>
          <p:cNvSpPr txBox="1">
            <a:spLocks noGrp="1"/>
          </p:cNvSpPr>
          <p:nvPr>
            <p:ph type="sldNum" idx="12"/>
          </p:nvPr>
        </p:nvSpPr>
        <p:spPr>
          <a:xfrm>
            <a:off x="8523541" y="6260831"/>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7"/>
        <p:cNvGrpSpPr/>
        <p:nvPr/>
      </p:nvGrpSpPr>
      <p:grpSpPr>
        <a:xfrm>
          <a:off x="0" y="0"/>
          <a:ext cx="0" cy="0"/>
          <a:chOff x="0" y="0"/>
          <a:chExt cx="0" cy="0"/>
        </a:xfrm>
      </p:grpSpPr>
      <p:sp>
        <p:nvSpPr>
          <p:cNvPr id="68" name="Google Shape;68;p13"/>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69" name="Google Shape;69;p13"/>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
        <p:nvSpPr>
          <p:cNvPr id="70" name="Google Shape;70;p13"/>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3"/>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7"/>
        <p:cNvGrpSpPr/>
        <p:nvPr/>
      </p:nvGrpSpPr>
      <p:grpSpPr>
        <a:xfrm>
          <a:off x="0" y="0"/>
          <a:ext cx="0" cy="0"/>
          <a:chOff x="0" y="0"/>
          <a:chExt cx="0" cy="0"/>
        </a:xfrm>
      </p:grpSpPr>
      <p:sp>
        <p:nvSpPr>
          <p:cNvPr id="78" name="Google Shape;78;p15"/>
          <p:cNvSpPr txBox="1">
            <a:spLocks noGrp="1"/>
          </p:cNvSpPr>
          <p:nvPr>
            <p:ph type="ctrTitle"/>
          </p:nvPr>
        </p:nvSpPr>
        <p:spPr>
          <a:xfrm>
            <a:off x="713225" y="1165067"/>
            <a:ext cx="4718700" cy="3527700"/>
          </a:xfrm>
          <a:prstGeom prst="rect">
            <a:avLst/>
          </a:prstGeom>
          <a:noFill/>
          <a:ln>
            <a:noFill/>
          </a:ln>
        </p:spPr>
        <p:txBody>
          <a:bodyPr spcFirstLastPara="1" wrap="square" lIns="121900" tIns="121900" rIns="121900" bIns="121900" anchor="ctr" anchorCtr="0">
            <a:noAutofit/>
          </a:bodyPr>
          <a:lstStyle>
            <a:lvl1pPr lvl="0" algn="l">
              <a:lnSpc>
                <a:spcPct val="80000"/>
              </a:lnSpc>
              <a:spcBef>
                <a:spcPts val="0"/>
              </a:spcBef>
              <a:spcAft>
                <a:spcPts val="0"/>
              </a:spcAft>
              <a:buSzPts val="6900"/>
              <a:buNone/>
              <a:defRPr sz="6700" b="1"/>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79" name="Google Shape;79;p15"/>
          <p:cNvSpPr txBox="1">
            <a:spLocks noGrp="1"/>
          </p:cNvSpPr>
          <p:nvPr>
            <p:ph type="subTitle" idx="1"/>
          </p:nvPr>
        </p:nvSpPr>
        <p:spPr>
          <a:xfrm>
            <a:off x="713225" y="4738567"/>
            <a:ext cx="4063200" cy="633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sz="21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80" name="Google Shape;80;p15"/>
          <p:cNvSpPr/>
          <p:nvPr/>
        </p:nvSpPr>
        <p:spPr>
          <a:xfrm>
            <a:off x="5537625" y="0"/>
            <a:ext cx="36063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1" name="Google Shape;81;p15"/>
          <p:cNvCxnSpPr/>
          <p:nvPr/>
        </p:nvCxnSpPr>
        <p:spPr>
          <a:xfrm>
            <a:off x="7437525" y="18867"/>
            <a:ext cx="0" cy="6856800"/>
          </a:xfrm>
          <a:prstGeom prst="straightConnector1">
            <a:avLst/>
          </a:prstGeom>
          <a:noFill/>
          <a:ln w="28575" cap="flat" cmpd="sng">
            <a:solidFill>
              <a:schemeClr val="lt1"/>
            </a:solidFill>
            <a:prstDash val="solid"/>
            <a:round/>
            <a:headEnd type="none" w="sm" len="sm"/>
            <a:tailEnd type="none" w="sm" len="sm"/>
          </a:ln>
        </p:spPr>
      </p:cxnSp>
      <p:cxnSp>
        <p:nvCxnSpPr>
          <p:cNvPr id="82" name="Google Shape;82;p15"/>
          <p:cNvCxnSpPr/>
          <p:nvPr/>
        </p:nvCxnSpPr>
        <p:spPr>
          <a:xfrm>
            <a:off x="6588069" y="-17600"/>
            <a:ext cx="0" cy="6893100"/>
          </a:xfrm>
          <a:prstGeom prst="straightConnector1">
            <a:avLst/>
          </a:prstGeom>
          <a:noFill/>
          <a:ln w="28575" cap="flat" cmpd="sng">
            <a:solidFill>
              <a:schemeClr val="lt1"/>
            </a:solidFill>
            <a:prstDash val="lgDash"/>
            <a:round/>
            <a:headEnd type="none" w="sm" len="sm"/>
            <a:tailEnd type="none" w="sm" len="sm"/>
          </a:ln>
        </p:spPr>
      </p:cxnSp>
      <p:cxnSp>
        <p:nvCxnSpPr>
          <p:cNvPr id="83" name="Google Shape;83;p15"/>
          <p:cNvCxnSpPr/>
          <p:nvPr/>
        </p:nvCxnSpPr>
        <p:spPr>
          <a:xfrm>
            <a:off x="8286950" y="-9433"/>
            <a:ext cx="0" cy="6946800"/>
          </a:xfrm>
          <a:prstGeom prst="straightConnector1">
            <a:avLst/>
          </a:prstGeom>
          <a:noFill/>
          <a:ln w="28575" cap="flat" cmpd="sng">
            <a:solidFill>
              <a:schemeClr val="lt1"/>
            </a:solidFill>
            <a:prstDash val="lgDash"/>
            <a:round/>
            <a:headEnd type="none" w="sm" len="sm"/>
            <a:tailEnd type="none" w="sm" len="sm"/>
          </a:ln>
        </p:spPr>
      </p:cxnSp>
      <p:sp>
        <p:nvSpPr>
          <p:cNvPr id="84" name="Google Shape;84;p15"/>
          <p:cNvSpPr/>
          <p:nvPr/>
        </p:nvSpPr>
        <p:spPr>
          <a:xfrm>
            <a:off x="6452213" y="13905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15"/>
          <p:cNvSpPr/>
          <p:nvPr/>
        </p:nvSpPr>
        <p:spPr>
          <a:xfrm>
            <a:off x="8147900" y="50182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1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713225" y="2045483"/>
            <a:ext cx="3335100" cy="2262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4800"/>
              <a:buNone/>
              <a:defRPr sz="80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89" name="Google Shape;89;p16"/>
          <p:cNvSpPr txBox="1">
            <a:spLocks noGrp="1"/>
          </p:cNvSpPr>
          <p:nvPr>
            <p:ph type="subTitle" idx="1"/>
          </p:nvPr>
        </p:nvSpPr>
        <p:spPr>
          <a:xfrm>
            <a:off x="713230" y="4878200"/>
            <a:ext cx="3059700" cy="938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0" name="Google Shape;90;p16"/>
          <p:cNvSpPr txBox="1">
            <a:spLocks noGrp="1"/>
          </p:cNvSpPr>
          <p:nvPr>
            <p:ph type="title" idx="2"/>
          </p:nvPr>
        </p:nvSpPr>
        <p:spPr>
          <a:xfrm>
            <a:off x="713225" y="768099"/>
            <a:ext cx="1905600" cy="1373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1900"/>
              <a:buNone/>
              <a:defRPr sz="8900">
                <a:solidFill>
                  <a:schemeClr val="accent3"/>
                </a:solidFill>
              </a:defRPr>
            </a:lvl1pPr>
            <a:lvl2pPr lvl="1" algn="ctr">
              <a:lnSpc>
                <a:spcPct val="100000"/>
              </a:lnSpc>
              <a:spcBef>
                <a:spcPts val="0"/>
              </a:spcBef>
              <a:spcAft>
                <a:spcPts val="0"/>
              </a:spcAft>
              <a:buSzPts val="11900"/>
              <a:buNone/>
              <a:defRPr sz="11900"/>
            </a:lvl2pPr>
            <a:lvl3pPr lvl="2" algn="ctr">
              <a:lnSpc>
                <a:spcPct val="100000"/>
              </a:lnSpc>
              <a:spcBef>
                <a:spcPts val="0"/>
              </a:spcBef>
              <a:spcAft>
                <a:spcPts val="0"/>
              </a:spcAft>
              <a:buSzPts val="11900"/>
              <a:buNone/>
              <a:defRPr sz="11900"/>
            </a:lvl3pPr>
            <a:lvl4pPr lvl="3" algn="ctr">
              <a:lnSpc>
                <a:spcPct val="100000"/>
              </a:lnSpc>
              <a:spcBef>
                <a:spcPts val="0"/>
              </a:spcBef>
              <a:spcAft>
                <a:spcPts val="0"/>
              </a:spcAft>
              <a:buSzPts val="11900"/>
              <a:buNone/>
              <a:defRPr sz="11900"/>
            </a:lvl4pPr>
            <a:lvl5pPr lvl="4" algn="ctr">
              <a:lnSpc>
                <a:spcPct val="100000"/>
              </a:lnSpc>
              <a:spcBef>
                <a:spcPts val="0"/>
              </a:spcBef>
              <a:spcAft>
                <a:spcPts val="0"/>
              </a:spcAft>
              <a:buSzPts val="11900"/>
              <a:buNone/>
              <a:defRPr sz="11900"/>
            </a:lvl5pPr>
            <a:lvl6pPr lvl="5" algn="ctr">
              <a:lnSpc>
                <a:spcPct val="100000"/>
              </a:lnSpc>
              <a:spcBef>
                <a:spcPts val="0"/>
              </a:spcBef>
              <a:spcAft>
                <a:spcPts val="0"/>
              </a:spcAft>
              <a:buSzPts val="11900"/>
              <a:buNone/>
              <a:defRPr sz="11900"/>
            </a:lvl6pPr>
            <a:lvl7pPr lvl="6" algn="ctr">
              <a:lnSpc>
                <a:spcPct val="100000"/>
              </a:lnSpc>
              <a:spcBef>
                <a:spcPts val="0"/>
              </a:spcBef>
              <a:spcAft>
                <a:spcPts val="0"/>
              </a:spcAft>
              <a:buSzPts val="11900"/>
              <a:buNone/>
              <a:defRPr sz="11900"/>
            </a:lvl7pPr>
            <a:lvl8pPr lvl="7" algn="ctr">
              <a:lnSpc>
                <a:spcPct val="100000"/>
              </a:lnSpc>
              <a:spcBef>
                <a:spcPts val="0"/>
              </a:spcBef>
              <a:spcAft>
                <a:spcPts val="0"/>
              </a:spcAft>
              <a:buSzPts val="11900"/>
              <a:buNone/>
              <a:defRPr sz="11900"/>
            </a:lvl8pPr>
            <a:lvl9pPr lvl="8" algn="ctr">
              <a:lnSpc>
                <a:spcPct val="100000"/>
              </a:lnSpc>
              <a:spcBef>
                <a:spcPts val="0"/>
              </a:spcBef>
              <a:spcAft>
                <a:spcPts val="0"/>
              </a:spcAft>
              <a:buSzPts val="11900"/>
              <a:buNone/>
              <a:defRPr sz="11900"/>
            </a:lvl9pPr>
          </a:lstStyle>
          <a:p>
            <a:endParaRPr/>
          </a:p>
        </p:txBody>
      </p:sp>
      <p:sp>
        <p:nvSpPr>
          <p:cNvPr id="91" name="Google Shape;91;p16"/>
          <p:cNvSpPr/>
          <p:nvPr/>
        </p:nvSpPr>
        <p:spPr>
          <a:xfrm>
            <a:off x="4743325" y="0"/>
            <a:ext cx="4400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92" name="Google Shape;92;p16"/>
          <p:cNvCxnSpPr/>
          <p:nvPr/>
        </p:nvCxnSpPr>
        <p:spPr>
          <a:xfrm>
            <a:off x="618581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3" name="Google Shape;93;p16"/>
          <p:cNvSpPr/>
          <p:nvPr/>
        </p:nvSpPr>
        <p:spPr>
          <a:xfrm>
            <a:off x="7238175" y="1332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4" name="Google Shape;94;p16"/>
          <p:cNvCxnSpPr/>
          <p:nvPr/>
        </p:nvCxnSpPr>
        <p:spPr>
          <a:xfrm>
            <a:off x="75829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5" name="Google Shape;95;p16"/>
          <p:cNvSpPr/>
          <p:nvPr/>
        </p:nvSpPr>
        <p:spPr>
          <a:xfrm>
            <a:off x="4725375" y="0"/>
            <a:ext cx="3513625" cy="6183512"/>
          </a:xfrm>
          <a:custGeom>
            <a:avLst/>
            <a:gdLst/>
            <a:ahLst/>
            <a:cxnLst/>
            <a:rect l="l" t="t" r="r" b="b"/>
            <a:pathLst>
              <a:path w="140545" h="185510" extrusionOk="0">
                <a:moveTo>
                  <a:pt x="0" y="7433"/>
                </a:moveTo>
                <a:cubicBezTo>
                  <a:pt x="4079" y="7433"/>
                  <a:pt x="7154" y="11923"/>
                  <a:pt x="9292" y="15397"/>
                </a:cubicBezTo>
                <a:cubicBezTo>
                  <a:pt x="20235" y="33176"/>
                  <a:pt x="16519" y="56537"/>
                  <a:pt x="19114" y="77252"/>
                </a:cubicBezTo>
                <a:cubicBezTo>
                  <a:pt x="20030" y="84561"/>
                  <a:pt x="20800" y="92597"/>
                  <a:pt x="25220" y="98490"/>
                </a:cubicBezTo>
                <a:cubicBezTo>
                  <a:pt x="30668" y="105754"/>
                  <a:pt x="38890" y="111442"/>
                  <a:pt x="41945" y="119993"/>
                </a:cubicBezTo>
                <a:cubicBezTo>
                  <a:pt x="47464" y="135440"/>
                  <a:pt x="43806" y="154173"/>
                  <a:pt x="52564" y="168043"/>
                </a:cubicBezTo>
                <a:cubicBezTo>
                  <a:pt x="60549" y="180688"/>
                  <a:pt x="79078" y="186595"/>
                  <a:pt x="93977" y="185299"/>
                </a:cubicBezTo>
                <a:cubicBezTo>
                  <a:pt x="108312" y="184052"/>
                  <a:pt x="122150" y="174106"/>
                  <a:pt x="130612" y="162468"/>
                </a:cubicBezTo>
                <a:cubicBezTo>
                  <a:pt x="140342" y="149087"/>
                  <a:pt x="144537" y="127050"/>
                  <a:pt x="135656" y="113091"/>
                </a:cubicBezTo>
                <a:cubicBezTo>
                  <a:pt x="127816" y="100768"/>
                  <a:pt x="112973" y="92810"/>
                  <a:pt x="98756" y="89464"/>
                </a:cubicBezTo>
                <a:cubicBezTo>
                  <a:pt x="92164" y="87913"/>
                  <a:pt x="85105" y="85260"/>
                  <a:pt x="78580" y="87074"/>
                </a:cubicBezTo>
                <a:cubicBezTo>
                  <a:pt x="69270" y="89662"/>
                  <a:pt x="58284" y="100914"/>
                  <a:pt x="61059" y="110170"/>
                </a:cubicBezTo>
                <a:cubicBezTo>
                  <a:pt x="63550" y="118479"/>
                  <a:pt x="77625" y="121448"/>
                  <a:pt x="85747" y="118400"/>
                </a:cubicBezTo>
                <a:cubicBezTo>
                  <a:pt x="94533" y="115103"/>
                  <a:pt x="100798" y="105419"/>
                  <a:pt x="103269" y="96366"/>
                </a:cubicBezTo>
                <a:cubicBezTo>
                  <a:pt x="106980" y="82771"/>
                  <a:pt x="102894" y="67975"/>
                  <a:pt x="105658" y="54156"/>
                </a:cubicBezTo>
                <a:cubicBezTo>
                  <a:pt x="109199" y="36453"/>
                  <a:pt x="106454" y="18054"/>
                  <a:pt x="10645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7"/>
        <p:cNvGrpSpPr/>
        <p:nvPr/>
      </p:nvGrpSpPr>
      <p:grpSpPr>
        <a:xfrm>
          <a:off x="0" y="0"/>
          <a:ext cx="0" cy="0"/>
          <a:chOff x="0" y="0"/>
          <a:chExt cx="0" cy="0"/>
        </a:xfrm>
      </p:grpSpPr>
      <p:sp>
        <p:nvSpPr>
          <p:cNvPr id="98" name="Google Shape;98;p17"/>
          <p:cNvSpPr/>
          <p:nvPr/>
        </p:nvSpPr>
        <p:spPr>
          <a:xfrm>
            <a:off x="-18775" y="0"/>
            <a:ext cx="9181500" cy="1448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9" name="Google Shape;99;p17"/>
          <p:cNvCxnSpPr/>
          <p:nvPr/>
        </p:nvCxnSpPr>
        <p:spPr>
          <a:xfrm>
            <a:off x="6411300" y="1009467"/>
            <a:ext cx="2732700" cy="0"/>
          </a:xfrm>
          <a:prstGeom prst="straightConnector1">
            <a:avLst/>
          </a:prstGeom>
          <a:noFill/>
          <a:ln w="28575" cap="flat" cmpd="sng">
            <a:solidFill>
              <a:schemeClr val="lt1"/>
            </a:solidFill>
            <a:prstDash val="lgDash"/>
            <a:round/>
            <a:headEnd type="none" w="sm" len="sm"/>
            <a:tailEnd type="none" w="sm" len="sm"/>
          </a:ln>
        </p:spPr>
      </p:cxnSp>
      <p:sp>
        <p:nvSpPr>
          <p:cNvPr id="100" name="Google Shape;100;p17"/>
          <p:cNvSpPr txBox="1">
            <a:spLocks noGrp="1"/>
          </p:cNvSpPr>
          <p:nvPr>
            <p:ph type="body" idx="1"/>
          </p:nvPr>
        </p:nvSpPr>
        <p:spPr>
          <a:xfrm>
            <a:off x="713225" y="1549967"/>
            <a:ext cx="7717500" cy="4469100"/>
          </a:xfrm>
          <a:prstGeom prst="rect">
            <a:avLst/>
          </a:prstGeom>
          <a:noFill/>
          <a:ln>
            <a:noFill/>
          </a:ln>
        </p:spPr>
        <p:txBody>
          <a:bodyPr spcFirstLastPara="1" wrap="square" lIns="121900" tIns="121900" rIns="121900" bIns="121900" anchor="t" anchorCtr="0">
            <a:noAutofit/>
          </a:bodyPr>
          <a:lstStyle>
            <a:lvl1pPr marL="457200" lvl="0" indent="-330200" algn="l">
              <a:lnSpc>
                <a:spcPct val="100000"/>
              </a:lnSpc>
              <a:spcBef>
                <a:spcPts val="0"/>
              </a:spcBef>
              <a:spcAft>
                <a:spcPts val="0"/>
              </a:spcAft>
              <a:buClr>
                <a:schemeClr val="lt2"/>
              </a:buClr>
              <a:buSzPts val="1600"/>
              <a:buAutoNum type="arabicPeriod"/>
              <a:defRPr sz="1500"/>
            </a:lvl1pPr>
            <a:lvl2pPr marL="914400" lvl="1" indent="-330200" algn="l">
              <a:lnSpc>
                <a:spcPct val="100000"/>
              </a:lnSpc>
              <a:spcBef>
                <a:spcPts val="0"/>
              </a:spcBef>
              <a:spcAft>
                <a:spcPts val="0"/>
              </a:spcAft>
              <a:buClr>
                <a:srgbClr val="434343"/>
              </a:buClr>
              <a:buSzPts val="1600"/>
              <a:buFont typeface="Roboto Condensed Light"/>
              <a:buAutoNum type="alphaLcPeriod"/>
              <a:defRPr/>
            </a:lvl2pPr>
            <a:lvl3pPr marL="1371600" lvl="2" indent="-330200" algn="l">
              <a:lnSpc>
                <a:spcPct val="100000"/>
              </a:lnSpc>
              <a:spcBef>
                <a:spcPts val="0"/>
              </a:spcBef>
              <a:spcAft>
                <a:spcPts val="0"/>
              </a:spcAft>
              <a:buClr>
                <a:srgbClr val="434343"/>
              </a:buClr>
              <a:buSzPts val="1600"/>
              <a:buFont typeface="Roboto Condensed Light"/>
              <a:buAutoNum type="romanLcPeriod"/>
              <a:defRPr/>
            </a:lvl3pPr>
            <a:lvl4pPr marL="1828800" lvl="3" indent="-330200" algn="l">
              <a:lnSpc>
                <a:spcPct val="100000"/>
              </a:lnSpc>
              <a:spcBef>
                <a:spcPts val="0"/>
              </a:spcBef>
              <a:spcAft>
                <a:spcPts val="0"/>
              </a:spcAft>
              <a:buClr>
                <a:srgbClr val="434343"/>
              </a:buClr>
              <a:buSzPts val="1600"/>
              <a:buFont typeface="Roboto Condensed Light"/>
              <a:buAutoNum type="arabicPeriod"/>
              <a:defRPr/>
            </a:lvl4pPr>
            <a:lvl5pPr marL="2286000" lvl="4" indent="-330200" algn="l">
              <a:lnSpc>
                <a:spcPct val="100000"/>
              </a:lnSpc>
              <a:spcBef>
                <a:spcPts val="0"/>
              </a:spcBef>
              <a:spcAft>
                <a:spcPts val="0"/>
              </a:spcAft>
              <a:buClr>
                <a:srgbClr val="434343"/>
              </a:buClr>
              <a:buSzPts val="1600"/>
              <a:buFont typeface="Roboto Condensed Light"/>
              <a:buAutoNum type="alphaLcPeriod"/>
              <a:defRPr/>
            </a:lvl5pPr>
            <a:lvl6pPr marL="2743200" lvl="5" indent="-330200" algn="l">
              <a:lnSpc>
                <a:spcPct val="100000"/>
              </a:lnSpc>
              <a:spcBef>
                <a:spcPts val="0"/>
              </a:spcBef>
              <a:spcAft>
                <a:spcPts val="0"/>
              </a:spcAft>
              <a:buClr>
                <a:srgbClr val="434343"/>
              </a:buClr>
              <a:buSzPts val="1600"/>
              <a:buFont typeface="Roboto Condensed Light"/>
              <a:buAutoNum type="romanLcPeriod"/>
              <a:defRPr/>
            </a:lvl6pPr>
            <a:lvl7pPr marL="3200400" lvl="6" indent="-330200" algn="l">
              <a:lnSpc>
                <a:spcPct val="100000"/>
              </a:lnSpc>
              <a:spcBef>
                <a:spcPts val="0"/>
              </a:spcBef>
              <a:spcAft>
                <a:spcPts val="0"/>
              </a:spcAft>
              <a:buClr>
                <a:srgbClr val="434343"/>
              </a:buClr>
              <a:buSzPts val="1600"/>
              <a:buFont typeface="Roboto Condensed Light"/>
              <a:buAutoNum type="arabicPeriod"/>
              <a:defRPr/>
            </a:lvl7pPr>
            <a:lvl8pPr marL="3657600" lvl="7" indent="-330200" algn="l">
              <a:lnSpc>
                <a:spcPct val="100000"/>
              </a:lnSpc>
              <a:spcBef>
                <a:spcPts val="0"/>
              </a:spcBef>
              <a:spcAft>
                <a:spcPts val="0"/>
              </a:spcAft>
              <a:buClr>
                <a:srgbClr val="434343"/>
              </a:buClr>
              <a:buSzPts val="1600"/>
              <a:buFont typeface="Roboto Condensed Light"/>
              <a:buAutoNum type="alphaLcPeriod"/>
              <a:defRPr/>
            </a:lvl8pPr>
            <a:lvl9pPr marL="4114800" lvl="8" indent="-330200" algn="l">
              <a:lnSpc>
                <a:spcPct val="100000"/>
              </a:lnSpc>
              <a:spcBef>
                <a:spcPts val="0"/>
              </a:spcBef>
              <a:spcAft>
                <a:spcPts val="0"/>
              </a:spcAft>
              <a:buClr>
                <a:srgbClr val="434343"/>
              </a:buClr>
              <a:buSzPts val="1600"/>
              <a:buFont typeface="Roboto Condensed Light"/>
              <a:buAutoNum type="romanLcPeriod"/>
              <a:defRPr/>
            </a:lvl9pPr>
          </a:lstStyle>
          <a:p>
            <a:endParaRPr/>
          </a:p>
        </p:txBody>
      </p:sp>
      <p:sp>
        <p:nvSpPr>
          <p:cNvPr id="101" name="Google Shape;101;p1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2" name="Google Shape;102;p1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3"/>
        <p:cNvGrpSpPr/>
        <p:nvPr/>
      </p:nvGrpSpPr>
      <p:grpSpPr>
        <a:xfrm>
          <a:off x="0" y="0"/>
          <a:ext cx="0" cy="0"/>
          <a:chOff x="0" y="0"/>
          <a:chExt cx="0" cy="0"/>
        </a:xfrm>
      </p:grpSpPr>
      <p:sp>
        <p:nvSpPr>
          <p:cNvPr id="104" name="Google Shape;104;p18"/>
          <p:cNvSpPr/>
          <p:nvPr/>
        </p:nvSpPr>
        <p:spPr>
          <a:xfrm>
            <a:off x="0" y="0"/>
            <a:ext cx="35178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05" name="Google Shape;105;p18"/>
          <p:cNvCxnSpPr/>
          <p:nvPr/>
        </p:nvCxnSpPr>
        <p:spPr>
          <a:xfrm>
            <a:off x="3225325" y="3750500"/>
            <a:ext cx="5203800" cy="0"/>
          </a:xfrm>
          <a:prstGeom prst="straightConnector1">
            <a:avLst/>
          </a:prstGeom>
          <a:noFill/>
          <a:ln w="28575" cap="flat" cmpd="sng">
            <a:solidFill>
              <a:schemeClr val="accent2"/>
            </a:solidFill>
            <a:prstDash val="dash"/>
            <a:round/>
            <a:headEnd type="none" w="sm" len="sm"/>
            <a:tailEnd type="none" w="sm" len="sm"/>
          </a:ln>
        </p:spPr>
      </p:cxnSp>
      <p:cxnSp>
        <p:nvCxnSpPr>
          <p:cNvPr id="106" name="Google Shape;106;p18"/>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07" name="Google Shape;107;p18"/>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08" name="Google Shape;108;p18"/>
          <p:cNvSpPr/>
          <p:nvPr/>
        </p:nvSpPr>
        <p:spPr>
          <a:xfrm>
            <a:off x="1360425" y="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p:nvPr/>
        </p:nvSpPr>
        <p:spPr>
          <a:xfrm flipH="1">
            <a:off x="2259275" y="309120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0" name="Google Shape;110;p18"/>
          <p:cNvCxnSpPr/>
          <p:nvPr/>
        </p:nvCxnSpPr>
        <p:spPr>
          <a:xfrm>
            <a:off x="-30550" y="2062400"/>
            <a:ext cx="1157700" cy="0"/>
          </a:xfrm>
          <a:prstGeom prst="straightConnector1">
            <a:avLst/>
          </a:prstGeom>
          <a:noFill/>
          <a:ln w="28575" cap="flat" cmpd="sng">
            <a:solidFill>
              <a:schemeClr val="lt1"/>
            </a:solidFill>
            <a:prstDash val="solid"/>
            <a:round/>
            <a:headEnd type="none" w="sm" len="sm"/>
            <a:tailEnd type="none" w="sm" len="sm"/>
          </a:ln>
        </p:spPr>
      </p:cxnSp>
      <p:cxnSp>
        <p:nvCxnSpPr>
          <p:cNvPr id="111" name="Google Shape;111;p18"/>
          <p:cNvCxnSpPr/>
          <p:nvPr/>
        </p:nvCxnSpPr>
        <p:spPr>
          <a:xfrm>
            <a:off x="-30550" y="4795600"/>
            <a:ext cx="1157700" cy="0"/>
          </a:xfrm>
          <a:prstGeom prst="straightConnector1">
            <a:avLst/>
          </a:prstGeom>
          <a:noFill/>
          <a:ln w="28575" cap="flat" cmpd="sng">
            <a:solidFill>
              <a:schemeClr val="lt1"/>
            </a:solidFill>
            <a:prstDash val="solid"/>
            <a:round/>
            <a:headEnd type="none" w="sm" len="sm"/>
            <a:tailEnd type="none" w="sm" len="sm"/>
          </a:ln>
        </p:spPr>
      </p:cxnSp>
      <p:sp>
        <p:nvSpPr>
          <p:cNvPr id="112" name="Google Shape;112;p18"/>
          <p:cNvSpPr/>
          <p:nvPr/>
        </p:nvSpPr>
        <p:spPr>
          <a:xfrm>
            <a:off x="3025500" y="4578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13" name="Google Shape;113;p18"/>
          <p:cNvSpPr/>
          <p:nvPr/>
        </p:nvSpPr>
        <p:spPr>
          <a:xfrm>
            <a:off x="1619850" y="22829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14" name="Google Shape;114;p1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5" name="Google Shape;115;p18"/>
          <p:cNvSpPr txBox="1">
            <a:spLocks noGrp="1"/>
          </p:cNvSpPr>
          <p:nvPr>
            <p:ph type="subTitle" idx="1"/>
          </p:nvPr>
        </p:nvSpPr>
        <p:spPr>
          <a:xfrm>
            <a:off x="4094075" y="2061783"/>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16" name="Google Shape;116;p18"/>
          <p:cNvSpPr txBox="1">
            <a:spLocks noGrp="1"/>
          </p:cNvSpPr>
          <p:nvPr>
            <p:ph type="subTitle" idx="2"/>
          </p:nvPr>
        </p:nvSpPr>
        <p:spPr>
          <a:xfrm>
            <a:off x="4094075" y="3979950"/>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17" name="Google Shape;117;p18"/>
          <p:cNvSpPr txBox="1">
            <a:spLocks noGrp="1"/>
          </p:cNvSpPr>
          <p:nvPr>
            <p:ph type="subTitle" idx="3"/>
          </p:nvPr>
        </p:nvSpPr>
        <p:spPr>
          <a:xfrm>
            <a:off x="4094150" y="2550283"/>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18" name="Google Shape;118;p18"/>
          <p:cNvSpPr txBox="1">
            <a:spLocks noGrp="1"/>
          </p:cNvSpPr>
          <p:nvPr>
            <p:ph type="subTitle" idx="4"/>
          </p:nvPr>
        </p:nvSpPr>
        <p:spPr>
          <a:xfrm>
            <a:off x="4095782" y="4472350"/>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19" name="Google Shape;119;p1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2" name="Google Shape;122;p19"/>
          <p:cNvSpPr/>
          <p:nvPr/>
        </p:nvSpPr>
        <p:spPr>
          <a:xfrm>
            <a:off x="-18775" y="5263200"/>
            <a:ext cx="9181500" cy="16269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3" name="Google Shape;123;p19"/>
          <p:cNvCxnSpPr/>
          <p:nvPr/>
        </p:nvCxnSpPr>
        <p:spPr>
          <a:xfrm>
            <a:off x="-18775" y="6301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24" name="Google Shape;124;p19"/>
          <p:cNvCxnSpPr/>
          <p:nvPr/>
        </p:nvCxnSpPr>
        <p:spPr>
          <a:xfrm>
            <a:off x="1488437" y="5748533"/>
            <a:ext cx="0" cy="1141500"/>
          </a:xfrm>
          <a:prstGeom prst="straightConnector1">
            <a:avLst/>
          </a:prstGeom>
          <a:noFill/>
          <a:ln w="28575" cap="flat" cmpd="sng">
            <a:solidFill>
              <a:schemeClr val="lt1"/>
            </a:solidFill>
            <a:prstDash val="solid"/>
            <a:round/>
            <a:headEnd type="none" w="sm" len="sm"/>
            <a:tailEnd type="none" w="sm" len="sm"/>
          </a:ln>
        </p:spPr>
      </p:cxnSp>
      <p:cxnSp>
        <p:nvCxnSpPr>
          <p:cNvPr id="125" name="Google Shape;125;p19"/>
          <p:cNvCxnSpPr/>
          <p:nvPr/>
        </p:nvCxnSpPr>
        <p:spPr>
          <a:xfrm>
            <a:off x="7655513" y="5450167"/>
            <a:ext cx="0" cy="1440000"/>
          </a:xfrm>
          <a:prstGeom prst="straightConnector1">
            <a:avLst/>
          </a:prstGeom>
          <a:noFill/>
          <a:ln w="28575" cap="flat" cmpd="sng">
            <a:solidFill>
              <a:schemeClr val="lt1"/>
            </a:solidFill>
            <a:prstDash val="solid"/>
            <a:round/>
            <a:headEnd type="none" w="sm" len="sm"/>
            <a:tailEnd type="none" w="sm" len="sm"/>
          </a:ln>
        </p:spPr>
      </p:cxnSp>
      <p:sp>
        <p:nvSpPr>
          <p:cNvPr id="126" name="Google Shape;126;p19"/>
          <p:cNvSpPr/>
          <p:nvPr/>
        </p:nvSpPr>
        <p:spPr>
          <a:xfrm>
            <a:off x="2121075" y="61158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27" name="Google Shape;127;p1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8"/>
        <p:cNvGrpSpPr/>
        <p:nvPr/>
      </p:nvGrpSpPr>
      <p:grpSpPr>
        <a:xfrm>
          <a:off x="0" y="0"/>
          <a:ext cx="0" cy="0"/>
          <a:chOff x="0" y="0"/>
          <a:chExt cx="0" cy="0"/>
        </a:xfrm>
      </p:grpSpPr>
      <p:sp>
        <p:nvSpPr>
          <p:cNvPr id="129" name="Google Shape;129;p20"/>
          <p:cNvSpPr txBox="1">
            <a:spLocks noGrp="1"/>
          </p:cNvSpPr>
          <p:nvPr>
            <p:ph type="title"/>
          </p:nvPr>
        </p:nvSpPr>
        <p:spPr>
          <a:xfrm>
            <a:off x="713225" y="1414367"/>
            <a:ext cx="3598200" cy="2818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200"/>
              <a:buNone/>
              <a:defRPr/>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130" name="Google Shape;130;p20"/>
          <p:cNvSpPr txBox="1">
            <a:spLocks noGrp="1"/>
          </p:cNvSpPr>
          <p:nvPr>
            <p:ph type="subTitle" idx="1"/>
          </p:nvPr>
        </p:nvSpPr>
        <p:spPr>
          <a:xfrm>
            <a:off x="713225" y="4233200"/>
            <a:ext cx="3344400" cy="1210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1" name="Google Shape;131;p20"/>
          <p:cNvSpPr/>
          <p:nvPr/>
        </p:nvSpPr>
        <p:spPr>
          <a:xfrm flipH="1">
            <a:off x="4809300" y="0"/>
            <a:ext cx="4334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2" name="Google Shape;132;p20"/>
          <p:cNvSpPr/>
          <p:nvPr/>
        </p:nvSpPr>
        <p:spPr>
          <a:xfrm>
            <a:off x="4961775" y="-39367"/>
            <a:ext cx="3754075" cy="5977551"/>
          </a:xfrm>
          <a:custGeom>
            <a:avLst/>
            <a:gdLst/>
            <a:ahLst/>
            <a:cxnLst/>
            <a:rect l="l" t="t" r="r" b="b"/>
            <a:pathLst>
              <a:path w="150163" h="179331" extrusionOk="0">
                <a:moveTo>
                  <a:pt x="0" y="1589"/>
                </a:moveTo>
                <a:cubicBezTo>
                  <a:pt x="2259" y="15127"/>
                  <a:pt x="-125" y="33074"/>
                  <a:pt x="10856" y="41307"/>
                </a:cubicBezTo>
                <a:cubicBezTo>
                  <a:pt x="18283" y="46876"/>
                  <a:pt x="29598" y="37703"/>
                  <a:pt x="38659" y="39718"/>
                </a:cubicBezTo>
                <a:cubicBezTo>
                  <a:pt x="46249" y="41406"/>
                  <a:pt x="50423" y="50578"/>
                  <a:pt x="53487" y="57724"/>
                </a:cubicBezTo>
                <a:cubicBezTo>
                  <a:pt x="56000" y="63585"/>
                  <a:pt x="54548" y="70433"/>
                  <a:pt x="55076" y="76788"/>
                </a:cubicBezTo>
                <a:cubicBezTo>
                  <a:pt x="56130" y="89477"/>
                  <a:pt x="59130" y="101958"/>
                  <a:pt x="60107" y="114653"/>
                </a:cubicBezTo>
                <a:cubicBezTo>
                  <a:pt x="60908" y="125061"/>
                  <a:pt x="59155" y="135921"/>
                  <a:pt x="62225" y="145898"/>
                </a:cubicBezTo>
                <a:cubicBezTo>
                  <a:pt x="67491" y="163012"/>
                  <a:pt x="86455" y="180379"/>
                  <a:pt x="104326" y="179261"/>
                </a:cubicBezTo>
                <a:cubicBezTo>
                  <a:pt x="123519" y="178061"/>
                  <a:pt x="133724" y="147535"/>
                  <a:pt x="131599" y="128422"/>
                </a:cubicBezTo>
                <a:cubicBezTo>
                  <a:pt x="130550" y="118988"/>
                  <a:pt x="122567" y="111694"/>
                  <a:pt x="117301" y="103797"/>
                </a:cubicBezTo>
                <a:cubicBezTo>
                  <a:pt x="109722" y="92431"/>
                  <a:pt x="104225" y="76854"/>
                  <a:pt x="108298" y="63814"/>
                </a:cubicBezTo>
                <a:cubicBezTo>
                  <a:pt x="111020" y="55097"/>
                  <a:pt x="123351" y="44551"/>
                  <a:pt x="131334" y="48986"/>
                </a:cubicBezTo>
                <a:cubicBezTo>
                  <a:pt x="134730" y="50873"/>
                  <a:pt x="136514" y="56074"/>
                  <a:pt x="135571" y="59842"/>
                </a:cubicBezTo>
                <a:cubicBezTo>
                  <a:pt x="134535" y="63980"/>
                  <a:pt x="127842" y="66817"/>
                  <a:pt x="123920" y="65138"/>
                </a:cubicBezTo>
                <a:cubicBezTo>
                  <a:pt x="113451" y="60654"/>
                  <a:pt x="116810" y="40458"/>
                  <a:pt x="123126" y="30980"/>
                </a:cubicBezTo>
                <a:cubicBezTo>
                  <a:pt x="127701" y="24115"/>
                  <a:pt x="139104" y="25493"/>
                  <a:pt x="145368" y="20124"/>
                </a:cubicBezTo>
                <a:cubicBezTo>
                  <a:pt x="150602" y="15638"/>
                  <a:pt x="150134" y="6894"/>
                  <a:pt x="15013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 name="Google Shape;133;p20"/>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34" name="Google Shape;134;p20"/>
          <p:cNvCxnSpPr/>
          <p:nvPr/>
        </p:nvCxnSpPr>
        <p:spPr>
          <a:xfrm>
            <a:off x="0" y="6362433"/>
            <a:ext cx="5608500" cy="0"/>
          </a:xfrm>
          <a:prstGeom prst="straightConnector1">
            <a:avLst/>
          </a:prstGeom>
          <a:noFill/>
          <a:ln w="28575" cap="flat" cmpd="sng">
            <a:solidFill>
              <a:schemeClr val="accent3"/>
            </a:solidFill>
            <a:prstDash val="dash"/>
            <a:round/>
            <a:headEnd type="none" w="sm" len="sm"/>
            <a:tailEnd type="none" w="sm" len="sm"/>
          </a:ln>
        </p:spPr>
      </p:cxnSp>
      <p:sp>
        <p:nvSpPr>
          <p:cNvPr id="135" name="Google Shape;135;p20"/>
          <p:cNvSpPr/>
          <p:nvPr/>
        </p:nvSpPr>
        <p:spPr>
          <a:xfrm>
            <a:off x="7875113" y="5345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2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7"/>
        <p:cNvGrpSpPr/>
        <p:nvPr/>
      </p:nvGrpSpPr>
      <p:grpSpPr>
        <a:xfrm>
          <a:off x="0" y="0"/>
          <a:ext cx="0" cy="0"/>
          <a:chOff x="0" y="0"/>
          <a:chExt cx="0" cy="0"/>
        </a:xfrm>
      </p:grpSpPr>
      <p:sp>
        <p:nvSpPr>
          <p:cNvPr id="138" name="Google Shape;138;p21"/>
          <p:cNvSpPr/>
          <p:nvPr/>
        </p:nvSpPr>
        <p:spPr>
          <a:xfrm>
            <a:off x="-18775" y="0"/>
            <a:ext cx="9181500" cy="34293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21"/>
          <p:cNvSpPr/>
          <p:nvPr/>
        </p:nvSpPr>
        <p:spPr>
          <a:xfrm>
            <a:off x="331350" y="0"/>
            <a:ext cx="8812454" cy="2772887"/>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 name="Google Shape;140;p21"/>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sp>
        <p:nvSpPr>
          <p:cNvPr id="141" name="Google Shape;141;p21"/>
          <p:cNvSpPr/>
          <p:nvPr/>
        </p:nvSpPr>
        <p:spPr>
          <a:xfrm>
            <a:off x="841625" y="5127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2" name="Google Shape;142;p21"/>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sp>
        <p:nvSpPr>
          <p:cNvPr id="143" name="Google Shape;143;p21"/>
          <p:cNvSpPr txBox="1">
            <a:spLocks noGrp="1"/>
          </p:cNvSpPr>
          <p:nvPr>
            <p:ph type="title"/>
          </p:nvPr>
        </p:nvSpPr>
        <p:spPr>
          <a:xfrm>
            <a:off x="1388100" y="1581400"/>
            <a:ext cx="6367800" cy="36951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6400"/>
              <a:buNone/>
              <a:defRPr sz="100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144" name="Google Shape;144;p2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5"/>
        <p:cNvGrpSpPr/>
        <p:nvPr/>
      </p:nvGrpSpPr>
      <p:grpSpPr>
        <a:xfrm>
          <a:off x="0" y="0"/>
          <a:ext cx="0" cy="0"/>
          <a:chOff x="0" y="0"/>
          <a:chExt cx="0" cy="0"/>
        </a:xfrm>
      </p:grpSpPr>
      <p:sp>
        <p:nvSpPr>
          <p:cNvPr id="146" name="Google Shape;146;p22"/>
          <p:cNvSpPr/>
          <p:nvPr/>
        </p:nvSpPr>
        <p:spPr>
          <a:xfrm>
            <a:off x="-18775" y="0"/>
            <a:ext cx="9181500" cy="27048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7" name="Google Shape;147;p22"/>
          <p:cNvCxnSpPr/>
          <p:nvPr/>
        </p:nvCxnSpPr>
        <p:spPr>
          <a:xfrm>
            <a:off x="-18775" y="6362433"/>
            <a:ext cx="9181500" cy="0"/>
          </a:xfrm>
          <a:prstGeom prst="straightConnector1">
            <a:avLst/>
          </a:prstGeom>
          <a:noFill/>
          <a:ln w="28575" cap="flat" cmpd="sng">
            <a:solidFill>
              <a:schemeClr val="dk2"/>
            </a:solidFill>
            <a:prstDash val="dash"/>
            <a:round/>
            <a:headEnd type="none" w="sm" len="sm"/>
            <a:tailEnd type="none" w="sm" len="sm"/>
          </a:ln>
        </p:spPr>
      </p:cxnSp>
      <p:cxnSp>
        <p:nvCxnSpPr>
          <p:cNvPr id="148" name="Google Shape;148;p22"/>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49" name="Google Shape;149;p22"/>
          <p:cNvCxnSpPr/>
          <p:nvPr/>
        </p:nvCxnSpPr>
        <p:spPr>
          <a:xfrm>
            <a:off x="1509962" y="0"/>
            <a:ext cx="0" cy="1811700"/>
          </a:xfrm>
          <a:prstGeom prst="straightConnector1">
            <a:avLst/>
          </a:prstGeom>
          <a:noFill/>
          <a:ln w="28575" cap="flat" cmpd="sng">
            <a:solidFill>
              <a:schemeClr val="lt1"/>
            </a:solidFill>
            <a:prstDash val="solid"/>
            <a:round/>
            <a:headEnd type="none" w="sm" len="sm"/>
            <a:tailEnd type="none" w="sm" len="sm"/>
          </a:ln>
        </p:spPr>
      </p:cxnSp>
      <p:cxnSp>
        <p:nvCxnSpPr>
          <p:cNvPr id="150" name="Google Shape;150;p22"/>
          <p:cNvCxnSpPr/>
          <p:nvPr/>
        </p:nvCxnSpPr>
        <p:spPr>
          <a:xfrm>
            <a:off x="7633988" y="1221033"/>
            <a:ext cx="0" cy="1483500"/>
          </a:xfrm>
          <a:prstGeom prst="straightConnector1">
            <a:avLst/>
          </a:prstGeom>
          <a:noFill/>
          <a:ln w="28575" cap="flat" cmpd="sng">
            <a:solidFill>
              <a:schemeClr val="lt1"/>
            </a:solidFill>
            <a:prstDash val="solid"/>
            <a:round/>
            <a:headEnd type="none" w="sm" len="sm"/>
            <a:tailEnd type="none" w="sm" len="sm"/>
          </a:ln>
        </p:spPr>
      </p:cxnSp>
      <p:sp>
        <p:nvSpPr>
          <p:cNvPr id="151" name="Google Shape;151;p22"/>
          <p:cNvSpPr/>
          <p:nvPr/>
        </p:nvSpPr>
        <p:spPr>
          <a:xfrm>
            <a:off x="2851300" y="1033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2"/>
          <p:cNvSpPr txBox="1">
            <a:spLocks noGrp="1"/>
          </p:cNvSpPr>
          <p:nvPr>
            <p:ph type="title"/>
          </p:nvPr>
        </p:nvSpPr>
        <p:spPr>
          <a:xfrm>
            <a:off x="3018300" y="1695700"/>
            <a:ext cx="3107400" cy="1804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53" name="Google Shape;153;p22"/>
          <p:cNvSpPr txBox="1">
            <a:spLocks noGrp="1"/>
          </p:cNvSpPr>
          <p:nvPr>
            <p:ph type="subTitle" idx="1"/>
          </p:nvPr>
        </p:nvSpPr>
        <p:spPr>
          <a:xfrm>
            <a:off x="2335050" y="3500100"/>
            <a:ext cx="4473900" cy="1331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54" name="Google Shape;154;p2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713225" y="5180233"/>
            <a:ext cx="7717500" cy="8388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a:solidFill>
                  <a:schemeClr val="lt1"/>
                </a:solidFill>
              </a:defRPr>
            </a:lvl1pPr>
            <a:lvl2pPr lvl="1" algn="ctr">
              <a:lnSpc>
                <a:spcPct val="100000"/>
              </a:lnSpc>
              <a:spcBef>
                <a:spcPts val="0"/>
              </a:spcBef>
              <a:spcAft>
                <a:spcPts val="0"/>
              </a:spcAft>
              <a:buSzPts val="1900"/>
              <a:buNone/>
              <a:defRPr>
                <a:latin typeface="Actor"/>
                <a:ea typeface="Actor"/>
                <a:cs typeface="Actor"/>
                <a:sym typeface="Actor"/>
              </a:defRPr>
            </a:lvl2pPr>
            <a:lvl3pPr lvl="2" algn="ctr">
              <a:lnSpc>
                <a:spcPct val="100000"/>
              </a:lnSpc>
              <a:spcBef>
                <a:spcPts val="0"/>
              </a:spcBef>
              <a:spcAft>
                <a:spcPts val="0"/>
              </a:spcAft>
              <a:buSzPts val="1900"/>
              <a:buNone/>
              <a:defRPr>
                <a:latin typeface="Actor"/>
                <a:ea typeface="Actor"/>
                <a:cs typeface="Actor"/>
                <a:sym typeface="Actor"/>
              </a:defRPr>
            </a:lvl3pPr>
            <a:lvl4pPr lvl="3" algn="ctr">
              <a:lnSpc>
                <a:spcPct val="100000"/>
              </a:lnSpc>
              <a:spcBef>
                <a:spcPts val="0"/>
              </a:spcBef>
              <a:spcAft>
                <a:spcPts val="0"/>
              </a:spcAft>
              <a:buSzPts val="1900"/>
              <a:buNone/>
              <a:defRPr>
                <a:latin typeface="Actor"/>
                <a:ea typeface="Actor"/>
                <a:cs typeface="Actor"/>
                <a:sym typeface="Actor"/>
              </a:defRPr>
            </a:lvl4pPr>
            <a:lvl5pPr lvl="4" algn="ctr">
              <a:lnSpc>
                <a:spcPct val="100000"/>
              </a:lnSpc>
              <a:spcBef>
                <a:spcPts val="0"/>
              </a:spcBef>
              <a:spcAft>
                <a:spcPts val="0"/>
              </a:spcAft>
              <a:buSzPts val="1900"/>
              <a:buNone/>
              <a:defRPr>
                <a:latin typeface="Actor"/>
                <a:ea typeface="Actor"/>
                <a:cs typeface="Actor"/>
                <a:sym typeface="Actor"/>
              </a:defRPr>
            </a:lvl5pPr>
            <a:lvl6pPr lvl="5" algn="ctr">
              <a:lnSpc>
                <a:spcPct val="100000"/>
              </a:lnSpc>
              <a:spcBef>
                <a:spcPts val="0"/>
              </a:spcBef>
              <a:spcAft>
                <a:spcPts val="0"/>
              </a:spcAft>
              <a:buSzPts val="1900"/>
              <a:buNone/>
              <a:defRPr>
                <a:latin typeface="Actor"/>
                <a:ea typeface="Actor"/>
                <a:cs typeface="Actor"/>
                <a:sym typeface="Actor"/>
              </a:defRPr>
            </a:lvl6pPr>
            <a:lvl7pPr lvl="6" algn="ctr">
              <a:lnSpc>
                <a:spcPct val="100000"/>
              </a:lnSpc>
              <a:spcBef>
                <a:spcPts val="0"/>
              </a:spcBef>
              <a:spcAft>
                <a:spcPts val="0"/>
              </a:spcAft>
              <a:buSzPts val="1900"/>
              <a:buNone/>
              <a:defRPr>
                <a:latin typeface="Actor"/>
                <a:ea typeface="Actor"/>
                <a:cs typeface="Actor"/>
                <a:sym typeface="Actor"/>
              </a:defRPr>
            </a:lvl7pPr>
            <a:lvl8pPr lvl="7" algn="ctr">
              <a:lnSpc>
                <a:spcPct val="100000"/>
              </a:lnSpc>
              <a:spcBef>
                <a:spcPts val="0"/>
              </a:spcBef>
              <a:spcAft>
                <a:spcPts val="0"/>
              </a:spcAft>
              <a:buSzPts val="1900"/>
              <a:buNone/>
              <a:defRPr>
                <a:latin typeface="Actor"/>
                <a:ea typeface="Actor"/>
                <a:cs typeface="Actor"/>
                <a:sym typeface="Actor"/>
              </a:defRPr>
            </a:lvl8pPr>
            <a:lvl9pPr lvl="8" algn="ctr">
              <a:lnSpc>
                <a:spcPct val="100000"/>
              </a:lnSpc>
              <a:spcBef>
                <a:spcPts val="0"/>
              </a:spcBef>
              <a:spcAft>
                <a:spcPts val="0"/>
              </a:spcAft>
              <a:buSzPts val="1900"/>
              <a:buNone/>
              <a:defRPr>
                <a:latin typeface="Actor"/>
                <a:ea typeface="Actor"/>
                <a:cs typeface="Actor"/>
                <a:sym typeface="Actor"/>
              </a:defRPr>
            </a:lvl9pPr>
          </a:lstStyle>
          <a:p>
            <a:endParaRPr/>
          </a:p>
        </p:txBody>
      </p:sp>
      <p:sp>
        <p:nvSpPr>
          <p:cNvPr id="157" name="Google Shape;157;p2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8"/>
        <p:cNvGrpSpPr/>
        <p:nvPr/>
      </p:nvGrpSpPr>
      <p:grpSpPr>
        <a:xfrm>
          <a:off x="0" y="0"/>
          <a:ext cx="0" cy="0"/>
          <a:chOff x="0" y="0"/>
          <a:chExt cx="0" cy="0"/>
        </a:xfrm>
      </p:grpSpPr>
      <p:sp>
        <p:nvSpPr>
          <p:cNvPr id="159" name="Google Shape;159;p24"/>
          <p:cNvSpPr/>
          <p:nvPr/>
        </p:nvSpPr>
        <p:spPr>
          <a:xfrm>
            <a:off x="5590025" y="0"/>
            <a:ext cx="35541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0" name="Google Shape;160;p24"/>
          <p:cNvCxnSpPr/>
          <p:nvPr/>
        </p:nvCxnSpPr>
        <p:spPr>
          <a:xfrm>
            <a:off x="6958325"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61" name="Google Shape;161;p24"/>
          <p:cNvCxnSpPr/>
          <p:nvPr/>
        </p:nvCxnSpPr>
        <p:spPr>
          <a:xfrm>
            <a:off x="5590025" y="1513450"/>
            <a:ext cx="2492400" cy="0"/>
          </a:xfrm>
          <a:prstGeom prst="straightConnector1">
            <a:avLst/>
          </a:prstGeom>
          <a:noFill/>
          <a:ln w="28575" cap="flat" cmpd="sng">
            <a:solidFill>
              <a:schemeClr val="lt1"/>
            </a:solidFill>
            <a:prstDash val="solid"/>
            <a:round/>
            <a:headEnd type="none" w="sm" len="sm"/>
            <a:tailEnd type="none" w="sm" len="sm"/>
          </a:ln>
        </p:spPr>
      </p:cxnSp>
      <p:cxnSp>
        <p:nvCxnSpPr>
          <p:cNvPr id="162" name="Google Shape;162;p24"/>
          <p:cNvCxnSpPr/>
          <p:nvPr/>
        </p:nvCxnSpPr>
        <p:spPr>
          <a:xfrm>
            <a:off x="7378300" y="5344550"/>
            <a:ext cx="1765800" cy="0"/>
          </a:xfrm>
          <a:prstGeom prst="straightConnector1">
            <a:avLst/>
          </a:prstGeom>
          <a:noFill/>
          <a:ln w="28575" cap="flat" cmpd="sng">
            <a:solidFill>
              <a:schemeClr val="lt1"/>
            </a:solidFill>
            <a:prstDash val="solid"/>
            <a:round/>
            <a:headEnd type="none" w="sm" len="sm"/>
            <a:tailEnd type="none" w="sm" len="sm"/>
          </a:ln>
        </p:spPr>
      </p:cxnSp>
      <p:sp>
        <p:nvSpPr>
          <p:cNvPr id="163" name="Google Shape;163;p24"/>
          <p:cNvSpPr/>
          <p:nvPr/>
        </p:nvSpPr>
        <p:spPr>
          <a:xfrm>
            <a:off x="6819287" y="19566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4" name="Google Shape;164;p24"/>
          <p:cNvCxnSpPr/>
          <p:nvPr/>
        </p:nvCxnSpPr>
        <p:spPr>
          <a:xfrm>
            <a:off x="0" y="6362433"/>
            <a:ext cx="5608500" cy="0"/>
          </a:xfrm>
          <a:prstGeom prst="straightConnector1">
            <a:avLst/>
          </a:prstGeom>
          <a:noFill/>
          <a:ln w="28575" cap="flat" cmpd="sng">
            <a:solidFill>
              <a:schemeClr val="lt2"/>
            </a:solidFill>
            <a:prstDash val="dash"/>
            <a:round/>
            <a:headEnd type="none" w="sm" len="sm"/>
            <a:tailEnd type="none" w="sm" len="sm"/>
          </a:ln>
        </p:spPr>
      </p:cxnSp>
      <p:cxnSp>
        <p:nvCxnSpPr>
          <p:cNvPr id="165" name="Google Shape;165;p24"/>
          <p:cNvCxnSpPr/>
          <p:nvPr/>
        </p:nvCxnSpPr>
        <p:spPr>
          <a:xfrm>
            <a:off x="33370" y="538767"/>
            <a:ext cx="5608500" cy="0"/>
          </a:xfrm>
          <a:prstGeom prst="straightConnector1">
            <a:avLst/>
          </a:prstGeom>
          <a:noFill/>
          <a:ln w="28575" cap="flat" cmpd="sng">
            <a:solidFill>
              <a:schemeClr val="lt2"/>
            </a:solidFill>
            <a:prstDash val="dash"/>
            <a:round/>
            <a:headEnd type="none" w="sm" len="sm"/>
            <a:tailEnd type="none" w="sm" len="sm"/>
          </a:ln>
        </p:spPr>
      </p:cxnSp>
      <p:cxnSp>
        <p:nvCxnSpPr>
          <p:cNvPr id="166" name="Google Shape;166;p24"/>
          <p:cNvCxnSpPr/>
          <p:nvPr/>
        </p:nvCxnSpPr>
        <p:spPr>
          <a:xfrm>
            <a:off x="7914850" y="82167"/>
            <a:ext cx="0" cy="6893100"/>
          </a:xfrm>
          <a:prstGeom prst="straightConnector1">
            <a:avLst/>
          </a:prstGeom>
          <a:noFill/>
          <a:ln w="28575" cap="flat" cmpd="sng">
            <a:solidFill>
              <a:schemeClr val="lt1"/>
            </a:solidFill>
            <a:prstDash val="dash"/>
            <a:round/>
            <a:headEnd type="none" w="sm" len="sm"/>
            <a:tailEnd type="none" w="sm" len="sm"/>
          </a:ln>
        </p:spPr>
      </p:cxnSp>
      <p:sp>
        <p:nvSpPr>
          <p:cNvPr id="167" name="Google Shape;167;p24"/>
          <p:cNvSpPr txBox="1">
            <a:spLocks noGrp="1"/>
          </p:cNvSpPr>
          <p:nvPr>
            <p:ph type="title" hasCustomPrompt="1"/>
          </p:nvPr>
        </p:nvSpPr>
        <p:spPr>
          <a:xfrm>
            <a:off x="713225" y="1695150"/>
            <a:ext cx="4707900" cy="28893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6000"/>
              <a:buNone/>
              <a:defRPr sz="18400">
                <a:solidFill>
                  <a:schemeClr val="lt2"/>
                </a:solidFill>
              </a:defRPr>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68" name="Google Shape;168;p24"/>
          <p:cNvSpPr txBox="1">
            <a:spLocks noGrp="1"/>
          </p:cNvSpPr>
          <p:nvPr>
            <p:ph type="subTitle" idx="1"/>
          </p:nvPr>
        </p:nvSpPr>
        <p:spPr>
          <a:xfrm>
            <a:off x="713225" y="4495650"/>
            <a:ext cx="4707900" cy="66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dk1"/>
              </a:buClr>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9" name="Google Shape;169;p2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70"/>
        <p:cNvGrpSpPr/>
        <p:nvPr/>
      </p:nvGrpSpPr>
      <p:grpSpPr>
        <a:xfrm>
          <a:off x="0" y="0"/>
          <a:ext cx="0" cy="0"/>
          <a:chOff x="0" y="0"/>
          <a:chExt cx="0" cy="0"/>
        </a:xfrm>
      </p:grpSpPr>
      <p:sp>
        <p:nvSpPr>
          <p:cNvPr id="171" name="Google Shape;171;p2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72"/>
        <p:cNvGrpSpPr/>
        <p:nvPr/>
      </p:nvGrpSpPr>
      <p:grpSpPr>
        <a:xfrm>
          <a:off x="0" y="0"/>
          <a:ext cx="0" cy="0"/>
          <a:chOff x="0" y="0"/>
          <a:chExt cx="0" cy="0"/>
        </a:xfrm>
      </p:grpSpPr>
      <p:sp>
        <p:nvSpPr>
          <p:cNvPr id="173" name="Google Shape;173;p26"/>
          <p:cNvSpPr/>
          <p:nvPr/>
        </p:nvSpPr>
        <p:spPr>
          <a:xfrm>
            <a:off x="-18775" y="3660167"/>
            <a:ext cx="9181500" cy="319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4" name="Google Shape;174;p26"/>
          <p:cNvCxnSpPr/>
          <p:nvPr/>
        </p:nvCxnSpPr>
        <p:spPr>
          <a:xfrm>
            <a:off x="-18775" y="6362433"/>
            <a:ext cx="9181500" cy="0"/>
          </a:xfrm>
          <a:prstGeom prst="straightConnector1">
            <a:avLst/>
          </a:prstGeom>
          <a:noFill/>
          <a:ln w="28575" cap="flat" cmpd="sng">
            <a:solidFill>
              <a:schemeClr val="lt1"/>
            </a:solidFill>
            <a:prstDash val="dash"/>
            <a:round/>
            <a:headEnd type="none" w="sm" len="sm"/>
            <a:tailEnd type="none" w="sm" len="sm"/>
          </a:ln>
        </p:spPr>
      </p:cxnSp>
      <p:sp>
        <p:nvSpPr>
          <p:cNvPr id="175" name="Google Shape;175;p26"/>
          <p:cNvSpPr/>
          <p:nvPr/>
        </p:nvSpPr>
        <p:spPr>
          <a:xfrm>
            <a:off x="5998725" y="61770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2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7" name="Google Shape;177;p26"/>
          <p:cNvSpPr txBox="1">
            <a:spLocks noGrp="1"/>
          </p:cNvSpPr>
          <p:nvPr>
            <p:ph type="subTitle" idx="1"/>
          </p:nvPr>
        </p:nvSpPr>
        <p:spPr>
          <a:xfrm>
            <a:off x="891045" y="2061858"/>
            <a:ext cx="13236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78" name="Google Shape;178;p26"/>
          <p:cNvSpPr txBox="1">
            <a:spLocks noGrp="1"/>
          </p:cNvSpPr>
          <p:nvPr>
            <p:ph type="subTitle" idx="2"/>
          </p:nvPr>
        </p:nvSpPr>
        <p:spPr>
          <a:xfrm>
            <a:off x="34320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79" name="Google Shape;179;p26"/>
          <p:cNvSpPr txBox="1">
            <a:spLocks noGrp="1"/>
          </p:cNvSpPr>
          <p:nvPr>
            <p:ph type="subTitle" idx="3"/>
          </p:nvPr>
        </p:nvSpPr>
        <p:spPr>
          <a:xfrm>
            <a:off x="891046"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0" name="Google Shape;180;p26"/>
          <p:cNvSpPr txBox="1">
            <a:spLocks noGrp="1"/>
          </p:cNvSpPr>
          <p:nvPr>
            <p:ph type="subTitle" idx="4"/>
          </p:nvPr>
        </p:nvSpPr>
        <p:spPr>
          <a:xfrm>
            <a:off x="3432054"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1" name="Google Shape;181;p26"/>
          <p:cNvSpPr txBox="1">
            <a:spLocks noGrp="1"/>
          </p:cNvSpPr>
          <p:nvPr>
            <p:ph type="subTitle" idx="5"/>
          </p:nvPr>
        </p:nvSpPr>
        <p:spPr>
          <a:xfrm>
            <a:off x="891038" y="2784371"/>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2" name="Google Shape;182;p26"/>
          <p:cNvSpPr txBox="1">
            <a:spLocks noGrp="1"/>
          </p:cNvSpPr>
          <p:nvPr>
            <p:ph type="subTitle" idx="6"/>
          </p:nvPr>
        </p:nvSpPr>
        <p:spPr>
          <a:xfrm>
            <a:off x="3432064" y="2784366"/>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3" name="Google Shape;183;p26"/>
          <p:cNvSpPr txBox="1">
            <a:spLocks noGrp="1"/>
          </p:cNvSpPr>
          <p:nvPr>
            <p:ph type="subTitle" idx="7"/>
          </p:nvPr>
        </p:nvSpPr>
        <p:spPr>
          <a:xfrm>
            <a:off x="892740" y="5082833"/>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4" name="Google Shape;184;p26"/>
          <p:cNvSpPr txBox="1">
            <a:spLocks noGrp="1"/>
          </p:cNvSpPr>
          <p:nvPr>
            <p:ph type="subTitle" idx="8"/>
          </p:nvPr>
        </p:nvSpPr>
        <p:spPr>
          <a:xfrm>
            <a:off x="3433765" y="5082833"/>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5" name="Google Shape;185;p26"/>
          <p:cNvSpPr txBox="1">
            <a:spLocks noGrp="1"/>
          </p:cNvSpPr>
          <p:nvPr>
            <p:ph type="title" idx="9"/>
          </p:nvPr>
        </p:nvSpPr>
        <p:spPr>
          <a:xfrm>
            <a:off x="891863" y="1438900"/>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6" name="Google Shape;186;p26"/>
          <p:cNvSpPr txBox="1">
            <a:spLocks noGrp="1"/>
          </p:cNvSpPr>
          <p:nvPr>
            <p:ph type="title" idx="13"/>
          </p:nvPr>
        </p:nvSpPr>
        <p:spPr>
          <a:xfrm>
            <a:off x="3432888" y="1438900"/>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7" name="Google Shape;187;p26"/>
          <p:cNvSpPr txBox="1">
            <a:spLocks noGrp="1"/>
          </p:cNvSpPr>
          <p:nvPr>
            <p:ph type="title" idx="14"/>
          </p:nvPr>
        </p:nvSpPr>
        <p:spPr>
          <a:xfrm>
            <a:off x="891841" y="3753265"/>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8" name="Google Shape;188;p26"/>
          <p:cNvSpPr txBox="1">
            <a:spLocks noGrp="1"/>
          </p:cNvSpPr>
          <p:nvPr>
            <p:ph type="title" idx="15"/>
          </p:nvPr>
        </p:nvSpPr>
        <p:spPr>
          <a:xfrm>
            <a:off x="3432887" y="3753263"/>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9" name="Google Shape;189;p26"/>
          <p:cNvSpPr txBox="1">
            <a:spLocks noGrp="1"/>
          </p:cNvSpPr>
          <p:nvPr>
            <p:ph type="subTitle" idx="16"/>
          </p:nvPr>
        </p:nvSpPr>
        <p:spPr>
          <a:xfrm>
            <a:off x="59694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0" name="Google Shape;190;p26"/>
          <p:cNvSpPr txBox="1">
            <a:spLocks noGrp="1"/>
          </p:cNvSpPr>
          <p:nvPr>
            <p:ph type="subTitle" idx="17"/>
          </p:nvPr>
        </p:nvSpPr>
        <p:spPr>
          <a:xfrm>
            <a:off x="5969473" y="4362433"/>
            <a:ext cx="18651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1" name="Google Shape;191;p26"/>
          <p:cNvSpPr txBox="1">
            <a:spLocks noGrp="1"/>
          </p:cNvSpPr>
          <p:nvPr>
            <p:ph type="subTitle" idx="18"/>
          </p:nvPr>
        </p:nvSpPr>
        <p:spPr>
          <a:xfrm>
            <a:off x="5969467" y="2784375"/>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2" name="Google Shape;192;p26"/>
          <p:cNvSpPr txBox="1">
            <a:spLocks noGrp="1"/>
          </p:cNvSpPr>
          <p:nvPr>
            <p:ph type="subTitle" idx="19"/>
          </p:nvPr>
        </p:nvSpPr>
        <p:spPr>
          <a:xfrm>
            <a:off x="5971166" y="5082833"/>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3" name="Google Shape;193;p26"/>
          <p:cNvSpPr txBox="1">
            <a:spLocks noGrp="1"/>
          </p:cNvSpPr>
          <p:nvPr>
            <p:ph type="title" idx="20"/>
          </p:nvPr>
        </p:nvSpPr>
        <p:spPr>
          <a:xfrm>
            <a:off x="5970288" y="1438933"/>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4" name="Google Shape;194;p26"/>
          <p:cNvSpPr txBox="1">
            <a:spLocks noGrp="1"/>
          </p:cNvSpPr>
          <p:nvPr>
            <p:ph type="title" idx="21"/>
          </p:nvPr>
        </p:nvSpPr>
        <p:spPr>
          <a:xfrm>
            <a:off x="5970309" y="3753268"/>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5" name="Google Shape;195;p2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196"/>
        <p:cNvGrpSpPr/>
        <p:nvPr/>
      </p:nvGrpSpPr>
      <p:grpSpPr>
        <a:xfrm>
          <a:off x="0" y="0"/>
          <a:ext cx="0" cy="0"/>
          <a:chOff x="0" y="0"/>
          <a:chExt cx="0" cy="0"/>
        </a:xfrm>
      </p:grpSpPr>
      <p:sp>
        <p:nvSpPr>
          <p:cNvPr id="197" name="Google Shape;197;p27"/>
          <p:cNvSpPr/>
          <p:nvPr/>
        </p:nvSpPr>
        <p:spPr>
          <a:xfrm>
            <a:off x="0" y="0"/>
            <a:ext cx="33864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98" name="Google Shape;198;p27"/>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99" name="Google Shape;199;p27"/>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200" name="Google Shape;200;p27"/>
          <p:cNvSpPr/>
          <p:nvPr/>
        </p:nvSpPr>
        <p:spPr>
          <a:xfrm>
            <a:off x="1127150" y="-17600"/>
            <a:ext cx="1132163"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7"/>
          <p:cNvSpPr/>
          <p:nvPr/>
        </p:nvSpPr>
        <p:spPr>
          <a:xfrm>
            <a:off x="1360423" y="0"/>
            <a:ext cx="898848"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7"/>
          <p:cNvSpPr/>
          <p:nvPr/>
        </p:nvSpPr>
        <p:spPr>
          <a:xfrm>
            <a:off x="2120225" y="32612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7"/>
          <p:cNvSpPr txBox="1">
            <a:spLocks noGrp="1"/>
          </p:cNvSpPr>
          <p:nvPr>
            <p:ph type="title"/>
          </p:nvPr>
        </p:nvSpPr>
        <p:spPr>
          <a:xfrm flipH="1">
            <a:off x="3796675" y="4371000"/>
            <a:ext cx="4634100" cy="6180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1"/>
              </a:buClr>
              <a:buSzPts val="2400"/>
              <a:buNone/>
              <a:defRPr sz="2900"/>
            </a:lvl1pPr>
            <a:lvl2pPr lvl="1" algn="ctr">
              <a:lnSpc>
                <a:spcPct val="100000"/>
              </a:lnSpc>
              <a:spcBef>
                <a:spcPts val="0"/>
              </a:spcBef>
              <a:spcAft>
                <a:spcPts val="0"/>
              </a:spcAft>
              <a:buClr>
                <a:schemeClr val="accent1"/>
              </a:buClr>
              <a:buSzPts val="2400"/>
              <a:buNone/>
              <a:defRPr sz="2400">
                <a:solidFill>
                  <a:schemeClr val="accent1"/>
                </a:solidFill>
              </a:defRPr>
            </a:lvl2pPr>
            <a:lvl3pPr lvl="2" algn="ctr">
              <a:lnSpc>
                <a:spcPct val="100000"/>
              </a:lnSpc>
              <a:spcBef>
                <a:spcPts val="0"/>
              </a:spcBef>
              <a:spcAft>
                <a:spcPts val="0"/>
              </a:spcAft>
              <a:buClr>
                <a:schemeClr val="accent1"/>
              </a:buClr>
              <a:buSzPts val="2400"/>
              <a:buNone/>
              <a:defRPr sz="2400">
                <a:solidFill>
                  <a:schemeClr val="accent1"/>
                </a:solidFill>
              </a:defRPr>
            </a:lvl3pPr>
            <a:lvl4pPr lvl="3" algn="ctr">
              <a:lnSpc>
                <a:spcPct val="100000"/>
              </a:lnSpc>
              <a:spcBef>
                <a:spcPts val="0"/>
              </a:spcBef>
              <a:spcAft>
                <a:spcPts val="0"/>
              </a:spcAft>
              <a:buClr>
                <a:schemeClr val="accent1"/>
              </a:buClr>
              <a:buSzPts val="2400"/>
              <a:buNone/>
              <a:defRPr sz="2400">
                <a:solidFill>
                  <a:schemeClr val="accent1"/>
                </a:solidFill>
              </a:defRPr>
            </a:lvl4pPr>
            <a:lvl5pPr lvl="4" algn="ctr">
              <a:lnSpc>
                <a:spcPct val="100000"/>
              </a:lnSpc>
              <a:spcBef>
                <a:spcPts val="0"/>
              </a:spcBef>
              <a:spcAft>
                <a:spcPts val="0"/>
              </a:spcAft>
              <a:buClr>
                <a:schemeClr val="accent1"/>
              </a:buClr>
              <a:buSzPts val="2400"/>
              <a:buNone/>
              <a:defRPr sz="2400">
                <a:solidFill>
                  <a:schemeClr val="accent1"/>
                </a:solidFill>
              </a:defRPr>
            </a:lvl5pPr>
            <a:lvl6pPr lvl="5" algn="ctr">
              <a:lnSpc>
                <a:spcPct val="100000"/>
              </a:lnSpc>
              <a:spcBef>
                <a:spcPts val="0"/>
              </a:spcBef>
              <a:spcAft>
                <a:spcPts val="0"/>
              </a:spcAft>
              <a:buClr>
                <a:schemeClr val="accent1"/>
              </a:buClr>
              <a:buSzPts val="2400"/>
              <a:buNone/>
              <a:defRPr sz="2400">
                <a:solidFill>
                  <a:schemeClr val="accent1"/>
                </a:solidFill>
              </a:defRPr>
            </a:lvl6pPr>
            <a:lvl7pPr lvl="6" algn="ctr">
              <a:lnSpc>
                <a:spcPct val="100000"/>
              </a:lnSpc>
              <a:spcBef>
                <a:spcPts val="0"/>
              </a:spcBef>
              <a:spcAft>
                <a:spcPts val="0"/>
              </a:spcAft>
              <a:buClr>
                <a:schemeClr val="accent1"/>
              </a:buClr>
              <a:buSzPts val="2400"/>
              <a:buNone/>
              <a:defRPr sz="2400">
                <a:solidFill>
                  <a:schemeClr val="accent1"/>
                </a:solidFill>
              </a:defRPr>
            </a:lvl7pPr>
            <a:lvl8pPr lvl="7" algn="ctr">
              <a:lnSpc>
                <a:spcPct val="100000"/>
              </a:lnSpc>
              <a:spcBef>
                <a:spcPts val="0"/>
              </a:spcBef>
              <a:spcAft>
                <a:spcPts val="0"/>
              </a:spcAft>
              <a:buClr>
                <a:schemeClr val="accent1"/>
              </a:buClr>
              <a:buSzPts val="2400"/>
              <a:buNone/>
              <a:defRPr sz="2400">
                <a:solidFill>
                  <a:schemeClr val="accent1"/>
                </a:solidFill>
              </a:defRPr>
            </a:lvl8pPr>
            <a:lvl9pPr lvl="8" algn="ct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04" name="Google Shape;204;p27"/>
          <p:cNvSpPr txBox="1">
            <a:spLocks noGrp="1"/>
          </p:cNvSpPr>
          <p:nvPr>
            <p:ph type="subTitle" idx="1"/>
          </p:nvPr>
        </p:nvSpPr>
        <p:spPr>
          <a:xfrm flipH="1">
            <a:off x="3796675" y="1869000"/>
            <a:ext cx="4634100" cy="24228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2"/>
              </a:buClr>
              <a:buSzPts val="2400"/>
              <a:buNone/>
              <a:defRPr sz="3600">
                <a:solidFill>
                  <a:schemeClr val="dk1"/>
                </a:solidFill>
              </a:defRPr>
            </a:lvl1pPr>
            <a:lvl2pPr lvl="1" algn="l">
              <a:lnSpc>
                <a:spcPct val="100000"/>
              </a:lnSpc>
              <a:spcBef>
                <a:spcPts val="0"/>
              </a:spcBef>
              <a:spcAft>
                <a:spcPts val="0"/>
              </a:spcAft>
              <a:buClr>
                <a:schemeClr val="accent2"/>
              </a:buClr>
              <a:buSzPts val="1900"/>
              <a:buNone/>
              <a:defRPr>
                <a:solidFill>
                  <a:schemeClr val="accent2"/>
                </a:solidFill>
              </a:defRPr>
            </a:lvl2pPr>
            <a:lvl3pPr lvl="2" algn="l">
              <a:lnSpc>
                <a:spcPct val="100000"/>
              </a:lnSpc>
              <a:spcBef>
                <a:spcPts val="0"/>
              </a:spcBef>
              <a:spcAft>
                <a:spcPts val="0"/>
              </a:spcAft>
              <a:buClr>
                <a:schemeClr val="accent2"/>
              </a:buClr>
              <a:buSzPts val="1900"/>
              <a:buNone/>
              <a:defRPr>
                <a:solidFill>
                  <a:schemeClr val="accent2"/>
                </a:solidFill>
              </a:defRPr>
            </a:lvl3pPr>
            <a:lvl4pPr lvl="3" algn="l">
              <a:lnSpc>
                <a:spcPct val="100000"/>
              </a:lnSpc>
              <a:spcBef>
                <a:spcPts val="0"/>
              </a:spcBef>
              <a:spcAft>
                <a:spcPts val="0"/>
              </a:spcAft>
              <a:buClr>
                <a:schemeClr val="accent2"/>
              </a:buClr>
              <a:buSzPts val="1900"/>
              <a:buNone/>
              <a:defRPr>
                <a:solidFill>
                  <a:schemeClr val="accent2"/>
                </a:solidFill>
              </a:defRPr>
            </a:lvl4pPr>
            <a:lvl5pPr lvl="4" algn="l">
              <a:lnSpc>
                <a:spcPct val="100000"/>
              </a:lnSpc>
              <a:spcBef>
                <a:spcPts val="0"/>
              </a:spcBef>
              <a:spcAft>
                <a:spcPts val="0"/>
              </a:spcAft>
              <a:buClr>
                <a:schemeClr val="accent2"/>
              </a:buClr>
              <a:buSzPts val="1900"/>
              <a:buNone/>
              <a:defRPr>
                <a:solidFill>
                  <a:schemeClr val="accent2"/>
                </a:solidFill>
              </a:defRPr>
            </a:lvl5pPr>
            <a:lvl6pPr lvl="5" algn="l">
              <a:lnSpc>
                <a:spcPct val="100000"/>
              </a:lnSpc>
              <a:spcBef>
                <a:spcPts val="0"/>
              </a:spcBef>
              <a:spcAft>
                <a:spcPts val="0"/>
              </a:spcAft>
              <a:buClr>
                <a:schemeClr val="accent2"/>
              </a:buClr>
              <a:buSzPts val="1900"/>
              <a:buNone/>
              <a:defRPr>
                <a:solidFill>
                  <a:schemeClr val="accent2"/>
                </a:solidFill>
              </a:defRPr>
            </a:lvl6pPr>
            <a:lvl7pPr lvl="6" algn="l">
              <a:lnSpc>
                <a:spcPct val="100000"/>
              </a:lnSpc>
              <a:spcBef>
                <a:spcPts val="0"/>
              </a:spcBef>
              <a:spcAft>
                <a:spcPts val="0"/>
              </a:spcAft>
              <a:buClr>
                <a:schemeClr val="accent2"/>
              </a:buClr>
              <a:buSzPts val="1900"/>
              <a:buNone/>
              <a:defRPr>
                <a:solidFill>
                  <a:schemeClr val="accent2"/>
                </a:solidFill>
              </a:defRPr>
            </a:lvl7pPr>
            <a:lvl8pPr lvl="7" algn="l">
              <a:lnSpc>
                <a:spcPct val="100000"/>
              </a:lnSpc>
              <a:spcBef>
                <a:spcPts val="0"/>
              </a:spcBef>
              <a:spcAft>
                <a:spcPts val="0"/>
              </a:spcAft>
              <a:buClr>
                <a:schemeClr val="accent2"/>
              </a:buClr>
              <a:buSzPts val="1900"/>
              <a:buNone/>
              <a:defRPr>
                <a:solidFill>
                  <a:schemeClr val="accent2"/>
                </a:solidFill>
              </a:defRPr>
            </a:lvl8pPr>
            <a:lvl9pPr lvl="8" algn="l">
              <a:lnSpc>
                <a:spcPct val="100000"/>
              </a:lnSpc>
              <a:spcBef>
                <a:spcPts val="0"/>
              </a:spcBef>
              <a:spcAft>
                <a:spcPts val="0"/>
              </a:spcAft>
              <a:buClr>
                <a:schemeClr val="accent2"/>
              </a:buClr>
              <a:buSzPts val="1900"/>
              <a:buNone/>
              <a:defRPr>
                <a:solidFill>
                  <a:schemeClr val="accent2"/>
                </a:solidFill>
              </a:defRPr>
            </a:lvl9pPr>
          </a:lstStyle>
          <a:p>
            <a:endParaRPr/>
          </a:p>
        </p:txBody>
      </p:sp>
      <p:cxnSp>
        <p:nvCxnSpPr>
          <p:cNvPr id="205" name="Google Shape;205;p27"/>
          <p:cNvCxnSpPr/>
          <p:nvPr/>
        </p:nvCxnSpPr>
        <p:spPr>
          <a:xfrm>
            <a:off x="2956800" y="6362433"/>
            <a:ext cx="5441700" cy="0"/>
          </a:xfrm>
          <a:prstGeom prst="straightConnector1">
            <a:avLst/>
          </a:prstGeom>
          <a:noFill/>
          <a:ln w="28575" cap="flat" cmpd="sng">
            <a:solidFill>
              <a:schemeClr val="accent2"/>
            </a:solidFill>
            <a:prstDash val="dash"/>
            <a:round/>
            <a:headEnd type="none" w="sm" len="sm"/>
            <a:tailEnd type="none" w="sm" len="sm"/>
          </a:ln>
        </p:spPr>
      </p:cxnSp>
      <p:cxnSp>
        <p:nvCxnSpPr>
          <p:cNvPr id="206" name="Google Shape;206;p27"/>
          <p:cNvCxnSpPr/>
          <p:nvPr/>
        </p:nvCxnSpPr>
        <p:spPr>
          <a:xfrm>
            <a:off x="2989178" y="538767"/>
            <a:ext cx="5441700" cy="0"/>
          </a:xfrm>
          <a:prstGeom prst="straightConnector1">
            <a:avLst/>
          </a:prstGeom>
          <a:noFill/>
          <a:ln w="28575" cap="flat" cmpd="sng">
            <a:solidFill>
              <a:schemeClr val="accent2"/>
            </a:solidFill>
            <a:prstDash val="dash"/>
            <a:round/>
            <a:headEnd type="none" w="sm" len="sm"/>
            <a:tailEnd type="none" w="sm" len="sm"/>
          </a:ln>
        </p:spPr>
      </p:cxnSp>
      <p:sp>
        <p:nvSpPr>
          <p:cNvPr id="207" name="Google Shape;207;p2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1">
  <p:cSld name="CUSTOM_17">
    <p:spTree>
      <p:nvGrpSpPr>
        <p:cNvPr id="1" name="Shape 208"/>
        <p:cNvGrpSpPr/>
        <p:nvPr/>
      </p:nvGrpSpPr>
      <p:grpSpPr>
        <a:xfrm>
          <a:off x="0" y="0"/>
          <a:ext cx="0" cy="0"/>
          <a:chOff x="0" y="0"/>
          <a:chExt cx="0" cy="0"/>
        </a:xfrm>
      </p:grpSpPr>
      <p:sp>
        <p:nvSpPr>
          <p:cNvPr id="209" name="Google Shape;209;p28"/>
          <p:cNvSpPr txBox="1">
            <a:spLocks noGrp="1"/>
          </p:cNvSpPr>
          <p:nvPr>
            <p:ph type="title"/>
          </p:nvPr>
        </p:nvSpPr>
        <p:spPr>
          <a:xfrm flipH="1">
            <a:off x="5095675" y="2196650"/>
            <a:ext cx="3335100" cy="22629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4800"/>
              <a:buNone/>
              <a:defRPr sz="8000"/>
            </a:lvl1pPr>
            <a:lvl2pPr lvl="1" algn="r">
              <a:lnSpc>
                <a:spcPct val="100000"/>
              </a:lnSpc>
              <a:spcBef>
                <a:spcPts val="0"/>
              </a:spcBef>
              <a:spcAft>
                <a:spcPts val="0"/>
              </a:spcAft>
              <a:buSzPts val="4800"/>
              <a:buNone/>
              <a:defRPr sz="4800"/>
            </a:lvl2pPr>
            <a:lvl3pPr lvl="2" algn="r">
              <a:lnSpc>
                <a:spcPct val="100000"/>
              </a:lnSpc>
              <a:spcBef>
                <a:spcPts val="0"/>
              </a:spcBef>
              <a:spcAft>
                <a:spcPts val="0"/>
              </a:spcAft>
              <a:buSzPts val="4800"/>
              <a:buNone/>
              <a:defRPr sz="4800"/>
            </a:lvl3pPr>
            <a:lvl4pPr lvl="3" algn="r">
              <a:lnSpc>
                <a:spcPct val="100000"/>
              </a:lnSpc>
              <a:spcBef>
                <a:spcPts val="0"/>
              </a:spcBef>
              <a:spcAft>
                <a:spcPts val="0"/>
              </a:spcAft>
              <a:buSzPts val="4800"/>
              <a:buNone/>
              <a:defRPr sz="4800"/>
            </a:lvl4pPr>
            <a:lvl5pPr lvl="4" algn="r">
              <a:lnSpc>
                <a:spcPct val="100000"/>
              </a:lnSpc>
              <a:spcBef>
                <a:spcPts val="0"/>
              </a:spcBef>
              <a:spcAft>
                <a:spcPts val="0"/>
              </a:spcAft>
              <a:buSzPts val="4800"/>
              <a:buNone/>
              <a:defRPr sz="4800"/>
            </a:lvl5pPr>
            <a:lvl6pPr lvl="5" algn="r">
              <a:lnSpc>
                <a:spcPct val="100000"/>
              </a:lnSpc>
              <a:spcBef>
                <a:spcPts val="0"/>
              </a:spcBef>
              <a:spcAft>
                <a:spcPts val="0"/>
              </a:spcAft>
              <a:buSzPts val="4800"/>
              <a:buNone/>
              <a:defRPr sz="4800"/>
            </a:lvl6pPr>
            <a:lvl7pPr lvl="6" algn="r">
              <a:lnSpc>
                <a:spcPct val="100000"/>
              </a:lnSpc>
              <a:spcBef>
                <a:spcPts val="0"/>
              </a:spcBef>
              <a:spcAft>
                <a:spcPts val="0"/>
              </a:spcAft>
              <a:buSzPts val="4800"/>
              <a:buNone/>
              <a:defRPr sz="4800"/>
            </a:lvl7pPr>
            <a:lvl8pPr lvl="7" algn="r">
              <a:lnSpc>
                <a:spcPct val="100000"/>
              </a:lnSpc>
              <a:spcBef>
                <a:spcPts val="0"/>
              </a:spcBef>
              <a:spcAft>
                <a:spcPts val="0"/>
              </a:spcAft>
              <a:buSzPts val="4800"/>
              <a:buNone/>
              <a:defRPr sz="4800"/>
            </a:lvl8pPr>
            <a:lvl9pPr lvl="8" algn="r">
              <a:lnSpc>
                <a:spcPct val="100000"/>
              </a:lnSpc>
              <a:spcBef>
                <a:spcPts val="0"/>
              </a:spcBef>
              <a:spcAft>
                <a:spcPts val="0"/>
              </a:spcAft>
              <a:buSzPts val="4800"/>
              <a:buNone/>
              <a:defRPr sz="4800"/>
            </a:lvl9pPr>
          </a:lstStyle>
          <a:p>
            <a:endParaRPr/>
          </a:p>
        </p:txBody>
      </p:sp>
      <p:sp>
        <p:nvSpPr>
          <p:cNvPr id="210" name="Google Shape;210;p28"/>
          <p:cNvSpPr txBox="1">
            <a:spLocks noGrp="1"/>
          </p:cNvSpPr>
          <p:nvPr>
            <p:ph type="subTitle" idx="1"/>
          </p:nvPr>
        </p:nvSpPr>
        <p:spPr>
          <a:xfrm flipH="1">
            <a:off x="5371070" y="4878200"/>
            <a:ext cx="3059700" cy="938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211" name="Google Shape;211;p28"/>
          <p:cNvSpPr txBox="1">
            <a:spLocks noGrp="1"/>
          </p:cNvSpPr>
          <p:nvPr>
            <p:ph type="title" idx="2"/>
          </p:nvPr>
        </p:nvSpPr>
        <p:spPr>
          <a:xfrm flipH="1">
            <a:off x="6525175" y="1041804"/>
            <a:ext cx="1905600" cy="996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1900"/>
              <a:buNone/>
              <a:defRPr sz="8900">
                <a:solidFill>
                  <a:schemeClr val="accent2"/>
                </a:solidFill>
              </a:defRPr>
            </a:lvl1pPr>
            <a:lvl2pPr lvl="1" algn="r">
              <a:lnSpc>
                <a:spcPct val="100000"/>
              </a:lnSpc>
              <a:spcBef>
                <a:spcPts val="0"/>
              </a:spcBef>
              <a:spcAft>
                <a:spcPts val="0"/>
              </a:spcAft>
              <a:buSzPts val="11900"/>
              <a:buNone/>
              <a:defRPr sz="11900"/>
            </a:lvl2pPr>
            <a:lvl3pPr lvl="2" algn="r">
              <a:lnSpc>
                <a:spcPct val="100000"/>
              </a:lnSpc>
              <a:spcBef>
                <a:spcPts val="0"/>
              </a:spcBef>
              <a:spcAft>
                <a:spcPts val="0"/>
              </a:spcAft>
              <a:buSzPts val="11900"/>
              <a:buNone/>
              <a:defRPr sz="11900"/>
            </a:lvl3pPr>
            <a:lvl4pPr lvl="3" algn="r">
              <a:lnSpc>
                <a:spcPct val="100000"/>
              </a:lnSpc>
              <a:spcBef>
                <a:spcPts val="0"/>
              </a:spcBef>
              <a:spcAft>
                <a:spcPts val="0"/>
              </a:spcAft>
              <a:buSzPts val="11900"/>
              <a:buNone/>
              <a:defRPr sz="11900"/>
            </a:lvl4pPr>
            <a:lvl5pPr lvl="4" algn="r">
              <a:lnSpc>
                <a:spcPct val="100000"/>
              </a:lnSpc>
              <a:spcBef>
                <a:spcPts val="0"/>
              </a:spcBef>
              <a:spcAft>
                <a:spcPts val="0"/>
              </a:spcAft>
              <a:buSzPts val="11900"/>
              <a:buNone/>
              <a:defRPr sz="11900"/>
            </a:lvl5pPr>
            <a:lvl6pPr lvl="5" algn="r">
              <a:lnSpc>
                <a:spcPct val="100000"/>
              </a:lnSpc>
              <a:spcBef>
                <a:spcPts val="0"/>
              </a:spcBef>
              <a:spcAft>
                <a:spcPts val="0"/>
              </a:spcAft>
              <a:buSzPts val="11900"/>
              <a:buNone/>
              <a:defRPr sz="11900"/>
            </a:lvl6pPr>
            <a:lvl7pPr lvl="6" algn="r">
              <a:lnSpc>
                <a:spcPct val="100000"/>
              </a:lnSpc>
              <a:spcBef>
                <a:spcPts val="0"/>
              </a:spcBef>
              <a:spcAft>
                <a:spcPts val="0"/>
              </a:spcAft>
              <a:buSzPts val="11900"/>
              <a:buNone/>
              <a:defRPr sz="11900"/>
            </a:lvl7pPr>
            <a:lvl8pPr lvl="7" algn="r">
              <a:lnSpc>
                <a:spcPct val="100000"/>
              </a:lnSpc>
              <a:spcBef>
                <a:spcPts val="0"/>
              </a:spcBef>
              <a:spcAft>
                <a:spcPts val="0"/>
              </a:spcAft>
              <a:buSzPts val="11900"/>
              <a:buNone/>
              <a:defRPr sz="11900"/>
            </a:lvl8pPr>
            <a:lvl9pPr lvl="8" algn="r">
              <a:lnSpc>
                <a:spcPct val="100000"/>
              </a:lnSpc>
              <a:spcBef>
                <a:spcPts val="0"/>
              </a:spcBef>
              <a:spcAft>
                <a:spcPts val="0"/>
              </a:spcAft>
              <a:buSzPts val="11900"/>
              <a:buNone/>
              <a:defRPr sz="11900"/>
            </a:lvl9pPr>
          </a:lstStyle>
          <a:p>
            <a:endParaRPr/>
          </a:p>
        </p:txBody>
      </p:sp>
      <p:sp>
        <p:nvSpPr>
          <p:cNvPr id="212" name="Google Shape;212;p28"/>
          <p:cNvSpPr/>
          <p:nvPr/>
        </p:nvSpPr>
        <p:spPr>
          <a:xfrm flipH="1">
            <a:off x="0" y="0"/>
            <a:ext cx="4400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13" name="Google Shape;213;p28"/>
          <p:cNvCxnSpPr/>
          <p:nvPr/>
        </p:nvCxnSpPr>
        <p:spPr>
          <a:xfrm>
            <a:off x="12998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4" name="Google Shape;214;p28"/>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5" name="Google Shape;215;p28"/>
          <p:cNvCxnSpPr/>
          <p:nvPr/>
        </p:nvCxnSpPr>
        <p:spPr>
          <a:xfrm>
            <a:off x="0" y="3429000"/>
            <a:ext cx="1314300" cy="0"/>
          </a:xfrm>
          <a:prstGeom prst="straightConnector1">
            <a:avLst/>
          </a:prstGeom>
          <a:noFill/>
          <a:ln w="28575" cap="flat" cmpd="sng">
            <a:solidFill>
              <a:schemeClr val="lt1"/>
            </a:solidFill>
            <a:prstDash val="solid"/>
            <a:round/>
            <a:headEnd type="none" w="sm" len="sm"/>
            <a:tailEnd type="none" w="sm" len="sm"/>
          </a:ln>
        </p:spPr>
      </p:cxnSp>
      <p:sp>
        <p:nvSpPr>
          <p:cNvPr id="216" name="Google Shape;216;p28"/>
          <p:cNvSpPr/>
          <p:nvPr/>
        </p:nvSpPr>
        <p:spPr>
          <a:xfrm flipH="1">
            <a:off x="-207332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8"/>
          <p:cNvSpPr/>
          <p:nvPr/>
        </p:nvSpPr>
        <p:spPr>
          <a:xfrm>
            <a:off x="1179125"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28"/>
          <p:cNvSpPr/>
          <p:nvPr/>
        </p:nvSpPr>
        <p:spPr>
          <a:xfrm>
            <a:off x="230367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2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Numbers and text ">
  <p:cSld name="CUSTOM_11">
    <p:spTree>
      <p:nvGrpSpPr>
        <p:cNvPr id="1" name="Shape 220"/>
        <p:cNvGrpSpPr/>
        <p:nvPr/>
      </p:nvGrpSpPr>
      <p:grpSpPr>
        <a:xfrm>
          <a:off x="0" y="0"/>
          <a:ext cx="0" cy="0"/>
          <a:chOff x="0" y="0"/>
          <a:chExt cx="0" cy="0"/>
        </a:xfrm>
      </p:grpSpPr>
      <p:sp>
        <p:nvSpPr>
          <p:cNvPr id="221" name="Google Shape;221;p29"/>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2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23" name="Google Shape;223;p29"/>
          <p:cNvSpPr txBox="1">
            <a:spLocks noGrp="1"/>
          </p:cNvSpPr>
          <p:nvPr>
            <p:ph type="subTitle" idx="1"/>
          </p:nvPr>
        </p:nvSpPr>
        <p:spPr>
          <a:xfrm>
            <a:off x="713227" y="36659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224" name="Google Shape;224;p29"/>
          <p:cNvSpPr txBox="1">
            <a:spLocks noGrp="1"/>
          </p:cNvSpPr>
          <p:nvPr>
            <p:ph type="subTitle" idx="2"/>
          </p:nvPr>
        </p:nvSpPr>
        <p:spPr>
          <a:xfrm>
            <a:off x="3397502"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225" name="Google Shape;225;p29"/>
          <p:cNvSpPr txBox="1">
            <a:spLocks noGrp="1"/>
          </p:cNvSpPr>
          <p:nvPr>
            <p:ph type="subTitle" idx="3"/>
          </p:nvPr>
        </p:nvSpPr>
        <p:spPr>
          <a:xfrm>
            <a:off x="713226" y="42299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26" name="Google Shape;226;p29"/>
          <p:cNvSpPr txBox="1">
            <a:spLocks noGrp="1"/>
          </p:cNvSpPr>
          <p:nvPr>
            <p:ph type="subTitle" idx="4"/>
          </p:nvPr>
        </p:nvSpPr>
        <p:spPr>
          <a:xfrm>
            <a:off x="3397502"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27" name="Google Shape;227;p29"/>
          <p:cNvSpPr txBox="1">
            <a:spLocks noGrp="1"/>
          </p:cNvSpPr>
          <p:nvPr>
            <p:ph type="title" idx="5"/>
          </p:nvPr>
        </p:nvSpPr>
        <p:spPr>
          <a:xfrm>
            <a:off x="713225"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228" name="Google Shape;228;p29"/>
          <p:cNvSpPr txBox="1">
            <a:spLocks noGrp="1"/>
          </p:cNvSpPr>
          <p:nvPr>
            <p:ph type="title" idx="6"/>
          </p:nvPr>
        </p:nvSpPr>
        <p:spPr>
          <a:xfrm>
            <a:off x="3397489"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229" name="Google Shape;229;p29"/>
          <p:cNvSpPr txBox="1">
            <a:spLocks noGrp="1"/>
          </p:cNvSpPr>
          <p:nvPr>
            <p:ph type="subTitle" idx="7"/>
          </p:nvPr>
        </p:nvSpPr>
        <p:spPr>
          <a:xfrm>
            <a:off x="6081763"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230" name="Google Shape;230;p29"/>
          <p:cNvSpPr txBox="1">
            <a:spLocks noGrp="1"/>
          </p:cNvSpPr>
          <p:nvPr>
            <p:ph type="subTitle" idx="8"/>
          </p:nvPr>
        </p:nvSpPr>
        <p:spPr>
          <a:xfrm>
            <a:off x="6081763"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31" name="Google Shape;231;p29"/>
          <p:cNvSpPr txBox="1">
            <a:spLocks noGrp="1"/>
          </p:cNvSpPr>
          <p:nvPr>
            <p:ph type="title" idx="9"/>
          </p:nvPr>
        </p:nvSpPr>
        <p:spPr>
          <a:xfrm>
            <a:off x="6081750"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cxnSp>
        <p:nvCxnSpPr>
          <p:cNvPr id="232" name="Google Shape;232;p29"/>
          <p:cNvCxnSpPr/>
          <p:nvPr/>
        </p:nvCxnSpPr>
        <p:spPr>
          <a:xfrm>
            <a:off x="-18775" y="6092267"/>
            <a:ext cx="9181500" cy="0"/>
          </a:xfrm>
          <a:prstGeom prst="straightConnector1">
            <a:avLst/>
          </a:prstGeom>
          <a:noFill/>
          <a:ln w="28575" cap="flat" cmpd="sng">
            <a:solidFill>
              <a:schemeClr val="lt1"/>
            </a:solidFill>
            <a:prstDash val="solid"/>
            <a:round/>
            <a:headEnd type="none" w="sm" len="sm"/>
            <a:tailEnd type="none" w="sm" len="sm"/>
          </a:ln>
        </p:spPr>
      </p:cxnSp>
      <p:sp>
        <p:nvSpPr>
          <p:cNvPr id="233" name="Google Shape;233;p29"/>
          <p:cNvSpPr/>
          <p:nvPr/>
        </p:nvSpPr>
        <p:spPr>
          <a:xfrm>
            <a:off x="10750" y="5310933"/>
            <a:ext cx="9181669" cy="1338333"/>
          </a:xfrm>
          <a:custGeom>
            <a:avLst/>
            <a:gdLst/>
            <a:ahLst/>
            <a:cxnLst/>
            <a:rect l="l" t="t" r="r" b="b"/>
            <a:pathLst>
              <a:path w="353243" h="40151" extrusionOk="0">
                <a:moveTo>
                  <a:pt x="0" y="0"/>
                </a:moveTo>
                <a:cubicBezTo>
                  <a:pt x="29743" y="0"/>
                  <a:pt x="61066" y="1858"/>
                  <a:pt x="88072" y="14321"/>
                </a:cubicBezTo>
                <a:cubicBezTo>
                  <a:pt x="103511" y="21446"/>
                  <a:pt x="115275" y="38554"/>
                  <a:pt x="132228" y="39860"/>
                </a:cubicBezTo>
                <a:cubicBezTo>
                  <a:pt x="148851" y="41140"/>
                  <a:pt x="167874" y="38125"/>
                  <a:pt x="180679" y="27448"/>
                </a:cubicBezTo>
                <a:cubicBezTo>
                  <a:pt x="192425" y="17654"/>
                  <a:pt x="213131" y="-2198"/>
                  <a:pt x="222925" y="9548"/>
                </a:cubicBezTo>
                <a:cubicBezTo>
                  <a:pt x="224754" y="11742"/>
                  <a:pt x="223690" y="16898"/>
                  <a:pt x="221016" y="17901"/>
                </a:cubicBezTo>
                <a:cubicBezTo>
                  <a:pt x="219696" y="18396"/>
                  <a:pt x="218012" y="17645"/>
                  <a:pt x="216958" y="16708"/>
                </a:cubicBezTo>
                <a:cubicBezTo>
                  <a:pt x="213825" y="13922"/>
                  <a:pt x="219700" y="6528"/>
                  <a:pt x="223880" y="6206"/>
                </a:cubicBezTo>
                <a:cubicBezTo>
                  <a:pt x="248483" y="4311"/>
                  <a:pt x="269038" y="26181"/>
                  <a:pt x="292142" y="34847"/>
                </a:cubicBezTo>
                <a:cubicBezTo>
                  <a:pt x="311240" y="42010"/>
                  <a:pt x="332846" y="38189"/>
                  <a:pt x="353243" y="38189"/>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p:nvPr/>
        </p:nvSpPr>
        <p:spPr>
          <a:xfrm>
            <a:off x="2887088" y="6278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2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umbers and text 1">
  <p:cSld name="CUSTOM_13">
    <p:spTree>
      <p:nvGrpSpPr>
        <p:cNvPr id="1" name="Shape 236"/>
        <p:cNvGrpSpPr/>
        <p:nvPr/>
      </p:nvGrpSpPr>
      <p:grpSpPr>
        <a:xfrm>
          <a:off x="0" y="0"/>
          <a:ext cx="0" cy="0"/>
          <a:chOff x="0" y="0"/>
          <a:chExt cx="0" cy="0"/>
        </a:xfrm>
      </p:grpSpPr>
      <p:sp>
        <p:nvSpPr>
          <p:cNvPr id="237" name="Google Shape;237;p30"/>
          <p:cNvSpPr/>
          <p:nvPr/>
        </p:nvSpPr>
        <p:spPr>
          <a:xfrm>
            <a:off x="-18775" y="5263200"/>
            <a:ext cx="9181500" cy="1634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3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39" name="Google Shape;239;p30"/>
          <p:cNvSpPr txBox="1">
            <a:spLocks noGrp="1"/>
          </p:cNvSpPr>
          <p:nvPr>
            <p:ph type="subTitle" idx="1"/>
          </p:nvPr>
        </p:nvSpPr>
        <p:spPr>
          <a:xfrm>
            <a:off x="713225" y="3329173"/>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240" name="Google Shape;240;p30"/>
          <p:cNvSpPr txBox="1">
            <a:spLocks noGrp="1"/>
          </p:cNvSpPr>
          <p:nvPr>
            <p:ph type="subTitle" idx="2"/>
          </p:nvPr>
        </p:nvSpPr>
        <p:spPr>
          <a:xfrm>
            <a:off x="3397506"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241" name="Google Shape;241;p30"/>
          <p:cNvSpPr txBox="1">
            <a:spLocks noGrp="1"/>
          </p:cNvSpPr>
          <p:nvPr>
            <p:ph type="subTitle" idx="3"/>
          </p:nvPr>
        </p:nvSpPr>
        <p:spPr>
          <a:xfrm>
            <a:off x="713226" y="38724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42" name="Google Shape;242;p30"/>
          <p:cNvSpPr txBox="1">
            <a:spLocks noGrp="1"/>
          </p:cNvSpPr>
          <p:nvPr>
            <p:ph type="subTitle" idx="4"/>
          </p:nvPr>
        </p:nvSpPr>
        <p:spPr>
          <a:xfrm>
            <a:off x="3397502"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43" name="Google Shape;243;p30"/>
          <p:cNvSpPr txBox="1">
            <a:spLocks noGrp="1"/>
          </p:cNvSpPr>
          <p:nvPr>
            <p:ph type="title" idx="5"/>
          </p:nvPr>
        </p:nvSpPr>
        <p:spPr>
          <a:xfrm>
            <a:off x="71322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4000">
                <a:solidFill>
                  <a:schemeClr val="lt2"/>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44" name="Google Shape;244;p30"/>
          <p:cNvSpPr txBox="1">
            <a:spLocks noGrp="1"/>
          </p:cNvSpPr>
          <p:nvPr>
            <p:ph type="title" idx="6"/>
          </p:nvPr>
        </p:nvSpPr>
        <p:spPr>
          <a:xfrm>
            <a:off x="3397489"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1"/>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sp>
        <p:nvSpPr>
          <p:cNvPr id="245" name="Google Shape;245;p30"/>
          <p:cNvSpPr txBox="1">
            <a:spLocks noGrp="1"/>
          </p:cNvSpPr>
          <p:nvPr>
            <p:ph type="subTitle" idx="7"/>
          </p:nvPr>
        </p:nvSpPr>
        <p:spPr>
          <a:xfrm>
            <a:off x="6081799"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246" name="Google Shape;246;p30"/>
          <p:cNvSpPr txBox="1">
            <a:spLocks noGrp="1"/>
          </p:cNvSpPr>
          <p:nvPr>
            <p:ph type="subTitle" idx="8"/>
          </p:nvPr>
        </p:nvSpPr>
        <p:spPr>
          <a:xfrm>
            <a:off x="6081788"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47" name="Google Shape;247;p30"/>
          <p:cNvSpPr txBox="1">
            <a:spLocks noGrp="1"/>
          </p:cNvSpPr>
          <p:nvPr>
            <p:ph type="title" idx="9"/>
          </p:nvPr>
        </p:nvSpPr>
        <p:spPr>
          <a:xfrm>
            <a:off x="608177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3"/>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cxnSp>
        <p:nvCxnSpPr>
          <p:cNvPr id="248" name="Google Shape;248;p30"/>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249" name="Google Shape;249;p30"/>
          <p:cNvCxnSpPr/>
          <p:nvPr/>
        </p:nvCxnSpPr>
        <p:spPr>
          <a:xfrm>
            <a:off x="7634000" y="5290462"/>
            <a:ext cx="0" cy="1608000"/>
          </a:xfrm>
          <a:prstGeom prst="straightConnector1">
            <a:avLst/>
          </a:prstGeom>
          <a:noFill/>
          <a:ln w="28575" cap="flat" cmpd="sng">
            <a:solidFill>
              <a:schemeClr val="lt1"/>
            </a:solidFill>
            <a:prstDash val="solid"/>
            <a:round/>
            <a:headEnd type="none" w="sm" len="sm"/>
            <a:tailEnd type="none" w="sm" len="sm"/>
          </a:ln>
        </p:spPr>
      </p:cxnSp>
      <p:cxnSp>
        <p:nvCxnSpPr>
          <p:cNvPr id="250" name="Google Shape;250;p30"/>
          <p:cNvCxnSpPr/>
          <p:nvPr/>
        </p:nvCxnSpPr>
        <p:spPr>
          <a:xfrm>
            <a:off x="4572000" y="5307167"/>
            <a:ext cx="0" cy="1610400"/>
          </a:xfrm>
          <a:prstGeom prst="straightConnector1">
            <a:avLst/>
          </a:prstGeom>
          <a:noFill/>
          <a:ln w="28575" cap="flat" cmpd="sng">
            <a:solidFill>
              <a:schemeClr val="lt1"/>
            </a:solidFill>
            <a:prstDash val="dash"/>
            <a:round/>
            <a:headEnd type="none" w="sm" len="sm"/>
            <a:tailEnd type="none" w="sm" len="sm"/>
          </a:ln>
        </p:spPr>
      </p:cxnSp>
      <p:sp>
        <p:nvSpPr>
          <p:cNvPr id="251" name="Google Shape;251;p30"/>
          <p:cNvSpPr/>
          <p:nvPr/>
        </p:nvSpPr>
        <p:spPr>
          <a:xfrm>
            <a:off x="1370925" y="59269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30"/>
          <p:cNvSpPr/>
          <p:nvPr/>
        </p:nvSpPr>
        <p:spPr>
          <a:xfrm>
            <a:off x="7494950" y="54059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30"/>
          <p:cNvSpPr/>
          <p:nvPr/>
        </p:nvSpPr>
        <p:spPr>
          <a:xfrm>
            <a:off x="1509975" y="5494833"/>
            <a:ext cx="6124843" cy="1100139"/>
          </a:xfrm>
          <a:custGeom>
            <a:avLst/>
            <a:gdLst/>
            <a:ahLst/>
            <a:cxnLst/>
            <a:rect l="l" t="t" r="r" b="b"/>
            <a:pathLst>
              <a:path w="242496" h="33005" extrusionOk="0">
                <a:moveTo>
                  <a:pt x="0" y="4151"/>
                </a:moveTo>
                <a:cubicBezTo>
                  <a:pt x="23752" y="-11673"/>
                  <a:pt x="54455" y="22716"/>
                  <a:pt x="82821" y="25871"/>
                </a:cubicBezTo>
                <a:cubicBezTo>
                  <a:pt x="91773" y="26867"/>
                  <a:pt x="101512" y="27748"/>
                  <a:pt x="109791" y="24200"/>
                </a:cubicBezTo>
                <a:cubicBezTo>
                  <a:pt x="119965" y="19841"/>
                  <a:pt x="128105" y="9423"/>
                  <a:pt x="139149" y="8686"/>
                </a:cubicBezTo>
                <a:cubicBezTo>
                  <a:pt x="155703" y="7581"/>
                  <a:pt x="166504" y="29582"/>
                  <a:pt x="182827" y="32554"/>
                </a:cubicBezTo>
                <a:cubicBezTo>
                  <a:pt x="196914" y="35119"/>
                  <a:pt x="210717" y="25544"/>
                  <a:pt x="223879" y="19904"/>
                </a:cubicBezTo>
                <a:cubicBezTo>
                  <a:pt x="229674" y="17421"/>
                  <a:pt x="236378" y="18088"/>
                  <a:pt x="242496" y="1656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Numbers and text 2">
  <p:cSld name="CUSTOM_14">
    <p:spTree>
      <p:nvGrpSpPr>
        <p:cNvPr id="1" name="Shape 255"/>
        <p:cNvGrpSpPr/>
        <p:nvPr/>
      </p:nvGrpSpPr>
      <p:grpSpPr>
        <a:xfrm>
          <a:off x="0" y="0"/>
          <a:ext cx="0" cy="0"/>
          <a:chOff x="0" y="0"/>
          <a:chExt cx="0" cy="0"/>
        </a:xfrm>
      </p:grpSpPr>
      <p:sp>
        <p:nvSpPr>
          <p:cNvPr id="256" name="Google Shape;256;p31"/>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57" name="Google Shape;257;p31"/>
          <p:cNvCxnSpPr/>
          <p:nvPr/>
        </p:nvCxnSpPr>
        <p:spPr>
          <a:xfrm>
            <a:off x="4842350" y="868700"/>
            <a:ext cx="4295700" cy="0"/>
          </a:xfrm>
          <a:prstGeom prst="straightConnector1">
            <a:avLst/>
          </a:prstGeom>
          <a:noFill/>
          <a:ln w="28575" cap="flat" cmpd="sng">
            <a:solidFill>
              <a:schemeClr val="lt1"/>
            </a:solidFill>
            <a:prstDash val="solid"/>
            <a:round/>
            <a:headEnd type="none" w="sm" len="sm"/>
            <a:tailEnd type="none" w="sm" len="sm"/>
          </a:ln>
        </p:spPr>
      </p:cxnSp>
      <p:cxnSp>
        <p:nvCxnSpPr>
          <p:cNvPr id="258" name="Google Shape;258;p31"/>
          <p:cNvCxnSpPr/>
          <p:nvPr/>
        </p:nvCxnSpPr>
        <p:spPr>
          <a:xfrm>
            <a:off x="4842350" y="5989300"/>
            <a:ext cx="4295700" cy="0"/>
          </a:xfrm>
          <a:prstGeom prst="straightConnector1">
            <a:avLst/>
          </a:prstGeom>
          <a:noFill/>
          <a:ln w="28575" cap="flat" cmpd="sng">
            <a:solidFill>
              <a:schemeClr val="lt1"/>
            </a:solidFill>
            <a:prstDash val="solid"/>
            <a:round/>
            <a:headEnd type="none" w="sm" len="sm"/>
            <a:tailEnd type="none" w="sm" len="sm"/>
          </a:ln>
        </p:spPr>
      </p:cxnSp>
      <p:cxnSp>
        <p:nvCxnSpPr>
          <p:cNvPr id="259" name="Google Shape;259;p31"/>
          <p:cNvCxnSpPr/>
          <p:nvPr/>
        </p:nvCxnSpPr>
        <p:spPr>
          <a:xfrm>
            <a:off x="6076500" y="3429000"/>
            <a:ext cx="3067500" cy="0"/>
          </a:xfrm>
          <a:prstGeom prst="straightConnector1">
            <a:avLst/>
          </a:prstGeom>
          <a:noFill/>
          <a:ln w="28575" cap="flat" cmpd="sng">
            <a:solidFill>
              <a:schemeClr val="lt1"/>
            </a:solidFill>
            <a:prstDash val="solid"/>
            <a:round/>
            <a:headEnd type="none" w="sm" len="sm"/>
            <a:tailEnd type="none" w="sm" len="sm"/>
          </a:ln>
        </p:spPr>
      </p:cxnSp>
      <p:cxnSp>
        <p:nvCxnSpPr>
          <p:cNvPr id="260" name="Google Shape;260;p31"/>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61" name="Google Shape;261;p31"/>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262" name="Google Shape;262;p31"/>
          <p:cNvCxnSpPr/>
          <p:nvPr/>
        </p:nvCxnSpPr>
        <p:spPr>
          <a:xfrm>
            <a:off x="33370" y="538767"/>
            <a:ext cx="5608500" cy="0"/>
          </a:xfrm>
          <a:prstGeom prst="straightConnector1">
            <a:avLst/>
          </a:prstGeom>
          <a:noFill/>
          <a:ln w="28575" cap="flat" cmpd="sng">
            <a:solidFill>
              <a:schemeClr val="accent2"/>
            </a:solidFill>
            <a:prstDash val="dash"/>
            <a:round/>
            <a:headEnd type="none" w="sm" len="sm"/>
            <a:tailEnd type="none" w="sm" len="sm"/>
          </a:ln>
        </p:spPr>
      </p:cxnSp>
      <p:sp>
        <p:nvSpPr>
          <p:cNvPr id="263" name="Google Shape;263;p31"/>
          <p:cNvSpPr txBox="1">
            <a:spLocks noGrp="1"/>
          </p:cNvSpPr>
          <p:nvPr>
            <p:ph type="subTitle" idx="1"/>
          </p:nvPr>
        </p:nvSpPr>
        <p:spPr>
          <a:xfrm>
            <a:off x="713225" y="21242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264" name="Google Shape;264;p31"/>
          <p:cNvSpPr txBox="1">
            <a:spLocks noGrp="1"/>
          </p:cNvSpPr>
          <p:nvPr>
            <p:ph type="title"/>
          </p:nvPr>
        </p:nvSpPr>
        <p:spPr>
          <a:xfrm>
            <a:off x="713225" y="1307050"/>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65" name="Google Shape;265;p31"/>
          <p:cNvSpPr txBox="1">
            <a:spLocks noGrp="1"/>
          </p:cNvSpPr>
          <p:nvPr>
            <p:ph type="subTitle" idx="2"/>
          </p:nvPr>
        </p:nvSpPr>
        <p:spPr>
          <a:xfrm>
            <a:off x="713225" y="3534017"/>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266" name="Google Shape;266;p31"/>
          <p:cNvSpPr txBox="1">
            <a:spLocks noGrp="1"/>
          </p:cNvSpPr>
          <p:nvPr>
            <p:ph type="title" idx="3"/>
          </p:nvPr>
        </p:nvSpPr>
        <p:spPr>
          <a:xfrm>
            <a:off x="713225" y="2716775"/>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67" name="Google Shape;267;p31"/>
          <p:cNvSpPr txBox="1">
            <a:spLocks noGrp="1"/>
          </p:cNvSpPr>
          <p:nvPr>
            <p:ph type="subTitle" idx="4"/>
          </p:nvPr>
        </p:nvSpPr>
        <p:spPr>
          <a:xfrm>
            <a:off x="713225" y="49437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268" name="Google Shape;268;p31"/>
          <p:cNvSpPr txBox="1">
            <a:spLocks noGrp="1"/>
          </p:cNvSpPr>
          <p:nvPr>
            <p:ph type="title" idx="5"/>
          </p:nvPr>
        </p:nvSpPr>
        <p:spPr>
          <a:xfrm>
            <a:off x="713225" y="4126484"/>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69" name="Google Shape;269;p31"/>
          <p:cNvSpPr/>
          <p:nvPr/>
        </p:nvSpPr>
        <p:spPr>
          <a:xfrm>
            <a:off x="7672197" y="1396724"/>
            <a:ext cx="3308100" cy="40509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31"/>
          <p:cNvSpPr/>
          <p:nvPr/>
        </p:nvSpPr>
        <p:spPr>
          <a:xfrm>
            <a:off x="7229125" y="868700"/>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1" name="Google Shape;271;p31"/>
          <p:cNvCxnSpPr/>
          <p:nvPr/>
        </p:nvCxnSpPr>
        <p:spPr>
          <a:xfrm>
            <a:off x="6077263" y="0"/>
            <a:ext cx="0" cy="6893100"/>
          </a:xfrm>
          <a:prstGeom prst="straightConnector1">
            <a:avLst/>
          </a:prstGeom>
          <a:noFill/>
          <a:ln w="28575" cap="flat" cmpd="sng">
            <a:solidFill>
              <a:schemeClr val="lt1"/>
            </a:solidFill>
            <a:prstDash val="solid"/>
            <a:round/>
            <a:headEnd type="none" w="sm" len="sm"/>
            <a:tailEnd type="none" w="sm" len="sm"/>
          </a:ln>
        </p:spPr>
      </p:cxnSp>
      <p:sp>
        <p:nvSpPr>
          <p:cNvPr id="272" name="Google Shape;272;p31"/>
          <p:cNvSpPr/>
          <p:nvPr/>
        </p:nvSpPr>
        <p:spPr>
          <a:xfrm>
            <a:off x="5976550"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3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
  <p:cSld name="CUSTOM_2">
    <p:spTree>
      <p:nvGrpSpPr>
        <p:cNvPr id="1" name="Shape 274"/>
        <p:cNvGrpSpPr/>
        <p:nvPr/>
      </p:nvGrpSpPr>
      <p:grpSpPr>
        <a:xfrm>
          <a:off x="0" y="0"/>
          <a:ext cx="0" cy="0"/>
          <a:chOff x="0" y="0"/>
          <a:chExt cx="0" cy="0"/>
        </a:xfrm>
      </p:grpSpPr>
      <p:sp>
        <p:nvSpPr>
          <p:cNvPr id="275" name="Google Shape;275;p32"/>
          <p:cNvSpPr txBox="1">
            <a:spLocks noGrp="1"/>
          </p:cNvSpPr>
          <p:nvPr>
            <p:ph type="title"/>
          </p:nvPr>
        </p:nvSpPr>
        <p:spPr>
          <a:xfrm>
            <a:off x="713225" y="560900"/>
            <a:ext cx="3592200" cy="1527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76" name="Google Shape;276;p32"/>
          <p:cNvSpPr txBox="1">
            <a:spLocks noGrp="1"/>
          </p:cNvSpPr>
          <p:nvPr>
            <p:ph type="subTitle" idx="1"/>
          </p:nvPr>
        </p:nvSpPr>
        <p:spPr>
          <a:xfrm>
            <a:off x="713225" y="2608300"/>
            <a:ext cx="4293300" cy="3172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lt2"/>
              </a:buClr>
              <a:buSzPts val="1900"/>
              <a:buFont typeface="Public Sans"/>
              <a:buChar char="●"/>
              <a:defRPr sz="2100">
                <a:solidFill>
                  <a:schemeClr val="dk1"/>
                </a:solidFill>
              </a:defRPr>
            </a:lvl1pPr>
            <a:lvl2pPr lvl="1" algn="l">
              <a:lnSpc>
                <a:spcPct val="100000"/>
              </a:lnSpc>
              <a:spcBef>
                <a:spcPts val="0"/>
              </a:spcBef>
              <a:spcAft>
                <a:spcPts val="0"/>
              </a:spcAft>
              <a:buClr>
                <a:srgbClr val="292929"/>
              </a:buClr>
              <a:buSzPts val="2400"/>
              <a:buFont typeface="Public Sans"/>
              <a:buChar char="○"/>
              <a:defRPr/>
            </a:lvl2pPr>
            <a:lvl3pPr lvl="2" algn="l">
              <a:lnSpc>
                <a:spcPct val="100000"/>
              </a:lnSpc>
              <a:spcBef>
                <a:spcPts val="0"/>
              </a:spcBef>
              <a:spcAft>
                <a:spcPts val="0"/>
              </a:spcAft>
              <a:buClr>
                <a:srgbClr val="292929"/>
              </a:buClr>
              <a:buSzPts val="2400"/>
              <a:buFont typeface="Public Sans"/>
              <a:buChar char="■"/>
              <a:defRPr/>
            </a:lvl3pPr>
            <a:lvl4pPr lvl="3" algn="l">
              <a:lnSpc>
                <a:spcPct val="100000"/>
              </a:lnSpc>
              <a:spcBef>
                <a:spcPts val="0"/>
              </a:spcBef>
              <a:spcAft>
                <a:spcPts val="0"/>
              </a:spcAft>
              <a:buClr>
                <a:srgbClr val="292929"/>
              </a:buClr>
              <a:buSzPts val="2400"/>
              <a:buFont typeface="Public Sans"/>
              <a:buChar char="●"/>
              <a:defRPr/>
            </a:lvl4pPr>
            <a:lvl5pPr lvl="4" algn="l">
              <a:lnSpc>
                <a:spcPct val="100000"/>
              </a:lnSpc>
              <a:spcBef>
                <a:spcPts val="0"/>
              </a:spcBef>
              <a:spcAft>
                <a:spcPts val="0"/>
              </a:spcAft>
              <a:buClr>
                <a:srgbClr val="292929"/>
              </a:buClr>
              <a:buSzPts val="2400"/>
              <a:buFont typeface="Public Sans"/>
              <a:buChar char="○"/>
              <a:defRPr/>
            </a:lvl5pPr>
            <a:lvl6pPr lvl="5" algn="l">
              <a:lnSpc>
                <a:spcPct val="100000"/>
              </a:lnSpc>
              <a:spcBef>
                <a:spcPts val="0"/>
              </a:spcBef>
              <a:spcAft>
                <a:spcPts val="0"/>
              </a:spcAft>
              <a:buClr>
                <a:srgbClr val="292929"/>
              </a:buClr>
              <a:buSzPts val="2400"/>
              <a:buFont typeface="Public Sans"/>
              <a:buChar char="■"/>
              <a:defRPr/>
            </a:lvl6pPr>
            <a:lvl7pPr lvl="6" algn="l">
              <a:lnSpc>
                <a:spcPct val="100000"/>
              </a:lnSpc>
              <a:spcBef>
                <a:spcPts val="0"/>
              </a:spcBef>
              <a:spcAft>
                <a:spcPts val="0"/>
              </a:spcAft>
              <a:buClr>
                <a:srgbClr val="292929"/>
              </a:buClr>
              <a:buSzPts val="2400"/>
              <a:buFont typeface="Public Sans"/>
              <a:buChar char="●"/>
              <a:defRPr/>
            </a:lvl7pPr>
            <a:lvl8pPr lvl="7" algn="l">
              <a:lnSpc>
                <a:spcPct val="100000"/>
              </a:lnSpc>
              <a:spcBef>
                <a:spcPts val="0"/>
              </a:spcBef>
              <a:spcAft>
                <a:spcPts val="0"/>
              </a:spcAft>
              <a:buClr>
                <a:srgbClr val="292929"/>
              </a:buClr>
              <a:buSzPts val="2400"/>
              <a:buFont typeface="Public Sans"/>
              <a:buChar char="○"/>
              <a:defRPr/>
            </a:lvl8pPr>
            <a:lvl9pPr lvl="8" algn="l">
              <a:lnSpc>
                <a:spcPct val="100000"/>
              </a:lnSpc>
              <a:spcBef>
                <a:spcPts val="0"/>
              </a:spcBef>
              <a:spcAft>
                <a:spcPts val="0"/>
              </a:spcAft>
              <a:buClr>
                <a:srgbClr val="292929"/>
              </a:buClr>
              <a:buSzPts val="2400"/>
              <a:buFont typeface="Public Sans"/>
              <a:buChar char="■"/>
              <a:defRPr/>
            </a:lvl9pPr>
          </a:lstStyle>
          <a:p>
            <a:endParaRPr/>
          </a:p>
        </p:txBody>
      </p:sp>
      <p:sp>
        <p:nvSpPr>
          <p:cNvPr id="277" name="Google Shape;277;p32"/>
          <p:cNvSpPr/>
          <p:nvPr/>
        </p:nvSpPr>
        <p:spPr>
          <a:xfrm>
            <a:off x="5433075" y="0"/>
            <a:ext cx="3711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32"/>
          <p:cNvSpPr/>
          <p:nvPr/>
        </p:nvSpPr>
        <p:spPr>
          <a:xfrm>
            <a:off x="7672197" y="1456312"/>
            <a:ext cx="3308100" cy="39315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32"/>
          <p:cNvSpPr/>
          <p:nvPr/>
        </p:nvSpPr>
        <p:spPr>
          <a:xfrm>
            <a:off x="7229125" y="943800"/>
            <a:ext cx="4154100" cy="49704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32"/>
          <p:cNvSpPr/>
          <p:nvPr/>
        </p:nvSpPr>
        <p:spPr>
          <a:xfrm>
            <a:off x="8291725" y="3261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81" name="Google Shape;281;p32"/>
          <p:cNvCxnSpPr/>
          <p:nvPr/>
        </p:nvCxnSpPr>
        <p:spPr>
          <a:xfrm>
            <a:off x="6715738" y="0"/>
            <a:ext cx="0" cy="6893100"/>
          </a:xfrm>
          <a:prstGeom prst="straightConnector1">
            <a:avLst/>
          </a:prstGeom>
          <a:noFill/>
          <a:ln w="28575" cap="flat" cmpd="sng">
            <a:solidFill>
              <a:schemeClr val="lt1"/>
            </a:solidFill>
            <a:prstDash val="solid"/>
            <a:round/>
            <a:headEnd type="none" w="sm" len="sm"/>
            <a:tailEnd type="none" w="sm" len="sm"/>
          </a:ln>
        </p:spPr>
      </p:cxnSp>
      <p:sp>
        <p:nvSpPr>
          <p:cNvPr id="282" name="Google Shape;282;p3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1">
  <p:cSld name="CUSTOM_18">
    <p:spTree>
      <p:nvGrpSpPr>
        <p:cNvPr id="1" name="Shape 283"/>
        <p:cNvGrpSpPr/>
        <p:nvPr/>
      </p:nvGrpSpPr>
      <p:grpSpPr>
        <a:xfrm>
          <a:off x="0" y="0"/>
          <a:ext cx="0" cy="0"/>
          <a:chOff x="0" y="0"/>
          <a:chExt cx="0" cy="0"/>
        </a:xfrm>
      </p:grpSpPr>
      <p:sp>
        <p:nvSpPr>
          <p:cNvPr id="284" name="Google Shape;284;p33"/>
          <p:cNvSpPr/>
          <p:nvPr/>
        </p:nvSpPr>
        <p:spPr>
          <a:xfrm>
            <a:off x="-18775" y="4665100"/>
            <a:ext cx="9181500" cy="22323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85" name="Google Shape;285;p33"/>
          <p:cNvCxnSpPr/>
          <p:nvPr/>
        </p:nvCxnSpPr>
        <p:spPr>
          <a:xfrm>
            <a:off x="-18750" y="5975650"/>
            <a:ext cx="9181500" cy="0"/>
          </a:xfrm>
          <a:prstGeom prst="straightConnector1">
            <a:avLst/>
          </a:prstGeom>
          <a:noFill/>
          <a:ln w="28575" cap="flat" cmpd="sng">
            <a:solidFill>
              <a:schemeClr val="lt1"/>
            </a:solidFill>
            <a:prstDash val="solid"/>
            <a:round/>
            <a:headEnd type="none" w="sm" len="sm"/>
            <a:tailEnd type="none" w="sm" len="sm"/>
          </a:ln>
        </p:spPr>
      </p:cxnSp>
      <p:sp>
        <p:nvSpPr>
          <p:cNvPr id="286" name="Google Shape;286;p33"/>
          <p:cNvSpPr/>
          <p:nvPr/>
        </p:nvSpPr>
        <p:spPr>
          <a:xfrm>
            <a:off x="-3000" y="5269335"/>
            <a:ext cx="9227850" cy="1412590"/>
          </a:xfrm>
          <a:custGeom>
            <a:avLst/>
            <a:gdLst/>
            <a:ahLst/>
            <a:cxnLst/>
            <a:rect l="l" t="t" r="r" b="b"/>
            <a:pathLst>
              <a:path w="369114" h="49840" extrusionOk="0">
                <a:moveTo>
                  <a:pt x="0" y="8133"/>
                </a:moveTo>
                <a:cubicBezTo>
                  <a:pt x="10526" y="-2406"/>
                  <a:pt x="30539" y="-1338"/>
                  <a:pt x="44484" y="3896"/>
                </a:cubicBezTo>
                <a:cubicBezTo>
                  <a:pt x="53427" y="7253"/>
                  <a:pt x="60301" y="14717"/>
                  <a:pt x="68845" y="18989"/>
                </a:cubicBezTo>
                <a:cubicBezTo>
                  <a:pt x="82006" y="25570"/>
                  <a:pt x="97437" y="30330"/>
                  <a:pt x="112005" y="28256"/>
                </a:cubicBezTo>
                <a:cubicBezTo>
                  <a:pt x="130274" y="25655"/>
                  <a:pt x="149252" y="6765"/>
                  <a:pt x="165757" y="15017"/>
                </a:cubicBezTo>
                <a:cubicBezTo>
                  <a:pt x="170455" y="17366"/>
                  <a:pt x="173120" y="24116"/>
                  <a:pt x="172377" y="29316"/>
                </a:cubicBezTo>
                <a:cubicBezTo>
                  <a:pt x="171900" y="32654"/>
                  <a:pt x="168255" y="35469"/>
                  <a:pt x="164963" y="36200"/>
                </a:cubicBezTo>
                <a:cubicBezTo>
                  <a:pt x="160093" y="37281"/>
                  <a:pt x="157792" y="24952"/>
                  <a:pt x="161520" y="21637"/>
                </a:cubicBezTo>
                <a:cubicBezTo>
                  <a:pt x="166285" y="17399"/>
                  <a:pt x="175686" y="19144"/>
                  <a:pt x="180585" y="23226"/>
                </a:cubicBezTo>
                <a:cubicBezTo>
                  <a:pt x="185717" y="27502"/>
                  <a:pt x="189222" y="33513"/>
                  <a:pt x="194354" y="37789"/>
                </a:cubicBezTo>
                <a:cubicBezTo>
                  <a:pt x="200298" y="42742"/>
                  <a:pt x="207861" y="45626"/>
                  <a:pt x="215272" y="47851"/>
                </a:cubicBezTo>
                <a:cubicBezTo>
                  <a:pt x="228378" y="51786"/>
                  <a:pt x="245194" y="49895"/>
                  <a:pt x="255785" y="41231"/>
                </a:cubicBezTo>
                <a:cubicBezTo>
                  <a:pt x="263600" y="34838"/>
                  <a:pt x="267141" y="24470"/>
                  <a:pt x="273790" y="16871"/>
                </a:cubicBezTo>
                <a:cubicBezTo>
                  <a:pt x="279626" y="10201"/>
                  <a:pt x="287563" y="4915"/>
                  <a:pt x="296033" y="2307"/>
                </a:cubicBezTo>
                <a:cubicBezTo>
                  <a:pt x="305690" y="-666"/>
                  <a:pt x="318279" y="2576"/>
                  <a:pt x="325424" y="9721"/>
                </a:cubicBezTo>
                <a:cubicBezTo>
                  <a:pt x="332091" y="16388"/>
                  <a:pt x="337644" y="24832"/>
                  <a:pt x="346077" y="29051"/>
                </a:cubicBezTo>
                <a:cubicBezTo>
                  <a:pt x="352946" y="32488"/>
                  <a:pt x="361433" y="29580"/>
                  <a:pt x="369114" y="2958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3"/>
          <p:cNvSpPr/>
          <p:nvPr/>
        </p:nvSpPr>
        <p:spPr>
          <a:xfrm rot="10800000" flipH="1">
            <a:off x="7458313" y="51484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3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89" name="Google Shape;289;p33"/>
          <p:cNvSpPr txBox="1">
            <a:spLocks noGrp="1"/>
          </p:cNvSpPr>
          <p:nvPr>
            <p:ph type="subTitle" idx="1"/>
          </p:nvPr>
        </p:nvSpPr>
        <p:spPr>
          <a:xfrm>
            <a:off x="2876375" y="4665100"/>
            <a:ext cx="3391200" cy="657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lt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90" name="Google Shape;290;p3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2">
  <p:cSld name="CUSTOM_20">
    <p:spTree>
      <p:nvGrpSpPr>
        <p:cNvPr id="1" name="Shape 291"/>
        <p:cNvGrpSpPr/>
        <p:nvPr/>
      </p:nvGrpSpPr>
      <p:grpSpPr>
        <a:xfrm>
          <a:off x="0" y="0"/>
          <a:ext cx="0" cy="0"/>
          <a:chOff x="0" y="0"/>
          <a:chExt cx="0" cy="0"/>
        </a:xfrm>
      </p:grpSpPr>
      <p:sp>
        <p:nvSpPr>
          <p:cNvPr id="292" name="Google Shape;292;p34"/>
          <p:cNvSpPr txBox="1">
            <a:spLocks noGrp="1"/>
          </p:cNvSpPr>
          <p:nvPr>
            <p:ph type="title"/>
          </p:nvPr>
        </p:nvSpPr>
        <p:spPr>
          <a:xfrm flipH="1">
            <a:off x="4571825" y="560900"/>
            <a:ext cx="38589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93" name="Google Shape;293;p34"/>
          <p:cNvSpPr txBox="1">
            <a:spLocks noGrp="1"/>
          </p:cNvSpPr>
          <p:nvPr>
            <p:ph type="subTitle" idx="1"/>
          </p:nvPr>
        </p:nvSpPr>
        <p:spPr>
          <a:xfrm flipH="1">
            <a:off x="4571825" y="1365167"/>
            <a:ext cx="3858900" cy="4552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2"/>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sp>
        <p:nvSpPr>
          <p:cNvPr id="294" name="Google Shape;294;p34"/>
          <p:cNvSpPr/>
          <p:nvPr/>
        </p:nvSpPr>
        <p:spPr>
          <a:xfrm>
            <a:off x="0" y="7967"/>
            <a:ext cx="3837600" cy="690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95" name="Google Shape;295;p34"/>
          <p:cNvCxnSpPr/>
          <p:nvPr/>
        </p:nvCxnSpPr>
        <p:spPr>
          <a:xfrm>
            <a:off x="12458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96" name="Google Shape;296;p34"/>
          <p:cNvCxnSpPr/>
          <p:nvPr/>
        </p:nvCxnSpPr>
        <p:spPr>
          <a:xfrm>
            <a:off x="2591687" y="-17600"/>
            <a:ext cx="8400" cy="6958500"/>
          </a:xfrm>
          <a:prstGeom prst="straightConnector1">
            <a:avLst/>
          </a:prstGeom>
          <a:noFill/>
          <a:ln w="28575" cap="flat" cmpd="sng">
            <a:solidFill>
              <a:schemeClr val="lt1"/>
            </a:solidFill>
            <a:prstDash val="solid"/>
            <a:round/>
            <a:headEnd type="none" w="sm" len="sm"/>
            <a:tailEnd type="none" w="sm" len="sm"/>
          </a:ln>
        </p:spPr>
      </p:cxnSp>
      <p:sp>
        <p:nvSpPr>
          <p:cNvPr id="297" name="Google Shape;297;p34"/>
          <p:cNvSpPr/>
          <p:nvPr/>
        </p:nvSpPr>
        <p:spPr>
          <a:xfrm>
            <a:off x="161919" y="-27600"/>
            <a:ext cx="3123225" cy="6945360"/>
          </a:xfrm>
          <a:custGeom>
            <a:avLst/>
            <a:gdLst/>
            <a:ahLst/>
            <a:cxnLst/>
            <a:rect l="l" t="t" r="r" b="b"/>
            <a:pathLst>
              <a:path w="124929" h="208366" extrusionOk="0">
                <a:moveTo>
                  <a:pt x="94" y="208366"/>
                </a:moveTo>
                <a:cubicBezTo>
                  <a:pt x="94" y="187661"/>
                  <a:pt x="-1414" y="160007"/>
                  <a:pt x="15608" y="148219"/>
                </a:cubicBezTo>
                <a:cubicBezTo>
                  <a:pt x="21750" y="143965"/>
                  <a:pt x="30597" y="143151"/>
                  <a:pt x="37805" y="145116"/>
                </a:cubicBezTo>
                <a:cubicBezTo>
                  <a:pt x="42202" y="146315"/>
                  <a:pt x="46410" y="149501"/>
                  <a:pt x="50932" y="148935"/>
                </a:cubicBezTo>
                <a:cubicBezTo>
                  <a:pt x="57085" y="148165"/>
                  <a:pt x="60510" y="139584"/>
                  <a:pt x="61196" y="133421"/>
                </a:cubicBezTo>
                <a:cubicBezTo>
                  <a:pt x="62938" y="117765"/>
                  <a:pt x="33564" y="117161"/>
                  <a:pt x="23246" y="105257"/>
                </a:cubicBezTo>
                <a:cubicBezTo>
                  <a:pt x="13865" y="94434"/>
                  <a:pt x="15535" y="73876"/>
                  <a:pt x="23962" y="62295"/>
                </a:cubicBezTo>
                <a:cubicBezTo>
                  <a:pt x="40963" y="38929"/>
                  <a:pt x="81874" y="55255"/>
                  <a:pt x="108931" y="45110"/>
                </a:cubicBezTo>
                <a:cubicBezTo>
                  <a:pt x="123726" y="39563"/>
                  <a:pt x="127326" y="15328"/>
                  <a:pt x="123490"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4"/>
          <p:cNvSpPr/>
          <p:nvPr/>
        </p:nvSpPr>
        <p:spPr>
          <a:xfrm rot="10800000" flipH="1">
            <a:off x="1779737" y="14031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99" name="Google Shape;299;p34"/>
          <p:cNvCxnSpPr/>
          <p:nvPr/>
        </p:nvCxnSpPr>
        <p:spPr>
          <a:xfrm>
            <a:off x="1705175" y="6019017"/>
            <a:ext cx="2146800" cy="0"/>
          </a:xfrm>
          <a:prstGeom prst="straightConnector1">
            <a:avLst/>
          </a:prstGeom>
          <a:noFill/>
          <a:ln w="28575" cap="flat" cmpd="sng">
            <a:solidFill>
              <a:schemeClr val="lt1"/>
            </a:solidFill>
            <a:prstDash val="solid"/>
            <a:round/>
            <a:headEnd type="none" w="sm" len="sm"/>
            <a:tailEnd type="none" w="sm" len="sm"/>
          </a:ln>
        </p:spPr>
      </p:cxnSp>
      <p:cxnSp>
        <p:nvCxnSpPr>
          <p:cNvPr id="300" name="Google Shape;300;p34"/>
          <p:cNvCxnSpPr/>
          <p:nvPr/>
        </p:nvCxnSpPr>
        <p:spPr>
          <a:xfrm>
            <a:off x="0" y="768083"/>
            <a:ext cx="2146800" cy="0"/>
          </a:xfrm>
          <a:prstGeom prst="straightConnector1">
            <a:avLst/>
          </a:prstGeom>
          <a:noFill/>
          <a:ln w="28575" cap="flat" cmpd="sng">
            <a:solidFill>
              <a:schemeClr val="lt1"/>
            </a:solidFill>
            <a:prstDash val="solid"/>
            <a:round/>
            <a:headEnd type="none" w="sm" len="sm"/>
            <a:tailEnd type="none" w="sm" len="sm"/>
          </a:ln>
        </p:spPr>
      </p:cxnSp>
      <p:sp>
        <p:nvSpPr>
          <p:cNvPr id="301" name="Google Shape;301;p3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ext 3">
  <p:cSld name="CUSTOM_22">
    <p:spTree>
      <p:nvGrpSpPr>
        <p:cNvPr id="1" name="Shape 302"/>
        <p:cNvGrpSpPr/>
        <p:nvPr/>
      </p:nvGrpSpPr>
      <p:grpSpPr>
        <a:xfrm>
          <a:off x="0" y="0"/>
          <a:ext cx="0" cy="0"/>
          <a:chOff x="0" y="0"/>
          <a:chExt cx="0" cy="0"/>
        </a:xfrm>
      </p:grpSpPr>
      <p:sp>
        <p:nvSpPr>
          <p:cNvPr id="303" name="Google Shape;303;p35"/>
          <p:cNvSpPr txBox="1">
            <a:spLocks noGrp="1"/>
          </p:cNvSpPr>
          <p:nvPr>
            <p:ph type="title"/>
          </p:nvPr>
        </p:nvSpPr>
        <p:spPr>
          <a:xfrm flipH="1">
            <a:off x="713300" y="560900"/>
            <a:ext cx="4692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04" name="Google Shape;304;p35"/>
          <p:cNvSpPr txBox="1">
            <a:spLocks noGrp="1"/>
          </p:cNvSpPr>
          <p:nvPr>
            <p:ph type="subTitle" idx="1"/>
          </p:nvPr>
        </p:nvSpPr>
        <p:spPr>
          <a:xfrm flipH="1">
            <a:off x="713300" y="1446200"/>
            <a:ext cx="4427400" cy="43680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1"/>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cxnSp>
        <p:nvCxnSpPr>
          <p:cNvPr id="305" name="Google Shape;305;p35"/>
          <p:cNvCxnSpPr/>
          <p:nvPr/>
        </p:nvCxnSpPr>
        <p:spPr>
          <a:xfrm>
            <a:off x="-19925" y="6362433"/>
            <a:ext cx="5930400" cy="0"/>
          </a:xfrm>
          <a:prstGeom prst="straightConnector1">
            <a:avLst/>
          </a:prstGeom>
          <a:noFill/>
          <a:ln w="28575" cap="flat" cmpd="sng">
            <a:solidFill>
              <a:schemeClr val="accent1"/>
            </a:solidFill>
            <a:prstDash val="dash"/>
            <a:round/>
            <a:headEnd type="none" w="sm" len="sm"/>
            <a:tailEnd type="none" w="sm" len="sm"/>
          </a:ln>
        </p:spPr>
      </p:cxnSp>
      <p:sp>
        <p:nvSpPr>
          <p:cNvPr id="306" name="Google Shape;306;p35"/>
          <p:cNvSpPr/>
          <p:nvPr/>
        </p:nvSpPr>
        <p:spPr>
          <a:xfrm flipH="1">
            <a:off x="5815800" y="0"/>
            <a:ext cx="3328200" cy="685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307" name="Google Shape;307;p35"/>
          <p:cNvCxnSpPr/>
          <p:nvPr/>
        </p:nvCxnSpPr>
        <p:spPr>
          <a:xfrm>
            <a:off x="7479887" y="-17600"/>
            <a:ext cx="0" cy="6893100"/>
          </a:xfrm>
          <a:prstGeom prst="straightConnector1">
            <a:avLst/>
          </a:prstGeom>
          <a:noFill/>
          <a:ln w="28575" cap="flat" cmpd="sng">
            <a:solidFill>
              <a:schemeClr val="lt1"/>
            </a:solidFill>
            <a:prstDash val="solid"/>
            <a:round/>
            <a:headEnd type="none" w="sm" len="sm"/>
            <a:tailEnd type="none" w="sm" len="sm"/>
          </a:ln>
        </p:spPr>
      </p:cxnSp>
      <p:sp>
        <p:nvSpPr>
          <p:cNvPr id="308" name="Google Shape;308;p35"/>
          <p:cNvSpPr/>
          <p:nvPr/>
        </p:nvSpPr>
        <p:spPr>
          <a:xfrm rot="10800000" flipH="1">
            <a:off x="8053513" y="25487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35"/>
          <p:cNvSpPr/>
          <p:nvPr/>
        </p:nvSpPr>
        <p:spPr>
          <a:xfrm>
            <a:off x="5832875" y="-7700"/>
            <a:ext cx="3071300" cy="5213303"/>
          </a:xfrm>
          <a:custGeom>
            <a:avLst/>
            <a:gdLst/>
            <a:ahLst/>
            <a:cxnLst/>
            <a:rect l="l" t="t" r="r" b="b"/>
            <a:pathLst>
              <a:path w="122852" h="156403" extrusionOk="0">
                <a:moveTo>
                  <a:pt x="0" y="0"/>
                </a:moveTo>
                <a:cubicBezTo>
                  <a:pt x="9082" y="5451"/>
                  <a:pt x="16730" y="15727"/>
                  <a:pt x="17901" y="26254"/>
                </a:cubicBezTo>
                <a:cubicBezTo>
                  <a:pt x="19797" y="43297"/>
                  <a:pt x="11920" y="60050"/>
                  <a:pt x="10024" y="77093"/>
                </a:cubicBezTo>
                <a:cubicBezTo>
                  <a:pt x="9056" y="85793"/>
                  <a:pt x="11589" y="94824"/>
                  <a:pt x="15036" y="102870"/>
                </a:cubicBezTo>
                <a:cubicBezTo>
                  <a:pt x="21427" y="117784"/>
                  <a:pt x="43771" y="118371"/>
                  <a:pt x="56328" y="128647"/>
                </a:cubicBezTo>
                <a:cubicBezTo>
                  <a:pt x="61281" y="132700"/>
                  <a:pt x="66599" y="138039"/>
                  <a:pt x="67307" y="144400"/>
                </a:cubicBezTo>
                <a:cubicBezTo>
                  <a:pt x="67899" y="149719"/>
                  <a:pt x="61896" y="155849"/>
                  <a:pt x="56566" y="156334"/>
                </a:cubicBezTo>
                <a:cubicBezTo>
                  <a:pt x="50499" y="156886"/>
                  <a:pt x="43275" y="150467"/>
                  <a:pt x="42723" y="144400"/>
                </a:cubicBezTo>
                <a:cubicBezTo>
                  <a:pt x="42186" y="138502"/>
                  <a:pt x="46497" y="131773"/>
                  <a:pt x="51793" y="129124"/>
                </a:cubicBezTo>
                <a:cubicBezTo>
                  <a:pt x="57097" y="126471"/>
                  <a:pt x="63902" y="124894"/>
                  <a:pt x="69455" y="126976"/>
                </a:cubicBezTo>
                <a:cubicBezTo>
                  <a:pt x="77322" y="129925"/>
                  <a:pt x="83995" y="138176"/>
                  <a:pt x="92368" y="137478"/>
                </a:cubicBezTo>
                <a:cubicBezTo>
                  <a:pt x="103864" y="136519"/>
                  <a:pt x="115277" y="123913"/>
                  <a:pt x="116236" y="112417"/>
                </a:cubicBezTo>
                <a:cubicBezTo>
                  <a:pt x="117107" y="101982"/>
                  <a:pt x="110326" y="89650"/>
                  <a:pt x="100960" y="84969"/>
                </a:cubicBezTo>
                <a:cubicBezTo>
                  <a:pt x="87196" y="78090"/>
                  <a:pt x="70142" y="79562"/>
                  <a:pt x="56566" y="72319"/>
                </a:cubicBezTo>
                <a:cubicBezTo>
                  <a:pt x="49314" y="68450"/>
                  <a:pt x="44835" y="58564"/>
                  <a:pt x="45348" y="50361"/>
                </a:cubicBezTo>
                <a:cubicBezTo>
                  <a:pt x="46027" y="39510"/>
                  <a:pt x="60475" y="26944"/>
                  <a:pt x="70887" y="30073"/>
                </a:cubicBezTo>
                <a:cubicBezTo>
                  <a:pt x="79367" y="32621"/>
                  <a:pt x="83681" y="42421"/>
                  <a:pt x="90936" y="47497"/>
                </a:cubicBezTo>
                <a:cubicBezTo>
                  <a:pt x="97406" y="52023"/>
                  <a:pt x="107794" y="53229"/>
                  <a:pt x="114565" y="49167"/>
                </a:cubicBezTo>
                <a:cubicBezTo>
                  <a:pt x="120343" y="45701"/>
                  <a:pt x="124075" y="37088"/>
                  <a:pt x="122441" y="30551"/>
                </a:cubicBezTo>
                <a:cubicBezTo>
                  <a:pt x="119764" y="19845"/>
                  <a:pt x="111277" y="11183"/>
                  <a:pt x="108598" y="47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1">
  <p:cSld name="CUSTOM_6">
    <p:spTree>
      <p:nvGrpSpPr>
        <p:cNvPr id="1" name="Shape 311"/>
        <p:cNvGrpSpPr/>
        <p:nvPr/>
      </p:nvGrpSpPr>
      <p:grpSpPr>
        <a:xfrm>
          <a:off x="0" y="0"/>
          <a:ext cx="0" cy="0"/>
          <a:chOff x="0" y="0"/>
          <a:chExt cx="0" cy="0"/>
        </a:xfrm>
      </p:grpSpPr>
      <p:sp>
        <p:nvSpPr>
          <p:cNvPr id="312" name="Google Shape;312;p36"/>
          <p:cNvSpPr/>
          <p:nvPr/>
        </p:nvSpPr>
        <p:spPr>
          <a:xfrm>
            <a:off x="-18775" y="0"/>
            <a:ext cx="9181500" cy="15555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13" name="Google Shape;313;p36"/>
          <p:cNvCxnSpPr/>
          <p:nvPr/>
        </p:nvCxnSpPr>
        <p:spPr>
          <a:xfrm>
            <a:off x="-18775" y="508000"/>
            <a:ext cx="9181500" cy="0"/>
          </a:xfrm>
          <a:prstGeom prst="straightConnector1">
            <a:avLst/>
          </a:prstGeom>
          <a:noFill/>
          <a:ln w="28575" cap="flat" cmpd="sng">
            <a:solidFill>
              <a:schemeClr val="lt1"/>
            </a:solidFill>
            <a:prstDash val="dash"/>
            <a:round/>
            <a:headEnd type="none" w="sm" len="sm"/>
            <a:tailEnd type="none" w="sm" len="sm"/>
          </a:ln>
        </p:spPr>
      </p:cxnSp>
      <p:cxnSp>
        <p:nvCxnSpPr>
          <p:cNvPr id="314" name="Google Shape;314;p36"/>
          <p:cNvCxnSpPr/>
          <p:nvPr/>
        </p:nvCxnSpPr>
        <p:spPr>
          <a:xfrm>
            <a:off x="-30550" y="942700"/>
            <a:ext cx="1157700" cy="0"/>
          </a:xfrm>
          <a:prstGeom prst="straightConnector1">
            <a:avLst/>
          </a:prstGeom>
          <a:noFill/>
          <a:ln w="28575" cap="flat" cmpd="sng">
            <a:solidFill>
              <a:schemeClr val="lt1"/>
            </a:solidFill>
            <a:prstDash val="solid"/>
            <a:round/>
            <a:headEnd type="none" w="sm" len="sm"/>
            <a:tailEnd type="none" w="sm" len="sm"/>
          </a:ln>
        </p:spPr>
      </p:cxnSp>
      <p:sp>
        <p:nvSpPr>
          <p:cNvPr id="315" name="Google Shape;315;p36"/>
          <p:cNvSpPr/>
          <p:nvPr/>
        </p:nvSpPr>
        <p:spPr>
          <a:xfrm>
            <a:off x="7885500" y="3226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3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317" name="Google Shape;317;p36"/>
          <p:cNvCxnSpPr/>
          <p:nvPr/>
        </p:nvCxnSpPr>
        <p:spPr>
          <a:xfrm>
            <a:off x="-18775" y="6362433"/>
            <a:ext cx="9181500" cy="0"/>
          </a:xfrm>
          <a:prstGeom prst="straightConnector1">
            <a:avLst/>
          </a:prstGeom>
          <a:noFill/>
          <a:ln w="28575" cap="flat" cmpd="sng">
            <a:solidFill>
              <a:schemeClr val="accent1"/>
            </a:solidFill>
            <a:prstDash val="dash"/>
            <a:round/>
            <a:headEnd type="none" w="sm" len="sm"/>
            <a:tailEnd type="none" w="sm" len="sm"/>
          </a:ln>
        </p:spPr>
      </p:cxnSp>
      <p:sp>
        <p:nvSpPr>
          <p:cNvPr id="318" name="Google Shape;318;p3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2">
  <p:cSld name="CUSTOM_7">
    <p:spTree>
      <p:nvGrpSpPr>
        <p:cNvPr id="1" name="Shape 319"/>
        <p:cNvGrpSpPr/>
        <p:nvPr/>
      </p:nvGrpSpPr>
      <p:grpSpPr>
        <a:xfrm>
          <a:off x="0" y="0"/>
          <a:ext cx="0" cy="0"/>
          <a:chOff x="0" y="0"/>
          <a:chExt cx="0" cy="0"/>
        </a:xfrm>
      </p:grpSpPr>
      <p:sp>
        <p:nvSpPr>
          <p:cNvPr id="320" name="Google Shape;320;p37"/>
          <p:cNvSpPr/>
          <p:nvPr/>
        </p:nvSpPr>
        <p:spPr>
          <a:xfrm>
            <a:off x="-21625" y="7967"/>
            <a:ext cx="5099700" cy="69021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21" name="Google Shape;321;p37"/>
          <p:cNvSpPr txBox="1">
            <a:spLocks noGrp="1"/>
          </p:cNvSpPr>
          <p:nvPr>
            <p:ph type="title"/>
          </p:nvPr>
        </p:nvSpPr>
        <p:spPr>
          <a:xfrm>
            <a:off x="4686050" y="560900"/>
            <a:ext cx="3744600" cy="16137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322" name="Google Shape;322;p37"/>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323" name="Google Shape;323;p37"/>
          <p:cNvCxnSpPr/>
          <p:nvPr/>
        </p:nvCxnSpPr>
        <p:spPr>
          <a:xfrm>
            <a:off x="-33450" y="6362433"/>
            <a:ext cx="5126700" cy="0"/>
          </a:xfrm>
          <a:prstGeom prst="straightConnector1">
            <a:avLst/>
          </a:prstGeom>
          <a:noFill/>
          <a:ln w="28575" cap="flat" cmpd="sng">
            <a:solidFill>
              <a:schemeClr val="lt1"/>
            </a:solidFill>
            <a:prstDash val="solid"/>
            <a:round/>
            <a:headEnd type="none" w="sm" len="sm"/>
            <a:tailEnd type="none" w="sm" len="sm"/>
          </a:ln>
        </p:spPr>
      </p:cxnSp>
      <p:sp>
        <p:nvSpPr>
          <p:cNvPr id="324" name="Google Shape;324;p3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3">
  <p:cSld name="CUSTOM_9">
    <p:spTree>
      <p:nvGrpSpPr>
        <p:cNvPr id="1" name="Shape 325"/>
        <p:cNvGrpSpPr/>
        <p:nvPr/>
      </p:nvGrpSpPr>
      <p:grpSpPr>
        <a:xfrm>
          <a:off x="0" y="0"/>
          <a:ext cx="0" cy="0"/>
          <a:chOff x="0" y="0"/>
          <a:chExt cx="0" cy="0"/>
        </a:xfrm>
      </p:grpSpPr>
      <p:sp>
        <p:nvSpPr>
          <p:cNvPr id="326" name="Google Shape;326;p38"/>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3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28" name="Google Shape;328;p38"/>
          <p:cNvSpPr/>
          <p:nvPr/>
        </p:nvSpPr>
        <p:spPr>
          <a:xfrm>
            <a:off x="8262800" y="57314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29" name="Google Shape;329;p38"/>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330" name="Google Shape;330;p38"/>
          <p:cNvSpPr/>
          <p:nvPr/>
        </p:nvSpPr>
        <p:spPr>
          <a:xfrm>
            <a:off x="0" y="5502233"/>
            <a:ext cx="8398552" cy="1117605"/>
          </a:xfrm>
          <a:custGeom>
            <a:avLst/>
            <a:gdLst/>
            <a:ahLst/>
            <a:cxnLst/>
            <a:rect l="l" t="t" r="r" b="b"/>
            <a:pathLst>
              <a:path w="315054" h="33529" extrusionOk="0">
                <a:moveTo>
                  <a:pt x="0" y="8582"/>
                </a:moveTo>
                <a:cubicBezTo>
                  <a:pt x="3637" y="6764"/>
                  <a:pt x="6644" y="3662"/>
                  <a:pt x="10502" y="2376"/>
                </a:cubicBezTo>
                <a:cubicBezTo>
                  <a:pt x="25328" y="-2566"/>
                  <a:pt x="42256" y="1184"/>
                  <a:pt x="57282" y="5479"/>
                </a:cubicBezTo>
                <a:cubicBezTo>
                  <a:pt x="73267" y="10048"/>
                  <a:pt x="86859" y="20987"/>
                  <a:pt x="102631" y="26244"/>
                </a:cubicBezTo>
                <a:cubicBezTo>
                  <a:pt x="116903" y="31001"/>
                  <a:pt x="132273" y="31676"/>
                  <a:pt x="147264" y="32927"/>
                </a:cubicBezTo>
                <a:cubicBezTo>
                  <a:pt x="162711" y="34216"/>
                  <a:pt x="178861" y="33530"/>
                  <a:pt x="193567" y="28631"/>
                </a:cubicBezTo>
                <a:cubicBezTo>
                  <a:pt x="208948" y="23507"/>
                  <a:pt x="223426" y="15614"/>
                  <a:pt x="239155" y="11685"/>
                </a:cubicBezTo>
                <a:cubicBezTo>
                  <a:pt x="263706" y="5552"/>
                  <a:pt x="291050" y="5344"/>
                  <a:pt x="315054" y="13356"/>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4">
  <p:cSld name="CUSTOM_10">
    <p:spTree>
      <p:nvGrpSpPr>
        <p:cNvPr id="1" name="Shape 332"/>
        <p:cNvGrpSpPr/>
        <p:nvPr/>
      </p:nvGrpSpPr>
      <p:grpSpPr>
        <a:xfrm>
          <a:off x="0" y="0"/>
          <a:ext cx="0" cy="0"/>
          <a:chOff x="0" y="0"/>
          <a:chExt cx="0" cy="0"/>
        </a:xfrm>
      </p:grpSpPr>
      <p:sp>
        <p:nvSpPr>
          <p:cNvPr id="333" name="Google Shape;333;p39"/>
          <p:cNvSpPr/>
          <p:nvPr/>
        </p:nvSpPr>
        <p:spPr>
          <a:xfrm>
            <a:off x="-18775" y="0"/>
            <a:ext cx="9181500" cy="183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34" name="Google Shape;334;p39"/>
          <p:cNvCxnSpPr/>
          <p:nvPr/>
        </p:nvCxnSpPr>
        <p:spPr>
          <a:xfrm>
            <a:off x="-18775" y="508000"/>
            <a:ext cx="9181500" cy="0"/>
          </a:xfrm>
          <a:prstGeom prst="straightConnector1">
            <a:avLst/>
          </a:prstGeom>
          <a:noFill/>
          <a:ln w="28575" cap="flat" cmpd="sng">
            <a:solidFill>
              <a:schemeClr val="lt1"/>
            </a:solidFill>
            <a:prstDash val="solid"/>
            <a:round/>
            <a:headEnd type="none" w="sm" len="sm"/>
            <a:tailEnd type="none" w="sm" len="sm"/>
          </a:ln>
        </p:spPr>
      </p:cxnSp>
      <p:cxnSp>
        <p:nvCxnSpPr>
          <p:cNvPr id="335" name="Google Shape;335;p39"/>
          <p:cNvCxnSpPr/>
          <p:nvPr/>
        </p:nvCxnSpPr>
        <p:spPr>
          <a:xfrm>
            <a:off x="1509962" y="0"/>
            <a:ext cx="8700" cy="1845600"/>
          </a:xfrm>
          <a:prstGeom prst="straightConnector1">
            <a:avLst/>
          </a:prstGeom>
          <a:noFill/>
          <a:ln w="28575" cap="flat" cmpd="sng">
            <a:solidFill>
              <a:schemeClr val="lt1"/>
            </a:solidFill>
            <a:prstDash val="solid"/>
            <a:round/>
            <a:headEnd type="none" w="sm" len="sm"/>
            <a:tailEnd type="none" w="sm" len="sm"/>
          </a:ln>
        </p:spPr>
      </p:cxnSp>
      <p:cxnSp>
        <p:nvCxnSpPr>
          <p:cNvPr id="336" name="Google Shape;336;p39"/>
          <p:cNvCxnSpPr/>
          <p:nvPr/>
        </p:nvCxnSpPr>
        <p:spPr>
          <a:xfrm>
            <a:off x="7633988" y="328000"/>
            <a:ext cx="14100" cy="1539900"/>
          </a:xfrm>
          <a:prstGeom prst="straightConnector1">
            <a:avLst/>
          </a:prstGeom>
          <a:noFill/>
          <a:ln w="28575" cap="flat" cmpd="sng">
            <a:solidFill>
              <a:schemeClr val="lt1"/>
            </a:solidFill>
            <a:prstDash val="solid"/>
            <a:round/>
            <a:headEnd type="none" w="sm" len="sm"/>
            <a:tailEnd type="none" w="sm" len="sm"/>
          </a:ln>
        </p:spPr>
      </p:cxnSp>
      <p:sp>
        <p:nvSpPr>
          <p:cNvPr id="337" name="Google Shape;337;p39"/>
          <p:cNvSpPr/>
          <p:nvPr/>
        </p:nvSpPr>
        <p:spPr>
          <a:xfrm>
            <a:off x="1370925" y="88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3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39" name="Google Shape;339;p3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5">
  <p:cSld name="CUSTOM_16">
    <p:spTree>
      <p:nvGrpSpPr>
        <p:cNvPr id="1" name="Shape 340"/>
        <p:cNvGrpSpPr/>
        <p:nvPr/>
      </p:nvGrpSpPr>
      <p:grpSpPr>
        <a:xfrm>
          <a:off x="0" y="0"/>
          <a:ext cx="0" cy="0"/>
          <a:chOff x="0" y="0"/>
          <a:chExt cx="0" cy="0"/>
        </a:xfrm>
      </p:grpSpPr>
      <p:sp>
        <p:nvSpPr>
          <p:cNvPr id="341" name="Google Shape;341;p40"/>
          <p:cNvSpPr/>
          <p:nvPr/>
        </p:nvSpPr>
        <p:spPr>
          <a:xfrm>
            <a:off x="-18775" y="0"/>
            <a:ext cx="9181500" cy="18321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2"/>
              </a:solidFill>
              <a:latin typeface="Arial"/>
              <a:ea typeface="Arial"/>
              <a:cs typeface="Arial"/>
              <a:sym typeface="Arial"/>
            </a:endParaRPr>
          </a:p>
        </p:txBody>
      </p:sp>
      <p:cxnSp>
        <p:nvCxnSpPr>
          <p:cNvPr id="342" name="Google Shape;342;p40"/>
          <p:cNvCxnSpPr/>
          <p:nvPr/>
        </p:nvCxnSpPr>
        <p:spPr>
          <a:xfrm>
            <a:off x="1335200" y="0"/>
            <a:ext cx="0" cy="959100"/>
          </a:xfrm>
          <a:prstGeom prst="straightConnector1">
            <a:avLst/>
          </a:prstGeom>
          <a:noFill/>
          <a:ln w="28575" cap="flat" cmpd="sng">
            <a:solidFill>
              <a:schemeClr val="lt1"/>
            </a:solidFill>
            <a:prstDash val="solid"/>
            <a:round/>
            <a:headEnd type="none" w="sm" len="sm"/>
            <a:tailEnd type="none" w="sm" len="sm"/>
          </a:ln>
        </p:spPr>
      </p:cxnSp>
      <p:cxnSp>
        <p:nvCxnSpPr>
          <p:cNvPr id="343" name="Google Shape;343;p40"/>
          <p:cNvCxnSpPr/>
          <p:nvPr/>
        </p:nvCxnSpPr>
        <p:spPr>
          <a:xfrm>
            <a:off x="7808750" y="872800"/>
            <a:ext cx="0" cy="959100"/>
          </a:xfrm>
          <a:prstGeom prst="straightConnector1">
            <a:avLst/>
          </a:prstGeom>
          <a:noFill/>
          <a:ln w="28575" cap="flat" cmpd="sng">
            <a:solidFill>
              <a:schemeClr val="lt1"/>
            </a:solidFill>
            <a:prstDash val="solid"/>
            <a:round/>
            <a:headEnd type="none" w="sm" len="sm"/>
            <a:tailEnd type="none" w="sm" len="sm"/>
          </a:ln>
        </p:spPr>
      </p:cxnSp>
      <p:sp>
        <p:nvSpPr>
          <p:cNvPr id="344" name="Google Shape;344;p40"/>
          <p:cNvSpPr/>
          <p:nvPr/>
        </p:nvSpPr>
        <p:spPr>
          <a:xfrm>
            <a:off x="1196150" y="25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4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46" name="Google Shape;346;p4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6">
  <p:cSld name="CUSTOM_23">
    <p:spTree>
      <p:nvGrpSpPr>
        <p:cNvPr id="1" name="Shape 347"/>
        <p:cNvGrpSpPr/>
        <p:nvPr/>
      </p:nvGrpSpPr>
      <p:grpSpPr>
        <a:xfrm>
          <a:off x="0" y="0"/>
          <a:ext cx="0" cy="0"/>
          <a:chOff x="0" y="0"/>
          <a:chExt cx="0" cy="0"/>
        </a:xfrm>
      </p:grpSpPr>
      <p:sp>
        <p:nvSpPr>
          <p:cNvPr id="348" name="Google Shape;348;p41"/>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4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350" name="Google Shape;350;p41"/>
          <p:cNvCxnSpPr/>
          <p:nvPr/>
        </p:nvCxnSpPr>
        <p:spPr>
          <a:xfrm>
            <a:off x="-18775" y="6388133"/>
            <a:ext cx="9181500" cy="0"/>
          </a:xfrm>
          <a:prstGeom prst="straightConnector1">
            <a:avLst/>
          </a:prstGeom>
          <a:noFill/>
          <a:ln w="28575" cap="flat" cmpd="sng">
            <a:solidFill>
              <a:schemeClr val="lt1"/>
            </a:solidFill>
            <a:prstDash val="solid"/>
            <a:round/>
            <a:headEnd type="none" w="sm" len="sm"/>
            <a:tailEnd type="none" w="sm" len="sm"/>
          </a:ln>
        </p:spPr>
      </p:cxnSp>
      <p:cxnSp>
        <p:nvCxnSpPr>
          <p:cNvPr id="351" name="Google Shape;351;p41"/>
          <p:cNvCxnSpPr/>
          <p:nvPr/>
        </p:nvCxnSpPr>
        <p:spPr>
          <a:xfrm rot="10800000">
            <a:off x="708863" y="5279433"/>
            <a:ext cx="0" cy="1616700"/>
          </a:xfrm>
          <a:prstGeom prst="straightConnector1">
            <a:avLst/>
          </a:prstGeom>
          <a:noFill/>
          <a:ln w="28575" cap="flat" cmpd="sng">
            <a:solidFill>
              <a:schemeClr val="lt1"/>
            </a:solidFill>
            <a:prstDash val="solid"/>
            <a:round/>
            <a:headEnd type="none" w="sm" len="sm"/>
            <a:tailEnd type="none" w="sm" len="sm"/>
          </a:ln>
        </p:spPr>
      </p:cxnSp>
      <p:cxnSp>
        <p:nvCxnSpPr>
          <p:cNvPr id="352" name="Google Shape;352;p41"/>
          <p:cNvCxnSpPr/>
          <p:nvPr/>
        </p:nvCxnSpPr>
        <p:spPr>
          <a:xfrm rot="10800000">
            <a:off x="8437825" y="5249300"/>
            <a:ext cx="0" cy="1676700"/>
          </a:xfrm>
          <a:prstGeom prst="straightConnector1">
            <a:avLst/>
          </a:prstGeom>
          <a:noFill/>
          <a:ln w="28575" cap="flat" cmpd="sng">
            <a:solidFill>
              <a:schemeClr val="lt1"/>
            </a:solidFill>
            <a:prstDash val="solid"/>
            <a:round/>
            <a:headEnd type="none" w="sm" len="sm"/>
            <a:tailEnd type="none" w="sm" len="sm"/>
          </a:ln>
        </p:spPr>
      </p:cxnSp>
      <p:sp>
        <p:nvSpPr>
          <p:cNvPr id="353" name="Google Shape;353;p41"/>
          <p:cNvSpPr/>
          <p:nvPr/>
        </p:nvSpPr>
        <p:spPr>
          <a:xfrm rot="10800000" flipH="1">
            <a:off x="1010100" y="6231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54" name="Google Shape;354;p41"/>
          <p:cNvCxnSpPr/>
          <p:nvPr/>
        </p:nvCxnSpPr>
        <p:spPr>
          <a:xfrm>
            <a:off x="4572000" y="6042900"/>
            <a:ext cx="0" cy="874800"/>
          </a:xfrm>
          <a:prstGeom prst="straightConnector1">
            <a:avLst/>
          </a:prstGeom>
          <a:noFill/>
          <a:ln w="28575" cap="flat" cmpd="sng">
            <a:solidFill>
              <a:schemeClr val="lt1"/>
            </a:solidFill>
            <a:prstDash val="dash"/>
            <a:round/>
            <a:headEnd type="none" w="sm" len="sm"/>
            <a:tailEnd type="none" w="sm" len="sm"/>
          </a:ln>
        </p:spPr>
      </p:cxnSp>
      <p:sp>
        <p:nvSpPr>
          <p:cNvPr id="355" name="Google Shape;355;p4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1">
  <p:cSld name="CUSTOM_8">
    <p:spTree>
      <p:nvGrpSpPr>
        <p:cNvPr id="1" name="Shape 356"/>
        <p:cNvGrpSpPr/>
        <p:nvPr/>
      </p:nvGrpSpPr>
      <p:grpSpPr>
        <a:xfrm>
          <a:off x="0" y="0"/>
          <a:ext cx="0" cy="0"/>
          <a:chOff x="0" y="0"/>
          <a:chExt cx="0" cy="0"/>
        </a:xfrm>
      </p:grpSpPr>
      <p:sp>
        <p:nvSpPr>
          <p:cNvPr id="357" name="Google Shape;357;p42"/>
          <p:cNvSpPr/>
          <p:nvPr/>
        </p:nvSpPr>
        <p:spPr>
          <a:xfrm>
            <a:off x="-18775" y="5263200"/>
            <a:ext cx="9181500" cy="16344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4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59" name="Google Shape;359;p42"/>
          <p:cNvSpPr txBox="1">
            <a:spLocks noGrp="1"/>
          </p:cNvSpPr>
          <p:nvPr>
            <p:ph type="subTitle" idx="1"/>
          </p:nvPr>
        </p:nvSpPr>
        <p:spPr>
          <a:xfrm>
            <a:off x="10289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60" name="Google Shape;360;p42"/>
          <p:cNvSpPr txBox="1">
            <a:spLocks noGrp="1"/>
          </p:cNvSpPr>
          <p:nvPr>
            <p:ph type="subTitle" idx="2"/>
          </p:nvPr>
        </p:nvSpPr>
        <p:spPr>
          <a:xfrm>
            <a:off x="1028950" y="2195234"/>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sp>
        <p:nvSpPr>
          <p:cNvPr id="361" name="Google Shape;361;p42"/>
          <p:cNvSpPr txBox="1">
            <a:spLocks noGrp="1"/>
          </p:cNvSpPr>
          <p:nvPr>
            <p:ph type="subTitle" idx="3"/>
          </p:nvPr>
        </p:nvSpPr>
        <p:spPr>
          <a:xfrm>
            <a:off x="52233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62" name="Google Shape;362;p42"/>
          <p:cNvSpPr txBox="1">
            <a:spLocks noGrp="1"/>
          </p:cNvSpPr>
          <p:nvPr>
            <p:ph type="subTitle" idx="4"/>
          </p:nvPr>
        </p:nvSpPr>
        <p:spPr>
          <a:xfrm>
            <a:off x="5223351" y="2195233"/>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cxnSp>
        <p:nvCxnSpPr>
          <p:cNvPr id="363" name="Google Shape;363;p42"/>
          <p:cNvCxnSpPr/>
          <p:nvPr/>
        </p:nvCxnSpPr>
        <p:spPr>
          <a:xfrm>
            <a:off x="4573850" y="1889900"/>
            <a:ext cx="0" cy="3620100"/>
          </a:xfrm>
          <a:prstGeom prst="straightConnector1">
            <a:avLst/>
          </a:prstGeom>
          <a:noFill/>
          <a:ln w="28575" cap="flat" cmpd="sng">
            <a:solidFill>
              <a:schemeClr val="accent2"/>
            </a:solidFill>
            <a:prstDash val="dash"/>
            <a:round/>
            <a:headEnd type="none" w="sm" len="sm"/>
            <a:tailEnd type="none" w="sm" len="sm"/>
          </a:ln>
        </p:spPr>
      </p:cxnSp>
      <p:cxnSp>
        <p:nvCxnSpPr>
          <p:cNvPr id="364" name="Google Shape;364;p42"/>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365" name="Google Shape;365;p42"/>
          <p:cNvCxnSpPr/>
          <p:nvPr/>
        </p:nvCxnSpPr>
        <p:spPr>
          <a:xfrm>
            <a:off x="7634000" y="5290462"/>
            <a:ext cx="0" cy="1607700"/>
          </a:xfrm>
          <a:prstGeom prst="straightConnector1">
            <a:avLst/>
          </a:prstGeom>
          <a:noFill/>
          <a:ln w="28575" cap="flat" cmpd="sng">
            <a:solidFill>
              <a:schemeClr val="lt1"/>
            </a:solidFill>
            <a:prstDash val="solid"/>
            <a:round/>
            <a:headEnd type="none" w="sm" len="sm"/>
            <a:tailEnd type="none" w="sm" len="sm"/>
          </a:ln>
        </p:spPr>
      </p:cxnSp>
      <p:sp>
        <p:nvSpPr>
          <p:cNvPr id="366" name="Google Shape;366;p42"/>
          <p:cNvSpPr/>
          <p:nvPr/>
        </p:nvSpPr>
        <p:spPr>
          <a:xfrm>
            <a:off x="1530800" y="5697570"/>
            <a:ext cx="6134000" cy="804977"/>
          </a:xfrm>
          <a:custGeom>
            <a:avLst/>
            <a:gdLst/>
            <a:ahLst/>
            <a:cxnLst/>
            <a:rect l="l" t="t" r="r" b="b"/>
            <a:pathLst>
              <a:path w="245360" h="31608" extrusionOk="0">
                <a:moveTo>
                  <a:pt x="0" y="13298"/>
                </a:moveTo>
                <a:cubicBezTo>
                  <a:pt x="4808" y="10095"/>
                  <a:pt x="8212" y="4631"/>
                  <a:pt x="13605" y="2558"/>
                </a:cubicBezTo>
                <a:cubicBezTo>
                  <a:pt x="20395" y="-53"/>
                  <a:pt x="28093" y="-391"/>
                  <a:pt x="35324" y="410"/>
                </a:cubicBezTo>
                <a:cubicBezTo>
                  <a:pt x="67008" y="3921"/>
                  <a:pt x="94016" y="28787"/>
                  <a:pt x="125783" y="31438"/>
                </a:cubicBezTo>
                <a:cubicBezTo>
                  <a:pt x="150290" y="33483"/>
                  <a:pt x="171669" y="13676"/>
                  <a:pt x="194999" y="5899"/>
                </a:cubicBezTo>
                <a:cubicBezTo>
                  <a:pt x="210982" y="571"/>
                  <a:pt x="230291" y="2660"/>
                  <a:pt x="245360" y="1019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2"/>
          <p:cNvSpPr/>
          <p:nvPr/>
        </p:nvSpPr>
        <p:spPr>
          <a:xfrm>
            <a:off x="2249800" y="55099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68" name="Google Shape;368;p42"/>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369" name="Google Shape;369;p4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wo columns 2">
  <p:cSld name="CUSTOM_19">
    <p:spTree>
      <p:nvGrpSpPr>
        <p:cNvPr id="1" name="Shape 370"/>
        <p:cNvGrpSpPr/>
        <p:nvPr/>
      </p:nvGrpSpPr>
      <p:grpSpPr>
        <a:xfrm>
          <a:off x="0" y="0"/>
          <a:ext cx="0" cy="0"/>
          <a:chOff x="0" y="0"/>
          <a:chExt cx="0" cy="0"/>
        </a:xfrm>
      </p:grpSpPr>
      <p:sp>
        <p:nvSpPr>
          <p:cNvPr id="371" name="Google Shape;371;p43"/>
          <p:cNvSpPr/>
          <p:nvPr/>
        </p:nvSpPr>
        <p:spPr>
          <a:xfrm>
            <a:off x="-18775" y="0"/>
            <a:ext cx="9181500" cy="38175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372" name="Google Shape;372;p43"/>
          <p:cNvCxnSpPr/>
          <p:nvPr/>
        </p:nvCxnSpPr>
        <p:spPr>
          <a:xfrm>
            <a:off x="-18750" y="1652550"/>
            <a:ext cx="9181500" cy="0"/>
          </a:xfrm>
          <a:prstGeom prst="straightConnector1">
            <a:avLst/>
          </a:prstGeom>
          <a:noFill/>
          <a:ln w="28575" cap="flat" cmpd="sng">
            <a:solidFill>
              <a:schemeClr val="lt1"/>
            </a:solidFill>
            <a:prstDash val="solid"/>
            <a:round/>
            <a:headEnd type="none" w="sm" len="sm"/>
            <a:tailEnd type="none" w="sm" len="sm"/>
          </a:ln>
        </p:spPr>
      </p:cxnSp>
      <p:sp>
        <p:nvSpPr>
          <p:cNvPr id="373" name="Google Shape;373;p43"/>
          <p:cNvSpPr/>
          <p:nvPr/>
        </p:nvSpPr>
        <p:spPr>
          <a:xfrm>
            <a:off x="10250" y="376866"/>
            <a:ext cx="9168250" cy="2273343"/>
          </a:xfrm>
          <a:custGeom>
            <a:avLst/>
            <a:gdLst/>
            <a:ahLst/>
            <a:cxnLst/>
            <a:rect l="l" t="t" r="r" b="b"/>
            <a:pathLst>
              <a:path w="366730" h="68202" extrusionOk="0">
                <a:moveTo>
                  <a:pt x="0" y="24585"/>
                </a:moveTo>
                <a:cubicBezTo>
                  <a:pt x="9120" y="20025"/>
                  <a:pt x="20707" y="10769"/>
                  <a:pt x="29391" y="16112"/>
                </a:cubicBezTo>
                <a:cubicBezTo>
                  <a:pt x="41239" y="23403"/>
                  <a:pt x="43650" y="40018"/>
                  <a:pt x="51368" y="51593"/>
                </a:cubicBezTo>
                <a:cubicBezTo>
                  <a:pt x="57106" y="60198"/>
                  <a:pt x="68643" y="64608"/>
                  <a:pt x="78906" y="65892"/>
                </a:cubicBezTo>
                <a:cubicBezTo>
                  <a:pt x="91172" y="67427"/>
                  <a:pt x="104162" y="68468"/>
                  <a:pt x="115977" y="64833"/>
                </a:cubicBezTo>
                <a:cubicBezTo>
                  <a:pt x="138367" y="57944"/>
                  <a:pt x="162031" y="43042"/>
                  <a:pt x="184557" y="49475"/>
                </a:cubicBezTo>
                <a:cubicBezTo>
                  <a:pt x="189971" y="51021"/>
                  <a:pt x="193212" y="62769"/>
                  <a:pt x="188528" y="65892"/>
                </a:cubicBezTo>
                <a:cubicBezTo>
                  <a:pt x="186282" y="67390"/>
                  <a:pt x="182694" y="69168"/>
                  <a:pt x="180585" y="67481"/>
                </a:cubicBezTo>
                <a:cubicBezTo>
                  <a:pt x="177729" y="65196"/>
                  <a:pt x="177032" y="59709"/>
                  <a:pt x="178996" y="56624"/>
                </a:cubicBezTo>
                <a:cubicBezTo>
                  <a:pt x="185114" y="47015"/>
                  <a:pt x="201712" y="47262"/>
                  <a:pt x="212624" y="50534"/>
                </a:cubicBezTo>
                <a:cubicBezTo>
                  <a:pt x="226867" y="54805"/>
                  <a:pt x="238826" y="67085"/>
                  <a:pt x="253666" y="68010"/>
                </a:cubicBezTo>
                <a:cubicBezTo>
                  <a:pt x="264224" y="68668"/>
                  <a:pt x="277154" y="66401"/>
                  <a:pt x="283852" y="58213"/>
                </a:cubicBezTo>
                <a:cubicBezTo>
                  <a:pt x="296750" y="42447"/>
                  <a:pt x="300873" y="19352"/>
                  <a:pt x="316950" y="6844"/>
                </a:cubicBezTo>
                <a:cubicBezTo>
                  <a:pt x="330049" y="-3348"/>
                  <a:pt x="352926" y="-1310"/>
                  <a:pt x="366730" y="7904"/>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4" name="Google Shape;374;p43"/>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375" name="Google Shape;375;p43"/>
          <p:cNvCxnSpPr/>
          <p:nvPr/>
        </p:nvCxnSpPr>
        <p:spPr>
          <a:xfrm>
            <a:off x="4557975" y="3003167"/>
            <a:ext cx="4604700" cy="0"/>
          </a:xfrm>
          <a:prstGeom prst="straightConnector1">
            <a:avLst/>
          </a:prstGeom>
          <a:noFill/>
          <a:ln w="28575" cap="flat" cmpd="sng">
            <a:solidFill>
              <a:schemeClr val="lt1"/>
            </a:solidFill>
            <a:prstDash val="solid"/>
            <a:round/>
            <a:headEnd type="none" w="sm" len="sm"/>
            <a:tailEnd type="none" w="sm" len="sm"/>
          </a:ln>
        </p:spPr>
      </p:cxnSp>
      <p:sp>
        <p:nvSpPr>
          <p:cNvPr id="376" name="Google Shape;376;p43"/>
          <p:cNvSpPr/>
          <p:nvPr/>
        </p:nvSpPr>
        <p:spPr>
          <a:xfrm rot="10800000" flipH="1">
            <a:off x="7729712" y="523522"/>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43"/>
          <p:cNvSpPr txBox="1">
            <a:spLocks noGrp="1"/>
          </p:cNvSpPr>
          <p:nvPr>
            <p:ph type="title"/>
          </p:nvPr>
        </p:nvSpPr>
        <p:spPr>
          <a:xfrm flipH="1">
            <a:off x="713282"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78" name="Google Shape;378;p43"/>
          <p:cNvSpPr txBox="1">
            <a:spLocks noGrp="1"/>
          </p:cNvSpPr>
          <p:nvPr>
            <p:ph type="subTitle" idx="1"/>
          </p:nvPr>
        </p:nvSpPr>
        <p:spPr>
          <a:xfrm flipH="1">
            <a:off x="9127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79" name="Google Shape;379;p43"/>
          <p:cNvSpPr txBox="1">
            <a:spLocks noGrp="1"/>
          </p:cNvSpPr>
          <p:nvPr>
            <p:ph type="subTitle" idx="2"/>
          </p:nvPr>
        </p:nvSpPr>
        <p:spPr>
          <a:xfrm flipH="1">
            <a:off x="50434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380" name="Google Shape;380;p43"/>
          <p:cNvSpPr txBox="1">
            <a:spLocks noGrp="1"/>
          </p:cNvSpPr>
          <p:nvPr>
            <p:ph type="subTitle" idx="3"/>
          </p:nvPr>
        </p:nvSpPr>
        <p:spPr>
          <a:xfrm flipH="1">
            <a:off x="912688" y="49498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81" name="Google Shape;381;p43"/>
          <p:cNvSpPr txBox="1">
            <a:spLocks noGrp="1"/>
          </p:cNvSpPr>
          <p:nvPr>
            <p:ph type="subTitle" idx="4"/>
          </p:nvPr>
        </p:nvSpPr>
        <p:spPr>
          <a:xfrm flipH="1">
            <a:off x="5042019" y="49537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382" name="Google Shape;382;p4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383"/>
        <p:cNvGrpSpPr/>
        <p:nvPr/>
      </p:nvGrpSpPr>
      <p:grpSpPr>
        <a:xfrm>
          <a:off x="0" y="0"/>
          <a:ext cx="0" cy="0"/>
          <a:chOff x="0" y="0"/>
          <a:chExt cx="0" cy="0"/>
        </a:xfrm>
      </p:grpSpPr>
      <p:sp>
        <p:nvSpPr>
          <p:cNvPr id="384" name="Google Shape;384;p4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5" name="Google Shape;385;p44"/>
          <p:cNvSpPr txBox="1">
            <a:spLocks noGrp="1"/>
          </p:cNvSpPr>
          <p:nvPr>
            <p:ph type="subTitle" idx="1"/>
          </p:nvPr>
        </p:nvSpPr>
        <p:spPr>
          <a:xfrm>
            <a:off x="9909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6" name="Google Shape;386;p44"/>
          <p:cNvSpPr txBox="1">
            <a:spLocks noGrp="1"/>
          </p:cNvSpPr>
          <p:nvPr>
            <p:ph type="subTitle" idx="2"/>
          </p:nvPr>
        </p:nvSpPr>
        <p:spPr>
          <a:xfrm>
            <a:off x="9909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7" name="Google Shape;387;p44"/>
          <p:cNvSpPr txBox="1">
            <a:spLocks noGrp="1"/>
          </p:cNvSpPr>
          <p:nvPr>
            <p:ph type="subTitle" idx="3"/>
          </p:nvPr>
        </p:nvSpPr>
        <p:spPr>
          <a:xfrm>
            <a:off x="34293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8" name="Google Shape;388;p44"/>
          <p:cNvSpPr txBox="1">
            <a:spLocks noGrp="1"/>
          </p:cNvSpPr>
          <p:nvPr>
            <p:ph type="subTitle" idx="4"/>
          </p:nvPr>
        </p:nvSpPr>
        <p:spPr>
          <a:xfrm>
            <a:off x="34293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9" name="Google Shape;389;p44"/>
          <p:cNvSpPr txBox="1">
            <a:spLocks noGrp="1"/>
          </p:cNvSpPr>
          <p:nvPr>
            <p:ph type="subTitle" idx="5"/>
          </p:nvPr>
        </p:nvSpPr>
        <p:spPr>
          <a:xfrm>
            <a:off x="58677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90" name="Google Shape;390;p44"/>
          <p:cNvSpPr txBox="1">
            <a:spLocks noGrp="1"/>
          </p:cNvSpPr>
          <p:nvPr>
            <p:ph type="subTitle" idx="6"/>
          </p:nvPr>
        </p:nvSpPr>
        <p:spPr>
          <a:xfrm>
            <a:off x="58677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91" name="Google Shape;391;p44"/>
          <p:cNvSpPr/>
          <p:nvPr/>
        </p:nvSpPr>
        <p:spPr>
          <a:xfrm>
            <a:off x="-18775" y="4984767"/>
            <a:ext cx="9181500" cy="19128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2" name="Google Shape;392;p44"/>
          <p:cNvCxnSpPr/>
          <p:nvPr/>
        </p:nvCxnSpPr>
        <p:spPr>
          <a:xfrm>
            <a:off x="1509962" y="4964767"/>
            <a:ext cx="0" cy="1952700"/>
          </a:xfrm>
          <a:prstGeom prst="straightConnector1">
            <a:avLst/>
          </a:prstGeom>
          <a:noFill/>
          <a:ln w="28575" cap="flat" cmpd="sng">
            <a:solidFill>
              <a:schemeClr val="lt1"/>
            </a:solidFill>
            <a:prstDash val="solid"/>
            <a:round/>
            <a:headEnd type="none" w="sm" len="sm"/>
            <a:tailEnd type="none" w="sm" len="sm"/>
          </a:ln>
        </p:spPr>
      </p:cxnSp>
      <p:cxnSp>
        <p:nvCxnSpPr>
          <p:cNvPr id="393" name="Google Shape;393;p44"/>
          <p:cNvCxnSpPr/>
          <p:nvPr/>
        </p:nvCxnSpPr>
        <p:spPr>
          <a:xfrm>
            <a:off x="7633988" y="4968833"/>
            <a:ext cx="0" cy="1925700"/>
          </a:xfrm>
          <a:prstGeom prst="straightConnector1">
            <a:avLst/>
          </a:prstGeom>
          <a:noFill/>
          <a:ln w="28575" cap="flat" cmpd="sng">
            <a:solidFill>
              <a:schemeClr val="lt1"/>
            </a:solidFill>
            <a:prstDash val="solid"/>
            <a:round/>
            <a:headEnd type="none" w="sm" len="sm"/>
            <a:tailEnd type="none" w="sm" len="sm"/>
          </a:ln>
        </p:spPr>
      </p:cxnSp>
      <p:cxnSp>
        <p:nvCxnSpPr>
          <p:cNvPr id="394" name="Google Shape;394;p44"/>
          <p:cNvCxnSpPr/>
          <p:nvPr/>
        </p:nvCxnSpPr>
        <p:spPr>
          <a:xfrm>
            <a:off x="4571987" y="4964767"/>
            <a:ext cx="0" cy="1952700"/>
          </a:xfrm>
          <a:prstGeom prst="straightConnector1">
            <a:avLst/>
          </a:prstGeom>
          <a:noFill/>
          <a:ln w="28575" cap="flat" cmpd="sng">
            <a:solidFill>
              <a:schemeClr val="lt1"/>
            </a:solidFill>
            <a:prstDash val="dash"/>
            <a:round/>
            <a:headEnd type="none" w="sm" len="sm"/>
            <a:tailEnd type="none" w="sm" len="sm"/>
          </a:ln>
        </p:spPr>
      </p:cxnSp>
      <p:sp>
        <p:nvSpPr>
          <p:cNvPr id="395" name="Google Shape;395;p44"/>
          <p:cNvSpPr/>
          <p:nvPr/>
        </p:nvSpPr>
        <p:spPr>
          <a:xfrm>
            <a:off x="1370925" y="53140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44"/>
          <p:cNvSpPr/>
          <p:nvPr/>
        </p:nvSpPr>
        <p:spPr>
          <a:xfrm>
            <a:off x="7494950" y="6249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7" name="Google Shape;397;p44"/>
          <p:cNvCxnSpPr/>
          <p:nvPr/>
        </p:nvCxnSpPr>
        <p:spPr>
          <a:xfrm>
            <a:off x="2334600" y="1506933"/>
            <a:ext cx="4474800" cy="0"/>
          </a:xfrm>
          <a:prstGeom prst="straightConnector1">
            <a:avLst/>
          </a:prstGeom>
          <a:noFill/>
          <a:ln w="28575" cap="flat" cmpd="sng">
            <a:solidFill>
              <a:schemeClr val="accent1"/>
            </a:solidFill>
            <a:prstDash val="dash"/>
            <a:round/>
            <a:headEnd type="none" w="sm" len="sm"/>
            <a:tailEnd type="none" w="sm" len="sm"/>
          </a:ln>
        </p:spPr>
      </p:cxnSp>
      <p:sp>
        <p:nvSpPr>
          <p:cNvPr id="398" name="Google Shape;398;p4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four columns ">
  <p:cSld name="CUSTOM_5">
    <p:spTree>
      <p:nvGrpSpPr>
        <p:cNvPr id="1" name="Shape 399"/>
        <p:cNvGrpSpPr/>
        <p:nvPr/>
      </p:nvGrpSpPr>
      <p:grpSpPr>
        <a:xfrm>
          <a:off x="0" y="0"/>
          <a:ext cx="0" cy="0"/>
          <a:chOff x="0" y="0"/>
          <a:chExt cx="0" cy="0"/>
        </a:xfrm>
      </p:grpSpPr>
      <p:sp>
        <p:nvSpPr>
          <p:cNvPr id="400" name="Google Shape;400;p4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1" name="Google Shape;401;p45"/>
          <p:cNvSpPr txBox="1">
            <a:spLocks noGrp="1"/>
          </p:cNvSpPr>
          <p:nvPr>
            <p:ph type="subTitle" idx="1"/>
          </p:nvPr>
        </p:nvSpPr>
        <p:spPr>
          <a:xfrm>
            <a:off x="7132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2" name="Google Shape;402;p45"/>
          <p:cNvSpPr txBox="1">
            <a:spLocks noGrp="1"/>
          </p:cNvSpPr>
          <p:nvPr>
            <p:ph type="subTitle" idx="2"/>
          </p:nvPr>
        </p:nvSpPr>
        <p:spPr>
          <a:xfrm>
            <a:off x="7132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3" name="Google Shape;403;p45"/>
          <p:cNvSpPr txBox="1">
            <a:spLocks noGrp="1"/>
          </p:cNvSpPr>
          <p:nvPr>
            <p:ph type="subTitle" idx="3"/>
          </p:nvPr>
        </p:nvSpPr>
        <p:spPr>
          <a:xfrm>
            <a:off x="31516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4" name="Google Shape;404;p45"/>
          <p:cNvSpPr txBox="1">
            <a:spLocks noGrp="1"/>
          </p:cNvSpPr>
          <p:nvPr>
            <p:ph type="subTitle" idx="4"/>
          </p:nvPr>
        </p:nvSpPr>
        <p:spPr>
          <a:xfrm>
            <a:off x="31516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5" name="Google Shape;405;p45"/>
          <p:cNvSpPr txBox="1">
            <a:spLocks noGrp="1"/>
          </p:cNvSpPr>
          <p:nvPr>
            <p:ph type="subTitle" idx="5"/>
          </p:nvPr>
        </p:nvSpPr>
        <p:spPr>
          <a:xfrm>
            <a:off x="7132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6" name="Google Shape;406;p45"/>
          <p:cNvSpPr txBox="1">
            <a:spLocks noGrp="1"/>
          </p:cNvSpPr>
          <p:nvPr>
            <p:ph type="subTitle" idx="6"/>
          </p:nvPr>
        </p:nvSpPr>
        <p:spPr>
          <a:xfrm>
            <a:off x="7132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7" name="Google Shape;407;p45"/>
          <p:cNvSpPr txBox="1">
            <a:spLocks noGrp="1"/>
          </p:cNvSpPr>
          <p:nvPr>
            <p:ph type="subTitle" idx="7"/>
          </p:nvPr>
        </p:nvSpPr>
        <p:spPr>
          <a:xfrm>
            <a:off x="31516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8" name="Google Shape;408;p45"/>
          <p:cNvSpPr txBox="1">
            <a:spLocks noGrp="1"/>
          </p:cNvSpPr>
          <p:nvPr>
            <p:ph type="subTitle" idx="8"/>
          </p:nvPr>
        </p:nvSpPr>
        <p:spPr>
          <a:xfrm>
            <a:off x="31516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9" name="Google Shape;409;p45"/>
          <p:cNvSpPr/>
          <p:nvPr/>
        </p:nvSpPr>
        <p:spPr>
          <a:xfrm>
            <a:off x="5590025" y="0"/>
            <a:ext cx="35541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45"/>
          <p:cNvSpPr/>
          <p:nvPr/>
        </p:nvSpPr>
        <p:spPr>
          <a:xfrm>
            <a:off x="5719500" y="0"/>
            <a:ext cx="3186350" cy="6886637"/>
          </a:xfrm>
          <a:custGeom>
            <a:avLst/>
            <a:gdLst/>
            <a:ahLst/>
            <a:cxnLst/>
            <a:rect l="l" t="t" r="r" b="b"/>
            <a:pathLst>
              <a:path w="127454" h="200967" extrusionOk="0">
                <a:moveTo>
                  <a:pt x="0" y="0"/>
                </a:moveTo>
                <a:cubicBezTo>
                  <a:pt x="34889" y="5823"/>
                  <a:pt x="90620" y="23165"/>
                  <a:pt x="88549" y="58476"/>
                </a:cubicBezTo>
                <a:cubicBezTo>
                  <a:pt x="88076" y="66546"/>
                  <a:pt x="81569" y="74661"/>
                  <a:pt x="74229" y="78048"/>
                </a:cubicBezTo>
                <a:cubicBezTo>
                  <a:pt x="64722" y="82435"/>
                  <a:pt x="53374" y="82153"/>
                  <a:pt x="44155" y="87117"/>
                </a:cubicBezTo>
                <a:cubicBezTo>
                  <a:pt x="35492" y="91782"/>
                  <a:pt x="26765" y="103165"/>
                  <a:pt x="29357" y="112656"/>
                </a:cubicBezTo>
                <a:cubicBezTo>
                  <a:pt x="31284" y="119712"/>
                  <a:pt x="38547" y="124352"/>
                  <a:pt x="44633" y="128409"/>
                </a:cubicBezTo>
                <a:cubicBezTo>
                  <a:pt x="61806" y="139858"/>
                  <a:pt x="82563" y="144901"/>
                  <a:pt x="100483" y="155140"/>
                </a:cubicBezTo>
                <a:cubicBezTo>
                  <a:pt x="115873" y="163934"/>
                  <a:pt x="123975" y="183587"/>
                  <a:pt x="127454" y="20096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1" name="Google Shape;411;p45"/>
          <p:cNvCxnSpPr/>
          <p:nvPr/>
        </p:nvCxnSpPr>
        <p:spPr>
          <a:xfrm>
            <a:off x="666848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12" name="Google Shape;412;p45"/>
          <p:cNvCxnSpPr/>
          <p:nvPr/>
        </p:nvCxnSpPr>
        <p:spPr>
          <a:xfrm>
            <a:off x="8065637" y="-17600"/>
            <a:ext cx="0" cy="6893100"/>
          </a:xfrm>
          <a:prstGeom prst="straightConnector1">
            <a:avLst/>
          </a:prstGeom>
          <a:noFill/>
          <a:ln w="28575" cap="flat" cmpd="sng">
            <a:solidFill>
              <a:schemeClr val="lt1"/>
            </a:solidFill>
            <a:prstDash val="solid"/>
            <a:round/>
            <a:headEnd type="none" w="sm" len="sm"/>
            <a:tailEnd type="none" w="sm" len="sm"/>
          </a:ln>
        </p:spPr>
      </p:cxnSp>
      <p:sp>
        <p:nvSpPr>
          <p:cNvPr id="413" name="Google Shape;413;p45"/>
          <p:cNvSpPr/>
          <p:nvPr/>
        </p:nvSpPr>
        <p:spPr>
          <a:xfrm>
            <a:off x="7086400" y="4888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14" name="Google Shape;414;p45"/>
          <p:cNvCxnSpPr/>
          <p:nvPr/>
        </p:nvCxnSpPr>
        <p:spPr>
          <a:xfrm>
            <a:off x="695325" y="1657267"/>
            <a:ext cx="5125500" cy="0"/>
          </a:xfrm>
          <a:prstGeom prst="straightConnector1">
            <a:avLst/>
          </a:prstGeom>
          <a:noFill/>
          <a:ln w="28575" cap="flat" cmpd="sng">
            <a:solidFill>
              <a:schemeClr val="dk2"/>
            </a:solidFill>
            <a:prstDash val="lgDash"/>
            <a:round/>
            <a:headEnd type="none" w="sm" len="sm"/>
            <a:tailEnd type="none" w="sm" len="sm"/>
          </a:ln>
        </p:spPr>
      </p:cxnSp>
      <p:sp>
        <p:nvSpPr>
          <p:cNvPr id="415" name="Google Shape;415;p4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four columns 1">
  <p:cSld name="CUSTOM_12">
    <p:spTree>
      <p:nvGrpSpPr>
        <p:cNvPr id="1" name="Shape 416"/>
        <p:cNvGrpSpPr/>
        <p:nvPr/>
      </p:nvGrpSpPr>
      <p:grpSpPr>
        <a:xfrm>
          <a:off x="0" y="0"/>
          <a:ext cx="0" cy="0"/>
          <a:chOff x="0" y="0"/>
          <a:chExt cx="0" cy="0"/>
        </a:xfrm>
      </p:grpSpPr>
      <p:sp>
        <p:nvSpPr>
          <p:cNvPr id="417" name="Google Shape;417;p46"/>
          <p:cNvSpPr/>
          <p:nvPr/>
        </p:nvSpPr>
        <p:spPr>
          <a:xfrm>
            <a:off x="-21625" y="-17600"/>
            <a:ext cx="36705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18" name="Google Shape;418;p46"/>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419" name="Google Shape;419;p46"/>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20" name="Google Shape;420;p46"/>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21" name="Google Shape;421;p46"/>
          <p:cNvCxnSpPr/>
          <p:nvPr/>
        </p:nvCxnSpPr>
        <p:spPr>
          <a:xfrm rot="10800000" flipH="1">
            <a:off x="-21625" y="767383"/>
            <a:ext cx="2530800" cy="1500"/>
          </a:xfrm>
          <a:prstGeom prst="straightConnector1">
            <a:avLst/>
          </a:prstGeom>
          <a:noFill/>
          <a:ln w="28575" cap="flat" cmpd="sng">
            <a:solidFill>
              <a:schemeClr val="lt1"/>
            </a:solidFill>
            <a:prstDash val="solid"/>
            <a:round/>
            <a:headEnd type="none" w="sm" len="sm"/>
            <a:tailEnd type="none" w="sm" len="sm"/>
          </a:ln>
        </p:spPr>
      </p:cxnSp>
      <p:cxnSp>
        <p:nvCxnSpPr>
          <p:cNvPr id="422" name="Google Shape;422;p46"/>
          <p:cNvCxnSpPr/>
          <p:nvPr/>
        </p:nvCxnSpPr>
        <p:spPr>
          <a:xfrm rot="10800000" flipH="1">
            <a:off x="1121375" y="6018317"/>
            <a:ext cx="2530800" cy="1500"/>
          </a:xfrm>
          <a:prstGeom prst="straightConnector1">
            <a:avLst/>
          </a:prstGeom>
          <a:noFill/>
          <a:ln w="28575" cap="flat" cmpd="sng">
            <a:solidFill>
              <a:schemeClr val="lt1"/>
            </a:solidFill>
            <a:prstDash val="solid"/>
            <a:round/>
            <a:headEnd type="none" w="sm" len="sm"/>
            <a:tailEnd type="none" w="sm" len="sm"/>
          </a:ln>
        </p:spPr>
      </p:cxnSp>
      <p:sp>
        <p:nvSpPr>
          <p:cNvPr id="423" name="Google Shape;423;p46"/>
          <p:cNvSpPr/>
          <p:nvPr/>
        </p:nvSpPr>
        <p:spPr>
          <a:xfrm>
            <a:off x="-21625" y="509433"/>
            <a:ext cx="3123620" cy="5521367"/>
          </a:xfrm>
          <a:custGeom>
            <a:avLst/>
            <a:gdLst/>
            <a:ahLst/>
            <a:cxnLst/>
            <a:rect l="l" t="t" r="r" b="b"/>
            <a:pathLst>
              <a:path w="115604" h="152661" extrusionOk="0">
                <a:moveTo>
                  <a:pt x="0" y="1817"/>
                </a:moveTo>
                <a:cubicBezTo>
                  <a:pt x="19267" y="5677"/>
                  <a:pt x="45567" y="-7535"/>
                  <a:pt x="58714" y="7068"/>
                </a:cubicBezTo>
                <a:cubicBezTo>
                  <a:pt x="64111" y="13063"/>
                  <a:pt x="66248" y="22502"/>
                  <a:pt x="64920" y="30458"/>
                </a:cubicBezTo>
                <a:cubicBezTo>
                  <a:pt x="63211" y="40696"/>
                  <a:pt x="55811" y="53380"/>
                  <a:pt x="62294" y="61486"/>
                </a:cubicBezTo>
                <a:cubicBezTo>
                  <a:pt x="68773" y="69588"/>
                  <a:pt x="83020" y="63505"/>
                  <a:pt x="93084" y="66021"/>
                </a:cubicBezTo>
                <a:cubicBezTo>
                  <a:pt x="103790" y="68697"/>
                  <a:pt x="114424" y="79385"/>
                  <a:pt x="115519" y="90366"/>
                </a:cubicBezTo>
                <a:cubicBezTo>
                  <a:pt x="116861" y="103830"/>
                  <a:pt x="96902" y="112384"/>
                  <a:pt x="83775" y="115666"/>
                </a:cubicBezTo>
                <a:cubicBezTo>
                  <a:pt x="73979" y="118115"/>
                  <a:pt x="61797" y="116880"/>
                  <a:pt x="54657" y="124020"/>
                </a:cubicBezTo>
                <a:cubicBezTo>
                  <a:pt x="50743" y="127934"/>
                  <a:pt x="49858" y="135628"/>
                  <a:pt x="52509" y="140488"/>
                </a:cubicBezTo>
                <a:cubicBezTo>
                  <a:pt x="55230" y="145476"/>
                  <a:pt x="61292" y="147932"/>
                  <a:pt x="64442" y="152661"/>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6"/>
          <p:cNvSpPr/>
          <p:nvPr/>
        </p:nvSpPr>
        <p:spPr>
          <a:xfrm>
            <a:off x="1824962" y="27113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4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6" name="Google Shape;426;p46"/>
          <p:cNvSpPr txBox="1">
            <a:spLocks noGrp="1"/>
          </p:cNvSpPr>
          <p:nvPr>
            <p:ph type="subTitle" idx="1"/>
          </p:nvPr>
        </p:nvSpPr>
        <p:spPr>
          <a:xfrm>
            <a:off x="38443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7" name="Google Shape;427;p46"/>
          <p:cNvSpPr txBox="1">
            <a:spLocks noGrp="1"/>
          </p:cNvSpPr>
          <p:nvPr>
            <p:ph type="subTitle" idx="2"/>
          </p:nvPr>
        </p:nvSpPr>
        <p:spPr>
          <a:xfrm>
            <a:off x="38443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8" name="Google Shape;428;p46"/>
          <p:cNvSpPr txBox="1">
            <a:spLocks noGrp="1"/>
          </p:cNvSpPr>
          <p:nvPr>
            <p:ph type="subTitle" idx="3"/>
          </p:nvPr>
        </p:nvSpPr>
        <p:spPr>
          <a:xfrm>
            <a:off x="62827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9" name="Google Shape;429;p46"/>
          <p:cNvSpPr txBox="1">
            <a:spLocks noGrp="1"/>
          </p:cNvSpPr>
          <p:nvPr>
            <p:ph type="subTitle" idx="4"/>
          </p:nvPr>
        </p:nvSpPr>
        <p:spPr>
          <a:xfrm>
            <a:off x="62827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0" name="Google Shape;430;p46"/>
          <p:cNvSpPr txBox="1">
            <a:spLocks noGrp="1"/>
          </p:cNvSpPr>
          <p:nvPr>
            <p:ph type="subTitle" idx="5"/>
          </p:nvPr>
        </p:nvSpPr>
        <p:spPr>
          <a:xfrm>
            <a:off x="38443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1" name="Google Shape;431;p46"/>
          <p:cNvSpPr txBox="1">
            <a:spLocks noGrp="1"/>
          </p:cNvSpPr>
          <p:nvPr>
            <p:ph type="subTitle" idx="6"/>
          </p:nvPr>
        </p:nvSpPr>
        <p:spPr>
          <a:xfrm>
            <a:off x="38443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2" name="Google Shape;432;p46"/>
          <p:cNvSpPr txBox="1">
            <a:spLocks noGrp="1"/>
          </p:cNvSpPr>
          <p:nvPr>
            <p:ph type="subTitle" idx="7"/>
          </p:nvPr>
        </p:nvSpPr>
        <p:spPr>
          <a:xfrm>
            <a:off x="62827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3" name="Google Shape;433;p46"/>
          <p:cNvSpPr txBox="1">
            <a:spLocks noGrp="1"/>
          </p:cNvSpPr>
          <p:nvPr>
            <p:ph type="subTitle" idx="8"/>
          </p:nvPr>
        </p:nvSpPr>
        <p:spPr>
          <a:xfrm>
            <a:off x="62827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4" name="Google Shape;434;p4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six columns">
  <p:cSld name="CUSTOM_15">
    <p:spTree>
      <p:nvGrpSpPr>
        <p:cNvPr id="1" name="Shape 435"/>
        <p:cNvGrpSpPr/>
        <p:nvPr/>
      </p:nvGrpSpPr>
      <p:grpSpPr>
        <a:xfrm>
          <a:off x="0" y="0"/>
          <a:ext cx="0" cy="0"/>
          <a:chOff x="0" y="0"/>
          <a:chExt cx="0" cy="0"/>
        </a:xfrm>
      </p:grpSpPr>
      <p:sp>
        <p:nvSpPr>
          <p:cNvPr id="436" name="Google Shape;436;p47"/>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p4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8" name="Google Shape;438;p47"/>
          <p:cNvSpPr txBox="1">
            <a:spLocks noGrp="1"/>
          </p:cNvSpPr>
          <p:nvPr>
            <p:ph type="subTitle" idx="1"/>
          </p:nvPr>
        </p:nvSpPr>
        <p:spPr>
          <a:xfrm>
            <a:off x="9909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9" name="Google Shape;439;p47"/>
          <p:cNvSpPr txBox="1">
            <a:spLocks noGrp="1"/>
          </p:cNvSpPr>
          <p:nvPr>
            <p:ph type="subTitle" idx="2"/>
          </p:nvPr>
        </p:nvSpPr>
        <p:spPr>
          <a:xfrm>
            <a:off x="9909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0" name="Google Shape;440;p47"/>
          <p:cNvSpPr txBox="1">
            <a:spLocks noGrp="1"/>
          </p:cNvSpPr>
          <p:nvPr>
            <p:ph type="subTitle" idx="3"/>
          </p:nvPr>
        </p:nvSpPr>
        <p:spPr>
          <a:xfrm>
            <a:off x="34293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1" name="Google Shape;441;p47"/>
          <p:cNvSpPr txBox="1">
            <a:spLocks noGrp="1"/>
          </p:cNvSpPr>
          <p:nvPr>
            <p:ph type="subTitle" idx="4"/>
          </p:nvPr>
        </p:nvSpPr>
        <p:spPr>
          <a:xfrm>
            <a:off x="34293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2" name="Google Shape;442;p47"/>
          <p:cNvSpPr txBox="1">
            <a:spLocks noGrp="1"/>
          </p:cNvSpPr>
          <p:nvPr>
            <p:ph type="subTitle" idx="5"/>
          </p:nvPr>
        </p:nvSpPr>
        <p:spPr>
          <a:xfrm>
            <a:off x="58677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3" name="Google Shape;443;p47"/>
          <p:cNvSpPr txBox="1">
            <a:spLocks noGrp="1"/>
          </p:cNvSpPr>
          <p:nvPr>
            <p:ph type="subTitle" idx="6"/>
          </p:nvPr>
        </p:nvSpPr>
        <p:spPr>
          <a:xfrm>
            <a:off x="58677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4" name="Google Shape;444;p47"/>
          <p:cNvSpPr txBox="1">
            <a:spLocks noGrp="1"/>
          </p:cNvSpPr>
          <p:nvPr>
            <p:ph type="subTitle" idx="7"/>
          </p:nvPr>
        </p:nvSpPr>
        <p:spPr>
          <a:xfrm>
            <a:off x="9909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5" name="Google Shape;445;p47"/>
          <p:cNvSpPr txBox="1">
            <a:spLocks noGrp="1"/>
          </p:cNvSpPr>
          <p:nvPr>
            <p:ph type="subTitle" idx="8"/>
          </p:nvPr>
        </p:nvSpPr>
        <p:spPr>
          <a:xfrm>
            <a:off x="9909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6" name="Google Shape;446;p47"/>
          <p:cNvSpPr txBox="1">
            <a:spLocks noGrp="1"/>
          </p:cNvSpPr>
          <p:nvPr>
            <p:ph type="subTitle" idx="9"/>
          </p:nvPr>
        </p:nvSpPr>
        <p:spPr>
          <a:xfrm>
            <a:off x="34293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7" name="Google Shape;447;p47"/>
          <p:cNvSpPr txBox="1">
            <a:spLocks noGrp="1"/>
          </p:cNvSpPr>
          <p:nvPr>
            <p:ph type="subTitle" idx="13"/>
          </p:nvPr>
        </p:nvSpPr>
        <p:spPr>
          <a:xfrm>
            <a:off x="34293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8" name="Google Shape;448;p47"/>
          <p:cNvSpPr txBox="1">
            <a:spLocks noGrp="1"/>
          </p:cNvSpPr>
          <p:nvPr>
            <p:ph type="subTitle" idx="14"/>
          </p:nvPr>
        </p:nvSpPr>
        <p:spPr>
          <a:xfrm>
            <a:off x="58677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9" name="Google Shape;449;p47"/>
          <p:cNvSpPr txBox="1">
            <a:spLocks noGrp="1"/>
          </p:cNvSpPr>
          <p:nvPr>
            <p:ph type="subTitle" idx="15"/>
          </p:nvPr>
        </p:nvSpPr>
        <p:spPr>
          <a:xfrm>
            <a:off x="58677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50" name="Google Shape;450;p47"/>
          <p:cNvSpPr/>
          <p:nvPr/>
        </p:nvSpPr>
        <p:spPr>
          <a:xfrm>
            <a:off x="848650" y="5287067"/>
            <a:ext cx="8063314" cy="2060499"/>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51" name="Google Shape;451;p47"/>
          <p:cNvCxnSpPr/>
          <p:nvPr/>
        </p:nvCxnSpPr>
        <p:spPr>
          <a:xfrm>
            <a:off x="-18775" y="6186081"/>
            <a:ext cx="9181500" cy="0"/>
          </a:xfrm>
          <a:prstGeom prst="straightConnector1">
            <a:avLst/>
          </a:prstGeom>
          <a:noFill/>
          <a:ln w="28575" cap="flat" cmpd="sng">
            <a:solidFill>
              <a:schemeClr val="lt1"/>
            </a:solidFill>
            <a:prstDash val="solid"/>
            <a:round/>
            <a:headEnd type="none" w="sm" len="sm"/>
            <a:tailEnd type="none" w="sm" len="sm"/>
          </a:ln>
        </p:spPr>
      </p:cxnSp>
      <p:sp>
        <p:nvSpPr>
          <p:cNvPr id="452" name="Google Shape;452;p47"/>
          <p:cNvSpPr/>
          <p:nvPr/>
        </p:nvSpPr>
        <p:spPr>
          <a:xfrm>
            <a:off x="1126862" y="5491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53" name="Google Shape;453;p47"/>
          <p:cNvCxnSpPr/>
          <p:nvPr/>
        </p:nvCxnSpPr>
        <p:spPr>
          <a:xfrm>
            <a:off x="-30550" y="942700"/>
            <a:ext cx="1157700" cy="0"/>
          </a:xfrm>
          <a:prstGeom prst="straightConnector1">
            <a:avLst/>
          </a:prstGeom>
          <a:noFill/>
          <a:ln w="28575" cap="flat" cmpd="sng">
            <a:solidFill>
              <a:schemeClr val="accent3"/>
            </a:solidFill>
            <a:prstDash val="dash"/>
            <a:round/>
            <a:headEnd type="none" w="sm" len="sm"/>
            <a:tailEnd type="none" w="sm" len="sm"/>
          </a:ln>
        </p:spPr>
      </p:cxnSp>
      <p:cxnSp>
        <p:nvCxnSpPr>
          <p:cNvPr id="454" name="Google Shape;454;p47"/>
          <p:cNvCxnSpPr/>
          <p:nvPr/>
        </p:nvCxnSpPr>
        <p:spPr>
          <a:xfrm>
            <a:off x="7986300" y="942700"/>
            <a:ext cx="1157700" cy="0"/>
          </a:xfrm>
          <a:prstGeom prst="straightConnector1">
            <a:avLst/>
          </a:prstGeom>
          <a:noFill/>
          <a:ln w="28575" cap="flat" cmpd="sng">
            <a:solidFill>
              <a:schemeClr val="accent3"/>
            </a:solidFill>
            <a:prstDash val="dash"/>
            <a:round/>
            <a:headEnd type="none" w="sm" len="sm"/>
            <a:tailEnd type="none" w="sm" len="sm"/>
          </a:ln>
        </p:spPr>
      </p:cxnSp>
      <p:sp>
        <p:nvSpPr>
          <p:cNvPr id="455" name="Google Shape;455;p4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anks">
  <p:cSld name="CUSTOM_21">
    <p:spTree>
      <p:nvGrpSpPr>
        <p:cNvPr id="1" name="Shape 456"/>
        <p:cNvGrpSpPr/>
        <p:nvPr/>
      </p:nvGrpSpPr>
      <p:grpSpPr>
        <a:xfrm>
          <a:off x="0" y="0"/>
          <a:ext cx="0" cy="0"/>
          <a:chOff x="0" y="0"/>
          <a:chExt cx="0" cy="0"/>
        </a:xfrm>
      </p:grpSpPr>
      <p:sp>
        <p:nvSpPr>
          <p:cNvPr id="457" name="Google Shape;457;p48"/>
          <p:cNvSpPr txBox="1">
            <a:spLocks noGrp="1"/>
          </p:cNvSpPr>
          <p:nvPr>
            <p:ph type="title"/>
          </p:nvPr>
        </p:nvSpPr>
        <p:spPr>
          <a:xfrm flipH="1">
            <a:off x="4253875" y="728817"/>
            <a:ext cx="4176900" cy="1368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900"/>
              <a:buNone/>
              <a:defRPr sz="9600"/>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458" name="Google Shape;458;p48"/>
          <p:cNvSpPr txBox="1">
            <a:spLocks noGrp="1"/>
          </p:cNvSpPr>
          <p:nvPr>
            <p:ph type="subTitle" idx="1"/>
          </p:nvPr>
        </p:nvSpPr>
        <p:spPr>
          <a:xfrm flipH="1">
            <a:off x="4253875" y="2096800"/>
            <a:ext cx="4176900" cy="10821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Clr>
                <a:schemeClr val="dk1"/>
              </a:buClr>
              <a:buSzPts val="21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459" name="Google Shape;459;p48"/>
          <p:cNvSpPr/>
          <p:nvPr/>
        </p:nvSpPr>
        <p:spPr>
          <a:xfrm>
            <a:off x="-21625" y="-17600"/>
            <a:ext cx="38376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60" name="Google Shape;460;p48"/>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61" name="Google Shape;461;p48"/>
          <p:cNvCxnSpPr/>
          <p:nvPr/>
        </p:nvCxnSpPr>
        <p:spPr>
          <a:xfrm>
            <a:off x="-21625" y="768883"/>
            <a:ext cx="3123300" cy="0"/>
          </a:xfrm>
          <a:prstGeom prst="straightConnector1">
            <a:avLst/>
          </a:prstGeom>
          <a:noFill/>
          <a:ln w="28575" cap="flat" cmpd="sng">
            <a:solidFill>
              <a:schemeClr val="lt1"/>
            </a:solidFill>
            <a:prstDash val="solid"/>
            <a:round/>
            <a:headEnd type="none" w="sm" len="sm"/>
            <a:tailEnd type="none" w="sm" len="sm"/>
          </a:ln>
        </p:spPr>
      </p:cxnSp>
      <p:cxnSp>
        <p:nvCxnSpPr>
          <p:cNvPr id="462" name="Google Shape;462;p48"/>
          <p:cNvCxnSpPr/>
          <p:nvPr/>
        </p:nvCxnSpPr>
        <p:spPr>
          <a:xfrm>
            <a:off x="-22475" y="3428983"/>
            <a:ext cx="1396500" cy="0"/>
          </a:xfrm>
          <a:prstGeom prst="straightConnector1">
            <a:avLst/>
          </a:prstGeom>
          <a:noFill/>
          <a:ln w="28575" cap="flat" cmpd="sng">
            <a:solidFill>
              <a:schemeClr val="lt1"/>
            </a:solidFill>
            <a:prstDash val="solid"/>
            <a:round/>
            <a:headEnd type="none" w="sm" len="sm"/>
            <a:tailEnd type="none" w="sm" len="sm"/>
          </a:ln>
        </p:spPr>
      </p:cxnSp>
      <p:sp>
        <p:nvSpPr>
          <p:cNvPr id="463" name="Google Shape;463;p48"/>
          <p:cNvSpPr/>
          <p:nvPr/>
        </p:nvSpPr>
        <p:spPr>
          <a:xfrm>
            <a:off x="275025" y="931610"/>
            <a:ext cx="3342950" cy="5992784"/>
          </a:xfrm>
          <a:custGeom>
            <a:avLst/>
            <a:gdLst/>
            <a:ahLst/>
            <a:cxnLst/>
            <a:rect l="l" t="t" r="r" b="b"/>
            <a:pathLst>
              <a:path w="133718" h="179788" extrusionOk="0">
                <a:moveTo>
                  <a:pt x="0" y="179788"/>
                </a:moveTo>
                <a:cubicBezTo>
                  <a:pt x="4011" y="161752"/>
                  <a:pt x="14285" y="144157"/>
                  <a:pt x="12445" y="125772"/>
                </a:cubicBezTo>
                <a:cubicBezTo>
                  <a:pt x="11506" y="116384"/>
                  <a:pt x="5154" y="108253"/>
                  <a:pt x="3178" y="99028"/>
                </a:cubicBezTo>
                <a:cubicBezTo>
                  <a:pt x="-21" y="84091"/>
                  <a:pt x="-1173" y="67403"/>
                  <a:pt x="4501" y="53220"/>
                </a:cubicBezTo>
                <a:cubicBezTo>
                  <a:pt x="6458" y="48329"/>
                  <a:pt x="8395" y="42737"/>
                  <a:pt x="12710" y="39716"/>
                </a:cubicBezTo>
                <a:cubicBezTo>
                  <a:pt x="22542" y="32832"/>
                  <a:pt x="35152" y="30800"/>
                  <a:pt x="45279" y="24358"/>
                </a:cubicBezTo>
                <a:cubicBezTo>
                  <a:pt x="52814" y="19565"/>
                  <a:pt x="56575" y="10342"/>
                  <a:pt x="63549" y="4764"/>
                </a:cubicBezTo>
                <a:cubicBezTo>
                  <a:pt x="70121" y="-493"/>
                  <a:pt x="80075" y="-403"/>
                  <a:pt x="88439" y="527"/>
                </a:cubicBezTo>
                <a:cubicBezTo>
                  <a:pt x="92426" y="970"/>
                  <a:pt x="95116" y="5143"/>
                  <a:pt x="97707" y="8206"/>
                </a:cubicBezTo>
                <a:cubicBezTo>
                  <a:pt x="103728" y="15323"/>
                  <a:pt x="108970" y="25641"/>
                  <a:pt x="106710" y="34685"/>
                </a:cubicBezTo>
                <a:cubicBezTo>
                  <a:pt x="105285" y="40386"/>
                  <a:pt x="101958" y="46098"/>
                  <a:pt x="97177" y="49513"/>
                </a:cubicBezTo>
                <a:cubicBezTo>
                  <a:pt x="93774" y="51944"/>
                  <a:pt x="87998" y="50536"/>
                  <a:pt x="84732" y="47924"/>
                </a:cubicBezTo>
                <a:cubicBezTo>
                  <a:pt x="78859" y="43226"/>
                  <a:pt x="81003" y="30735"/>
                  <a:pt x="86321" y="25417"/>
                </a:cubicBezTo>
                <a:cubicBezTo>
                  <a:pt x="92658" y="19080"/>
                  <a:pt x="103452" y="14800"/>
                  <a:pt x="112005" y="17473"/>
                </a:cubicBezTo>
                <a:cubicBezTo>
                  <a:pt x="127431" y="22295"/>
                  <a:pt x="131222" y="47467"/>
                  <a:pt x="127893" y="63282"/>
                </a:cubicBezTo>
                <a:cubicBezTo>
                  <a:pt x="126798" y="68483"/>
                  <a:pt x="123463" y="74057"/>
                  <a:pt x="118625" y="76256"/>
                </a:cubicBezTo>
                <a:cubicBezTo>
                  <a:pt x="108965" y="80647"/>
                  <a:pt x="97373" y="78777"/>
                  <a:pt x="87380" y="82346"/>
                </a:cubicBezTo>
                <a:cubicBezTo>
                  <a:pt x="76858" y="86104"/>
                  <a:pt x="65658" y="95381"/>
                  <a:pt x="64079" y="106442"/>
                </a:cubicBezTo>
                <a:cubicBezTo>
                  <a:pt x="62926" y="114520"/>
                  <a:pt x="71607" y="123204"/>
                  <a:pt x="79436" y="125507"/>
                </a:cubicBezTo>
                <a:cubicBezTo>
                  <a:pt x="89933" y="128595"/>
                  <a:pt x="101953" y="126440"/>
                  <a:pt x="111740" y="131332"/>
                </a:cubicBezTo>
                <a:cubicBezTo>
                  <a:pt x="127532" y="139226"/>
                  <a:pt x="133718" y="161868"/>
                  <a:pt x="133718" y="17952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8"/>
          <p:cNvSpPr/>
          <p:nvPr/>
        </p:nvSpPr>
        <p:spPr>
          <a:xfrm rot="10800000" flipH="1">
            <a:off x="1149763" y="1617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65" name="Google Shape;465;p48"/>
          <p:cNvCxnSpPr/>
          <p:nvPr/>
        </p:nvCxnSpPr>
        <p:spPr>
          <a:xfrm>
            <a:off x="1705175" y="6019017"/>
            <a:ext cx="1396500" cy="0"/>
          </a:xfrm>
          <a:prstGeom prst="straightConnector1">
            <a:avLst/>
          </a:prstGeom>
          <a:noFill/>
          <a:ln w="28575" cap="flat" cmpd="sng">
            <a:solidFill>
              <a:schemeClr val="lt1"/>
            </a:solidFill>
            <a:prstDash val="solid"/>
            <a:round/>
            <a:headEnd type="none" w="sm" len="sm"/>
            <a:tailEnd type="none" w="sm" len="sm"/>
          </a:ln>
        </p:spPr>
      </p:cxnSp>
      <p:cxnSp>
        <p:nvCxnSpPr>
          <p:cNvPr id="466" name="Google Shape;466;p48"/>
          <p:cNvCxnSpPr/>
          <p:nvPr/>
        </p:nvCxnSpPr>
        <p:spPr>
          <a:xfrm>
            <a:off x="3790075" y="6362433"/>
            <a:ext cx="5372700" cy="0"/>
          </a:xfrm>
          <a:prstGeom prst="straightConnector1">
            <a:avLst/>
          </a:prstGeom>
          <a:noFill/>
          <a:ln w="28575" cap="flat" cmpd="sng">
            <a:solidFill>
              <a:schemeClr val="dk2"/>
            </a:solidFill>
            <a:prstDash val="dash"/>
            <a:round/>
            <a:headEnd type="none" w="sm" len="sm"/>
            <a:tailEnd type="none" w="sm" len="sm"/>
          </a:ln>
        </p:spPr>
      </p:cxnSp>
      <p:sp>
        <p:nvSpPr>
          <p:cNvPr id="467" name="Google Shape;467;p48"/>
          <p:cNvSpPr txBox="1"/>
          <p:nvPr/>
        </p:nvSpPr>
        <p:spPr>
          <a:xfrm flipH="1">
            <a:off x="4727863" y="4270965"/>
            <a:ext cx="3702900" cy="9141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ctor"/>
                <a:ea typeface="Actor"/>
                <a:cs typeface="Actor"/>
                <a:sym typeface="Actor"/>
              </a:rPr>
              <a:t>CREDITS: This presentation template was created by </a:t>
            </a:r>
            <a:r>
              <a:rPr lang="en-US" sz="1600" b="1" i="0" u="none" strike="noStrike" cap="none">
                <a:solidFill>
                  <a:schemeClr val="dk1"/>
                </a:solidFill>
                <a:uFill>
                  <a:noFill/>
                </a:uFill>
                <a:latin typeface="Actor"/>
                <a:ea typeface="Actor"/>
                <a:cs typeface="Actor"/>
                <a:sym typeface="Actor"/>
                <a:hlinkClick r:id="rId2">
                  <a:extLst>
                    <a:ext uri="{A12FA001-AC4F-418D-AE19-62706E023703}">
                      <ahyp:hlinkClr xmlns:ahyp="http://schemas.microsoft.com/office/drawing/2018/hyperlinkcolor" val="tx"/>
                    </a:ext>
                  </a:extLst>
                </a:hlinkClick>
              </a:rPr>
              <a:t>Slidesgo</a:t>
            </a:r>
            <a:r>
              <a:rPr lang="en-US" sz="1600" b="0" i="0" u="none" strike="noStrike" cap="none">
                <a:solidFill>
                  <a:schemeClr val="dk1"/>
                </a:solidFill>
                <a:latin typeface="Actor"/>
                <a:ea typeface="Actor"/>
                <a:cs typeface="Actor"/>
                <a:sym typeface="Actor"/>
              </a:rPr>
              <a:t>, including icons by </a:t>
            </a:r>
            <a:r>
              <a:rPr lang="en-US" sz="1600" b="1" i="0" u="none" strike="noStrike" cap="none">
                <a:solidFill>
                  <a:schemeClr val="dk1"/>
                </a:solidFill>
                <a:uFill>
                  <a:noFill/>
                </a:uFill>
                <a:latin typeface="Actor"/>
                <a:ea typeface="Actor"/>
                <a:cs typeface="Actor"/>
                <a:sym typeface="Actor"/>
                <a:hlinkClick r:id="rId3">
                  <a:extLst>
                    <a:ext uri="{A12FA001-AC4F-418D-AE19-62706E023703}">
                      <ahyp:hlinkClr xmlns:ahyp="http://schemas.microsoft.com/office/drawing/2018/hyperlinkcolor" val="tx"/>
                    </a:ext>
                  </a:extLst>
                </a:hlinkClick>
              </a:rPr>
              <a:t>Flaticon</a:t>
            </a:r>
            <a:r>
              <a:rPr lang="en-US" sz="1600" b="0" i="0" u="none" strike="noStrike" cap="none">
                <a:solidFill>
                  <a:schemeClr val="dk1"/>
                </a:solidFill>
                <a:latin typeface="Actor"/>
                <a:ea typeface="Actor"/>
                <a:cs typeface="Actor"/>
                <a:sym typeface="Actor"/>
              </a:rPr>
              <a:t>, infographics &amp; images by </a:t>
            </a:r>
            <a:r>
              <a:rPr lang="en-US" sz="1600" b="1" i="0" u="none" strike="noStrike" cap="none">
                <a:solidFill>
                  <a:schemeClr val="dk1"/>
                </a:solidFill>
                <a:uFill>
                  <a:noFill/>
                </a:uFill>
                <a:latin typeface="Actor"/>
                <a:ea typeface="Actor"/>
                <a:cs typeface="Actor"/>
                <a:sym typeface="Actor"/>
                <a:hlinkClick r:id="rId4">
                  <a:extLst>
                    <a:ext uri="{A12FA001-AC4F-418D-AE19-62706E023703}">
                      <ahyp:hlinkClr xmlns:ahyp="http://schemas.microsoft.com/office/drawing/2018/hyperlinkcolor" val="tx"/>
                    </a:ext>
                  </a:extLst>
                </a:hlinkClick>
              </a:rPr>
              <a:t>Freepik</a:t>
            </a:r>
            <a:r>
              <a:rPr lang="en-US" sz="1600" b="0" i="0" u="none" strike="noStrike" cap="none">
                <a:solidFill>
                  <a:schemeClr val="dk1"/>
                </a:solidFill>
                <a:latin typeface="Actor"/>
                <a:ea typeface="Actor"/>
                <a:cs typeface="Actor"/>
                <a:sym typeface="Actor"/>
              </a:rPr>
              <a:t> </a:t>
            </a:r>
            <a:endParaRPr sz="1600" b="0" i="0" u="none" strike="noStrike" cap="none">
              <a:solidFill>
                <a:schemeClr val="dk1"/>
              </a:solidFill>
              <a:latin typeface="Actor"/>
              <a:ea typeface="Actor"/>
              <a:cs typeface="Actor"/>
              <a:sym typeface="Actor"/>
            </a:endParaRPr>
          </a:p>
        </p:txBody>
      </p:sp>
      <p:sp>
        <p:nvSpPr>
          <p:cNvPr id="468" name="Google Shape;468;p4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469"/>
        <p:cNvGrpSpPr/>
        <p:nvPr/>
      </p:nvGrpSpPr>
      <p:grpSpPr>
        <a:xfrm>
          <a:off x="0" y="0"/>
          <a:ext cx="0" cy="0"/>
          <a:chOff x="0" y="0"/>
          <a:chExt cx="0" cy="0"/>
        </a:xfrm>
      </p:grpSpPr>
      <p:sp>
        <p:nvSpPr>
          <p:cNvPr id="470" name="Google Shape;470;p49"/>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71" name="Google Shape;471;p49"/>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472" name="Google Shape;472;p49"/>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473" name="Google Shape;473;p49"/>
          <p:cNvSpPr/>
          <p:nvPr/>
        </p:nvSpPr>
        <p:spPr>
          <a:xfrm>
            <a:off x="4938860" y="1358301"/>
            <a:ext cx="4177300" cy="5578294"/>
          </a:xfrm>
          <a:custGeom>
            <a:avLst/>
            <a:gdLst/>
            <a:ahLst/>
            <a:cxnLst/>
            <a:rect l="l" t="t" r="r" b="b"/>
            <a:pathLst>
              <a:path w="167092" h="167353" extrusionOk="0">
                <a:moveTo>
                  <a:pt x="125" y="164215"/>
                </a:moveTo>
                <a:cubicBezTo>
                  <a:pt x="125" y="145659"/>
                  <a:pt x="-1869" y="119226"/>
                  <a:pt x="14468" y="110427"/>
                </a:cubicBezTo>
                <a:cubicBezTo>
                  <a:pt x="24137" y="105219"/>
                  <a:pt x="36517" y="111788"/>
                  <a:pt x="47414" y="110427"/>
                </a:cubicBezTo>
                <a:cubicBezTo>
                  <a:pt x="54290" y="109568"/>
                  <a:pt x="61373" y="108965"/>
                  <a:pt x="67808" y="106393"/>
                </a:cubicBezTo>
                <a:cubicBezTo>
                  <a:pt x="74157" y="103856"/>
                  <a:pt x="78483" y="96156"/>
                  <a:pt x="79238" y="89360"/>
                </a:cubicBezTo>
                <a:cubicBezTo>
                  <a:pt x="82113" y="63470"/>
                  <a:pt x="31082" y="58265"/>
                  <a:pt x="25226" y="32882"/>
                </a:cubicBezTo>
                <a:cubicBezTo>
                  <a:pt x="23955" y="27374"/>
                  <a:pt x="28225" y="20075"/>
                  <a:pt x="33518" y="18091"/>
                </a:cubicBezTo>
                <a:cubicBezTo>
                  <a:pt x="38953" y="16054"/>
                  <a:pt x="50543" y="21921"/>
                  <a:pt x="48310" y="27279"/>
                </a:cubicBezTo>
                <a:cubicBezTo>
                  <a:pt x="46473" y="31686"/>
                  <a:pt x="39067" y="34472"/>
                  <a:pt x="34863" y="32210"/>
                </a:cubicBezTo>
                <a:cubicBezTo>
                  <a:pt x="31113" y="30192"/>
                  <a:pt x="29555" y="24548"/>
                  <a:pt x="30157" y="20332"/>
                </a:cubicBezTo>
                <a:cubicBezTo>
                  <a:pt x="31636" y="9972"/>
                  <a:pt x="44279" y="2429"/>
                  <a:pt x="54585" y="609"/>
                </a:cubicBezTo>
                <a:cubicBezTo>
                  <a:pt x="73216" y="-2682"/>
                  <a:pt x="97163" y="7708"/>
                  <a:pt x="106132" y="24366"/>
                </a:cubicBezTo>
                <a:cubicBezTo>
                  <a:pt x="115977" y="42650"/>
                  <a:pt x="111950" y="68301"/>
                  <a:pt x="126303" y="83309"/>
                </a:cubicBezTo>
                <a:cubicBezTo>
                  <a:pt x="130811" y="88023"/>
                  <a:pt x="139532" y="94037"/>
                  <a:pt x="144681" y="90032"/>
                </a:cubicBezTo>
                <a:cubicBezTo>
                  <a:pt x="146891" y="88313"/>
                  <a:pt x="147184" y="84289"/>
                  <a:pt x="146025" y="81740"/>
                </a:cubicBezTo>
                <a:cubicBezTo>
                  <a:pt x="144431" y="78235"/>
                  <a:pt x="138619" y="76723"/>
                  <a:pt x="135044" y="78154"/>
                </a:cubicBezTo>
                <a:cubicBezTo>
                  <a:pt x="130045" y="80155"/>
                  <a:pt x="127688" y="86912"/>
                  <a:pt x="127199" y="92274"/>
                </a:cubicBezTo>
                <a:cubicBezTo>
                  <a:pt x="126278" y="102366"/>
                  <a:pt x="132360" y="112898"/>
                  <a:pt x="139526" y="120064"/>
                </a:cubicBezTo>
                <a:cubicBezTo>
                  <a:pt x="145566" y="126104"/>
                  <a:pt x="154003" y="129683"/>
                  <a:pt x="159248" y="136425"/>
                </a:cubicBezTo>
                <a:cubicBezTo>
                  <a:pt x="165778" y="144820"/>
                  <a:pt x="167092" y="156717"/>
                  <a:pt x="167092" y="16735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9"/>
          <p:cNvSpPr/>
          <p:nvPr/>
        </p:nvSpPr>
        <p:spPr>
          <a:xfrm rot="10800000" flipH="1">
            <a:off x="7548313" y="2125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4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1">
  <p:cSld name="CUSTOM_24_1">
    <p:spTree>
      <p:nvGrpSpPr>
        <p:cNvPr id="1" name="Shape 476"/>
        <p:cNvGrpSpPr/>
        <p:nvPr/>
      </p:nvGrpSpPr>
      <p:grpSpPr>
        <a:xfrm>
          <a:off x="0" y="0"/>
          <a:ext cx="0" cy="0"/>
          <a:chOff x="0" y="0"/>
          <a:chExt cx="0" cy="0"/>
        </a:xfrm>
      </p:grpSpPr>
      <p:sp>
        <p:nvSpPr>
          <p:cNvPr id="477" name="Google Shape;477;p50"/>
          <p:cNvSpPr/>
          <p:nvPr/>
        </p:nvSpPr>
        <p:spPr>
          <a:xfrm>
            <a:off x="-21625" y="-22000"/>
            <a:ext cx="3670500" cy="69021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78" name="Google Shape;478;p50"/>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479" name="Google Shape;479;p50"/>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80" name="Google Shape;480;p50"/>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81" name="Google Shape;481;p50"/>
          <p:cNvCxnSpPr/>
          <p:nvPr/>
        </p:nvCxnSpPr>
        <p:spPr>
          <a:xfrm rot="10800000" flipH="1">
            <a:off x="-21625" y="3428283"/>
            <a:ext cx="2530800" cy="1500"/>
          </a:xfrm>
          <a:prstGeom prst="straightConnector1">
            <a:avLst/>
          </a:prstGeom>
          <a:noFill/>
          <a:ln w="28575" cap="flat" cmpd="sng">
            <a:solidFill>
              <a:schemeClr val="lt1"/>
            </a:solidFill>
            <a:prstDash val="solid"/>
            <a:round/>
            <a:headEnd type="none" w="sm" len="sm"/>
            <a:tailEnd type="none" w="sm" len="sm"/>
          </a:ln>
        </p:spPr>
      </p:cxnSp>
      <p:sp>
        <p:nvSpPr>
          <p:cNvPr id="482" name="Google Shape;482;p50"/>
          <p:cNvSpPr/>
          <p:nvPr/>
        </p:nvSpPr>
        <p:spPr>
          <a:xfrm>
            <a:off x="-22225" y="-63200"/>
            <a:ext cx="3316925" cy="5672758"/>
          </a:xfrm>
          <a:custGeom>
            <a:avLst/>
            <a:gdLst/>
            <a:ahLst/>
            <a:cxnLst/>
            <a:rect l="l" t="t" r="r" b="b"/>
            <a:pathLst>
              <a:path w="132677" h="170187" extrusionOk="0">
                <a:moveTo>
                  <a:pt x="0" y="2017"/>
                </a:moveTo>
                <a:cubicBezTo>
                  <a:pt x="15867" y="-3272"/>
                  <a:pt x="26894" y="27650"/>
                  <a:pt x="26894" y="44375"/>
                </a:cubicBezTo>
                <a:cubicBezTo>
                  <a:pt x="26894" y="69348"/>
                  <a:pt x="18153" y="93809"/>
                  <a:pt x="18153" y="118782"/>
                </a:cubicBezTo>
                <a:cubicBezTo>
                  <a:pt x="18153" y="127490"/>
                  <a:pt x="17796" y="137172"/>
                  <a:pt x="22411" y="144556"/>
                </a:cubicBezTo>
                <a:cubicBezTo>
                  <a:pt x="28319" y="154009"/>
                  <a:pt x="40361" y="163393"/>
                  <a:pt x="51322" y="161364"/>
                </a:cubicBezTo>
                <a:cubicBezTo>
                  <a:pt x="62168" y="159356"/>
                  <a:pt x="70748" y="144441"/>
                  <a:pt x="81354" y="147469"/>
                </a:cubicBezTo>
                <a:cubicBezTo>
                  <a:pt x="86624" y="148974"/>
                  <a:pt x="90784" y="156864"/>
                  <a:pt x="88974" y="162037"/>
                </a:cubicBezTo>
                <a:cubicBezTo>
                  <a:pt x="87434" y="166439"/>
                  <a:pt x="82179" y="169590"/>
                  <a:pt x="77544" y="170105"/>
                </a:cubicBezTo>
                <a:cubicBezTo>
                  <a:pt x="71660" y="170758"/>
                  <a:pt x="65836" y="163013"/>
                  <a:pt x="65442" y="157106"/>
                </a:cubicBezTo>
                <a:cubicBezTo>
                  <a:pt x="64994" y="150387"/>
                  <a:pt x="67580" y="143312"/>
                  <a:pt x="71493" y="137832"/>
                </a:cubicBezTo>
                <a:cubicBezTo>
                  <a:pt x="76384" y="130984"/>
                  <a:pt x="85046" y="127835"/>
                  <a:pt x="92112" y="123264"/>
                </a:cubicBezTo>
                <a:cubicBezTo>
                  <a:pt x="102845" y="116320"/>
                  <a:pt x="113392" y="107625"/>
                  <a:pt x="119454" y="96370"/>
                </a:cubicBezTo>
                <a:cubicBezTo>
                  <a:pt x="125706" y="84763"/>
                  <a:pt x="124202" y="67655"/>
                  <a:pt x="116541" y="56926"/>
                </a:cubicBezTo>
                <a:cubicBezTo>
                  <a:pt x="111196" y="49441"/>
                  <a:pt x="97715" y="45952"/>
                  <a:pt x="97715" y="36755"/>
                </a:cubicBezTo>
                <a:cubicBezTo>
                  <a:pt x="97715" y="26673"/>
                  <a:pt x="108438" y="18788"/>
                  <a:pt x="116989" y="13447"/>
                </a:cubicBezTo>
                <a:cubicBezTo>
                  <a:pt x="122830" y="9798"/>
                  <a:pt x="131007" y="6682"/>
                  <a:pt x="132677"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50"/>
          <p:cNvSpPr/>
          <p:nvPr/>
        </p:nvSpPr>
        <p:spPr>
          <a:xfrm rot="10800000" flipH="1">
            <a:off x="2892263" y="20213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5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ackground 2">
  <p:cSld name="CUSTOM_24_1_1">
    <p:spTree>
      <p:nvGrpSpPr>
        <p:cNvPr id="1" name="Shape 485"/>
        <p:cNvGrpSpPr/>
        <p:nvPr/>
      </p:nvGrpSpPr>
      <p:grpSpPr>
        <a:xfrm>
          <a:off x="0" y="0"/>
          <a:ext cx="0" cy="0"/>
          <a:chOff x="0" y="0"/>
          <a:chExt cx="0" cy="0"/>
        </a:xfrm>
      </p:grpSpPr>
      <p:sp>
        <p:nvSpPr>
          <p:cNvPr id="486" name="Google Shape;486;p51"/>
          <p:cNvSpPr/>
          <p:nvPr/>
        </p:nvSpPr>
        <p:spPr>
          <a:xfrm>
            <a:off x="-18775" y="0"/>
            <a:ext cx="9181500" cy="3817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87" name="Google Shape;487;p51"/>
          <p:cNvCxnSpPr/>
          <p:nvPr/>
        </p:nvCxnSpPr>
        <p:spPr>
          <a:xfrm>
            <a:off x="-18775" y="6362433"/>
            <a:ext cx="9181500" cy="0"/>
          </a:xfrm>
          <a:prstGeom prst="straightConnector1">
            <a:avLst/>
          </a:prstGeom>
          <a:noFill/>
          <a:ln w="28575" cap="flat" cmpd="sng">
            <a:solidFill>
              <a:schemeClr val="lt2"/>
            </a:solidFill>
            <a:prstDash val="dash"/>
            <a:round/>
            <a:headEnd type="none" w="sm" len="sm"/>
            <a:tailEnd type="none" w="sm" len="sm"/>
          </a:ln>
        </p:spPr>
      </p:cxnSp>
      <p:cxnSp>
        <p:nvCxnSpPr>
          <p:cNvPr id="488" name="Google Shape;488;p51"/>
          <p:cNvCxnSpPr/>
          <p:nvPr/>
        </p:nvCxnSpPr>
        <p:spPr>
          <a:xfrm>
            <a:off x="-17650" y="1291747"/>
            <a:ext cx="9181500" cy="0"/>
          </a:xfrm>
          <a:prstGeom prst="straightConnector1">
            <a:avLst/>
          </a:prstGeom>
          <a:noFill/>
          <a:ln w="28575" cap="flat" cmpd="sng">
            <a:solidFill>
              <a:schemeClr val="lt1"/>
            </a:solidFill>
            <a:prstDash val="solid"/>
            <a:round/>
            <a:headEnd type="none" w="sm" len="sm"/>
            <a:tailEnd type="none" w="sm" len="sm"/>
          </a:ln>
        </p:spPr>
      </p:cxnSp>
      <p:cxnSp>
        <p:nvCxnSpPr>
          <p:cNvPr id="489" name="Google Shape;489;p51"/>
          <p:cNvCxnSpPr/>
          <p:nvPr/>
        </p:nvCxnSpPr>
        <p:spPr>
          <a:xfrm>
            <a:off x="-17650" y="2525881"/>
            <a:ext cx="9181500" cy="0"/>
          </a:xfrm>
          <a:prstGeom prst="straightConnector1">
            <a:avLst/>
          </a:prstGeom>
          <a:noFill/>
          <a:ln w="28575" cap="flat" cmpd="sng">
            <a:solidFill>
              <a:schemeClr val="lt1"/>
            </a:solidFill>
            <a:prstDash val="solid"/>
            <a:round/>
            <a:headEnd type="none" w="sm" len="sm"/>
            <a:tailEnd type="none" w="sm" len="sm"/>
          </a:ln>
        </p:spPr>
      </p:cxnSp>
      <p:sp>
        <p:nvSpPr>
          <p:cNvPr id="490" name="Google Shape;490;p51"/>
          <p:cNvSpPr/>
          <p:nvPr/>
        </p:nvSpPr>
        <p:spPr>
          <a:xfrm>
            <a:off x="22500" y="22833"/>
            <a:ext cx="9183225" cy="3443314"/>
          </a:xfrm>
          <a:custGeom>
            <a:avLst/>
            <a:gdLst/>
            <a:ahLst/>
            <a:cxnLst/>
            <a:rect l="l" t="t" r="r" b="b"/>
            <a:pathLst>
              <a:path w="367329" h="103302" extrusionOk="0">
                <a:moveTo>
                  <a:pt x="0" y="0"/>
                </a:moveTo>
                <a:cubicBezTo>
                  <a:pt x="7222" y="7216"/>
                  <a:pt x="13814" y="18122"/>
                  <a:pt x="23981" y="19050"/>
                </a:cubicBezTo>
                <a:cubicBezTo>
                  <a:pt x="43345" y="20817"/>
                  <a:pt x="65843" y="11306"/>
                  <a:pt x="82251" y="21739"/>
                </a:cubicBezTo>
                <a:cubicBezTo>
                  <a:pt x="95784" y="30344"/>
                  <a:pt x="100478" y="49320"/>
                  <a:pt x="114076" y="57822"/>
                </a:cubicBezTo>
                <a:cubicBezTo>
                  <a:pt x="121745" y="62616"/>
                  <a:pt x="137796" y="62705"/>
                  <a:pt x="140970" y="54236"/>
                </a:cubicBezTo>
                <a:cubicBezTo>
                  <a:pt x="141733" y="52199"/>
                  <a:pt x="140987" y="49168"/>
                  <a:pt x="139177" y="47961"/>
                </a:cubicBezTo>
                <a:cubicBezTo>
                  <a:pt x="136847" y="46408"/>
                  <a:pt x="132137" y="46801"/>
                  <a:pt x="130885" y="49305"/>
                </a:cubicBezTo>
                <a:cubicBezTo>
                  <a:pt x="127921" y="55234"/>
                  <a:pt x="137047" y="65017"/>
                  <a:pt x="143659" y="64545"/>
                </a:cubicBezTo>
                <a:cubicBezTo>
                  <a:pt x="161640" y="63261"/>
                  <a:pt x="175326" y="47152"/>
                  <a:pt x="190052" y="36755"/>
                </a:cubicBezTo>
                <a:cubicBezTo>
                  <a:pt x="203793" y="27053"/>
                  <a:pt x="221308" y="19103"/>
                  <a:pt x="238013" y="21067"/>
                </a:cubicBezTo>
                <a:cubicBezTo>
                  <a:pt x="256872" y="23285"/>
                  <a:pt x="277103" y="32851"/>
                  <a:pt x="287991" y="48409"/>
                </a:cubicBezTo>
                <a:cubicBezTo>
                  <a:pt x="296574" y="60673"/>
                  <a:pt x="298025" y="77717"/>
                  <a:pt x="308610" y="88302"/>
                </a:cubicBezTo>
                <a:cubicBezTo>
                  <a:pt x="322627" y="102319"/>
                  <a:pt x="350828" y="108699"/>
                  <a:pt x="367329" y="9771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51"/>
          <p:cNvSpPr/>
          <p:nvPr/>
        </p:nvSpPr>
        <p:spPr>
          <a:xfrm rot="10800000" flipH="1">
            <a:off x="5699338" y="5272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p5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97"/>
        <p:cNvGrpSpPr/>
        <p:nvPr/>
      </p:nvGrpSpPr>
      <p:grpSpPr>
        <a:xfrm>
          <a:off x="0" y="0"/>
          <a:ext cx="0" cy="0"/>
          <a:chOff x="0" y="0"/>
          <a:chExt cx="0" cy="0"/>
        </a:xfrm>
      </p:grpSpPr>
      <p:sp>
        <p:nvSpPr>
          <p:cNvPr id="498" name="Google Shape;498;p53"/>
          <p:cNvSpPr/>
          <p:nvPr/>
        </p:nvSpPr>
        <p:spPr>
          <a:xfrm>
            <a:off x="-18775" y="0"/>
            <a:ext cx="9181500" cy="1448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99" name="Google Shape;499;p53"/>
          <p:cNvCxnSpPr/>
          <p:nvPr/>
        </p:nvCxnSpPr>
        <p:spPr>
          <a:xfrm>
            <a:off x="6411300" y="1009467"/>
            <a:ext cx="2732700" cy="0"/>
          </a:xfrm>
          <a:prstGeom prst="straightConnector1">
            <a:avLst/>
          </a:prstGeom>
          <a:noFill/>
          <a:ln w="28575" cap="flat" cmpd="sng">
            <a:solidFill>
              <a:schemeClr val="lt1"/>
            </a:solidFill>
            <a:prstDash val="lgDash"/>
            <a:round/>
            <a:headEnd type="none" w="sm" len="sm"/>
            <a:tailEnd type="none" w="sm" len="sm"/>
          </a:ln>
        </p:spPr>
      </p:cxnSp>
      <p:sp>
        <p:nvSpPr>
          <p:cNvPr id="500" name="Google Shape;500;p53"/>
          <p:cNvSpPr txBox="1">
            <a:spLocks noGrp="1"/>
          </p:cNvSpPr>
          <p:nvPr>
            <p:ph type="body" idx="1"/>
          </p:nvPr>
        </p:nvSpPr>
        <p:spPr>
          <a:xfrm>
            <a:off x="713225" y="1549967"/>
            <a:ext cx="7717500" cy="4469100"/>
          </a:xfrm>
          <a:prstGeom prst="rect">
            <a:avLst/>
          </a:prstGeom>
          <a:noFill/>
          <a:ln>
            <a:noFill/>
          </a:ln>
        </p:spPr>
        <p:txBody>
          <a:bodyPr spcFirstLastPara="1" wrap="square" lIns="121900" tIns="121900" rIns="121900" bIns="121900" anchor="t" anchorCtr="0">
            <a:noAutofit/>
          </a:bodyPr>
          <a:lstStyle>
            <a:lvl1pPr marL="457200" lvl="0" indent="-330200" algn="l">
              <a:lnSpc>
                <a:spcPct val="100000"/>
              </a:lnSpc>
              <a:spcBef>
                <a:spcPts val="0"/>
              </a:spcBef>
              <a:spcAft>
                <a:spcPts val="0"/>
              </a:spcAft>
              <a:buClr>
                <a:schemeClr val="lt2"/>
              </a:buClr>
              <a:buSzPts val="1600"/>
              <a:buAutoNum type="arabicPeriod"/>
              <a:defRPr sz="1500"/>
            </a:lvl1pPr>
            <a:lvl2pPr marL="914400" lvl="1" indent="-330200" algn="l">
              <a:lnSpc>
                <a:spcPct val="100000"/>
              </a:lnSpc>
              <a:spcBef>
                <a:spcPts val="0"/>
              </a:spcBef>
              <a:spcAft>
                <a:spcPts val="0"/>
              </a:spcAft>
              <a:buClr>
                <a:srgbClr val="434343"/>
              </a:buClr>
              <a:buSzPts val="1600"/>
              <a:buFont typeface="Roboto Condensed Light"/>
              <a:buAutoNum type="alphaLcPeriod"/>
              <a:defRPr/>
            </a:lvl2pPr>
            <a:lvl3pPr marL="1371600" lvl="2" indent="-330200" algn="l">
              <a:lnSpc>
                <a:spcPct val="100000"/>
              </a:lnSpc>
              <a:spcBef>
                <a:spcPts val="0"/>
              </a:spcBef>
              <a:spcAft>
                <a:spcPts val="0"/>
              </a:spcAft>
              <a:buClr>
                <a:srgbClr val="434343"/>
              </a:buClr>
              <a:buSzPts val="1600"/>
              <a:buFont typeface="Roboto Condensed Light"/>
              <a:buAutoNum type="romanLcPeriod"/>
              <a:defRPr/>
            </a:lvl3pPr>
            <a:lvl4pPr marL="1828800" lvl="3" indent="-330200" algn="l">
              <a:lnSpc>
                <a:spcPct val="100000"/>
              </a:lnSpc>
              <a:spcBef>
                <a:spcPts val="0"/>
              </a:spcBef>
              <a:spcAft>
                <a:spcPts val="0"/>
              </a:spcAft>
              <a:buClr>
                <a:srgbClr val="434343"/>
              </a:buClr>
              <a:buSzPts val="1600"/>
              <a:buFont typeface="Roboto Condensed Light"/>
              <a:buAutoNum type="arabicPeriod"/>
              <a:defRPr/>
            </a:lvl4pPr>
            <a:lvl5pPr marL="2286000" lvl="4" indent="-330200" algn="l">
              <a:lnSpc>
                <a:spcPct val="100000"/>
              </a:lnSpc>
              <a:spcBef>
                <a:spcPts val="0"/>
              </a:spcBef>
              <a:spcAft>
                <a:spcPts val="0"/>
              </a:spcAft>
              <a:buClr>
                <a:srgbClr val="434343"/>
              </a:buClr>
              <a:buSzPts val="1600"/>
              <a:buFont typeface="Roboto Condensed Light"/>
              <a:buAutoNum type="alphaLcPeriod"/>
              <a:defRPr/>
            </a:lvl5pPr>
            <a:lvl6pPr marL="2743200" lvl="5" indent="-330200" algn="l">
              <a:lnSpc>
                <a:spcPct val="100000"/>
              </a:lnSpc>
              <a:spcBef>
                <a:spcPts val="0"/>
              </a:spcBef>
              <a:spcAft>
                <a:spcPts val="0"/>
              </a:spcAft>
              <a:buClr>
                <a:srgbClr val="434343"/>
              </a:buClr>
              <a:buSzPts val="1600"/>
              <a:buFont typeface="Roboto Condensed Light"/>
              <a:buAutoNum type="romanLcPeriod"/>
              <a:defRPr/>
            </a:lvl6pPr>
            <a:lvl7pPr marL="3200400" lvl="6" indent="-330200" algn="l">
              <a:lnSpc>
                <a:spcPct val="100000"/>
              </a:lnSpc>
              <a:spcBef>
                <a:spcPts val="0"/>
              </a:spcBef>
              <a:spcAft>
                <a:spcPts val="0"/>
              </a:spcAft>
              <a:buClr>
                <a:srgbClr val="434343"/>
              </a:buClr>
              <a:buSzPts val="1600"/>
              <a:buFont typeface="Roboto Condensed Light"/>
              <a:buAutoNum type="arabicPeriod"/>
              <a:defRPr/>
            </a:lvl7pPr>
            <a:lvl8pPr marL="3657600" lvl="7" indent="-330200" algn="l">
              <a:lnSpc>
                <a:spcPct val="100000"/>
              </a:lnSpc>
              <a:spcBef>
                <a:spcPts val="0"/>
              </a:spcBef>
              <a:spcAft>
                <a:spcPts val="0"/>
              </a:spcAft>
              <a:buClr>
                <a:srgbClr val="434343"/>
              </a:buClr>
              <a:buSzPts val="1600"/>
              <a:buFont typeface="Roboto Condensed Light"/>
              <a:buAutoNum type="alphaLcPeriod"/>
              <a:defRPr/>
            </a:lvl8pPr>
            <a:lvl9pPr marL="4114800" lvl="8" indent="-330200" algn="l">
              <a:lnSpc>
                <a:spcPct val="100000"/>
              </a:lnSpc>
              <a:spcBef>
                <a:spcPts val="0"/>
              </a:spcBef>
              <a:spcAft>
                <a:spcPts val="0"/>
              </a:spcAft>
              <a:buClr>
                <a:srgbClr val="434343"/>
              </a:buClr>
              <a:buSzPts val="1600"/>
              <a:buFont typeface="Roboto Condensed Light"/>
              <a:buAutoNum type="romanLcPeriod"/>
              <a:defRPr/>
            </a:lvl9pPr>
          </a:lstStyle>
          <a:p>
            <a:endParaRPr/>
          </a:p>
        </p:txBody>
      </p:sp>
      <p:sp>
        <p:nvSpPr>
          <p:cNvPr id="501" name="Google Shape;501;p5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502" name="Google Shape;502;p5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ackground 1">
  <p:cSld name="CUSTOM_24_1">
    <p:spTree>
      <p:nvGrpSpPr>
        <p:cNvPr id="1" name="Shape 503"/>
        <p:cNvGrpSpPr/>
        <p:nvPr/>
      </p:nvGrpSpPr>
      <p:grpSpPr>
        <a:xfrm>
          <a:off x="0" y="0"/>
          <a:ext cx="0" cy="0"/>
          <a:chOff x="0" y="0"/>
          <a:chExt cx="0" cy="0"/>
        </a:xfrm>
      </p:grpSpPr>
      <p:sp>
        <p:nvSpPr>
          <p:cNvPr id="504" name="Google Shape;504;p54"/>
          <p:cNvSpPr/>
          <p:nvPr/>
        </p:nvSpPr>
        <p:spPr>
          <a:xfrm>
            <a:off x="-21625" y="-22000"/>
            <a:ext cx="3670500" cy="69021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505" name="Google Shape;505;p54"/>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506" name="Google Shape;506;p54"/>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507" name="Google Shape;507;p54"/>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508" name="Google Shape;508;p54"/>
          <p:cNvCxnSpPr/>
          <p:nvPr/>
        </p:nvCxnSpPr>
        <p:spPr>
          <a:xfrm rot="10800000" flipH="1">
            <a:off x="-21625" y="3428283"/>
            <a:ext cx="2530800" cy="1500"/>
          </a:xfrm>
          <a:prstGeom prst="straightConnector1">
            <a:avLst/>
          </a:prstGeom>
          <a:noFill/>
          <a:ln w="28575" cap="flat" cmpd="sng">
            <a:solidFill>
              <a:schemeClr val="lt1"/>
            </a:solidFill>
            <a:prstDash val="solid"/>
            <a:round/>
            <a:headEnd type="none" w="sm" len="sm"/>
            <a:tailEnd type="none" w="sm" len="sm"/>
          </a:ln>
        </p:spPr>
      </p:cxnSp>
      <p:sp>
        <p:nvSpPr>
          <p:cNvPr id="509" name="Google Shape;509;p54"/>
          <p:cNvSpPr/>
          <p:nvPr/>
        </p:nvSpPr>
        <p:spPr>
          <a:xfrm>
            <a:off x="-22225" y="-63200"/>
            <a:ext cx="3316925" cy="5672758"/>
          </a:xfrm>
          <a:custGeom>
            <a:avLst/>
            <a:gdLst/>
            <a:ahLst/>
            <a:cxnLst/>
            <a:rect l="l" t="t" r="r" b="b"/>
            <a:pathLst>
              <a:path w="132677" h="170187" extrusionOk="0">
                <a:moveTo>
                  <a:pt x="0" y="2017"/>
                </a:moveTo>
                <a:cubicBezTo>
                  <a:pt x="15867" y="-3272"/>
                  <a:pt x="26894" y="27650"/>
                  <a:pt x="26894" y="44375"/>
                </a:cubicBezTo>
                <a:cubicBezTo>
                  <a:pt x="26894" y="69348"/>
                  <a:pt x="18153" y="93809"/>
                  <a:pt x="18153" y="118782"/>
                </a:cubicBezTo>
                <a:cubicBezTo>
                  <a:pt x="18153" y="127490"/>
                  <a:pt x="17796" y="137172"/>
                  <a:pt x="22411" y="144556"/>
                </a:cubicBezTo>
                <a:cubicBezTo>
                  <a:pt x="28319" y="154009"/>
                  <a:pt x="40361" y="163393"/>
                  <a:pt x="51322" y="161364"/>
                </a:cubicBezTo>
                <a:cubicBezTo>
                  <a:pt x="62168" y="159356"/>
                  <a:pt x="70748" y="144441"/>
                  <a:pt x="81354" y="147469"/>
                </a:cubicBezTo>
                <a:cubicBezTo>
                  <a:pt x="86624" y="148974"/>
                  <a:pt x="90784" y="156864"/>
                  <a:pt x="88974" y="162037"/>
                </a:cubicBezTo>
                <a:cubicBezTo>
                  <a:pt x="87434" y="166439"/>
                  <a:pt x="82179" y="169590"/>
                  <a:pt x="77544" y="170105"/>
                </a:cubicBezTo>
                <a:cubicBezTo>
                  <a:pt x="71660" y="170758"/>
                  <a:pt x="65836" y="163013"/>
                  <a:pt x="65442" y="157106"/>
                </a:cubicBezTo>
                <a:cubicBezTo>
                  <a:pt x="64994" y="150387"/>
                  <a:pt x="67580" y="143312"/>
                  <a:pt x="71493" y="137832"/>
                </a:cubicBezTo>
                <a:cubicBezTo>
                  <a:pt x="76384" y="130984"/>
                  <a:pt x="85046" y="127835"/>
                  <a:pt x="92112" y="123264"/>
                </a:cubicBezTo>
                <a:cubicBezTo>
                  <a:pt x="102845" y="116320"/>
                  <a:pt x="113392" y="107625"/>
                  <a:pt x="119454" y="96370"/>
                </a:cubicBezTo>
                <a:cubicBezTo>
                  <a:pt x="125706" y="84763"/>
                  <a:pt x="124202" y="67655"/>
                  <a:pt x="116541" y="56926"/>
                </a:cubicBezTo>
                <a:cubicBezTo>
                  <a:pt x="111196" y="49441"/>
                  <a:pt x="97715" y="45952"/>
                  <a:pt x="97715" y="36755"/>
                </a:cubicBezTo>
                <a:cubicBezTo>
                  <a:pt x="97715" y="26673"/>
                  <a:pt x="108438" y="18788"/>
                  <a:pt x="116989" y="13447"/>
                </a:cubicBezTo>
                <a:cubicBezTo>
                  <a:pt x="122830" y="9798"/>
                  <a:pt x="131007" y="6682"/>
                  <a:pt x="132677"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54"/>
          <p:cNvSpPr/>
          <p:nvPr/>
        </p:nvSpPr>
        <p:spPr>
          <a:xfrm rot="10800000" flipH="1">
            <a:off x="2892263" y="20213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5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12"/>
        <p:cNvGrpSpPr/>
        <p:nvPr/>
      </p:nvGrpSpPr>
      <p:grpSpPr>
        <a:xfrm>
          <a:off x="0" y="0"/>
          <a:ext cx="0" cy="0"/>
          <a:chOff x="0" y="0"/>
          <a:chExt cx="0" cy="0"/>
        </a:xfrm>
      </p:grpSpPr>
      <p:sp>
        <p:nvSpPr>
          <p:cNvPr id="513" name="Google Shape;513;p55"/>
          <p:cNvSpPr txBox="1">
            <a:spLocks noGrp="1"/>
          </p:cNvSpPr>
          <p:nvPr>
            <p:ph type="ctrTitle"/>
          </p:nvPr>
        </p:nvSpPr>
        <p:spPr>
          <a:xfrm>
            <a:off x="713225" y="1165067"/>
            <a:ext cx="4718700" cy="3527700"/>
          </a:xfrm>
          <a:prstGeom prst="rect">
            <a:avLst/>
          </a:prstGeom>
          <a:noFill/>
          <a:ln>
            <a:noFill/>
          </a:ln>
        </p:spPr>
        <p:txBody>
          <a:bodyPr spcFirstLastPara="1" wrap="square" lIns="121900" tIns="121900" rIns="121900" bIns="121900" anchor="ctr" anchorCtr="0">
            <a:noAutofit/>
          </a:bodyPr>
          <a:lstStyle>
            <a:lvl1pPr lvl="0" algn="l">
              <a:lnSpc>
                <a:spcPct val="80000"/>
              </a:lnSpc>
              <a:spcBef>
                <a:spcPts val="0"/>
              </a:spcBef>
              <a:spcAft>
                <a:spcPts val="0"/>
              </a:spcAft>
              <a:buSzPts val="6900"/>
              <a:buNone/>
              <a:defRPr sz="6700" b="1"/>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514" name="Google Shape;514;p55"/>
          <p:cNvSpPr txBox="1">
            <a:spLocks noGrp="1"/>
          </p:cNvSpPr>
          <p:nvPr>
            <p:ph type="subTitle" idx="1"/>
          </p:nvPr>
        </p:nvSpPr>
        <p:spPr>
          <a:xfrm>
            <a:off x="713225" y="4738567"/>
            <a:ext cx="4063200" cy="633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sz="21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515" name="Google Shape;515;p55"/>
          <p:cNvSpPr/>
          <p:nvPr/>
        </p:nvSpPr>
        <p:spPr>
          <a:xfrm>
            <a:off x="5537625" y="0"/>
            <a:ext cx="36063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16" name="Google Shape;516;p55"/>
          <p:cNvCxnSpPr/>
          <p:nvPr/>
        </p:nvCxnSpPr>
        <p:spPr>
          <a:xfrm>
            <a:off x="7437525" y="18867"/>
            <a:ext cx="0" cy="6856800"/>
          </a:xfrm>
          <a:prstGeom prst="straightConnector1">
            <a:avLst/>
          </a:prstGeom>
          <a:noFill/>
          <a:ln w="28575" cap="flat" cmpd="sng">
            <a:solidFill>
              <a:schemeClr val="lt1"/>
            </a:solidFill>
            <a:prstDash val="solid"/>
            <a:round/>
            <a:headEnd type="none" w="sm" len="sm"/>
            <a:tailEnd type="none" w="sm" len="sm"/>
          </a:ln>
        </p:spPr>
      </p:cxnSp>
      <p:cxnSp>
        <p:nvCxnSpPr>
          <p:cNvPr id="517" name="Google Shape;517;p55"/>
          <p:cNvCxnSpPr/>
          <p:nvPr/>
        </p:nvCxnSpPr>
        <p:spPr>
          <a:xfrm>
            <a:off x="6588069" y="-17600"/>
            <a:ext cx="0" cy="6893100"/>
          </a:xfrm>
          <a:prstGeom prst="straightConnector1">
            <a:avLst/>
          </a:prstGeom>
          <a:noFill/>
          <a:ln w="28575" cap="flat" cmpd="sng">
            <a:solidFill>
              <a:schemeClr val="lt1"/>
            </a:solidFill>
            <a:prstDash val="lgDash"/>
            <a:round/>
            <a:headEnd type="none" w="sm" len="sm"/>
            <a:tailEnd type="none" w="sm" len="sm"/>
          </a:ln>
        </p:spPr>
      </p:cxnSp>
      <p:cxnSp>
        <p:nvCxnSpPr>
          <p:cNvPr id="518" name="Google Shape;518;p55"/>
          <p:cNvCxnSpPr/>
          <p:nvPr/>
        </p:nvCxnSpPr>
        <p:spPr>
          <a:xfrm>
            <a:off x="8286950" y="-9433"/>
            <a:ext cx="0" cy="6946800"/>
          </a:xfrm>
          <a:prstGeom prst="straightConnector1">
            <a:avLst/>
          </a:prstGeom>
          <a:noFill/>
          <a:ln w="28575" cap="flat" cmpd="sng">
            <a:solidFill>
              <a:schemeClr val="lt1"/>
            </a:solidFill>
            <a:prstDash val="lgDash"/>
            <a:round/>
            <a:headEnd type="none" w="sm" len="sm"/>
            <a:tailEnd type="none" w="sm" len="sm"/>
          </a:ln>
        </p:spPr>
      </p:cxnSp>
      <p:sp>
        <p:nvSpPr>
          <p:cNvPr id="519" name="Google Shape;519;p55"/>
          <p:cNvSpPr/>
          <p:nvPr/>
        </p:nvSpPr>
        <p:spPr>
          <a:xfrm>
            <a:off x="6452213" y="13905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55"/>
          <p:cNvSpPr/>
          <p:nvPr/>
        </p:nvSpPr>
        <p:spPr>
          <a:xfrm>
            <a:off x="8147900" y="50182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5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2"/>
        <p:cNvGrpSpPr/>
        <p:nvPr/>
      </p:nvGrpSpPr>
      <p:grpSpPr>
        <a:xfrm>
          <a:off x="0" y="0"/>
          <a:ext cx="0" cy="0"/>
          <a:chOff x="0" y="0"/>
          <a:chExt cx="0" cy="0"/>
        </a:xfrm>
      </p:grpSpPr>
      <p:sp>
        <p:nvSpPr>
          <p:cNvPr id="523" name="Google Shape;523;p56"/>
          <p:cNvSpPr txBox="1">
            <a:spLocks noGrp="1"/>
          </p:cNvSpPr>
          <p:nvPr>
            <p:ph type="title"/>
          </p:nvPr>
        </p:nvSpPr>
        <p:spPr>
          <a:xfrm>
            <a:off x="713225" y="2045483"/>
            <a:ext cx="3335100" cy="2262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4800"/>
              <a:buNone/>
              <a:defRPr sz="80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524" name="Google Shape;524;p56"/>
          <p:cNvSpPr txBox="1">
            <a:spLocks noGrp="1"/>
          </p:cNvSpPr>
          <p:nvPr>
            <p:ph type="subTitle" idx="1"/>
          </p:nvPr>
        </p:nvSpPr>
        <p:spPr>
          <a:xfrm>
            <a:off x="713230" y="4878200"/>
            <a:ext cx="3059700" cy="938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25" name="Google Shape;525;p56"/>
          <p:cNvSpPr txBox="1">
            <a:spLocks noGrp="1"/>
          </p:cNvSpPr>
          <p:nvPr>
            <p:ph type="title" idx="2"/>
          </p:nvPr>
        </p:nvSpPr>
        <p:spPr>
          <a:xfrm>
            <a:off x="713225" y="768099"/>
            <a:ext cx="1905600" cy="1373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1900"/>
              <a:buNone/>
              <a:defRPr sz="8900">
                <a:solidFill>
                  <a:schemeClr val="accent3"/>
                </a:solidFill>
              </a:defRPr>
            </a:lvl1pPr>
            <a:lvl2pPr lvl="1" algn="ctr">
              <a:lnSpc>
                <a:spcPct val="100000"/>
              </a:lnSpc>
              <a:spcBef>
                <a:spcPts val="0"/>
              </a:spcBef>
              <a:spcAft>
                <a:spcPts val="0"/>
              </a:spcAft>
              <a:buSzPts val="11900"/>
              <a:buNone/>
              <a:defRPr sz="11900"/>
            </a:lvl2pPr>
            <a:lvl3pPr lvl="2" algn="ctr">
              <a:lnSpc>
                <a:spcPct val="100000"/>
              </a:lnSpc>
              <a:spcBef>
                <a:spcPts val="0"/>
              </a:spcBef>
              <a:spcAft>
                <a:spcPts val="0"/>
              </a:spcAft>
              <a:buSzPts val="11900"/>
              <a:buNone/>
              <a:defRPr sz="11900"/>
            </a:lvl3pPr>
            <a:lvl4pPr lvl="3" algn="ctr">
              <a:lnSpc>
                <a:spcPct val="100000"/>
              </a:lnSpc>
              <a:spcBef>
                <a:spcPts val="0"/>
              </a:spcBef>
              <a:spcAft>
                <a:spcPts val="0"/>
              </a:spcAft>
              <a:buSzPts val="11900"/>
              <a:buNone/>
              <a:defRPr sz="11900"/>
            </a:lvl4pPr>
            <a:lvl5pPr lvl="4" algn="ctr">
              <a:lnSpc>
                <a:spcPct val="100000"/>
              </a:lnSpc>
              <a:spcBef>
                <a:spcPts val="0"/>
              </a:spcBef>
              <a:spcAft>
                <a:spcPts val="0"/>
              </a:spcAft>
              <a:buSzPts val="11900"/>
              <a:buNone/>
              <a:defRPr sz="11900"/>
            </a:lvl5pPr>
            <a:lvl6pPr lvl="5" algn="ctr">
              <a:lnSpc>
                <a:spcPct val="100000"/>
              </a:lnSpc>
              <a:spcBef>
                <a:spcPts val="0"/>
              </a:spcBef>
              <a:spcAft>
                <a:spcPts val="0"/>
              </a:spcAft>
              <a:buSzPts val="11900"/>
              <a:buNone/>
              <a:defRPr sz="11900"/>
            </a:lvl6pPr>
            <a:lvl7pPr lvl="6" algn="ctr">
              <a:lnSpc>
                <a:spcPct val="100000"/>
              </a:lnSpc>
              <a:spcBef>
                <a:spcPts val="0"/>
              </a:spcBef>
              <a:spcAft>
                <a:spcPts val="0"/>
              </a:spcAft>
              <a:buSzPts val="11900"/>
              <a:buNone/>
              <a:defRPr sz="11900"/>
            </a:lvl7pPr>
            <a:lvl8pPr lvl="7" algn="ctr">
              <a:lnSpc>
                <a:spcPct val="100000"/>
              </a:lnSpc>
              <a:spcBef>
                <a:spcPts val="0"/>
              </a:spcBef>
              <a:spcAft>
                <a:spcPts val="0"/>
              </a:spcAft>
              <a:buSzPts val="11900"/>
              <a:buNone/>
              <a:defRPr sz="11900"/>
            </a:lvl8pPr>
            <a:lvl9pPr lvl="8" algn="ctr">
              <a:lnSpc>
                <a:spcPct val="100000"/>
              </a:lnSpc>
              <a:spcBef>
                <a:spcPts val="0"/>
              </a:spcBef>
              <a:spcAft>
                <a:spcPts val="0"/>
              </a:spcAft>
              <a:buSzPts val="11900"/>
              <a:buNone/>
              <a:defRPr sz="11900"/>
            </a:lvl9pPr>
          </a:lstStyle>
          <a:p>
            <a:endParaRPr/>
          </a:p>
        </p:txBody>
      </p:sp>
      <p:sp>
        <p:nvSpPr>
          <p:cNvPr id="526" name="Google Shape;526;p56"/>
          <p:cNvSpPr/>
          <p:nvPr/>
        </p:nvSpPr>
        <p:spPr>
          <a:xfrm>
            <a:off x="4743325" y="0"/>
            <a:ext cx="4400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527" name="Google Shape;527;p56"/>
          <p:cNvCxnSpPr/>
          <p:nvPr/>
        </p:nvCxnSpPr>
        <p:spPr>
          <a:xfrm>
            <a:off x="6185813" y="-17600"/>
            <a:ext cx="0" cy="6893100"/>
          </a:xfrm>
          <a:prstGeom prst="straightConnector1">
            <a:avLst/>
          </a:prstGeom>
          <a:noFill/>
          <a:ln w="28575" cap="flat" cmpd="sng">
            <a:solidFill>
              <a:schemeClr val="lt1"/>
            </a:solidFill>
            <a:prstDash val="solid"/>
            <a:round/>
            <a:headEnd type="none" w="sm" len="sm"/>
            <a:tailEnd type="none" w="sm" len="sm"/>
          </a:ln>
        </p:spPr>
      </p:cxnSp>
      <p:sp>
        <p:nvSpPr>
          <p:cNvPr id="528" name="Google Shape;528;p56"/>
          <p:cNvSpPr/>
          <p:nvPr/>
        </p:nvSpPr>
        <p:spPr>
          <a:xfrm>
            <a:off x="7238175" y="1332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29" name="Google Shape;529;p56"/>
          <p:cNvCxnSpPr/>
          <p:nvPr/>
        </p:nvCxnSpPr>
        <p:spPr>
          <a:xfrm>
            <a:off x="75829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530" name="Google Shape;530;p56"/>
          <p:cNvSpPr/>
          <p:nvPr/>
        </p:nvSpPr>
        <p:spPr>
          <a:xfrm>
            <a:off x="4725375" y="0"/>
            <a:ext cx="3513625" cy="6183512"/>
          </a:xfrm>
          <a:custGeom>
            <a:avLst/>
            <a:gdLst/>
            <a:ahLst/>
            <a:cxnLst/>
            <a:rect l="l" t="t" r="r" b="b"/>
            <a:pathLst>
              <a:path w="140545" h="185510" extrusionOk="0">
                <a:moveTo>
                  <a:pt x="0" y="7433"/>
                </a:moveTo>
                <a:cubicBezTo>
                  <a:pt x="4079" y="7433"/>
                  <a:pt x="7154" y="11923"/>
                  <a:pt x="9292" y="15397"/>
                </a:cubicBezTo>
                <a:cubicBezTo>
                  <a:pt x="20235" y="33176"/>
                  <a:pt x="16519" y="56537"/>
                  <a:pt x="19114" y="77252"/>
                </a:cubicBezTo>
                <a:cubicBezTo>
                  <a:pt x="20030" y="84561"/>
                  <a:pt x="20800" y="92597"/>
                  <a:pt x="25220" y="98490"/>
                </a:cubicBezTo>
                <a:cubicBezTo>
                  <a:pt x="30668" y="105754"/>
                  <a:pt x="38890" y="111442"/>
                  <a:pt x="41945" y="119993"/>
                </a:cubicBezTo>
                <a:cubicBezTo>
                  <a:pt x="47464" y="135440"/>
                  <a:pt x="43806" y="154173"/>
                  <a:pt x="52564" y="168043"/>
                </a:cubicBezTo>
                <a:cubicBezTo>
                  <a:pt x="60549" y="180688"/>
                  <a:pt x="79078" y="186595"/>
                  <a:pt x="93977" y="185299"/>
                </a:cubicBezTo>
                <a:cubicBezTo>
                  <a:pt x="108312" y="184052"/>
                  <a:pt x="122150" y="174106"/>
                  <a:pt x="130612" y="162468"/>
                </a:cubicBezTo>
                <a:cubicBezTo>
                  <a:pt x="140342" y="149087"/>
                  <a:pt x="144537" y="127050"/>
                  <a:pt x="135656" y="113091"/>
                </a:cubicBezTo>
                <a:cubicBezTo>
                  <a:pt x="127816" y="100768"/>
                  <a:pt x="112973" y="92810"/>
                  <a:pt x="98756" y="89464"/>
                </a:cubicBezTo>
                <a:cubicBezTo>
                  <a:pt x="92164" y="87913"/>
                  <a:pt x="85105" y="85260"/>
                  <a:pt x="78580" y="87074"/>
                </a:cubicBezTo>
                <a:cubicBezTo>
                  <a:pt x="69270" y="89662"/>
                  <a:pt x="58284" y="100914"/>
                  <a:pt x="61059" y="110170"/>
                </a:cubicBezTo>
                <a:cubicBezTo>
                  <a:pt x="63550" y="118479"/>
                  <a:pt x="77625" y="121448"/>
                  <a:pt x="85747" y="118400"/>
                </a:cubicBezTo>
                <a:cubicBezTo>
                  <a:pt x="94533" y="115103"/>
                  <a:pt x="100798" y="105419"/>
                  <a:pt x="103269" y="96366"/>
                </a:cubicBezTo>
                <a:cubicBezTo>
                  <a:pt x="106980" y="82771"/>
                  <a:pt x="102894" y="67975"/>
                  <a:pt x="105658" y="54156"/>
                </a:cubicBezTo>
                <a:cubicBezTo>
                  <a:pt x="109199" y="36453"/>
                  <a:pt x="106454" y="18054"/>
                  <a:pt x="10645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5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32"/>
        <p:cNvGrpSpPr/>
        <p:nvPr/>
      </p:nvGrpSpPr>
      <p:grpSpPr>
        <a:xfrm>
          <a:off x="0" y="0"/>
          <a:ext cx="0" cy="0"/>
          <a:chOff x="0" y="0"/>
          <a:chExt cx="0" cy="0"/>
        </a:xfrm>
      </p:grpSpPr>
      <p:sp>
        <p:nvSpPr>
          <p:cNvPr id="533" name="Google Shape;533;p57"/>
          <p:cNvSpPr/>
          <p:nvPr/>
        </p:nvSpPr>
        <p:spPr>
          <a:xfrm>
            <a:off x="0" y="0"/>
            <a:ext cx="35178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534" name="Google Shape;534;p57"/>
          <p:cNvCxnSpPr/>
          <p:nvPr/>
        </p:nvCxnSpPr>
        <p:spPr>
          <a:xfrm>
            <a:off x="3225325" y="3750500"/>
            <a:ext cx="5203800" cy="0"/>
          </a:xfrm>
          <a:prstGeom prst="straightConnector1">
            <a:avLst/>
          </a:prstGeom>
          <a:noFill/>
          <a:ln w="28575" cap="flat" cmpd="sng">
            <a:solidFill>
              <a:schemeClr val="accent2"/>
            </a:solidFill>
            <a:prstDash val="dash"/>
            <a:round/>
            <a:headEnd type="none" w="sm" len="sm"/>
            <a:tailEnd type="none" w="sm" len="sm"/>
          </a:ln>
        </p:spPr>
      </p:cxnSp>
      <p:cxnSp>
        <p:nvCxnSpPr>
          <p:cNvPr id="535" name="Google Shape;535;p57"/>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536" name="Google Shape;536;p57"/>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537" name="Google Shape;537;p57"/>
          <p:cNvSpPr/>
          <p:nvPr/>
        </p:nvSpPr>
        <p:spPr>
          <a:xfrm>
            <a:off x="1360425" y="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7"/>
          <p:cNvSpPr/>
          <p:nvPr/>
        </p:nvSpPr>
        <p:spPr>
          <a:xfrm flipH="1">
            <a:off x="2259275" y="309120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39" name="Google Shape;539;p57"/>
          <p:cNvCxnSpPr/>
          <p:nvPr/>
        </p:nvCxnSpPr>
        <p:spPr>
          <a:xfrm>
            <a:off x="-30550" y="2062400"/>
            <a:ext cx="1157700" cy="0"/>
          </a:xfrm>
          <a:prstGeom prst="straightConnector1">
            <a:avLst/>
          </a:prstGeom>
          <a:noFill/>
          <a:ln w="28575" cap="flat" cmpd="sng">
            <a:solidFill>
              <a:schemeClr val="lt1"/>
            </a:solidFill>
            <a:prstDash val="solid"/>
            <a:round/>
            <a:headEnd type="none" w="sm" len="sm"/>
            <a:tailEnd type="none" w="sm" len="sm"/>
          </a:ln>
        </p:spPr>
      </p:cxnSp>
      <p:cxnSp>
        <p:nvCxnSpPr>
          <p:cNvPr id="540" name="Google Shape;540;p57"/>
          <p:cNvCxnSpPr/>
          <p:nvPr/>
        </p:nvCxnSpPr>
        <p:spPr>
          <a:xfrm>
            <a:off x="-30550" y="4795600"/>
            <a:ext cx="1157700" cy="0"/>
          </a:xfrm>
          <a:prstGeom prst="straightConnector1">
            <a:avLst/>
          </a:prstGeom>
          <a:noFill/>
          <a:ln w="28575" cap="flat" cmpd="sng">
            <a:solidFill>
              <a:schemeClr val="lt1"/>
            </a:solidFill>
            <a:prstDash val="solid"/>
            <a:round/>
            <a:headEnd type="none" w="sm" len="sm"/>
            <a:tailEnd type="none" w="sm" len="sm"/>
          </a:ln>
        </p:spPr>
      </p:cxnSp>
      <p:sp>
        <p:nvSpPr>
          <p:cNvPr id="541" name="Google Shape;541;p57"/>
          <p:cNvSpPr/>
          <p:nvPr/>
        </p:nvSpPr>
        <p:spPr>
          <a:xfrm>
            <a:off x="3025500" y="4578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42" name="Google Shape;542;p57"/>
          <p:cNvSpPr/>
          <p:nvPr/>
        </p:nvSpPr>
        <p:spPr>
          <a:xfrm>
            <a:off x="1619850" y="22829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43" name="Google Shape;543;p5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544" name="Google Shape;544;p57"/>
          <p:cNvSpPr txBox="1">
            <a:spLocks noGrp="1"/>
          </p:cNvSpPr>
          <p:nvPr>
            <p:ph type="subTitle" idx="1"/>
          </p:nvPr>
        </p:nvSpPr>
        <p:spPr>
          <a:xfrm>
            <a:off x="4094075" y="2061783"/>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45" name="Google Shape;545;p57"/>
          <p:cNvSpPr txBox="1">
            <a:spLocks noGrp="1"/>
          </p:cNvSpPr>
          <p:nvPr>
            <p:ph type="subTitle" idx="2"/>
          </p:nvPr>
        </p:nvSpPr>
        <p:spPr>
          <a:xfrm>
            <a:off x="4094075" y="3979950"/>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546" name="Google Shape;546;p57"/>
          <p:cNvSpPr txBox="1">
            <a:spLocks noGrp="1"/>
          </p:cNvSpPr>
          <p:nvPr>
            <p:ph type="subTitle" idx="3"/>
          </p:nvPr>
        </p:nvSpPr>
        <p:spPr>
          <a:xfrm>
            <a:off x="4094150" y="2550283"/>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47" name="Google Shape;547;p57"/>
          <p:cNvSpPr txBox="1">
            <a:spLocks noGrp="1"/>
          </p:cNvSpPr>
          <p:nvPr>
            <p:ph type="subTitle" idx="4"/>
          </p:nvPr>
        </p:nvSpPr>
        <p:spPr>
          <a:xfrm>
            <a:off x="4095782" y="4472350"/>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548" name="Google Shape;548;p5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9"/>
        <p:cNvGrpSpPr/>
        <p:nvPr/>
      </p:nvGrpSpPr>
      <p:grpSpPr>
        <a:xfrm>
          <a:off x="0" y="0"/>
          <a:ext cx="0" cy="0"/>
          <a:chOff x="0" y="0"/>
          <a:chExt cx="0" cy="0"/>
        </a:xfrm>
      </p:grpSpPr>
      <p:sp>
        <p:nvSpPr>
          <p:cNvPr id="550" name="Google Shape;550;p5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551" name="Google Shape;551;p58"/>
          <p:cNvSpPr/>
          <p:nvPr/>
        </p:nvSpPr>
        <p:spPr>
          <a:xfrm>
            <a:off x="-18775" y="5263200"/>
            <a:ext cx="9181500" cy="16269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52" name="Google Shape;552;p58"/>
          <p:cNvCxnSpPr/>
          <p:nvPr/>
        </p:nvCxnSpPr>
        <p:spPr>
          <a:xfrm>
            <a:off x="-18775" y="6301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553" name="Google Shape;553;p58"/>
          <p:cNvCxnSpPr/>
          <p:nvPr/>
        </p:nvCxnSpPr>
        <p:spPr>
          <a:xfrm>
            <a:off x="1488437" y="5748533"/>
            <a:ext cx="0" cy="1141500"/>
          </a:xfrm>
          <a:prstGeom prst="straightConnector1">
            <a:avLst/>
          </a:prstGeom>
          <a:noFill/>
          <a:ln w="28575" cap="flat" cmpd="sng">
            <a:solidFill>
              <a:schemeClr val="lt1"/>
            </a:solidFill>
            <a:prstDash val="solid"/>
            <a:round/>
            <a:headEnd type="none" w="sm" len="sm"/>
            <a:tailEnd type="none" w="sm" len="sm"/>
          </a:ln>
        </p:spPr>
      </p:cxnSp>
      <p:cxnSp>
        <p:nvCxnSpPr>
          <p:cNvPr id="554" name="Google Shape;554;p58"/>
          <p:cNvCxnSpPr/>
          <p:nvPr/>
        </p:nvCxnSpPr>
        <p:spPr>
          <a:xfrm>
            <a:off x="7655513" y="5450167"/>
            <a:ext cx="0" cy="1440000"/>
          </a:xfrm>
          <a:prstGeom prst="straightConnector1">
            <a:avLst/>
          </a:prstGeom>
          <a:noFill/>
          <a:ln w="28575" cap="flat" cmpd="sng">
            <a:solidFill>
              <a:schemeClr val="lt1"/>
            </a:solidFill>
            <a:prstDash val="solid"/>
            <a:round/>
            <a:headEnd type="none" w="sm" len="sm"/>
            <a:tailEnd type="none" w="sm" len="sm"/>
          </a:ln>
        </p:spPr>
      </p:cxnSp>
      <p:sp>
        <p:nvSpPr>
          <p:cNvPr id="555" name="Google Shape;555;p58"/>
          <p:cNvSpPr/>
          <p:nvPr/>
        </p:nvSpPr>
        <p:spPr>
          <a:xfrm>
            <a:off x="2121075" y="61158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56" name="Google Shape;556;p5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7"/>
        <p:cNvGrpSpPr/>
        <p:nvPr/>
      </p:nvGrpSpPr>
      <p:grpSpPr>
        <a:xfrm>
          <a:off x="0" y="0"/>
          <a:ext cx="0" cy="0"/>
          <a:chOff x="0" y="0"/>
          <a:chExt cx="0" cy="0"/>
        </a:xfrm>
      </p:grpSpPr>
      <p:sp>
        <p:nvSpPr>
          <p:cNvPr id="558" name="Google Shape;558;p59"/>
          <p:cNvSpPr txBox="1">
            <a:spLocks noGrp="1"/>
          </p:cNvSpPr>
          <p:nvPr>
            <p:ph type="title"/>
          </p:nvPr>
        </p:nvSpPr>
        <p:spPr>
          <a:xfrm>
            <a:off x="713225" y="1414367"/>
            <a:ext cx="3598200" cy="2818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200"/>
              <a:buNone/>
              <a:defRPr/>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559" name="Google Shape;559;p59"/>
          <p:cNvSpPr txBox="1">
            <a:spLocks noGrp="1"/>
          </p:cNvSpPr>
          <p:nvPr>
            <p:ph type="subTitle" idx="1"/>
          </p:nvPr>
        </p:nvSpPr>
        <p:spPr>
          <a:xfrm>
            <a:off x="713225" y="4233200"/>
            <a:ext cx="3344400" cy="1210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60" name="Google Shape;560;p59"/>
          <p:cNvSpPr/>
          <p:nvPr/>
        </p:nvSpPr>
        <p:spPr>
          <a:xfrm flipH="1">
            <a:off x="4809300" y="0"/>
            <a:ext cx="4334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61" name="Google Shape;561;p59"/>
          <p:cNvSpPr/>
          <p:nvPr/>
        </p:nvSpPr>
        <p:spPr>
          <a:xfrm>
            <a:off x="4961775" y="-39367"/>
            <a:ext cx="3754075" cy="5977551"/>
          </a:xfrm>
          <a:custGeom>
            <a:avLst/>
            <a:gdLst/>
            <a:ahLst/>
            <a:cxnLst/>
            <a:rect l="l" t="t" r="r" b="b"/>
            <a:pathLst>
              <a:path w="150163" h="179331" extrusionOk="0">
                <a:moveTo>
                  <a:pt x="0" y="1589"/>
                </a:moveTo>
                <a:cubicBezTo>
                  <a:pt x="2259" y="15127"/>
                  <a:pt x="-125" y="33074"/>
                  <a:pt x="10856" y="41307"/>
                </a:cubicBezTo>
                <a:cubicBezTo>
                  <a:pt x="18283" y="46876"/>
                  <a:pt x="29598" y="37703"/>
                  <a:pt x="38659" y="39718"/>
                </a:cubicBezTo>
                <a:cubicBezTo>
                  <a:pt x="46249" y="41406"/>
                  <a:pt x="50423" y="50578"/>
                  <a:pt x="53487" y="57724"/>
                </a:cubicBezTo>
                <a:cubicBezTo>
                  <a:pt x="56000" y="63585"/>
                  <a:pt x="54548" y="70433"/>
                  <a:pt x="55076" y="76788"/>
                </a:cubicBezTo>
                <a:cubicBezTo>
                  <a:pt x="56130" y="89477"/>
                  <a:pt x="59130" y="101958"/>
                  <a:pt x="60107" y="114653"/>
                </a:cubicBezTo>
                <a:cubicBezTo>
                  <a:pt x="60908" y="125061"/>
                  <a:pt x="59155" y="135921"/>
                  <a:pt x="62225" y="145898"/>
                </a:cubicBezTo>
                <a:cubicBezTo>
                  <a:pt x="67491" y="163012"/>
                  <a:pt x="86455" y="180379"/>
                  <a:pt x="104326" y="179261"/>
                </a:cubicBezTo>
                <a:cubicBezTo>
                  <a:pt x="123519" y="178061"/>
                  <a:pt x="133724" y="147535"/>
                  <a:pt x="131599" y="128422"/>
                </a:cubicBezTo>
                <a:cubicBezTo>
                  <a:pt x="130550" y="118988"/>
                  <a:pt x="122567" y="111694"/>
                  <a:pt x="117301" y="103797"/>
                </a:cubicBezTo>
                <a:cubicBezTo>
                  <a:pt x="109722" y="92431"/>
                  <a:pt x="104225" y="76854"/>
                  <a:pt x="108298" y="63814"/>
                </a:cubicBezTo>
                <a:cubicBezTo>
                  <a:pt x="111020" y="55097"/>
                  <a:pt x="123351" y="44551"/>
                  <a:pt x="131334" y="48986"/>
                </a:cubicBezTo>
                <a:cubicBezTo>
                  <a:pt x="134730" y="50873"/>
                  <a:pt x="136514" y="56074"/>
                  <a:pt x="135571" y="59842"/>
                </a:cubicBezTo>
                <a:cubicBezTo>
                  <a:pt x="134535" y="63980"/>
                  <a:pt x="127842" y="66817"/>
                  <a:pt x="123920" y="65138"/>
                </a:cubicBezTo>
                <a:cubicBezTo>
                  <a:pt x="113451" y="60654"/>
                  <a:pt x="116810" y="40458"/>
                  <a:pt x="123126" y="30980"/>
                </a:cubicBezTo>
                <a:cubicBezTo>
                  <a:pt x="127701" y="24115"/>
                  <a:pt x="139104" y="25493"/>
                  <a:pt x="145368" y="20124"/>
                </a:cubicBezTo>
                <a:cubicBezTo>
                  <a:pt x="150602" y="15638"/>
                  <a:pt x="150134" y="6894"/>
                  <a:pt x="15013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2" name="Google Shape;562;p59"/>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563" name="Google Shape;563;p59"/>
          <p:cNvCxnSpPr/>
          <p:nvPr/>
        </p:nvCxnSpPr>
        <p:spPr>
          <a:xfrm>
            <a:off x="0" y="6362433"/>
            <a:ext cx="5608500" cy="0"/>
          </a:xfrm>
          <a:prstGeom prst="straightConnector1">
            <a:avLst/>
          </a:prstGeom>
          <a:noFill/>
          <a:ln w="28575" cap="flat" cmpd="sng">
            <a:solidFill>
              <a:schemeClr val="accent3"/>
            </a:solidFill>
            <a:prstDash val="dash"/>
            <a:round/>
            <a:headEnd type="none" w="sm" len="sm"/>
            <a:tailEnd type="none" w="sm" len="sm"/>
          </a:ln>
        </p:spPr>
      </p:cxnSp>
      <p:sp>
        <p:nvSpPr>
          <p:cNvPr id="564" name="Google Shape;564;p59"/>
          <p:cNvSpPr/>
          <p:nvPr/>
        </p:nvSpPr>
        <p:spPr>
          <a:xfrm>
            <a:off x="7875113" y="5345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p5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6"/>
        <p:cNvGrpSpPr/>
        <p:nvPr/>
      </p:nvGrpSpPr>
      <p:grpSpPr>
        <a:xfrm>
          <a:off x="0" y="0"/>
          <a:ext cx="0" cy="0"/>
          <a:chOff x="0" y="0"/>
          <a:chExt cx="0" cy="0"/>
        </a:xfrm>
      </p:grpSpPr>
      <p:sp>
        <p:nvSpPr>
          <p:cNvPr id="567" name="Google Shape;567;p60"/>
          <p:cNvSpPr/>
          <p:nvPr/>
        </p:nvSpPr>
        <p:spPr>
          <a:xfrm>
            <a:off x="-18775" y="0"/>
            <a:ext cx="9181500" cy="34293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60"/>
          <p:cNvSpPr/>
          <p:nvPr/>
        </p:nvSpPr>
        <p:spPr>
          <a:xfrm>
            <a:off x="331350" y="0"/>
            <a:ext cx="8812454" cy="2772887"/>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9" name="Google Shape;569;p60"/>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sp>
        <p:nvSpPr>
          <p:cNvPr id="570" name="Google Shape;570;p60"/>
          <p:cNvSpPr/>
          <p:nvPr/>
        </p:nvSpPr>
        <p:spPr>
          <a:xfrm>
            <a:off x="841625" y="5127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71" name="Google Shape;571;p60"/>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sp>
        <p:nvSpPr>
          <p:cNvPr id="572" name="Google Shape;572;p60"/>
          <p:cNvSpPr txBox="1">
            <a:spLocks noGrp="1"/>
          </p:cNvSpPr>
          <p:nvPr>
            <p:ph type="title"/>
          </p:nvPr>
        </p:nvSpPr>
        <p:spPr>
          <a:xfrm>
            <a:off x="1388100" y="1581400"/>
            <a:ext cx="6367800" cy="36951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6400"/>
              <a:buNone/>
              <a:defRPr sz="100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573" name="Google Shape;573;p6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74"/>
        <p:cNvGrpSpPr/>
        <p:nvPr/>
      </p:nvGrpSpPr>
      <p:grpSpPr>
        <a:xfrm>
          <a:off x="0" y="0"/>
          <a:ext cx="0" cy="0"/>
          <a:chOff x="0" y="0"/>
          <a:chExt cx="0" cy="0"/>
        </a:xfrm>
      </p:grpSpPr>
      <p:sp>
        <p:nvSpPr>
          <p:cNvPr id="575" name="Google Shape;575;p61"/>
          <p:cNvSpPr/>
          <p:nvPr/>
        </p:nvSpPr>
        <p:spPr>
          <a:xfrm>
            <a:off x="-18775" y="0"/>
            <a:ext cx="9181500" cy="27048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76" name="Google Shape;576;p61"/>
          <p:cNvCxnSpPr/>
          <p:nvPr/>
        </p:nvCxnSpPr>
        <p:spPr>
          <a:xfrm>
            <a:off x="-18775" y="6362433"/>
            <a:ext cx="9181500" cy="0"/>
          </a:xfrm>
          <a:prstGeom prst="straightConnector1">
            <a:avLst/>
          </a:prstGeom>
          <a:noFill/>
          <a:ln w="28575" cap="flat" cmpd="sng">
            <a:solidFill>
              <a:schemeClr val="dk2"/>
            </a:solidFill>
            <a:prstDash val="dash"/>
            <a:round/>
            <a:headEnd type="none" w="sm" len="sm"/>
            <a:tailEnd type="none" w="sm" len="sm"/>
          </a:ln>
        </p:spPr>
      </p:cxnSp>
      <p:cxnSp>
        <p:nvCxnSpPr>
          <p:cNvPr id="577" name="Google Shape;577;p61"/>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578" name="Google Shape;578;p61"/>
          <p:cNvCxnSpPr/>
          <p:nvPr/>
        </p:nvCxnSpPr>
        <p:spPr>
          <a:xfrm>
            <a:off x="1509962" y="0"/>
            <a:ext cx="0" cy="1811700"/>
          </a:xfrm>
          <a:prstGeom prst="straightConnector1">
            <a:avLst/>
          </a:prstGeom>
          <a:noFill/>
          <a:ln w="28575" cap="flat" cmpd="sng">
            <a:solidFill>
              <a:schemeClr val="lt1"/>
            </a:solidFill>
            <a:prstDash val="solid"/>
            <a:round/>
            <a:headEnd type="none" w="sm" len="sm"/>
            <a:tailEnd type="none" w="sm" len="sm"/>
          </a:ln>
        </p:spPr>
      </p:cxnSp>
      <p:cxnSp>
        <p:nvCxnSpPr>
          <p:cNvPr id="579" name="Google Shape;579;p61"/>
          <p:cNvCxnSpPr/>
          <p:nvPr/>
        </p:nvCxnSpPr>
        <p:spPr>
          <a:xfrm>
            <a:off x="7633988" y="1221033"/>
            <a:ext cx="0" cy="1483500"/>
          </a:xfrm>
          <a:prstGeom prst="straightConnector1">
            <a:avLst/>
          </a:prstGeom>
          <a:noFill/>
          <a:ln w="28575" cap="flat" cmpd="sng">
            <a:solidFill>
              <a:schemeClr val="lt1"/>
            </a:solidFill>
            <a:prstDash val="solid"/>
            <a:round/>
            <a:headEnd type="none" w="sm" len="sm"/>
            <a:tailEnd type="none" w="sm" len="sm"/>
          </a:ln>
        </p:spPr>
      </p:cxnSp>
      <p:sp>
        <p:nvSpPr>
          <p:cNvPr id="580" name="Google Shape;580;p61"/>
          <p:cNvSpPr/>
          <p:nvPr/>
        </p:nvSpPr>
        <p:spPr>
          <a:xfrm>
            <a:off x="2851300" y="1033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61"/>
          <p:cNvSpPr txBox="1">
            <a:spLocks noGrp="1"/>
          </p:cNvSpPr>
          <p:nvPr>
            <p:ph type="title"/>
          </p:nvPr>
        </p:nvSpPr>
        <p:spPr>
          <a:xfrm>
            <a:off x="3018300" y="1695700"/>
            <a:ext cx="3107400" cy="1804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582" name="Google Shape;582;p61"/>
          <p:cNvSpPr txBox="1">
            <a:spLocks noGrp="1"/>
          </p:cNvSpPr>
          <p:nvPr>
            <p:ph type="subTitle" idx="1"/>
          </p:nvPr>
        </p:nvSpPr>
        <p:spPr>
          <a:xfrm>
            <a:off x="2335050" y="3500100"/>
            <a:ext cx="4473900" cy="1331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83" name="Google Shape;583;p6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84"/>
        <p:cNvGrpSpPr/>
        <p:nvPr/>
      </p:nvGrpSpPr>
      <p:grpSpPr>
        <a:xfrm>
          <a:off x="0" y="0"/>
          <a:ext cx="0" cy="0"/>
          <a:chOff x="0" y="0"/>
          <a:chExt cx="0" cy="0"/>
        </a:xfrm>
      </p:grpSpPr>
      <p:sp>
        <p:nvSpPr>
          <p:cNvPr id="585" name="Google Shape;585;p62"/>
          <p:cNvSpPr txBox="1">
            <a:spLocks noGrp="1"/>
          </p:cNvSpPr>
          <p:nvPr>
            <p:ph type="title"/>
          </p:nvPr>
        </p:nvSpPr>
        <p:spPr>
          <a:xfrm>
            <a:off x="713225" y="5180233"/>
            <a:ext cx="7717500" cy="8388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a:solidFill>
                  <a:schemeClr val="lt1"/>
                </a:solidFill>
              </a:defRPr>
            </a:lvl1pPr>
            <a:lvl2pPr lvl="1" algn="ctr">
              <a:lnSpc>
                <a:spcPct val="100000"/>
              </a:lnSpc>
              <a:spcBef>
                <a:spcPts val="0"/>
              </a:spcBef>
              <a:spcAft>
                <a:spcPts val="0"/>
              </a:spcAft>
              <a:buSzPts val="1900"/>
              <a:buNone/>
              <a:defRPr>
                <a:latin typeface="Actor"/>
                <a:ea typeface="Actor"/>
                <a:cs typeface="Actor"/>
                <a:sym typeface="Actor"/>
              </a:defRPr>
            </a:lvl2pPr>
            <a:lvl3pPr lvl="2" algn="ctr">
              <a:lnSpc>
                <a:spcPct val="100000"/>
              </a:lnSpc>
              <a:spcBef>
                <a:spcPts val="0"/>
              </a:spcBef>
              <a:spcAft>
                <a:spcPts val="0"/>
              </a:spcAft>
              <a:buSzPts val="1900"/>
              <a:buNone/>
              <a:defRPr>
                <a:latin typeface="Actor"/>
                <a:ea typeface="Actor"/>
                <a:cs typeface="Actor"/>
                <a:sym typeface="Actor"/>
              </a:defRPr>
            </a:lvl3pPr>
            <a:lvl4pPr lvl="3" algn="ctr">
              <a:lnSpc>
                <a:spcPct val="100000"/>
              </a:lnSpc>
              <a:spcBef>
                <a:spcPts val="0"/>
              </a:spcBef>
              <a:spcAft>
                <a:spcPts val="0"/>
              </a:spcAft>
              <a:buSzPts val="1900"/>
              <a:buNone/>
              <a:defRPr>
                <a:latin typeface="Actor"/>
                <a:ea typeface="Actor"/>
                <a:cs typeface="Actor"/>
                <a:sym typeface="Actor"/>
              </a:defRPr>
            </a:lvl4pPr>
            <a:lvl5pPr lvl="4" algn="ctr">
              <a:lnSpc>
                <a:spcPct val="100000"/>
              </a:lnSpc>
              <a:spcBef>
                <a:spcPts val="0"/>
              </a:spcBef>
              <a:spcAft>
                <a:spcPts val="0"/>
              </a:spcAft>
              <a:buSzPts val="1900"/>
              <a:buNone/>
              <a:defRPr>
                <a:latin typeface="Actor"/>
                <a:ea typeface="Actor"/>
                <a:cs typeface="Actor"/>
                <a:sym typeface="Actor"/>
              </a:defRPr>
            </a:lvl5pPr>
            <a:lvl6pPr lvl="5" algn="ctr">
              <a:lnSpc>
                <a:spcPct val="100000"/>
              </a:lnSpc>
              <a:spcBef>
                <a:spcPts val="0"/>
              </a:spcBef>
              <a:spcAft>
                <a:spcPts val="0"/>
              </a:spcAft>
              <a:buSzPts val="1900"/>
              <a:buNone/>
              <a:defRPr>
                <a:latin typeface="Actor"/>
                <a:ea typeface="Actor"/>
                <a:cs typeface="Actor"/>
                <a:sym typeface="Actor"/>
              </a:defRPr>
            </a:lvl6pPr>
            <a:lvl7pPr lvl="6" algn="ctr">
              <a:lnSpc>
                <a:spcPct val="100000"/>
              </a:lnSpc>
              <a:spcBef>
                <a:spcPts val="0"/>
              </a:spcBef>
              <a:spcAft>
                <a:spcPts val="0"/>
              </a:spcAft>
              <a:buSzPts val="1900"/>
              <a:buNone/>
              <a:defRPr>
                <a:latin typeface="Actor"/>
                <a:ea typeface="Actor"/>
                <a:cs typeface="Actor"/>
                <a:sym typeface="Actor"/>
              </a:defRPr>
            </a:lvl7pPr>
            <a:lvl8pPr lvl="7" algn="ctr">
              <a:lnSpc>
                <a:spcPct val="100000"/>
              </a:lnSpc>
              <a:spcBef>
                <a:spcPts val="0"/>
              </a:spcBef>
              <a:spcAft>
                <a:spcPts val="0"/>
              </a:spcAft>
              <a:buSzPts val="1900"/>
              <a:buNone/>
              <a:defRPr>
                <a:latin typeface="Actor"/>
                <a:ea typeface="Actor"/>
                <a:cs typeface="Actor"/>
                <a:sym typeface="Actor"/>
              </a:defRPr>
            </a:lvl8pPr>
            <a:lvl9pPr lvl="8" algn="ctr">
              <a:lnSpc>
                <a:spcPct val="100000"/>
              </a:lnSpc>
              <a:spcBef>
                <a:spcPts val="0"/>
              </a:spcBef>
              <a:spcAft>
                <a:spcPts val="0"/>
              </a:spcAft>
              <a:buSzPts val="1900"/>
              <a:buNone/>
              <a:defRPr>
                <a:latin typeface="Actor"/>
                <a:ea typeface="Actor"/>
                <a:cs typeface="Actor"/>
                <a:sym typeface="Actor"/>
              </a:defRPr>
            </a:lvl9pPr>
          </a:lstStyle>
          <a:p>
            <a:endParaRPr/>
          </a:p>
        </p:txBody>
      </p:sp>
      <p:sp>
        <p:nvSpPr>
          <p:cNvPr id="586" name="Google Shape;586;p6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87"/>
        <p:cNvGrpSpPr/>
        <p:nvPr/>
      </p:nvGrpSpPr>
      <p:grpSpPr>
        <a:xfrm>
          <a:off x="0" y="0"/>
          <a:ext cx="0" cy="0"/>
          <a:chOff x="0" y="0"/>
          <a:chExt cx="0" cy="0"/>
        </a:xfrm>
      </p:grpSpPr>
      <p:sp>
        <p:nvSpPr>
          <p:cNvPr id="588" name="Google Shape;588;p63"/>
          <p:cNvSpPr/>
          <p:nvPr/>
        </p:nvSpPr>
        <p:spPr>
          <a:xfrm>
            <a:off x="5590025" y="0"/>
            <a:ext cx="35541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9" name="Google Shape;589;p63"/>
          <p:cNvCxnSpPr/>
          <p:nvPr/>
        </p:nvCxnSpPr>
        <p:spPr>
          <a:xfrm>
            <a:off x="6958325"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590" name="Google Shape;590;p63"/>
          <p:cNvCxnSpPr/>
          <p:nvPr/>
        </p:nvCxnSpPr>
        <p:spPr>
          <a:xfrm>
            <a:off x="5590025" y="1513450"/>
            <a:ext cx="2492400" cy="0"/>
          </a:xfrm>
          <a:prstGeom prst="straightConnector1">
            <a:avLst/>
          </a:prstGeom>
          <a:noFill/>
          <a:ln w="28575" cap="flat" cmpd="sng">
            <a:solidFill>
              <a:schemeClr val="lt1"/>
            </a:solidFill>
            <a:prstDash val="solid"/>
            <a:round/>
            <a:headEnd type="none" w="sm" len="sm"/>
            <a:tailEnd type="none" w="sm" len="sm"/>
          </a:ln>
        </p:spPr>
      </p:cxnSp>
      <p:cxnSp>
        <p:nvCxnSpPr>
          <p:cNvPr id="591" name="Google Shape;591;p63"/>
          <p:cNvCxnSpPr/>
          <p:nvPr/>
        </p:nvCxnSpPr>
        <p:spPr>
          <a:xfrm>
            <a:off x="7378300" y="5344550"/>
            <a:ext cx="1765800" cy="0"/>
          </a:xfrm>
          <a:prstGeom prst="straightConnector1">
            <a:avLst/>
          </a:prstGeom>
          <a:noFill/>
          <a:ln w="28575" cap="flat" cmpd="sng">
            <a:solidFill>
              <a:schemeClr val="lt1"/>
            </a:solidFill>
            <a:prstDash val="solid"/>
            <a:round/>
            <a:headEnd type="none" w="sm" len="sm"/>
            <a:tailEnd type="none" w="sm" len="sm"/>
          </a:ln>
        </p:spPr>
      </p:cxnSp>
      <p:sp>
        <p:nvSpPr>
          <p:cNvPr id="592" name="Google Shape;592;p63"/>
          <p:cNvSpPr/>
          <p:nvPr/>
        </p:nvSpPr>
        <p:spPr>
          <a:xfrm>
            <a:off x="6819287" y="19566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93" name="Google Shape;593;p63"/>
          <p:cNvCxnSpPr/>
          <p:nvPr/>
        </p:nvCxnSpPr>
        <p:spPr>
          <a:xfrm>
            <a:off x="0" y="6362433"/>
            <a:ext cx="5608500" cy="0"/>
          </a:xfrm>
          <a:prstGeom prst="straightConnector1">
            <a:avLst/>
          </a:prstGeom>
          <a:noFill/>
          <a:ln w="28575" cap="flat" cmpd="sng">
            <a:solidFill>
              <a:schemeClr val="lt2"/>
            </a:solidFill>
            <a:prstDash val="dash"/>
            <a:round/>
            <a:headEnd type="none" w="sm" len="sm"/>
            <a:tailEnd type="none" w="sm" len="sm"/>
          </a:ln>
        </p:spPr>
      </p:cxnSp>
      <p:cxnSp>
        <p:nvCxnSpPr>
          <p:cNvPr id="594" name="Google Shape;594;p63"/>
          <p:cNvCxnSpPr/>
          <p:nvPr/>
        </p:nvCxnSpPr>
        <p:spPr>
          <a:xfrm>
            <a:off x="33370" y="538767"/>
            <a:ext cx="5608500" cy="0"/>
          </a:xfrm>
          <a:prstGeom prst="straightConnector1">
            <a:avLst/>
          </a:prstGeom>
          <a:noFill/>
          <a:ln w="28575" cap="flat" cmpd="sng">
            <a:solidFill>
              <a:schemeClr val="lt2"/>
            </a:solidFill>
            <a:prstDash val="dash"/>
            <a:round/>
            <a:headEnd type="none" w="sm" len="sm"/>
            <a:tailEnd type="none" w="sm" len="sm"/>
          </a:ln>
        </p:spPr>
      </p:cxnSp>
      <p:cxnSp>
        <p:nvCxnSpPr>
          <p:cNvPr id="595" name="Google Shape;595;p63"/>
          <p:cNvCxnSpPr/>
          <p:nvPr/>
        </p:nvCxnSpPr>
        <p:spPr>
          <a:xfrm>
            <a:off x="7914850" y="82167"/>
            <a:ext cx="0" cy="6893100"/>
          </a:xfrm>
          <a:prstGeom prst="straightConnector1">
            <a:avLst/>
          </a:prstGeom>
          <a:noFill/>
          <a:ln w="28575" cap="flat" cmpd="sng">
            <a:solidFill>
              <a:schemeClr val="lt1"/>
            </a:solidFill>
            <a:prstDash val="dash"/>
            <a:round/>
            <a:headEnd type="none" w="sm" len="sm"/>
            <a:tailEnd type="none" w="sm" len="sm"/>
          </a:ln>
        </p:spPr>
      </p:cxnSp>
      <p:sp>
        <p:nvSpPr>
          <p:cNvPr id="596" name="Google Shape;596;p63"/>
          <p:cNvSpPr txBox="1">
            <a:spLocks noGrp="1"/>
          </p:cNvSpPr>
          <p:nvPr>
            <p:ph type="title" hasCustomPrompt="1"/>
          </p:nvPr>
        </p:nvSpPr>
        <p:spPr>
          <a:xfrm>
            <a:off x="713225" y="1695150"/>
            <a:ext cx="4707900" cy="28893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6000"/>
              <a:buNone/>
              <a:defRPr sz="18400">
                <a:solidFill>
                  <a:schemeClr val="lt2"/>
                </a:solidFill>
              </a:defRPr>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597" name="Google Shape;597;p63"/>
          <p:cNvSpPr txBox="1">
            <a:spLocks noGrp="1"/>
          </p:cNvSpPr>
          <p:nvPr>
            <p:ph type="subTitle" idx="1"/>
          </p:nvPr>
        </p:nvSpPr>
        <p:spPr>
          <a:xfrm>
            <a:off x="713225" y="4495650"/>
            <a:ext cx="4707900" cy="66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dk1"/>
              </a:buClr>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598" name="Google Shape;598;p6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99"/>
        <p:cNvGrpSpPr/>
        <p:nvPr/>
      </p:nvGrpSpPr>
      <p:grpSpPr>
        <a:xfrm>
          <a:off x="0" y="0"/>
          <a:ext cx="0" cy="0"/>
          <a:chOff x="0" y="0"/>
          <a:chExt cx="0" cy="0"/>
        </a:xfrm>
      </p:grpSpPr>
      <p:sp>
        <p:nvSpPr>
          <p:cNvPr id="600" name="Google Shape;600;p6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601"/>
        <p:cNvGrpSpPr/>
        <p:nvPr/>
      </p:nvGrpSpPr>
      <p:grpSpPr>
        <a:xfrm>
          <a:off x="0" y="0"/>
          <a:ext cx="0" cy="0"/>
          <a:chOff x="0" y="0"/>
          <a:chExt cx="0" cy="0"/>
        </a:xfrm>
      </p:grpSpPr>
      <p:sp>
        <p:nvSpPr>
          <p:cNvPr id="602" name="Google Shape;602;p65"/>
          <p:cNvSpPr/>
          <p:nvPr/>
        </p:nvSpPr>
        <p:spPr>
          <a:xfrm>
            <a:off x="-18775" y="3660167"/>
            <a:ext cx="9181500" cy="319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03" name="Google Shape;603;p65"/>
          <p:cNvCxnSpPr/>
          <p:nvPr/>
        </p:nvCxnSpPr>
        <p:spPr>
          <a:xfrm>
            <a:off x="-18775" y="6362433"/>
            <a:ext cx="9181500" cy="0"/>
          </a:xfrm>
          <a:prstGeom prst="straightConnector1">
            <a:avLst/>
          </a:prstGeom>
          <a:noFill/>
          <a:ln w="28575" cap="flat" cmpd="sng">
            <a:solidFill>
              <a:schemeClr val="lt1"/>
            </a:solidFill>
            <a:prstDash val="dash"/>
            <a:round/>
            <a:headEnd type="none" w="sm" len="sm"/>
            <a:tailEnd type="none" w="sm" len="sm"/>
          </a:ln>
        </p:spPr>
      </p:cxnSp>
      <p:sp>
        <p:nvSpPr>
          <p:cNvPr id="604" name="Google Shape;604;p65"/>
          <p:cNvSpPr/>
          <p:nvPr/>
        </p:nvSpPr>
        <p:spPr>
          <a:xfrm>
            <a:off x="5998725" y="61770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6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06" name="Google Shape;606;p65"/>
          <p:cNvSpPr txBox="1">
            <a:spLocks noGrp="1"/>
          </p:cNvSpPr>
          <p:nvPr>
            <p:ph type="subTitle" idx="1"/>
          </p:nvPr>
        </p:nvSpPr>
        <p:spPr>
          <a:xfrm>
            <a:off x="891045" y="2061858"/>
            <a:ext cx="13236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07" name="Google Shape;607;p65"/>
          <p:cNvSpPr txBox="1">
            <a:spLocks noGrp="1"/>
          </p:cNvSpPr>
          <p:nvPr>
            <p:ph type="subTitle" idx="2"/>
          </p:nvPr>
        </p:nvSpPr>
        <p:spPr>
          <a:xfrm>
            <a:off x="34320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08" name="Google Shape;608;p65"/>
          <p:cNvSpPr txBox="1">
            <a:spLocks noGrp="1"/>
          </p:cNvSpPr>
          <p:nvPr>
            <p:ph type="subTitle" idx="3"/>
          </p:nvPr>
        </p:nvSpPr>
        <p:spPr>
          <a:xfrm>
            <a:off x="891046"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09" name="Google Shape;609;p65"/>
          <p:cNvSpPr txBox="1">
            <a:spLocks noGrp="1"/>
          </p:cNvSpPr>
          <p:nvPr>
            <p:ph type="subTitle" idx="4"/>
          </p:nvPr>
        </p:nvSpPr>
        <p:spPr>
          <a:xfrm>
            <a:off x="3432054"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10" name="Google Shape;610;p65"/>
          <p:cNvSpPr txBox="1">
            <a:spLocks noGrp="1"/>
          </p:cNvSpPr>
          <p:nvPr>
            <p:ph type="subTitle" idx="5"/>
          </p:nvPr>
        </p:nvSpPr>
        <p:spPr>
          <a:xfrm>
            <a:off x="891038" y="2784371"/>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11" name="Google Shape;611;p65"/>
          <p:cNvSpPr txBox="1">
            <a:spLocks noGrp="1"/>
          </p:cNvSpPr>
          <p:nvPr>
            <p:ph type="subTitle" idx="6"/>
          </p:nvPr>
        </p:nvSpPr>
        <p:spPr>
          <a:xfrm>
            <a:off x="3432064" y="2784366"/>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12" name="Google Shape;612;p65"/>
          <p:cNvSpPr txBox="1">
            <a:spLocks noGrp="1"/>
          </p:cNvSpPr>
          <p:nvPr>
            <p:ph type="subTitle" idx="7"/>
          </p:nvPr>
        </p:nvSpPr>
        <p:spPr>
          <a:xfrm>
            <a:off x="892740" y="5082833"/>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13" name="Google Shape;613;p65"/>
          <p:cNvSpPr txBox="1">
            <a:spLocks noGrp="1"/>
          </p:cNvSpPr>
          <p:nvPr>
            <p:ph type="subTitle" idx="8"/>
          </p:nvPr>
        </p:nvSpPr>
        <p:spPr>
          <a:xfrm>
            <a:off x="3433765" y="5082833"/>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14" name="Google Shape;614;p65"/>
          <p:cNvSpPr txBox="1">
            <a:spLocks noGrp="1"/>
          </p:cNvSpPr>
          <p:nvPr>
            <p:ph type="title" idx="9"/>
          </p:nvPr>
        </p:nvSpPr>
        <p:spPr>
          <a:xfrm>
            <a:off x="891863" y="1438900"/>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15" name="Google Shape;615;p65"/>
          <p:cNvSpPr txBox="1">
            <a:spLocks noGrp="1"/>
          </p:cNvSpPr>
          <p:nvPr>
            <p:ph type="title" idx="13"/>
          </p:nvPr>
        </p:nvSpPr>
        <p:spPr>
          <a:xfrm>
            <a:off x="3432888" y="1438900"/>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16" name="Google Shape;616;p65"/>
          <p:cNvSpPr txBox="1">
            <a:spLocks noGrp="1"/>
          </p:cNvSpPr>
          <p:nvPr>
            <p:ph type="title" idx="14"/>
          </p:nvPr>
        </p:nvSpPr>
        <p:spPr>
          <a:xfrm>
            <a:off x="891841" y="3753265"/>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17" name="Google Shape;617;p65"/>
          <p:cNvSpPr txBox="1">
            <a:spLocks noGrp="1"/>
          </p:cNvSpPr>
          <p:nvPr>
            <p:ph type="title" idx="15"/>
          </p:nvPr>
        </p:nvSpPr>
        <p:spPr>
          <a:xfrm>
            <a:off x="3432887" y="3753263"/>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18" name="Google Shape;618;p65"/>
          <p:cNvSpPr txBox="1">
            <a:spLocks noGrp="1"/>
          </p:cNvSpPr>
          <p:nvPr>
            <p:ph type="subTitle" idx="16"/>
          </p:nvPr>
        </p:nvSpPr>
        <p:spPr>
          <a:xfrm>
            <a:off x="59694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19" name="Google Shape;619;p65"/>
          <p:cNvSpPr txBox="1">
            <a:spLocks noGrp="1"/>
          </p:cNvSpPr>
          <p:nvPr>
            <p:ph type="subTitle" idx="17"/>
          </p:nvPr>
        </p:nvSpPr>
        <p:spPr>
          <a:xfrm>
            <a:off x="5969473" y="4362433"/>
            <a:ext cx="18651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20" name="Google Shape;620;p65"/>
          <p:cNvSpPr txBox="1">
            <a:spLocks noGrp="1"/>
          </p:cNvSpPr>
          <p:nvPr>
            <p:ph type="subTitle" idx="18"/>
          </p:nvPr>
        </p:nvSpPr>
        <p:spPr>
          <a:xfrm>
            <a:off x="5969467" y="2784375"/>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21" name="Google Shape;621;p65"/>
          <p:cNvSpPr txBox="1">
            <a:spLocks noGrp="1"/>
          </p:cNvSpPr>
          <p:nvPr>
            <p:ph type="subTitle" idx="19"/>
          </p:nvPr>
        </p:nvSpPr>
        <p:spPr>
          <a:xfrm>
            <a:off x="5971166" y="5082833"/>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622" name="Google Shape;622;p65"/>
          <p:cNvSpPr txBox="1">
            <a:spLocks noGrp="1"/>
          </p:cNvSpPr>
          <p:nvPr>
            <p:ph type="title" idx="20"/>
          </p:nvPr>
        </p:nvSpPr>
        <p:spPr>
          <a:xfrm>
            <a:off x="5970288" y="1438933"/>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23" name="Google Shape;623;p65"/>
          <p:cNvSpPr txBox="1">
            <a:spLocks noGrp="1"/>
          </p:cNvSpPr>
          <p:nvPr>
            <p:ph type="title" idx="21"/>
          </p:nvPr>
        </p:nvSpPr>
        <p:spPr>
          <a:xfrm>
            <a:off x="5970309" y="3753268"/>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24" name="Google Shape;624;p6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625"/>
        <p:cNvGrpSpPr/>
        <p:nvPr/>
      </p:nvGrpSpPr>
      <p:grpSpPr>
        <a:xfrm>
          <a:off x="0" y="0"/>
          <a:ext cx="0" cy="0"/>
          <a:chOff x="0" y="0"/>
          <a:chExt cx="0" cy="0"/>
        </a:xfrm>
      </p:grpSpPr>
      <p:sp>
        <p:nvSpPr>
          <p:cNvPr id="626" name="Google Shape;626;p66"/>
          <p:cNvSpPr/>
          <p:nvPr/>
        </p:nvSpPr>
        <p:spPr>
          <a:xfrm>
            <a:off x="0" y="0"/>
            <a:ext cx="33864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627" name="Google Shape;627;p66"/>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628" name="Google Shape;628;p66"/>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629" name="Google Shape;629;p66"/>
          <p:cNvSpPr/>
          <p:nvPr/>
        </p:nvSpPr>
        <p:spPr>
          <a:xfrm>
            <a:off x="1127150" y="-17600"/>
            <a:ext cx="1132163"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66"/>
          <p:cNvSpPr/>
          <p:nvPr/>
        </p:nvSpPr>
        <p:spPr>
          <a:xfrm>
            <a:off x="1360423" y="0"/>
            <a:ext cx="898848"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66"/>
          <p:cNvSpPr/>
          <p:nvPr/>
        </p:nvSpPr>
        <p:spPr>
          <a:xfrm>
            <a:off x="2120225" y="32612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2" name="Google Shape;632;p66"/>
          <p:cNvSpPr txBox="1">
            <a:spLocks noGrp="1"/>
          </p:cNvSpPr>
          <p:nvPr>
            <p:ph type="title"/>
          </p:nvPr>
        </p:nvSpPr>
        <p:spPr>
          <a:xfrm flipH="1">
            <a:off x="3796675" y="4371000"/>
            <a:ext cx="4634100" cy="6180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1"/>
              </a:buClr>
              <a:buSzPts val="2400"/>
              <a:buNone/>
              <a:defRPr sz="2900"/>
            </a:lvl1pPr>
            <a:lvl2pPr lvl="1" algn="ctr">
              <a:lnSpc>
                <a:spcPct val="100000"/>
              </a:lnSpc>
              <a:spcBef>
                <a:spcPts val="0"/>
              </a:spcBef>
              <a:spcAft>
                <a:spcPts val="0"/>
              </a:spcAft>
              <a:buClr>
                <a:schemeClr val="accent1"/>
              </a:buClr>
              <a:buSzPts val="2400"/>
              <a:buNone/>
              <a:defRPr sz="2400">
                <a:solidFill>
                  <a:schemeClr val="accent1"/>
                </a:solidFill>
              </a:defRPr>
            </a:lvl2pPr>
            <a:lvl3pPr lvl="2" algn="ctr">
              <a:lnSpc>
                <a:spcPct val="100000"/>
              </a:lnSpc>
              <a:spcBef>
                <a:spcPts val="0"/>
              </a:spcBef>
              <a:spcAft>
                <a:spcPts val="0"/>
              </a:spcAft>
              <a:buClr>
                <a:schemeClr val="accent1"/>
              </a:buClr>
              <a:buSzPts val="2400"/>
              <a:buNone/>
              <a:defRPr sz="2400">
                <a:solidFill>
                  <a:schemeClr val="accent1"/>
                </a:solidFill>
              </a:defRPr>
            </a:lvl3pPr>
            <a:lvl4pPr lvl="3" algn="ctr">
              <a:lnSpc>
                <a:spcPct val="100000"/>
              </a:lnSpc>
              <a:spcBef>
                <a:spcPts val="0"/>
              </a:spcBef>
              <a:spcAft>
                <a:spcPts val="0"/>
              </a:spcAft>
              <a:buClr>
                <a:schemeClr val="accent1"/>
              </a:buClr>
              <a:buSzPts val="2400"/>
              <a:buNone/>
              <a:defRPr sz="2400">
                <a:solidFill>
                  <a:schemeClr val="accent1"/>
                </a:solidFill>
              </a:defRPr>
            </a:lvl4pPr>
            <a:lvl5pPr lvl="4" algn="ctr">
              <a:lnSpc>
                <a:spcPct val="100000"/>
              </a:lnSpc>
              <a:spcBef>
                <a:spcPts val="0"/>
              </a:spcBef>
              <a:spcAft>
                <a:spcPts val="0"/>
              </a:spcAft>
              <a:buClr>
                <a:schemeClr val="accent1"/>
              </a:buClr>
              <a:buSzPts val="2400"/>
              <a:buNone/>
              <a:defRPr sz="2400">
                <a:solidFill>
                  <a:schemeClr val="accent1"/>
                </a:solidFill>
              </a:defRPr>
            </a:lvl5pPr>
            <a:lvl6pPr lvl="5" algn="ctr">
              <a:lnSpc>
                <a:spcPct val="100000"/>
              </a:lnSpc>
              <a:spcBef>
                <a:spcPts val="0"/>
              </a:spcBef>
              <a:spcAft>
                <a:spcPts val="0"/>
              </a:spcAft>
              <a:buClr>
                <a:schemeClr val="accent1"/>
              </a:buClr>
              <a:buSzPts val="2400"/>
              <a:buNone/>
              <a:defRPr sz="2400">
                <a:solidFill>
                  <a:schemeClr val="accent1"/>
                </a:solidFill>
              </a:defRPr>
            </a:lvl6pPr>
            <a:lvl7pPr lvl="6" algn="ctr">
              <a:lnSpc>
                <a:spcPct val="100000"/>
              </a:lnSpc>
              <a:spcBef>
                <a:spcPts val="0"/>
              </a:spcBef>
              <a:spcAft>
                <a:spcPts val="0"/>
              </a:spcAft>
              <a:buClr>
                <a:schemeClr val="accent1"/>
              </a:buClr>
              <a:buSzPts val="2400"/>
              <a:buNone/>
              <a:defRPr sz="2400">
                <a:solidFill>
                  <a:schemeClr val="accent1"/>
                </a:solidFill>
              </a:defRPr>
            </a:lvl7pPr>
            <a:lvl8pPr lvl="7" algn="ctr">
              <a:lnSpc>
                <a:spcPct val="100000"/>
              </a:lnSpc>
              <a:spcBef>
                <a:spcPts val="0"/>
              </a:spcBef>
              <a:spcAft>
                <a:spcPts val="0"/>
              </a:spcAft>
              <a:buClr>
                <a:schemeClr val="accent1"/>
              </a:buClr>
              <a:buSzPts val="2400"/>
              <a:buNone/>
              <a:defRPr sz="2400">
                <a:solidFill>
                  <a:schemeClr val="accent1"/>
                </a:solidFill>
              </a:defRPr>
            </a:lvl8pPr>
            <a:lvl9pPr lvl="8" algn="ct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633" name="Google Shape;633;p66"/>
          <p:cNvSpPr txBox="1">
            <a:spLocks noGrp="1"/>
          </p:cNvSpPr>
          <p:nvPr>
            <p:ph type="subTitle" idx="1"/>
          </p:nvPr>
        </p:nvSpPr>
        <p:spPr>
          <a:xfrm flipH="1">
            <a:off x="3796675" y="1869000"/>
            <a:ext cx="4634100" cy="24228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2"/>
              </a:buClr>
              <a:buSzPts val="2400"/>
              <a:buNone/>
              <a:defRPr sz="3600">
                <a:solidFill>
                  <a:schemeClr val="dk1"/>
                </a:solidFill>
              </a:defRPr>
            </a:lvl1pPr>
            <a:lvl2pPr lvl="1" algn="l">
              <a:lnSpc>
                <a:spcPct val="100000"/>
              </a:lnSpc>
              <a:spcBef>
                <a:spcPts val="0"/>
              </a:spcBef>
              <a:spcAft>
                <a:spcPts val="0"/>
              </a:spcAft>
              <a:buClr>
                <a:schemeClr val="accent2"/>
              </a:buClr>
              <a:buSzPts val="1900"/>
              <a:buNone/>
              <a:defRPr>
                <a:solidFill>
                  <a:schemeClr val="accent2"/>
                </a:solidFill>
              </a:defRPr>
            </a:lvl2pPr>
            <a:lvl3pPr lvl="2" algn="l">
              <a:lnSpc>
                <a:spcPct val="100000"/>
              </a:lnSpc>
              <a:spcBef>
                <a:spcPts val="0"/>
              </a:spcBef>
              <a:spcAft>
                <a:spcPts val="0"/>
              </a:spcAft>
              <a:buClr>
                <a:schemeClr val="accent2"/>
              </a:buClr>
              <a:buSzPts val="1900"/>
              <a:buNone/>
              <a:defRPr>
                <a:solidFill>
                  <a:schemeClr val="accent2"/>
                </a:solidFill>
              </a:defRPr>
            </a:lvl3pPr>
            <a:lvl4pPr lvl="3" algn="l">
              <a:lnSpc>
                <a:spcPct val="100000"/>
              </a:lnSpc>
              <a:spcBef>
                <a:spcPts val="0"/>
              </a:spcBef>
              <a:spcAft>
                <a:spcPts val="0"/>
              </a:spcAft>
              <a:buClr>
                <a:schemeClr val="accent2"/>
              </a:buClr>
              <a:buSzPts val="1900"/>
              <a:buNone/>
              <a:defRPr>
                <a:solidFill>
                  <a:schemeClr val="accent2"/>
                </a:solidFill>
              </a:defRPr>
            </a:lvl4pPr>
            <a:lvl5pPr lvl="4" algn="l">
              <a:lnSpc>
                <a:spcPct val="100000"/>
              </a:lnSpc>
              <a:spcBef>
                <a:spcPts val="0"/>
              </a:spcBef>
              <a:spcAft>
                <a:spcPts val="0"/>
              </a:spcAft>
              <a:buClr>
                <a:schemeClr val="accent2"/>
              </a:buClr>
              <a:buSzPts val="1900"/>
              <a:buNone/>
              <a:defRPr>
                <a:solidFill>
                  <a:schemeClr val="accent2"/>
                </a:solidFill>
              </a:defRPr>
            </a:lvl5pPr>
            <a:lvl6pPr lvl="5" algn="l">
              <a:lnSpc>
                <a:spcPct val="100000"/>
              </a:lnSpc>
              <a:spcBef>
                <a:spcPts val="0"/>
              </a:spcBef>
              <a:spcAft>
                <a:spcPts val="0"/>
              </a:spcAft>
              <a:buClr>
                <a:schemeClr val="accent2"/>
              </a:buClr>
              <a:buSzPts val="1900"/>
              <a:buNone/>
              <a:defRPr>
                <a:solidFill>
                  <a:schemeClr val="accent2"/>
                </a:solidFill>
              </a:defRPr>
            </a:lvl6pPr>
            <a:lvl7pPr lvl="6" algn="l">
              <a:lnSpc>
                <a:spcPct val="100000"/>
              </a:lnSpc>
              <a:spcBef>
                <a:spcPts val="0"/>
              </a:spcBef>
              <a:spcAft>
                <a:spcPts val="0"/>
              </a:spcAft>
              <a:buClr>
                <a:schemeClr val="accent2"/>
              </a:buClr>
              <a:buSzPts val="1900"/>
              <a:buNone/>
              <a:defRPr>
                <a:solidFill>
                  <a:schemeClr val="accent2"/>
                </a:solidFill>
              </a:defRPr>
            </a:lvl7pPr>
            <a:lvl8pPr lvl="7" algn="l">
              <a:lnSpc>
                <a:spcPct val="100000"/>
              </a:lnSpc>
              <a:spcBef>
                <a:spcPts val="0"/>
              </a:spcBef>
              <a:spcAft>
                <a:spcPts val="0"/>
              </a:spcAft>
              <a:buClr>
                <a:schemeClr val="accent2"/>
              </a:buClr>
              <a:buSzPts val="1900"/>
              <a:buNone/>
              <a:defRPr>
                <a:solidFill>
                  <a:schemeClr val="accent2"/>
                </a:solidFill>
              </a:defRPr>
            </a:lvl8pPr>
            <a:lvl9pPr lvl="8" algn="l">
              <a:lnSpc>
                <a:spcPct val="100000"/>
              </a:lnSpc>
              <a:spcBef>
                <a:spcPts val="0"/>
              </a:spcBef>
              <a:spcAft>
                <a:spcPts val="0"/>
              </a:spcAft>
              <a:buClr>
                <a:schemeClr val="accent2"/>
              </a:buClr>
              <a:buSzPts val="1900"/>
              <a:buNone/>
              <a:defRPr>
                <a:solidFill>
                  <a:schemeClr val="accent2"/>
                </a:solidFill>
              </a:defRPr>
            </a:lvl9pPr>
          </a:lstStyle>
          <a:p>
            <a:endParaRPr/>
          </a:p>
        </p:txBody>
      </p:sp>
      <p:cxnSp>
        <p:nvCxnSpPr>
          <p:cNvPr id="634" name="Google Shape;634;p66"/>
          <p:cNvCxnSpPr/>
          <p:nvPr/>
        </p:nvCxnSpPr>
        <p:spPr>
          <a:xfrm>
            <a:off x="2956800" y="6362433"/>
            <a:ext cx="5441700" cy="0"/>
          </a:xfrm>
          <a:prstGeom prst="straightConnector1">
            <a:avLst/>
          </a:prstGeom>
          <a:noFill/>
          <a:ln w="28575" cap="flat" cmpd="sng">
            <a:solidFill>
              <a:schemeClr val="accent2"/>
            </a:solidFill>
            <a:prstDash val="dash"/>
            <a:round/>
            <a:headEnd type="none" w="sm" len="sm"/>
            <a:tailEnd type="none" w="sm" len="sm"/>
          </a:ln>
        </p:spPr>
      </p:cxnSp>
      <p:cxnSp>
        <p:nvCxnSpPr>
          <p:cNvPr id="635" name="Google Shape;635;p66"/>
          <p:cNvCxnSpPr/>
          <p:nvPr/>
        </p:nvCxnSpPr>
        <p:spPr>
          <a:xfrm>
            <a:off x="2989178" y="538767"/>
            <a:ext cx="5441700" cy="0"/>
          </a:xfrm>
          <a:prstGeom prst="straightConnector1">
            <a:avLst/>
          </a:prstGeom>
          <a:noFill/>
          <a:ln w="28575" cap="flat" cmpd="sng">
            <a:solidFill>
              <a:schemeClr val="accent2"/>
            </a:solidFill>
            <a:prstDash val="dash"/>
            <a:round/>
            <a:headEnd type="none" w="sm" len="sm"/>
            <a:tailEnd type="none" w="sm" len="sm"/>
          </a:ln>
        </p:spPr>
      </p:cxnSp>
      <p:sp>
        <p:nvSpPr>
          <p:cNvPr id="636" name="Google Shape;636;p6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ection header 1">
  <p:cSld name="CUSTOM_17">
    <p:spTree>
      <p:nvGrpSpPr>
        <p:cNvPr id="1" name="Shape 637"/>
        <p:cNvGrpSpPr/>
        <p:nvPr/>
      </p:nvGrpSpPr>
      <p:grpSpPr>
        <a:xfrm>
          <a:off x="0" y="0"/>
          <a:ext cx="0" cy="0"/>
          <a:chOff x="0" y="0"/>
          <a:chExt cx="0" cy="0"/>
        </a:xfrm>
      </p:grpSpPr>
      <p:sp>
        <p:nvSpPr>
          <p:cNvPr id="638" name="Google Shape;638;p67"/>
          <p:cNvSpPr txBox="1">
            <a:spLocks noGrp="1"/>
          </p:cNvSpPr>
          <p:nvPr>
            <p:ph type="title"/>
          </p:nvPr>
        </p:nvSpPr>
        <p:spPr>
          <a:xfrm flipH="1">
            <a:off x="5095675" y="2196650"/>
            <a:ext cx="3335100" cy="22629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4800"/>
              <a:buNone/>
              <a:defRPr sz="8000"/>
            </a:lvl1pPr>
            <a:lvl2pPr lvl="1" algn="r">
              <a:lnSpc>
                <a:spcPct val="100000"/>
              </a:lnSpc>
              <a:spcBef>
                <a:spcPts val="0"/>
              </a:spcBef>
              <a:spcAft>
                <a:spcPts val="0"/>
              </a:spcAft>
              <a:buSzPts val="4800"/>
              <a:buNone/>
              <a:defRPr sz="4800"/>
            </a:lvl2pPr>
            <a:lvl3pPr lvl="2" algn="r">
              <a:lnSpc>
                <a:spcPct val="100000"/>
              </a:lnSpc>
              <a:spcBef>
                <a:spcPts val="0"/>
              </a:spcBef>
              <a:spcAft>
                <a:spcPts val="0"/>
              </a:spcAft>
              <a:buSzPts val="4800"/>
              <a:buNone/>
              <a:defRPr sz="4800"/>
            </a:lvl3pPr>
            <a:lvl4pPr lvl="3" algn="r">
              <a:lnSpc>
                <a:spcPct val="100000"/>
              </a:lnSpc>
              <a:spcBef>
                <a:spcPts val="0"/>
              </a:spcBef>
              <a:spcAft>
                <a:spcPts val="0"/>
              </a:spcAft>
              <a:buSzPts val="4800"/>
              <a:buNone/>
              <a:defRPr sz="4800"/>
            </a:lvl4pPr>
            <a:lvl5pPr lvl="4" algn="r">
              <a:lnSpc>
                <a:spcPct val="100000"/>
              </a:lnSpc>
              <a:spcBef>
                <a:spcPts val="0"/>
              </a:spcBef>
              <a:spcAft>
                <a:spcPts val="0"/>
              </a:spcAft>
              <a:buSzPts val="4800"/>
              <a:buNone/>
              <a:defRPr sz="4800"/>
            </a:lvl5pPr>
            <a:lvl6pPr lvl="5" algn="r">
              <a:lnSpc>
                <a:spcPct val="100000"/>
              </a:lnSpc>
              <a:spcBef>
                <a:spcPts val="0"/>
              </a:spcBef>
              <a:spcAft>
                <a:spcPts val="0"/>
              </a:spcAft>
              <a:buSzPts val="4800"/>
              <a:buNone/>
              <a:defRPr sz="4800"/>
            </a:lvl6pPr>
            <a:lvl7pPr lvl="6" algn="r">
              <a:lnSpc>
                <a:spcPct val="100000"/>
              </a:lnSpc>
              <a:spcBef>
                <a:spcPts val="0"/>
              </a:spcBef>
              <a:spcAft>
                <a:spcPts val="0"/>
              </a:spcAft>
              <a:buSzPts val="4800"/>
              <a:buNone/>
              <a:defRPr sz="4800"/>
            </a:lvl7pPr>
            <a:lvl8pPr lvl="7" algn="r">
              <a:lnSpc>
                <a:spcPct val="100000"/>
              </a:lnSpc>
              <a:spcBef>
                <a:spcPts val="0"/>
              </a:spcBef>
              <a:spcAft>
                <a:spcPts val="0"/>
              </a:spcAft>
              <a:buSzPts val="4800"/>
              <a:buNone/>
              <a:defRPr sz="4800"/>
            </a:lvl8pPr>
            <a:lvl9pPr lvl="8" algn="r">
              <a:lnSpc>
                <a:spcPct val="100000"/>
              </a:lnSpc>
              <a:spcBef>
                <a:spcPts val="0"/>
              </a:spcBef>
              <a:spcAft>
                <a:spcPts val="0"/>
              </a:spcAft>
              <a:buSzPts val="4800"/>
              <a:buNone/>
              <a:defRPr sz="4800"/>
            </a:lvl9pPr>
          </a:lstStyle>
          <a:p>
            <a:endParaRPr/>
          </a:p>
        </p:txBody>
      </p:sp>
      <p:sp>
        <p:nvSpPr>
          <p:cNvPr id="639" name="Google Shape;639;p67"/>
          <p:cNvSpPr txBox="1">
            <a:spLocks noGrp="1"/>
          </p:cNvSpPr>
          <p:nvPr>
            <p:ph type="subTitle" idx="1"/>
          </p:nvPr>
        </p:nvSpPr>
        <p:spPr>
          <a:xfrm flipH="1">
            <a:off x="5371070" y="4878200"/>
            <a:ext cx="3059700" cy="938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640" name="Google Shape;640;p67"/>
          <p:cNvSpPr txBox="1">
            <a:spLocks noGrp="1"/>
          </p:cNvSpPr>
          <p:nvPr>
            <p:ph type="title" idx="2"/>
          </p:nvPr>
        </p:nvSpPr>
        <p:spPr>
          <a:xfrm flipH="1">
            <a:off x="6525175" y="1041804"/>
            <a:ext cx="1905600" cy="996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1900"/>
              <a:buNone/>
              <a:defRPr sz="8900">
                <a:solidFill>
                  <a:schemeClr val="accent2"/>
                </a:solidFill>
              </a:defRPr>
            </a:lvl1pPr>
            <a:lvl2pPr lvl="1" algn="r">
              <a:lnSpc>
                <a:spcPct val="100000"/>
              </a:lnSpc>
              <a:spcBef>
                <a:spcPts val="0"/>
              </a:spcBef>
              <a:spcAft>
                <a:spcPts val="0"/>
              </a:spcAft>
              <a:buSzPts val="11900"/>
              <a:buNone/>
              <a:defRPr sz="11900"/>
            </a:lvl2pPr>
            <a:lvl3pPr lvl="2" algn="r">
              <a:lnSpc>
                <a:spcPct val="100000"/>
              </a:lnSpc>
              <a:spcBef>
                <a:spcPts val="0"/>
              </a:spcBef>
              <a:spcAft>
                <a:spcPts val="0"/>
              </a:spcAft>
              <a:buSzPts val="11900"/>
              <a:buNone/>
              <a:defRPr sz="11900"/>
            </a:lvl3pPr>
            <a:lvl4pPr lvl="3" algn="r">
              <a:lnSpc>
                <a:spcPct val="100000"/>
              </a:lnSpc>
              <a:spcBef>
                <a:spcPts val="0"/>
              </a:spcBef>
              <a:spcAft>
                <a:spcPts val="0"/>
              </a:spcAft>
              <a:buSzPts val="11900"/>
              <a:buNone/>
              <a:defRPr sz="11900"/>
            </a:lvl4pPr>
            <a:lvl5pPr lvl="4" algn="r">
              <a:lnSpc>
                <a:spcPct val="100000"/>
              </a:lnSpc>
              <a:spcBef>
                <a:spcPts val="0"/>
              </a:spcBef>
              <a:spcAft>
                <a:spcPts val="0"/>
              </a:spcAft>
              <a:buSzPts val="11900"/>
              <a:buNone/>
              <a:defRPr sz="11900"/>
            </a:lvl5pPr>
            <a:lvl6pPr lvl="5" algn="r">
              <a:lnSpc>
                <a:spcPct val="100000"/>
              </a:lnSpc>
              <a:spcBef>
                <a:spcPts val="0"/>
              </a:spcBef>
              <a:spcAft>
                <a:spcPts val="0"/>
              </a:spcAft>
              <a:buSzPts val="11900"/>
              <a:buNone/>
              <a:defRPr sz="11900"/>
            </a:lvl6pPr>
            <a:lvl7pPr lvl="6" algn="r">
              <a:lnSpc>
                <a:spcPct val="100000"/>
              </a:lnSpc>
              <a:spcBef>
                <a:spcPts val="0"/>
              </a:spcBef>
              <a:spcAft>
                <a:spcPts val="0"/>
              </a:spcAft>
              <a:buSzPts val="11900"/>
              <a:buNone/>
              <a:defRPr sz="11900"/>
            </a:lvl7pPr>
            <a:lvl8pPr lvl="7" algn="r">
              <a:lnSpc>
                <a:spcPct val="100000"/>
              </a:lnSpc>
              <a:spcBef>
                <a:spcPts val="0"/>
              </a:spcBef>
              <a:spcAft>
                <a:spcPts val="0"/>
              </a:spcAft>
              <a:buSzPts val="11900"/>
              <a:buNone/>
              <a:defRPr sz="11900"/>
            </a:lvl8pPr>
            <a:lvl9pPr lvl="8" algn="r">
              <a:lnSpc>
                <a:spcPct val="100000"/>
              </a:lnSpc>
              <a:spcBef>
                <a:spcPts val="0"/>
              </a:spcBef>
              <a:spcAft>
                <a:spcPts val="0"/>
              </a:spcAft>
              <a:buSzPts val="11900"/>
              <a:buNone/>
              <a:defRPr sz="11900"/>
            </a:lvl9pPr>
          </a:lstStyle>
          <a:p>
            <a:endParaRPr/>
          </a:p>
        </p:txBody>
      </p:sp>
      <p:sp>
        <p:nvSpPr>
          <p:cNvPr id="641" name="Google Shape;641;p67"/>
          <p:cNvSpPr/>
          <p:nvPr/>
        </p:nvSpPr>
        <p:spPr>
          <a:xfrm flipH="1">
            <a:off x="0" y="0"/>
            <a:ext cx="4400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642" name="Google Shape;642;p67"/>
          <p:cNvCxnSpPr/>
          <p:nvPr/>
        </p:nvCxnSpPr>
        <p:spPr>
          <a:xfrm>
            <a:off x="12998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643" name="Google Shape;643;p67"/>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644" name="Google Shape;644;p67"/>
          <p:cNvCxnSpPr/>
          <p:nvPr/>
        </p:nvCxnSpPr>
        <p:spPr>
          <a:xfrm>
            <a:off x="0" y="3429000"/>
            <a:ext cx="1314300" cy="0"/>
          </a:xfrm>
          <a:prstGeom prst="straightConnector1">
            <a:avLst/>
          </a:prstGeom>
          <a:noFill/>
          <a:ln w="28575" cap="flat" cmpd="sng">
            <a:solidFill>
              <a:schemeClr val="lt1"/>
            </a:solidFill>
            <a:prstDash val="solid"/>
            <a:round/>
            <a:headEnd type="none" w="sm" len="sm"/>
            <a:tailEnd type="none" w="sm" len="sm"/>
          </a:ln>
        </p:spPr>
      </p:cxnSp>
      <p:sp>
        <p:nvSpPr>
          <p:cNvPr id="645" name="Google Shape;645;p67"/>
          <p:cNvSpPr/>
          <p:nvPr/>
        </p:nvSpPr>
        <p:spPr>
          <a:xfrm flipH="1">
            <a:off x="-207332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p67"/>
          <p:cNvSpPr/>
          <p:nvPr/>
        </p:nvSpPr>
        <p:spPr>
          <a:xfrm>
            <a:off x="1179125"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p67"/>
          <p:cNvSpPr/>
          <p:nvPr/>
        </p:nvSpPr>
        <p:spPr>
          <a:xfrm>
            <a:off x="230367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8" name="Google Shape;648;p6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Numbers and text ">
  <p:cSld name="CUSTOM_11">
    <p:spTree>
      <p:nvGrpSpPr>
        <p:cNvPr id="1" name="Shape 649"/>
        <p:cNvGrpSpPr/>
        <p:nvPr/>
      </p:nvGrpSpPr>
      <p:grpSpPr>
        <a:xfrm>
          <a:off x="0" y="0"/>
          <a:ext cx="0" cy="0"/>
          <a:chOff x="0" y="0"/>
          <a:chExt cx="0" cy="0"/>
        </a:xfrm>
      </p:grpSpPr>
      <p:sp>
        <p:nvSpPr>
          <p:cNvPr id="650" name="Google Shape;650;p68"/>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1" name="Google Shape;651;p6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52" name="Google Shape;652;p68"/>
          <p:cNvSpPr txBox="1">
            <a:spLocks noGrp="1"/>
          </p:cNvSpPr>
          <p:nvPr>
            <p:ph type="subTitle" idx="1"/>
          </p:nvPr>
        </p:nvSpPr>
        <p:spPr>
          <a:xfrm>
            <a:off x="713227" y="36659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653" name="Google Shape;653;p68"/>
          <p:cNvSpPr txBox="1">
            <a:spLocks noGrp="1"/>
          </p:cNvSpPr>
          <p:nvPr>
            <p:ph type="subTitle" idx="2"/>
          </p:nvPr>
        </p:nvSpPr>
        <p:spPr>
          <a:xfrm>
            <a:off x="3397502"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654" name="Google Shape;654;p68"/>
          <p:cNvSpPr txBox="1">
            <a:spLocks noGrp="1"/>
          </p:cNvSpPr>
          <p:nvPr>
            <p:ph type="subTitle" idx="3"/>
          </p:nvPr>
        </p:nvSpPr>
        <p:spPr>
          <a:xfrm>
            <a:off x="713226" y="42299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655" name="Google Shape;655;p68"/>
          <p:cNvSpPr txBox="1">
            <a:spLocks noGrp="1"/>
          </p:cNvSpPr>
          <p:nvPr>
            <p:ph type="subTitle" idx="4"/>
          </p:nvPr>
        </p:nvSpPr>
        <p:spPr>
          <a:xfrm>
            <a:off x="3397502"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656" name="Google Shape;656;p68"/>
          <p:cNvSpPr txBox="1">
            <a:spLocks noGrp="1"/>
          </p:cNvSpPr>
          <p:nvPr>
            <p:ph type="title" idx="5"/>
          </p:nvPr>
        </p:nvSpPr>
        <p:spPr>
          <a:xfrm>
            <a:off x="713225"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657" name="Google Shape;657;p68"/>
          <p:cNvSpPr txBox="1">
            <a:spLocks noGrp="1"/>
          </p:cNvSpPr>
          <p:nvPr>
            <p:ph type="title" idx="6"/>
          </p:nvPr>
        </p:nvSpPr>
        <p:spPr>
          <a:xfrm>
            <a:off x="3397489"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658" name="Google Shape;658;p68"/>
          <p:cNvSpPr txBox="1">
            <a:spLocks noGrp="1"/>
          </p:cNvSpPr>
          <p:nvPr>
            <p:ph type="subTitle" idx="7"/>
          </p:nvPr>
        </p:nvSpPr>
        <p:spPr>
          <a:xfrm>
            <a:off x="6081763"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659" name="Google Shape;659;p68"/>
          <p:cNvSpPr txBox="1">
            <a:spLocks noGrp="1"/>
          </p:cNvSpPr>
          <p:nvPr>
            <p:ph type="subTitle" idx="8"/>
          </p:nvPr>
        </p:nvSpPr>
        <p:spPr>
          <a:xfrm>
            <a:off x="6081763"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660" name="Google Shape;660;p68"/>
          <p:cNvSpPr txBox="1">
            <a:spLocks noGrp="1"/>
          </p:cNvSpPr>
          <p:nvPr>
            <p:ph type="title" idx="9"/>
          </p:nvPr>
        </p:nvSpPr>
        <p:spPr>
          <a:xfrm>
            <a:off x="6081750"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cxnSp>
        <p:nvCxnSpPr>
          <p:cNvPr id="661" name="Google Shape;661;p68"/>
          <p:cNvCxnSpPr/>
          <p:nvPr/>
        </p:nvCxnSpPr>
        <p:spPr>
          <a:xfrm>
            <a:off x="-18775" y="6092267"/>
            <a:ext cx="9181500" cy="0"/>
          </a:xfrm>
          <a:prstGeom prst="straightConnector1">
            <a:avLst/>
          </a:prstGeom>
          <a:noFill/>
          <a:ln w="28575" cap="flat" cmpd="sng">
            <a:solidFill>
              <a:schemeClr val="lt1"/>
            </a:solidFill>
            <a:prstDash val="solid"/>
            <a:round/>
            <a:headEnd type="none" w="sm" len="sm"/>
            <a:tailEnd type="none" w="sm" len="sm"/>
          </a:ln>
        </p:spPr>
      </p:cxnSp>
      <p:sp>
        <p:nvSpPr>
          <p:cNvPr id="662" name="Google Shape;662;p68"/>
          <p:cNvSpPr/>
          <p:nvPr/>
        </p:nvSpPr>
        <p:spPr>
          <a:xfrm>
            <a:off x="10750" y="5310933"/>
            <a:ext cx="9181669" cy="1338333"/>
          </a:xfrm>
          <a:custGeom>
            <a:avLst/>
            <a:gdLst/>
            <a:ahLst/>
            <a:cxnLst/>
            <a:rect l="l" t="t" r="r" b="b"/>
            <a:pathLst>
              <a:path w="353243" h="40151" extrusionOk="0">
                <a:moveTo>
                  <a:pt x="0" y="0"/>
                </a:moveTo>
                <a:cubicBezTo>
                  <a:pt x="29743" y="0"/>
                  <a:pt x="61066" y="1858"/>
                  <a:pt x="88072" y="14321"/>
                </a:cubicBezTo>
                <a:cubicBezTo>
                  <a:pt x="103511" y="21446"/>
                  <a:pt x="115275" y="38554"/>
                  <a:pt x="132228" y="39860"/>
                </a:cubicBezTo>
                <a:cubicBezTo>
                  <a:pt x="148851" y="41140"/>
                  <a:pt x="167874" y="38125"/>
                  <a:pt x="180679" y="27448"/>
                </a:cubicBezTo>
                <a:cubicBezTo>
                  <a:pt x="192425" y="17654"/>
                  <a:pt x="213131" y="-2198"/>
                  <a:pt x="222925" y="9548"/>
                </a:cubicBezTo>
                <a:cubicBezTo>
                  <a:pt x="224754" y="11742"/>
                  <a:pt x="223690" y="16898"/>
                  <a:pt x="221016" y="17901"/>
                </a:cubicBezTo>
                <a:cubicBezTo>
                  <a:pt x="219696" y="18396"/>
                  <a:pt x="218012" y="17645"/>
                  <a:pt x="216958" y="16708"/>
                </a:cubicBezTo>
                <a:cubicBezTo>
                  <a:pt x="213825" y="13922"/>
                  <a:pt x="219700" y="6528"/>
                  <a:pt x="223880" y="6206"/>
                </a:cubicBezTo>
                <a:cubicBezTo>
                  <a:pt x="248483" y="4311"/>
                  <a:pt x="269038" y="26181"/>
                  <a:pt x="292142" y="34847"/>
                </a:cubicBezTo>
                <a:cubicBezTo>
                  <a:pt x="311240" y="42010"/>
                  <a:pt x="332846" y="38189"/>
                  <a:pt x="353243" y="38189"/>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68"/>
          <p:cNvSpPr/>
          <p:nvPr/>
        </p:nvSpPr>
        <p:spPr>
          <a:xfrm>
            <a:off x="2887088" y="6278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6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Numbers and text 1">
  <p:cSld name="CUSTOM_13">
    <p:spTree>
      <p:nvGrpSpPr>
        <p:cNvPr id="1" name="Shape 665"/>
        <p:cNvGrpSpPr/>
        <p:nvPr/>
      </p:nvGrpSpPr>
      <p:grpSpPr>
        <a:xfrm>
          <a:off x="0" y="0"/>
          <a:ext cx="0" cy="0"/>
          <a:chOff x="0" y="0"/>
          <a:chExt cx="0" cy="0"/>
        </a:xfrm>
      </p:grpSpPr>
      <p:sp>
        <p:nvSpPr>
          <p:cNvPr id="666" name="Google Shape;666;p69"/>
          <p:cNvSpPr/>
          <p:nvPr/>
        </p:nvSpPr>
        <p:spPr>
          <a:xfrm>
            <a:off x="-18775" y="5263200"/>
            <a:ext cx="9181500" cy="1634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p6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668" name="Google Shape;668;p69"/>
          <p:cNvSpPr txBox="1">
            <a:spLocks noGrp="1"/>
          </p:cNvSpPr>
          <p:nvPr>
            <p:ph type="subTitle" idx="1"/>
          </p:nvPr>
        </p:nvSpPr>
        <p:spPr>
          <a:xfrm>
            <a:off x="713225" y="3329173"/>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669" name="Google Shape;669;p69"/>
          <p:cNvSpPr txBox="1">
            <a:spLocks noGrp="1"/>
          </p:cNvSpPr>
          <p:nvPr>
            <p:ph type="subTitle" idx="2"/>
          </p:nvPr>
        </p:nvSpPr>
        <p:spPr>
          <a:xfrm>
            <a:off x="3397506"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670" name="Google Shape;670;p69"/>
          <p:cNvSpPr txBox="1">
            <a:spLocks noGrp="1"/>
          </p:cNvSpPr>
          <p:nvPr>
            <p:ph type="subTitle" idx="3"/>
          </p:nvPr>
        </p:nvSpPr>
        <p:spPr>
          <a:xfrm>
            <a:off x="713226" y="38724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671" name="Google Shape;671;p69"/>
          <p:cNvSpPr txBox="1">
            <a:spLocks noGrp="1"/>
          </p:cNvSpPr>
          <p:nvPr>
            <p:ph type="subTitle" idx="4"/>
          </p:nvPr>
        </p:nvSpPr>
        <p:spPr>
          <a:xfrm>
            <a:off x="3397502"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672" name="Google Shape;672;p69"/>
          <p:cNvSpPr txBox="1">
            <a:spLocks noGrp="1"/>
          </p:cNvSpPr>
          <p:nvPr>
            <p:ph type="title" idx="5"/>
          </p:nvPr>
        </p:nvSpPr>
        <p:spPr>
          <a:xfrm>
            <a:off x="71322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4000">
                <a:solidFill>
                  <a:schemeClr val="lt2"/>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673" name="Google Shape;673;p69"/>
          <p:cNvSpPr txBox="1">
            <a:spLocks noGrp="1"/>
          </p:cNvSpPr>
          <p:nvPr>
            <p:ph type="title" idx="6"/>
          </p:nvPr>
        </p:nvSpPr>
        <p:spPr>
          <a:xfrm>
            <a:off x="3397489"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1"/>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sp>
        <p:nvSpPr>
          <p:cNvPr id="674" name="Google Shape;674;p69"/>
          <p:cNvSpPr txBox="1">
            <a:spLocks noGrp="1"/>
          </p:cNvSpPr>
          <p:nvPr>
            <p:ph type="subTitle" idx="7"/>
          </p:nvPr>
        </p:nvSpPr>
        <p:spPr>
          <a:xfrm>
            <a:off x="6081799"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675" name="Google Shape;675;p69"/>
          <p:cNvSpPr txBox="1">
            <a:spLocks noGrp="1"/>
          </p:cNvSpPr>
          <p:nvPr>
            <p:ph type="subTitle" idx="8"/>
          </p:nvPr>
        </p:nvSpPr>
        <p:spPr>
          <a:xfrm>
            <a:off x="6081788"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676" name="Google Shape;676;p69"/>
          <p:cNvSpPr txBox="1">
            <a:spLocks noGrp="1"/>
          </p:cNvSpPr>
          <p:nvPr>
            <p:ph type="title" idx="9"/>
          </p:nvPr>
        </p:nvSpPr>
        <p:spPr>
          <a:xfrm>
            <a:off x="608177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3"/>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cxnSp>
        <p:nvCxnSpPr>
          <p:cNvPr id="677" name="Google Shape;677;p69"/>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678" name="Google Shape;678;p69"/>
          <p:cNvCxnSpPr/>
          <p:nvPr/>
        </p:nvCxnSpPr>
        <p:spPr>
          <a:xfrm>
            <a:off x="7634000" y="5290462"/>
            <a:ext cx="0" cy="1608000"/>
          </a:xfrm>
          <a:prstGeom prst="straightConnector1">
            <a:avLst/>
          </a:prstGeom>
          <a:noFill/>
          <a:ln w="28575" cap="flat" cmpd="sng">
            <a:solidFill>
              <a:schemeClr val="lt1"/>
            </a:solidFill>
            <a:prstDash val="solid"/>
            <a:round/>
            <a:headEnd type="none" w="sm" len="sm"/>
            <a:tailEnd type="none" w="sm" len="sm"/>
          </a:ln>
        </p:spPr>
      </p:cxnSp>
      <p:cxnSp>
        <p:nvCxnSpPr>
          <p:cNvPr id="679" name="Google Shape;679;p69"/>
          <p:cNvCxnSpPr/>
          <p:nvPr/>
        </p:nvCxnSpPr>
        <p:spPr>
          <a:xfrm>
            <a:off x="4572000" y="5307167"/>
            <a:ext cx="0" cy="1610400"/>
          </a:xfrm>
          <a:prstGeom prst="straightConnector1">
            <a:avLst/>
          </a:prstGeom>
          <a:noFill/>
          <a:ln w="28575" cap="flat" cmpd="sng">
            <a:solidFill>
              <a:schemeClr val="lt1"/>
            </a:solidFill>
            <a:prstDash val="dash"/>
            <a:round/>
            <a:headEnd type="none" w="sm" len="sm"/>
            <a:tailEnd type="none" w="sm" len="sm"/>
          </a:ln>
        </p:spPr>
      </p:cxnSp>
      <p:sp>
        <p:nvSpPr>
          <p:cNvPr id="680" name="Google Shape;680;p69"/>
          <p:cNvSpPr/>
          <p:nvPr/>
        </p:nvSpPr>
        <p:spPr>
          <a:xfrm>
            <a:off x="1370925" y="59269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1" name="Google Shape;681;p69"/>
          <p:cNvSpPr/>
          <p:nvPr/>
        </p:nvSpPr>
        <p:spPr>
          <a:xfrm>
            <a:off x="7494950" y="54059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2" name="Google Shape;682;p69"/>
          <p:cNvSpPr/>
          <p:nvPr/>
        </p:nvSpPr>
        <p:spPr>
          <a:xfrm>
            <a:off x="1509975" y="5494833"/>
            <a:ext cx="6124843" cy="1100139"/>
          </a:xfrm>
          <a:custGeom>
            <a:avLst/>
            <a:gdLst/>
            <a:ahLst/>
            <a:cxnLst/>
            <a:rect l="l" t="t" r="r" b="b"/>
            <a:pathLst>
              <a:path w="242496" h="33005" extrusionOk="0">
                <a:moveTo>
                  <a:pt x="0" y="4151"/>
                </a:moveTo>
                <a:cubicBezTo>
                  <a:pt x="23752" y="-11673"/>
                  <a:pt x="54455" y="22716"/>
                  <a:pt x="82821" y="25871"/>
                </a:cubicBezTo>
                <a:cubicBezTo>
                  <a:pt x="91773" y="26867"/>
                  <a:pt x="101512" y="27748"/>
                  <a:pt x="109791" y="24200"/>
                </a:cubicBezTo>
                <a:cubicBezTo>
                  <a:pt x="119965" y="19841"/>
                  <a:pt x="128105" y="9423"/>
                  <a:pt x="139149" y="8686"/>
                </a:cubicBezTo>
                <a:cubicBezTo>
                  <a:pt x="155703" y="7581"/>
                  <a:pt x="166504" y="29582"/>
                  <a:pt x="182827" y="32554"/>
                </a:cubicBezTo>
                <a:cubicBezTo>
                  <a:pt x="196914" y="35119"/>
                  <a:pt x="210717" y="25544"/>
                  <a:pt x="223879" y="19904"/>
                </a:cubicBezTo>
                <a:cubicBezTo>
                  <a:pt x="229674" y="17421"/>
                  <a:pt x="236378" y="18088"/>
                  <a:pt x="242496" y="1656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6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Numbers and text 2">
  <p:cSld name="CUSTOM_14">
    <p:spTree>
      <p:nvGrpSpPr>
        <p:cNvPr id="1" name="Shape 684"/>
        <p:cNvGrpSpPr/>
        <p:nvPr/>
      </p:nvGrpSpPr>
      <p:grpSpPr>
        <a:xfrm>
          <a:off x="0" y="0"/>
          <a:ext cx="0" cy="0"/>
          <a:chOff x="0" y="0"/>
          <a:chExt cx="0" cy="0"/>
        </a:xfrm>
      </p:grpSpPr>
      <p:sp>
        <p:nvSpPr>
          <p:cNvPr id="685" name="Google Shape;685;p70"/>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86" name="Google Shape;686;p70"/>
          <p:cNvCxnSpPr/>
          <p:nvPr/>
        </p:nvCxnSpPr>
        <p:spPr>
          <a:xfrm>
            <a:off x="4842350" y="868700"/>
            <a:ext cx="4295700" cy="0"/>
          </a:xfrm>
          <a:prstGeom prst="straightConnector1">
            <a:avLst/>
          </a:prstGeom>
          <a:noFill/>
          <a:ln w="28575" cap="flat" cmpd="sng">
            <a:solidFill>
              <a:schemeClr val="lt1"/>
            </a:solidFill>
            <a:prstDash val="solid"/>
            <a:round/>
            <a:headEnd type="none" w="sm" len="sm"/>
            <a:tailEnd type="none" w="sm" len="sm"/>
          </a:ln>
        </p:spPr>
      </p:cxnSp>
      <p:cxnSp>
        <p:nvCxnSpPr>
          <p:cNvPr id="687" name="Google Shape;687;p70"/>
          <p:cNvCxnSpPr/>
          <p:nvPr/>
        </p:nvCxnSpPr>
        <p:spPr>
          <a:xfrm>
            <a:off x="4842350" y="5989300"/>
            <a:ext cx="4295700" cy="0"/>
          </a:xfrm>
          <a:prstGeom prst="straightConnector1">
            <a:avLst/>
          </a:prstGeom>
          <a:noFill/>
          <a:ln w="28575" cap="flat" cmpd="sng">
            <a:solidFill>
              <a:schemeClr val="lt1"/>
            </a:solidFill>
            <a:prstDash val="solid"/>
            <a:round/>
            <a:headEnd type="none" w="sm" len="sm"/>
            <a:tailEnd type="none" w="sm" len="sm"/>
          </a:ln>
        </p:spPr>
      </p:cxnSp>
      <p:cxnSp>
        <p:nvCxnSpPr>
          <p:cNvPr id="688" name="Google Shape;688;p70"/>
          <p:cNvCxnSpPr/>
          <p:nvPr/>
        </p:nvCxnSpPr>
        <p:spPr>
          <a:xfrm>
            <a:off x="6076500" y="3429000"/>
            <a:ext cx="3067500" cy="0"/>
          </a:xfrm>
          <a:prstGeom prst="straightConnector1">
            <a:avLst/>
          </a:prstGeom>
          <a:noFill/>
          <a:ln w="28575" cap="flat" cmpd="sng">
            <a:solidFill>
              <a:schemeClr val="lt1"/>
            </a:solidFill>
            <a:prstDash val="solid"/>
            <a:round/>
            <a:headEnd type="none" w="sm" len="sm"/>
            <a:tailEnd type="none" w="sm" len="sm"/>
          </a:ln>
        </p:spPr>
      </p:cxnSp>
      <p:cxnSp>
        <p:nvCxnSpPr>
          <p:cNvPr id="689" name="Google Shape;689;p70"/>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690" name="Google Shape;690;p70"/>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691" name="Google Shape;691;p70"/>
          <p:cNvCxnSpPr/>
          <p:nvPr/>
        </p:nvCxnSpPr>
        <p:spPr>
          <a:xfrm>
            <a:off x="33370" y="538767"/>
            <a:ext cx="5608500" cy="0"/>
          </a:xfrm>
          <a:prstGeom prst="straightConnector1">
            <a:avLst/>
          </a:prstGeom>
          <a:noFill/>
          <a:ln w="28575" cap="flat" cmpd="sng">
            <a:solidFill>
              <a:schemeClr val="accent2"/>
            </a:solidFill>
            <a:prstDash val="dash"/>
            <a:round/>
            <a:headEnd type="none" w="sm" len="sm"/>
            <a:tailEnd type="none" w="sm" len="sm"/>
          </a:ln>
        </p:spPr>
      </p:cxnSp>
      <p:sp>
        <p:nvSpPr>
          <p:cNvPr id="692" name="Google Shape;692;p70"/>
          <p:cNvSpPr txBox="1">
            <a:spLocks noGrp="1"/>
          </p:cNvSpPr>
          <p:nvPr>
            <p:ph type="subTitle" idx="1"/>
          </p:nvPr>
        </p:nvSpPr>
        <p:spPr>
          <a:xfrm>
            <a:off x="713225" y="21242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693" name="Google Shape;693;p70"/>
          <p:cNvSpPr txBox="1">
            <a:spLocks noGrp="1"/>
          </p:cNvSpPr>
          <p:nvPr>
            <p:ph type="title"/>
          </p:nvPr>
        </p:nvSpPr>
        <p:spPr>
          <a:xfrm>
            <a:off x="713225" y="1307050"/>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694" name="Google Shape;694;p70"/>
          <p:cNvSpPr txBox="1">
            <a:spLocks noGrp="1"/>
          </p:cNvSpPr>
          <p:nvPr>
            <p:ph type="subTitle" idx="2"/>
          </p:nvPr>
        </p:nvSpPr>
        <p:spPr>
          <a:xfrm>
            <a:off x="713225" y="3534017"/>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695" name="Google Shape;695;p70"/>
          <p:cNvSpPr txBox="1">
            <a:spLocks noGrp="1"/>
          </p:cNvSpPr>
          <p:nvPr>
            <p:ph type="title" idx="3"/>
          </p:nvPr>
        </p:nvSpPr>
        <p:spPr>
          <a:xfrm>
            <a:off x="713225" y="2716775"/>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696" name="Google Shape;696;p70"/>
          <p:cNvSpPr txBox="1">
            <a:spLocks noGrp="1"/>
          </p:cNvSpPr>
          <p:nvPr>
            <p:ph type="subTitle" idx="4"/>
          </p:nvPr>
        </p:nvSpPr>
        <p:spPr>
          <a:xfrm>
            <a:off x="713225" y="49437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697" name="Google Shape;697;p70"/>
          <p:cNvSpPr txBox="1">
            <a:spLocks noGrp="1"/>
          </p:cNvSpPr>
          <p:nvPr>
            <p:ph type="title" idx="5"/>
          </p:nvPr>
        </p:nvSpPr>
        <p:spPr>
          <a:xfrm>
            <a:off x="713225" y="4126484"/>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698" name="Google Shape;698;p70"/>
          <p:cNvSpPr/>
          <p:nvPr/>
        </p:nvSpPr>
        <p:spPr>
          <a:xfrm>
            <a:off x="7672197" y="1396724"/>
            <a:ext cx="3308100" cy="40509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9" name="Google Shape;699;p70"/>
          <p:cNvSpPr/>
          <p:nvPr/>
        </p:nvSpPr>
        <p:spPr>
          <a:xfrm>
            <a:off x="7229125" y="868700"/>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00" name="Google Shape;700;p70"/>
          <p:cNvCxnSpPr/>
          <p:nvPr/>
        </p:nvCxnSpPr>
        <p:spPr>
          <a:xfrm>
            <a:off x="6077263" y="0"/>
            <a:ext cx="0" cy="6893100"/>
          </a:xfrm>
          <a:prstGeom prst="straightConnector1">
            <a:avLst/>
          </a:prstGeom>
          <a:noFill/>
          <a:ln w="28575" cap="flat" cmpd="sng">
            <a:solidFill>
              <a:schemeClr val="lt1"/>
            </a:solidFill>
            <a:prstDash val="solid"/>
            <a:round/>
            <a:headEnd type="none" w="sm" len="sm"/>
            <a:tailEnd type="none" w="sm" len="sm"/>
          </a:ln>
        </p:spPr>
      </p:cxnSp>
      <p:sp>
        <p:nvSpPr>
          <p:cNvPr id="701" name="Google Shape;701;p70"/>
          <p:cNvSpPr/>
          <p:nvPr/>
        </p:nvSpPr>
        <p:spPr>
          <a:xfrm>
            <a:off x="5976550"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p7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text ">
  <p:cSld name="CUSTOM_2">
    <p:spTree>
      <p:nvGrpSpPr>
        <p:cNvPr id="1" name="Shape 703"/>
        <p:cNvGrpSpPr/>
        <p:nvPr/>
      </p:nvGrpSpPr>
      <p:grpSpPr>
        <a:xfrm>
          <a:off x="0" y="0"/>
          <a:ext cx="0" cy="0"/>
          <a:chOff x="0" y="0"/>
          <a:chExt cx="0" cy="0"/>
        </a:xfrm>
      </p:grpSpPr>
      <p:sp>
        <p:nvSpPr>
          <p:cNvPr id="704" name="Google Shape;704;p71"/>
          <p:cNvSpPr txBox="1">
            <a:spLocks noGrp="1"/>
          </p:cNvSpPr>
          <p:nvPr>
            <p:ph type="title"/>
          </p:nvPr>
        </p:nvSpPr>
        <p:spPr>
          <a:xfrm>
            <a:off x="713225" y="560900"/>
            <a:ext cx="3592200" cy="1527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05" name="Google Shape;705;p71"/>
          <p:cNvSpPr txBox="1">
            <a:spLocks noGrp="1"/>
          </p:cNvSpPr>
          <p:nvPr>
            <p:ph type="subTitle" idx="1"/>
          </p:nvPr>
        </p:nvSpPr>
        <p:spPr>
          <a:xfrm>
            <a:off x="713225" y="2608300"/>
            <a:ext cx="4293300" cy="3172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lt2"/>
              </a:buClr>
              <a:buSzPts val="1900"/>
              <a:buFont typeface="Public Sans"/>
              <a:buChar char="●"/>
              <a:defRPr sz="2100">
                <a:solidFill>
                  <a:schemeClr val="dk1"/>
                </a:solidFill>
              </a:defRPr>
            </a:lvl1pPr>
            <a:lvl2pPr lvl="1" algn="l">
              <a:lnSpc>
                <a:spcPct val="100000"/>
              </a:lnSpc>
              <a:spcBef>
                <a:spcPts val="0"/>
              </a:spcBef>
              <a:spcAft>
                <a:spcPts val="0"/>
              </a:spcAft>
              <a:buClr>
                <a:srgbClr val="292929"/>
              </a:buClr>
              <a:buSzPts val="2400"/>
              <a:buFont typeface="Public Sans"/>
              <a:buChar char="○"/>
              <a:defRPr/>
            </a:lvl2pPr>
            <a:lvl3pPr lvl="2" algn="l">
              <a:lnSpc>
                <a:spcPct val="100000"/>
              </a:lnSpc>
              <a:spcBef>
                <a:spcPts val="0"/>
              </a:spcBef>
              <a:spcAft>
                <a:spcPts val="0"/>
              </a:spcAft>
              <a:buClr>
                <a:srgbClr val="292929"/>
              </a:buClr>
              <a:buSzPts val="2400"/>
              <a:buFont typeface="Public Sans"/>
              <a:buChar char="■"/>
              <a:defRPr/>
            </a:lvl3pPr>
            <a:lvl4pPr lvl="3" algn="l">
              <a:lnSpc>
                <a:spcPct val="100000"/>
              </a:lnSpc>
              <a:spcBef>
                <a:spcPts val="0"/>
              </a:spcBef>
              <a:spcAft>
                <a:spcPts val="0"/>
              </a:spcAft>
              <a:buClr>
                <a:srgbClr val="292929"/>
              </a:buClr>
              <a:buSzPts val="2400"/>
              <a:buFont typeface="Public Sans"/>
              <a:buChar char="●"/>
              <a:defRPr/>
            </a:lvl4pPr>
            <a:lvl5pPr lvl="4" algn="l">
              <a:lnSpc>
                <a:spcPct val="100000"/>
              </a:lnSpc>
              <a:spcBef>
                <a:spcPts val="0"/>
              </a:spcBef>
              <a:spcAft>
                <a:spcPts val="0"/>
              </a:spcAft>
              <a:buClr>
                <a:srgbClr val="292929"/>
              </a:buClr>
              <a:buSzPts val="2400"/>
              <a:buFont typeface="Public Sans"/>
              <a:buChar char="○"/>
              <a:defRPr/>
            </a:lvl5pPr>
            <a:lvl6pPr lvl="5" algn="l">
              <a:lnSpc>
                <a:spcPct val="100000"/>
              </a:lnSpc>
              <a:spcBef>
                <a:spcPts val="0"/>
              </a:spcBef>
              <a:spcAft>
                <a:spcPts val="0"/>
              </a:spcAft>
              <a:buClr>
                <a:srgbClr val="292929"/>
              </a:buClr>
              <a:buSzPts val="2400"/>
              <a:buFont typeface="Public Sans"/>
              <a:buChar char="■"/>
              <a:defRPr/>
            </a:lvl6pPr>
            <a:lvl7pPr lvl="6" algn="l">
              <a:lnSpc>
                <a:spcPct val="100000"/>
              </a:lnSpc>
              <a:spcBef>
                <a:spcPts val="0"/>
              </a:spcBef>
              <a:spcAft>
                <a:spcPts val="0"/>
              </a:spcAft>
              <a:buClr>
                <a:srgbClr val="292929"/>
              </a:buClr>
              <a:buSzPts val="2400"/>
              <a:buFont typeface="Public Sans"/>
              <a:buChar char="●"/>
              <a:defRPr/>
            </a:lvl7pPr>
            <a:lvl8pPr lvl="7" algn="l">
              <a:lnSpc>
                <a:spcPct val="100000"/>
              </a:lnSpc>
              <a:spcBef>
                <a:spcPts val="0"/>
              </a:spcBef>
              <a:spcAft>
                <a:spcPts val="0"/>
              </a:spcAft>
              <a:buClr>
                <a:srgbClr val="292929"/>
              </a:buClr>
              <a:buSzPts val="2400"/>
              <a:buFont typeface="Public Sans"/>
              <a:buChar char="○"/>
              <a:defRPr/>
            </a:lvl8pPr>
            <a:lvl9pPr lvl="8" algn="l">
              <a:lnSpc>
                <a:spcPct val="100000"/>
              </a:lnSpc>
              <a:spcBef>
                <a:spcPts val="0"/>
              </a:spcBef>
              <a:spcAft>
                <a:spcPts val="0"/>
              </a:spcAft>
              <a:buClr>
                <a:srgbClr val="292929"/>
              </a:buClr>
              <a:buSzPts val="2400"/>
              <a:buFont typeface="Public Sans"/>
              <a:buChar char="■"/>
              <a:defRPr/>
            </a:lvl9pPr>
          </a:lstStyle>
          <a:p>
            <a:endParaRPr/>
          </a:p>
        </p:txBody>
      </p:sp>
      <p:sp>
        <p:nvSpPr>
          <p:cNvPr id="706" name="Google Shape;706;p71"/>
          <p:cNvSpPr/>
          <p:nvPr/>
        </p:nvSpPr>
        <p:spPr>
          <a:xfrm>
            <a:off x="5433075" y="0"/>
            <a:ext cx="3711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p71"/>
          <p:cNvSpPr/>
          <p:nvPr/>
        </p:nvSpPr>
        <p:spPr>
          <a:xfrm>
            <a:off x="7672197" y="1456312"/>
            <a:ext cx="3308100" cy="39315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p71"/>
          <p:cNvSpPr/>
          <p:nvPr/>
        </p:nvSpPr>
        <p:spPr>
          <a:xfrm>
            <a:off x="7229125" y="943800"/>
            <a:ext cx="4154100" cy="49704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p71"/>
          <p:cNvSpPr/>
          <p:nvPr/>
        </p:nvSpPr>
        <p:spPr>
          <a:xfrm>
            <a:off x="8291725" y="3261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10" name="Google Shape;710;p71"/>
          <p:cNvCxnSpPr/>
          <p:nvPr/>
        </p:nvCxnSpPr>
        <p:spPr>
          <a:xfrm>
            <a:off x="6715738" y="0"/>
            <a:ext cx="0" cy="6893100"/>
          </a:xfrm>
          <a:prstGeom prst="straightConnector1">
            <a:avLst/>
          </a:prstGeom>
          <a:noFill/>
          <a:ln w="28575" cap="flat" cmpd="sng">
            <a:solidFill>
              <a:schemeClr val="lt1"/>
            </a:solidFill>
            <a:prstDash val="solid"/>
            <a:round/>
            <a:headEnd type="none" w="sm" len="sm"/>
            <a:tailEnd type="none" w="sm" len="sm"/>
          </a:ln>
        </p:spPr>
      </p:cxnSp>
      <p:sp>
        <p:nvSpPr>
          <p:cNvPr id="711" name="Google Shape;711;p7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text 1">
  <p:cSld name="CUSTOM_18">
    <p:spTree>
      <p:nvGrpSpPr>
        <p:cNvPr id="1" name="Shape 712"/>
        <p:cNvGrpSpPr/>
        <p:nvPr/>
      </p:nvGrpSpPr>
      <p:grpSpPr>
        <a:xfrm>
          <a:off x="0" y="0"/>
          <a:ext cx="0" cy="0"/>
          <a:chOff x="0" y="0"/>
          <a:chExt cx="0" cy="0"/>
        </a:xfrm>
      </p:grpSpPr>
      <p:sp>
        <p:nvSpPr>
          <p:cNvPr id="713" name="Google Shape;713;p72"/>
          <p:cNvSpPr/>
          <p:nvPr/>
        </p:nvSpPr>
        <p:spPr>
          <a:xfrm>
            <a:off x="-18775" y="4665100"/>
            <a:ext cx="9181500" cy="22323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14" name="Google Shape;714;p72"/>
          <p:cNvCxnSpPr/>
          <p:nvPr/>
        </p:nvCxnSpPr>
        <p:spPr>
          <a:xfrm>
            <a:off x="-18750" y="5975650"/>
            <a:ext cx="9181500" cy="0"/>
          </a:xfrm>
          <a:prstGeom prst="straightConnector1">
            <a:avLst/>
          </a:prstGeom>
          <a:noFill/>
          <a:ln w="28575" cap="flat" cmpd="sng">
            <a:solidFill>
              <a:schemeClr val="lt1"/>
            </a:solidFill>
            <a:prstDash val="solid"/>
            <a:round/>
            <a:headEnd type="none" w="sm" len="sm"/>
            <a:tailEnd type="none" w="sm" len="sm"/>
          </a:ln>
        </p:spPr>
      </p:cxnSp>
      <p:sp>
        <p:nvSpPr>
          <p:cNvPr id="715" name="Google Shape;715;p72"/>
          <p:cNvSpPr/>
          <p:nvPr/>
        </p:nvSpPr>
        <p:spPr>
          <a:xfrm>
            <a:off x="-3000" y="5269335"/>
            <a:ext cx="9227850" cy="1412590"/>
          </a:xfrm>
          <a:custGeom>
            <a:avLst/>
            <a:gdLst/>
            <a:ahLst/>
            <a:cxnLst/>
            <a:rect l="l" t="t" r="r" b="b"/>
            <a:pathLst>
              <a:path w="369114" h="49840" extrusionOk="0">
                <a:moveTo>
                  <a:pt x="0" y="8133"/>
                </a:moveTo>
                <a:cubicBezTo>
                  <a:pt x="10526" y="-2406"/>
                  <a:pt x="30539" y="-1338"/>
                  <a:pt x="44484" y="3896"/>
                </a:cubicBezTo>
                <a:cubicBezTo>
                  <a:pt x="53427" y="7253"/>
                  <a:pt x="60301" y="14717"/>
                  <a:pt x="68845" y="18989"/>
                </a:cubicBezTo>
                <a:cubicBezTo>
                  <a:pt x="82006" y="25570"/>
                  <a:pt x="97437" y="30330"/>
                  <a:pt x="112005" y="28256"/>
                </a:cubicBezTo>
                <a:cubicBezTo>
                  <a:pt x="130274" y="25655"/>
                  <a:pt x="149252" y="6765"/>
                  <a:pt x="165757" y="15017"/>
                </a:cubicBezTo>
                <a:cubicBezTo>
                  <a:pt x="170455" y="17366"/>
                  <a:pt x="173120" y="24116"/>
                  <a:pt x="172377" y="29316"/>
                </a:cubicBezTo>
                <a:cubicBezTo>
                  <a:pt x="171900" y="32654"/>
                  <a:pt x="168255" y="35469"/>
                  <a:pt x="164963" y="36200"/>
                </a:cubicBezTo>
                <a:cubicBezTo>
                  <a:pt x="160093" y="37281"/>
                  <a:pt x="157792" y="24952"/>
                  <a:pt x="161520" y="21637"/>
                </a:cubicBezTo>
                <a:cubicBezTo>
                  <a:pt x="166285" y="17399"/>
                  <a:pt x="175686" y="19144"/>
                  <a:pt x="180585" y="23226"/>
                </a:cubicBezTo>
                <a:cubicBezTo>
                  <a:pt x="185717" y="27502"/>
                  <a:pt x="189222" y="33513"/>
                  <a:pt x="194354" y="37789"/>
                </a:cubicBezTo>
                <a:cubicBezTo>
                  <a:pt x="200298" y="42742"/>
                  <a:pt x="207861" y="45626"/>
                  <a:pt x="215272" y="47851"/>
                </a:cubicBezTo>
                <a:cubicBezTo>
                  <a:pt x="228378" y="51786"/>
                  <a:pt x="245194" y="49895"/>
                  <a:pt x="255785" y="41231"/>
                </a:cubicBezTo>
                <a:cubicBezTo>
                  <a:pt x="263600" y="34838"/>
                  <a:pt x="267141" y="24470"/>
                  <a:pt x="273790" y="16871"/>
                </a:cubicBezTo>
                <a:cubicBezTo>
                  <a:pt x="279626" y="10201"/>
                  <a:pt x="287563" y="4915"/>
                  <a:pt x="296033" y="2307"/>
                </a:cubicBezTo>
                <a:cubicBezTo>
                  <a:pt x="305690" y="-666"/>
                  <a:pt x="318279" y="2576"/>
                  <a:pt x="325424" y="9721"/>
                </a:cubicBezTo>
                <a:cubicBezTo>
                  <a:pt x="332091" y="16388"/>
                  <a:pt x="337644" y="24832"/>
                  <a:pt x="346077" y="29051"/>
                </a:cubicBezTo>
                <a:cubicBezTo>
                  <a:pt x="352946" y="32488"/>
                  <a:pt x="361433" y="29580"/>
                  <a:pt x="369114" y="2958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72"/>
          <p:cNvSpPr/>
          <p:nvPr/>
        </p:nvSpPr>
        <p:spPr>
          <a:xfrm rot="10800000" flipH="1">
            <a:off x="7458313" y="51484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7" name="Google Shape;717;p7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18" name="Google Shape;718;p72"/>
          <p:cNvSpPr txBox="1">
            <a:spLocks noGrp="1"/>
          </p:cNvSpPr>
          <p:nvPr>
            <p:ph type="subTitle" idx="1"/>
          </p:nvPr>
        </p:nvSpPr>
        <p:spPr>
          <a:xfrm>
            <a:off x="2876375" y="4665100"/>
            <a:ext cx="3391200" cy="657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lt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719" name="Google Shape;719;p7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text 2">
  <p:cSld name="CUSTOM_20">
    <p:spTree>
      <p:nvGrpSpPr>
        <p:cNvPr id="1" name="Shape 720"/>
        <p:cNvGrpSpPr/>
        <p:nvPr/>
      </p:nvGrpSpPr>
      <p:grpSpPr>
        <a:xfrm>
          <a:off x="0" y="0"/>
          <a:ext cx="0" cy="0"/>
          <a:chOff x="0" y="0"/>
          <a:chExt cx="0" cy="0"/>
        </a:xfrm>
      </p:grpSpPr>
      <p:sp>
        <p:nvSpPr>
          <p:cNvPr id="721" name="Google Shape;721;p73"/>
          <p:cNvSpPr txBox="1">
            <a:spLocks noGrp="1"/>
          </p:cNvSpPr>
          <p:nvPr>
            <p:ph type="title"/>
          </p:nvPr>
        </p:nvSpPr>
        <p:spPr>
          <a:xfrm flipH="1">
            <a:off x="4571825" y="560900"/>
            <a:ext cx="38589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22" name="Google Shape;722;p73"/>
          <p:cNvSpPr txBox="1">
            <a:spLocks noGrp="1"/>
          </p:cNvSpPr>
          <p:nvPr>
            <p:ph type="subTitle" idx="1"/>
          </p:nvPr>
        </p:nvSpPr>
        <p:spPr>
          <a:xfrm flipH="1">
            <a:off x="4571825" y="1365167"/>
            <a:ext cx="3858900" cy="4552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2"/>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sp>
        <p:nvSpPr>
          <p:cNvPr id="723" name="Google Shape;723;p73"/>
          <p:cNvSpPr/>
          <p:nvPr/>
        </p:nvSpPr>
        <p:spPr>
          <a:xfrm>
            <a:off x="0" y="7967"/>
            <a:ext cx="3837600" cy="690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724" name="Google Shape;724;p73"/>
          <p:cNvCxnSpPr/>
          <p:nvPr/>
        </p:nvCxnSpPr>
        <p:spPr>
          <a:xfrm>
            <a:off x="12458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725" name="Google Shape;725;p73"/>
          <p:cNvCxnSpPr/>
          <p:nvPr/>
        </p:nvCxnSpPr>
        <p:spPr>
          <a:xfrm>
            <a:off x="2591687" y="-17600"/>
            <a:ext cx="8400" cy="6958500"/>
          </a:xfrm>
          <a:prstGeom prst="straightConnector1">
            <a:avLst/>
          </a:prstGeom>
          <a:noFill/>
          <a:ln w="28575" cap="flat" cmpd="sng">
            <a:solidFill>
              <a:schemeClr val="lt1"/>
            </a:solidFill>
            <a:prstDash val="solid"/>
            <a:round/>
            <a:headEnd type="none" w="sm" len="sm"/>
            <a:tailEnd type="none" w="sm" len="sm"/>
          </a:ln>
        </p:spPr>
      </p:cxnSp>
      <p:sp>
        <p:nvSpPr>
          <p:cNvPr id="726" name="Google Shape;726;p73"/>
          <p:cNvSpPr/>
          <p:nvPr/>
        </p:nvSpPr>
        <p:spPr>
          <a:xfrm>
            <a:off x="161919" y="-27600"/>
            <a:ext cx="3123225" cy="6945360"/>
          </a:xfrm>
          <a:custGeom>
            <a:avLst/>
            <a:gdLst/>
            <a:ahLst/>
            <a:cxnLst/>
            <a:rect l="l" t="t" r="r" b="b"/>
            <a:pathLst>
              <a:path w="124929" h="208366" extrusionOk="0">
                <a:moveTo>
                  <a:pt x="94" y="208366"/>
                </a:moveTo>
                <a:cubicBezTo>
                  <a:pt x="94" y="187661"/>
                  <a:pt x="-1414" y="160007"/>
                  <a:pt x="15608" y="148219"/>
                </a:cubicBezTo>
                <a:cubicBezTo>
                  <a:pt x="21750" y="143965"/>
                  <a:pt x="30597" y="143151"/>
                  <a:pt x="37805" y="145116"/>
                </a:cubicBezTo>
                <a:cubicBezTo>
                  <a:pt x="42202" y="146315"/>
                  <a:pt x="46410" y="149501"/>
                  <a:pt x="50932" y="148935"/>
                </a:cubicBezTo>
                <a:cubicBezTo>
                  <a:pt x="57085" y="148165"/>
                  <a:pt x="60510" y="139584"/>
                  <a:pt x="61196" y="133421"/>
                </a:cubicBezTo>
                <a:cubicBezTo>
                  <a:pt x="62938" y="117765"/>
                  <a:pt x="33564" y="117161"/>
                  <a:pt x="23246" y="105257"/>
                </a:cubicBezTo>
                <a:cubicBezTo>
                  <a:pt x="13865" y="94434"/>
                  <a:pt x="15535" y="73876"/>
                  <a:pt x="23962" y="62295"/>
                </a:cubicBezTo>
                <a:cubicBezTo>
                  <a:pt x="40963" y="38929"/>
                  <a:pt x="81874" y="55255"/>
                  <a:pt x="108931" y="45110"/>
                </a:cubicBezTo>
                <a:cubicBezTo>
                  <a:pt x="123726" y="39563"/>
                  <a:pt x="127326" y="15328"/>
                  <a:pt x="123490"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73"/>
          <p:cNvSpPr/>
          <p:nvPr/>
        </p:nvSpPr>
        <p:spPr>
          <a:xfrm rot="10800000" flipH="1">
            <a:off x="1779737" y="14031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28" name="Google Shape;728;p73"/>
          <p:cNvCxnSpPr/>
          <p:nvPr/>
        </p:nvCxnSpPr>
        <p:spPr>
          <a:xfrm>
            <a:off x="1705175" y="6019017"/>
            <a:ext cx="2146800" cy="0"/>
          </a:xfrm>
          <a:prstGeom prst="straightConnector1">
            <a:avLst/>
          </a:prstGeom>
          <a:noFill/>
          <a:ln w="28575" cap="flat" cmpd="sng">
            <a:solidFill>
              <a:schemeClr val="lt1"/>
            </a:solidFill>
            <a:prstDash val="solid"/>
            <a:round/>
            <a:headEnd type="none" w="sm" len="sm"/>
            <a:tailEnd type="none" w="sm" len="sm"/>
          </a:ln>
        </p:spPr>
      </p:cxnSp>
      <p:cxnSp>
        <p:nvCxnSpPr>
          <p:cNvPr id="729" name="Google Shape;729;p73"/>
          <p:cNvCxnSpPr/>
          <p:nvPr/>
        </p:nvCxnSpPr>
        <p:spPr>
          <a:xfrm>
            <a:off x="0" y="768083"/>
            <a:ext cx="2146800" cy="0"/>
          </a:xfrm>
          <a:prstGeom prst="straightConnector1">
            <a:avLst/>
          </a:prstGeom>
          <a:noFill/>
          <a:ln w="28575" cap="flat" cmpd="sng">
            <a:solidFill>
              <a:schemeClr val="lt1"/>
            </a:solidFill>
            <a:prstDash val="solid"/>
            <a:round/>
            <a:headEnd type="none" w="sm" len="sm"/>
            <a:tailEnd type="none" w="sm" len="sm"/>
          </a:ln>
        </p:spPr>
      </p:cxnSp>
      <p:sp>
        <p:nvSpPr>
          <p:cNvPr id="730" name="Google Shape;730;p7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text 3">
  <p:cSld name="CUSTOM_22">
    <p:spTree>
      <p:nvGrpSpPr>
        <p:cNvPr id="1" name="Shape 731"/>
        <p:cNvGrpSpPr/>
        <p:nvPr/>
      </p:nvGrpSpPr>
      <p:grpSpPr>
        <a:xfrm>
          <a:off x="0" y="0"/>
          <a:ext cx="0" cy="0"/>
          <a:chOff x="0" y="0"/>
          <a:chExt cx="0" cy="0"/>
        </a:xfrm>
      </p:grpSpPr>
      <p:sp>
        <p:nvSpPr>
          <p:cNvPr id="732" name="Google Shape;732;p74"/>
          <p:cNvSpPr txBox="1">
            <a:spLocks noGrp="1"/>
          </p:cNvSpPr>
          <p:nvPr>
            <p:ph type="title"/>
          </p:nvPr>
        </p:nvSpPr>
        <p:spPr>
          <a:xfrm flipH="1">
            <a:off x="713300" y="560900"/>
            <a:ext cx="4692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33" name="Google Shape;733;p74"/>
          <p:cNvSpPr txBox="1">
            <a:spLocks noGrp="1"/>
          </p:cNvSpPr>
          <p:nvPr>
            <p:ph type="subTitle" idx="1"/>
          </p:nvPr>
        </p:nvSpPr>
        <p:spPr>
          <a:xfrm flipH="1">
            <a:off x="713300" y="1446200"/>
            <a:ext cx="4427400" cy="43680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1"/>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cxnSp>
        <p:nvCxnSpPr>
          <p:cNvPr id="734" name="Google Shape;734;p74"/>
          <p:cNvCxnSpPr/>
          <p:nvPr/>
        </p:nvCxnSpPr>
        <p:spPr>
          <a:xfrm>
            <a:off x="-19925" y="6362433"/>
            <a:ext cx="5930400" cy="0"/>
          </a:xfrm>
          <a:prstGeom prst="straightConnector1">
            <a:avLst/>
          </a:prstGeom>
          <a:noFill/>
          <a:ln w="28575" cap="flat" cmpd="sng">
            <a:solidFill>
              <a:schemeClr val="accent1"/>
            </a:solidFill>
            <a:prstDash val="dash"/>
            <a:round/>
            <a:headEnd type="none" w="sm" len="sm"/>
            <a:tailEnd type="none" w="sm" len="sm"/>
          </a:ln>
        </p:spPr>
      </p:cxnSp>
      <p:sp>
        <p:nvSpPr>
          <p:cNvPr id="735" name="Google Shape;735;p74"/>
          <p:cNvSpPr/>
          <p:nvPr/>
        </p:nvSpPr>
        <p:spPr>
          <a:xfrm flipH="1">
            <a:off x="5815800" y="0"/>
            <a:ext cx="3328200" cy="685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736" name="Google Shape;736;p74"/>
          <p:cNvCxnSpPr/>
          <p:nvPr/>
        </p:nvCxnSpPr>
        <p:spPr>
          <a:xfrm>
            <a:off x="7479887" y="-17600"/>
            <a:ext cx="0" cy="6893100"/>
          </a:xfrm>
          <a:prstGeom prst="straightConnector1">
            <a:avLst/>
          </a:prstGeom>
          <a:noFill/>
          <a:ln w="28575" cap="flat" cmpd="sng">
            <a:solidFill>
              <a:schemeClr val="lt1"/>
            </a:solidFill>
            <a:prstDash val="solid"/>
            <a:round/>
            <a:headEnd type="none" w="sm" len="sm"/>
            <a:tailEnd type="none" w="sm" len="sm"/>
          </a:ln>
        </p:spPr>
      </p:cxnSp>
      <p:sp>
        <p:nvSpPr>
          <p:cNvPr id="737" name="Google Shape;737;p74"/>
          <p:cNvSpPr/>
          <p:nvPr/>
        </p:nvSpPr>
        <p:spPr>
          <a:xfrm rot="10800000" flipH="1">
            <a:off x="8053513" y="25487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8" name="Google Shape;738;p74"/>
          <p:cNvSpPr/>
          <p:nvPr/>
        </p:nvSpPr>
        <p:spPr>
          <a:xfrm>
            <a:off x="5832875" y="-7700"/>
            <a:ext cx="3071300" cy="5213303"/>
          </a:xfrm>
          <a:custGeom>
            <a:avLst/>
            <a:gdLst/>
            <a:ahLst/>
            <a:cxnLst/>
            <a:rect l="l" t="t" r="r" b="b"/>
            <a:pathLst>
              <a:path w="122852" h="156403" extrusionOk="0">
                <a:moveTo>
                  <a:pt x="0" y="0"/>
                </a:moveTo>
                <a:cubicBezTo>
                  <a:pt x="9082" y="5451"/>
                  <a:pt x="16730" y="15727"/>
                  <a:pt x="17901" y="26254"/>
                </a:cubicBezTo>
                <a:cubicBezTo>
                  <a:pt x="19797" y="43297"/>
                  <a:pt x="11920" y="60050"/>
                  <a:pt x="10024" y="77093"/>
                </a:cubicBezTo>
                <a:cubicBezTo>
                  <a:pt x="9056" y="85793"/>
                  <a:pt x="11589" y="94824"/>
                  <a:pt x="15036" y="102870"/>
                </a:cubicBezTo>
                <a:cubicBezTo>
                  <a:pt x="21427" y="117784"/>
                  <a:pt x="43771" y="118371"/>
                  <a:pt x="56328" y="128647"/>
                </a:cubicBezTo>
                <a:cubicBezTo>
                  <a:pt x="61281" y="132700"/>
                  <a:pt x="66599" y="138039"/>
                  <a:pt x="67307" y="144400"/>
                </a:cubicBezTo>
                <a:cubicBezTo>
                  <a:pt x="67899" y="149719"/>
                  <a:pt x="61896" y="155849"/>
                  <a:pt x="56566" y="156334"/>
                </a:cubicBezTo>
                <a:cubicBezTo>
                  <a:pt x="50499" y="156886"/>
                  <a:pt x="43275" y="150467"/>
                  <a:pt x="42723" y="144400"/>
                </a:cubicBezTo>
                <a:cubicBezTo>
                  <a:pt x="42186" y="138502"/>
                  <a:pt x="46497" y="131773"/>
                  <a:pt x="51793" y="129124"/>
                </a:cubicBezTo>
                <a:cubicBezTo>
                  <a:pt x="57097" y="126471"/>
                  <a:pt x="63902" y="124894"/>
                  <a:pt x="69455" y="126976"/>
                </a:cubicBezTo>
                <a:cubicBezTo>
                  <a:pt x="77322" y="129925"/>
                  <a:pt x="83995" y="138176"/>
                  <a:pt x="92368" y="137478"/>
                </a:cubicBezTo>
                <a:cubicBezTo>
                  <a:pt x="103864" y="136519"/>
                  <a:pt x="115277" y="123913"/>
                  <a:pt x="116236" y="112417"/>
                </a:cubicBezTo>
                <a:cubicBezTo>
                  <a:pt x="117107" y="101982"/>
                  <a:pt x="110326" y="89650"/>
                  <a:pt x="100960" y="84969"/>
                </a:cubicBezTo>
                <a:cubicBezTo>
                  <a:pt x="87196" y="78090"/>
                  <a:pt x="70142" y="79562"/>
                  <a:pt x="56566" y="72319"/>
                </a:cubicBezTo>
                <a:cubicBezTo>
                  <a:pt x="49314" y="68450"/>
                  <a:pt x="44835" y="58564"/>
                  <a:pt x="45348" y="50361"/>
                </a:cubicBezTo>
                <a:cubicBezTo>
                  <a:pt x="46027" y="39510"/>
                  <a:pt x="60475" y="26944"/>
                  <a:pt x="70887" y="30073"/>
                </a:cubicBezTo>
                <a:cubicBezTo>
                  <a:pt x="79367" y="32621"/>
                  <a:pt x="83681" y="42421"/>
                  <a:pt x="90936" y="47497"/>
                </a:cubicBezTo>
                <a:cubicBezTo>
                  <a:pt x="97406" y="52023"/>
                  <a:pt x="107794" y="53229"/>
                  <a:pt x="114565" y="49167"/>
                </a:cubicBezTo>
                <a:cubicBezTo>
                  <a:pt x="120343" y="45701"/>
                  <a:pt x="124075" y="37088"/>
                  <a:pt x="122441" y="30551"/>
                </a:cubicBezTo>
                <a:cubicBezTo>
                  <a:pt x="119764" y="19845"/>
                  <a:pt x="111277" y="11183"/>
                  <a:pt x="108598" y="47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7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1">
  <p:cSld name="CUSTOM_6">
    <p:spTree>
      <p:nvGrpSpPr>
        <p:cNvPr id="1" name="Shape 740"/>
        <p:cNvGrpSpPr/>
        <p:nvPr/>
      </p:nvGrpSpPr>
      <p:grpSpPr>
        <a:xfrm>
          <a:off x="0" y="0"/>
          <a:ext cx="0" cy="0"/>
          <a:chOff x="0" y="0"/>
          <a:chExt cx="0" cy="0"/>
        </a:xfrm>
      </p:grpSpPr>
      <p:sp>
        <p:nvSpPr>
          <p:cNvPr id="741" name="Google Shape;741;p75"/>
          <p:cNvSpPr/>
          <p:nvPr/>
        </p:nvSpPr>
        <p:spPr>
          <a:xfrm>
            <a:off x="-18775" y="0"/>
            <a:ext cx="9181500" cy="15555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42" name="Google Shape;742;p75"/>
          <p:cNvCxnSpPr/>
          <p:nvPr/>
        </p:nvCxnSpPr>
        <p:spPr>
          <a:xfrm>
            <a:off x="-18775" y="508000"/>
            <a:ext cx="9181500" cy="0"/>
          </a:xfrm>
          <a:prstGeom prst="straightConnector1">
            <a:avLst/>
          </a:prstGeom>
          <a:noFill/>
          <a:ln w="28575" cap="flat" cmpd="sng">
            <a:solidFill>
              <a:schemeClr val="lt1"/>
            </a:solidFill>
            <a:prstDash val="dash"/>
            <a:round/>
            <a:headEnd type="none" w="sm" len="sm"/>
            <a:tailEnd type="none" w="sm" len="sm"/>
          </a:ln>
        </p:spPr>
      </p:cxnSp>
      <p:cxnSp>
        <p:nvCxnSpPr>
          <p:cNvPr id="743" name="Google Shape;743;p75"/>
          <p:cNvCxnSpPr/>
          <p:nvPr/>
        </p:nvCxnSpPr>
        <p:spPr>
          <a:xfrm>
            <a:off x="-30550" y="942700"/>
            <a:ext cx="1157700" cy="0"/>
          </a:xfrm>
          <a:prstGeom prst="straightConnector1">
            <a:avLst/>
          </a:prstGeom>
          <a:noFill/>
          <a:ln w="28575" cap="flat" cmpd="sng">
            <a:solidFill>
              <a:schemeClr val="lt1"/>
            </a:solidFill>
            <a:prstDash val="solid"/>
            <a:round/>
            <a:headEnd type="none" w="sm" len="sm"/>
            <a:tailEnd type="none" w="sm" len="sm"/>
          </a:ln>
        </p:spPr>
      </p:cxnSp>
      <p:sp>
        <p:nvSpPr>
          <p:cNvPr id="744" name="Google Shape;744;p75"/>
          <p:cNvSpPr/>
          <p:nvPr/>
        </p:nvSpPr>
        <p:spPr>
          <a:xfrm>
            <a:off x="7885500" y="3226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5" name="Google Shape;745;p7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746" name="Google Shape;746;p75"/>
          <p:cNvCxnSpPr/>
          <p:nvPr/>
        </p:nvCxnSpPr>
        <p:spPr>
          <a:xfrm>
            <a:off x="-18775" y="6362433"/>
            <a:ext cx="9181500" cy="0"/>
          </a:xfrm>
          <a:prstGeom prst="straightConnector1">
            <a:avLst/>
          </a:prstGeom>
          <a:noFill/>
          <a:ln w="28575" cap="flat" cmpd="sng">
            <a:solidFill>
              <a:schemeClr val="accent1"/>
            </a:solidFill>
            <a:prstDash val="dash"/>
            <a:round/>
            <a:headEnd type="none" w="sm" len="sm"/>
            <a:tailEnd type="none" w="sm" len="sm"/>
          </a:ln>
        </p:spPr>
      </p:cxnSp>
      <p:sp>
        <p:nvSpPr>
          <p:cNvPr id="747" name="Google Shape;747;p7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only 2">
  <p:cSld name="CUSTOM_7">
    <p:spTree>
      <p:nvGrpSpPr>
        <p:cNvPr id="1" name="Shape 748"/>
        <p:cNvGrpSpPr/>
        <p:nvPr/>
      </p:nvGrpSpPr>
      <p:grpSpPr>
        <a:xfrm>
          <a:off x="0" y="0"/>
          <a:ext cx="0" cy="0"/>
          <a:chOff x="0" y="0"/>
          <a:chExt cx="0" cy="0"/>
        </a:xfrm>
      </p:grpSpPr>
      <p:sp>
        <p:nvSpPr>
          <p:cNvPr id="749" name="Google Shape;749;p76"/>
          <p:cNvSpPr/>
          <p:nvPr/>
        </p:nvSpPr>
        <p:spPr>
          <a:xfrm>
            <a:off x="-21625" y="7967"/>
            <a:ext cx="5099700" cy="69021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750" name="Google Shape;750;p76"/>
          <p:cNvSpPr txBox="1">
            <a:spLocks noGrp="1"/>
          </p:cNvSpPr>
          <p:nvPr>
            <p:ph type="title"/>
          </p:nvPr>
        </p:nvSpPr>
        <p:spPr>
          <a:xfrm>
            <a:off x="4686050" y="560900"/>
            <a:ext cx="3744600" cy="16137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751" name="Google Shape;751;p76"/>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752" name="Google Shape;752;p76"/>
          <p:cNvCxnSpPr/>
          <p:nvPr/>
        </p:nvCxnSpPr>
        <p:spPr>
          <a:xfrm>
            <a:off x="-33450" y="6362433"/>
            <a:ext cx="5126700" cy="0"/>
          </a:xfrm>
          <a:prstGeom prst="straightConnector1">
            <a:avLst/>
          </a:prstGeom>
          <a:noFill/>
          <a:ln w="28575" cap="flat" cmpd="sng">
            <a:solidFill>
              <a:schemeClr val="lt1"/>
            </a:solidFill>
            <a:prstDash val="solid"/>
            <a:round/>
            <a:headEnd type="none" w="sm" len="sm"/>
            <a:tailEnd type="none" w="sm" len="sm"/>
          </a:ln>
        </p:spPr>
      </p:cxnSp>
      <p:sp>
        <p:nvSpPr>
          <p:cNvPr id="753" name="Google Shape;753;p7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only 3">
  <p:cSld name="CUSTOM_9">
    <p:spTree>
      <p:nvGrpSpPr>
        <p:cNvPr id="1" name="Shape 754"/>
        <p:cNvGrpSpPr/>
        <p:nvPr/>
      </p:nvGrpSpPr>
      <p:grpSpPr>
        <a:xfrm>
          <a:off x="0" y="0"/>
          <a:ext cx="0" cy="0"/>
          <a:chOff x="0" y="0"/>
          <a:chExt cx="0" cy="0"/>
        </a:xfrm>
      </p:grpSpPr>
      <p:sp>
        <p:nvSpPr>
          <p:cNvPr id="755" name="Google Shape;755;p77"/>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6" name="Google Shape;756;p7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57" name="Google Shape;757;p77"/>
          <p:cNvSpPr/>
          <p:nvPr/>
        </p:nvSpPr>
        <p:spPr>
          <a:xfrm>
            <a:off x="8262800" y="57314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58" name="Google Shape;758;p77"/>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759" name="Google Shape;759;p77"/>
          <p:cNvSpPr/>
          <p:nvPr/>
        </p:nvSpPr>
        <p:spPr>
          <a:xfrm>
            <a:off x="0" y="5502233"/>
            <a:ext cx="8398552" cy="1117605"/>
          </a:xfrm>
          <a:custGeom>
            <a:avLst/>
            <a:gdLst/>
            <a:ahLst/>
            <a:cxnLst/>
            <a:rect l="l" t="t" r="r" b="b"/>
            <a:pathLst>
              <a:path w="315054" h="33529" extrusionOk="0">
                <a:moveTo>
                  <a:pt x="0" y="8582"/>
                </a:moveTo>
                <a:cubicBezTo>
                  <a:pt x="3637" y="6764"/>
                  <a:pt x="6644" y="3662"/>
                  <a:pt x="10502" y="2376"/>
                </a:cubicBezTo>
                <a:cubicBezTo>
                  <a:pt x="25328" y="-2566"/>
                  <a:pt x="42256" y="1184"/>
                  <a:pt x="57282" y="5479"/>
                </a:cubicBezTo>
                <a:cubicBezTo>
                  <a:pt x="73267" y="10048"/>
                  <a:pt x="86859" y="20987"/>
                  <a:pt x="102631" y="26244"/>
                </a:cubicBezTo>
                <a:cubicBezTo>
                  <a:pt x="116903" y="31001"/>
                  <a:pt x="132273" y="31676"/>
                  <a:pt x="147264" y="32927"/>
                </a:cubicBezTo>
                <a:cubicBezTo>
                  <a:pt x="162711" y="34216"/>
                  <a:pt x="178861" y="33530"/>
                  <a:pt x="193567" y="28631"/>
                </a:cubicBezTo>
                <a:cubicBezTo>
                  <a:pt x="208948" y="23507"/>
                  <a:pt x="223426" y="15614"/>
                  <a:pt x="239155" y="11685"/>
                </a:cubicBezTo>
                <a:cubicBezTo>
                  <a:pt x="263706" y="5552"/>
                  <a:pt x="291050" y="5344"/>
                  <a:pt x="315054" y="13356"/>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7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4">
  <p:cSld name="CUSTOM_10">
    <p:spTree>
      <p:nvGrpSpPr>
        <p:cNvPr id="1" name="Shape 761"/>
        <p:cNvGrpSpPr/>
        <p:nvPr/>
      </p:nvGrpSpPr>
      <p:grpSpPr>
        <a:xfrm>
          <a:off x="0" y="0"/>
          <a:ext cx="0" cy="0"/>
          <a:chOff x="0" y="0"/>
          <a:chExt cx="0" cy="0"/>
        </a:xfrm>
      </p:grpSpPr>
      <p:sp>
        <p:nvSpPr>
          <p:cNvPr id="762" name="Google Shape;762;p78"/>
          <p:cNvSpPr/>
          <p:nvPr/>
        </p:nvSpPr>
        <p:spPr>
          <a:xfrm>
            <a:off x="-18775" y="0"/>
            <a:ext cx="9181500" cy="183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63" name="Google Shape;763;p78"/>
          <p:cNvCxnSpPr/>
          <p:nvPr/>
        </p:nvCxnSpPr>
        <p:spPr>
          <a:xfrm>
            <a:off x="-18775" y="508000"/>
            <a:ext cx="9181500" cy="0"/>
          </a:xfrm>
          <a:prstGeom prst="straightConnector1">
            <a:avLst/>
          </a:prstGeom>
          <a:noFill/>
          <a:ln w="28575" cap="flat" cmpd="sng">
            <a:solidFill>
              <a:schemeClr val="lt1"/>
            </a:solidFill>
            <a:prstDash val="solid"/>
            <a:round/>
            <a:headEnd type="none" w="sm" len="sm"/>
            <a:tailEnd type="none" w="sm" len="sm"/>
          </a:ln>
        </p:spPr>
      </p:cxnSp>
      <p:cxnSp>
        <p:nvCxnSpPr>
          <p:cNvPr id="764" name="Google Shape;764;p78"/>
          <p:cNvCxnSpPr/>
          <p:nvPr/>
        </p:nvCxnSpPr>
        <p:spPr>
          <a:xfrm>
            <a:off x="1509962" y="0"/>
            <a:ext cx="8700" cy="1845600"/>
          </a:xfrm>
          <a:prstGeom prst="straightConnector1">
            <a:avLst/>
          </a:prstGeom>
          <a:noFill/>
          <a:ln w="28575" cap="flat" cmpd="sng">
            <a:solidFill>
              <a:schemeClr val="lt1"/>
            </a:solidFill>
            <a:prstDash val="solid"/>
            <a:round/>
            <a:headEnd type="none" w="sm" len="sm"/>
            <a:tailEnd type="none" w="sm" len="sm"/>
          </a:ln>
        </p:spPr>
      </p:cxnSp>
      <p:cxnSp>
        <p:nvCxnSpPr>
          <p:cNvPr id="765" name="Google Shape;765;p78"/>
          <p:cNvCxnSpPr/>
          <p:nvPr/>
        </p:nvCxnSpPr>
        <p:spPr>
          <a:xfrm>
            <a:off x="7633988" y="328000"/>
            <a:ext cx="14100" cy="1539900"/>
          </a:xfrm>
          <a:prstGeom prst="straightConnector1">
            <a:avLst/>
          </a:prstGeom>
          <a:noFill/>
          <a:ln w="28575" cap="flat" cmpd="sng">
            <a:solidFill>
              <a:schemeClr val="lt1"/>
            </a:solidFill>
            <a:prstDash val="solid"/>
            <a:round/>
            <a:headEnd type="none" w="sm" len="sm"/>
            <a:tailEnd type="none" w="sm" len="sm"/>
          </a:ln>
        </p:spPr>
      </p:cxnSp>
      <p:sp>
        <p:nvSpPr>
          <p:cNvPr id="766" name="Google Shape;766;p78"/>
          <p:cNvSpPr/>
          <p:nvPr/>
        </p:nvSpPr>
        <p:spPr>
          <a:xfrm>
            <a:off x="1370925" y="88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7" name="Google Shape;767;p7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68" name="Google Shape;768;p7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only 5">
  <p:cSld name="CUSTOM_16">
    <p:spTree>
      <p:nvGrpSpPr>
        <p:cNvPr id="1" name="Shape 769"/>
        <p:cNvGrpSpPr/>
        <p:nvPr/>
      </p:nvGrpSpPr>
      <p:grpSpPr>
        <a:xfrm>
          <a:off x="0" y="0"/>
          <a:ext cx="0" cy="0"/>
          <a:chOff x="0" y="0"/>
          <a:chExt cx="0" cy="0"/>
        </a:xfrm>
      </p:grpSpPr>
      <p:sp>
        <p:nvSpPr>
          <p:cNvPr id="770" name="Google Shape;770;p79"/>
          <p:cNvSpPr/>
          <p:nvPr/>
        </p:nvSpPr>
        <p:spPr>
          <a:xfrm>
            <a:off x="-18775" y="0"/>
            <a:ext cx="9181500" cy="18321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2"/>
              </a:solidFill>
              <a:latin typeface="Arial"/>
              <a:ea typeface="Arial"/>
              <a:cs typeface="Arial"/>
              <a:sym typeface="Arial"/>
            </a:endParaRPr>
          </a:p>
        </p:txBody>
      </p:sp>
      <p:cxnSp>
        <p:nvCxnSpPr>
          <p:cNvPr id="771" name="Google Shape;771;p79"/>
          <p:cNvCxnSpPr/>
          <p:nvPr/>
        </p:nvCxnSpPr>
        <p:spPr>
          <a:xfrm>
            <a:off x="1335200" y="0"/>
            <a:ext cx="0" cy="959100"/>
          </a:xfrm>
          <a:prstGeom prst="straightConnector1">
            <a:avLst/>
          </a:prstGeom>
          <a:noFill/>
          <a:ln w="28575" cap="flat" cmpd="sng">
            <a:solidFill>
              <a:schemeClr val="lt1"/>
            </a:solidFill>
            <a:prstDash val="solid"/>
            <a:round/>
            <a:headEnd type="none" w="sm" len="sm"/>
            <a:tailEnd type="none" w="sm" len="sm"/>
          </a:ln>
        </p:spPr>
      </p:cxnSp>
      <p:cxnSp>
        <p:nvCxnSpPr>
          <p:cNvPr id="772" name="Google Shape;772;p79"/>
          <p:cNvCxnSpPr/>
          <p:nvPr/>
        </p:nvCxnSpPr>
        <p:spPr>
          <a:xfrm>
            <a:off x="7808750" y="872800"/>
            <a:ext cx="0" cy="959100"/>
          </a:xfrm>
          <a:prstGeom prst="straightConnector1">
            <a:avLst/>
          </a:prstGeom>
          <a:noFill/>
          <a:ln w="28575" cap="flat" cmpd="sng">
            <a:solidFill>
              <a:schemeClr val="lt1"/>
            </a:solidFill>
            <a:prstDash val="solid"/>
            <a:round/>
            <a:headEnd type="none" w="sm" len="sm"/>
            <a:tailEnd type="none" w="sm" len="sm"/>
          </a:ln>
        </p:spPr>
      </p:cxnSp>
      <p:sp>
        <p:nvSpPr>
          <p:cNvPr id="773" name="Google Shape;773;p79"/>
          <p:cNvSpPr/>
          <p:nvPr/>
        </p:nvSpPr>
        <p:spPr>
          <a:xfrm>
            <a:off x="1196150" y="25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4" name="Google Shape;774;p7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75" name="Google Shape;775;p7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only 6">
  <p:cSld name="CUSTOM_23">
    <p:spTree>
      <p:nvGrpSpPr>
        <p:cNvPr id="1" name="Shape 776"/>
        <p:cNvGrpSpPr/>
        <p:nvPr/>
      </p:nvGrpSpPr>
      <p:grpSpPr>
        <a:xfrm>
          <a:off x="0" y="0"/>
          <a:ext cx="0" cy="0"/>
          <a:chOff x="0" y="0"/>
          <a:chExt cx="0" cy="0"/>
        </a:xfrm>
      </p:grpSpPr>
      <p:sp>
        <p:nvSpPr>
          <p:cNvPr id="777" name="Google Shape;777;p80"/>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8" name="Google Shape;778;p8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779" name="Google Shape;779;p80"/>
          <p:cNvCxnSpPr/>
          <p:nvPr/>
        </p:nvCxnSpPr>
        <p:spPr>
          <a:xfrm>
            <a:off x="-18775" y="6388133"/>
            <a:ext cx="9181500" cy="0"/>
          </a:xfrm>
          <a:prstGeom prst="straightConnector1">
            <a:avLst/>
          </a:prstGeom>
          <a:noFill/>
          <a:ln w="28575" cap="flat" cmpd="sng">
            <a:solidFill>
              <a:schemeClr val="lt1"/>
            </a:solidFill>
            <a:prstDash val="solid"/>
            <a:round/>
            <a:headEnd type="none" w="sm" len="sm"/>
            <a:tailEnd type="none" w="sm" len="sm"/>
          </a:ln>
        </p:spPr>
      </p:cxnSp>
      <p:cxnSp>
        <p:nvCxnSpPr>
          <p:cNvPr id="780" name="Google Shape;780;p80"/>
          <p:cNvCxnSpPr/>
          <p:nvPr/>
        </p:nvCxnSpPr>
        <p:spPr>
          <a:xfrm rot="10800000">
            <a:off x="708863" y="5279433"/>
            <a:ext cx="0" cy="1616700"/>
          </a:xfrm>
          <a:prstGeom prst="straightConnector1">
            <a:avLst/>
          </a:prstGeom>
          <a:noFill/>
          <a:ln w="28575" cap="flat" cmpd="sng">
            <a:solidFill>
              <a:schemeClr val="lt1"/>
            </a:solidFill>
            <a:prstDash val="solid"/>
            <a:round/>
            <a:headEnd type="none" w="sm" len="sm"/>
            <a:tailEnd type="none" w="sm" len="sm"/>
          </a:ln>
        </p:spPr>
      </p:cxnSp>
      <p:cxnSp>
        <p:nvCxnSpPr>
          <p:cNvPr id="781" name="Google Shape;781;p80"/>
          <p:cNvCxnSpPr/>
          <p:nvPr/>
        </p:nvCxnSpPr>
        <p:spPr>
          <a:xfrm rot="10800000">
            <a:off x="8437825" y="5249300"/>
            <a:ext cx="0" cy="1676700"/>
          </a:xfrm>
          <a:prstGeom prst="straightConnector1">
            <a:avLst/>
          </a:prstGeom>
          <a:noFill/>
          <a:ln w="28575" cap="flat" cmpd="sng">
            <a:solidFill>
              <a:schemeClr val="lt1"/>
            </a:solidFill>
            <a:prstDash val="solid"/>
            <a:round/>
            <a:headEnd type="none" w="sm" len="sm"/>
            <a:tailEnd type="none" w="sm" len="sm"/>
          </a:ln>
        </p:spPr>
      </p:cxnSp>
      <p:sp>
        <p:nvSpPr>
          <p:cNvPr id="782" name="Google Shape;782;p80"/>
          <p:cNvSpPr/>
          <p:nvPr/>
        </p:nvSpPr>
        <p:spPr>
          <a:xfrm rot="10800000" flipH="1">
            <a:off x="1010100" y="6231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83" name="Google Shape;783;p80"/>
          <p:cNvCxnSpPr/>
          <p:nvPr/>
        </p:nvCxnSpPr>
        <p:spPr>
          <a:xfrm>
            <a:off x="4572000" y="6042900"/>
            <a:ext cx="0" cy="874800"/>
          </a:xfrm>
          <a:prstGeom prst="straightConnector1">
            <a:avLst/>
          </a:prstGeom>
          <a:noFill/>
          <a:ln w="28575" cap="flat" cmpd="sng">
            <a:solidFill>
              <a:schemeClr val="lt1"/>
            </a:solidFill>
            <a:prstDash val="dash"/>
            <a:round/>
            <a:headEnd type="none" w="sm" len="sm"/>
            <a:tailEnd type="none" w="sm" len="sm"/>
          </a:ln>
        </p:spPr>
      </p:cxnSp>
      <p:sp>
        <p:nvSpPr>
          <p:cNvPr id="784" name="Google Shape;784;p8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two columns 1">
  <p:cSld name="CUSTOM_8">
    <p:spTree>
      <p:nvGrpSpPr>
        <p:cNvPr id="1" name="Shape 785"/>
        <p:cNvGrpSpPr/>
        <p:nvPr/>
      </p:nvGrpSpPr>
      <p:grpSpPr>
        <a:xfrm>
          <a:off x="0" y="0"/>
          <a:ext cx="0" cy="0"/>
          <a:chOff x="0" y="0"/>
          <a:chExt cx="0" cy="0"/>
        </a:xfrm>
      </p:grpSpPr>
      <p:sp>
        <p:nvSpPr>
          <p:cNvPr id="786" name="Google Shape;786;p81"/>
          <p:cNvSpPr/>
          <p:nvPr/>
        </p:nvSpPr>
        <p:spPr>
          <a:xfrm>
            <a:off x="-18775" y="5263200"/>
            <a:ext cx="9181500" cy="16344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p8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88" name="Google Shape;788;p81"/>
          <p:cNvSpPr txBox="1">
            <a:spLocks noGrp="1"/>
          </p:cNvSpPr>
          <p:nvPr>
            <p:ph type="subTitle" idx="1"/>
          </p:nvPr>
        </p:nvSpPr>
        <p:spPr>
          <a:xfrm>
            <a:off x="10289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89" name="Google Shape;789;p81"/>
          <p:cNvSpPr txBox="1">
            <a:spLocks noGrp="1"/>
          </p:cNvSpPr>
          <p:nvPr>
            <p:ph type="subTitle" idx="2"/>
          </p:nvPr>
        </p:nvSpPr>
        <p:spPr>
          <a:xfrm>
            <a:off x="1028950" y="2195234"/>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sp>
        <p:nvSpPr>
          <p:cNvPr id="790" name="Google Shape;790;p81"/>
          <p:cNvSpPr txBox="1">
            <a:spLocks noGrp="1"/>
          </p:cNvSpPr>
          <p:nvPr>
            <p:ph type="subTitle" idx="3"/>
          </p:nvPr>
        </p:nvSpPr>
        <p:spPr>
          <a:xfrm>
            <a:off x="52233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791" name="Google Shape;791;p81"/>
          <p:cNvSpPr txBox="1">
            <a:spLocks noGrp="1"/>
          </p:cNvSpPr>
          <p:nvPr>
            <p:ph type="subTitle" idx="4"/>
          </p:nvPr>
        </p:nvSpPr>
        <p:spPr>
          <a:xfrm>
            <a:off x="5223351" y="2195233"/>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cxnSp>
        <p:nvCxnSpPr>
          <p:cNvPr id="792" name="Google Shape;792;p81"/>
          <p:cNvCxnSpPr/>
          <p:nvPr/>
        </p:nvCxnSpPr>
        <p:spPr>
          <a:xfrm>
            <a:off x="4573850" y="1889900"/>
            <a:ext cx="0" cy="3620100"/>
          </a:xfrm>
          <a:prstGeom prst="straightConnector1">
            <a:avLst/>
          </a:prstGeom>
          <a:noFill/>
          <a:ln w="28575" cap="flat" cmpd="sng">
            <a:solidFill>
              <a:schemeClr val="accent2"/>
            </a:solidFill>
            <a:prstDash val="dash"/>
            <a:round/>
            <a:headEnd type="none" w="sm" len="sm"/>
            <a:tailEnd type="none" w="sm" len="sm"/>
          </a:ln>
        </p:spPr>
      </p:cxnSp>
      <p:cxnSp>
        <p:nvCxnSpPr>
          <p:cNvPr id="793" name="Google Shape;793;p81"/>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794" name="Google Shape;794;p81"/>
          <p:cNvCxnSpPr/>
          <p:nvPr/>
        </p:nvCxnSpPr>
        <p:spPr>
          <a:xfrm>
            <a:off x="7634000" y="5290462"/>
            <a:ext cx="0" cy="1607700"/>
          </a:xfrm>
          <a:prstGeom prst="straightConnector1">
            <a:avLst/>
          </a:prstGeom>
          <a:noFill/>
          <a:ln w="28575" cap="flat" cmpd="sng">
            <a:solidFill>
              <a:schemeClr val="lt1"/>
            </a:solidFill>
            <a:prstDash val="solid"/>
            <a:round/>
            <a:headEnd type="none" w="sm" len="sm"/>
            <a:tailEnd type="none" w="sm" len="sm"/>
          </a:ln>
        </p:spPr>
      </p:cxnSp>
      <p:sp>
        <p:nvSpPr>
          <p:cNvPr id="795" name="Google Shape;795;p81"/>
          <p:cNvSpPr/>
          <p:nvPr/>
        </p:nvSpPr>
        <p:spPr>
          <a:xfrm>
            <a:off x="1530800" y="5697570"/>
            <a:ext cx="6134000" cy="804977"/>
          </a:xfrm>
          <a:custGeom>
            <a:avLst/>
            <a:gdLst/>
            <a:ahLst/>
            <a:cxnLst/>
            <a:rect l="l" t="t" r="r" b="b"/>
            <a:pathLst>
              <a:path w="245360" h="31608" extrusionOk="0">
                <a:moveTo>
                  <a:pt x="0" y="13298"/>
                </a:moveTo>
                <a:cubicBezTo>
                  <a:pt x="4808" y="10095"/>
                  <a:pt x="8212" y="4631"/>
                  <a:pt x="13605" y="2558"/>
                </a:cubicBezTo>
                <a:cubicBezTo>
                  <a:pt x="20395" y="-53"/>
                  <a:pt x="28093" y="-391"/>
                  <a:pt x="35324" y="410"/>
                </a:cubicBezTo>
                <a:cubicBezTo>
                  <a:pt x="67008" y="3921"/>
                  <a:pt x="94016" y="28787"/>
                  <a:pt x="125783" y="31438"/>
                </a:cubicBezTo>
                <a:cubicBezTo>
                  <a:pt x="150290" y="33483"/>
                  <a:pt x="171669" y="13676"/>
                  <a:pt x="194999" y="5899"/>
                </a:cubicBezTo>
                <a:cubicBezTo>
                  <a:pt x="210982" y="571"/>
                  <a:pt x="230291" y="2660"/>
                  <a:pt x="245360" y="1019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81"/>
          <p:cNvSpPr/>
          <p:nvPr/>
        </p:nvSpPr>
        <p:spPr>
          <a:xfrm>
            <a:off x="2249800" y="55099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97" name="Google Shape;797;p81"/>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798" name="Google Shape;798;p8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two columns 2">
  <p:cSld name="CUSTOM_19">
    <p:spTree>
      <p:nvGrpSpPr>
        <p:cNvPr id="1" name="Shape 799"/>
        <p:cNvGrpSpPr/>
        <p:nvPr/>
      </p:nvGrpSpPr>
      <p:grpSpPr>
        <a:xfrm>
          <a:off x="0" y="0"/>
          <a:ext cx="0" cy="0"/>
          <a:chOff x="0" y="0"/>
          <a:chExt cx="0" cy="0"/>
        </a:xfrm>
      </p:grpSpPr>
      <p:sp>
        <p:nvSpPr>
          <p:cNvPr id="800" name="Google Shape;800;p82"/>
          <p:cNvSpPr/>
          <p:nvPr/>
        </p:nvSpPr>
        <p:spPr>
          <a:xfrm>
            <a:off x="-18775" y="0"/>
            <a:ext cx="9181500" cy="38175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801" name="Google Shape;801;p82"/>
          <p:cNvCxnSpPr/>
          <p:nvPr/>
        </p:nvCxnSpPr>
        <p:spPr>
          <a:xfrm>
            <a:off x="-18750" y="1652550"/>
            <a:ext cx="9181500" cy="0"/>
          </a:xfrm>
          <a:prstGeom prst="straightConnector1">
            <a:avLst/>
          </a:prstGeom>
          <a:noFill/>
          <a:ln w="28575" cap="flat" cmpd="sng">
            <a:solidFill>
              <a:schemeClr val="lt1"/>
            </a:solidFill>
            <a:prstDash val="solid"/>
            <a:round/>
            <a:headEnd type="none" w="sm" len="sm"/>
            <a:tailEnd type="none" w="sm" len="sm"/>
          </a:ln>
        </p:spPr>
      </p:cxnSp>
      <p:sp>
        <p:nvSpPr>
          <p:cNvPr id="802" name="Google Shape;802;p82"/>
          <p:cNvSpPr/>
          <p:nvPr/>
        </p:nvSpPr>
        <p:spPr>
          <a:xfrm>
            <a:off x="10250" y="376866"/>
            <a:ext cx="9168250" cy="2273343"/>
          </a:xfrm>
          <a:custGeom>
            <a:avLst/>
            <a:gdLst/>
            <a:ahLst/>
            <a:cxnLst/>
            <a:rect l="l" t="t" r="r" b="b"/>
            <a:pathLst>
              <a:path w="366730" h="68202" extrusionOk="0">
                <a:moveTo>
                  <a:pt x="0" y="24585"/>
                </a:moveTo>
                <a:cubicBezTo>
                  <a:pt x="9120" y="20025"/>
                  <a:pt x="20707" y="10769"/>
                  <a:pt x="29391" y="16112"/>
                </a:cubicBezTo>
                <a:cubicBezTo>
                  <a:pt x="41239" y="23403"/>
                  <a:pt x="43650" y="40018"/>
                  <a:pt x="51368" y="51593"/>
                </a:cubicBezTo>
                <a:cubicBezTo>
                  <a:pt x="57106" y="60198"/>
                  <a:pt x="68643" y="64608"/>
                  <a:pt x="78906" y="65892"/>
                </a:cubicBezTo>
                <a:cubicBezTo>
                  <a:pt x="91172" y="67427"/>
                  <a:pt x="104162" y="68468"/>
                  <a:pt x="115977" y="64833"/>
                </a:cubicBezTo>
                <a:cubicBezTo>
                  <a:pt x="138367" y="57944"/>
                  <a:pt x="162031" y="43042"/>
                  <a:pt x="184557" y="49475"/>
                </a:cubicBezTo>
                <a:cubicBezTo>
                  <a:pt x="189971" y="51021"/>
                  <a:pt x="193212" y="62769"/>
                  <a:pt x="188528" y="65892"/>
                </a:cubicBezTo>
                <a:cubicBezTo>
                  <a:pt x="186282" y="67390"/>
                  <a:pt x="182694" y="69168"/>
                  <a:pt x="180585" y="67481"/>
                </a:cubicBezTo>
                <a:cubicBezTo>
                  <a:pt x="177729" y="65196"/>
                  <a:pt x="177032" y="59709"/>
                  <a:pt x="178996" y="56624"/>
                </a:cubicBezTo>
                <a:cubicBezTo>
                  <a:pt x="185114" y="47015"/>
                  <a:pt x="201712" y="47262"/>
                  <a:pt x="212624" y="50534"/>
                </a:cubicBezTo>
                <a:cubicBezTo>
                  <a:pt x="226867" y="54805"/>
                  <a:pt x="238826" y="67085"/>
                  <a:pt x="253666" y="68010"/>
                </a:cubicBezTo>
                <a:cubicBezTo>
                  <a:pt x="264224" y="68668"/>
                  <a:pt x="277154" y="66401"/>
                  <a:pt x="283852" y="58213"/>
                </a:cubicBezTo>
                <a:cubicBezTo>
                  <a:pt x="296750" y="42447"/>
                  <a:pt x="300873" y="19352"/>
                  <a:pt x="316950" y="6844"/>
                </a:cubicBezTo>
                <a:cubicBezTo>
                  <a:pt x="330049" y="-3348"/>
                  <a:pt x="352926" y="-1310"/>
                  <a:pt x="366730" y="7904"/>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03" name="Google Shape;803;p82"/>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804" name="Google Shape;804;p82"/>
          <p:cNvCxnSpPr/>
          <p:nvPr/>
        </p:nvCxnSpPr>
        <p:spPr>
          <a:xfrm>
            <a:off x="4557975" y="3003167"/>
            <a:ext cx="4604700" cy="0"/>
          </a:xfrm>
          <a:prstGeom prst="straightConnector1">
            <a:avLst/>
          </a:prstGeom>
          <a:noFill/>
          <a:ln w="28575" cap="flat" cmpd="sng">
            <a:solidFill>
              <a:schemeClr val="lt1"/>
            </a:solidFill>
            <a:prstDash val="solid"/>
            <a:round/>
            <a:headEnd type="none" w="sm" len="sm"/>
            <a:tailEnd type="none" w="sm" len="sm"/>
          </a:ln>
        </p:spPr>
      </p:cxnSp>
      <p:sp>
        <p:nvSpPr>
          <p:cNvPr id="805" name="Google Shape;805;p82"/>
          <p:cNvSpPr/>
          <p:nvPr/>
        </p:nvSpPr>
        <p:spPr>
          <a:xfrm rot="10800000" flipH="1">
            <a:off x="7729712" y="523522"/>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6" name="Google Shape;806;p82"/>
          <p:cNvSpPr txBox="1">
            <a:spLocks noGrp="1"/>
          </p:cNvSpPr>
          <p:nvPr>
            <p:ph type="title"/>
          </p:nvPr>
        </p:nvSpPr>
        <p:spPr>
          <a:xfrm flipH="1">
            <a:off x="713282"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07" name="Google Shape;807;p82"/>
          <p:cNvSpPr txBox="1">
            <a:spLocks noGrp="1"/>
          </p:cNvSpPr>
          <p:nvPr>
            <p:ph type="subTitle" idx="1"/>
          </p:nvPr>
        </p:nvSpPr>
        <p:spPr>
          <a:xfrm flipH="1">
            <a:off x="9127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808" name="Google Shape;808;p82"/>
          <p:cNvSpPr txBox="1">
            <a:spLocks noGrp="1"/>
          </p:cNvSpPr>
          <p:nvPr>
            <p:ph type="subTitle" idx="2"/>
          </p:nvPr>
        </p:nvSpPr>
        <p:spPr>
          <a:xfrm flipH="1">
            <a:off x="50434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809" name="Google Shape;809;p82"/>
          <p:cNvSpPr txBox="1">
            <a:spLocks noGrp="1"/>
          </p:cNvSpPr>
          <p:nvPr>
            <p:ph type="subTitle" idx="3"/>
          </p:nvPr>
        </p:nvSpPr>
        <p:spPr>
          <a:xfrm flipH="1">
            <a:off x="912688" y="49498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810" name="Google Shape;810;p82"/>
          <p:cNvSpPr txBox="1">
            <a:spLocks noGrp="1"/>
          </p:cNvSpPr>
          <p:nvPr>
            <p:ph type="subTitle" idx="4"/>
          </p:nvPr>
        </p:nvSpPr>
        <p:spPr>
          <a:xfrm flipH="1">
            <a:off x="5042019" y="49537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811" name="Google Shape;811;p8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812"/>
        <p:cNvGrpSpPr/>
        <p:nvPr/>
      </p:nvGrpSpPr>
      <p:grpSpPr>
        <a:xfrm>
          <a:off x="0" y="0"/>
          <a:ext cx="0" cy="0"/>
          <a:chOff x="0" y="0"/>
          <a:chExt cx="0" cy="0"/>
        </a:xfrm>
      </p:grpSpPr>
      <p:sp>
        <p:nvSpPr>
          <p:cNvPr id="813" name="Google Shape;813;p8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14" name="Google Shape;814;p83"/>
          <p:cNvSpPr txBox="1">
            <a:spLocks noGrp="1"/>
          </p:cNvSpPr>
          <p:nvPr>
            <p:ph type="subTitle" idx="1"/>
          </p:nvPr>
        </p:nvSpPr>
        <p:spPr>
          <a:xfrm>
            <a:off x="9909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15" name="Google Shape;815;p83"/>
          <p:cNvSpPr txBox="1">
            <a:spLocks noGrp="1"/>
          </p:cNvSpPr>
          <p:nvPr>
            <p:ph type="subTitle" idx="2"/>
          </p:nvPr>
        </p:nvSpPr>
        <p:spPr>
          <a:xfrm>
            <a:off x="9909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16" name="Google Shape;816;p83"/>
          <p:cNvSpPr txBox="1">
            <a:spLocks noGrp="1"/>
          </p:cNvSpPr>
          <p:nvPr>
            <p:ph type="subTitle" idx="3"/>
          </p:nvPr>
        </p:nvSpPr>
        <p:spPr>
          <a:xfrm>
            <a:off x="34293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17" name="Google Shape;817;p83"/>
          <p:cNvSpPr txBox="1">
            <a:spLocks noGrp="1"/>
          </p:cNvSpPr>
          <p:nvPr>
            <p:ph type="subTitle" idx="4"/>
          </p:nvPr>
        </p:nvSpPr>
        <p:spPr>
          <a:xfrm>
            <a:off x="34293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18" name="Google Shape;818;p83"/>
          <p:cNvSpPr txBox="1">
            <a:spLocks noGrp="1"/>
          </p:cNvSpPr>
          <p:nvPr>
            <p:ph type="subTitle" idx="5"/>
          </p:nvPr>
        </p:nvSpPr>
        <p:spPr>
          <a:xfrm>
            <a:off x="58677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19" name="Google Shape;819;p83"/>
          <p:cNvSpPr txBox="1">
            <a:spLocks noGrp="1"/>
          </p:cNvSpPr>
          <p:nvPr>
            <p:ph type="subTitle" idx="6"/>
          </p:nvPr>
        </p:nvSpPr>
        <p:spPr>
          <a:xfrm>
            <a:off x="58677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20" name="Google Shape;820;p83"/>
          <p:cNvSpPr/>
          <p:nvPr/>
        </p:nvSpPr>
        <p:spPr>
          <a:xfrm>
            <a:off x="-18775" y="4984767"/>
            <a:ext cx="9181500" cy="19128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21" name="Google Shape;821;p83"/>
          <p:cNvCxnSpPr/>
          <p:nvPr/>
        </p:nvCxnSpPr>
        <p:spPr>
          <a:xfrm>
            <a:off x="1509962" y="4964767"/>
            <a:ext cx="0" cy="1952700"/>
          </a:xfrm>
          <a:prstGeom prst="straightConnector1">
            <a:avLst/>
          </a:prstGeom>
          <a:noFill/>
          <a:ln w="28575" cap="flat" cmpd="sng">
            <a:solidFill>
              <a:schemeClr val="lt1"/>
            </a:solidFill>
            <a:prstDash val="solid"/>
            <a:round/>
            <a:headEnd type="none" w="sm" len="sm"/>
            <a:tailEnd type="none" w="sm" len="sm"/>
          </a:ln>
        </p:spPr>
      </p:cxnSp>
      <p:cxnSp>
        <p:nvCxnSpPr>
          <p:cNvPr id="822" name="Google Shape;822;p83"/>
          <p:cNvCxnSpPr/>
          <p:nvPr/>
        </p:nvCxnSpPr>
        <p:spPr>
          <a:xfrm>
            <a:off x="7633988" y="4968833"/>
            <a:ext cx="0" cy="1925700"/>
          </a:xfrm>
          <a:prstGeom prst="straightConnector1">
            <a:avLst/>
          </a:prstGeom>
          <a:noFill/>
          <a:ln w="28575" cap="flat" cmpd="sng">
            <a:solidFill>
              <a:schemeClr val="lt1"/>
            </a:solidFill>
            <a:prstDash val="solid"/>
            <a:round/>
            <a:headEnd type="none" w="sm" len="sm"/>
            <a:tailEnd type="none" w="sm" len="sm"/>
          </a:ln>
        </p:spPr>
      </p:cxnSp>
      <p:cxnSp>
        <p:nvCxnSpPr>
          <p:cNvPr id="823" name="Google Shape;823;p83"/>
          <p:cNvCxnSpPr/>
          <p:nvPr/>
        </p:nvCxnSpPr>
        <p:spPr>
          <a:xfrm>
            <a:off x="4571987" y="4964767"/>
            <a:ext cx="0" cy="1952700"/>
          </a:xfrm>
          <a:prstGeom prst="straightConnector1">
            <a:avLst/>
          </a:prstGeom>
          <a:noFill/>
          <a:ln w="28575" cap="flat" cmpd="sng">
            <a:solidFill>
              <a:schemeClr val="lt1"/>
            </a:solidFill>
            <a:prstDash val="dash"/>
            <a:round/>
            <a:headEnd type="none" w="sm" len="sm"/>
            <a:tailEnd type="none" w="sm" len="sm"/>
          </a:ln>
        </p:spPr>
      </p:cxnSp>
      <p:sp>
        <p:nvSpPr>
          <p:cNvPr id="824" name="Google Shape;824;p83"/>
          <p:cNvSpPr/>
          <p:nvPr/>
        </p:nvSpPr>
        <p:spPr>
          <a:xfrm>
            <a:off x="1370925" y="53140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5" name="Google Shape;825;p83"/>
          <p:cNvSpPr/>
          <p:nvPr/>
        </p:nvSpPr>
        <p:spPr>
          <a:xfrm>
            <a:off x="7494950" y="6249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26" name="Google Shape;826;p83"/>
          <p:cNvCxnSpPr/>
          <p:nvPr/>
        </p:nvCxnSpPr>
        <p:spPr>
          <a:xfrm>
            <a:off x="2334600" y="1506933"/>
            <a:ext cx="4474800" cy="0"/>
          </a:xfrm>
          <a:prstGeom prst="straightConnector1">
            <a:avLst/>
          </a:prstGeom>
          <a:noFill/>
          <a:ln w="28575" cap="flat" cmpd="sng">
            <a:solidFill>
              <a:schemeClr val="accent1"/>
            </a:solidFill>
            <a:prstDash val="dash"/>
            <a:round/>
            <a:headEnd type="none" w="sm" len="sm"/>
            <a:tailEnd type="none" w="sm" len="sm"/>
          </a:ln>
        </p:spPr>
      </p:cxnSp>
      <p:sp>
        <p:nvSpPr>
          <p:cNvPr id="827" name="Google Shape;827;p8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four columns ">
  <p:cSld name="CUSTOM_5">
    <p:spTree>
      <p:nvGrpSpPr>
        <p:cNvPr id="1" name="Shape 828"/>
        <p:cNvGrpSpPr/>
        <p:nvPr/>
      </p:nvGrpSpPr>
      <p:grpSpPr>
        <a:xfrm>
          <a:off x="0" y="0"/>
          <a:ext cx="0" cy="0"/>
          <a:chOff x="0" y="0"/>
          <a:chExt cx="0" cy="0"/>
        </a:xfrm>
      </p:grpSpPr>
      <p:sp>
        <p:nvSpPr>
          <p:cNvPr id="829" name="Google Shape;829;p8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0" name="Google Shape;830;p84"/>
          <p:cNvSpPr txBox="1">
            <a:spLocks noGrp="1"/>
          </p:cNvSpPr>
          <p:nvPr>
            <p:ph type="subTitle" idx="1"/>
          </p:nvPr>
        </p:nvSpPr>
        <p:spPr>
          <a:xfrm>
            <a:off x="7132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1" name="Google Shape;831;p84"/>
          <p:cNvSpPr txBox="1">
            <a:spLocks noGrp="1"/>
          </p:cNvSpPr>
          <p:nvPr>
            <p:ph type="subTitle" idx="2"/>
          </p:nvPr>
        </p:nvSpPr>
        <p:spPr>
          <a:xfrm>
            <a:off x="7132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2" name="Google Shape;832;p84"/>
          <p:cNvSpPr txBox="1">
            <a:spLocks noGrp="1"/>
          </p:cNvSpPr>
          <p:nvPr>
            <p:ph type="subTitle" idx="3"/>
          </p:nvPr>
        </p:nvSpPr>
        <p:spPr>
          <a:xfrm>
            <a:off x="31516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3" name="Google Shape;833;p84"/>
          <p:cNvSpPr txBox="1">
            <a:spLocks noGrp="1"/>
          </p:cNvSpPr>
          <p:nvPr>
            <p:ph type="subTitle" idx="4"/>
          </p:nvPr>
        </p:nvSpPr>
        <p:spPr>
          <a:xfrm>
            <a:off x="31516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4" name="Google Shape;834;p84"/>
          <p:cNvSpPr txBox="1">
            <a:spLocks noGrp="1"/>
          </p:cNvSpPr>
          <p:nvPr>
            <p:ph type="subTitle" idx="5"/>
          </p:nvPr>
        </p:nvSpPr>
        <p:spPr>
          <a:xfrm>
            <a:off x="7132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5" name="Google Shape;835;p84"/>
          <p:cNvSpPr txBox="1">
            <a:spLocks noGrp="1"/>
          </p:cNvSpPr>
          <p:nvPr>
            <p:ph type="subTitle" idx="6"/>
          </p:nvPr>
        </p:nvSpPr>
        <p:spPr>
          <a:xfrm>
            <a:off x="7132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6" name="Google Shape;836;p84"/>
          <p:cNvSpPr txBox="1">
            <a:spLocks noGrp="1"/>
          </p:cNvSpPr>
          <p:nvPr>
            <p:ph type="subTitle" idx="7"/>
          </p:nvPr>
        </p:nvSpPr>
        <p:spPr>
          <a:xfrm>
            <a:off x="31516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7" name="Google Shape;837;p84"/>
          <p:cNvSpPr txBox="1">
            <a:spLocks noGrp="1"/>
          </p:cNvSpPr>
          <p:nvPr>
            <p:ph type="subTitle" idx="8"/>
          </p:nvPr>
        </p:nvSpPr>
        <p:spPr>
          <a:xfrm>
            <a:off x="31516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38" name="Google Shape;838;p84"/>
          <p:cNvSpPr/>
          <p:nvPr/>
        </p:nvSpPr>
        <p:spPr>
          <a:xfrm>
            <a:off x="5590025" y="0"/>
            <a:ext cx="35541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9" name="Google Shape;839;p84"/>
          <p:cNvSpPr/>
          <p:nvPr/>
        </p:nvSpPr>
        <p:spPr>
          <a:xfrm>
            <a:off x="5719500" y="0"/>
            <a:ext cx="3186350" cy="6886637"/>
          </a:xfrm>
          <a:custGeom>
            <a:avLst/>
            <a:gdLst/>
            <a:ahLst/>
            <a:cxnLst/>
            <a:rect l="l" t="t" r="r" b="b"/>
            <a:pathLst>
              <a:path w="127454" h="200967" extrusionOk="0">
                <a:moveTo>
                  <a:pt x="0" y="0"/>
                </a:moveTo>
                <a:cubicBezTo>
                  <a:pt x="34889" y="5823"/>
                  <a:pt x="90620" y="23165"/>
                  <a:pt x="88549" y="58476"/>
                </a:cubicBezTo>
                <a:cubicBezTo>
                  <a:pt x="88076" y="66546"/>
                  <a:pt x="81569" y="74661"/>
                  <a:pt x="74229" y="78048"/>
                </a:cubicBezTo>
                <a:cubicBezTo>
                  <a:pt x="64722" y="82435"/>
                  <a:pt x="53374" y="82153"/>
                  <a:pt x="44155" y="87117"/>
                </a:cubicBezTo>
                <a:cubicBezTo>
                  <a:pt x="35492" y="91782"/>
                  <a:pt x="26765" y="103165"/>
                  <a:pt x="29357" y="112656"/>
                </a:cubicBezTo>
                <a:cubicBezTo>
                  <a:pt x="31284" y="119712"/>
                  <a:pt x="38547" y="124352"/>
                  <a:pt x="44633" y="128409"/>
                </a:cubicBezTo>
                <a:cubicBezTo>
                  <a:pt x="61806" y="139858"/>
                  <a:pt x="82563" y="144901"/>
                  <a:pt x="100483" y="155140"/>
                </a:cubicBezTo>
                <a:cubicBezTo>
                  <a:pt x="115873" y="163934"/>
                  <a:pt x="123975" y="183587"/>
                  <a:pt x="127454" y="20096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40" name="Google Shape;840;p84"/>
          <p:cNvCxnSpPr/>
          <p:nvPr/>
        </p:nvCxnSpPr>
        <p:spPr>
          <a:xfrm>
            <a:off x="666848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841" name="Google Shape;841;p84"/>
          <p:cNvCxnSpPr/>
          <p:nvPr/>
        </p:nvCxnSpPr>
        <p:spPr>
          <a:xfrm>
            <a:off x="8065637" y="-17600"/>
            <a:ext cx="0" cy="6893100"/>
          </a:xfrm>
          <a:prstGeom prst="straightConnector1">
            <a:avLst/>
          </a:prstGeom>
          <a:noFill/>
          <a:ln w="28575" cap="flat" cmpd="sng">
            <a:solidFill>
              <a:schemeClr val="lt1"/>
            </a:solidFill>
            <a:prstDash val="solid"/>
            <a:round/>
            <a:headEnd type="none" w="sm" len="sm"/>
            <a:tailEnd type="none" w="sm" len="sm"/>
          </a:ln>
        </p:spPr>
      </p:cxnSp>
      <p:sp>
        <p:nvSpPr>
          <p:cNvPr id="842" name="Google Shape;842;p84"/>
          <p:cNvSpPr/>
          <p:nvPr/>
        </p:nvSpPr>
        <p:spPr>
          <a:xfrm>
            <a:off x="7086400" y="4888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43" name="Google Shape;843;p84"/>
          <p:cNvCxnSpPr/>
          <p:nvPr/>
        </p:nvCxnSpPr>
        <p:spPr>
          <a:xfrm>
            <a:off x="695325" y="1657267"/>
            <a:ext cx="5125500" cy="0"/>
          </a:xfrm>
          <a:prstGeom prst="straightConnector1">
            <a:avLst/>
          </a:prstGeom>
          <a:noFill/>
          <a:ln w="28575" cap="flat" cmpd="sng">
            <a:solidFill>
              <a:schemeClr val="dk2"/>
            </a:solidFill>
            <a:prstDash val="lgDash"/>
            <a:round/>
            <a:headEnd type="none" w="sm" len="sm"/>
            <a:tailEnd type="none" w="sm" len="sm"/>
          </a:ln>
        </p:spPr>
      </p:cxnSp>
      <p:sp>
        <p:nvSpPr>
          <p:cNvPr id="844" name="Google Shape;844;p8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four columns 1">
  <p:cSld name="CUSTOM_12">
    <p:spTree>
      <p:nvGrpSpPr>
        <p:cNvPr id="1" name="Shape 845"/>
        <p:cNvGrpSpPr/>
        <p:nvPr/>
      </p:nvGrpSpPr>
      <p:grpSpPr>
        <a:xfrm>
          <a:off x="0" y="0"/>
          <a:ext cx="0" cy="0"/>
          <a:chOff x="0" y="0"/>
          <a:chExt cx="0" cy="0"/>
        </a:xfrm>
      </p:grpSpPr>
      <p:sp>
        <p:nvSpPr>
          <p:cNvPr id="846" name="Google Shape;846;p85"/>
          <p:cNvSpPr/>
          <p:nvPr/>
        </p:nvSpPr>
        <p:spPr>
          <a:xfrm>
            <a:off x="-21625" y="-17600"/>
            <a:ext cx="36705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847" name="Google Shape;847;p85"/>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848" name="Google Shape;848;p85"/>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849" name="Google Shape;849;p85"/>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850" name="Google Shape;850;p85"/>
          <p:cNvCxnSpPr/>
          <p:nvPr/>
        </p:nvCxnSpPr>
        <p:spPr>
          <a:xfrm rot="10800000" flipH="1">
            <a:off x="-21625" y="767383"/>
            <a:ext cx="2530800" cy="1500"/>
          </a:xfrm>
          <a:prstGeom prst="straightConnector1">
            <a:avLst/>
          </a:prstGeom>
          <a:noFill/>
          <a:ln w="28575" cap="flat" cmpd="sng">
            <a:solidFill>
              <a:schemeClr val="lt1"/>
            </a:solidFill>
            <a:prstDash val="solid"/>
            <a:round/>
            <a:headEnd type="none" w="sm" len="sm"/>
            <a:tailEnd type="none" w="sm" len="sm"/>
          </a:ln>
        </p:spPr>
      </p:cxnSp>
      <p:cxnSp>
        <p:nvCxnSpPr>
          <p:cNvPr id="851" name="Google Shape;851;p85"/>
          <p:cNvCxnSpPr/>
          <p:nvPr/>
        </p:nvCxnSpPr>
        <p:spPr>
          <a:xfrm rot="10800000" flipH="1">
            <a:off x="1121375" y="6018317"/>
            <a:ext cx="2530800" cy="1500"/>
          </a:xfrm>
          <a:prstGeom prst="straightConnector1">
            <a:avLst/>
          </a:prstGeom>
          <a:noFill/>
          <a:ln w="28575" cap="flat" cmpd="sng">
            <a:solidFill>
              <a:schemeClr val="lt1"/>
            </a:solidFill>
            <a:prstDash val="solid"/>
            <a:round/>
            <a:headEnd type="none" w="sm" len="sm"/>
            <a:tailEnd type="none" w="sm" len="sm"/>
          </a:ln>
        </p:spPr>
      </p:cxnSp>
      <p:sp>
        <p:nvSpPr>
          <p:cNvPr id="852" name="Google Shape;852;p85"/>
          <p:cNvSpPr/>
          <p:nvPr/>
        </p:nvSpPr>
        <p:spPr>
          <a:xfrm>
            <a:off x="-21625" y="509433"/>
            <a:ext cx="3123620" cy="5521367"/>
          </a:xfrm>
          <a:custGeom>
            <a:avLst/>
            <a:gdLst/>
            <a:ahLst/>
            <a:cxnLst/>
            <a:rect l="l" t="t" r="r" b="b"/>
            <a:pathLst>
              <a:path w="115604" h="152661" extrusionOk="0">
                <a:moveTo>
                  <a:pt x="0" y="1817"/>
                </a:moveTo>
                <a:cubicBezTo>
                  <a:pt x="19267" y="5677"/>
                  <a:pt x="45567" y="-7535"/>
                  <a:pt x="58714" y="7068"/>
                </a:cubicBezTo>
                <a:cubicBezTo>
                  <a:pt x="64111" y="13063"/>
                  <a:pt x="66248" y="22502"/>
                  <a:pt x="64920" y="30458"/>
                </a:cubicBezTo>
                <a:cubicBezTo>
                  <a:pt x="63211" y="40696"/>
                  <a:pt x="55811" y="53380"/>
                  <a:pt x="62294" y="61486"/>
                </a:cubicBezTo>
                <a:cubicBezTo>
                  <a:pt x="68773" y="69588"/>
                  <a:pt x="83020" y="63505"/>
                  <a:pt x="93084" y="66021"/>
                </a:cubicBezTo>
                <a:cubicBezTo>
                  <a:pt x="103790" y="68697"/>
                  <a:pt x="114424" y="79385"/>
                  <a:pt x="115519" y="90366"/>
                </a:cubicBezTo>
                <a:cubicBezTo>
                  <a:pt x="116861" y="103830"/>
                  <a:pt x="96902" y="112384"/>
                  <a:pt x="83775" y="115666"/>
                </a:cubicBezTo>
                <a:cubicBezTo>
                  <a:pt x="73979" y="118115"/>
                  <a:pt x="61797" y="116880"/>
                  <a:pt x="54657" y="124020"/>
                </a:cubicBezTo>
                <a:cubicBezTo>
                  <a:pt x="50743" y="127934"/>
                  <a:pt x="49858" y="135628"/>
                  <a:pt x="52509" y="140488"/>
                </a:cubicBezTo>
                <a:cubicBezTo>
                  <a:pt x="55230" y="145476"/>
                  <a:pt x="61292" y="147932"/>
                  <a:pt x="64442" y="152661"/>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85"/>
          <p:cNvSpPr/>
          <p:nvPr/>
        </p:nvSpPr>
        <p:spPr>
          <a:xfrm>
            <a:off x="1824962" y="27113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p8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55" name="Google Shape;855;p85"/>
          <p:cNvSpPr txBox="1">
            <a:spLocks noGrp="1"/>
          </p:cNvSpPr>
          <p:nvPr>
            <p:ph type="subTitle" idx="1"/>
          </p:nvPr>
        </p:nvSpPr>
        <p:spPr>
          <a:xfrm>
            <a:off x="38443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56" name="Google Shape;856;p85"/>
          <p:cNvSpPr txBox="1">
            <a:spLocks noGrp="1"/>
          </p:cNvSpPr>
          <p:nvPr>
            <p:ph type="subTitle" idx="2"/>
          </p:nvPr>
        </p:nvSpPr>
        <p:spPr>
          <a:xfrm>
            <a:off x="38443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57" name="Google Shape;857;p85"/>
          <p:cNvSpPr txBox="1">
            <a:spLocks noGrp="1"/>
          </p:cNvSpPr>
          <p:nvPr>
            <p:ph type="subTitle" idx="3"/>
          </p:nvPr>
        </p:nvSpPr>
        <p:spPr>
          <a:xfrm>
            <a:off x="62827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58" name="Google Shape;858;p85"/>
          <p:cNvSpPr txBox="1">
            <a:spLocks noGrp="1"/>
          </p:cNvSpPr>
          <p:nvPr>
            <p:ph type="subTitle" idx="4"/>
          </p:nvPr>
        </p:nvSpPr>
        <p:spPr>
          <a:xfrm>
            <a:off x="62827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59" name="Google Shape;859;p85"/>
          <p:cNvSpPr txBox="1">
            <a:spLocks noGrp="1"/>
          </p:cNvSpPr>
          <p:nvPr>
            <p:ph type="subTitle" idx="5"/>
          </p:nvPr>
        </p:nvSpPr>
        <p:spPr>
          <a:xfrm>
            <a:off x="38443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60" name="Google Shape;860;p85"/>
          <p:cNvSpPr txBox="1">
            <a:spLocks noGrp="1"/>
          </p:cNvSpPr>
          <p:nvPr>
            <p:ph type="subTitle" idx="6"/>
          </p:nvPr>
        </p:nvSpPr>
        <p:spPr>
          <a:xfrm>
            <a:off x="38443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61" name="Google Shape;861;p85"/>
          <p:cNvSpPr txBox="1">
            <a:spLocks noGrp="1"/>
          </p:cNvSpPr>
          <p:nvPr>
            <p:ph type="subTitle" idx="7"/>
          </p:nvPr>
        </p:nvSpPr>
        <p:spPr>
          <a:xfrm>
            <a:off x="62827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62" name="Google Shape;862;p85"/>
          <p:cNvSpPr txBox="1">
            <a:spLocks noGrp="1"/>
          </p:cNvSpPr>
          <p:nvPr>
            <p:ph type="subTitle" idx="8"/>
          </p:nvPr>
        </p:nvSpPr>
        <p:spPr>
          <a:xfrm>
            <a:off x="62827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63" name="Google Shape;863;p8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nd six columns">
  <p:cSld name="CUSTOM_15">
    <p:spTree>
      <p:nvGrpSpPr>
        <p:cNvPr id="1" name="Shape 864"/>
        <p:cNvGrpSpPr/>
        <p:nvPr/>
      </p:nvGrpSpPr>
      <p:grpSpPr>
        <a:xfrm>
          <a:off x="0" y="0"/>
          <a:ext cx="0" cy="0"/>
          <a:chOff x="0" y="0"/>
          <a:chExt cx="0" cy="0"/>
        </a:xfrm>
      </p:grpSpPr>
      <p:sp>
        <p:nvSpPr>
          <p:cNvPr id="865" name="Google Shape;865;p86"/>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 name="Google Shape;866;p8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67" name="Google Shape;867;p86"/>
          <p:cNvSpPr txBox="1">
            <a:spLocks noGrp="1"/>
          </p:cNvSpPr>
          <p:nvPr>
            <p:ph type="subTitle" idx="1"/>
          </p:nvPr>
        </p:nvSpPr>
        <p:spPr>
          <a:xfrm>
            <a:off x="9909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68" name="Google Shape;868;p86"/>
          <p:cNvSpPr txBox="1">
            <a:spLocks noGrp="1"/>
          </p:cNvSpPr>
          <p:nvPr>
            <p:ph type="subTitle" idx="2"/>
          </p:nvPr>
        </p:nvSpPr>
        <p:spPr>
          <a:xfrm>
            <a:off x="9909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69" name="Google Shape;869;p86"/>
          <p:cNvSpPr txBox="1">
            <a:spLocks noGrp="1"/>
          </p:cNvSpPr>
          <p:nvPr>
            <p:ph type="subTitle" idx="3"/>
          </p:nvPr>
        </p:nvSpPr>
        <p:spPr>
          <a:xfrm>
            <a:off x="34293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0" name="Google Shape;870;p86"/>
          <p:cNvSpPr txBox="1">
            <a:spLocks noGrp="1"/>
          </p:cNvSpPr>
          <p:nvPr>
            <p:ph type="subTitle" idx="4"/>
          </p:nvPr>
        </p:nvSpPr>
        <p:spPr>
          <a:xfrm>
            <a:off x="34293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1" name="Google Shape;871;p86"/>
          <p:cNvSpPr txBox="1">
            <a:spLocks noGrp="1"/>
          </p:cNvSpPr>
          <p:nvPr>
            <p:ph type="subTitle" idx="5"/>
          </p:nvPr>
        </p:nvSpPr>
        <p:spPr>
          <a:xfrm>
            <a:off x="58677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2" name="Google Shape;872;p86"/>
          <p:cNvSpPr txBox="1">
            <a:spLocks noGrp="1"/>
          </p:cNvSpPr>
          <p:nvPr>
            <p:ph type="subTitle" idx="6"/>
          </p:nvPr>
        </p:nvSpPr>
        <p:spPr>
          <a:xfrm>
            <a:off x="58677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3" name="Google Shape;873;p86"/>
          <p:cNvSpPr txBox="1">
            <a:spLocks noGrp="1"/>
          </p:cNvSpPr>
          <p:nvPr>
            <p:ph type="subTitle" idx="7"/>
          </p:nvPr>
        </p:nvSpPr>
        <p:spPr>
          <a:xfrm>
            <a:off x="9909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4" name="Google Shape;874;p86"/>
          <p:cNvSpPr txBox="1">
            <a:spLocks noGrp="1"/>
          </p:cNvSpPr>
          <p:nvPr>
            <p:ph type="subTitle" idx="8"/>
          </p:nvPr>
        </p:nvSpPr>
        <p:spPr>
          <a:xfrm>
            <a:off x="9909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5" name="Google Shape;875;p86"/>
          <p:cNvSpPr txBox="1">
            <a:spLocks noGrp="1"/>
          </p:cNvSpPr>
          <p:nvPr>
            <p:ph type="subTitle" idx="9"/>
          </p:nvPr>
        </p:nvSpPr>
        <p:spPr>
          <a:xfrm>
            <a:off x="34293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6" name="Google Shape;876;p86"/>
          <p:cNvSpPr txBox="1">
            <a:spLocks noGrp="1"/>
          </p:cNvSpPr>
          <p:nvPr>
            <p:ph type="subTitle" idx="13"/>
          </p:nvPr>
        </p:nvSpPr>
        <p:spPr>
          <a:xfrm>
            <a:off x="34293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7" name="Google Shape;877;p86"/>
          <p:cNvSpPr txBox="1">
            <a:spLocks noGrp="1"/>
          </p:cNvSpPr>
          <p:nvPr>
            <p:ph type="subTitle" idx="14"/>
          </p:nvPr>
        </p:nvSpPr>
        <p:spPr>
          <a:xfrm>
            <a:off x="58677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8" name="Google Shape;878;p86"/>
          <p:cNvSpPr txBox="1">
            <a:spLocks noGrp="1"/>
          </p:cNvSpPr>
          <p:nvPr>
            <p:ph type="subTitle" idx="15"/>
          </p:nvPr>
        </p:nvSpPr>
        <p:spPr>
          <a:xfrm>
            <a:off x="58677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879" name="Google Shape;879;p86"/>
          <p:cNvSpPr/>
          <p:nvPr/>
        </p:nvSpPr>
        <p:spPr>
          <a:xfrm>
            <a:off x="848650" y="5287067"/>
            <a:ext cx="8063314" cy="2060499"/>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0" name="Google Shape;880;p86"/>
          <p:cNvCxnSpPr/>
          <p:nvPr/>
        </p:nvCxnSpPr>
        <p:spPr>
          <a:xfrm>
            <a:off x="-18775" y="6186081"/>
            <a:ext cx="9181500" cy="0"/>
          </a:xfrm>
          <a:prstGeom prst="straightConnector1">
            <a:avLst/>
          </a:prstGeom>
          <a:noFill/>
          <a:ln w="28575" cap="flat" cmpd="sng">
            <a:solidFill>
              <a:schemeClr val="lt1"/>
            </a:solidFill>
            <a:prstDash val="solid"/>
            <a:round/>
            <a:headEnd type="none" w="sm" len="sm"/>
            <a:tailEnd type="none" w="sm" len="sm"/>
          </a:ln>
        </p:spPr>
      </p:cxnSp>
      <p:sp>
        <p:nvSpPr>
          <p:cNvPr id="881" name="Google Shape;881;p86"/>
          <p:cNvSpPr/>
          <p:nvPr/>
        </p:nvSpPr>
        <p:spPr>
          <a:xfrm>
            <a:off x="1126862" y="5491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82" name="Google Shape;882;p86"/>
          <p:cNvCxnSpPr/>
          <p:nvPr/>
        </p:nvCxnSpPr>
        <p:spPr>
          <a:xfrm>
            <a:off x="-30550" y="942700"/>
            <a:ext cx="1157700" cy="0"/>
          </a:xfrm>
          <a:prstGeom prst="straightConnector1">
            <a:avLst/>
          </a:prstGeom>
          <a:noFill/>
          <a:ln w="28575" cap="flat" cmpd="sng">
            <a:solidFill>
              <a:schemeClr val="accent3"/>
            </a:solidFill>
            <a:prstDash val="dash"/>
            <a:round/>
            <a:headEnd type="none" w="sm" len="sm"/>
            <a:tailEnd type="none" w="sm" len="sm"/>
          </a:ln>
        </p:spPr>
      </p:cxnSp>
      <p:cxnSp>
        <p:nvCxnSpPr>
          <p:cNvPr id="883" name="Google Shape;883;p86"/>
          <p:cNvCxnSpPr/>
          <p:nvPr/>
        </p:nvCxnSpPr>
        <p:spPr>
          <a:xfrm>
            <a:off x="7986300" y="942700"/>
            <a:ext cx="1157700" cy="0"/>
          </a:xfrm>
          <a:prstGeom prst="straightConnector1">
            <a:avLst/>
          </a:prstGeom>
          <a:noFill/>
          <a:ln w="28575" cap="flat" cmpd="sng">
            <a:solidFill>
              <a:schemeClr val="accent3"/>
            </a:solidFill>
            <a:prstDash val="dash"/>
            <a:round/>
            <a:headEnd type="none" w="sm" len="sm"/>
            <a:tailEnd type="none" w="sm" len="sm"/>
          </a:ln>
        </p:spPr>
      </p:cxnSp>
      <p:sp>
        <p:nvSpPr>
          <p:cNvPr id="884" name="Google Shape;884;p8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hanks">
  <p:cSld name="CUSTOM_21">
    <p:spTree>
      <p:nvGrpSpPr>
        <p:cNvPr id="1" name="Shape 885"/>
        <p:cNvGrpSpPr/>
        <p:nvPr/>
      </p:nvGrpSpPr>
      <p:grpSpPr>
        <a:xfrm>
          <a:off x="0" y="0"/>
          <a:ext cx="0" cy="0"/>
          <a:chOff x="0" y="0"/>
          <a:chExt cx="0" cy="0"/>
        </a:xfrm>
      </p:grpSpPr>
      <p:sp>
        <p:nvSpPr>
          <p:cNvPr id="886" name="Google Shape;886;p87"/>
          <p:cNvSpPr txBox="1">
            <a:spLocks noGrp="1"/>
          </p:cNvSpPr>
          <p:nvPr>
            <p:ph type="title"/>
          </p:nvPr>
        </p:nvSpPr>
        <p:spPr>
          <a:xfrm flipH="1">
            <a:off x="4253875" y="728817"/>
            <a:ext cx="4176900" cy="1368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900"/>
              <a:buNone/>
              <a:defRPr sz="9600"/>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887" name="Google Shape;887;p87"/>
          <p:cNvSpPr txBox="1">
            <a:spLocks noGrp="1"/>
          </p:cNvSpPr>
          <p:nvPr>
            <p:ph type="subTitle" idx="1"/>
          </p:nvPr>
        </p:nvSpPr>
        <p:spPr>
          <a:xfrm flipH="1">
            <a:off x="4253875" y="2096800"/>
            <a:ext cx="4176900" cy="10821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Clr>
                <a:schemeClr val="dk1"/>
              </a:buClr>
              <a:buSzPts val="21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888" name="Google Shape;888;p87"/>
          <p:cNvSpPr/>
          <p:nvPr/>
        </p:nvSpPr>
        <p:spPr>
          <a:xfrm>
            <a:off x="-21625" y="-17600"/>
            <a:ext cx="38376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889" name="Google Shape;889;p87"/>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890" name="Google Shape;890;p87"/>
          <p:cNvCxnSpPr/>
          <p:nvPr/>
        </p:nvCxnSpPr>
        <p:spPr>
          <a:xfrm>
            <a:off x="-21625" y="768883"/>
            <a:ext cx="3123300" cy="0"/>
          </a:xfrm>
          <a:prstGeom prst="straightConnector1">
            <a:avLst/>
          </a:prstGeom>
          <a:noFill/>
          <a:ln w="28575" cap="flat" cmpd="sng">
            <a:solidFill>
              <a:schemeClr val="lt1"/>
            </a:solidFill>
            <a:prstDash val="solid"/>
            <a:round/>
            <a:headEnd type="none" w="sm" len="sm"/>
            <a:tailEnd type="none" w="sm" len="sm"/>
          </a:ln>
        </p:spPr>
      </p:cxnSp>
      <p:cxnSp>
        <p:nvCxnSpPr>
          <p:cNvPr id="891" name="Google Shape;891;p87"/>
          <p:cNvCxnSpPr/>
          <p:nvPr/>
        </p:nvCxnSpPr>
        <p:spPr>
          <a:xfrm>
            <a:off x="-22475" y="3428983"/>
            <a:ext cx="1396500" cy="0"/>
          </a:xfrm>
          <a:prstGeom prst="straightConnector1">
            <a:avLst/>
          </a:prstGeom>
          <a:noFill/>
          <a:ln w="28575" cap="flat" cmpd="sng">
            <a:solidFill>
              <a:schemeClr val="lt1"/>
            </a:solidFill>
            <a:prstDash val="solid"/>
            <a:round/>
            <a:headEnd type="none" w="sm" len="sm"/>
            <a:tailEnd type="none" w="sm" len="sm"/>
          </a:ln>
        </p:spPr>
      </p:cxnSp>
      <p:sp>
        <p:nvSpPr>
          <p:cNvPr id="892" name="Google Shape;892;p87"/>
          <p:cNvSpPr/>
          <p:nvPr/>
        </p:nvSpPr>
        <p:spPr>
          <a:xfrm>
            <a:off x="275025" y="931610"/>
            <a:ext cx="3342950" cy="5992784"/>
          </a:xfrm>
          <a:custGeom>
            <a:avLst/>
            <a:gdLst/>
            <a:ahLst/>
            <a:cxnLst/>
            <a:rect l="l" t="t" r="r" b="b"/>
            <a:pathLst>
              <a:path w="133718" h="179788" extrusionOk="0">
                <a:moveTo>
                  <a:pt x="0" y="179788"/>
                </a:moveTo>
                <a:cubicBezTo>
                  <a:pt x="4011" y="161752"/>
                  <a:pt x="14285" y="144157"/>
                  <a:pt x="12445" y="125772"/>
                </a:cubicBezTo>
                <a:cubicBezTo>
                  <a:pt x="11506" y="116384"/>
                  <a:pt x="5154" y="108253"/>
                  <a:pt x="3178" y="99028"/>
                </a:cubicBezTo>
                <a:cubicBezTo>
                  <a:pt x="-21" y="84091"/>
                  <a:pt x="-1173" y="67403"/>
                  <a:pt x="4501" y="53220"/>
                </a:cubicBezTo>
                <a:cubicBezTo>
                  <a:pt x="6458" y="48329"/>
                  <a:pt x="8395" y="42737"/>
                  <a:pt x="12710" y="39716"/>
                </a:cubicBezTo>
                <a:cubicBezTo>
                  <a:pt x="22542" y="32832"/>
                  <a:pt x="35152" y="30800"/>
                  <a:pt x="45279" y="24358"/>
                </a:cubicBezTo>
                <a:cubicBezTo>
                  <a:pt x="52814" y="19565"/>
                  <a:pt x="56575" y="10342"/>
                  <a:pt x="63549" y="4764"/>
                </a:cubicBezTo>
                <a:cubicBezTo>
                  <a:pt x="70121" y="-493"/>
                  <a:pt x="80075" y="-403"/>
                  <a:pt x="88439" y="527"/>
                </a:cubicBezTo>
                <a:cubicBezTo>
                  <a:pt x="92426" y="970"/>
                  <a:pt x="95116" y="5143"/>
                  <a:pt x="97707" y="8206"/>
                </a:cubicBezTo>
                <a:cubicBezTo>
                  <a:pt x="103728" y="15323"/>
                  <a:pt x="108970" y="25641"/>
                  <a:pt x="106710" y="34685"/>
                </a:cubicBezTo>
                <a:cubicBezTo>
                  <a:pt x="105285" y="40386"/>
                  <a:pt x="101958" y="46098"/>
                  <a:pt x="97177" y="49513"/>
                </a:cubicBezTo>
                <a:cubicBezTo>
                  <a:pt x="93774" y="51944"/>
                  <a:pt x="87998" y="50536"/>
                  <a:pt x="84732" y="47924"/>
                </a:cubicBezTo>
                <a:cubicBezTo>
                  <a:pt x="78859" y="43226"/>
                  <a:pt x="81003" y="30735"/>
                  <a:pt x="86321" y="25417"/>
                </a:cubicBezTo>
                <a:cubicBezTo>
                  <a:pt x="92658" y="19080"/>
                  <a:pt x="103452" y="14800"/>
                  <a:pt x="112005" y="17473"/>
                </a:cubicBezTo>
                <a:cubicBezTo>
                  <a:pt x="127431" y="22295"/>
                  <a:pt x="131222" y="47467"/>
                  <a:pt x="127893" y="63282"/>
                </a:cubicBezTo>
                <a:cubicBezTo>
                  <a:pt x="126798" y="68483"/>
                  <a:pt x="123463" y="74057"/>
                  <a:pt x="118625" y="76256"/>
                </a:cubicBezTo>
                <a:cubicBezTo>
                  <a:pt x="108965" y="80647"/>
                  <a:pt x="97373" y="78777"/>
                  <a:pt x="87380" y="82346"/>
                </a:cubicBezTo>
                <a:cubicBezTo>
                  <a:pt x="76858" y="86104"/>
                  <a:pt x="65658" y="95381"/>
                  <a:pt x="64079" y="106442"/>
                </a:cubicBezTo>
                <a:cubicBezTo>
                  <a:pt x="62926" y="114520"/>
                  <a:pt x="71607" y="123204"/>
                  <a:pt x="79436" y="125507"/>
                </a:cubicBezTo>
                <a:cubicBezTo>
                  <a:pt x="89933" y="128595"/>
                  <a:pt x="101953" y="126440"/>
                  <a:pt x="111740" y="131332"/>
                </a:cubicBezTo>
                <a:cubicBezTo>
                  <a:pt x="127532" y="139226"/>
                  <a:pt x="133718" y="161868"/>
                  <a:pt x="133718" y="17952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87"/>
          <p:cNvSpPr/>
          <p:nvPr/>
        </p:nvSpPr>
        <p:spPr>
          <a:xfrm rot="10800000" flipH="1">
            <a:off x="1149763" y="1617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94" name="Google Shape;894;p87"/>
          <p:cNvCxnSpPr/>
          <p:nvPr/>
        </p:nvCxnSpPr>
        <p:spPr>
          <a:xfrm>
            <a:off x="1705175" y="6019017"/>
            <a:ext cx="1396500" cy="0"/>
          </a:xfrm>
          <a:prstGeom prst="straightConnector1">
            <a:avLst/>
          </a:prstGeom>
          <a:noFill/>
          <a:ln w="28575" cap="flat" cmpd="sng">
            <a:solidFill>
              <a:schemeClr val="lt1"/>
            </a:solidFill>
            <a:prstDash val="solid"/>
            <a:round/>
            <a:headEnd type="none" w="sm" len="sm"/>
            <a:tailEnd type="none" w="sm" len="sm"/>
          </a:ln>
        </p:spPr>
      </p:cxnSp>
      <p:cxnSp>
        <p:nvCxnSpPr>
          <p:cNvPr id="895" name="Google Shape;895;p87"/>
          <p:cNvCxnSpPr/>
          <p:nvPr/>
        </p:nvCxnSpPr>
        <p:spPr>
          <a:xfrm>
            <a:off x="3790075" y="6362433"/>
            <a:ext cx="5372700" cy="0"/>
          </a:xfrm>
          <a:prstGeom prst="straightConnector1">
            <a:avLst/>
          </a:prstGeom>
          <a:noFill/>
          <a:ln w="28575" cap="flat" cmpd="sng">
            <a:solidFill>
              <a:schemeClr val="dk2"/>
            </a:solidFill>
            <a:prstDash val="dash"/>
            <a:round/>
            <a:headEnd type="none" w="sm" len="sm"/>
            <a:tailEnd type="none" w="sm" len="sm"/>
          </a:ln>
        </p:spPr>
      </p:cxnSp>
      <p:sp>
        <p:nvSpPr>
          <p:cNvPr id="896" name="Google Shape;896;p87"/>
          <p:cNvSpPr txBox="1"/>
          <p:nvPr/>
        </p:nvSpPr>
        <p:spPr>
          <a:xfrm flipH="1">
            <a:off x="4727863" y="4270965"/>
            <a:ext cx="3702900" cy="9141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ctor"/>
                <a:ea typeface="Actor"/>
                <a:cs typeface="Actor"/>
                <a:sym typeface="Actor"/>
              </a:rPr>
              <a:t>CREDITS: This presentation template was created by </a:t>
            </a:r>
            <a:r>
              <a:rPr lang="en-US" sz="1600" b="1" i="0" u="none" strike="noStrike" cap="none">
                <a:solidFill>
                  <a:schemeClr val="dk1"/>
                </a:solidFill>
                <a:uFill>
                  <a:noFill/>
                </a:uFill>
                <a:latin typeface="Actor"/>
                <a:ea typeface="Actor"/>
                <a:cs typeface="Actor"/>
                <a:sym typeface="Actor"/>
                <a:hlinkClick r:id="rId2">
                  <a:extLst>
                    <a:ext uri="{A12FA001-AC4F-418D-AE19-62706E023703}">
                      <ahyp:hlinkClr xmlns:ahyp="http://schemas.microsoft.com/office/drawing/2018/hyperlinkcolor" val="tx"/>
                    </a:ext>
                  </a:extLst>
                </a:hlinkClick>
              </a:rPr>
              <a:t>Slidesgo</a:t>
            </a:r>
            <a:r>
              <a:rPr lang="en-US" sz="1600" b="0" i="0" u="none" strike="noStrike" cap="none">
                <a:solidFill>
                  <a:schemeClr val="dk1"/>
                </a:solidFill>
                <a:latin typeface="Actor"/>
                <a:ea typeface="Actor"/>
                <a:cs typeface="Actor"/>
                <a:sym typeface="Actor"/>
              </a:rPr>
              <a:t>, including icons by </a:t>
            </a:r>
            <a:r>
              <a:rPr lang="en-US" sz="1600" b="1" i="0" u="none" strike="noStrike" cap="none">
                <a:solidFill>
                  <a:schemeClr val="dk1"/>
                </a:solidFill>
                <a:uFill>
                  <a:noFill/>
                </a:uFill>
                <a:latin typeface="Actor"/>
                <a:ea typeface="Actor"/>
                <a:cs typeface="Actor"/>
                <a:sym typeface="Actor"/>
                <a:hlinkClick r:id="rId3">
                  <a:extLst>
                    <a:ext uri="{A12FA001-AC4F-418D-AE19-62706E023703}">
                      <ahyp:hlinkClr xmlns:ahyp="http://schemas.microsoft.com/office/drawing/2018/hyperlinkcolor" val="tx"/>
                    </a:ext>
                  </a:extLst>
                </a:hlinkClick>
              </a:rPr>
              <a:t>Flaticon</a:t>
            </a:r>
            <a:r>
              <a:rPr lang="en-US" sz="1600" b="0" i="0" u="none" strike="noStrike" cap="none">
                <a:solidFill>
                  <a:schemeClr val="dk1"/>
                </a:solidFill>
                <a:latin typeface="Actor"/>
                <a:ea typeface="Actor"/>
                <a:cs typeface="Actor"/>
                <a:sym typeface="Actor"/>
              </a:rPr>
              <a:t>, infographics &amp; images by </a:t>
            </a:r>
            <a:r>
              <a:rPr lang="en-US" sz="1600" b="1" i="0" u="none" strike="noStrike" cap="none">
                <a:solidFill>
                  <a:schemeClr val="dk1"/>
                </a:solidFill>
                <a:uFill>
                  <a:noFill/>
                </a:uFill>
                <a:latin typeface="Actor"/>
                <a:ea typeface="Actor"/>
                <a:cs typeface="Actor"/>
                <a:sym typeface="Actor"/>
                <a:hlinkClick r:id="rId4">
                  <a:extLst>
                    <a:ext uri="{A12FA001-AC4F-418D-AE19-62706E023703}">
                      <ahyp:hlinkClr xmlns:ahyp="http://schemas.microsoft.com/office/drawing/2018/hyperlinkcolor" val="tx"/>
                    </a:ext>
                  </a:extLst>
                </a:hlinkClick>
              </a:rPr>
              <a:t>Freepik</a:t>
            </a:r>
            <a:r>
              <a:rPr lang="en-US" sz="1600" b="0" i="0" u="none" strike="noStrike" cap="none">
                <a:solidFill>
                  <a:schemeClr val="dk1"/>
                </a:solidFill>
                <a:latin typeface="Actor"/>
                <a:ea typeface="Actor"/>
                <a:cs typeface="Actor"/>
                <a:sym typeface="Actor"/>
              </a:rPr>
              <a:t> </a:t>
            </a:r>
            <a:endParaRPr sz="1600" b="0" i="0" u="none" strike="noStrike" cap="none">
              <a:solidFill>
                <a:schemeClr val="dk1"/>
              </a:solidFill>
              <a:latin typeface="Actor"/>
              <a:ea typeface="Actor"/>
              <a:cs typeface="Actor"/>
              <a:sym typeface="Actor"/>
            </a:endParaRPr>
          </a:p>
        </p:txBody>
      </p:sp>
      <p:sp>
        <p:nvSpPr>
          <p:cNvPr id="897" name="Google Shape;897;p8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898"/>
        <p:cNvGrpSpPr/>
        <p:nvPr/>
      </p:nvGrpSpPr>
      <p:grpSpPr>
        <a:xfrm>
          <a:off x="0" y="0"/>
          <a:ext cx="0" cy="0"/>
          <a:chOff x="0" y="0"/>
          <a:chExt cx="0" cy="0"/>
        </a:xfrm>
      </p:grpSpPr>
      <p:sp>
        <p:nvSpPr>
          <p:cNvPr id="899" name="Google Shape;899;p88"/>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00" name="Google Shape;900;p88"/>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901" name="Google Shape;901;p88"/>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02" name="Google Shape;902;p88"/>
          <p:cNvSpPr/>
          <p:nvPr/>
        </p:nvSpPr>
        <p:spPr>
          <a:xfrm>
            <a:off x="4938860" y="1358301"/>
            <a:ext cx="4177300" cy="5578294"/>
          </a:xfrm>
          <a:custGeom>
            <a:avLst/>
            <a:gdLst/>
            <a:ahLst/>
            <a:cxnLst/>
            <a:rect l="l" t="t" r="r" b="b"/>
            <a:pathLst>
              <a:path w="167092" h="167353" extrusionOk="0">
                <a:moveTo>
                  <a:pt x="125" y="164215"/>
                </a:moveTo>
                <a:cubicBezTo>
                  <a:pt x="125" y="145659"/>
                  <a:pt x="-1869" y="119226"/>
                  <a:pt x="14468" y="110427"/>
                </a:cubicBezTo>
                <a:cubicBezTo>
                  <a:pt x="24137" y="105219"/>
                  <a:pt x="36517" y="111788"/>
                  <a:pt x="47414" y="110427"/>
                </a:cubicBezTo>
                <a:cubicBezTo>
                  <a:pt x="54290" y="109568"/>
                  <a:pt x="61373" y="108965"/>
                  <a:pt x="67808" y="106393"/>
                </a:cubicBezTo>
                <a:cubicBezTo>
                  <a:pt x="74157" y="103856"/>
                  <a:pt x="78483" y="96156"/>
                  <a:pt x="79238" y="89360"/>
                </a:cubicBezTo>
                <a:cubicBezTo>
                  <a:pt x="82113" y="63470"/>
                  <a:pt x="31082" y="58265"/>
                  <a:pt x="25226" y="32882"/>
                </a:cubicBezTo>
                <a:cubicBezTo>
                  <a:pt x="23955" y="27374"/>
                  <a:pt x="28225" y="20075"/>
                  <a:pt x="33518" y="18091"/>
                </a:cubicBezTo>
                <a:cubicBezTo>
                  <a:pt x="38953" y="16054"/>
                  <a:pt x="50543" y="21921"/>
                  <a:pt x="48310" y="27279"/>
                </a:cubicBezTo>
                <a:cubicBezTo>
                  <a:pt x="46473" y="31686"/>
                  <a:pt x="39067" y="34472"/>
                  <a:pt x="34863" y="32210"/>
                </a:cubicBezTo>
                <a:cubicBezTo>
                  <a:pt x="31113" y="30192"/>
                  <a:pt x="29555" y="24548"/>
                  <a:pt x="30157" y="20332"/>
                </a:cubicBezTo>
                <a:cubicBezTo>
                  <a:pt x="31636" y="9972"/>
                  <a:pt x="44279" y="2429"/>
                  <a:pt x="54585" y="609"/>
                </a:cubicBezTo>
                <a:cubicBezTo>
                  <a:pt x="73216" y="-2682"/>
                  <a:pt x="97163" y="7708"/>
                  <a:pt x="106132" y="24366"/>
                </a:cubicBezTo>
                <a:cubicBezTo>
                  <a:pt x="115977" y="42650"/>
                  <a:pt x="111950" y="68301"/>
                  <a:pt x="126303" y="83309"/>
                </a:cubicBezTo>
                <a:cubicBezTo>
                  <a:pt x="130811" y="88023"/>
                  <a:pt x="139532" y="94037"/>
                  <a:pt x="144681" y="90032"/>
                </a:cubicBezTo>
                <a:cubicBezTo>
                  <a:pt x="146891" y="88313"/>
                  <a:pt x="147184" y="84289"/>
                  <a:pt x="146025" y="81740"/>
                </a:cubicBezTo>
                <a:cubicBezTo>
                  <a:pt x="144431" y="78235"/>
                  <a:pt x="138619" y="76723"/>
                  <a:pt x="135044" y="78154"/>
                </a:cubicBezTo>
                <a:cubicBezTo>
                  <a:pt x="130045" y="80155"/>
                  <a:pt x="127688" y="86912"/>
                  <a:pt x="127199" y="92274"/>
                </a:cubicBezTo>
                <a:cubicBezTo>
                  <a:pt x="126278" y="102366"/>
                  <a:pt x="132360" y="112898"/>
                  <a:pt x="139526" y="120064"/>
                </a:cubicBezTo>
                <a:cubicBezTo>
                  <a:pt x="145566" y="126104"/>
                  <a:pt x="154003" y="129683"/>
                  <a:pt x="159248" y="136425"/>
                </a:cubicBezTo>
                <a:cubicBezTo>
                  <a:pt x="165778" y="144820"/>
                  <a:pt x="167092" y="156717"/>
                  <a:pt x="167092" y="16735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88"/>
          <p:cNvSpPr/>
          <p:nvPr/>
        </p:nvSpPr>
        <p:spPr>
          <a:xfrm rot="10800000" flipH="1">
            <a:off x="7548313" y="2125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 name="Google Shape;904;p8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ackground 2">
  <p:cSld name="CUSTOM_24_1_1">
    <p:spTree>
      <p:nvGrpSpPr>
        <p:cNvPr id="1" name="Shape 905"/>
        <p:cNvGrpSpPr/>
        <p:nvPr/>
      </p:nvGrpSpPr>
      <p:grpSpPr>
        <a:xfrm>
          <a:off x="0" y="0"/>
          <a:ext cx="0" cy="0"/>
          <a:chOff x="0" y="0"/>
          <a:chExt cx="0" cy="0"/>
        </a:xfrm>
      </p:grpSpPr>
      <p:sp>
        <p:nvSpPr>
          <p:cNvPr id="906" name="Google Shape;906;p89"/>
          <p:cNvSpPr/>
          <p:nvPr/>
        </p:nvSpPr>
        <p:spPr>
          <a:xfrm>
            <a:off x="-18775" y="0"/>
            <a:ext cx="9181500" cy="3817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907" name="Google Shape;907;p89"/>
          <p:cNvCxnSpPr/>
          <p:nvPr/>
        </p:nvCxnSpPr>
        <p:spPr>
          <a:xfrm>
            <a:off x="-18775" y="6362433"/>
            <a:ext cx="9181500" cy="0"/>
          </a:xfrm>
          <a:prstGeom prst="straightConnector1">
            <a:avLst/>
          </a:prstGeom>
          <a:noFill/>
          <a:ln w="28575" cap="flat" cmpd="sng">
            <a:solidFill>
              <a:schemeClr val="lt2"/>
            </a:solidFill>
            <a:prstDash val="dash"/>
            <a:round/>
            <a:headEnd type="none" w="sm" len="sm"/>
            <a:tailEnd type="none" w="sm" len="sm"/>
          </a:ln>
        </p:spPr>
      </p:cxnSp>
      <p:cxnSp>
        <p:nvCxnSpPr>
          <p:cNvPr id="908" name="Google Shape;908;p89"/>
          <p:cNvCxnSpPr/>
          <p:nvPr/>
        </p:nvCxnSpPr>
        <p:spPr>
          <a:xfrm>
            <a:off x="-17650" y="1291747"/>
            <a:ext cx="9181500" cy="0"/>
          </a:xfrm>
          <a:prstGeom prst="straightConnector1">
            <a:avLst/>
          </a:prstGeom>
          <a:noFill/>
          <a:ln w="28575" cap="flat" cmpd="sng">
            <a:solidFill>
              <a:schemeClr val="lt1"/>
            </a:solidFill>
            <a:prstDash val="solid"/>
            <a:round/>
            <a:headEnd type="none" w="sm" len="sm"/>
            <a:tailEnd type="none" w="sm" len="sm"/>
          </a:ln>
        </p:spPr>
      </p:cxnSp>
      <p:cxnSp>
        <p:nvCxnSpPr>
          <p:cNvPr id="909" name="Google Shape;909;p89"/>
          <p:cNvCxnSpPr/>
          <p:nvPr/>
        </p:nvCxnSpPr>
        <p:spPr>
          <a:xfrm>
            <a:off x="-17650" y="2525881"/>
            <a:ext cx="9181500" cy="0"/>
          </a:xfrm>
          <a:prstGeom prst="straightConnector1">
            <a:avLst/>
          </a:prstGeom>
          <a:noFill/>
          <a:ln w="28575" cap="flat" cmpd="sng">
            <a:solidFill>
              <a:schemeClr val="lt1"/>
            </a:solidFill>
            <a:prstDash val="solid"/>
            <a:round/>
            <a:headEnd type="none" w="sm" len="sm"/>
            <a:tailEnd type="none" w="sm" len="sm"/>
          </a:ln>
        </p:spPr>
      </p:cxnSp>
      <p:sp>
        <p:nvSpPr>
          <p:cNvPr id="910" name="Google Shape;910;p89"/>
          <p:cNvSpPr/>
          <p:nvPr/>
        </p:nvSpPr>
        <p:spPr>
          <a:xfrm>
            <a:off x="22500" y="22833"/>
            <a:ext cx="9183225" cy="3443314"/>
          </a:xfrm>
          <a:custGeom>
            <a:avLst/>
            <a:gdLst/>
            <a:ahLst/>
            <a:cxnLst/>
            <a:rect l="l" t="t" r="r" b="b"/>
            <a:pathLst>
              <a:path w="367329" h="103302" extrusionOk="0">
                <a:moveTo>
                  <a:pt x="0" y="0"/>
                </a:moveTo>
                <a:cubicBezTo>
                  <a:pt x="7222" y="7216"/>
                  <a:pt x="13814" y="18122"/>
                  <a:pt x="23981" y="19050"/>
                </a:cubicBezTo>
                <a:cubicBezTo>
                  <a:pt x="43345" y="20817"/>
                  <a:pt x="65843" y="11306"/>
                  <a:pt x="82251" y="21739"/>
                </a:cubicBezTo>
                <a:cubicBezTo>
                  <a:pt x="95784" y="30344"/>
                  <a:pt x="100478" y="49320"/>
                  <a:pt x="114076" y="57822"/>
                </a:cubicBezTo>
                <a:cubicBezTo>
                  <a:pt x="121745" y="62616"/>
                  <a:pt x="137796" y="62705"/>
                  <a:pt x="140970" y="54236"/>
                </a:cubicBezTo>
                <a:cubicBezTo>
                  <a:pt x="141733" y="52199"/>
                  <a:pt x="140987" y="49168"/>
                  <a:pt x="139177" y="47961"/>
                </a:cubicBezTo>
                <a:cubicBezTo>
                  <a:pt x="136847" y="46408"/>
                  <a:pt x="132137" y="46801"/>
                  <a:pt x="130885" y="49305"/>
                </a:cubicBezTo>
                <a:cubicBezTo>
                  <a:pt x="127921" y="55234"/>
                  <a:pt x="137047" y="65017"/>
                  <a:pt x="143659" y="64545"/>
                </a:cubicBezTo>
                <a:cubicBezTo>
                  <a:pt x="161640" y="63261"/>
                  <a:pt x="175326" y="47152"/>
                  <a:pt x="190052" y="36755"/>
                </a:cubicBezTo>
                <a:cubicBezTo>
                  <a:pt x="203793" y="27053"/>
                  <a:pt x="221308" y="19103"/>
                  <a:pt x="238013" y="21067"/>
                </a:cubicBezTo>
                <a:cubicBezTo>
                  <a:pt x="256872" y="23285"/>
                  <a:pt x="277103" y="32851"/>
                  <a:pt x="287991" y="48409"/>
                </a:cubicBezTo>
                <a:cubicBezTo>
                  <a:pt x="296574" y="60673"/>
                  <a:pt x="298025" y="77717"/>
                  <a:pt x="308610" y="88302"/>
                </a:cubicBezTo>
                <a:cubicBezTo>
                  <a:pt x="322627" y="102319"/>
                  <a:pt x="350828" y="108699"/>
                  <a:pt x="367329" y="9771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89"/>
          <p:cNvSpPr/>
          <p:nvPr/>
        </p:nvSpPr>
        <p:spPr>
          <a:xfrm rot="10800000" flipH="1">
            <a:off x="5699338" y="5272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 name="Google Shape;912;p8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only 5">
  <p:cSld name="CUSTOM_16">
    <p:spTree>
      <p:nvGrpSpPr>
        <p:cNvPr id="1" name="Shape 917"/>
        <p:cNvGrpSpPr/>
        <p:nvPr/>
      </p:nvGrpSpPr>
      <p:grpSpPr>
        <a:xfrm>
          <a:off x="0" y="0"/>
          <a:ext cx="0" cy="0"/>
          <a:chOff x="0" y="0"/>
          <a:chExt cx="0" cy="0"/>
        </a:xfrm>
      </p:grpSpPr>
      <p:sp>
        <p:nvSpPr>
          <p:cNvPr id="918" name="Google Shape;918;p91"/>
          <p:cNvSpPr/>
          <p:nvPr/>
        </p:nvSpPr>
        <p:spPr>
          <a:xfrm>
            <a:off x="-18775" y="0"/>
            <a:ext cx="9181500" cy="18321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2"/>
              </a:solidFill>
              <a:latin typeface="Arial"/>
              <a:ea typeface="Arial"/>
              <a:cs typeface="Arial"/>
              <a:sym typeface="Arial"/>
            </a:endParaRPr>
          </a:p>
        </p:txBody>
      </p:sp>
      <p:cxnSp>
        <p:nvCxnSpPr>
          <p:cNvPr id="919" name="Google Shape;919;p91"/>
          <p:cNvCxnSpPr/>
          <p:nvPr/>
        </p:nvCxnSpPr>
        <p:spPr>
          <a:xfrm>
            <a:off x="1335200" y="0"/>
            <a:ext cx="0" cy="959100"/>
          </a:xfrm>
          <a:prstGeom prst="straightConnector1">
            <a:avLst/>
          </a:prstGeom>
          <a:noFill/>
          <a:ln w="28575" cap="flat" cmpd="sng">
            <a:solidFill>
              <a:schemeClr val="lt1"/>
            </a:solidFill>
            <a:prstDash val="solid"/>
            <a:round/>
            <a:headEnd type="none" w="sm" len="sm"/>
            <a:tailEnd type="none" w="sm" len="sm"/>
          </a:ln>
        </p:spPr>
      </p:cxnSp>
      <p:cxnSp>
        <p:nvCxnSpPr>
          <p:cNvPr id="920" name="Google Shape;920;p91"/>
          <p:cNvCxnSpPr/>
          <p:nvPr/>
        </p:nvCxnSpPr>
        <p:spPr>
          <a:xfrm>
            <a:off x="7808750" y="872800"/>
            <a:ext cx="0" cy="959100"/>
          </a:xfrm>
          <a:prstGeom prst="straightConnector1">
            <a:avLst/>
          </a:prstGeom>
          <a:noFill/>
          <a:ln w="28575" cap="flat" cmpd="sng">
            <a:solidFill>
              <a:schemeClr val="lt1"/>
            </a:solidFill>
            <a:prstDash val="solid"/>
            <a:round/>
            <a:headEnd type="none" w="sm" len="sm"/>
            <a:tailEnd type="none" w="sm" len="sm"/>
          </a:ln>
        </p:spPr>
      </p:cxnSp>
      <p:sp>
        <p:nvSpPr>
          <p:cNvPr id="921" name="Google Shape;921;p91"/>
          <p:cNvSpPr/>
          <p:nvPr/>
        </p:nvSpPr>
        <p:spPr>
          <a:xfrm>
            <a:off x="1196150" y="25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2" name="Google Shape;922;p9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923" name="Google Shape;923;p9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Background 1">
  <p:cSld name="CUSTOM_24_1">
    <p:spTree>
      <p:nvGrpSpPr>
        <p:cNvPr id="1" name="Shape 924"/>
        <p:cNvGrpSpPr/>
        <p:nvPr/>
      </p:nvGrpSpPr>
      <p:grpSpPr>
        <a:xfrm>
          <a:off x="0" y="0"/>
          <a:ext cx="0" cy="0"/>
          <a:chOff x="0" y="0"/>
          <a:chExt cx="0" cy="0"/>
        </a:xfrm>
      </p:grpSpPr>
      <p:sp>
        <p:nvSpPr>
          <p:cNvPr id="925" name="Google Shape;925;p92"/>
          <p:cNvSpPr/>
          <p:nvPr/>
        </p:nvSpPr>
        <p:spPr>
          <a:xfrm>
            <a:off x="-21625" y="-22000"/>
            <a:ext cx="3670500" cy="69021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926" name="Google Shape;926;p92"/>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927" name="Google Shape;927;p92"/>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928" name="Google Shape;928;p92"/>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929" name="Google Shape;929;p92"/>
          <p:cNvCxnSpPr/>
          <p:nvPr/>
        </p:nvCxnSpPr>
        <p:spPr>
          <a:xfrm rot="10800000" flipH="1">
            <a:off x="-21625" y="3428283"/>
            <a:ext cx="2530800" cy="1500"/>
          </a:xfrm>
          <a:prstGeom prst="straightConnector1">
            <a:avLst/>
          </a:prstGeom>
          <a:noFill/>
          <a:ln w="28575" cap="flat" cmpd="sng">
            <a:solidFill>
              <a:schemeClr val="lt1"/>
            </a:solidFill>
            <a:prstDash val="solid"/>
            <a:round/>
            <a:headEnd type="none" w="sm" len="sm"/>
            <a:tailEnd type="none" w="sm" len="sm"/>
          </a:ln>
        </p:spPr>
      </p:cxnSp>
      <p:sp>
        <p:nvSpPr>
          <p:cNvPr id="930" name="Google Shape;930;p92"/>
          <p:cNvSpPr/>
          <p:nvPr/>
        </p:nvSpPr>
        <p:spPr>
          <a:xfrm>
            <a:off x="-22225" y="-63200"/>
            <a:ext cx="3316925" cy="5672758"/>
          </a:xfrm>
          <a:custGeom>
            <a:avLst/>
            <a:gdLst/>
            <a:ahLst/>
            <a:cxnLst/>
            <a:rect l="l" t="t" r="r" b="b"/>
            <a:pathLst>
              <a:path w="132677" h="170187" extrusionOk="0">
                <a:moveTo>
                  <a:pt x="0" y="2017"/>
                </a:moveTo>
                <a:cubicBezTo>
                  <a:pt x="15867" y="-3272"/>
                  <a:pt x="26894" y="27650"/>
                  <a:pt x="26894" y="44375"/>
                </a:cubicBezTo>
                <a:cubicBezTo>
                  <a:pt x="26894" y="69348"/>
                  <a:pt x="18153" y="93809"/>
                  <a:pt x="18153" y="118782"/>
                </a:cubicBezTo>
                <a:cubicBezTo>
                  <a:pt x="18153" y="127490"/>
                  <a:pt x="17796" y="137172"/>
                  <a:pt x="22411" y="144556"/>
                </a:cubicBezTo>
                <a:cubicBezTo>
                  <a:pt x="28319" y="154009"/>
                  <a:pt x="40361" y="163393"/>
                  <a:pt x="51322" y="161364"/>
                </a:cubicBezTo>
                <a:cubicBezTo>
                  <a:pt x="62168" y="159356"/>
                  <a:pt x="70748" y="144441"/>
                  <a:pt x="81354" y="147469"/>
                </a:cubicBezTo>
                <a:cubicBezTo>
                  <a:pt x="86624" y="148974"/>
                  <a:pt x="90784" y="156864"/>
                  <a:pt x="88974" y="162037"/>
                </a:cubicBezTo>
                <a:cubicBezTo>
                  <a:pt x="87434" y="166439"/>
                  <a:pt x="82179" y="169590"/>
                  <a:pt x="77544" y="170105"/>
                </a:cubicBezTo>
                <a:cubicBezTo>
                  <a:pt x="71660" y="170758"/>
                  <a:pt x="65836" y="163013"/>
                  <a:pt x="65442" y="157106"/>
                </a:cubicBezTo>
                <a:cubicBezTo>
                  <a:pt x="64994" y="150387"/>
                  <a:pt x="67580" y="143312"/>
                  <a:pt x="71493" y="137832"/>
                </a:cubicBezTo>
                <a:cubicBezTo>
                  <a:pt x="76384" y="130984"/>
                  <a:pt x="85046" y="127835"/>
                  <a:pt x="92112" y="123264"/>
                </a:cubicBezTo>
                <a:cubicBezTo>
                  <a:pt x="102845" y="116320"/>
                  <a:pt x="113392" y="107625"/>
                  <a:pt x="119454" y="96370"/>
                </a:cubicBezTo>
                <a:cubicBezTo>
                  <a:pt x="125706" y="84763"/>
                  <a:pt x="124202" y="67655"/>
                  <a:pt x="116541" y="56926"/>
                </a:cubicBezTo>
                <a:cubicBezTo>
                  <a:pt x="111196" y="49441"/>
                  <a:pt x="97715" y="45952"/>
                  <a:pt x="97715" y="36755"/>
                </a:cubicBezTo>
                <a:cubicBezTo>
                  <a:pt x="97715" y="26673"/>
                  <a:pt x="108438" y="18788"/>
                  <a:pt x="116989" y="13447"/>
                </a:cubicBezTo>
                <a:cubicBezTo>
                  <a:pt x="122830" y="9798"/>
                  <a:pt x="131007" y="6682"/>
                  <a:pt x="132677"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92"/>
          <p:cNvSpPr/>
          <p:nvPr/>
        </p:nvSpPr>
        <p:spPr>
          <a:xfrm rot="10800000" flipH="1">
            <a:off x="2892263" y="20213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2" name="Google Shape;932;p9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33"/>
        <p:cNvGrpSpPr/>
        <p:nvPr/>
      </p:nvGrpSpPr>
      <p:grpSpPr>
        <a:xfrm>
          <a:off x="0" y="0"/>
          <a:ext cx="0" cy="0"/>
          <a:chOff x="0" y="0"/>
          <a:chExt cx="0" cy="0"/>
        </a:xfrm>
      </p:grpSpPr>
      <p:sp>
        <p:nvSpPr>
          <p:cNvPr id="934" name="Google Shape;934;p93"/>
          <p:cNvSpPr txBox="1">
            <a:spLocks noGrp="1"/>
          </p:cNvSpPr>
          <p:nvPr>
            <p:ph type="ctrTitle"/>
          </p:nvPr>
        </p:nvSpPr>
        <p:spPr>
          <a:xfrm>
            <a:off x="713225" y="1165067"/>
            <a:ext cx="4718700" cy="3527700"/>
          </a:xfrm>
          <a:prstGeom prst="rect">
            <a:avLst/>
          </a:prstGeom>
          <a:noFill/>
          <a:ln>
            <a:noFill/>
          </a:ln>
        </p:spPr>
        <p:txBody>
          <a:bodyPr spcFirstLastPara="1" wrap="square" lIns="121900" tIns="121900" rIns="121900" bIns="121900" anchor="ctr" anchorCtr="0">
            <a:noAutofit/>
          </a:bodyPr>
          <a:lstStyle>
            <a:lvl1pPr lvl="0" algn="l">
              <a:lnSpc>
                <a:spcPct val="80000"/>
              </a:lnSpc>
              <a:spcBef>
                <a:spcPts val="0"/>
              </a:spcBef>
              <a:spcAft>
                <a:spcPts val="0"/>
              </a:spcAft>
              <a:buSzPts val="6900"/>
              <a:buNone/>
              <a:defRPr sz="6700" b="1"/>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935" name="Google Shape;935;p93"/>
          <p:cNvSpPr txBox="1">
            <a:spLocks noGrp="1"/>
          </p:cNvSpPr>
          <p:nvPr>
            <p:ph type="subTitle" idx="1"/>
          </p:nvPr>
        </p:nvSpPr>
        <p:spPr>
          <a:xfrm>
            <a:off x="713225" y="4738567"/>
            <a:ext cx="4063200" cy="633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sz="21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936" name="Google Shape;936;p93"/>
          <p:cNvSpPr/>
          <p:nvPr/>
        </p:nvSpPr>
        <p:spPr>
          <a:xfrm>
            <a:off x="5537625" y="0"/>
            <a:ext cx="36063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37" name="Google Shape;937;p93"/>
          <p:cNvCxnSpPr/>
          <p:nvPr/>
        </p:nvCxnSpPr>
        <p:spPr>
          <a:xfrm>
            <a:off x="7437525" y="18867"/>
            <a:ext cx="0" cy="6856800"/>
          </a:xfrm>
          <a:prstGeom prst="straightConnector1">
            <a:avLst/>
          </a:prstGeom>
          <a:noFill/>
          <a:ln w="28575" cap="flat" cmpd="sng">
            <a:solidFill>
              <a:schemeClr val="lt1"/>
            </a:solidFill>
            <a:prstDash val="solid"/>
            <a:round/>
            <a:headEnd type="none" w="sm" len="sm"/>
            <a:tailEnd type="none" w="sm" len="sm"/>
          </a:ln>
        </p:spPr>
      </p:cxnSp>
      <p:cxnSp>
        <p:nvCxnSpPr>
          <p:cNvPr id="938" name="Google Shape;938;p93"/>
          <p:cNvCxnSpPr/>
          <p:nvPr/>
        </p:nvCxnSpPr>
        <p:spPr>
          <a:xfrm>
            <a:off x="6588069" y="-17600"/>
            <a:ext cx="0" cy="6893100"/>
          </a:xfrm>
          <a:prstGeom prst="straightConnector1">
            <a:avLst/>
          </a:prstGeom>
          <a:noFill/>
          <a:ln w="28575" cap="flat" cmpd="sng">
            <a:solidFill>
              <a:schemeClr val="lt1"/>
            </a:solidFill>
            <a:prstDash val="lgDash"/>
            <a:round/>
            <a:headEnd type="none" w="sm" len="sm"/>
            <a:tailEnd type="none" w="sm" len="sm"/>
          </a:ln>
        </p:spPr>
      </p:cxnSp>
      <p:cxnSp>
        <p:nvCxnSpPr>
          <p:cNvPr id="939" name="Google Shape;939;p93"/>
          <p:cNvCxnSpPr/>
          <p:nvPr/>
        </p:nvCxnSpPr>
        <p:spPr>
          <a:xfrm>
            <a:off x="8286950" y="-9433"/>
            <a:ext cx="0" cy="6946800"/>
          </a:xfrm>
          <a:prstGeom prst="straightConnector1">
            <a:avLst/>
          </a:prstGeom>
          <a:noFill/>
          <a:ln w="28575" cap="flat" cmpd="sng">
            <a:solidFill>
              <a:schemeClr val="lt1"/>
            </a:solidFill>
            <a:prstDash val="lgDash"/>
            <a:round/>
            <a:headEnd type="none" w="sm" len="sm"/>
            <a:tailEnd type="none" w="sm" len="sm"/>
          </a:ln>
        </p:spPr>
      </p:cxnSp>
      <p:sp>
        <p:nvSpPr>
          <p:cNvPr id="940" name="Google Shape;940;p93"/>
          <p:cNvSpPr/>
          <p:nvPr/>
        </p:nvSpPr>
        <p:spPr>
          <a:xfrm>
            <a:off x="6452213" y="13905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1" name="Google Shape;941;p93"/>
          <p:cNvSpPr/>
          <p:nvPr/>
        </p:nvSpPr>
        <p:spPr>
          <a:xfrm>
            <a:off x="8147900" y="50182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2" name="Google Shape;942;p9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43"/>
        <p:cNvGrpSpPr/>
        <p:nvPr/>
      </p:nvGrpSpPr>
      <p:grpSpPr>
        <a:xfrm>
          <a:off x="0" y="0"/>
          <a:ext cx="0" cy="0"/>
          <a:chOff x="0" y="0"/>
          <a:chExt cx="0" cy="0"/>
        </a:xfrm>
      </p:grpSpPr>
      <p:sp>
        <p:nvSpPr>
          <p:cNvPr id="944" name="Google Shape;944;p94"/>
          <p:cNvSpPr txBox="1">
            <a:spLocks noGrp="1"/>
          </p:cNvSpPr>
          <p:nvPr>
            <p:ph type="title"/>
          </p:nvPr>
        </p:nvSpPr>
        <p:spPr>
          <a:xfrm>
            <a:off x="713225" y="2045483"/>
            <a:ext cx="3335100" cy="2262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4800"/>
              <a:buNone/>
              <a:defRPr sz="80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945" name="Google Shape;945;p94"/>
          <p:cNvSpPr txBox="1">
            <a:spLocks noGrp="1"/>
          </p:cNvSpPr>
          <p:nvPr>
            <p:ph type="subTitle" idx="1"/>
          </p:nvPr>
        </p:nvSpPr>
        <p:spPr>
          <a:xfrm>
            <a:off x="713230" y="4878200"/>
            <a:ext cx="3059700" cy="938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46" name="Google Shape;946;p94"/>
          <p:cNvSpPr txBox="1">
            <a:spLocks noGrp="1"/>
          </p:cNvSpPr>
          <p:nvPr>
            <p:ph type="title" idx="2"/>
          </p:nvPr>
        </p:nvSpPr>
        <p:spPr>
          <a:xfrm>
            <a:off x="713225" y="768099"/>
            <a:ext cx="1905600" cy="1373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1900"/>
              <a:buNone/>
              <a:defRPr sz="8900">
                <a:solidFill>
                  <a:schemeClr val="accent3"/>
                </a:solidFill>
              </a:defRPr>
            </a:lvl1pPr>
            <a:lvl2pPr lvl="1" algn="ctr">
              <a:lnSpc>
                <a:spcPct val="100000"/>
              </a:lnSpc>
              <a:spcBef>
                <a:spcPts val="0"/>
              </a:spcBef>
              <a:spcAft>
                <a:spcPts val="0"/>
              </a:spcAft>
              <a:buSzPts val="11900"/>
              <a:buNone/>
              <a:defRPr sz="11900"/>
            </a:lvl2pPr>
            <a:lvl3pPr lvl="2" algn="ctr">
              <a:lnSpc>
                <a:spcPct val="100000"/>
              </a:lnSpc>
              <a:spcBef>
                <a:spcPts val="0"/>
              </a:spcBef>
              <a:spcAft>
                <a:spcPts val="0"/>
              </a:spcAft>
              <a:buSzPts val="11900"/>
              <a:buNone/>
              <a:defRPr sz="11900"/>
            </a:lvl3pPr>
            <a:lvl4pPr lvl="3" algn="ctr">
              <a:lnSpc>
                <a:spcPct val="100000"/>
              </a:lnSpc>
              <a:spcBef>
                <a:spcPts val="0"/>
              </a:spcBef>
              <a:spcAft>
                <a:spcPts val="0"/>
              </a:spcAft>
              <a:buSzPts val="11900"/>
              <a:buNone/>
              <a:defRPr sz="11900"/>
            </a:lvl4pPr>
            <a:lvl5pPr lvl="4" algn="ctr">
              <a:lnSpc>
                <a:spcPct val="100000"/>
              </a:lnSpc>
              <a:spcBef>
                <a:spcPts val="0"/>
              </a:spcBef>
              <a:spcAft>
                <a:spcPts val="0"/>
              </a:spcAft>
              <a:buSzPts val="11900"/>
              <a:buNone/>
              <a:defRPr sz="11900"/>
            </a:lvl5pPr>
            <a:lvl6pPr lvl="5" algn="ctr">
              <a:lnSpc>
                <a:spcPct val="100000"/>
              </a:lnSpc>
              <a:spcBef>
                <a:spcPts val="0"/>
              </a:spcBef>
              <a:spcAft>
                <a:spcPts val="0"/>
              </a:spcAft>
              <a:buSzPts val="11900"/>
              <a:buNone/>
              <a:defRPr sz="11900"/>
            </a:lvl6pPr>
            <a:lvl7pPr lvl="6" algn="ctr">
              <a:lnSpc>
                <a:spcPct val="100000"/>
              </a:lnSpc>
              <a:spcBef>
                <a:spcPts val="0"/>
              </a:spcBef>
              <a:spcAft>
                <a:spcPts val="0"/>
              </a:spcAft>
              <a:buSzPts val="11900"/>
              <a:buNone/>
              <a:defRPr sz="11900"/>
            </a:lvl7pPr>
            <a:lvl8pPr lvl="7" algn="ctr">
              <a:lnSpc>
                <a:spcPct val="100000"/>
              </a:lnSpc>
              <a:spcBef>
                <a:spcPts val="0"/>
              </a:spcBef>
              <a:spcAft>
                <a:spcPts val="0"/>
              </a:spcAft>
              <a:buSzPts val="11900"/>
              <a:buNone/>
              <a:defRPr sz="11900"/>
            </a:lvl8pPr>
            <a:lvl9pPr lvl="8" algn="ctr">
              <a:lnSpc>
                <a:spcPct val="100000"/>
              </a:lnSpc>
              <a:spcBef>
                <a:spcPts val="0"/>
              </a:spcBef>
              <a:spcAft>
                <a:spcPts val="0"/>
              </a:spcAft>
              <a:buSzPts val="11900"/>
              <a:buNone/>
              <a:defRPr sz="11900"/>
            </a:lvl9pPr>
          </a:lstStyle>
          <a:p>
            <a:endParaRPr/>
          </a:p>
        </p:txBody>
      </p:sp>
      <p:sp>
        <p:nvSpPr>
          <p:cNvPr id="947" name="Google Shape;947;p94"/>
          <p:cNvSpPr/>
          <p:nvPr/>
        </p:nvSpPr>
        <p:spPr>
          <a:xfrm>
            <a:off x="4743325" y="0"/>
            <a:ext cx="4400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948" name="Google Shape;948;p94"/>
          <p:cNvCxnSpPr/>
          <p:nvPr/>
        </p:nvCxnSpPr>
        <p:spPr>
          <a:xfrm>
            <a:off x="618581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49" name="Google Shape;949;p94"/>
          <p:cNvSpPr/>
          <p:nvPr/>
        </p:nvSpPr>
        <p:spPr>
          <a:xfrm>
            <a:off x="7238175" y="1332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50" name="Google Shape;950;p94"/>
          <p:cNvCxnSpPr/>
          <p:nvPr/>
        </p:nvCxnSpPr>
        <p:spPr>
          <a:xfrm>
            <a:off x="75829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51" name="Google Shape;951;p94"/>
          <p:cNvSpPr/>
          <p:nvPr/>
        </p:nvSpPr>
        <p:spPr>
          <a:xfrm>
            <a:off x="4725375" y="0"/>
            <a:ext cx="3513625" cy="6183512"/>
          </a:xfrm>
          <a:custGeom>
            <a:avLst/>
            <a:gdLst/>
            <a:ahLst/>
            <a:cxnLst/>
            <a:rect l="l" t="t" r="r" b="b"/>
            <a:pathLst>
              <a:path w="140545" h="185510" extrusionOk="0">
                <a:moveTo>
                  <a:pt x="0" y="7433"/>
                </a:moveTo>
                <a:cubicBezTo>
                  <a:pt x="4079" y="7433"/>
                  <a:pt x="7154" y="11923"/>
                  <a:pt x="9292" y="15397"/>
                </a:cubicBezTo>
                <a:cubicBezTo>
                  <a:pt x="20235" y="33176"/>
                  <a:pt x="16519" y="56537"/>
                  <a:pt x="19114" y="77252"/>
                </a:cubicBezTo>
                <a:cubicBezTo>
                  <a:pt x="20030" y="84561"/>
                  <a:pt x="20800" y="92597"/>
                  <a:pt x="25220" y="98490"/>
                </a:cubicBezTo>
                <a:cubicBezTo>
                  <a:pt x="30668" y="105754"/>
                  <a:pt x="38890" y="111442"/>
                  <a:pt x="41945" y="119993"/>
                </a:cubicBezTo>
                <a:cubicBezTo>
                  <a:pt x="47464" y="135440"/>
                  <a:pt x="43806" y="154173"/>
                  <a:pt x="52564" y="168043"/>
                </a:cubicBezTo>
                <a:cubicBezTo>
                  <a:pt x="60549" y="180688"/>
                  <a:pt x="79078" y="186595"/>
                  <a:pt x="93977" y="185299"/>
                </a:cubicBezTo>
                <a:cubicBezTo>
                  <a:pt x="108312" y="184052"/>
                  <a:pt x="122150" y="174106"/>
                  <a:pt x="130612" y="162468"/>
                </a:cubicBezTo>
                <a:cubicBezTo>
                  <a:pt x="140342" y="149087"/>
                  <a:pt x="144537" y="127050"/>
                  <a:pt x="135656" y="113091"/>
                </a:cubicBezTo>
                <a:cubicBezTo>
                  <a:pt x="127816" y="100768"/>
                  <a:pt x="112973" y="92810"/>
                  <a:pt x="98756" y="89464"/>
                </a:cubicBezTo>
                <a:cubicBezTo>
                  <a:pt x="92164" y="87913"/>
                  <a:pt x="85105" y="85260"/>
                  <a:pt x="78580" y="87074"/>
                </a:cubicBezTo>
                <a:cubicBezTo>
                  <a:pt x="69270" y="89662"/>
                  <a:pt x="58284" y="100914"/>
                  <a:pt x="61059" y="110170"/>
                </a:cubicBezTo>
                <a:cubicBezTo>
                  <a:pt x="63550" y="118479"/>
                  <a:pt x="77625" y="121448"/>
                  <a:pt x="85747" y="118400"/>
                </a:cubicBezTo>
                <a:cubicBezTo>
                  <a:pt x="94533" y="115103"/>
                  <a:pt x="100798" y="105419"/>
                  <a:pt x="103269" y="96366"/>
                </a:cubicBezTo>
                <a:cubicBezTo>
                  <a:pt x="106980" y="82771"/>
                  <a:pt x="102894" y="67975"/>
                  <a:pt x="105658" y="54156"/>
                </a:cubicBezTo>
                <a:cubicBezTo>
                  <a:pt x="109199" y="36453"/>
                  <a:pt x="106454" y="18054"/>
                  <a:pt x="10645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9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53"/>
        <p:cNvGrpSpPr/>
        <p:nvPr/>
      </p:nvGrpSpPr>
      <p:grpSpPr>
        <a:xfrm>
          <a:off x="0" y="0"/>
          <a:ext cx="0" cy="0"/>
          <a:chOff x="0" y="0"/>
          <a:chExt cx="0" cy="0"/>
        </a:xfrm>
      </p:grpSpPr>
      <p:sp>
        <p:nvSpPr>
          <p:cNvPr id="954" name="Google Shape;954;p95"/>
          <p:cNvSpPr/>
          <p:nvPr/>
        </p:nvSpPr>
        <p:spPr>
          <a:xfrm>
            <a:off x="-18775" y="0"/>
            <a:ext cx="9181500" cy="1448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55" name="Google Shape;955;p95"/>
          <p:cNvCxnSpPr/>
          <p:nvPr/>
        </p:nvCxnSpPr>
        <p:spPr>
          <a:xfrm>
            <a:off x="6411300" y="1009467"/>
            <a:ext cx="2732700" cy="0"/>
          </a:xfrm>
          <a:prstGeom prst="straightConnector1">
            <a:avLst/>
          </a:prstGeom>
          <a:noFill/>
          <a:ln w="28575" cap="flat" cmpd="sng">
            <a:solidFill>
              <a:schemeClr val="lt1"/>
            </a:solidFill>
            <a:prstDash val="lgDash"/>
            <a:round/>
            <a:headEnd type="none" w="sm" len="sm"/>
            <a:tailEnd type="none" w="sm" len="sm"/>
          </a:ln>
        </p:spPr>
      </p:cxnSp>
      <p:sp>
        <p:nvSpPr>
          <p:cNvPr id="956" name="Google Shape;956;p95"/>
          <p:cNvSpPr txBox="1">
            <a:spLocks noGrp="1"/>
          </p:cNvSpPr>
          <p:nvPr>
            <p:ph type="body" idx="1"/>
          </p:nvPr>
        </p:nvSpPr>
        <p:spPr>
          <a:xfrm>
            <a:off x="713225" y="1549967"/>
            <a:ext cx="7717500" cy="4469100"/>
          </a:xfrm>
          <a:prstGeom prst="rect">
            <a:avLst/>
          </a:prstGeom>
          <a:noFill/>
          <a:ln>
            <a:noFill/>
          </a:ln>
        </p:spPr>
        <p:txBody>
          <a:bodyPr spcFirstLastPara="1" wrap="square" lIns="121900" tIns="121900" rIns="121900" bIns="121900" anchor="t" anchorCtr="0">
            <a:noAutofit/>
          </a:bodyPr>
          <a:lstStyle>
            <a:lvl1pPr marL="457200" lvl="0" indent="-330200" algn="l">
              <a:lnSpc>
                <a:spcPct val="100000"/>
              </a:lnSpc>
              <a:spcBef>
                <a:spcPts val="0"/>
              </a:spcBef>
              <a:spcAft>
                <a:spcPts val="0"/>
              </a:spcAft>
              <a:buClr>
                <a:schemeClr val="lt2"/>
              </a:buClr>
              <a:buSzPts val="1600"/>
              <a:buAutoNum type="arabicPeriod"/>
              <a:defRPr sz="1500"/>
            </a:lvl1pPr>
            <a:lvl2pPr marL="914400" lvl="1" indent="-330200" algn="l">
              <a:lnSpc>
                <a:spcPct val="100000"/>
              </a:lnSpc>
              <a:spcBef>
                <a:spcPts val="0"/>
              </a:spcBef>
              <a:spcAft>
                <a:spcPts val="0"/>
              </a:spcAft>
              <a:buClr>
                <a:srgbClr val="434343"/>
              </a:buClr>
              <a:buSzPts val="1600"/>
              <a:buFont typeface="Roboto Condensed Light"/>
              <a:buAutoNum type="alphaLcPeriod"/>
              <a:defRPr/>
            </a:lvl2pPr>
            <a:lvl3pPr marL="1371600" lvl="2" indent="-330200" algn="l">
              <a:lnSpc>
                <a:spcPct val="100000"/>
              </a:lnSpc>
              <a:spcBef>
                <a:spcPts val="0"/>
              </a:spcBef>
              <a:spcAft>
                <a:spcPts val="0"/>
              </a:spcAft>
              <a:buClr>
                <a:srgbClr val="434343"/>
              </a:buClr>
              <a:buSzPts val="1600"/>
              <a:buFont typeface="Roboto Condensed Light"/>
              <a:buAutoNum type="romanLcPeriod"/>
              <a:defRPr/>
            </a:lvl3pPr>
            <a:lvl4pPr marL="1828800" lvl="3" indent="-330200" algn="l">
              <a:lnSpc>
                <a:spcPct val="100000"/>
              </a:lnSpc>
              <a:spcBef>
                <a:spcPts val="0"/>
              </a:spcBef>
              <a:spcAft>
                <a:spcPts val="0"/>
              </a:spcAft>
              <a:buClr>
                <a:srgbClr val="434343"/>
              </a:buClr>
              <a:buSzPts val="1600"/>
              <a:buFont typeface="Roboto Condensed Light"/>
              <a:buAutoNum type="arabicPeriod"/>
              <a:defRPr/>
            </a:lvl4pPr>
            <a:lvl5pPr marL="2286000" lvl="4" indent="-330200" algn="l">
              <a:lnSpc>
                <a:spcPct val="100000"/>
              </a:lnSpc>
              <a:spcBef>
                <a:spcPts val="0"/>
              </a:spcBef>
              <a:spcAft>
                <a:spcPts val="0"/>
              </a:spcAft>
              <a:buClr>
                <a:srgbClr val="434343"/>
              </a:buClr>
              <a:buSzPts val="1600"/>
              <a:buFont typeface="Roboto Condensed Light"/>
              <a:buAutoNum type="alphaLcPeriod"/>
              <a:defRPr/>
            </a:lvl5pPr>
            <a:lvl6pPr marL="2743200" lvl="5" indent="-330200" algn="l">
              <a:lnSpc>
                <a:spcPct val="100000"/>
              </a:lnSpc>
              <a:spcBef>
                <a:spcPts val="0"/>
              </a:spcBef>
              <a:spcAft>
                <a:spcPts val="0"/>
              </a:spcAft>
              <a:buClr>
                <a:srgbClr val="434343"/>
              </a:buClr>
              <a:buSzPts val="1600"/>
              <a:buFont typeface="Roboto Condensed Light"/>
              <a:buAutoNum type="romanLcPeriod"/>
              <a:defRPr/>
            </a:lvl6pPr>
            <a:lvl7pPr marL="3200400" lvl="6" indent="-330200" algn="l">
              <a:lnSpc>
                <a:spcPct val="100000"/>
              </a:lnSpc>
              <a:spcBef>
                <a:spcPts val="0"/>
              </a:spcBef>
              <a:spcAft>
                <a:spcPts val="0"/>
              </a:spcAft>
              <a:buClr>
                <a:srgbClr val="434343"/>
              </a:buClr>
              <a:buSzPts val="1600"/>
              <a:buFont typeface="Roboto Condensed Light"/>
              <a:buAutoNum type="arabicPeriod"/>
              <a:defRPr/>
            </a:lvl7pPr>
            <a:lvl8pPr marL="3657600" lvl="7" indent="-330200" algn="l">
              <a:lnSpc>
                <a:spcPct val="100000"/>
              </a:lnSpc>
              <a:spcBef>
                <a:spcPts val="0"/>
              </a:spcBef>
              <a:spcAft>
                <a:spcPts val="0"/>
              </a:spcAft>
              <a:buClr>
                <a:srgbClr val="434343"/>
              </a:buClr>
              <a:buSzPts val="1600"/>
              <a:buFont typeface="Roboto Condensed Light"/>
              <a:buAutoNum type="alphaLcPeriod"/>
              <a:defRPr/>
            </a:lvl8pPr>
            <a:lvl9pPr marL="4114800" lvl="8" indent="-330200" algn="l">
              <a:lnSpc>
                <a:spcPct val="100000"/>
              </a:lnSpc>
              <a:spcBef>
                <a:spcPts val="0"/>
              </a:spcBef>
              <a:spcAft>
                <a:spcPts val="0"/>
              </a:spcAft>
              <a:buClr>
                <a:srgbClr val="434343"/>
              </a:buClr>
              <a:buSzPts val="1600"/>
              <a:buFont typeface="Roboto Condensed Light"/>
              <a:buAutoNum type="romanLcPeriod"/>
              <a:defRPr/>
            </a:lvl9pPr>
          </a:lstStyle>
          <a:p>
            <a:endParaRPr/>
          </a:p>
        </p:txBody>
      </p:sp>
      <p:sp>
        <p:nvSpPr>
          <p:cNvPr id="957" name="Google Shape;957;p9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958" name="Google Shape;958;p9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59"/>
        <p:cNvGrpSpPr/>
        <p:nvPr/>
      </p:nvGrpSpPr>
      <p:grpSpPr>
        <a:xfrm>
          <a:off x="0" y="0"/>
          <a:ext cx="0" cy="0"/>
          <a:chOff x="0" y="0"/>
          <a:chExt cx="0" cy="0"/>
        </a:xfrm>
      </p:grpSpPr>
      <p:sp>
        <p:nvSpPr>
          <p:cNvPr id="960" name="Google Shape;960;p96"/>
          <p:cNvSpPr/>
          <p:nvPr/>
        </p:nvSpPr>
        <p:spPr>
          <a:xfrm>
            <a:off x="0" y="0"/>
            <a:ext cx="35178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961" name="Google Shape;961;p96"/>
          <p:cNvCxnSpPr/>
          <p:nvPr/>
        </p:nvCxnSpPr>
        <p:spPr>
          <a:xfrm>
            <a:off x="3225325" y="3750500"/>
            <a:ext cx="5203800" cy="0"/>
          </a:xfrm>
          <a:prstGeom prst="straightConnector1">
            <a:avLst/>
          </a:prstGeom>
          <a:noFill/>
          <a:ln w="28575" cap="flat" cmpd="sng">
            <a:solidFill>
              <a:schemeClr val="accent2"/>
            </a:solidFill>
            <a:prstDash val="dash"/>
            <a:round/>
            <a:headEnd type="none" w="sm" len="sm"/>
            <a:tailEnd type="none" w="sm" len="sm"/>
          </a:ln>
        </p:spPr>
      </p:cxnSp>
      <p:cxnSp>
        <p:nvCxnSpPr>
          <p:cNvPr id="962" name="Google Shape;962;p96"/>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963" name="Google Shape;963;p96"/>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64" name="Google Shape;964;p96"/>
          <p:cNvSpPr/>
          <p:nvPr/>
        </p:nvSpPr>
        <p:spPr>
          <a:xfrm>
            <a:off x="1360425" y="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96"/>
          <p:cNvSpPr/>
          <p:nvPr/>
        </p:nvSpPr>
        <p:spPr>
          <a:xfrm flipH="1">
            <a:off x="2259275" y="309120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66" name="Google Shape;966;p96"/>
          <p:cNvCxnSpPr/>
          <p:nvPr/>
        </p:nvCxnSpPr>
        <p:spPr>
          <a:xfrm>
            <a:off x="-30550" y="2062400"/>
            <a:ext cx="1157700" cy="0"/>
          </a:xfrm>
          <a:prstGeom prst="straightConnector1">
            <a:avLst/>
          </a:prstGeom>
          <a:noFill/>
          <a:ln w="28575" cap="flat" cmpd="sng">
            <a:solidFill>
              <a:schemeClr val="lt1"/>
            </a:solidFill>
            <a:prstDash val="solid"/>
            <a:round/>
            <a:headEnd type="none" w="sm" len="sm"/>
            <a:tailEnd type="none" w="sm" len="sm"/>
          </a:ln>
        </p:spPr>
      </p:cxnSp>
      <p:cxnSp>
        <p:nvCxnSpPr>
          <p:cNvPr id="967" name="Google Shape;967;p96"/>
          <p:cNvCxnSpPr/>
          <p:nvPr/>
        </p:nvCxnSpPr>
        <p:spPr>
          <a:xfrm>
            <a:off x="-30550" y="4795600"/>
            <a:ext cx="1157700" cy="0"/>
          </a:xfrm>
          <a:prstGeom prst="straightConnector1">
            <a:avLst/>
          </a:prstGeom>
          <a:noFill/>
          <a:ln w="28575" cap="flat" cmpd="sng">
            <a:solidFill>
              <a:schemeClr val="lt1"/>
            </a:solidFill>
            <a:prstDash val="solid"/>
            <a:round/>
            <a:headEnd type="none" w="sm" len="sm"/>
            <a:tailEnd type="none" w="sm" len="sm"/>
          </a:ln>
        </p:spPr>
      </p:cxnSp>
      <p:sp>
        <p:nvSpPr>
          <p:cNvPr id="968" name="Google Shape;968;p96"/>
          <p:cNvSpPr/>
          <p:nvPr/>
        </p:nvSpPr>
        <p:spPr>
          <a:xfrm>
            <a:off x="3025500" y="4578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69" name="Google Shape;969;p96"/>
          <p:cNvSpPr/>
          <p:nvPr/>
        </p:nvSpPr>
        <p:spPr>
          <a:xfrm>
            <a:off x="1619850" y="22829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70" name="Google Shape;970;p9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971" name="Google Shape;971;p96"/>
          <p:cNvSpPr txBox="1">
            <a:spLocks noGrp="1"/>
          </p:cNvSpPr>
          <p:nvPr>
            <p:ph type="subTitle" idx="1"/>
          </p:nvPr>
        </p:nvSpPr>
        <p:spPr>
          <a:xfrm>
            <a:off x="4094075" y="2061783"/>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72" name="Google Shape;972;p96"/>
          <p:cNvSpPr txBox="1">
            <a:spLocks noGrp="1"/>
          </p:cNvSpPr>
          <p:nvPr>
            <p:ph type="subTitle" idx="2"/>
          </p:nvPr>
        </p:nvSpPr>
        <p:spPr>
          <a:xfrm>
            <a:off x="4094075" y="3979950"/>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973" name="Google Shape;973;p96"/>
          <p:cNvSpPr txBox="1">
            <a:spLocks noGrp="1"/>
          </p:cNvSpPr>
          <p:nvPr>
            <p:ph type="subTitle" idx="3"/>
          </p:nvPr>
        </p:nvSpPr>
        <p:spPr>
          <a:xfrm>
            <a:off x="4094150" y="2550283"/>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74" name="Google Shape;974;p96"/>
          <p:cNvSpPr txBox="1">
            <a:spLocks noGrp="1"/>
          </p:cNvSpPr>
          <p:nvPr>
            <p:ph type="subTitle" idx="4"/>
          </p:nvPr>
        </p:nvSpPr>
        <p:spPr>
          <a:xfrm>
            <a:off x="4095782" y="4472350"/>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975" name="Google Shape;975;p9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76"/>
        <p:cNvGrpSpPr/>
        <p:nvPr/>
      </p:nvGrpSpPr>
      <p:grpSpPr>
        <a:xfrm>
          <a:off x="0" y="0"/>
          <a:ext cx="0" cy="0"/>
          <a:chOff x="0" y="0"/>
          <a:chExt cx="0" cy="0"/>
        </a:xfrm>
      </p:grpSpPr>
      <p:sp>
        <p:nvSpPr>
          <p:cNvPr id="977" name="Google Shape;977;p9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978" name="Google Shape;978;p97"/>
          <p:cNvSpPr/>
          <p:nvPr/>
        </p:nvSpPr>
        <p:spPr>
          <a:xfrm>
            <a:off x="-18775" y="5263200"/>
            <a:ext cx="9181500" cy="16269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79" name="Google Shape;979;p97"/>
          <p:cNvCxnSpPr/>
          <p:nvPr/>
        </p:nvCxnSpPr>
        <p:spPr>
          <a:xfrm>
            <a:off x="-18775" y="6301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980" name="Google Shape;980;p97"/>
          <p:cNvCxnSpPr/>
          <p:nvPr/>
        </p:nvCxnSpPr>
        <p:spPr>
          <a:xfrm>
            <a:off x="1488437" y="5748533"/>
            <a:ext cx="0" cy="1141500"/>
          </a:xfrm>
          <a:prstGeom prst="straightConnector1">
            <a:avLst/>
          </a:prstGeom>
          <a:noFill/>
          <a:ln w="28575" cap="flat" cmpd="sng">
            <a:solidFill>
              <a:schemeClr val="lt1"/>
            </a:solidFill>
            <a:prstDash val="solid"/>
            <a:round/>
            <a:headEnd type="none" w="sm" len="sm"/>
            <a:tailEnd type="none" w="sm" len="sm"/>
          </a:ln>
        </p:spPr>
      </p:cxnSp>
      <p:cxnSp>
        <p:nvCxnSpPr>
          <p:cNvPr id="981" name="Google Shape;981;p97"/>
          <p:cNvCxnSpPr/>
          <p:nvPr/>
        </p:nvCxnSpPr>
        <p:spPr>
          <a:xfrm>
            <a:off x="7655513" y="5450167"/>
            <a:ext cx="0" cy="1440000"/>
          </a:xfrm>
          <a:prstGeom prst="straightConnector1">
            <a:avLst/>
          </a:prstGeom>
          <a:noFill/>
          <a:ln w="28575" cap="flat" cmpd="sng">
            <a:solidFill>
              <a:schemeClr val="lt1"/>
            </a:solidFill>
            <a:prstDash val="solid"/>
            <a:round/>
            <a:headEnd type="none" w="sm" len="sm"/>
            <a:tailEnd type="none" w="sm" len="sm"/>
          </a:ln>
        </p:spPr>
      </p:cxnSp>
      <p:sp>
        <p:nvSpPr>
          <p:cNvPr id="982" name="Google Shape;982;p97"/>
          <p:cNvSpPr/>
          <p:nvPr/>
        </p:nvSpPr>
        <p:spPr>
          <a:xfrm>
            <a:off x="2121075" y="61158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83" name="Google Shape;983;p9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84"/>
        <p:cNvGrpSpPr/>
        <p:nvPr/>
      </p:nvGrpSpPr>
      <p:grpSpPr>
        <a:xfrm>
          <a:off x="0" y="0"/>
          <a:ext cx="0" cy="0"/>
          <a:chOff x="0" y="0"/>
          <a:chExt cx="0" cy="0"/>
        </a:xfrm>
      </p:grpSpPr>
      <p:sp>
        <p:nvSpPr>
          <p:cNvPr id="985" name="Google Shape;985;p98"/>
          <p:cNvSpPr txBox="1">
            <a:spLocks noGrp="1"/>
          </p:cNvSpPr>
          <p:nvPr>
            <p:ph type="title"/>
          </p:nvPr>
        </p:nvSpPr>
        <p:spPr>
          <a:xfrm>
            <a:off x="713225" y="1414367"/>
            <a:ext cx="3598200" cy="2818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200"/>
              <a:buNone/>
              <a:defRPr/>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986" name="Google Shape;986;p98"/>
          <p:cNvSpPr txBox="1">
            <a:spLocks noGrp="1"/>
          </p:cNvSpPr>
          <p:nvPr>
            <p:ph type="subTitle" idx="1"/>
          </p:nvPr>
        </p:nvSpPr>
        <p:spPr>
          <a:xfrm>
            <a:off x="713225" y="4233200"/>
            <a:ext cx="3344400" cy="1210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87" name="Google Shape;987;p98"/>
          <p:cNvSpPr/>
          <p:nvPr/>
        </p:nvSpPr>
        <p:spPr>
          <a:xfrm flipH="1">
            <a:off x="4809300" y="0"/>
            <a:ext cx="4334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988" name="Google Shape;988;p98"/>
          <p:cNvSpPr/>
          <p:nvPr/>
        </p:nvSpPr>
        <p:spPr>
          <a:xfrm>
            <a:off x="4961775" y="-39367"/>
            <a:ext cx="3754075" cy="5977551"/>
          </a:xfrm>
          <a:custGeom>
            <a:avLst/>
            <a:gdLst/>
            <a:ahLst/>
            <a:cxnLst/>
            <a:rect l="l" t="t" r="r" b="b"/>
            <a:pathLst>
              <a:path w="150163" h="179331" extrusionOk="0">
                <a:moveTo>
                  <a:pt x="0" y="1589"/>
                </a:moveTo>
                <a:cubicBezTo>
                  <a:pt x="2259" y="15127"/>
                  <a:pt x="-125" y="33074"/>
                  <a:pt x="10856" y="41307"/>
                </a:cubicBezTo>
                <a:cubicBezTo>
                  <a:pt x="18283" y="46876"/>
                  <a:pt x="29598" y="37703"/>
                  <a:pt x="38659" y="39718"/>
                </a:cubicBezTo>
                <a:cubicBezTo>
                  <a:pt x="46249" y="41406"/>
                  <a:pt x="50423" y="50578"/>
                  <a:pt x="53487" y="57724"/>
                </a:cubicBezTo>
                <a:cubicBezTo>
                  <a:pt x="56000" y="63585"/>
                  <a:pt x="54548" y="70433"/>
                  <a:pt x="55076" y="76788"/>
                </a:cubicBezTo>
                <a:cubicBezTo>
                  <a:pt x="56130" y="89477"/>
                  <a:pt x="59130" y="101958"/>
                  <a:pt x="60107" y="114653"/>
                </a:cubicBezTo>
                <a:cubicBezTo>
                  <a:pt x="60908" y="125061"/>
                  <a:pt x="59155" y="135921"/>
                  <a:pt x="62225" y="145898"/>
                </a:cubicBezTo>
                <a:cubicBezTo>
                  <a:pt x="67491" y="163012"/>
                  <a:pt x="86455" y="180379"/>
                  <a:pt x="104326" y="179261"/>
                </a:cubicBezTo>
                <a:cubicBezTo>
                  <a:pt x="123519" y="178061"/>
                  <a:pt x="133724" y="147535"/>
                  <a:pt x="131599" y="128422"/>
                </a:cubicBezTo>
                <a:cubicBezTo>
                  <a:pt x="130550" y="118988"/>
                  <a:pt x="122567" y="111694"/>
                  <a:pt x="117301" y="103797"/>
                </a:cubicBezTo>
                <a:cubicBezTo>
                  <a:pt x="109722" y="92431"/>
                  <a:pt x="104225" y="76854"/>
                  <a:pt x="108298" y="63814"/>
                </a:cubicBezTo>
                <a:cubicBezTo>
                  <a:pt x="111020" y="55097"/>
                  <a:pt x="123351" y="44551"/>
                  <a:pt x="131334" y="48986"/>
                </a:cubicBezTo>
                <a:cubicBezTo>
                  <a:pt x="134730" y="50873"/>
                  <a:pt x="136514" y="56074"/>
                  <a:pt x="135571" y="59842"/>
                </a:cubicBezTo>
                <a:cubicBezTo>
                  <a:pt x="134535" y="63980"/>
                  <a:pt x="127842" y="66817"/>
                  <a:pt x="123920" y="65138"/>
                </a:cubicBezTo>
                <a:cubicBezTo>
                  <a:pt x="113451" y="60654"/>
                  <a:pt x="116810" y="40458"/>
                  <a:pt x="123126" y="30980"/>
                </a:cubicBezTo>
                <a:cubicBezTo>
                  <a:pt x="127701" y="24115"/>
                  <a:pt x="139104" y="25493"/>
                  <a:pt x="145368" y="20124"/>
                </a:cubicBezTo>
                <a:cubicBezTo>
                  <a:pt x="150602" y="15638"/>
                  <a:pt x="150134" y="6894"/>
                  <a:pt x="15013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89" name="Google Shape;989;p98"/>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990" name="Google Shape;990;p98"/>
          <p:cNvCxnSpPr/>
          <p:nvPr/>
        </p:nvCxnSpPr>
        <p:spPr>
          <a:xfrm>
            <a:off x="0" y="6362433"/>
            <a:ext cx="5608500" cy="0"/>
          </a:xfrm>
          <a:prstGeom prst="straightConnector1">
            <a:avLst/>
          </a:prstGeom>
          <a:noFill/>
          <a:ln w="28575" cap="flat" cmpd="sng">
            <a:solidFill>
              <a:schemeClr val="accent3"/>
            </a:solidFill>
            <a:prstDash val="dash"/>
            <a:round/>
            <a:headEnd type="none" w="sm" len="sm"/>
            <a:tailEnd type="none" w="sm" len="sm"/>
          </a:ln>
        </p:spPr>
      </p:cxnSp>
      <p:sp>
        <p:nvSpPr>
          <p:cNvPr id="991" name="Google Shape;991;p98"/>
          <p:cNvSpPr/>
          <p:nvPr/>
        </p:nvSpPr>
        <p:spPr>
          <a:xfrm>
            <a:off x="7875113" y="5345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9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93"/>
        <p:cNvGrpSpPr/>
        <p:nvPr/>
      </p:nvGrpSpPr>
      <p:grpSpPr>
        <a:xfrm>
          <a:off x="0" y="0"/>
          <a:ext cx="0" cy="0"/>
          <a:chOff x="0" y="0"/>
          <a:chExt cx="0" cy="0"/>
        </a:xfrm>
      </p:grpSpPr>
      <p:sp>
        <p:nvSpPr>
          <p:cNvPr id="994" name="Google Shape;994;p99"/>
          <p:cNvSpPr/>
          <p:nvPr/>
        </p:nvSpPr>
        <p:spPr>
          <a:xfrm>
            <a:off x="-18775" y="0"/>
            <a:ext cx="9181500" cy="34293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99"/>
          <p:cNvSpPr/>
          <p:nvPr/>
        </p:nvSpPr>
        <p:spPr>
          <a:xfrm>
            <a:off x="331350" y="0"/>
            <a:ext cx="8812454" cy="2772887"/>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96" name="Google Shape;996;p99"/>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sp>
        <p:nvSpPr>
          <p:cNvPr id="997" name="Google Shape;997;p99"/>
          <p:cNvSpPr/>
          <p:nvPr/>
        </p:nvSpPr>
        <p:spPr>
          <a:xfrm>
            <a:off x="841625" y="5127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98" name="Google Shape;998;p99"/>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sp>
        <p:nvSpPr>
          <p:cNvPr id="999" name="Google Shape;999;p99"/>
          <p:cNvSpPr txBox="1">
            <a:spLocks noGrp="1"/>
          </p:cNvSpPr>
          <p:nvPr>
            <p:ph type="title"/>
          </p:nvPr>
        </p:nvSpPr>
        <p:spPr>
          <a:xfrm>
            <a:off x="1388100" y="1581400"/>
            <a:ext cx="6367800" cy="36951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6400"/>
              <a:buNone/>
              <a:defRPr sz="100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1000" name="Google Shape;1000;p9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01"/>
        <p:cNvGrpSpPr/>
        <p:nvPr/>
      </p:nvGrpSpPr>
      <p:grpSpPr>
        <a:xfrm>
          <a:off x="0" y="0"/>
          <a:ext cx="0" cy="0"/>
          <a:chOff x="0" y="0"/>
          <a:chExt cx="0" cy="0"/>
        </a:xfrm>
      </p:grpSpPr>
      <p:sp>
        <p:nvSpPr>
          <p:cNvPr id="1002" name="Google Shape;1002;p100"/>
          <p:cNvSpPr/>
          <p:nvPr/>
        </p:nvSpPr>
        <p:spPr>
          <a:xfrm>
            <a:off x="-18775" y="0"/>
            <a:ext cx="9181500" cy="27048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003" name="Google Shape;1003;p100"/>
          <p:cNvCxnSpPr/>
          <p:nvPr/>
        </p:nvCxnSpPr>
        <p:spPr>
          <a:xfrm>
            <a:off x="-18775" y="6362433"/>
            <a:ext cx="9181500" cy="0"/>
          </a:xfrm>
          <a:prstGeom prst="straightConnector1">
            <a:avLst/>
          </a:prstGeom>
          <a:noFill/>
          <a:ln w="28575" cap="flat" cmpd="sng">
            <a:solidFill>
              <a:schemeClr val="dk2"/>
            </a:solidFill>
            <a:prstDash val="dash"/>
            <a:round/>
            <a:headEnd type="none" w="sm" len="sm"/>
            <a:tailEnd type="none" w="sm" len="sm"/>
          </a:ln>
        </p:spPr>
      </p:cxnSp>
      <p:cxnSp>
        <p:nvCxnSpPr>
          <p:cNvPr id="1004" name="Google Shape;1004;p100"/>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005" name="Google Shape;1005;p100"/>
          <p:cNvCxnSpPr/>
          <p:nvPr/>
        </p:nvCxnSpPr>
        <p:spPr>
          <a:xfrm>
            <a:off x="1509962" y="0"/>
            <a:ext cx="0" cy="1811700"/>
          </a:xfrm>
          <a:prstGeom prst="straightConnector1">
            <a:avLst/>
          </a:prstGeom>
          <a:noFill/>
          <a:ln w="28575" cap="flat" cmpd="sng">
            <a:solidFill>
              <a:schemeClr val="lt1"/>
            </a:solidFill>
            <a:prstDash val="solid"/>
            <a:round/>
            <a:headEnd type="none" w="sm" len="sm"/>
            <a:tailEnd type="none" w="sm" len="sm"/>
          </a:ln>
        </p:spPr>
      </p:cxnSp>
      <p:cxnSp>
        <p:nvCxnSpPr>
          <p:cNvPr id="1006" name="Google Shape;1006;p100"/>
          <p:cNvCxnSpPr/>
          <p:nvPr/>
        </p:nvCxnSpPr>
        <p:spPr>
          <a:xfrm>
            <a:off x="7633988" y="1221033"/>
            <a:ext cx="0" cy="1483500"/>
          </a:xfrm>
          <a:prstGeom prst="straightConnector1">
            <a:avLst/>
          </a:prstGeom>
          <a:noFill/>
          <a:ln w="28575" cap="flat" cmpd="sng">
            <a:solidFill>
              <a:schemeClr val="lt1"/>
            </a:solidFill>
            <a:prstDash val="solid"/>
            <a:round/>
            <a:headEnd type="none" w="sm" len="sm"/>
            <a:tailEnd type="none" w="sm" len="sm"/>
          </a:ln>
        </p:spPr>
      </p:cxnSp>
      <p:sp>
        <p:nvSpPr>
          <p:cNvPr id="1007" name="Google Shape;1007;p100"/>
          <p:cNvSpPr/>
          <p:nvPr/>
        </p:nvSpPr>
        <p:spPr>
          <a:xfrm>
            <a:off x="2851300" y="1033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8" name="Google Shape;1008;p100"/>
          <p:cNvSpPr txBox="1">
            <a:spLocks noGrp="1"/>
          </p:cNvSpPr>
          <p:nvPr>
            <p:ph type="title"/>
          </p:nvPr>
        </p:nvSpPr>
        <p:spPr>
          <a:xfrm>
            <a:off x="3018300" y="1695700"/>
            <a:ext cx="3107400" cy="1804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009" name="Google Shape;1009;p100"/>
          <p:cNvSpPr txBox="1">
            <a:spLocks noGrp="1"/>
          </p:cNvSpPr>
          <p:nvPr>
            <p:ph type="subTitle" idx="1"/>
          </p:nvPr>
        </p:nvSpPr>
        <p:spPr>
          <a:xfrm>
            <a:off x="2335050" y="3500100"/>
            <a:ext cx="4473900" cy="1331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010" name="Google Shape;1010;p10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11"/>
        <p:cNvGrpSpPr/>
        <p:nvPr/>
      </p:nvGrpSpPr>
      <p:grpSpPr>
        <a:xfrm>
          <a:off x="0" y="0"/>
          <a:ext cx="0" cy="0"/>
          <a:chOff x="0" y="0"/>
          <a:chExt cx="0" cy="0"/>
        </a:xfrm>
      </p:grpSpPr>
      <p:sp>
        <p:nvSpPr>
          <p:cNvPr id="1012" name="Google Shape;1012;p101"/>
          <p:cNvSpPr txBox="1">
            <a:spLocks noGrp="1"/>
          </p:cNvSpPr>
          <p:nvPr>
            <p:ph type="title"/>
          </p:nvPr>
        </p:nvSpPr>
        <p:spPr>
          <a:xfrm>
            <a:off x="713225" y="5180233"/>
            <a:ext cx="7717500" cy="8388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a:solidFill>
                  <a:schemeClr val="lt1"/>
                </a:solidFill>
              </a:defRPr>
            </a:lvl1pPr>
            <a:lvl2pPr lvl="1" algn="ctr">
              <a:lnSpc>
                <a:spcPct val="100000"/>
              </a:lnSpc>
              <a:spcBef>
                <a:spcPts val="0"/>
              </a:spcBef>
              <a:spcAft>
                <a:spcPts val="0"/>
              </a:spcAft>
              <a:buSzPts val="1900"/>
              <a:buNone/>
              <a:defRPr>
                <a:latin typeface="Actor"/>
                <a:ea typeface="Actor"/>
                <a:cs typeface="Actor"/>
                <a:sym typeface="Actor"/>
              </a:defRPr>
            </a:lvl2pPr>
            <a:lvl3pPr lvl="2" algn="ctr">
              <a:lnSpc>
                <a:spcPct val="100000"/>
              </a:lnSpc>
              <a:spcBef>
                <a:spcPts val="0"/>
              </a:spcBef>
              <a:spcAft>
                <a:spcPts val="0"/>
              </a:spcAft>
              <a:buSzPts val="1900"/>
              <a:buNone/>
              <a:defRPr>
                <a:latin typeface="Actor"/>
                <a:ea typeface="Actor"/>
                <a:cs typeface="Actor"/>
                <a:sym typeface="Actor"/>
              </a:defRPr>
            </a:lvl3pPr>
            <a:lvl4pPr lvl="3" algn="ctr">
              <a:lnSpc>
                <a:spcPct val="100000"/>
              </a:lnSpc>
              <a:spcBef>
                <a:spcPts val="0"/>
              </a:spcBef>
              <a:spcAft>
                <a:spcPts val="0"/>
              </a:spcAft>
              <a:buSzPts val="1900"/>
              <a:buNone/>
              <a:defRPr>
                <a:latin typeface="Actor"/>
                <a:ea typeface="Actor"/>
                <a:cs typeface="Actor"/>
                <a:sym typeface="Actor"/>
              </a:defRPr>
            </a:lvl4pPr>
            <a:lvl5pPr lvl="4" algn="ctr">
              <a:lnSpc>
                <a:spcPct val="100000"/>
              </a:lnSpc>
              <a:spcBef>
                <a:spcPts val="0"/>
              </a:spcBef>
              <a:spcAft>
                <a:spcPts val="0"/>
              </a:spcAft>
              <a:buSzPts val="1900"/>
              <a:buNone/>
              <a:defRPr>
                <a:latin typeface="Actor"/>
                <a:ea typeface="Actor"/>
                <a:cs typeface="Actor"/>
                <a:sym typeface="Actor"/>
              </a:defRPr>
            </a:lvl5pPr>
            <a:lvl6pPr lvl="5" algn="ctr">
              <a:lnSpc>
                <a:spcPct val="100000"/>
              </a:lnSpc>
              <a:spcBef>
                <a:spcPts val="0"/>
              </a:spcBef>
              <a:spcAft>
                <a:spcPts val="0"/>
              </a:spcAft>
              <a:buSzPts val="1900"/>
              <a:buNone/>
              <a:defRPr>
                <a:latin typeface="Actor"/>
                <a:ea typeface="Actor"/>
                <a:cs typeface="Actor"/>
                <a:sym typeface="Actor"/>
              </a:defRPr>
            </a:lvl6pPr>
            <a:lvl7pPr lvl="6" algn="ctr">
              <a:lnSpc>
                <a:spcPct val="100000"/>
              </a:lnSpc>
              <a:spcBef>
                <a:spcPts val="0"/>
              </a:spcBef>
              <a:spcAft>
                <a:spcPts val="0"/>
              </a:spcAft>
              <a:buSzPts val="1900"/>
              <a:buNone/>
              <a:defRPr>
                <a:latin typeface="Actor"/>
                <a:ea typeface="Actor"/>
                <a:cs typeface="Actor"/>
                <a:sym typeface="Actor"/>
              </a:defRPr>
            </a:lvl7pPr>
            <a:lvl8pPr lvl="7" algn="ctr">
              <a:lnSpc>
                <a:spcPct val="100000"/>
              </a:lnSpc>
              <a:spcBef>
                <a:spcPts val="0"/>
              </a:spcBef>
              <a:spcAft>
                <a:spcPts val="0"/>
              </a:spcAft>
              <a:buSzPts val="1900"/>
              <a:buNone/>
              <a:defRPr>
                <a:latin typeface="Actor"/>
                <a:ea typeface="Actor"/>
                <a:cs typeface="Actor"/>
                <a:sym typeface="Actor"/>
              </a:defRPr>
            </a:lvl8pPr>
            <a:lvl9pPr lvl="8" algn="ctr">
              <a:lnSpc>
                <a:spcPct val="100000"/>
              </a:lnSpc>
              <a:spcBef>
                <a:spcPts val="0"/>
              </a:spcBef>
              <a:spcAft>
                <a:spcPts val="0"/>
              </a:spcAft>
              <a:buSzPts val="1900"/>
              <a:buNone/>
              <a:defRPr>
                <a:latin typeface="Actor"/>
                <a:ea typeface="Actor"/>
                <a:cs typeface="Actor"/>
                <a:sym typeface="Actor"/>
              </a:defRPr>
            </a:lvl9pPr>
          </a:lstStyle>
          <a:p>
            <a:endParaRPr/>
          </a:p>
        </p:txBody>
      </p:sp>
      <p:sp>
        <p:nvSpPr>
          <p:cNvPr id="1013" name="Google Shape;1013;p10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14"/>
        <p:cNvGrpSpPr/>
        <p:nvPr/>
      </p:nvGrpSpPr>
      <p:grpSpPr>
        <a:xfrm>
          <a:off x="0" y="0"/>
          <a:ext cx="0" cy="0"/>
          <a:chOff x="0" y="0"/>
          <a:chExt cx="0" cy="0"/>
        </a:xfrm>
      </p:grpSpPr>
      <p:sp>
        <p:nvSpPr>
          <p:cNvPr id="1015" name="Google Shape;1015;p102"/>
          <p:cNvSpPr/>
          <p:nvPr/>
        </p:nvSpPr>
        <p:spPr>
          <a:xfrm>
            <a:off x="5590025" y="0"/>
            <a:ext cx="35541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016" name="Google Shape;1016;p102"/>
          <p:cNvCxnSpPr/>
          <p:nvPr/>
        </p:nvCxnSpPr>
        <p:spPr>
          <a:xfrm>
            <a:off x="6958325"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017" name="Google Shape;1017;p102"/>
          <p:cNvCxnSpPr/>
          <p:nvPr/>
        </p:nvCxnSpPr>
        <p:spPr>
          <a:xfrm>
            <a:off x="5590025" y="1513450"/>
            <a:ext cx="2492400" cy="0"/>
          </a:xfrm>
          <a:prstGeom prst="straightConnector1">
            <a:avLst/>
          </a:prstGeom>
          <a:noFill/>
          <a:ln w="28575" cap="flat" cmpd="sng">
            <a:solidFill>
              <a:schemeClr val="lt1"/>
            </a:solidFill>
            <a:prstDash val="solid"/>
            <a:round/>
            <a:headEnd type="none" w="sm" len="sm"/>
            <a:tailEnd type="none" w="sm" len="sm"/>
          </a:ln>
        </p:spPr>
      </p:cxnSp>
      <p:cxnSp>
        <p:nvCxnSpPr>
          <p:cNvPr id="1018" name="Google Shape;1018;p102"/>
          <p:cNvCxnSpPr/>
          <p:nvPr/>
        </p:nvCxnSpPr>
        <p:spPr>
          <a:xfrm>
            <a:off x="7378300" y="5344550"/>
            <a:ext cx="1765800" cy="0"/>
          </a:xfrm>
          <a:prstGeom prst="straightConnector1">
            <a:avLst/>
          </a:prstGeom>
          <a:noFill/>
          <a:ln w="28575" cap="flat" cmpd="sng">
            <a:solidFill>
              <a:schemeClr val="lt1"/>
            </a:solidFill>
            <a:prstDash val="solid"/>
            <a:round/>
            <a:headEnd type="none" w="sm" len="sm"/>
            <a:tailEnd type="none" w="sm" len="sm"/>
          </a:ln>
        </p:spPr>
      </p:cxnSp>
      <p:sp>
        <p:nvSpPr>
          <p:cNvPr id="1019" name="Google Shape;1019;p102"/>
          <p:cNvSpPr/>
          <p:nvPr/>
        </p:nvSpPr>
        <p:spPr>
          <a:xfrm>
            <a:off x="6819287" y="19566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020" name="Google Shape;1020;p102"/>
          <p:cNvCxnSpPr/>
          <p:nvPr/>
        </p:nvCxnSpPr>
        <p:spPr>
          <a:xfrm>
            <a:off x="0" y="6362433"/>
            <a:ext cx="5608500" cy="0"/>
          </a:xfrm>
          <a:prstGeom prst="straightConnector1">
            <a:avLst/>
          </a:prstGeom>
          <a:noFill/>
          <a:ln w="28575" cap="flat" cmpd="sng">
            <a:solidFill>
              <a:schemeClr val="lt2"/>
            </a:solidFill>
            <a:prstDash val="dash"/>
            <a:round/>
            <a:headEnd type="none" w="sm" len="sm"/>
            <a:tailEnd type="none" w="sm" len="sm"/>
          </a:ln>
        </p:spPr>
      </p:cxnSp>
      <p:cxnSp>
        <p:nvCxnSpPr>
          <p:cNvPr id="1021" name="Google Shape;1021;p102"/>
          <p:cNvCxnSpPr/>
          <p:nvPr/>
        </p:nvCxnSpPr>
        <p:spPr>
          <a:xfrm>
            <a:off x="33370" y="538767"/>
            <a:ext cx="5608500" cy="0"/>
          </a:xfrm>
          <a:prstGeom prst="straightConnector1">
            <a:avLst/>
          </a:prstGeom>
          <a:noFill/>
          <a:ln w="28575" cap="flat" cmpd="sng">
            <a:solidFill>
              <a:schemeClr val="lt2"/>
            </a:solidFill>
            <a:prstDash val="dash"/>
            <a:round/>
            <a:headEnd type="none" w="sm" len="sm"/>
            <a:tailEnd type="none" w="sm" len="sm"/>
          </a:ln>
        </p:spPr>
      </p:cxnSp>
      <p:cxnSp>
        <p:nvCxnSpPr>
          <p:cNvPr id="1022" name="Google Shape;1022;p102"/>
          <p:cNvCxnSpPr/>
          <p:nvPr/>
        </p:nvCxnSpPr>
        <p:spPr>
          <a:xfrm>
            <a:off x="7914850" y="82167"/>
            <a:ext cx="0" cy="6893100"/>
          </a:xfrm>
          <a:prstGeom prst="straightConnector1">
            <a:avLst/>
          </a:prstGeom>
          <a:noFill/>
          <a:ln w="28575" cap="flat" cmpd="sng">
            <a:solidFill>
              <a:schemeClr val="lt1"/>
            </a:solidFill>
            <a:prstDash val="dash"/>
            <a:round/>
            <a:headEnd type="none" w="sm" len="sm"/>
            <a:tailEnd type="none" w="sm" len="sm"/>
          </a:ln>
        </p:spPr>
      </p:cxnSp>
      <p:sp>
        <p:nvSpPr>
          <p:cNvPr id="1023" name="Google Shape;1023;p102"/>
          <p:cNvSpPr txBox="1">
            <a:spLocks noGrp="1"/>
          </p:cNvSpPr>
          <p:nvPr>
            <p:ph type="title" hasCustomPrompt="1"/>
          </p:nvPr>
        </p:nvSpPr>
        <p:spPr>
          <a:xfrm>
            <a:off x="713225" y="1695150"/>
            <a:ext cx="4707900" cy="28893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6000"/>
              <a:buNone/>
              <a:defRPr sz="18400">
                <a:solidFill>
                  <a:schemeClr val="lt2"/>
                </a:solidFill>
              </a:defRPr>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024" name="Google Shape;1024;p102"/>
          <p:cNvSpPr txBox="1">
            <a:spLocks noGrp="1"/>
          </p:cNvSpPr>
          <p:nvPr>
            <p:ph type="subTitle" idx="1"/>
          </p:nvPr>
        </p:nvSpPr>
        <p:spPr>
          <a:xfrm>
            <a:off x="713225" y="4495650"/>
            <a:ext cx="4707900" cy="66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dk1"/>
              </a:buClr>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25" name="Google Shape;1025;p10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026"/>
        <p:cNvGrpSpPr/>
        <p:nvPr/>
      </p:nvGrpSpPr>
      <p:grpSpPr>
        <a:xfrm>
          <a:off x="0" y="0"/>
          <a:ext cx="0" cy="0"/>
          <a:chOff x="0" y="0"/>
          <a:chExt cx="0" cy="0"/>
        </a:xfrm>
      </p:grpSpPr>
      <p:sp>
        <p:nvSpPr>
          <p:cNvPr id="1027" name="Google Shape;1027;p10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028"/>
        <p:cNvGrpSpPr/>
        <p:nvPr/>
      </p:nvGrpSpPr>
      <p:grpSpPr>
        <a:xfrm>
          <a:off x="0" y="0"/>
          <a:ext cx="0" cy="0"/>
          <a:chOff x="0" y="0"/>
          <a:chExt cx="0" cy="0"/>
        </a:xfrm>
      </p:grpSpPr>
      <p:sp>
        <p:nvSpPr>
          <p:cNvPr id="1029" name="Google Shape;1029;p104"/>
          <p:cNvSpPr/>
          <p:nvPr/>
        </p:nvSpPr>
        <p:spPr>
          <a:xfrm>
            <a:off x="-18775" y="3660167"/>
            <a:ext cx="9181500" cy="319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030" name="Google Shape;1030;p104"/>
          <p:cNvCxnSpPr/>
          <p:nvPr/>
        </p:nvCxnSpPr>
        <p:spPr>
          <a:xfrm>
            <a:off x="-18775" y="6362433"/>
            <a:ext cx="9181500" cy="0"/>
          </a:xfrm>
          <a:prstGeom prst="straightConnector1">
            <a:avLst/>
          </a:prstGeom>
          <a:noFill/>
          <a:ln w="28575" cap="flat" cmpd="sng">
            <a:solidFill>
              <a:schemeClr val="lt1"/>
            </a:solidFill>
            <a:prstDash val="dash"/>
            <a:round/>
            <a:headEnd type="none" w="sm" len="sm"/>
            <a:tailEnd type="none" w="sm" len="sm"/>
          </a:ln>
        </p:spPr>
      </p:cxnSp>
      <p:sp>
        <p:nvSpPr>
          <p:cNvPr id="1031" name="Google Shape;1031;p104"/>
          <p:cNvSpPr/>
          <p:nvPr/>
        </p:nvSpPr>
        <p:spPr>
          <a:xfrm>
            <a:off x="5998725" y="61770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2" name="Google Shape;1032;p10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33" name="Google Shape;1033;p104"/>
          <p:cNvSpPr txBox="1">
            <a:spLocks noGrp="1"/>
          </p:cNvSpPr>
          <p:nvPr>
            <p:ph type="subTitle" idx="1"/>
          </p:nvPr>
        </p:nvSpPr>
        <p:spPr>
          <a:xfrm>
            <a:off x="891045" y="2061858"/>
            <a:ext cx="13236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34" name="Google Shape;1034;p104"/>
          <p:cNvSpPr txBox="1">
            <a:spLocks noGrp="1"/>
          </p:cNvSpPr>
          <p:nvPr>
            <p:ph type="subTitle" idx="2"/>
          </p:nvPr>
        </p:nvSpPr>
        <p:spPr>
          <a:xfrm>
            <a:off x="34320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35" name="Google Shape;1035;p104"/>
          <p:cNvSpPr txBox="1">
            <a:spLocks noGrp="1"/>
          </p:cNvSpPr>
          <p:nvPr>
            <p:ph type="subTitle" idx="3"/>
          </p:nvPr>
        </p:nvSpPr>
        <p:spPr>
          <a:xfrm>
            <a:off x="891046"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36" name="Google Shape;1036;p104"/>
          <p:cNvSpPr txBox="1">
            <a:spLocks noGrp="1"/>
          </p:cNvSpPr>
          <p:nvPr>
            <p:ph type="subTitle" idx="4"/>
          </p:nvPr>
        </p:nvSpPr>
        <p:spPr>
          <a:xfrm>
            <a:off x="3432054"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37" name="Google Shape;1037;p104"/>
          <p:cNvSpPr txBox="1">
            <a:spLocks noGrp="1"/>
          </p:cNvSpPr>
          <p:nvPr>
            <p:ph type="subTitle" idx="5"/>
          </p:nvPr>
        </p:nvSpPr>
        <p:spPr>
          <a:xfrm>
            <a:off x="891038" y="2784371"/>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38" name="Google Shape;1038;p104"/>
          <p:cNvSpPr txBox="1">
            <a:spLocks noGrp="1"/>
          </p:cNvSpPr>
          <p:nvPr>
            <p:ph type="subTitle" idx="6"/>
          </p:nvPr>
        </p:nvSpPr>
        <p:spPr>
          <a:xfrm>
            <a:off x="3432064" y="2784366"/>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39" name="Google Shape;1039;p104"/>
          <p:cNvSpPr txBox="1">
            <a:spLocks noGrp="1"/>
          </p:cNvSpPr>
          <p:nvPr>
            <p:ph type="subTitle" idx="7"/>
          </p:nvPr>
        </p:nvSpPr>
        <p:spPr>
          <a:xfrm>
            <a:off x="892740" y="5082833"/>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40" name="Google Shape;1040;p104"/>
          <p:cNvSpPr txBox="1">
            <a:spLocks noGrp="1"/>
          </p:cNvSpPr>
          <p:nvPr>
            <p:ph type="subTitle" idx="8"/>
          </p:nvPr>
        </p:nvSpPr>
        <p:spPr>
          <a:xfrm>
            <a:off x="3433765" y="5082833"/>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41" name="Google Shape;1041;p104"/>
          <p:cNvSpPr txBox="1">
            <a:spLocks noGrp="1"/>
          </p:cNvSpPr>
          <p:nvPr>
            <p:ph type="title" idx="9"/>
          </p:nvPr>
        </p:nvSpPr>
        <p:spPr>
          <a:xfrm>
            <a:off x="891863" y="1438900"/>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42" name="Google Shape;1042;p104"/>
          <p:cNvSpPr txBox="1">
            <a:spLocks noGrp="1"/>
          </p:cNvSpPr>
          <p:nvPr>
            <p:ph type="title" idx="13"/>
          </p:nvPr>
        </p:nvSpPr>
        <p:spPr>
          <a:xfrm>
            <a:off x="3432888" y="1438900"/>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43" name="Google Shape;1043;p104"/>
          <p:cNvSpPr txBox="1">
            <a:spLocks noGrp="1"/>
          </p:cNvSpPr>
          <p:nvPr>
            <p:ph type="title" idx="14"/>
          </p:nvPr>
        </p:nvSpPr>
        <p:spPr>
          <a:xfrm>
            <a:off x="891841" y="3753265"/>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44" name="Google Shape;1044;p104"/>
          <p:cNvSpPr txBox="1">
            <a:spLocks noGrp="1"/>
          </p:cNvSpPr>
          <p:nvPr>
            <p:ph type="title" idx="15"/>
          </p:nvPr>
        </p:nvSpPr>
        <p:spPr>
          <a:xfrm>
            <a:off x="3432887" y="3753263"/>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45" name="Google Shape;1045;p104"/>
          <p:cNvSpPr txBox="1">
            <a:spLocks noGrp="1"/>
          </p:cNvSpPr>
          <p:nvPr>
            <p:ph type="subTitle" idx="16"/>
          </p:nvPr>
        </p:nvSpPr>
        <p:spPr>
          <a:xfrm>
            <a:off x="59694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46" name="Google Shape;1046;p104"/>
          <p:cNvSpPr txBox="1">
            <a:spLocks noGrp="1"/>
          </p:cNvSpPr>
          <p:nvPr>
            <p:ph type="subTitle" idx="17"/>
          </p:nvPr>
        </p:nvSpPr>
        <p:spPr>
          <a:xfrm>
            <a:off x="5969473" y="4362433"/>
            <a:ext cx="18651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47" name="Google Shape;1047;p104"/>
          <p:cNvSpPr txBox="1">
            <a:spLocks noGrp="1"/>
          </p:cNvSpPr>
          <p:nvPr>
            <p:ph type="subTitle" idx="18"/>
          </p:nvPr>
        </p:nvSpPr>
        <p:spPr>
          <a:xfrm>
            <a:off x="5969467" y="2784375"/>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48" name="Google Shape;1048;p104"/>
          <p:cNvSpPr txBox="1">
            <a:spLocks noGrp="1"/>
          </p:cNvSpPr>
          <p:nvPr>
            <p:ph type="subTitle" idx="19"/>
          </p:nvPr>
        </p:nvSpPr>
        <p:spPr>
          <a:xfrm>
            <a:off x="5971166" y="5082833"/>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049" name="Google Shape;1049;p104"/>
          <p:cNvSpPr txBox="1">
            <a:spLocks noGrp="1"/>
          </p:cNvSpPr>
          <p:nvPr>
            <p:ph type="title" idx="20"/>
          </p:nvPr>
        </p:nvSpPr>
        <p:spPr>
          <a:xfrm>
            <a:off x="5970288" y="1438933"/>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50" name="Google Shape;1050;p104"/>
          <p:cNvSpPr txBox="1">
            <a:spLocks noGrp="1"/>
          </p:cNvSpPr>
          <p:nvPr>
            <p:ph type="title" idx="21"/>
          </p:nvPr>
        </p:nvSpPr>
        <p:spPr>
          <a:xfrm>
            <a:off x="5970309" y="3753268"/>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51" name="Google Shape;1051;p10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1052"/>
        <p:cNvGrpSpPr/>
        <p:nvPr/>
      </p:nvGrpSpPr>
      <p:grpSpPr>
        <a:xfrm>
          <a:off x="0" y="0"/>
          <a:ext cx="0" cy="0"/>
          <a:chOff x="0" y="0"/>
          <a:chExt cx="0" cy="0"/>
        </a:xfrm>
      </p:grpSpPr>
      <p:sp>
        <p:nvSpPr>
          <p:cNvPr id="1053" name="Google Shape;1053;p105"/>
          <p:cNvSpPr/>
          <p:nvPr/>
        </p:nvSpPr>
        <p:spPr>
          <a:xfrm>
            <a:off x="0" y="0"/>
            <a:ext cx="33864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054" name="Google Shape;1054;p105"/>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055" name="Google Shape;1055;p105"/>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056" name="Google Shape;1056;p105"/>
          <p:cNvSpPr/>
          <p:nvPr/>
        </p:nvSpPr>
        <p:spPr>
          <a:xfrm>
            <a:off x="1127150" y="-17600"/>
            <a:ext cx="1132163"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05"/>
          <p:cNvSpPr/>
          <p:nvPr/>
        </p:nvSpPr>
        <p:spPr>
          <a:xfrm>
            <a:off x="1360423" y="0"/>
            <a:ext cx="898848"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05"/>
          <p:cNvSpPr/>
          <p:nvPr/>
        </p:nvSpPr>
        <p:spPr>
          <a:xfrm>
            <a:off x="2120225" y="32612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p105"/>
          <p:cNvSpPr txBox="1">
            <a:spLocks noGrp="1"/>
          </p:cNvSpPr>
          <p:nvPr>
            <p:ph type="title"/>
          </p:nvPr>
        </p:nvSpPr>
        <p:spPr>
          <a:xfrm flipH="1">
            <a:off x="3796675" y="4371000"/>
            <a:ext cx="4634100" cy="6180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1"/>
              </a:buClr>
              <a:buSzPts val="2400"/>
              <a:buNone/>
              <a:defRPr sz="2900"/>
            </a:lvl1pPr>
            <a:lvl2pPr lvl="1" algn="ctr">
              <a:lnSpc>
                <a:spcPct val="100000"/>
              </a:lnSpc>
              <a:spcBef>
                <a:spcPts val="0"/>
              </a:spcBef>
              <a:spcAft>
                <a:spcPts val="0"/>
              </a:spcAft>
              <a:buClr>
                <a:schemeClr val="accent1"/>
              </a:buClr>
              <a:buSzPts val="2400"/>
              <a:buNone/>
              <a:defRPr sz="2400">
                <a:solidFill>
                  <a:schemeClr val="accent1"/>
                </a:solidFill>
              </a:defRPr>
            </a:lvl2pPr>
            <a:lvl3pPr lvl="2" algn="ctr">
              <a:lnSpc>
                <a:spcPct val="100000"/>
              </a:lnSpc>
              <a:spcBef>
                <a:spcPts val="0"/>
              </a:spcBef>
              <a:spcAft>
                <a:spcPts val="0"/>
              </a:spcAft>
              <a:buClr>
                <a:schemeClr val="accent1"/>
              </a:buClr>
              <a:buSzPts val="2400"/>
              <a:buNone/>
              <a:defRPr sz="2400">
                <a:solidFill>
                  <a:schemeClr val="accent1"/>
                </a:solidFill>
              </a:defRPr>
            </a:lvl3pPr>
            <a:lvl4pPr lvl="3" algn="ctr">
              <a:lnSpc>
                <a:spcPct val="100000"/>
              </a:lnSpc>
              <a:spcBef>
                <a:spcPts val="0"/>
              </a:spcBef>
              <a:spcAft>
                <a:spcPts val="0"/>
              </a:spcAft>
              <a:buClr>
                <a:schemeClr val="accent1"/>
              </a:buClr>
              <a:buSzPts val="2400"/>
              <a:buNone/>
              <a:defRPr sz="2400">
                <a:solidFill>
                  <a:schemeClr val="accent1"/>
                </a:solidFill>
              </a:defRPr>
            </a:lvl4pPr>
            <a:lvl5pPr lvl="4" algn="ctr">
              <a:lnSpc>
                <a:spcPct val="100000"/>
              </a:lnSpc>
              <a:spcBef>
                <a:spcPts val="0"/>
              </a:spcBef>
              <a:spcAft>
                <a:spcPts val="0"/>
              </a:spcAft>
              <a:buClr>
                <a:schemeClr val="accent1"/>
              </a:buClr>
              <a:buSzPts val="2400"/>
              <a:buNone/>
              <a:defRPr sz="2400">
                <a:solidFill>
                  <a:schemeClr val="accent1"/>
                </a:solidFill>
              </a:defRPr>
            </a:lvl5pPr>
            <a:lvl6pPr lvl="5" algn="ctr">
              <a:lnSpc>
                <a:spcPct val="100000"/>
              </a:lnSpc>
              <a:spcBef>
                <a:spcPts val="0"/>
              </a:spcBef>
              <a:spcAft>
                <a:spcPts val="0"/>
              </a:spcAft>
              <a:buClr>
                <a:schemeClr val="accent1"/>
              </a:buClr>
              <a:buSzPts val="2400"/>
              <a:buNone/>
              <a:defRPr sz="2400">
                <a:solidFill>
                  <a:schemeClr val="accent1"/>
                </a:solidFill>
              </a:defRPr>
            </a:lvl6pPr>
            <a:lvl7pPr lvl="6" algn="ctr">
              <a:lnSpc>
                <a:spcPct val="100000"/>
              </a:lnSpc>
              <a:spcBef>
                <a:spcPts val="0"/>
              </a:spcBef>
              <a:spcAft>
                <a:spcPts val="0"/>
              </a:spcAft>
              <a:buClr>
                <a:schemeClr val="accent1"/>
              </a:buClr>
              <a:buSzPts val="2400"/>
              <a:buNone/>
              <a:defRPr sz="2400">
                <a:solidFill>
                  <a:schemeClr val="accent1"/>
                </a:solidFill>
              </a:defRPr>
            </a:lvl7pPr>
            <a:lvl8pPr lvl="7" algn="ctr">
              <a:lnSpc>
                <a:spcPct val="100000"/>
              </a:lnSpc>
              <a:spcBef>
                <a:spcPts val="0"/>
              </a:spcBef>
              <a:spcAft>
                <a:spcPts val="0"/>
              </a:spcAft>
              <a:buClr>
                <a:schemeClr val="accent1"/>
              </a:buClr>
              <a:buSzPts val="2400"/>
              <a:buNone/>
              <a:defRPr sz="2400">
                <a:solidFill>
                  <a:schemeClr val="accent1"/>
                </a:solidFill>
              </a:defRPr>
            </a:lvl8pPr>
            <a:lvl9pPr lvl="8" algn="ct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060" name="Google Shape;1060;p105"/>
          <p:cNvSpPr txBox="1">
            <a:spLocks noGrp="1"/>
          </p:cNvSpPr>
          <p:nvPr>
            <p:ph type="subTitle" idx="1"/>
          </p:nvPr>
        </p:nvSpPr>
        <p:spPr>
          <a:xfrm flipH="1">
            <a:off x="3796675" y="1869000"/>
            <a:ext cx="4634100" cy="24228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2"/>
              </a:buClr>
              <a:buSzPts val="2400"/>
              <a:buNone/>
              <a:defRPr sz="3600">
                <a:solidFill>
                  <a:schemeClr val="dk1"/>
                </a:solidFill>
              </a:defRPr>
            </a:lvl1pPr>
            <a:lvl2pPr lvl="1" algn="l">
              <a:lnSpc>
                <a:spcPct val="100000"/>
              </a:lnSpc>
              <a:spcBef>
                <a:spcPts val="0"/>
              </a:spcBef>
              <a:spcAft>
                <a:spcPts val="0"/>
              </a:spcAft>
              <a:buClr>
                <a:schemeClr val="accent2"/>
              </a:buClr>
              <a:buSzPts val="1900"/>
              <a:buNone/>
              <a:defRPr>
                <a:solidFill>
                  <a:schemeClr val="accent2"/>
                </a:solidFill>
              </a:defRPr>
            </a:lvl2pPr>
            <a:lvl3pPr lvl="2" algn="l">
              <a:lnSpc>
                <a:spcPct val="100000"/>
              </a:lnSpc>
              <a:spcBef>
                <a:spcPts val="0"/>
              </a:spcBef>
              <a:spcAft>
                <a:spcPts val="0"/>
              </a:spcAft>
              <a:buClr>
                <a:schemeClr val="accent2"/>
              </a:buClr>
              <a:buSzPts val="1900"/>
              <a:buNone/>
              <a:defRPr>
                <a:solidFill>
                  <a:schemeClr val="accent2"/>
                </a:solidFill>
              </a:defRPr>
            </a:lvl3pPr>
            <a:lvl4pPr lvl="3" algn="l">
              <a:lnSpc>
                <a:spcPct val="100000"/>
              </a:lnSpc>
              <a:spcBef>
                <a:spcPts val="0"/>
              </a:spcBef>
              <a:spcAft>
                <a:spcPts val="0"/>
              </a:spcAft>
              <a:buClr>
                <a:schemeClr val="accent2"/>
              </a:buClr>
              <a:buSzPts val="1900"/>
              <a:buNone/>
              <a:defRPr>
                <a:solidFill>
                  <a:schemeClr val="accent2"/>
                </a:solidFill>
              </a:defRPr>
            </a:lvl4pPr>
            <a:lvl5pPr lvl="4" algn="l">
              <a:lnSpc>
                <a:spcPct val="100000"/>
              </a:lnSpc>
              <a:spcBef>
                <a:spcPts val="0"/>
              </a:spcBef>
              <a:spcAft>
                <a:spcPts val="0"/>
              </a:spcAft>
              <a:buClr>
                <a:schemeClr val="accent2"/>
              </a:buClr>
              <a:buSzPts val="1900"/>
              <a:buNone/>
              <a:defRPr>
                <a:solidFill>
                  <a:schemeClr val="accent2"/>
                </a:solidFill>
              </a:defRPr>
            </a:lvl5pPr>
            <a:lvl6pPr lvl="5" algn="l">
              <a:lnSpc>
                <a:spcPct val="100000"/>
              </a:lnSpc>
              <a:spcBef>
                <a:spcPts val="0"/>
              </a:spcBef>
              <a:spcAft>
                <a:spcPts val="0"/>
              </a:spcAft>
              <a:buClr>
                <a:schemeClr val="accent2"/>
              </a:buClr>
              <a:buSzPts val="1900"/>
              <a:buNone/>
              <a:defRPr>
                <a:solidFill>
                  <a:schemeClr val="accent2"/>
                </a:solidFill>
              </a:defRPr>
            </a:lvl6pPr>
            <a:lvl7pPr lvl="6" algn="l">
              <a:lnSpc>
                <a:spcPct val="100000"/>
              </a:lnSpc>
              <a:spcBef>
                <a:spcPts val="0"/>
              </a:spcBef>
              <a:spcAft>
                <a:spcPts val="0"/>
              </a:spcAft>
              <a:buClr>
                <a:schemeClr val="accent2"/>
              </a:buClr>
              <a:buSzPts val="1900"/>
              <a:buNone/>
              <a:defRPr>
                <a:solidFill>
                  <a:schemeClr val="accent2"/>
                </a:solidFill>
              </a:defRPr>
            </a:lvl7pPr>
            <a:lvl8pPr lvl="7" algn="l">
              <a:lnSpc>
                <a:spcPct val="100000"/>
              </a:lnSpc>
              <a:spcBef>
                <a:spcPts val="0"/>
              </a:spcBef>
              <a:spcAft>
                <a:spcPts val="0"/>
              </a:spcAft>
              <a:buClr>
                <a:schemeClr val="accent2"/>
              </a:buClr>
              <a:buSzPts val="1900"/>
              <a:buNone/>
              <a:defRPr>
                <a:solidFill>
                  <a:schemeClr val="accent2"/>
                </a:solidFill>
              </a:defRPr>
            </a:lvl8pPr>
            <a:lvl9pPr lvl="8" algn="l">
              <a:lnSpc>
                <a:spcPct val="100000"/>
              </a:lnSpc>
              <a:spcBef>
                <a:spcPts val="0"/>
              </a:spcBef>
              <a:spcAft>
                <a:spcPts val="0"/>
              </a:spcAft>
              <a:buClr>
                <a:schemeClr val="accent2"/>
              </a:buClr>
              <a:buSzPts val="1900"/>
              <a:buNone/>
              <a:defRPr>
                <a:solidFill>
                  <a:schemeClr val="accent2"/>
                </a:solidFill>
              </a:defRPr>
            </a:lvl9pPr>
          </a:lstStyle>
          <a:p>
            <a:endParaRPr/>
          </a:p>
        </p:txBody>
      </p:sp>
      <p:cxnSp>
        <p:nvCxnSpPr>
          <p:cNvPr id="1061" name="Google Shape;1061;p105"/>
          <p:cNvCxnSpPr/>
          <p:nvPr/>
        </p:nvCxnSpPr>
        <p:spPr>
          <a:xfrm>
            <a:off x="2956800" y="6362433"/>
            <a:ext cx="5441700" cy="0"/>
          </a:xfrm>
          <a:prstGeom prst="straightConnector1">
            <a:avLst/>
          </a:prstGeom>
          <a:noFill/>
          <a:ln w="28575" cap="flat" cmpd="sng">
            <a:solidFill>
              <a:schemeClr val="accent2"/>
            </a:solidFill>
            <a:prstDash val="dash"/>
            <a:round/>
            <a:headEnd type="none" w="sm" len="sm"/>
            <a:tailEnd type="none" w="sm" len="sm"/>
          </a:ln>
        </p:spPr>
      </p:cxnSp>
      <p:cxnSp>
        <p:nvCxnSpPr>
          <p:cNvPr id="1062" name="Google Shape;1062;p105"/>
          <p:cNvCxnSpPr/>
          <p:nvPr/>
        </p:nvCxnSpPr>
        <p:spPr>
          <a:xfrm>
            <a:off x="2989178" y="538767"/>
            <a:ext cx="5441700" cy="0"/>
          </a:xfrm>
          <a:prstGeom prst="straightConnector1">
            <a:avLst/>
          </a:prstGeom>
          <a:noFill/>
          <a:ln w="28575" cap="flat" cmpd="sng">
            <a:solidFill>
              <a:schemeClr val="accent2"/>
            </a:solidFill>
            <a:prstDash val="dash"/>
            <a:round/>
            <a:headEnd type="none" w="sm" len="sm"/>
            <a:tailEnd type="none" w="sm" len="sm"/>
          </a:ln>
        </p:spPr>
      </p:cxnSp>
      <p:sp>
        <p:nvSpPr>
          <p:cNvPr id="1063" name="Google Shape;1063;p10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Section header 1">
  <p:cSld name="CUSTOM_17">
    <p:spTree>
      <p:nvGrpSpPr>
        <p:cNvPr id="1" name="Shape 1064"/>
        <p:cNvGrpSpPr/>
        <p:nvPr/>
      </p:nvGrpSpPr>
      <p:grpSpPr>
        <a:xfrm>
          <a:off x="0" y="0"/>
          <a:ext cx="0" cy="0"/>
          <a:chOff x="0" y="0"/>
          <a:chExt cx="0" cy="0"/>
        </a:xfrm>
      </p:grpSpPr>
      <p:sp>
        <p:nvSpPr>
          <p:cNvPr id="1065" name="Google Shape;1065;p106"/>
          <p:cNvSpPr txBox="1">
            <a:spLocks noGrp="1"/>
          </p:cNvSpPr>
          <p:nvPr>
            <p:ph type="title"/>
          </p:nvPr>
        </p:nvSpPr>
        <p:spPr>
          <a:xfrm flipH="1">
            <a:off x="5095675" y="2196650"/>
            <a:ext cx="3335100" cy="22629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4800"/>
              <a:buNone/>
              <a:defRPr sz="8000"/>
            </a:lvl1pPr>
            <a:lvl2pPr lvl="1" algn="r">
              <a:lnSpc>
                <a:spcPct val="100000"/>
              </a:lnSpc>
              <a:spcBef>
                <a:spcPts val="0"/>
              </a:spcBef>
              <a:spcAft>
                <a:spcPts val="0"/>
              </a:spcAft>
              <a:buSzPts val="4800"/>
              <a:buNone/>
              <a:defRPr sz="4800"/>
            </a:lvl2pPr>
            <a:lvl3pPr lvl="2" algn="r">
              <a:lnSpc>
                <a:spcPct val="100000"/>
              </a:lnSpc>
              <a:spcBef>
                <a:spcPts val="0"/>
              </a:spcBef>
              <a:spcAft>
                <a:spcPts val="0"/>
              </a:spcAft>
              <a:buSzPts val="4800"/>
              <a:buNone/>
              <a:defRPr sz="4800"/>
            </a:lvl3pPr>
            <a:lvl4pPr lvl="3" algn="r">
              <a:lnSpc>
                <a:spcPct val="100000"/>
              </a:lnSpc>
              <a:spcBef>
                <a:spcPts val="0"/>
              </a:spcBef>
              <a:spcAft>
                <a:spcPts val="0"/>
              </a:spcAft>
              <a:buSzPts val="4800"/>
              <a:buNone/>
              <a:defRPr sz="4800"/>
            </a:lvl4pPr>
            <a:lvl5pPr lvl="4" algn="r">
              <a:lnSpc>
                <a:spcPct val="100000"/>
              </a:lnSpc>
              <a:spcBef>
                <a:spcPts val="0"/>
              </a:spcBef>
              <a:spcAft>
                <a:spcPts val="0"/>
              </a:spcAft>
              <a:buSzPts val="4800"/>
              <a:buNone/>
              <a:defRPr sz="4800"/>
            </a:lvl5pPr>
            <a:lvl6pPr lvl="5" algn="r">
              <a:lnSpc>
                <a:spcPct val="100000"/>
              </a:lnSpc>
              <a:spcBef>
                <a:spcPts val="0"/>
              </a:spcBef>
              <a:spcAft>
                <a:spcPts val="0"/>
              </a:spcAft>
              <a:buSzPts val="4800"/>
              <a:buNone/>
              <a:defRPr sz="4800"/>
            </a:lvl6pPr>
            <a:lvl7pPr lvl="6" algn="r">
              <a:lnSpc>
                <a:spcPct val="100000"/>
              </a:lnSpc>
              <a:spcBef>
                <a:spcPts val="0"/>
              </a:spcBef>
              <a:spcAft>
                <a:spcPts val="0"/>
              </a:spcAft>
              <a:buSzPts val="4800"/>
              <a:buNone/>
              <a:defRPr sz="4800"/>
            </a:lvl7pPr>
            <a:lvl8pPr lvl="7" algn="r">
              <a:lnSpc>
                <a:spcPct val="100000"/>
              </a:lnSpc>
              <a:spcBef>
                <a:spcPts val="0"/>
              </a:spcBef>
              <a:spcAft>
                <a:spcPts val="0"/>
              </a:spcAft>
              <a:buSzPts val="4800"/>
              <a:buNone/>
              <a:defRPr sz="4800"/>
            </a:lvl8pPr>
            <a:lvl9pPr lvl="8" algn="r">
              <a:lnSpc>
                <a:spcPct val="100000"/>
              </a:lnSpc>
              <a:spcBef>
                <a:spcPts val="0"/>
              </a:spcBef>
              <a:spcAft>
                <a:spcPts val="0"/>
              </a:spcAft>
              <a:buSzPts val="4800"/>
              <a:buNone/>
              <a:defRPr sz="4800"/>
            </a:lvl9pPr>
          </a:lstStyle>
          <a:p>
            <a:endParaRPr/>
          </a:p>
        </p:txBody>
      </p:sp>
      <p:sp>
        <p:nvSpPr>
          <p:cNvPr id="1066" name="Google Shape;1066;p106"/>
          <p:cNvSpPr txBox="1">
            <a:spLocks noGrp="1"/>
          </p:cNvSpPr>
          <p:nvPr>
            <p:ph type="subTitle" idx="1"/>
          </p:nvPr>
        </p:nvSpPr>
        <p:spPr>
          <a:xfrm flipH="1">
            <a:off x="5371070" y="4878200"/>
            <a:ext cx="3059700" cy="938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067" name="Google Shape;1067;p106"/>
          <p:cNvSpPr txBox="1">
            <a:spLocks noGrp="1"/>
          </p:cNvSpPr>
          <p:nvPr>
            <p:ph type="title" idx="2"/>
          </p:nvPr>
        </p:nvSpPr>
        <p:spPr>
          <a:xfrm flipH="1">
            <a:off x="6525175" y="1041804"/>
            <a:ext cx="1905600" cy="996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1900"/>
              <a:buNone/>
              <a:defRPr sz="8900">
                <a:solidFill>
                  <a:schemeClr val="accent2"/>
                </a:solidFill>
              </a:defRPr>
            </a:lvl1pPr>
            <a:lvl2pPr lvl="1" algn="r">
              <a:lnSpc>
                <a:spcPct val="100000"/>
              </a:lnSpc>
              <a:spcBef>
                <a:spcPts val="0"/>
              </a:spcBef>
              <a:spcAft>
                <a:spcPts val="0"/>
              </a:spcAft>
              <a:buSzPts val="11900"/>
              <a:buNone/>
              <a:defRPr sz="11900"/>
            </a:lvl2pPr>
            <a:lvl3pPr lvl="2" algn="r">
              <a:lnSpc>
                <a:spcPct val="100000"/>
              </a:lnSpc>
              <a:spcBef>
                <a:spcPts val="0"/>
              </a:spcBef>
              <a:spcAft>
                <a:spcPts val="0"/>
              </a:spcAft>
              <a:buSzPts val="11900"/>
              <a:buNone/>
              <a:defRPr sz="11900"/>
            </a:lvl3pPr>
            <a:lvl4pPr lvl="3" algn="r">
              <a:lnSpc>
                <a:spcPct val="100000"/>
              </a:lnSpc>
              <a:spcBef>
                <a:spcPts val="0"/>
              </a:spcBef>
              <a:spcAft>
                <a:spcPts val="0"/>
              </a:spcAft>
              <a:buSzPts val="11900"/>
              <a:buNone/>
              <a:defRPr sz="11900"/>
            </a:lvl4pPr>
            <a:lvl5pPr lvl="4" algn="r">
              <a:lnSpc>
                <a:spcPct val="100000"/>
              </a:lnSpc>
              <a:spcBef>
                <a:spcPts val="0"/>
              </a:spcBef>
              <a:spcAft>
                <a:spcPts val="0"/>
              </a:spcAft>
              <a:buSzPts val="11900"/>
              <a:buNone/>
              <a:defRPr sz="11900"/>
            </a:lvl5pPr>
            <a:lvl6pPr lvl="5" algn="r">
              <a:lnSpc>
                <a:spcPct val="100000"/>
              </a:lnSpc>
              <a:spcBef>
                <a:spcPts val="0"/>
              </a:spcBef>
              <a:spcAft>
                <a:spcPts val="0"/>
              </a:spcAft>
              <a:buSzPts val="11900"/>
              <a:buNone/>
              <a:defRPr sz="11900"/>
            </a:lvl6pPr>
            <a:lvl7pPr lvl="6" algn="r">
              <a:lnSpc>
                <a:spcPct val="100000"/>
              </a:lnSpc>
              <a:spcBef>
                <a:spcPts val="0"/>
              </a:spcBef>
              <a:spcAft>
                <a:spcPts val="0"/>
              </a:spcAft>
              <a:buSzPts val="11900"/>
              <a:buNone/>
              <a:defRPr sz="11900"/>
            </a:lvl7pPr>
            <a:lvl8pPr lvl="7" algn="r">
              <a:lnSpc>
                <a:spcPct val="100000"/>
              </a:lnSpc>
              <a:spcBef>
                <a:spcPts val="0"/>
              </a:spcBef>
              <a:spcAft>
                <a:spcPts val="0"/>
              </a:spcAft>
              <a:buSzPts val="11900"/>
              <a:buNone/>
              <a:defRPr sz="11900"/>
            </a:lvl8pPr>
            <a:lvl9pPr lvl="8" algn="r">
              <a:lnSpc>
                <a:spcPct val="100000"/>
              </a:lnSpc>
              <a:spcBef>
                <a:spcPts val="0"/>
              </a:spcBef>
              <a:spcAft>
                <a:spcPts val="0"/>
              </a:spcAft>
              <a:buSzPts val="11900"/>
              <a:buNone/>
              <a:defRPr sz="11900"/>
            </a:lvl9pPr>
          </a:lstStyle>
          <a:p>
            <a:endParaRPr/>
          </a:p>
        </p:txBody>
      </p:sp>
      <p:sp>
        <p:nvSpPr>
          <p:cNvPr id="1068" name="Google Shape;1068;p106"/>
          <p:cNvSpPr/>
          <p:nvPr/>
        </p:nvSpPr>
        <p:spPr>
          <a:xfrm flipH="1">
            <a:off x="0" y="0"/>
            <a:ext cx="4400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069" name="Google Shape;1069;p106"/>
          <p:cNvCxnSpPr/>
          <p:nvPr/>
        </p:nvCxnSpPr>
        <p:spPr>
          <a:xfrm>
            <a:off x="12998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070" name="Google Shape;1070;p106"/>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071" name="Google Shape;1071;p106"/>
          <p:cNvCxnSpPr/>
          <p:nvPr/>
        </p:nvCxnSpPr>
        <p:spPr>
          <a:xfrm>
            <a:off x="0" y="3429000"/>
            <a:ext cx="1314300" cy="0"/>
          </a:xfrm>
          <a:prstGeom prst="straightConnector1">
            <a:avLst/>
          </a:prstGeom>
          <a:noFill/>
          <a:ln w="28575" cap="flat" cmpd="sng">
            <a:solidFill>
              <a:schemeClr val="lt1"/>
            </a:solidFill>
            <a:prstDash val="solid"/>
            <a:round/>
            <a:headEnd type="none" w="sm" len="sm"/>
            <a:tailEnd type="none" w="sm" len="sm"/>
          </a:ln>
        </p:spPr>
      </p:cxnSp>
      <p:sp>
        <p:nvSpPr>
          <p:cNvPr id="1072" name="Google Shape;1072;p106"/>
          <p:cNvSpPr/>
          <p:nvPr/>
        </p:nvSpPr>
        <p:spPr>
          <a:xfrm flipH="1">
            <a:off x="-207332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106"/>
          <p:cNvSpPr/>
          <p:nvPr/>
        </p:nvSpPr>
        <p:spPr>
          <a:xfrm>
            <a:off x="1179125"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p106"/>
          <p:cNvSpPr/>
          <p:nvPr/>
        </p:nvSpPr>
        <p:spPr>
          <a:xfrm>
            <a:off x="230367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5" name="Google Shape;1075;p10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Numbers and text ">
  <p:cSld name="CUSTOM_11">
    <p:spTree>
      <p:nvGrpSpPr>
        <p:cNvPr id="1" name="Shape 1076"/>
        <p:cNvGrpSpPr/>
        <p:nvPr/>
      </p:nvGrpSpPr>
      <p:grpSpPr>
        <a:xfrm>
          <a:off x="0" y="0"/>
          <a:ext cx="0" cy="0"/>
          <a:chOff x="0" y="0"/>
          <a:chExt cx="0" cy="0"/>
        </a:xfrm>
      </p:grpSpPr>
      <p:sp>
        <p:nvSpPr>
          <p:cNvPr id="1077" name="Google Shape;1077;p107"/>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8" name="Google Shape;1078;p10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79" name="Google Shape;1079;p107"/>
          <p:cNvSpPr txBox="1">
            <a:spLocks noGrp="1"/>
          </p:cNvSpPr>
          <p:nvPr>
            <p:ph type="subTitle" idx="1"/>
          </p:nvPr>
        </p:nvSpPr>
        <p:spPr>
          <a:xfrm>
            <a:off x="713227" y="36659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080" name="Google Shape;1080;p107"/>
          <p:cNvSpPr txBox="1">
            <a:spLocks noGrp="1"/>
          </p:cNvSpPr>
          <p:nvPr>
            <p:ph type="subTitle" idx="2"/>
          </p:nvPr>
        </p:nvSpPr>
        <p:spPr>
          <a:xfrm>
            <a:off x="3397502"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081" name="Google Shape;1081;p107"/>
          <p:cNvSpPr txBox="1">
            <a:spLocks noGrp="1"/>
          </p:cNvSpPr>
          <p:nvPr>
            <p:ph type="subTitle" idx="3"/>
          </p:nvPr>
        </p:nvSpPr>
        <p:spPr>
          <a:xfrm>
            <a:off x="713226" y="42299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082" name="Google Shape;1082;p107"/>
          <p:cNvSpPr txBox="1">
            <a:spLocks noGrp="1"/>
          </p:cNvSpPr>
          <p:nvPr>
            <p:ph type="subTitle" idx="4"/>
          </p:nvPr>
        </p:nvSpPr>
        <p:spPr>
          <a:xfrm>
            <a:off x="3397502"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083" name="Google Shape;1083;p107"/>
          <p:cNvSpPr txBox="1">
            <a:spLocks noGrp="1"/>
          </p:cNvSpPr>
          <p:nvPr>
            <p:ph type="title" idx="5"/>
          </p:nvPr>
        </p:nvSpPr>
        <p:spPr>
          <a:xfrm>
            <a:off x="713225"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1084" name="Google Shape;1084;p107"/>
          <p:cNvSpPr txBox="1">
            <a:spLocks noGrp="1"/>
          </p:cNvSpPr>
          <p:nvPr>
            <p:ph type="title" idx="6"/>
          </p:nvPr>
        </p:nvSpPr>
        <p:spPr>
          <a:xfrm>
            <a:off x="3397489"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1085" name="Google Shape;1085;p107"/>
          <p:cNvSpPr txBox="1">
            <a:spLocks noGrp="1"/>
          </p:cNvSpPr>
          <p:nvPr>
            <p:ph type="subTitle" idx="7"/>
          </p:nvPr>
        </p:nvSpPr>
        <p:spPr>
          <a:xfrm>
            <a:off x="6081763"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086" name="Google Shape;1086;p107"/>
          <p:cNvSpPr txBox="1">
            <a:spLocks noGrp="1"/>
          </p:cNvSpPr>
          <p:nvPr>
            <p:ph type="subTitle" idx="8"/>
          </p:nvPr>
        </p:nvSpPr>
        <p:spPr>
          <a:xfrm>
            <a:off x="6081763"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087" name="Google Shape;1087;p107"/>
          <p:cNvSpPr txBox="1">
            <a:spLocks noGrp="1"/>
          </p:cNvSpPr>
          <p:nvPr>
            <p:ph type="title" idx="9"/>
          </p:nvPr>
        </p:nvSpPr>
        <p:spPr>
          <a:xfrm>
            <a:off x="6081750"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cxnSp>
        <p:nvCxnSpPr>
          <p:cNvPr id="1088" name="Google Shape;1088;p107"/>
          <p:cNvCxnSpPr/>
          <p:nvPr/>
        </p:nvCxnSpPr>
        <p:spPr>
          <a:xfrm>
            <a:off x="-18775" y="6092267"/>
            <a:ext cx="9181500" cy="0"/>
          </a:xfrm>
          <a:prstGeom prst="straightConnector1">
            <a:avLst/>
          </a:prstGeom>
          <a:noFill/>
          <a:ln w="28575" cap="flat" cmpd="sng">
            <a:solidFill>
              <a:schemeClr val="lt1"/>
            </a:solidFill>
            <a:prstDash val="solid"/>
            <a:round/>
            <a:headEnd type="none" w="sm" len="sm"/>
            <a:tailEnd type="none" w="sm" len="sm"/>
          </a:ln>
        </p:spPr>
      </p:cxnSp>
      <p:sp>
        <p:nvSpPr>
          <p:cNvPr id="1089" name="Google Shape;1089;p107"/>
          <p:cNvSpPr/>
          <p:nvPr/>
        </p:nvSpPr>
        <p:spPr>
          <a:xfrm>
            <a:off x="10750" y="5310933"/>
            <a:ext cx="9181669" cy="1338333"/>
          </a:xfrm>
          <a:custGeom>
            <a:avLst/>
            <a:gdLst/>
            <a:ahLst/>
            <a:cxnLst/>
            <a:rect l="l" t="t" r="r" b="b"/>
            <a:pathLst>
              <a:path w="353243" h="40151" extrusionOk="0">
                <a:moveTo>
                  <a:pt x="0" y="0"/>
                </a:moveTo>
                <a:cubicBezTo>
                  <a:pt x="29743" y="0"/>
                  <a:pt x="61066" y="1858"/>
                  <a:pt x="88072" y="14321"/>
                </a:cubicBezTo>
                <a:cubicBezTo>
                  <a:pt x="103511" y="21446"/>
                  <a:pt x="115275" y="38554"/>
                  <a:pt x="132228" y="39860"/>
                </a:cubicBezTo>
                <a:cubicBezTo>
                  <a:pt x="148851" y="41140"/>
                  <a:pt x="167874" y="38125"/>
                  <a:pt x="180679" y="27448"/>
                </a:cubicBezTo>
                <a:cubicBezTo>
                  <a:pt x="192425" y="17654"/>
                  <a:pt x="213131" y="-2198"/>
                  <a:pt x="222925" y="9548"/>
                </a:cubicBezTo>
                <a:cubicBezTo>
                  <a:pt x="224754" y="11742"/>
                  <a:pt x="223690" y="16898"/>
                  <a:pt x="221016" y="17901"/>
                </a:cubicBezTo>
                <a:cubicBezTo>
                  <a:pt x="219696" y="18396"/>
                  <a:pt x="218012" y="17645"/>
                  <a:pt x="216958" y="16708"/>
                </a:cubicBezTo>
                <a:cubicBezTo>
                  <a:pt x="213825" y="13922"/>
                  <a:pt x="219700" y="6528"/>
                  <a:pt x="223880" y="6206"/>
                </a:cubicBezTo>
                <a:cubicBezTo>
                  <a:pt x="248483" y="4311"/>
                  <a:pt x="269038" y="26181"/>
                  <a:pt x="292142" y="34847"/>
                </a:cubicBezTo>
                <a:cubicBezTo>
                  <a:pt x="311240" y="42010"/>
                  <a:pt x="332846" y="38189"/>
                  <a:pt x="353243" y="38189"/>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07"/>
          <p:cNvSpPr/>
          <p:nvPr/>
        </p:nvSpPr>
        <p:spPr>
          <a:xfrm>
            <a:off x="2887088" y="6278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p10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Numbers and text 1">
  <p:cSld name="CUSTOM_13">
    <p:spTree>
      <p:nvGrpSpPr>
        <p:cNvPr id="1" name="Shape 1092"/>
        <p:cNvGrpSpPr/>
        <p:nvPr/>
      </p:nvGrpSpPr>
      <p:grpSpPr>
        <a:xfrm>
          <a:off x="0" y="0"/>
          <a:ext cx="0" cy="0"/>
          <a:chOff x="0" y="0"/>
          <a:chExt cx="0" cy="0"/>
        </a:xfrm>
      </p:grpSpPr>
      <p:sp>
        <p:nvSpPr>
          <p:cNvPr id="1093" name="Google Shape;1093;p108"/>
          <p:cNvSpPr/>
          <p:nvPr/>
        </p:nvSpPr>
        <p:spPr>
          <a:xfrm>
            <a:off x="-18775" y="5263200"/>
            <a:ext cx="9181500" cy="1634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4" name="Google Shape;1094;p10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95" name="Google Shape;1095;p108"/>
          <p:cNvSpPr txBox="1">
            <a:spLocks noGrp="1"/>
          </p:cNvSpPr>
          <p:nvPr>
            <p:ph type="subTitle" idx="1"/>
          </p:nvPr>
        </p:nvSpPr>
        <p:spPr>
          <a:xfrm>
            <a:off x="713225" y="3329173"/>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096" name="Google Shape;1096;p108"/>
          <p:cNvSpPr txBox="1">
            <a:spLocks noGrp="1"/>
          </p:cNvSpPr>
          <p:nvPr>
            <p:ph type="subTitle" idx="2"/>
          </p:nvPr>
        </p:nvSpPr>
        <p:spPr>
          <a:xfrm>
            <a:off x="3397506"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097" name="Google Shape;1097;p108"/>
          <p:cNvSpPr txBox="1">
            <a:spLocks noGrp="1"/>
          </p:cNvSpPr>
          <p:nvPr>
            <p:ph type="subTitle" idx="3"/>
          </p:nvPr>
        </p:nvSpPr>
        <p:spPr>
          <a:xfrm>
            <a:off x="713226" y="38724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098" name="Google Shape;1098;p108"/>
          <p:cNvSpPr txBox="1">
            <a:spLocks noGrp="1"/>
          </p:cNvSpPr>
          <p:nvPr>
            <p:ph type="subTitle" idx="4"/>
          </p:nvPr>
        </p:nvSpPr>
        <p:spPr>
          <a:xfrm>
            <a:off x="3397502"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099" name="Google Shape;1099;p108"/>
          <p:cNvSpPr txBox="1">
            <a:spLocks noGrp="1"/>
          </p:cNvSpPr>
          <p:nvPr>
            <p:ph type="title" idx="5"/>
          </p:nvPr>
        </p:nvSpPr>
        <p:spPr>
          <a:xfrm>
            <a:off x="71322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4000">
                <a:solidFill>
                  <a:schemeClr val="lt2"/>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100" name="Google Shape;1100;p108"/>
          <p:cNvSpPr txBox="1">
            <a:spLocks noGrp="1"/>
          </p:cNvSpPr>
          <p:nvPr>
            <p:ph type="title" idx="6"/>
          </p:nvPr>
        </p:nvSpPr>
        <p:spPr>
          <a:xfrm>
            <a:off x="3397489"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1"/>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sp>
        <p:nvSpPr>
          <p:cNvPr id="1101" name="Google Shape;1101;p108"/>
          <p:cNvSpPr txBox="1">
            <a:spLocks noGrp="1"/>
          </p:cNvSpPr>
          <p:nvPr>
            <p:ph type="subTitle" idx="7"/>
          </p:nvPr>
        </p:nvSpPr>
        <p:spPr>
          <a:xfrm>
            <a:off x="6081799"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102" name="Google Shape;1102;p108"/>
          <p:cNvSpPr txBox="1">
            <a:spLocks noGrp="1"/>
          </p:cNvSpPr>
          <p:nvPr>
            <p:ph type="subTitle" idx="8"/>
          </p:nvPr>
        </p:nvSpPr>
        <p:spPr>
          <a:xfrm>
            <a:off x="6081788"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103" name="Google Shape;1103;p108"/>
          <p:cNvSpPr txBox="1">
            <a:spLocks noGrp="1"/>
          </p:cNvSpPr>
          <p:nvPr>
            <p:ph type="title" idx="9"/>
          </p:nvPr>
        </p:nvSpPr>
        <p:spPr>
          <a:xfrm>
            <a:off x="608177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3"/>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cxnSp>
        <p:nvCxnSpPr>
          <p:cNvPr id="1104" name="Google Shape;1104;p108"/>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1105" name="Google Shape;1105;p108"/>
          <p:cNvCxnSpPr/>
          <p:nvPr/>
        </p:nvCxnSpPr>
        <p:spPr>
          <a:xfrm>
            <a:off x="7634000" y="5290462"/>
            <a:ext cx="0" cy="1608000"/>
          </a:xfrm>
          <a:prstGeom prst="straightConnector1">
            <a:avLst/>
          </a:prstGeom>
          <a:noFill/>
          <a:ln w="28575" cap="flat" cmpd="sng">
            <a:solidFill>
              <a:schemeClr val="lt1"/>
            </a:solidFill>
            <a:prstDash val="solid"/>
            <a:round/>
            <a:headEnd type="none" w="sm" len="sm"/>
            <a:tailEnd type="none" w="sm" len="sm"/>
          </a:ln>
        </p:spPr>
      </p:cxnSp>
      <p:cxnSp>
        <p:nvCxnSpPr>
          <p:cNvPr id="1106" name="Google Shape;1106;p108"/>
          <p:cNvCxnSpPr/>
          <p:nvPr/>
        </p:nvCxnSpPr>
        <p:spPr>
          <a:xfrm>
            <a:off x="4572000" y="5307167"/>
            <a:ext cx="0" cy="1610400"/>
          </a:xfrm>
          <a:prstGeom prst="straightConnector1">
            <a:avLst/>
          </a:prstGeom>
          <a:noFill/>
          <a:ln w="28575" cap="flat" cmpd="sng">
            <a:solidFill>
              <a:schemeClr val="lt1"/>
            </a:solidFill>
            <a:prstDash val="dash"/>
            <a:round/>
            <a:headEnd type="none" w="sm" len="sm"/>
            <a:tailEnd type="none" w="sm" len="sm"/>
          </a:ln>
        </p:spPr>
      </p:cxnSp>
      <p:sp>
        <p:nvSpPr>
          <p:cNvPr id="1107" name="Google Shape;1107;p108"/>
          <p:cNvSpPr/>
          <p:nvPr/>
        </p:nvSpPr>
        <p:spPr>
          <a:xfrm>
            <a:off x="1370925" y="59269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8" name="Google Shape;1108;p108"/>
          <p:cNvSpPr/>
          <p:nvPr/>
        </p:nvSpPr>
        <p:spPr>
          <a:xfrm>
            <a:off x="7494950" y="54059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9" name="Google Shape;1109;p108"/>
          <p:cNvSpPr/>
          <p:nvPr/>
        </p:nvSpPr>
        <p:spPr>
          <a:xfrm>
            <a:off x="1509975" y="5494833"/>
            <a:ext cx="6124843" cy="1100139"/>
          </a:xfrm>
          <a:custGeom>
            <a:avLst/>
            <a:gdLst/>
            <a:ahLst/>
            <a:cxnLst/>
            <a:rect l="l" t="t" r="r" b="b"/>
            <a:pathLst>
              <a:path w="242496" h="33005" extrusionOk="0">
                <a:moveTo>
                  <a:pt x="0" y="4151"/>
                </a:moveTo>
                <a:cubicBezTo>
                  <a:pt x="23752" y="-11673"/>
                  <a:pt x="54455" y="22716"/>
                  <a:pt x="82821" y="25871"/>
                </a:cubicBezTo>
                <a:cubicBezTo>
                  <a:pt x="91773" y="26867"/>
                  <a:pt x="101512" y="27748"/>
                  <a:pt x="109791" y="24200"/>
                </a:cubicBezTo>
                <a:cubicBezTo>
                  <a:pt x="119965" y="19841"/>
                  <a:pt x="128105" y="9423"/>
                  <a:pt x="139149" y="8686"/>
                </a:cubicBezTo>
                <a:cubicBezTo>
                  <a:pt x="155703" y="7581"/>
                  <a:pt x="166504" y="29582"/>
                  <a:pt x="182827" y="32554"/>
                </a:cubicBezTo>
                <a:cubicBezTo>
                  <a:pt x="196914" y="35119"/>
                  <a:pt x="210717" y="25544"/>
                  <a:pt x="223879" y="19904"/>
                </a:cubicBezTo>
                <a:cubicBezTo>
                  <a:pt x="229674" y="17421"/>
                  <a:pt x="236378" y="18088"/>
                  <a:pt x="242496" y="1656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0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Numbers and text 2">
  <p:cSld name="CUSTOM_14">
    <p:spTree>
      <p:nvGrpSpPr>
        <p:cNvPr id="1" name="Shape 1111"/>
        <p:cNvGrpSpPr/>
        <p:nvPr/>
      </p:nvGrpSpPr>
      <p:grpSpPr>
        <a:xfrm>
          <a:off x="0" y="0"/>
          <a:ext cx="0" cy="0"/>
          <a:chOff x="0" y="0"/>
          <a:chExt cx="0" cy="0"/>
        </a:xfrm>
      </p:grpSpPr>
      <p:sp>
        <p:nvSpPr>
          <p:cNvPr id="1112" name="Google Shape;1112;p109"/>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13" name="Google Shape;1113;p109"/>
          <p:cNvCxnSpPr/>
          <p:nvPr/>
        </p:nvCxnSpPr>
        <p:spPr>
          <a:xfrm>
            <a:off x="4842350" y="868700"/>
            <a:ext cx="4295700" cy="0"/>
          </a:xfrm>
          <a:prstGeom prst="straightConnector1">
            <a:avLst/>
          </a:prstGeom>
          <a:noFill/>
          <a:ln w="28575" cap="flat" cmpd="sng">
            <a:solidFill>
              <a:schemeClr val="lt1"/>
            </a:solidFill>
            <a:prstDash val="solid"/>
            <a:round/>
            <a:headEnd type="none" w="sm" len="sm"/>
            <a:tailEnd type="none" w="sm" len="sm"/>
          </a:ln>
        </p:spPr>
      </p:cxnSp>
      <p:cxnSp>
        <p:nvCxnSpPr>
          <p:cNvPr id="1114" name="Google Shape;1114;p109"/>
          <p:cNvCxnSpPr/>
          <p:nvPr/>
        </p:nvCxnSpPr>
        <p:spPr>
          <a:xfrm>
            <a:off x="4842350" y="5989300"/>
            <a:ext cx="4295700" cy="0"/>
          </a:xfrm>
          <a:prstGeom prst="straightConnector1">
            <a:avLst/>
          </a:prstGeom>
          <a:noFill/>
          <a:ln w="28575" cap="flat" cmpd="sng">
            <a:solidFill>
              <a:schemeClr val="lt1"/>
            </a:solidFill>
            <a:prstDash val="solid"/>
            <a:round/>
            <a:headEnd type="none" w="sm" len="sm"/>
            <a:tailEnd type="none" w="sm" len="sm"/>
          </a:ln>
        </p:spPr>
      </p:cxnSp>
      <p:cxnSp>
        <p:nvCxnSpPr>
          <p:cNvPr id="1115" name="Google Shape;1115;p109"/>
          <p:cNvCxnSpPr/>
          <p:nvPr/>
        </p:nvCxnSpPr>
        <p:spPr>
          <a:xfrm>
            <a:off x="6076500" y="3429000"/>
            <a:ext cx="3067500" cy="0"/>
          </a:xfrm>
          <a:prstGeom prst="straightConnector1">
            <a:avLst/>
          </a:prstGeom>
          <a:noFill/>
          <a:ln w="28575" cap="flat" cmpd="sng">
            <a:solidFill>
              <a:schemeClr val="lt1"/>
            </a:solidFill>
            <a:prstDash val="solid"/>
            <a:round/>
            <a:headEnd type="none" w="sm" len="sm"/>
            <a:tailEnd type="none" w="sm" len="sm"/>
          </a:ln>
        </p:spPr>
      </p:cxnSp>
      <p:cxnSp>
        <p:nvCxnSpPr>
          <p:cNvPr id="1116" name="Google Shape;1116;p109"/>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117" name="Google Shape;1117;p109"/>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1118" name="Google Shape;1118;p109"/>
          <p:cNvCxnSpPr/>
          <p:nvPr/>
        </p:nvCxnSpPr>
        <p:spPr>
          <a:xfrm>
            <a:off x="33370" y="538767"/>
            <a:ext cx="5608500" cy="0"/>
          </a:xfrm>
          <a:prstGeom prst="straightConnector1">
            <a:avLst/>
          </a:prstGeom>
          <a:noFill/>
          <a:ln w="28575" cap="flat" cmpd="sng">
            <a:solidFill>
              <a:schemeClr val="accent2"/>
            </a:solidFill>
            <a:prstDash val="dash"/>
            <a:round/>
            <a:headEnd type="none" w="sm" len="sm"/>
            <a:tailEnd type="none" w="sm" len="sm"/>
          </a:ln>
        </p:spPr>
      </p:cxnSp>
      <p:sp>
        <p:nvSpPr>
          <p:cNvPr id="1119" name="Google Shape;1119;p109"/>
          <p:cNvSpPr txBox="1">
            <a:spLocks noGrp="1"/>
          </p:cNvSpPr>
          <p:nvPr>
            <p:ph type="subTitle" idx="1"/>
          </p:nvPr>
        </p:nvSpPr>
        <p:spPr>
          <a:xfrm>
            <a:off x="713225" y="21242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120" name="Google Shape;1120;p109"/>
          <p:cNvSpPr txBox="1">
            <a:spLocks noGrp="1"/>
          </p:cNvSpPr>
          <p:nvPr>
            <p:ph type="title"/>
          </p:nvPr>
        </p:nvSpPr>
        <p:spPr>
          <a:xfrm>
            <a:off x="713225" y="1307050"/>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121" name="Google Shape;1121;p109"/>
          <p:cNvSpPr txBox="1">
            <a:spLocks noGrp="1"/>
          </p:cNvSpPr>
          <p:nvPr>
            <p:ph type="subTitle" idx="2"/>
          </p:nvPr>
        </p:nvSpPr>
        <p:spPr>
          <a:xfrm>
            <a:off x="713225" y="3534017"/>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122" name="Google Shape;1122;p109"/>
          <p:cNvSpPr txBox="1">
            <a:spLocks noGrp="1"/>
          </p:cNvSpPr>
          <p:nvPr>
            <p:ph type="title" idx="3"/>
          </p:nvPr>
        </p:nvSpPr>
        <p:spPr>
          <a:xfrm>
            <a:off x="713225" y="2716775"/>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123" name="Google Shape;1123;p109"/>
          <p:cNvSpPr txBox="1">
            <a:spLocks noGrp="1"/>
          </p:cNvSpPr>
          <p:nvPr>
            <p:ph type="subTitle" idx="4"/>
          </p:nvPr>
        </p:nvSpPr>
        <p:spPr>
          <a:xfrm>
            <a:off x="713225" y="49437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124" name="Google Shape;1124;p109"/>
          <p:cNvSpPr txBox="1">
            <a:spLocks noGrp="1"/>
          </p:cNvSpPr>
          <p:nvPr>
            <p:ph type="title" idx="5"/>
          </p:nvPr>
        </p:nvSpPr>
        <p:spPr>
          <a:xfrm>
            <a:off x="713225" y="4126484"/>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125" name="Google Shape;1125;p109"/>
          <p:cNvSpPr/>
          <p:nvPr/>
        </p:nvSpPr>
        <p:spPr>
          <a:xfrm>
            <a:off x="7672197" y="1396724"/>
            <a:ext cx="3308100" cy="40509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6" name="Google Shape;1126;p109"/>
          <p:cNvSpPr/>
          <p:nvPr/>
        </p:nvSpPr>
        <p:spPr>
          <a:xfrm>
            <a:off x="7229125" y="868700"/>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27" name="Google Shape;1127;p109"/>
          <p:cNvCxnSpPr/>
          <p:nvPr/>
        </p:nvCxnSpPr>
        <p:spPr>
          <a:xfrm>
            <a:off x="6077263" y="0"/>
            <a:ext cx="0" cy="6893100"/>
          </a:xfrm>
          <a:prstGeom prst="straightConnector1">
            <a:avLst/>
          </a:prstGeom>
          <a:noFill/>
          <a:ln w="28575" cap="flat" cmpd="sng">
            <a:solidFill>
              <a:schemeClr val="lt1"/>
            </a:solidFill>
            <a:prstDash val="solid"/>
            <a:round/>
            <a:headEnd type="none" w="sm" len="sm"/>
            <a:tailEnd type="none" w="sm" len="sm"/>
          </a:ln>
        </p:spPr>
      </p:cxnSp>
      <p:sp>
        <p:nvSpPr>
          <p:cNvPr id="1128" name="Google Shape;1128;p109"/>
          <p:cNvSpPr/>
          <p:nvPr/>
        </p:nvSpPr>
        <p:spPr>
          <a:xfrm>
            <a:off x="5976550"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9" name="Google Shape;1129;p10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and text ">
  <p:cSld name="CUSTOM_2">
    <p:spTree>
      <p:nvGrpSpPr>
        <p:cNvPr id="1" name="Shape 1130"/>
        <p:cNvGrpSpPr/>
        <p:nvPr/>
      </p:nvGrpSpPr>
      <p:grpSpPr>
        <a:xfrm>
          <a:off x="0" y="0"/>
          <a:ext cx="0" cy="0"/>
          <a:chOff x="0" y="0"/>
          <a:chExt cx="0" cy="0"/>
        </a:xfrm>
      </p:grpSpPr>
      <p:sp>
        <p:nvSpPr>
          <p:cNvPr id="1131" name="Google Shape;1131;p110"/>
          <p:cNvSpPr txBox="1">
            <a:spLocks noGrp="1"/>
          </p:cNvSpPr>
          <p:nvPr>
            <p:ph type="title"/>
          </p:nvPr>
        </p:nvSpPr>
        <p:spPr>
          <a:xfrm>
            <a:off x="713225" y="560900"/>
            <a:ext cx="3592200" cy="1527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32" name="Google Shape;1132;p110"/>
          <p:cNvSpPr txBox="1">
            <a:spLocks noGrp="1"/>
          </p:cNvSpPr>
          <p:nvPr>
            <p:ph type="subTitle" idx="1"/>
          </p:nvPr>
        </p:nvSpPr>
        <p:spPr>
          <a:xfrm>
            <a:off x="713225" y="2608300"/>
            <a:ext cx="4293300" cy="3172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lt2"/>
              </a:buClr>
              <a:buSzPts val="1900"/>
              <a:buFont typeface="Public Sans"/>
              <a:buChar char="●"/>
              <a:defRPr sz="2100">
                <a:solidFill>
                  <a:schemeClr val="dk1"/>
                </a:solidFill>
              </a:defRPr>
            </a:lvl1pPr>
            <a:lvl2pPr lvl="1" algn="l">
              <a:lnSpc>
                <a:spcPct val="100000"/>
              </a:lnSpc>
              <a:spcBef>
                <a:spcPts val="0"/>
              </a:spcBef>
              <a:spcAft>
                <a:spcPts val="0"/>
              </a:spcAft>
              <a:buClr>
                <a:srgbClr val="292929"/>
              </a:buClr>
              <a:buSzPts val="2400"/>
              <a:buFont typeface="Public Sans"/>
              <a:buChar char="○"/>
              <a:defRPr/>
            </a:lvl2pPr>
            <a:lvl3pPr lvl="2" algn="l">
              <a:lnSpc>
                <a:spcPct val="100000"/>
              </a:lnSpc>
              <a:spcBef>
                <a:spcPts val="0"/>
              </a:spcBef>
              <a:spcAft>
                <a:spcPts val="0"/>
              </a:spcAft>
              <a:buClr>
                <a:srgbClr val="292929"/>
              </a:buClr>
              <a:buSzPts val="2400"/>
              <a:buFont typeface="Public Sans"/>
              <a:buChar char="■"/>
              <a:defRPr/>
            </a:lvl3pPr>
            <a:lvl4pPr lvl="3" algn="l">
              <a:lnSpc>
                <a:spcPct val="100000"/>
              </a:lnSpc>
              <a:spcBef>
                <a:spcPts val="0"/>
              </a:spcBef>
              <a:spcAft>
                <a:spcPts val="0"/>
              </a:spcAft>
              <a:buClr>
                <a:srgbClr val="292929"/>
              </a:buClr>
              <a:buSzPts val="2400"/>
              <a:buFont typeface="Public Sans"/>
              <a:buChar char="●"/>
              <a:defRPr/>
            </a:lvl4pPr>
            <a:lvl5pPr lvl="4" algn="l">
              <a:lnSpc>
                <a:spcPct val="100000"/>
              </a:lnSpc>
              <a:spcBef>
                <a:spcPts val="0"/>
              </a:spcBef>
              <a:spcAft>
                <a:spcPts val="0"/>
              </a:spcAft>
              <a:buClr>
                <a:srgbClr val="292929"/>
              </a:buClr>
              <a:buSzPts val="2400"/>
              <a:buFont typeface="Public Sans"/>
              <a:buChar char="○"/>
              <a:defRPr/>
            </a:lvl5pPr>
            <a:lvl6pPr lvl="5" algn="l">
              <a:lnSpc>
                <a:spcPct val="100000"/>
              </a:lnSpc>
              <a:spcBef>
                <a:spcPts val="0"/>
              </a:spcBef>
              <a:spcAft>
                <a:spcPts val="0"/>
              </a:spcAft>
              <a:buClr>
                <a:srgbClr val="292929"/>
              </a:buClr>
              <a:buSzPts val="2400"/>
              <a:buFont typeface="Public Sans"/>
              <a:buChar char="■"/>
              <a:defRPr/>
            </a:lvl6pPr>
            <a:lvl7pPr lvl="6" algn="l">
              <a:lnSpc>
                <a:spcPct val="100000"/>
              </a:lnSpc>
              <a:spcBef>
                <a:spcPts val="0"/>
              </a:spcBef>
              <a:spcAft>
                <a:spcPts val="0"/>
              </a:spcAft>
              <a:buClr>
                <a:srgbClr val="292929"/>
              </a:buClr>
              <a:buSzPts val="2400"/>
              <a:buFont typeface="Public Sans"/>
              <a:buChar char="●"/>
              <a:defRPr/>
            </a:lvl7pPr>
            <a:lvl8pPr lvl="7" algn="l">
              <a:lnSpc>
                <a:spcPct val="100000"/>
              </a:lnSpc>
              <a:spcBef>
                <a:spcPts val="0"/>
              </a:spcBef>
              <a:spcAft>
                <a:spcPts val="0"/>
              </a:spcAft>
              <a:buClr>
                <a:srgbClr val="292929"/>
              </a:buClr>
              <a:buSzPts val="2400"/>
              <a:buFont typeface="Public Sans"/>
              <a:buChar char="○"/>
              <a:defRPr/>
            </a:lvl8pPr>
            <a:lvl9pPr lvl="8" algn="l">
              <a:lnSpc>
                <a:spcPct val="100000"/>
              </a:lnSpc>
              <a:spcBef>
                <a:spcPts val="0"/>
              </a:spcBef>
              <a:spcAft>
                <a:spcPts val="0"/>
              </a:spcAft>
              <a:buClr>
                <a:srgbClr val="292929"/>
              </a:buClr>
              <a:buSzPts val="2400"/>
              <a:buFont typeface="Public Sans"/>
              <a:buChar char="■"/>
              <a:defRPr/>
            </a:lvl9pPr>
          </a:lstStyle>
          <a:p>
            <a:endParaRPr/>
          </a:p>
        </p:txBody>
      </p:sp>
      <p:sp>
        <p:nvSpPr>
          <p:cNvPr id="1133" name="Google Shape;1133;p110"/>
          <p:cNvSpPr/>
          <p:nvPr/>
        </p:nvSpPr>
        <p:spPr>
          <a:xfrm>
            <a:off x="5433075" y="0"/>
            <a:ext cx="3711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4" name="Google Shape;1134;p110"/>
          <p:cNvSpPr/>
          <p:nvPr/>
        </p:nvSpPr>
        <p:spPr>
          <a:xfrm>
            <a:off x="7672197" y="1456312"/>
            <a:ext cx="3308100" cy="39315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5" name="Google Shape;1135;p110"/>
          <p:cNvSpPr/>
          <p:nvPr/>
        </p:nvSpPr>
        <p:spPr>
          <a:xfrm>
            <a:off x="7229125" y="943800"/>
            <a:ext cx="4154100" cy="49704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p110"/>
          <p:cNvSpPr/>
          <p:nvPr/>
        </p:nvSpPr>
        <p:spPr>
          <a:xfrm>
            <a:off x="8291725" y="3261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37" name="Google Shape;1137;p110"/>
          <p:cNvCxnSpPr/>
          <p:nvPr/>
        </p:nvCxnSpPr>
        <p:spPr>
          <a:xfrm>
            <a:off x="6715738" y="0"/>
            <a:ext cx="0" cy="6893100"/>
          </a:xfrm>
          <a:prstGeom prst="straightConnector1">
            <a:avLst/>
          </a:prstGeom>
          <a:noFill/>
          <a:ln w="28575" cap="flat" cmpd="sng">
            <a:solidFill>
              <a:schemeClr val="lt1"/>
            </a:solidFill>
            <a:prstDash val="solid"/>
            <a:round/>
            <a:headEnd type="none" w="sm" len="sm"/>
            <a:tailEnd type="none" w="sm" len="sm"/>
          </a:ln>
        </p:spPr>
      </p:cxnSp>
      <p:sp>
        <p:nvSpPr>
          <p:cNvPr id="1138" name="Google Shape;1138;p11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text 1">
  <p:cSld name="CUSTOM_18">
    <p:spTree>
      <p:nvGrpSpPr>
        <p:cNvPr id="1" name="Shape 1139"/>
        <p:cNvGrpSpPr/>
        <p:nvPr/>
      </p:nvGrpSpPr>
      <p:grpSpPr>
        <a:xfrm>
          <a:off x="0" y="0"/>
          <a:ext cx="0" cy="0"/>
          <a:chOff x="0" y="0"/>
          <a:chExt cx="0" cy="0"/>
        </a:xfrm>
      </p:grpSpPr>
      <p:sp>
        <p:nvSpPr>
          <p:cNvPr id="1140" name="Google Shape;1140;p111"/>
          <p:cNvSpPr/>
          <p:nvPr/>
        </p:nvSpPr>
        <p:spPr>
          <a:xfrm>
            <a:off x="-18775" y="4665100"/>
            <a:ext cx="9181500" cy="22323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41" name="Google Shape;1141;p111"/>
          <p:cNvCxnSpPr/>
          <p:nvPr/>
        </p:nvCxnSpPr>
        <p:spPr>
          <a:xfrm>
            <a:off x="-18750" y="5975650"/>
            <a:ext cx="9181500" cy="0"/>
          </a:xfrm>
          <a:prstGeom prst="straightConnector1">
            <a:avLst/>
          </a:prstGeom>
          <a:noFill/>
          <a:ln w="28575" cap="flat" cmpd="sng">
            <a:solidFill>
              <a:schemeClr val="lt1"/>
            </a:solidFill>
            <a:prstDash val="solid"/>
            <a:round/>
            <a:headEnd type="none" w="sm" len="sm"/>
            <a:tailEnd type="none" w="sm" len="sm"/>
          </a:ln>
        </p:spPr>
      </p:cxnSp>
      <p:sp>
        <p:nvSpPr>
          <p:cNvPr id="1142" name="Google Shape;1142;p111"/>
          <p:cNvSpPr/>
          <p:nvPr/>
        </p:nvSpPr>
        <p:spPr>
          <a:xfrm>
            <a:off x="-3000" y="5269335"/>
            <a:ext cx="9227850" cy="1412590"/>
          </a:xfrm>
          <a:custGeom>
            <a:avLst/>
            <a:gdLst/>
            <a:ahLst/>
            <a:cxnLst/>
            <a:rect l="l" t="t" r="r" b="b"/>
            <a:pathLst>
              <a:path w="369114" h="49840" extrusionOk="0">
                <a:moveTo>
                  <a:pt x="0" y="8133"/>
                </a:moveTo>
                <a:cubicBezTo>
                  <a:pt x="10526" y="-2406"/>
                  <a:pt x="30539" y="-1338"/>
                  <a:pt x="44484" y="3896"/>
                </a:cubicBezTo>
                <a:cubicBezTo>
                  <a:pt x="53427" y="7253"/>
                  <a:pt x="60301" y="14717"/>
                  <a:pt x="68845" y="18989"/>
                </a:cubicBezTo>
                <a:cubicBezTo>
                  <a:pt x="82006" y="25570"/>
                  <a:pt x="97437" y="30330"/>
                  <a:pt x="112005" y="28256"/>
                </a:cubicBezTo>
                <a:cubicBezTo>
                  <a:pt x="130274" y="25655"/>
                  <a:pt x="149252" y="6765"/>
                  <a:pt x="165757" y="15017"/>
                </a:cubicBezTo>
                <a:cubicBezTo>
                  <a:pt x="170455" y="17366"/>
                  <a:pt x="173120" y="24116"/>
                  <a:pt x="172377" y="29316"/>
                </a:cubicBezTo>
                <a:cubicBezTo>
                  <a:pt x="171900" y="32654"/>
                  <a:pt x="168255" y="35469"/>
                  <a:pt x="164963" y="36200"/>
                </a:cubicBezTo>
                <a:cubicBezTo>
                  <a:pt x="160093" y="37281"/>
                  <a:pt x="157792" y="24952"/>
                  <a:pt x="161520" y="21637"/>
                </a:cubicBezTo>
                <a:cubicBezTo>
                  <a:pt x="166285" y="17399"/>
                  <a:pt x="175686" y="19144"/>
                  <a:pt x="180585" y="23226"/>
                </a:cubicBezTo>
                <a:cubicBezTo>
                  <a:pt x="185717" y="27502"/>
                  <a:pt x="189222" y="33513"/>
                  <a:pt x="194354" y="37789"/>
                </a:cubicBezTo>
                <a:cubicBezTo>
                  <a:pt x="200298" y="42742"/>
                  <a:pt x="207861" y="45626"/>
                  <a:pt x="215272" y="47851"/>
                </a:cubicBezTo>
                <a:cubicBezTo>
                  <a:pt x="228378" y="51786"/>
                  <a:pt x="245194" y="49895"/>
                  <a:pt x="255785" y="41231"/>
                </a:cubicBezTo>
                <a:cubicBezTo>
                  <a:pt x="263600" y="34838"/>
                  <a:pt x="267141" y="24470"/>
                  <a:pt x="273790" y="16871"/>
                </a:cubicBezTo>
                <a:cubicBezTo>
                  <a:pt x="279626" y="10201"/>
                  <a:pt x="287563" y="4915"/>
                  <a:pt x="296033" y="2307"/>
                </a:cubicBezTo>
                <a:cubicBezTo>
                  <a:pt x="305690" y="-666"/>
                  <a:pt x="318279" y="2576"/>
                  <a:pt x="325424" y="9721"/>
                </a:cubicBezTo>
                <a:cubicBezTo>
                  <a:pt x="332091" y="16388"/>
                  <a:pt x="337644" y="24832"/>
                  <a:pt x="346077" y="29051"/>
                </a:cubicBezTo>
                <a:cubicBezTo>
                  <a:pt x="352946" y="32488"/>
                  <a:pt x="361433" y="29580"/>
                  <a:pt x="369114" y="2958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11"/>
          <p:cNvSpPr/>
          <p:nvPr/>
        </p:nvSpPr>
        <p:spPr>
          <a:xfrm rot="10800000" flipH="1">
            <a:off x="7458313" y="51484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4" name="Google Shape;1144;p11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45" name="Google Shape;1145;p111"/>
          <p:cNvSpPr txBox="1">
            <a:spLocks noGrp="1"/>
          </p:cNvSpPr>
          <p:nvPr>
            <p:ph type="subTitle" idx="1"/>
          </p:nvPr>
        </p:nvSpPr>
        <p:spPr>
          <a:xfrm>
            <a:off x="2876375" y="4665100"/>
            <a:ext cx="3391200" cy="657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lt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146" name="Google Shape;1146;p11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itle and text 2">
  <p:cSld name="CUSTOM_20">
    <p:spTree>
      <p:nvGrpSpPr>
        <p:cNvPr id="1" name="Shape 1147"/>
        <p:cNvGrpSpPr/>
        <p:nvPr/>
      </p:nvGrpSpPr>
      <p:grpSpPr>
        <a:xfrm>
          <a:off x="0" y="0"/>
          <a:ext cx="0" cy="0"/>
          <a:chOff x="0" y="0"/>
          <a:chExt cx="0" cy="0"/>
        </a:xfrm>
      </p:grpSpPr>
      <p:sp>
        <p:nvSpPr>
          <p:cNvPr id="1148" name="Google Shape;1148;p112"/>
          <p:cNvSpPr txBox="1">
            <a:spLocks noGrp="1"/>
          </p:cNvSpPr>
          <p:nvPr>
            <p:ph type="title"/>
          </p:nvPr>
        </p:nvSpPr>
        <p:spPr>
          <a:xfrm flipH="1">
            <a:off x="4571825" y="560900"/>
            <a:ext cx="38589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49" name="Google Shape;1149;p112"/>
          <p:cNvSpPr txBox="1">
            <a:spLocks noGrp="1"/>
          </p:cNvSpPr>
          <p:nvPr>
            <p:ph type="subTitle" idx="1"/>
          </p:nvPr>
        </p:nvSpPr>
        <p:spPr>
          <a:xfrm flipH="1">
            <a:off x="4571825" y="1365167"/>
            <a:ext cx="3858900" cy="4552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2"/>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sp>
        <p:nvSpPr>
          <p:cNvPr id="1150" name="Google Shape;1150;p112"/>
          <p:cNvSpPr/>
          <p:nvPr/>
        </p:nvSpPr>
        <p:spPr>
          <a:xfrm>
            <a:off x="0" y="7967"/>
            <a:ext cx="3837600" cy="690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151" name="Google Shape;1151;p112"/>
          <p:cNvCxnSpPr/>
          <p:nvPr/>
        </p:nvCxnSpPr>
        <p:spPr>
          <a:xfrm>
            <a:off x="12458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152" name="Google Shape;1152;p112"/>
          <p:cNvCxnSpPr/>
          <p:nvPr/>
        </p:nvCxnSpPr>
        <p:spPr>
          <a:xfrm>
            <a:off x="2591687" y="-17600"/>
            <a:ext cx="8400" cy="6958500"/>
          </a:xfrm>
          <a:prstGeom prst="straightConnector1">
            <a:avLst/>
          </a:prstGeom>
          <a:noFill/>
          <a:ln w="28575" cap="flat" cmpd="sng">
            <a:solidFill>
              <a:schemeClr val="lt1"/>
            </a:solidFill>
            <a:prstDash val="solid"/>
            <a:round/>
            <a:headEnd type="none" w="sm" len="sm"/>
            <a:tailEnd type="none" w="sm" len="sm"/>
          </a:ln>
        </p:spPr>
      </p:cxnSp>
      <p:sp>
        <p:nvSpPr>
          <p:cNvPr id="1153" name="Google Shape;1153;p112"/>
          <p:cNvSpPr/>
          <p:nvPr/>
        </p:nvSpPr>
        <p:spPr>
          <a:xfrm>
            <a:off x="161919" y="-27600"/>
            <a:ext cx="3123225" cy="6945360"/>
          </a:xfrm>
          <a:custGeom>
            <a:avLst/>
            <a:gdLst/>
            <a:ahLst/>
            <a:cxnLst/>
            <a:rect l="l" t="t" r="r" b="b"/>
            <a:pathLst>
              <a:path w="124929" h="208366" extrusionOk="0">
                <a:moveTo>
                  <a:pt x="94" y="208366"/>
                </a:moveTo>
                <a:cubicBezTo>
                  <a:pt x="94" y="187661"/>
                  <a:pt x="-1414" y="160007"/>
                  <a:pt x="15608" y="148219"/>
                </a:cubicBezTo>
                <a:cubicBezTo>
                  <a:pt x="21750" y="143965"/>
                  <a:pt x="30597" y="143151"/>
                  <a:pt x="37805" y="145116"/>
                </a:cubicBezTo>
                <a:cubicBezTo>
                  <a:pt x="42202" y="146315"/>
                  <a:pt x="46410" y="149501"/>
                  <a:pt x="50932" y="148935"/>
                </a:cubicBezTo>
                <a:cubicBezTo>
                  <a:pt x="57085" y="148165"/>
                  <a:pt x="60510" y="139584"/>
                  <a:pt x="61196" y="133421"/>
                </a:cubicBezTo>
                <a:cubicBezTo>
                  <a:pt x="62938" y="117765"/>
                  <a:pt x="33564" y="117161"/>
                  <a:pt x="23246" y="105257"/>
                </a:cubicBezTo>
                <a:cubicBezTo>
                  <a:pt x="13865" y="94434"/>
                  <a:pt x="15535" y="73876"/>
                  <a:pt x="23962" y="62295"/>
                </a:cubicBezTo>
                <a:cubicBezTo>
                  <a:pt x="40963" y="38929"/>
                  <a:pt x="81874" y="55255"/>
                  <a:pt x="108931" y="45110"/>
                </a:cubicBezTo>
                <a:cubicBezTo>
                  <a:pt x="123726" y="39563"/>
                  <a:pt x="127326" y="15328"/>
                  <a:pt x="123490"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12"/>
          <p:cNvSpPr/>
          <p:nvPr/>
        </p:nvSpPr>
        <p:spPr>
          <a:xfrm rot="10800000" flipH="1">
            <a:off x="1779737" y="14031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55" name="Google Shape;1155;p112"/>
          <p:cNvCxnSpPr/>
          <p:nvPr/>
        </p:nvCxnSpPr>
        <p:spPr>
          <a:xfrm>
            <a:off x="1705175" y="6019017"/>
            <a:ext cx="2146800" cy="0"/>
          </a:xfrm>
          <a:prstGeom prst="straightConnector1">
            <a:avLst/>
          </a:prstGeom>
          <a:noFill/>
          <a:ln w="28575" cap="flat" cmpd="sng">
            <a:solidFill>
              <a:schemeClr val="lt1"/>
            </a:solidFill>
            <a:prstDash val="solid"/>
            <a:round/>
            <a:headEnd type="none" w="sm" len="sm"/>
            <a:tailEnd type="none" w="sm" len="sm"/>
          </a:ln>
        </p:spPr>
      </p:cxnSp>
      <p:cxnSp>
        <p:nvCxnSpPr>
          <p:cNvPr id="1156" name="Google Shape;1156;p112"/>
          <p:cNvCxnSpPr/>
          <p:nvPr/>
        </p:nvCxnSpPr>
        <p:spPr>
          <a:xfrm>
            <a:off x="0" y="768083"/>
            <a:ext cx="2146800" cy="0"/>
          </a:xfrm>
          <a:prstGeom prst="straightConnector1">
            <a:avLst/>
          </a:prstGeom>
          <a:noFill/>
          <a:ln w="28575" cap="flat" cmpd="sng">
            <a:solidFill>
              <a:schemeClr val="lt1"/>
            </a:solidFill>
            <a:prstDash val="solid"/>
            <a:round/>
            <a:headEnd type="none" w="sm" len="sm"/>
            <a:tailEnd type="none" w="sm" len="sm"/>
          </a:ln>
        </p:spPr>
      </p:cxnSp>
      <p:sp>
        <p:nvSpPr>
          <p:cNvPr id="1157" name="Google Shape;1157;p11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text 3">
  <p:cSld name="CUSTOM_22">
    <p:spTree>
      <p:nvGrpSpPr>
        <p:cNvPr id="1" name="Shape 1158"/>
        <p:cNvGrpSpPr/>
        <p:nvPr/>
      </p:nvGrpSpPr>
      <p:grpSpPr>
        <a:xfrm>
          <a:off x="0" y="0"/>
          <a:ext cx="0" cy="0"/>
          <a:chOff x="0" y="0"/>
          <a:chExt cx="0" cy="0"/>
        </a:xfrm>
      </p:grpSpPr>
      <p:sp>
        <p:nvSpPr>
          <p:cNvPr id="1159" name="Google Shape;1159;p113"/>
          <p:cNvSpPr txBox="1">
            <a:spLocks noGrp="1"/>
          </p:cNvSpPr>
          <p:nvPr>
            <p:ph type="title"/>
          </p:nvPr>
        </p:nvSpPr>
        <p:spPr>
          <a:xfrm flipH="1">
            <a:off x="713300" y="560900"/>
            <a:ext cx="4692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60" name="Google Shape;1160;p113"/>
          <p:cNvSpPr txBox="1">
            <a:spLocks noGrp="1"/>
          </p:cNvSpPr>
          <p:nvPr>
            <p:ph type="subTitle" idx="1"/>
          </p:nvPr>
        </p:nvSpPr>
        <p:spPr>
          <a:xfrm flipH="1">
            <a:off x="713300" y="1446200"/>
            <a:ext cx="4427400" cy="43680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1"/>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cxnSp>
        <p:nvCxnSpPr>
          <p:cNvPr id="1161" name="Google Shape;1161;p113"/>
          <p:cNvCxnSpPr/>
          <p:nvPr/>
        </p:nvCxnSpPr>
        <p:spPr>
          <a:xfrm>
            <a:off x="-19925" y="6362433"/>
            <a:ext cx="5930400" cy="0"/>
          </a:xfrm>
          <a:prstGeom prst="straightConnector1">
            <a:avLst/>
          </a:prstGeom>
          <a:noFill/>
          <a:ln w="28575" cap="flat" cmpd="sng">
            <a:solidFill>
              <a:schemeClr val="accent1"/>
            </a:solidFill>
            <a:prstDash val="dash"/>
            <a:round/>
            <a:headEnd type="none" w="sm" len="sm"/>
            <a:tailEnd type="none" w="sm" len="sm"/>
          </a:ln>
        </p:spPr>
      </p:cxnSp>
      <p:sp>
        <p:nvSpPr>
          <p:cNvPr id="1162" name="Google Shape;1162;p113"/>
          <p:cNvSpPr/>
          <p:nvPr/>
        </p:nvSpPr>
        <p:spPr>
          <a:xfrm flipH="1">
            <a:off x="5815800" y="0"/>
            <a:ext cx="3328200" cy="685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163" name="Google Shape;1163;p113"/>
          <p:cNvCxnSpPr/>
          <p:nvPr/>
        </p:nvCxnSpPr>
        <p:spPr>
          <a:xfrm>
            <a:off x="7479887" y="-17600"/>
            <a:ext cx="0" cy="6893100"/>
          </a:xfrm>
          <a:prstGeom prst="straightConnector1">
            <a:avLst/>
          </a:prstGeom>
          <a:noFill/>
          <a:ln w="28575" cap="flat" cmpd="sng">
            <a:solidFill>
              <a:schemeClr val="lt1"/>
            </a:solidFill>
            <a:prstDash val="solid"/>
            <a:round/>
            <a:headEnd type="none" w="sm" len="sm"/>
            <a:tailEnd type="none" w="sm" len="sm"/>
          </a:ln>
        </p:spPr>
      </p:cxnSp>
      <p:sp>
        <p:nvSpPr>
          <p:cNvPr id="1164" name="Google Shape;1164;p113"/>
          <p:cNvSpPr/>
          <p:nvPr/>
        </p:nvSpPr>
        <p:spPr>
          <a:xfrm rot="10800000" flipH="1">
            <a:off x="8053513" y="25487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5" name="Google Shape;1165;p113"/>
          <p:cNvSpPr/>
          <p:nvPr/>
        </p:nvSpPr>
        <p:spPr>
          <a:xfrm>
            <a:off x="5832875" y="-7700"/>
            <a:ext cx="3071300" cy="5213303"/>
          </a:xfrm>
          <a:custGeom>
            <a:avLst/>
            <a:gdLst/>
            <a:ahLst/>
            <a:cxnLst/>
            <a:rect l="l" t="t" r="r" b="b"/>
            <a:pathLst>
              <a:path w="122852" h="156403" extrusionOk="0">
                <a:moveTo>
                  <a:pt x="0" y="0"/>
                </a:moveTo>
                <a:cubicBezTo>
                  <a:pt x="9082" y="5451"/>
                  <a:pt x="16730" y="15727"/>
                  <a:pt x="17901" y="26254"/>
                </a:cubicBezTo>
                <a:cubicBezTo>
                  <a:pt x="19797" y="43297"/>
                  <a:pt x="11920" y="60050"/>
                  <a:pt x="10024" y="77093"/>
                </a:cubicBezTo>
                <a:cubicBezTo>
                  <a:pt x="9056" y="85793"/>
                  <a:pt x="11589" y="94824"/>
                  <a:pt x="15036" y="102870"/>
                </a:cubicBezTo>
                <a:cubicBezTo>
                  <a:pt x="21427" y="117784"/>
                  <a:pt x="43771" y="118371"/>
                  <a:pt x="56328" y="128647"/>
                </a:cubicBezTo>
                <a:cubicBezTo>
                  <a:pt x="61281" y="132700"/>
                  <a:pt x="66599" y="138039"/>
                  <a:pt x="67307" y="144400"/>
                </a:cubicBezTo>
                <a:cubicBezTo>
                  <a:pt x="67899" y="149719"/>
                  <a:pt x="61896" y="155849"/>
                  <a:pt x="56566" y="156334"/>
                </a:cubicBezTo>
                <a:cubicBezTo>
                  <a:pt x="50499" y="156886"/>
                  <a:pt x="43275" y="150467"/>
                  <a:pt x="42723" y="144400"/>
                </a:cubicBezTo>
                <a:cubicBezTo>
                  <a:pt x="42186" y="138502"/>
                  <a:pt x="46497" y="131773"/>
                  <a:pt x="51793" y="129124"/>
                </a:cubicBezTo>
                <a:cubicBezTo>
                  <a:pt x="57097" y="126471"/>
                  <a:pt x="63902" y="124894"/>
                  <a:pt x="69455" y="126976"/>
                </a:cubicBezTo>
                <a:cubicBezTo>
                  <a:pt x="77322" y="129925"/>
                  <a:pt x="83995" y="138176"/>
                  <a:pt x="92368" y="137478"/>
                </a:cubicBezTo>
                <a:cubicBezTo>
                  <a:pt x="103864" y="136519"/>
                  <a:pt x="115277" y="123913"/>
                  <a:pt x="116236" y="112417"/>
                </a:cubicBezTo>
                <a:cubicBezTo>
                  <a:pt x="117107" y="101982"/>
                  <a:pt x="110326" y="89650"/>
                  <a:pt x="100960" y="84969"/>
                </a:cubicBezTo>
                <a:cubicBezTo>
                  <a:pt x="87196" y="78090"/>
                  <a:pt x="70142" y="79562"/>
                  <a:pt x="56566" y="72319"/>
                </a:cubicBezTo>
                <a:cubicBezTo>
                  <a:pt x="49314" y="68450"/>
                  <a:pt x="44835" y="58564"/>
                  <a:pt x="45348" y="50361"/>
                </a:cubicBezTo>
                <a:cubicBezTo>
                  <a:pt x="46027" y="39510"/>
                  <a:pt x="60475" y="26944"/>
                  <a:pt x="70887" y="30073"/>
                </a:cubicBezTo>
                <a:cubicBezTo>
                  <a:pt x="79367" y="32621"/>
                  <a:pt x="83681" y="42421"/>
                  <a:pt x="90936" y="47497"/>
                </a:cubicBezTo>
                <a:cubicBezTo>
                  <a:pt x="97406" y="52023"/>
                  <a:pt x="107794" y="53229"/>
                  <a:pt x="114565" y="49167"/>
                </a:cubicBezTo>
                <a:cubicBezTo>
                  <a:pt x="120343" y="45701"/>
                  <a:pt x="124075" y="37088"/>
                  <a:pt x="122441" y="30551"/>
                </a:cubicBezTo>
                <a:cubicBezTo>
                  <a:pt x="119764" y="19845"/>
                  <a:pt x="111277" y="11183"/>
                  <a:pt x="108598" y="47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11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only 1">
  <p:cSld name="CUSTOM_6">
    <p:spTree>
      <p:nvGrpSpPr>
        <p:cNvPr id="1" name="Shape 1167"/>
        <p:cNvGrpSpPr/>
        <p:nvPr/>
      </p:nvGrpSpPr>
      <p:grpSpPr>
        <a:xfrm>
          <a:off x="0" y="0"/>
          <a:ext cx="0" cy="0"/>
          <a:chOff x="0" y="0"/>
          <a:chExt cx="0" cy="0"/>
        </a:xfrm>
      </p:grpSpPr>
      <p:sp>
        <p:nvSpPr>
          <p:cNvPr id="1168" name="Google Shape;1168;p114"/>
          <p:cNvSpPr/>
          <p:nvPr/>
        </p:nvSpPr>
        <p:spPr>
          <a:xfrm>
            <a:off x="-18775" y="0"/>
            <a:ext cx="9181500" cy="15555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69" name="Google Shape;1169;p114"/>
          <p:cNvCxnSpPr/>
          <p:nvPr/>
        </p:nvCxnSpPr>
        <p:spPr>
          <a:xfrm>
            <a:off x="-18775" y="508000"/>
            <a:ext cx="9181500" cy="0"/>
          </a:xfrm>
          <a:prstGeom prst="straightConnector1">
            <a:avLst/>
          </a:prstGeom>
          <a:noFill/>
          <a:ln w="28575" cap="flat" cmpd="sng">
            <a:solidFill>
              <a:schemeClr val="lt1"/>
            </a:solidFill>
            <a:prstDash val="dash"/>
            <a:round/>
            <a:headEnd type="none" w="sm" len="sm"/>
            <a:tailEnd type="none" w="sm" len="sm"/>
          </a:ln>
        </p:spPr>
      </p:cxnSp>
      <p:cxnSp>
        <p:nvCxnSpPr>
          <p:cNvPr id="1170" name="Google Shape;1170;p114"/>
          <p:cNvCxnSpPr/>
          <p:nvPr/>
        </p:nvCxnSpPr>
        <p:spPr>
          <a:xfrm>
            <a:off x="-30550" y="942700"/>
            <a:ext cx="1157700" cy="0"/>
          </a:xfrm>
          <a:prstGeom prst="straightConnector1">
            <a:avLst/>
          </a:prstGeom>
          <a:noFill/>
          <a:ln w="28575" cap="flat" cmpd="sng">
            <a:solidFill>
              <a:schemeClr val="lt1"/>
            </a:solidFill>
            <a:prstDash val="solid"/>
            <a:round/>
            <a:headEnd type="none" w="sm" len="sm"/>
            <a:tailEnd type="none" w="sm" len="sm"/>
          </a:ln>
        </p:spPr>
      </p:cxnSp>
      <p:sp>
        <p:nvSpPr>
          <p:cNvPr id="1171" name="Google Shape;1171;p114"/>
          <p:cNvSpPr/>
          <p:nvPr/>
        </p:nvSpPr>
        <p:spPr>
          <a:xfrm>
            <a:off x="7885500" y="3226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2" name="Google Shape;1172;p11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1173" name="Google Shape;1173;p114"/>
          <p:cNvCxnSpPr/>
          <p:nvPr/>
        </p:nvCxnSpPr>
        <p:spPr>
          <a:xfrm>
            <a:off x="-18775" y="6362433"/>
            <a:ext cx="9181500" cy="0"/>
          </a:xfrm>
          <a:prstGeom prst="straightConnector1">
            <a:avLst/>
          </a:prstGeom>
          <a:noFill/>
          <a:ln w="28575" cap="flat" cmpd="sng">
            <a:solidFill>
              <a:schemeClr val="accent1"/>
            </a:solidFill>
            <a:prstDash val="dash"/>
            <a:round/>
            <a:headEnd type="none" w="sm" len="sm"/>
            <a:tailEnd type="none" w="sm" len="sm"/>
          </a:ln>
        </p:spPr>
      </p:cxnSp>
      <p:sp>
        <p:nvSpPr>
          <p:cNvPr id="1174" name="Google Shape;1174;p11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only 2">
  <p:cSld name="CUSTOM_7">
    <p:spTree>
      <p:nvGrpSpPr>
        <p:cNvPr id="1" name="Shape 1175"/>
        <p:cNvGrpSpPr/>
        <p:nvPr/>
      </p:nvGrpSpPr>
      <p:grpSpPr>
        <a:xfrm>
          <a:off x="0" y="0"/>
          <a:ext cx="0" cy="0"/>
          <a:chOff x="0" y="0"/>
          <a:chExt cx="0" cy="0"/>
        </a:xfrm>
      </p:grpSpPr>
      <p:sp>
        <p:nvSpPr>
          <p:cNvPr id="1176" name="Google Shape;1176;p115"/>
          <p:cNvSpPr/>
          <p:nvPr/>
        </p:nvSpPr>
        <p:spPr>
          <a:xfrm>
            <a:off x="-21625" y="7967"/>
            <a:ext cx="5099700" cy="69021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177" name="Google Shape;1177;p115"/>
          <p:cNvSpPr txBox="1">
            <a:spLocks noGrp="1"/>
          </p:cNvSpPr>
          <p:nvPr>
            <p:ph type="title"/>
          </p:nvPr>
        </p:nvSpPr>
        <p:spPr>
          <a:xfrm>
            <a:off x="4686050" y="560900"/>
            <a:ext cx="3744600" cy="16137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1178" name="Google Shape;1178;p115"/>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1179" name="Google Shape;1179;p115"/>
          <p:cNvCxnSpPr/>
          <p:nvPr/>
        </p:nvCxnSpPr>
        <p:spPr>
          <a:xfrm>
            <a:off x="-33450" y="6362433"/>
            <a:ext cx="5126700" cy="0"/>
          </a:xfrm>
          <a:prstGeom prst="straightConnector1">
            <a:avLst/>
          </a:prstGeom>
          <a:noFill/>
          <a:ln w="28575" cap="flat" cmpd="sng">
            <a:solidFill>
              <a:schemeClr val="lt1"/>
            </a:solidFill>
            <a:prstDash val="solid"/>
            <a:round/>
            <a:headEnd type="none" w="sm" len="sm"/>
            <a:tailEnd type="none" w="sm" len="sm"/>
          </a:ln>
        </p:spPr>
      </p:cxnSp>
      <p:sp>
        <p:nvSpPr>
          <p:cNvPr id="1180" name="Google Shape;1180;p11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only 3">
  <p:cSld name="CUSTOM_9">
    <p:spTree>
      <p:nvGrpSpPr>
        <p:cNvPr id="1" name="Shape 1181"/>
        <p:cNvGrpSpPr/>
        <p:nvPr/>
      </p:nvGrpSpPr>
      <p:grpSpPr>
        <a:xfrm>
          <a:off x="0" y="0"/>
          <a:ext cx="0" cy="0"/>
          <a:chOff x="0" y="0"/>
          <a:chExt cx="0" cy="0"/>
        </a:xfrm>
      </p:grpSpPr>
      <p:sp>
        <p:nvSpPr>
          <p:cNvPr id="1182" name="Google Shape;1182;p116"/>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3" name="Google Shape;1183;p11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84" name="Google Shape;1184;p116"/>
          <p:cNvSpPr/>
          <p:nvPr/>
        </p:nvSpPr>
        <p:spPr>
          <a:xfrm>
            <a:off x="8262800" y="57314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85" name="Google Shape;1185;p116"/>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1186" name="Google Shape;1186;p116"/>
          <p:cNvSpPr/>
          <p:nvPr/>
        </p:nvSpPr>
        <p:spPr>
          <a:xfrm>
            <a:off x="0" y="5502233"/>
            <a:ext cx="8398552" cy="1117605"/>
          </a:xfrm>
          <a:custGeom>
            <a:avLst/>
            <a:gdLst/>
            <a:ahLst/>
            <a:cxnLst/>
            <a:rect l="l" t="t" r="r" b="b"/>
            <a:pathLst>
              <a:path w="315054" h="33529" extrusionOk="0">
                <a:moveTo>
                  <a:pt x="0" y="8582"/>
                </a:moveTo>
                <a:cubicBezTo>
                  <a:pt x="3637" y="6764"/>
                  <a:pt x="6644" y="3662"/>
                  <a:pt x="10502" y="2376"/>
                </a:cubicBezTo>
                <a:cubicBezTo>
                  <a:pt x="25328" y="-2566"/>
                  <a:pt x="42256" y="1184"/>
                  <a:pt x="57282" y="5479"/>
                </a:cubicBezTo>
                <a:cubicBezTo>
                  <a:pt x="73267" y="10048"/>
                  <a:pt x="86859" y="20987"/>
                  <a:pt x="102631" y="26244"/>
                </a:cubicBezTo>
                <a:cubicBezTo>
                  <a:pt x="116903" y="31001"/>
                  <a:pt x="132273" y="31676"/>
                  <a:pt x="147264" y="32927"/>
                </a:cubicBezTo>
                <a:cubicBezTo>
                  <a:pt x="162711" y="34216"/>
                  <a:pt x="178861" y="33530"/>
                  <a:pt x="193567" y="28631"/>
                </a:cubicBezTo>
                <a:cubicBezTo>
                  <a:pt x="208948" y="23507"/>
                  <a:pt x="223426" y="15614"/>
                  <a:pt x="239155" y="11685"/>
                </a:cubicBezTo>
                <a:cubicBezTo>
                  <a:pt x="263706" y="5552"/>
                  <a:pt x="291050" y="5344"/>
                  <a:pt x="315054" y="13356"/>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11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only 4">
  <p:cSld name="CUSTOM_10">
    <p:spTree>
      <p:nvGrpSpPr>
        <p:cNvPr id="1" name="Shape 1188"/>
        <p:cNvGrpSpPr/>
        <p:nvPr/>
      </p:nvGrpSpPr>
      <p:grpSpPr>
        <a:xfrm>
          <a:off x="0" y="0"/>
          <a:ext cx="0" cy="0"/>
          <a:chOff x="0" y="0"/>
          <a:chExt cx="0" cy="0"/>
        </a:xfrm>
      </p:grpSpPr>
      <p:sp>
        <p:nvSpPr>
          <p:cNvPr id="1189" name="Google Shape;1189;p117"/>
          <p:cNvSpPr/>
          <p:nvPr/>
        </p:nvSpPr>
        <p:spPr>
          <a:xfrm>
            <a:off x="-18775" y="0"/>
            <a:ext cx="9181500" cy="183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90" name="Google Shape;1190;p117"/>
          <p:cNvCxnSpPr/>
          <p:nvPr/>
        </p:nvCxnSpPr>
        <p:spPr>
          <a:xfrm>
            <a:off x="-18775" y="5080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191" name="Google Shape;1191;p117"/>
          <p:cNvCxnSpPr/>
          <p:nvPr/>
        </p:nvCxnSpPr>
        <p:spPr>
          <a:xfrm>
            <a:off x="1509962" y="0"/>
            <a:ext cx="8700" cy="1845600"/>
          </a:xfrm>
          <a:prstGeom prst="straightConnector1">
            <a:avLst/>
          </a:prstGeom>
          <a:noFill/>
          <a:ln w="28575" cap="flat" cmpd="sng">
            <a:solidFill>
              <a:schemeClr val="lt1"/>
            </a:solidFill>
            <a:prstDash val="solid"/>
            <a:round/>
            <a:headEnd type="none" w="sm" len="sm"/>
            <a:tailEnd type="none" w="sm" len="sm"/>
          </a:ln>
        </p:spPr>
      </p:cxnSp>
      <p:cxnSp>
        <p:nvCxnSpPr>
          <p:cNvPr id="1192" name="Google Shape;1192;p117"/>
          <p:cNvCxnSpPr/>
          <p:nvPr/>
        </p:nvCxnSpPr>
        <p:spPr>
          <a:xfrm>
            <a:off x="7633988" y="328000"/>
            <a:ext cx="14100" cy="1539900"/>
          </a:xfrm>
          <a:prstGeom prst="straightConnector1">
            <a:avLst/>
          </a:prstGeom>
          <a:noFill/>
          <a:ln w="28575" cap="flat" cmpd="sng">
            <a:solidFill>
              <a:schemeClr val="lt1"/>
            </a:solidFill>
            <a:prstDash val="solid"/>
            <a:round/>
            <a:headEnd type="none" w="sm" len="sm"/>
            <a:tailEnd type="none" w="sm" len="sm"/>
          </a:ln>
        </p:spPr>
      </p:cxnSp>
      <p:sp>
        <p:nvSpPr>
          <p:cNvPr id="1193" name="Google Shape;1193;p117"/>
          <p:cNvSpPr/>
          <p:nvPr/>
        </p:nvSpPr>
        <p:spPr>
          <a:xfrm>
            <a:off x="1370925" y="88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4" name="Google Shape;1194;p11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95" name="Google Shape;1195;p11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Title only 6">
  <p:cSld name="CUSTOM_23">
    <p:spTree>
      <p:nvGrpSpPr>
        <p:cNvPr id="1" name="Shape 1196"/>
        <p:cNvGrpSpPr/>
        <p:nvPr/>
      </p:nvGrpSpPr>
      <p:grpSpPr>
        <a:xfrm>
          <a:off x="0" y="0"/>
          <a:ext cx="0" cy="0"/>
          <a:chOff x="0" y="0"/>
          <a:chExt cx="0" cy="0"/>
        </a:xfrm>
      </p:grpSpPr>
      <p:sp>
        <p:nvSpPr>
          <p:cNvPr id="1197" name="Google Shape;1197;p118"/>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8" name="Google Shape;1198;p11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1199" name="Google Shape;1199;p118"/>
          <p:cNvCxnSpPr/>
          <p:nvPr/>
        </p:nvCxnSpPr>
        <p:spPr>
          <a:xfrm>
            <a:off x="-18775" y="6388133"/>
            <a:ext cx="9181500" cy="0"/>
          </a:xfrm>
          <a:prstGeom prst="straightConnector1">
            <a:avLst/>
          </a:prstGeom>
          <a:noFill/>
          <a:ln w="28575" cap="flat" cmpd="sng">
            <a:solidFill>
              <a:schemeClr val="lt1"/>
            </a:solidFill>
            <a:prstDash val="solid"/>
            <a:round/>
            <a:headEnd type="none" w="sm" len="sm"/>
            <a:tailEnd type="none" w="sm" len="sm"/>
          </a:ln>
        </p:spPr>
      </p:cxnSp>
      <p:cxnSp>
        <p:nvCxnSpPr>
          <p:cNvPr id="1200" name="Google Shape;1200;p118"/>
          <p:cNvCxnSpPr/>
          <p:nvPr/>
        </p:nvCxnSpPr>
        <p:spPr>
          <a:xfrm rot="10800000">
            <a:off x="708863" y="5279433"/>
            <a:ext cx="0" cy="1616700"/>
          </a:xfrm>
          <a:prstGeom prst="straightConnector1">
            <a:avLst/>
          </a:prstGeom>
          <a:noFill/>
          <a:ln w="28575" cap="flat" cmpd="sng">
            <a:solidFill>
              <a:schemeClr val="lt1"/>
            </a:solidFill>
            <a:prstDash val="solid"/>
            <a:round/>
            <a:headEnd type="none" w="sm" len="sm"/>
            <a:tailEnd type="none" w="sm" len="sm"/>
          </a:ln>
        </p:spPr>
      </p:cxnSp>
      <p:cxnSp>
        <p:nvCxnSpPr>
          <p:cNvPr id="1201" name="Google Shape;1201;p118"/>
          <p:cNvCxnSpPr/>
          <p:nvPr/>
        </p:nvCxnSpPr>
        <p:spPr>
          <a:xfrm rot="10800000">
            <a:off x="8437825" y="5249300"/>
            <a:ext cx="0" cy="1676700"/>
          </a:xfrm>
          <a:prstGeom prst="straightConnector1">
            <a:avLst/>
          </a:prstGeom>
          <a:noFill/>
          <a:ln w="28575" cap="flat" cmpd="sng">
            <a:solidFill>
              <a:schemeClr val="lt1"/>
            </a:solidFill>
            <a:prstDash val="solid"/>
            <a:round/>
            <a:headEnd type="none" w="sm" len="sm"/>
            <a:tailEnd type="none" w="sm" len="sm"/>
          </a:ln>
        </p:spPr>
      </p:cxnSp>
      <p:sp>
        <p:nvSpPr>
          <p:cNvPr id="1202" name="Google Shape;1202;p118"/>
          <p:cNvSpPr/>
          <p:nvPr/>
        </p:nvSpPr>
        <p:spPr>
          <a:xfrm rot="10800000" flipH="1">
            <a:off x="1010100" y="6231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03" name="Google Shape;1203;p118"/>
          <p:cNvCxnSpPr/>
          <p:nvPr/>
        </p:nvCxnSpPr>
        <p:spPr>
          <a:xfrm>
            <a:off x="4572000" y="6042900"/>
            <a:ext cx="0" cy="874800"/>
          </a:xfrm>
          <a:prstGeom prst="straightConnector1">
            <a:avLst/>
          </a:prstGeom>
          <a:noFill/>
          <a:ln w="28575" cap="flat" cmpd="sng">
            <a:solidFill>
              <a:schemeClr val="lt1"/>
            </a:solidFill>
            <a:prstDash val="dash"/>
            <a:round/>
            <a:headEnd type="none" w="sm" len="sm"/>
            <a:tailEnd type="none" w="sm" len="sm"/>
          </a:ln>
        </p:spPr>
      </p:cxnSp>
      <p:sp>
        <p:nvSpPr>
          <p:cNvPr id="1204" name="Google Shape;1204;p11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Title and two columns 1">
  <p:cSld name="CUSTOM_8">
    <p:spTree>
      <p:nvGrpSpPr>
        <p:cNvPr id="1" name="Shape 1205"/>
        <p:cNvGrpSpPr/>
        <p:nvPr/>
      </p:nvGrpSpPr>
      <p:grpSpPr>
        <a:xfrm>
          <a:off x="0" y="0"/>
          <a:ext cx="0" cy="0"/>
          <a:chOff x="0" y="0"/>
          <a:chExt cx="0" cy="0"/>
        </a:xfrm>
      </p:grpSpPr>
      <p:sp>
        <p:nvSpPr>
          <p:cNvPr id="1206" name="Google Shape;1206;p119"/>
          <p:cNvSpPr/>
          <p:nvPr/>
        </p:nvSpPr>
        <p:spPr>
          <a:xfrm>
            <a:off x="-18775" y="5263200"/>
            <a:ext cx="9181500" cy="16344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7" name="Google Shape;1207;p11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08" name="Google Shape;1208;p119"/>
          <p:cNvSpPr txBox="1">
            <a:spLocks noGrp="1"/>
          </p:cNvSpPr>
          <p:nvPr>
            <p:ph type="subTitle" idx="1"/>
          </p:nvPr>
        </p:nvSpPr>
        <p:spPr>
          <a:xfrm>
            <a:off x="10289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09" name="Google Shape;1209;p119"/>
          <p:cNvSpPr txBox="1">
            <a:spLocks noGrp="1"/>
          </p:cNvSpPr>
          <p:nvPr>
            <p:ph type="subTitle" idx="2"/>
          </p:nvPr>
        </p:nvSpPr>
        <p:spPr>
          <a:xfrm>
            <a:off x="1028950" y="2195234"/>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sp>
        <p:nvSpPr>
          <p:cNvPr id="1210" name="Google Shape;1210;p119"/>
          <p:cNvSpPr txBox="1">
            <a:spLocks noGrp="1"/>
          </p:cNvSpPr>
          <p:nvPr>
            <p:ph type="subTitle" idx="3"/>
          </p:nvPr>
        </p:nvSpPr>
        <p:spPr>
          <a:xfrm>
            <a:off x="52233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11" name="Google Shape;1211;p119"/>
          <p:cNvSpPr txBox="1">
            <a:spLocks noGrp="1"/>
          </p:cNvSpPr>
          <p:nvPr>
            <p:ph type="subTitle" idx="4"/>
          </p:nvPr>
        </p:nvSpPr>
        <p:spPr>
          <a:xfrm>
            <a:off x="5223351" y="2195233"/>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cxnSp>
        <p:nvCxnSpPr>
          <p:cNvPr id="1212" name="Google Shape;1212;p119"/>
          <p:cNvCxnSpPr/>
          <p:nvPr/>
        </p:nvCxnSpPr>
        <p:spPr>
          <a:xfrm>
            <a:off x="4573850" y="1889900"/>
            <a:ext cx="0" cy="3620100"/>
          </a:xfrm>
          <a:prstGeom prst="straightConnector1">
            <a:avLst/>
          </a:prstGeom>
          <a:noFill/>
          <a:ln w="28575" cap="flat" cmpd="sng">
            <a:solidFill>
              <a:schemeClr val="accent2"/>
            </a:solidFill>
            <a:prstDash val="dash"/>
            <a:round/>
            <a:headEnd type="none" w="sm" len="sm"/>
            <a:tailEnd type="none" w="sm" len="sm"/>
          </a:ln>
        </p:spPr>
      </p:cxnSp>
      <p:cxnSp>
        <p:nvCxnSpPr>
          <p:cNvPr id="1213" name="Google Shape;1213;p119"/>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1214" name="Google Shape;1214;p119"/>
          <p:cNvCxnSpPr/>
          <p:nvPr/>
        </p:nvCxnSpPr>
        <p:spPr>
          <a:xfrm>
            <a:off x="7634000" y="5290462"/>
            <a:ext cx="0" cy="1607700"/>
          </a:xfrm>
          <a:prstGeom prst="straightConnector1">
            <a:avLst/>
          </a:prstGeom>
          <a:noFill/>
          <a:ln w="28575" cap="flat" cmpd="sng">
            <a:solidFill>
              <a:schemeClr val="lt1"/>
            </a:solidFill>
            <a:prstDash val="solid"/>
            <a:round/>
            <a:headEnd type="none" w="sm" len="sm"/>
            <a:tailEnd type="none" w="sm" len="sm"/>
          </a:ln>
        </p:spPr>
      </p:cxnSp>
      <p:sp>
        <p:nvSpPr>
          <p:cNvPr id="1215" name="Google Shape;1215;p119"/>
          <p:cNvSpPr/>
          <p:nvPr/>
        </p:nvSpPr>
        <p:spPr>
          <a:xfrm>
            <a:off x="1530800" y="5697570"/>
            <a:ext cx="6134000" cy="804977"/>
          </a:xfrm>
          <a:custGeom>
            <a:avLst/>
            <a:gdLst/>
            <a:ahLst/>
            <a:cxnLst/>
            <a:rect l="l" t="t" r="r" b="b"/>
            <a:pathLst>
              <a:path w="245360" h="31608" extrusionOk="0">
                <a:moveTo>
                  <a:pt x="0" y="13298"/>
                </a:moveTo>
                <a:cubicBezTo>
                  <a:pt x="4808" y="10095"/>
                  <a:pt x="8212" y="4631"/>
                  <a:pt x="13605" y="2558"/>
                </a:cubicBezTo>
                <a:cubicBezTo>
                  <a:pt x="20395" y="-53"/>
                  <a:pt x="28093" y="-391"/>
                  <a:pt x="35324" y="410"/>
                </a:cubicBezTo>
                <a:cubicBezTo>
                  <a:pt x="67008" y="3921"/>
                  <a:pt x="94016" y="28787"/>
                  <a:pt x="125783" y="31438"/>
                </a:cubicBezTo>
                <a:cubicBezTo>
                  <a:pt x="150290" y="33483"/>
                  <a:pt x="171669" y="13676"/>
                  <a:pt x="194999" y="5899"/>
                </a:cubicBezTo>
                <a:cubicBezTo>
                  <a:pt x="210982" y="571"/>
                  <a:pt x="230291" y="2660"/>
                  <a:pt x="245360" y="1019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119"/>
          <p:cNvSpPr/>
          <p:nvPr/>
        </p:nvSpPr>
        <p:spPr>
          <a:xfrm>
            <a:off x="2249800" y="55099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17" name="Google Shape;1217;p119"/>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1218" name="Google Shape;1218;p11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and two columns 2">
  <p:cSld name="CUSTOM_19">
    <p:spTree>
      <p:nvGrpSpPr>
        <p:cNvPr id="1" name="Shape 1219"/>
        <p:cNvGrpSpPr/>
        <p:nvPr/>
      </p:nvGrpSpPr>
      <p:grpSpPr>
        <a:xfrm>
          <a:off x="0" y="0"/>
          <a:ext cx="0" cy="0"/>
          <a:chOff x="0" y="0"/>
          <a:chExt cx="0" cy="0"/>
        </a:xfrm>
      </p:grpSpPr>
      <p:sp>
        <p:nvSpPr>
          <p:cNvPr id="1220" name="Google Shape;1220;p120"/>
          <p:cNvSpPr/>
          <p:nvPr/>
        </p:nvSpPr>
        <p:spPr>
          <a:xfrm>
            <a:off x="-18775" y="0"/>
            <a:ext cx="9181500" cy="38175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221" name="Google Shape;1221;p120"/>
          <p:cNvCxnSpPr/>
          <p:nvPr/>
        </p:nvCxnSpPr>
        <p:spPr>
          <a:xfrm>
            <a:off x="-18750" y="1652550"/>
            <a:ext cx="9181500" cy="0"/>
          </a:xfrm>
          <a:prstGeom prst="straightConnector1">
            <a:avLst/>
          </a:prstGeom>
          <a:noFill/>
          <a:ln w="28575" cap="flat" cmpd="sng">
            <a:solidFill>
              <a:schemeClr val="lt1"/>
            </a:solidFill>
            <a:prstDash val="solid"/>
            <a:round/>
            <a:headEnd type="none" w="sm" len="sm"/>
            <a:tailEnd type="none" w="sm" len="sm"/>
          </a:ln>
        </p:spPr>
      </p:cxnSp>
      <p:sp>
        <p:nvSpPr>
          <p:cNvPr id="1222" name="Google Shape;1222;p120"/>
          <p:cNvSpPr/>
          <p:nvPr/>
        </p:nvSpPr>
        <p:spPr>
          <a:xfrm>
            <a:off x="10250" y="376866"/>
            <a:ext cx="9168250" cy="2273343"/>
          </a:xfrm>
          <a:custGeom>
            <a:avLst/>
            <a:gdLst/>
            <a:ahLst/>
            <a:cxnLst/>
            <a:rect l="l" t="t" r="r" b="b"/>
            <a:pathLst>
              <a:path w="366730" h="68202" extrusionOk="0">
                <a:moveTo>
                  <a:pt x="0" y="24585"/>
                </a:moveTo>
                <a:cubicBezTo>
                  <a:pt x="9120" y="20025"/>
                  <a:pt x="20707" y="10769"/>
                  <a:pt x="29391" y="16112"/>
                </a:cubicBezTo>
                <a:cubicBezTo>
                  <a:pt x="41239" y="23403"/>
                  <a:pt x="43650" y="40018"/>
                  <a:pt x="51368" y="51593"/>
                </a:cubicBezTo>
                <a:cubicBezTo>
                  <a:pt x="57106" y="60198"/>
                  <a:pt x="68643" y="64608"/>
                  <a:pt x="78906" y="65892"/>
                </a:cubicBezTo>
                <a:cubicBezTo>
                  <a:pt x="91172" y="67427"/>
                  <a:pt x="104162" y="68468"/>
                  <a:pt x="115977" y="64833"/>
                </a:cubicBezTo>
                <a:cubicBezTo>
                  <a:pt x="138367" y="57944"/>
                  <a:pt x="162031" y="43042"/>
                  <a:pt x="184557" y="49475"/>
                </a:cubicBezTo>
                <a:cubicBezTo>
                  <a:pt x="189971" y="51021"/>
                  <a:pt x="193212" y="62769"/>
                  <a:pt x="188528" y="65892"/>
                </a:cubicBezTo>
                <a:cubicBezTo>
                  <a:pt x="186282" y="67390"/>
                  <a:pt x="182694" y="69168"/>
                  <a:pt x="180585" y="67481"/>
                </a:cubicBezTo>
                <a:cubicBezTo>
                  <a:pt x="177729" y="65196"/>
                  <a:pt x="177032" y="59709"/>
                  <a:pt x="178996" y="56624"/>
                </a:cubicBezTo>
                <a:cubicBezTo>
                  <a:pt x="185114" y="47015"/>
                  <a:pt x="201712" y="47262"/>
                  <a:pt x="212624" y="50534"/>
                </a:cubicBezTo>
                <a:cubicBezTo>
                  <a:pt x="226867" y="54805"/>
                  <a:pt x="238826" y="67085"/>
                  <a:pt x="253666" y="68010"/>
                </a:cubicBezTo>
                <a:cubicBezTo>
                  <a:pt x="264224" y="68668"/>
                  <a:pt x="277154" y="66401"/>
                  <a:pt x="283852" y="58213"/>
                </a:cubicBezTo>
                <a:cubicBezTo>
                  <a:pt x="296750" y="42447"/>
                  <a:pt x="300873" y="19352"/>
                  <a:pt x="316950" y="6844"/>
                </a:cubicBezTo>
                <a:cubicBezTo>
                  <a:pt x="330049" y="-3348"/>
                  <a:pt x="352926" y="-1310"/>
                  <a:pt x="366730" y="7904"/>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23" name="Google Shape;1223;p120"/>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1224" name="Google Shape;1224;p120"/>
          <p:cNvCxnSpPr/>
          <p:nvPr/>
        </p:nvCxnSpPr>
        <p:spPr>
          <a:xfrm>
            <a:off x="4557975" y="3003167"/>
            <a:ext cx="4604700" cy="0"/>
          </a:xfrm>
          <a:prstGeom prst="straightConnector1">
            <a:avLst/>
          </a:prstGeom>
          <a:noFill/>
          <a:ln w="28575" cap="flat" cmpd="sng">
            <a:solidFill>
              <a:schemeClr val="lt1"/>
            </a:solidFill>
            <a:prstDash val="solid"/>
            <a:round/>
            <a:headEnd type="none" w="sm" len="sm"/>
            <a:tailEnd type="none" w="sm" len="sm"/>
          </a:ln>
        </p:spPr>
      </p:cxnSp>
      <p:sp>
        <p:nvSpPr>
          <p:cNvPr id="1225" name="Google Shape;1225;p120"/>
          <p:cNvSpPr/>
          <p:nvPr/>
        </p:nvSpPr>
        <p:spPr>
          <a:xfrm rot="10800000" flipH="1">
            <a:off x="7729712" y="523522"/>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6" name="Google Shape;1226;p120"/>
          <p:cNvSpPr txBox="1">
            <a:spLocks noGrp="1"/>
          </p:cNvSpPr>
          <p:nvPr>
            <p:ph type="title"/>
          </p:nvPr>
        </p:nvSpPr>
        <p:spPr>
          <a:xfrm flipH="1">
            <a:off x="713282"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27" name="Google Shape;1227;p120"/>
          <p:cNvSpPr txBox="1">
            <a:spLocks noGrp="1"/>
          </p:cNvSpPr>
          <p:nvPr>
            <p:ph type="subTitle" idx="1"/>
          </p:nvPr>
        </p:nvSpPr>
        <p:spPr>
          <a:xfrm flipH="1">
            <a:off x="9127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228" name="Google Shape;1228;p120"/>
          <p:cNvSpPr txBox="1">
            <a:spLocks noGrp="1"/>
          </p:cNvSpPr>
          <p:nvPr>
            <p:ph type="subTitle" idx="2"/>
          </p:nvPr>
        </p:nvSpPr>
        <p:spPr>
          <a:xfrm flipH="1">
            <a:off x="50434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229" name="Google Shape;1229;p120"/>
          <p:cNvSpPr txBox="1">
            <a:spLocks noGrp="1"/>
          </p:cNvSpPr>
          <p:nvPr>
            <p:ph type="subTitle" idx="3"/>
          </p:nvPr>
        </p:nvSpPr>
        <p:spPr>
          <a:xfrm flipH="1">
            <a:off x="912688" y="49498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230" name="Google Shape;1230;p120"/>
          <p:cNvSpPr txBox="1">
            <a:spLocks noGrp="1"/>
          </p:cNvSpPr>
          <p:nvPr>
            <p:ph type="subTitle" idx="4"/>
          </p:nvPr>
        </p:nvSpPr>
        <p:spPr>
          <a:xfrm flipH="1">
            <a:off x="5042019" y="49537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231" name="Google Shape;1231;p12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1232"/>
        <p:cNvGrpSpPr/>
        <p:nvPr/>
      </p:nvGrpSpPr>
      <p:grpSpPr>
        <a:xfrm>
          <a:off x="0" y="0"/>
          <a:ext cx="0" cy="0"/>
          <a:chOff x="0" y="0"/>
          <a:chExt cx="0" cy="0"/>
        </a:xfrm>
      </p:grpSpPr>
      <p:sp>
        <p:nvSpPr>
          <p:cNvPr id="1233" name="Google Shape;1233;p12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34" name="Google Shape;1234;p121"/>
          <p:cNvSpPr txBox="1">
            <a:spLocks noGrp="1"/>
          </p:cNvSpPr>
          <p:nvPr>
            <p:ph type="subTitle" idx="1"/>
          </p:nvPr>
        </p:nvSpPr>
        <p:spPr>
          <a:xfrm>
            <a:off x="9909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35" name="Google Shape;1235;p121"/>
          <p:cNvSpPr txBox="1">
            <a:spLocks noGrp="1"/>
          </p:cNvSpPr>
          <p:nvPr>
            <p:ph type="subTitle" idx="2"/>
          </p:nvPr>
        </p:nvSpPr>
        <p:spPr>
          <a:xfrm>
            <a:off x="9909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36" name="Google Shape;1236;p121"/>
          <p:cNvSpPr txBox="1">
            <a:spLocks noGrp="1"/>
          </p:cNvSpPr>
          <p:nvPr>
            <p:ph type="subTitle" idx="3"/>
          </p:nvPr>
        </p:nvSpPr>
        <p:spPr>
          <a:xfrm>
            <a:off x="34293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37" name="Google Shape;1237;p121"/>
          <p:cNvSpPr txBox="1">
            <a:spLocks noGrp="1"/>
          </p:cNvSpPr>
          <p:nvPr>
            <p:ph type="subTitle" idx="4"/>
          </p:nvPr>
        </p:nvSpPr>
        <p:spPr>
          <a:xfrm>
            <a:off x="34293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38" name="Google Shape;1238;p121"/>
          <p:cNvSpPr txBox="1">
            <a:spLocks noGrp="1"/>
          </p:cNvSpPr>
          <p:nvPr>
            <p:ph type="subTitle" idx="5"/>
          </p:nvPr>
        </p:nvSpPr>
        <p:spPr>
          <a:xfrm>
            <a:off x="58677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39" name="Google Shape;1239;p121"/>
          <p:cNvSpPr txBox="1">
            <a:spLocks noGrp="1"/>
          </p:cNvSpPr>
          <p:nvPr>
            <p:ph type="subTitle" idx="6"/>
          </p:nvPr>
        </p:nvSpPr>
        <p:spPr>
          <a:xfrm>
            <a:off x="58677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40" name="Google Shape;1240;p121"/>
          <p:cNvSpPr/>
          <p:nvPr/>
        </p:nvSpPr>
        <p:spPr>
          <a:xfrm>
            <a:off x="-18775" y="4984767"/>
            <a:ext cx="9181500" cy="19128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41" name="Google Shape;1241;p121"/>
          <p:cNvCxnSpPr/>
          <p:nvPr/>
        </p:nvCxnSpPr>
        <p:spPr>
          <a:xfrm>
            <a:off x="1509962" y="4964767"/>
            <a:ext cx="0" cy="1952700"/>
          </a:xfrm>
          <a:prstGeom prst="straightConnector1">
            <a:avLst/>
          </a:prstGeom>
          <a:noFill/>
          <a:ln w="28575" cap="flat" cmpd="sng">
            <a:solidFill>
              <a:schemeClr val="lt1"/>
            </a:solidFill>
            <a:prstDash val="solid"/>
            <a:round/>
            <a:headEnd type="none" w="sm" len="sm"/>
            <a:tailEnd type="none" w="sm" len="sm"/>
          </a:ln>
        </p:spPr>
      </p:cxnSp>
      <p:cxnSp>
        <p:nvCxnSpPr>
          <p:cNvPr id="1242" name="Google Shape;1242;p121"/>
          <p:cNvCxnSpPr/>
          <p:nvPr/>
        </p:nvCxnSpPr>
        <p:spPr>
          <a:xfrm>
            <a:off x="7633988" y="4968833"/>
            <a:ext cx="0" cy="1925700"/>
          </a:xfrm>
          <a:prstGeom prst="straightConnector1">
            <a:avLst/>
          </a:prstGeom>
          <a:noFill/>
          <a:ln w="28575" cap="flat" cmpd="sng">
            <a:solidFill>
              <a:schemeClr val="lt1"/>
            </a:solidFill>
            <a:prstDash val="solid"/>
            <a:round/>
            <a:headEnd type="none" w="sm" len="sm"/>
            <a:tailEnd type="none" w="sm" len="sm"/>
          </a:ln>
        </p:spPr>
      </p:cxnSp>
      <p:cxnSp>
        <p:nvCxnSpPr>
          <p:cNvPr id="1243" name="Google Shape;1243;p121"/>
          <p:cNvCxnSpPr/>
          <p:nvPr/>
        </p:nvCxnSpPr>
        <p:spPr>
          <a:xfrm>
            <a:off x="4571987" y="4964767"/>
            <a:ext cx="0" cy="1952700"/>
          </a:xfrm>
          <a:prstGeom prst="straightConnector1">
            <a:avLst/>
          </a:prstGeom>
          <a:noFill/>
          <a:ln w="28575" cap="flat" cmpd="sng">
            <a:solidFill>
              <a:schemeClr val="lt1"/>
            </a:solidFill>
            <a:prstDash val="dash"/>
            <a:round/>
            <a:headEnd type="none" w="sm" len="sm"/>
            <a:tailEnd type="none" w="sm" len="sm"/>
          </a:ln>
        </p:spPr>
      </p:cxnSp>
      <p:sp>
        <p:nvSpPr>
          <p:cNvPr id="1244" name="Google Shape;1244;p121"/>
          <p:cNvSpPr/>
          <p:nvPr/>
        </p:nvSpPr>
        <p:spPr>
          <a:xfrm>
            <a:off x="1370925" y="53140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5" name="Google Shape;1245;p121"/>
          <p:cNvSpPr/>
          <p:nvPr/>
        </p:nvSpPr>
        <p:spPr>
          <a:xfrm>
            <a:off x="7494950" y="6249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46" name="Google Shape;1246;p121"/>
          <p:cNvCxnSpPr/>
          <p:nvPr/>
        </p:nvCxnSpPr>
        <p:spPr>
          <a:xfrm>
            <a:off x="2334600" y="1506933"/>
            <a:ext cx="4474800" cy="0"/>
          </a:xfrm>
          <a:prstGeom prst="straightConnector1">
            <a:avLst/>
          </a:prstGeom>
          <a:noFill/>
          <a:ln w="28575" cap="flat" cmpd="sng">
            <a:solidFill>
              <a:schemeClr val="accent1"/>
            </a:solidFill>
            <a:prstDash val="dash"/>
            <a:round/>
            <a:headEnd type="none" w="sm" len="sm"/>
            <a:tailEnd type="none" w="sm" len="sm"/>
          </a:ln>
        </p:spPr>
      </p:cxnSp>
      <p:sp>
        <p:nvSpPr>
          <p:cNvPr id="1247" name="Google Shape;1247;p12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itle and four columns ">
  <p:cSld name="CUSTOM_5">
    <p:spTree>
      <p:nvGrpSpPr>
        <p:cNvPr id="1" name="Shape 1248"/>
        <p:cNvGrpSpPr/>
        <p:nvPr/>
      </p:nvGrpSpPr>
      <p:grpSpPr>
        <a:xfrm>
          <a:off x="0" y="0"/>
          <a:ext cx="0" cy="0"/>
          <a:chOff x="0" y="0"/>
          <a:chExt cx="0" cy="0"/>
        </a:xfrm>
      </p:grpSpPr>
      <p:sp>
        <p:nvSpPr>
          <p:cNvPr id="1249" name="Google Shape;1249;p12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0" name="Google Shape;1250;p122"/>
          <p:cNvSpPr txBox="1">
            <a:spLocks noGrp="1"/>
          </p:cNvSpPr>
          <p:nvPr>
            <p:ph type="subTitle" idx="1"/>
          </p:nvPr>
        </p:nvSpPr>
        <p:spPr>
          <a:xfrm>
            <a:off x="7132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1" name="Google Shape;1251;p122"/>
          <p:cNvSpPr txBox="1">
            <a:spLocks noGrp="1"/>
          </p:cNvSpPr>
          <p:nvPr>
            <p:ph type="subTitle" idx="2"/>
          </p:nvPr>
        </p:nvSpPr>
        <p:spPr>
          <a:xfrm>
            <a:off x="7132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2" name="Google Shape;1252;p122"/>
          <p:cNvSpPr txBox="1">
            <a:spLocks noGrp="1"/>
          </p:cNvSpPr>
          <p:nvPr>
            <p:ph type="subTitle" idx="3"/>
          </p:nvPr>
        </p:nvSpPr>
        <p:spPr>
          <a:xfrm>
            <a:off x="31516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3" name="Google Shape;1253;p122"/>
          <p:cNvSpPr txBox="1">
            <a:spLocks noGrp="1"/>
          </p:cNvSpPr>
          <p:nvPr>
            <p:ph type="subTitle" idx="4"/>
          </p:nvPr>
        </p:nvSpPr>
        <p:spPr>
          <a:xfrm>
            <a:off x="31516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4" name="Google Shape;1254;p122"/>
          <p:cNvSpPr txBox="1">
            <a:spLocks noGrp="1"/>
          </p:cNvSpPr>
          <p:nvPr>
            <p:ph type="subTitle" idx="5"/>
          </p:nvPr>
        </p:nvSpPr>
        <p:spPr>
          <a:xfrm>
            <a:off x="7132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5" name="Google Shape;1255;p122"/>
          <p:cNvSpPr txBox="1">
            <a:spLocks noGrp="1"/>
          </p:cNvSpPr>
          <p:nvPr>
            <p:ph type="subTitle" idx="6"/>
          </p:nvPr>
        </p:nvSpPr>
        <p:spPr>
          <a:xfrm>
            <a:off x="7132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6" name="Google Shape;1256;p122"/>
          <p:cNvSpPr txBox="1">
            <a:spLocks noGrp="1"/>
          </p:cNvSpPr>
          <p:nvPr>
            <p:ph type="subTitle" idx="7"/>
          </p:nvPr>
        </p:nvSpPr>
        <p:spPr>
          <a:xfrm>
            <a:off x="31516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7" name="Google Shape;1257;p122"/>
          <p:cNvSpPr txBox="1">
            <a:spLocks noGrp="1"/>
          </p:cNvSpPr>
          <p:nvPr>
            <p:ph type="subTitle" idx="8"/>
          </p:nvPr>
        </p:nvSpPr>
        <p:spPr>
          <a:xfrm>
            <a:off x="31516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58" name="Google Shape;1258;p122"/>
          <p:cNvSpPr/>
          <p:nvPr/>
        </p:nvSpPr>
        <p:spPr>
          <a:xfrm>
            <a:off x="5590025" y="0"/>
            <a:ext cx="35541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122"/>
          <p:cNvSpPr/>
          <p:nvPr/>
        </p:nvSpPr>
        <p:spPr>
          <a:xfrm>
            <a:off x="5719500" y="0"/>
            <a:ext cx="3186350" cy="6886637"/>
          </a:xfrm>
          <a:custGeom>
            <a:avLst/>
            <a:gdLst/>
            <a:ahLst/>
            <a:cxnLst/>
            <a:rect l="l" t="t" r="r" b="b"/>
            <a:pathLst>
              <a:path w="127454" h="200967" extrusionOk="0">
                <a:moveTo>
                  <a:pt x="0" y="0"/>
                </a:moveTo>
                <a:cubicBezTo>
                  <a:pt x="34889" y="5823"/>
                  <a:pt x="90620" y="23165"/>
                  <a:pt x="88549" y="58476"/>
                </a:cubicBezTo>
                <a:cubicBezTo>
                  <a:pt x="88076" y="66546"/>
                  <a:pt x="81569" y="74661"/>
                  <a:pt x="74229" y="78048"/>
                </a:cubicBezTo>
                <a:cubicBezTo>
                  <a:pt x="64722" y="82435"/>
                  <a:pt x="53374" y="82153"/>
                  <a:pt x="44155" y="87117"/>
                </a:cubicBezTo>
                <a:cubicBezTo>
                  <a:pt x="35492" y="91782"/>
                  <a:pt x="26765" y="103165"/>
                  <a:pt x="29357" y="112656"/>
                </a:cubicBezTo>
                <a:cubicBezTo>
                  <a:pt x="31284" y="119712"/>
                  <a:pt x="38547" y="124352"/>
                  <a:pt x="44633" y="128409"/>
                </a:cubicBezTo>
                <a:cubicBezTo>
                  <a:pt x="61806" y="139858"/>
                  <a:pt x="82563" y="144901"/>
                  <a:pt x="100483" y="155140"/>
                </a:cubicBezTo>
                <a:cubicBezTo>
                  <a:pt x="115873" y="163934"/>
                  <a:pt x="123975" y="183587"/>
                  <a:pt x="127454" y="20096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60" name="Google Shape;1260;p122"/>
          <p:cNvCxnSpPr/>
          <p:nvPr/>
        </p:nvCxnSpPr>
        <p:spPr>
          <a:xfrm>
            <a:off x="666848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261" name="Google Shape;1261;p122"/>
          <p:cNvCxnSpPr/>
          <p:nvPr/>
        </p:nvCxnSpPr>
        <p:spPr>
          <a:xfrm>
            <a:off x="8065637" y="-17600"/>
            <a:ext cx="0" cy="6893100"/>
          </a:xfrm>
          <a:prstGeom prst="straightConnector1">
            <a:avLst/>
          </a:prstGeom>
          <a:noFill/>
          <a:ln w="28575" cap="flat" cmpd="sng">
            <a:solidFill>
              <a:schemeClr val="lt1"/>
            </a:solidFill>
            <a:prstDash val="solid"/>
            <a:round/>
            <a:headEnd type="none" w="sm" len="sm"/>
            <a:tailEnd type="none" w="sm" len="sm"/>
          </a:ln>
        </p:spPr>
      </p:cxnSp>
      <p:sp>
        <p:nvSpPr>
          <p:cNvPr id="1262" name="Google Shape;1262;p122"/>
          <p:cNvSpPr/>
          <p:nvPr/>
        </p:nvSpPr>
        <p:spPr>
          <a:xfrm>
            <a:off x="7086400" y="4888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63" name="Google Shape;1263;p122"/>
          <p:cNvCxnSpPr/>
          <p:nvPr/>
        </p:nvCxnSpPr>
        <p:spPr>
          <a:xfrm>
            <a:off x="695325" y="1657267"/>
            <a:ext cx="5125500" cy="0"/>
          </a:xfrm>
          <a:prstGeom prst="straightConnector1">
            <a:avLst/>
          </a:prstGeom>
          <a:noFill/>
          <a:ln w="28575" cap="flat" cmpd="sng">
            <a:solidFill>
              <a:schemeClr val="dk2"/>
            </a:solidFill>
            <a:prstDash val="lgDash"/>
            <a:round/>
            <a:headEnd type="none" w="sm" len="sm"/>
            <a:tailEnd type="none" w="sm" len="sm"/>
          </a:ln>
        </p:spPr>
      </p:cxnSp>
      <p:sp>
        <p:nvSpPr>
          <p:cNvPr id="1264" name="Google Shape;1264;p12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and four columns 1">
  <p:cSld name="CUSTOM_12">
    <p:spTree>
      <p:nvGrpSpPr>
        <p:cNvPr id="1" name="Shape 1265"/>
        <p:cNvGrpSpPr/>
        <p:nvPr/>
      </p:nvGrpSpPr>
      <p:grpSpPr>
        <a:xfrm>
          <a:off x="0" y="0"/>
          <a:ext cx="0" cy="0"/>
          <a:chOff x="0" y="0"/>
          <a:chExt cx="0" cy="0"/>
        </a:xfrm>
      </p:grpSpPr>
      <p:sp>
        <p:nvSpPr>
          <p:cNvPr id="1266" name="Google Shape;1266;p123"/>
          <p:cNvSpPr/>
          <p:nvPr/>
        </p:nvSpPr>
        <p:spPr>
          <a:xfrm>
            <a:off x="-21625" y="-17600"/>
            <a:ext cx="36705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267" name="Google Shape;1267;p123"/>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1268" name="Google Shape;1268;p123"/>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269" name="Google Shape;1269;p123"/>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270" name="Google Shape;1270;p123"/>
          <p:cNvCxnSpPr/>
          <p:nvPr/>
        </p:nvCxnSpPr>
        <p:spPr>
          <a:xfrm rot="10800000" flipH="1">
            <a:off x="-21625" y="767383"/>
            <a:ext cx="2530800" cy="1500"/>
          </a:xfrm>
          <a:prstGeom prst="straightConnector1">
            <a:avLst/>
          </a:prstGeom>
          <a:noFill/>
          <a:ln w="28575" cap="flat" cmpd="sng">
            <a:solidFill>
              <a:schemeClr val="lt1"/>
            </a:solidFill>
            <a:prstDash val="solid"/>
            <a:round/>
            <a:headEnd type="none" w="sm" len="sm"/>
            <a:tailEnd type="none" w="sm" len="sm"/>
          </a:ln>
        </p:spPr>
      </p:cxnSp>
      <p:cxnSp>
        <p:nvCxnSpPr>
          <p:cNvPr id="1271" name="Google Shape;1271;p123"/>
          <p:cNvCxnSpPr/>
          <p:nvPr/>
        </p:nvCxnSpPr>
        <p:spPr>
          <a:xfrm rot="10800000" flipH="1">
            <a:off x="1121375" y="6018317"/>
            <a:ext cx="2530800" cy="1500"/>
          </a:xfrm>
          <a:prstGeom prst="straightConnector1">
            <a:avLst/>
          </a:prstGeom>
          <a:noFill/>
          <a:ln w="28575" cap="flat" cmpd="sng">
            <a:solidFill>
              <a:schemeClr val="lt1"/>
            </a:solidFill>
            <a:prstDash val="solid"/>
            <a:round/>
            <a:headEnd type="none" w="sm" len="sm"/>
            <a:tailEnd type="none" w="sm" len="sm"/>
          </a:ln>
        </p:spPr>
      </p:cxnSp>
      <p:sp>
        <p:nvSpPr>
          <p:cNvPr id="1272" name="Google Shape;1272;p123"/>
          <p:cNvSpPr/>
          <p:nvPr/>
        </p:nvSpPr>
        <p:spPr>
          <a:xfrm>
            <a:off x="-21625" y="509433"/>
            <a:ext cx="3123620" cy="5521367"/>
          </a:xfrm>
          <a:custGeom>
            <a:avLst/>
            <a:gdLst/>
            <a:ahLst/>
            <a:cxnLst/>
            <a:rect l="l" t="t" r="r" b="b"/>
            <a:pathLst>
              <a:path w="115604" h="152661" extrusionOk="0">
                <a:moveTo>
                  <a:pt x="0" y="1817"/>
                </a:moveTo>
                <a:cubicBezTo>
                  <a:pt x="19267" y="5677"/>
                  <a:pt x="45567" y="-7535"/>
                  <a:pt x="58714" y="7068"/>
                </a:cubicBezTo>
                <a:cubicBezTo>
                  <a:pt x="64111" y="13063"/>
                  <a:pt x="66248" y="22502"/>
                  <a:pt x="64920" y="30458"/>
                </a:cubicBezTo>
                <a:cubicBezTo>
                  <a:pt x="63211" y="40696"/>
                  <a:pt x="55811" y="53380"/>
                  <a:pt x="62294" y="61486"/>
                </a:cubicBezTo>
                <a:cubicBezTo>
                  <a:pt x="68773" y="69588"/>
                  <a:pt x="83020" y="63505"/>
                  <a:pt x="93084" y="66021"/>
                </a:cubicBezTo>
                <a:cubicBezTo>
                  <a:pt x="103790" y="68697"/>
                  <a:pt x="114424" y="79385"/>
                  <a:pt x="115519" y="90366"/>
                </a:cubicBezTo>
                <a:cubicBezTo>
                  <a:pt x="116861" y="103830"/>
                  <a:pt x="96902" y="112384"/>
                  <a:pt x="83775" y="115666"/>
                </a:cubicBezTo>
                <a:cubicBezTo>
                  <a:pt x="73979" y="118115"/>
                  <a:pt x="61797" y="116880"/>
                  <a:pt x="54657" y="124020"/>
                </a:cubicBezTo>
                <a:cubicBezTo>
                  <a:pt x="50743" y="127934"/>
                  <a:pt x="49858" y="135628"/>
                  <a:pt x="52509" y="140488"/>
                </a:cubicBezTo>
                <a:cubicBezTo>
                  <a:pt x="55230" y="145476"/>
                  <a:pt x="61292" y="147932"/>
                  <a:pt x="64442" y="152661"/>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23"/>
          <p:cNvSpPr/>
          <p:nvPr/>
        </p:nvSpPr>
        <p:spPr>
          <a:xfrm>
            <a:off x="1824962" y="27113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4" name="Google Shape;1274;p12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75" name="Google Shape;1275;p123"/>
          <p:cNvSpPr txBox="1">
            <a:spLocks noGrp="1"/>
          </p:cNvSpPr>
          <p:nvPr>
            <p:ph type="subTitle" idx="1"/>
          </p:nvPr>
        </p:nvSpPr>
        <p:spPr>
          <a:xfrm>
            <a:off x="38443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76" name="Google Shape;1276;p123"/>
          <p:cNvSpPr txBox="1">
            <a:spLocks noGrp="1"/>
          </p:cNvSpPr>
          <p:nvPr>
            <p:ph type="subTitle" idx="2"/>
          </p:nvPr>
        </p:nvSpPr>
        <p:spPr>
          <a:xfrm>
            <a:off x="38443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77" name="Google Shape;1277;p123"/>
          <p:cNvSpPr txBox="1">
            <a:spLocks noGrp="1"/>
          </p:cNvSpPr>
          <p:nvPr>
            <p:ph type="subTitle" idx="3"/>
          </p:nvPr>
        </p:nvSpPr>
        <p:spPr>
          <a:xfrm>
            <a:off x="62827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78" name="Google Shape;1278;p123"/>
          <p:cNvSpPr txBox="1">
            <a:spLocks noGrp="1"/>
          </p:cNvSpPr>
          <p:nvPr>
            <p:ph type="subTitle" idx="4"/>
          </p:nvPr>
        </p:nvSpPr>
        <p:spPr>
          <a:xfrm>
            <a:off x="62827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79" name="Google Shape;1279;p123"/>
          <p:cNvSpPr txBox="1">
            <a:spLocks noGrp="1"/>
          </p:cNvSpPr>
          <p:nvPr>
            <p:ph type="subTitle" idx="5"/>
          </p:nvPr>
        </p:nvSpPr>
        <p:spPr>
          <a:xfrm>
            <a:off x="38443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80" name="Google Shape;1280;p123"/>
          <p:cNvSpPr txBox="1">
            <a:spLocks noGrp="1"/>
          </p:cNvSpPr>
          <p:nvPr>
            <p:ph type="subTitle" idx="6"/>
          </p:nvPr>
        </p:nvSpPr>
        <p:spPr>
          <a:xfrm>
            <a:off x="38443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81" name="Google Shape;1281;p123"/>
          <p:cNvSpPr txBox="1">
            <a:spLocks noGrp="1"/>
          </p:cNvSpPr>
          <p:nvPr>
            <p:ph type="subTitle" idx="7"/>
          </p:nvPr>
        </p:nvSpPr>
        <p:spPr>
          <a:xfrm>
            <a:off x="62827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82" name="Google Shape;1282;p123"/>
          <p:cNvSpPr txBox="1">
            <a:spLocks noGrp="1"/>
          </p:cNvSpPr>
          <p:nvPr>
            <p:ph type="subTitle" idx="8"/>
          </p:nvPr>
        </p:nvSpPr>
        <p:spPr>
          <a:xfrm>
            <a:off x="62827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83" name="Google Shape;1283;p12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and six columns">
  <p:cSld name="CUSTOM_15">
    <p:spTree>
      <p:nvGrpSpPr>
        <p:cNvPr id="1" name="Shape 1284"/>
        <p:cNvGrpSpPr/>
        <p:nvPr/>
      </p:nvGrpSpPr>
      <p:grpSpPr>
        <a:xfrm>
          <a:off x="0" y="0"/>
          <a:ext cx="0" cy="0"/>
          <a:chOff x="0" y="0"/>
          <a:chExt cx="0" cy="0"/>
        </a:xfrm>
      </p:grpSpPr>
      <p:sp>
        <p:nvSpPr>
          <p:cNvPr id="1285" name="Google Shape;1285;p124"/>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6" name="Google Shape;1286;p12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87" name="Google Shape;1287;p124"/>
          <p:cNvSpPr txBox="1">
            <a:spLocks noGrp="1"/>
          </p:cNvSpPr>
          <p:nvPr>
            <p:ph type="subTitle" idx="1"/>
          </p:nvPr>
        </p:nvSpPr>
        <p:spPr>
          <a:xfrm>
            <a:off x="9909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88" name="Google Shape;1288;p124"/>
          <p:cNvSpPr txBox="1">
            <a:spLocks noGrp="1"/>
          </p:cNvSpPr>
          <p:nvPr>
            <p:ph type="subTitle" idx="2"/>
          </p:nvPr>
        </p:nvSpPr>
        <p:spPr>
          <a:xfrm>
            <a:off x="9909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89" name="Google Shape;1289;p124"/>
          <p:cNvSpPr txBox="1">
            <a:spLocks noGrp="1"/>
          </p:cNvSpPr>
          <p:nvPr>
            <p:ph type="subTitle" idx="3"/>
          </p:nvPr>
        </p:nvSpPr>
        <p:spPr>
          <a:xfrm>
            <a:off x="34293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0" name="Google Shape;1290;p124"/>
          <p:cNvSpPr txBox="1">
            <a:spLocks noGrp="1"/>
          </p:cNvSpPr>
          <p:nvPr>
            <p:ph type="subTitle" idx="4"/>
          </p:nvPr>
        </p:nvSpPr>
        <p:spPr>
          <a:xfrm>
            <a:off x="34293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1" name="Google Shape;1291;p124"/>
          <p:cNvSpPr txBox="1">
            <a:spLocks noGrp="1"/>
          </p:cNvSpPr>
          <p:nvPr>
            <p:ph type="subTitle" idx="5"/>
          </p:nvPr>
        </p:nvSpPr>
        <p:spPr>
          <a:xfrm>
            <a:off x="58677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2" name="Google Shape;1292;p124"/>
          <p:cNvSpPr txBox="1">
            <a:spLocks noGrp="1"/>
          </p:cNvSpPr>
          <p:nvPr>
            <p:ph type="subTitle" idx="6"/>
          </p:nvPr>
        </p:nvSpPr>
        <p:spPr>
          <a:xfrm>
            <a:off x="58677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3" name="Google Shape;1293;p124"/>
          <p:cNvSpPr txBox="1">
            <a:spLocks noGrp="1"/>
          </p:cNvSpPr>
          <p:nvPr>
            <p:ph type="subTitle" idx="7"/>
          </p:nvPr>
        </p:nvSpPr>
        <p:spPr>
          <a:xfrm>
            <a:off x="9909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4" name="Google Shape;1294;p124"/>
          <p:cNvSpPr txBox="1">
            <a:spLocks noGrp="1"/>
          </p:cNvSpPr>
          <p:nvPr>
            <p:ph type="subTitle" idx="8"/>
          </p:nvPr>
        </p:nvSpPr>
        <p:spPr>
          <a:xfrm>
            <a:off x="9909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5" name="Google Shape;1295;p124"/>
          <p:cNvSpPr txBox="1">
            <a:spLocks noGrp="1"/>
          </p:cNvSpPr>
          <p:nvPr>
            <p:ph type="subTitle" idx="9"/>
          </p:nvPr>
        </p:nvSpPr>
        <p:spPr>
          <a:xfrm>
            <a:off x="34293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6" name="Google Shape;1296;p124"/>
          <p:cNvSpPr txBox="1">
            <a:spLocks noGrp="1"/>
          </p:cNvSpPr>
          <p:nvPr>
            <p:ph type="subTitle" idx="13"/>
          </p:nvPr>
        </p:nvSpPr>
        <p:spPr>
          <a:xfrm>
            <a:off x="34293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7" name="Google Shape;1297;p124"/>
          <p:cNvSpPr txBox="1">
            <a:spLocks noGrp="1"/>
          </p:cNvSpPr>
          <p:nvPr>
            <p:ph type="subTitle" idx="14"/>
          </p:nvPr>
        </p:nvSpPr>
        <p:spPr>
          <a:xfrm>
            <a:off x="58677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8" name="Google Shape;1298;p124"/>
          <p:cNvSpPr txBox="1">
            <a:spLocks noGrp="1"/>
          </p:cNvSpPr>
          <p:nvPr>
            <p:ph type="subTitle" idx="15"/>
          </p:nvPr>
        </p:nvSpPr>
        <p:spPr>
          <a:xfrm>
            <a:off x="58677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99" name="Google Shape;1299;p124"/>
          <p:cNvSpPr/>
          <p:nvPr/>
        </p:nvSpPr>
        <p:spPr>
          <a:xfrm>
            <a:off x="848650" y="5287067"/>
            <a:ext cx="8063314" cy="2060499"/>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00" name="Google Shape;1300;p124"/>
          <p:cNvCxnSpPr/>
          <p:nvPr/>
        </p:nvCxnSpPr>
        <p:spPr>
          <a:xfrm>
            <a:off x="-18775" y="6186081"/>
            <a:ext cx="9181500" cy="0"/>
          </a:xfrm>
          <a:prstGeom prst="straightConnector1">
            <a:avLst/>
          </a:prstGeom>
          <a:noFill/>
          <a:ln w="28575" cap="flat" cmpd="sng">
            <a:solidFill>
              <a:schemeClr val="lt1"/>
            </a:solidFill>
            <a:prstDash val="solid"/>
            <a:round/>
            <a:headEnd type="none" w="sm" len="sm"/>
            <a:tailEnd type="none" w="sm" len="sm"/>
          </a:ln>
        </p:spPr>
      </p:cxnSp>
      <p:sp>
        <p:nvSpPr>
          <p:cNvPr id="1301" name="Google Shape;1301;p124"/>
          <p:cNvSpPr/>
          <p:nvPr/>
        </p:nvSpPr>
        <p:spPr>
          <a:xfrm>
            <a:off x="1126862" y="5491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302" name="Google Shape;1302;p124"/>
          <p:cNvCxnSpPr/>
          <p:nvPr/>
        </p:nvCxnSpPr>
        <p:spPr>
          <a:xfrm>
            <a:off x="-30550" y="942700"/>
            <a:ext cx="1157700" cy="0"/>
          </a:xfrm>
          <a:prstGeom prst="straightConnector1">
            <a:avLst/>
          </a:prstGeom>
          <a:noFill/>
          <a:ln w="28575" cap="flat" cmpd="sng">
            <a:solidFill>
              <a:schemeClr val="accent3"/>
            </a:solidFill>
            <a:prstDash val="dash"/>
            <a:round/>
            <a:headEnd type="none" w="sm" len="sm"/>
            <a:tailEnd type="none" w="sm" len="sm"/>
          </a:ln>
        </p:spPr>
      </p:cxnSp>
      <p:cxnSp>
        <p:nvCxnSpPr>
          <p:cNvPr id="1303" name="Google Shape;1303;p124"/>
          <p:cNvCxnSpPr/>
          <p:nvPr/>
        </p:nvCxnSpPr>
        <p:spPr>
          <a:xfrm>
            <a:off x="7986300" y="942700"/>
            <a:ext cx="1157700" cy="0"/>
          </a:xfrm>
          <a:prstGeom prst="straightConnector1">
            <a:avLst/>
          </a:prstGeom>
          <a:noFill/>
          <a:ln w="28575" cap="flat" cmpd="sng">
            <a:solidFill>
              <a:schemeClr val="accent3"/>
            </a:solidFill>
            <a:prstDash val="dash"/>
            <a:round/>
            <a:headEnd type="none" w="sm" len="sm"/>
            <a:tailEnd type="none" w="sm" len="sm"/>
          </a:ln>
        </p:spPr>
      </p:cxnSp>
      <p:sp>
        <p:nvSpPr>
          <p:cNvPr id="1304" name="Google Shape;1304;p12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hanks">
  <p:cSld name="CUSTOM_21">
    <p:spTree>
      <p:nvGrpSpPr>
        <p:cNvPr id="1" name="Shape 1305"/>
        <p:cNvGrpSpPr/>
        <p:nvPr/>
      </p:nvGrpSpPr>
      <p:grpSpPr>
        <a:xfrm>
          <a:off x="0" y="0"/>
          <a:ext cx="0" cy="0"/>
          <a:chOff x="0" y="0"/>
          <a:chExt cx="0" cy="0"/>
        </a:xfrm>
      </p:grpSpPr>
      <p:sp>
        <p:nvSpPr>
          <p:cNvPr id="1306" name="Google Shape;1306;p125"/>
          <p:cNvSpPr txBox="1">
            <a:spLocks noGrp="1"/>
          </p:cNvSpPr>
          <p:nvPr>
            <p:ph type="title"/>
          </p:nvPr>
        </p:nvSpPr>
        <p:spPr>
          <a:xfrm flipH="1">
            <a:off x="4253875" y="728817"/>
            <a:ext cx="4176900" cy="1368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900"/>
              <a:buNone/>
              <a:defRPr sz="9600"/>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307" name="Google Shape;1307;p125"/>
          <p:cNvSpPr txBox="1">
            <a:spLocks noGrp="1"/>
          </p:cNvSpPr>
          <p:nvPr>
            <p:ph type="subTitle" idx="1"/>
          </p:nvPr>
        </p:nvSpPr>
        <p:spPr>
          <a:xfrm flipH="1">
            <a:off x="4253875" y="2096800"/>
            <a:ext cx="4176900" cy="10821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Clr>
                <a:schemeClr val="dk1"/>
              </a:buClr>
              <a:buSzPts val="21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308" name="Google Shape;1308;p125"/>
          <p:cNvSpPr/>
          <p:nvPr/>
        </p:nvSpPr>
        <p:spPr>
          <a:xfrm>
            <a:off x="-21625" y="-17600"/>
            <a:ext cx="38376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309" name="Google Shape;1309;p125"/>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310" name="Google Shape;1310;p125"/>
          <p:cNvCxnSpPr/>
          <p:nvPr/>
        </p:nvCxnSpPr>
        <p:spPr>
          <a:xfrm>
            <a:off x="-21625" y="768883"/>
            <a:ext cx="3123300" cy="0"/>
          </a:xfrm>
          <a:prstGeom prst="straightConnector1">
            <a:avLst/>
          </a:prstGeom>
          <a:noFill/>
          <a:ln w="28575" cap="flat" cmpd="sng">
            <a:solidFill>
              <a:schemeClr val="lt1"/>
            </a:solidFill>
            <a:prstDash val="solid"/>
            <a:round/>
            <a:headEnd type="none" w="sm" len="sm"/>
            <a:tailEnd type="none" w="sm" len="sm"/>
          </a:ln>
        </p:spPr>
      </p:cxnSp>
      <p:cxnSp>
        <p:nvCxnSpPr>
          <p:cNvPr id="1311" name="Google Shape;1311;p125"/>
          <p:cNvCxnSpPr/>
          <p:nvPr/>
        </p:nvCxnSpPr>
        <p:spPr>
          <a:xfrm>
            <a:off x="-22475" y="3428983"/>
            <a:ext cx="1396500" cy="0"/>
          </a:xfrm>
          <a:prstGeom prst="straightConnector1">
            <a:avLst/>
          </a:prstGeom>
          <a:noFill/>
          <a:ln w="28575" cap="flat" cmpd="sng">
            <a:solidFill>
              <a:schemeClr val="lt1"/>
            </a:solidFill>
            <a:prstDash val="solid"/>
            <a:round/>
            <a:headEnd type="none" w="sm" len="sm"/>
            <a:tailEnd type="none" w="sm" len="sm"/>
          </a:ln>
        </p:spPr>
      </p:cxnSp>
      <p:sp>
        <p:nvSpPr>
          <p:cNvPr id="1312" name="Google Shape;1312;p125"/>
          <p:cNvSpPr/>
          <p:nvPr/>
        </p:nvSpPr>
        <p:spPr>
          <a:xfrm>
            <a:off x="275025" y="931610"/>
            <a:ext cx="3342950" cy="5992784"/>
          </a:xfrm>
          <a:custGeom>
            <a:avLst/>
            <a:gdLst/>
            <a:ahLst/>
            <a:cxnLst/>
            <a:rect l="l" t="t" r="r" b="b"/>
            <a:pathLst>
              <a:path w="133718" h="179788" extrusionOk="0">
                <a:moveTo>
                  <a:pt x="0" y="179788"/>
                </a:moveTo>
                <a:cubicBezTo>
                  <a:pt x="4011" y="161752"/>
                  <a:pt x="14285" y="144157"/>
                  <a:pt x="12445" y="125772"/>
                </a:cubicBezTo>
                <a:cubicBezTo>
                  <a:pt x="11506" y="116384"/>
                  <a:pt x="5154" y="108253"/>
                  <a:pt x="3178" y="99028"/>
                </a:cubicBezTo>
                <a:cubicBezTo>
                  <a:pt x="-21" y="84091"/>
                  <a:pt x="-1173" y="67403"/>
                  <a:pt x="4501" y="53220"/>
                </a:cubicBezTo>
                <a:cubicBezTo>
                  <a:pt x="6458" y="48329"/>
                  <a:pt x="8395" y="42737"/>
                  <a:pt x="12710" y="39716"/>
                </a:cubicBezTo>
                <a:cubicBezTo>
                  <a:pt x="22542" y="32832"/>
                  <a:pt x="35152" y="30800"/>
                  <a:pt x="45279" y="24358"/>
                </a:cubicBezTo>
                <a:cubicBezTo>
                  <a:pt x="52814" y="19565"/>
                  <a:pt x="56575" y="10342"/>
                  <a:pt x="63549" y="4764"/>
                </a:cubicBezTo>
                <a:cubicBezTo>
                  <a:pt x="70121" y="-493"/>
                  <a:pt x="80075" y="-403"/>
                  <a:pt x="88439" y="527"/>
                </a:cubicBezTo>
                <a:cubicBezTo>
                  <a:pt x="92426" y="970"/>
                  <a:pt x="95116" y="5143"/>
                  <a:pt x="97707" y="8206"/>
                </a:cubicBezTo>
                <a:cubicBezTo>
                  <a:pt x="103728" y="15323"/>
                  <a:pt x="108970" y="25641"/>
                  <a:pt x="106710" y="34685"/>
                </a:cubicBezTo>
                <a:cubicBezTo>
                  <a:pt x="105285" y="40386"/>
                  <a:pt x="101958" y="46098"/>
                  <a:pt x="97177" y="49513"/>
                </a:cubicBezTo>
                <a:cubicBezTo>
                  <a:pt x="93774" y="51944"/>
                  <a:pt x="87998" y="50536"/>
                  <a:pt x="84732" y="47924"/>
                </a:cubicBezTo>
                <a:cubicBezTo>
                  <a:pt x="78859" y="43226"/>
                  <a:pt x="81003" y="30735"/>
                  <a:pt x="86321" y="25417"/>
                </a:cubicBezTo>
                <a:cubicBezTo>
                  <a:pt x="92658" y="19080"/>
                  <a:pt x="103452" y="14800"/>
                  <a:pt x="112005" y="17473"/>
                </a:cubicBezTo>
                <a:cubicBezTo>
                  <a:pt x="127431" y="22295"/>
                  <a:pt x="131222" y="47467"/>
                  <a:pt x="127893" y="63282"/>
                </a:cubicBezTo>
                <a:cubicBezTo>
                  <a:pt x="126798" y="68483"/>
                  <a:pt x="123463" y="74057"/>
                  <a:pt x="118625" y="76256"/>
                </a:cubicBezTo>
                <a:cubicBezTo>
                  <a:pt x="108965" y="80647"/>
                  <a:pt x="97373" y="78777"/>
                  <a:pt x="87380" y="82346"/>
                </a:cubicBezTo>
                <a:cubicBezTo>
                  <a:pt x="76858" y="86104"/>
                  <a:pt x="65658" y="95381"/>
                  <a:pt x="64079" y="106442"/>
                </a:cubicBezTo>
                <a:cubicBezTo>
                  <a:pt x="62926" y="114520"/>
                  <a:pt x="71607" y="123204"/>
                  <a:pt x="79436" y="125507"/>
                </a:cubicBezTo>
                <a:cubicBezTo>
                  <a:pt x="89933" y="128595"/>
                  <a:pt x="101953" y="126440"/>
                  <a:pt x="111740" y="131332"/>
                </a:cubicBezTo>
                <a:cubicBezTo>
                  <a:pt x="127532" y="139226"/>
                  <a:pt x="133718" y="161868"/>
                  <a:pt x="133718" y="17952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125"/>
          <p:cNvSpPr/>
          <p:nvPr/>
        </p:nvSpPr>
        <p:spPr>
          <a:xfrm rot="10800000" flipH="1">
            <a:off x="1149763" y="1617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314" name="Google Shape;1314;p125"/>
          <p:cNvCxnSpPr/>
          <p:nvPr/>
        </p:nvCxnSpPr>
        <p:spPr>
          <a:xfrm>
            <a:off x="1705175" y="6019017"/>
            <a:ext cx="1396500" cy="0"/>
          </a:xfrm>
          <a:prstGeom prst="straightConnector1">
            <a:avLst/>
          </a:prstGeom>
          <a:noFill/>
          <a:ln w="28575" cap="flat" cmpd="sng">
            <a:solidFill>
              <a:schemeClr val="lt1"/>
            </a:solidFill>
            <a:prstDash val="solid"/>
            <a:round/>
            <a:headEnd type="none" w="sm" len="sm"/>
            <a:tailEnd type="none" w="sm" len="sm"/>
          </a:ln>
        </p:spPr>
      </p:cxnSp>
      <p:cxnSp>
        <p:nvCxnSpPr>
          <p:cNvPr id="1315" name="Google Shape;1315;p125"/>
          <p:cNvCxnSpPr/>
          <p:nvPr/>
        </p:nvCxnSpPr>
        <p:spPr>
          <a:xfrm>
            <a:off x="3790075" y="6362433"/>
            <a:ext cx="5372700" cy="0"/>
          </a:xfrm>
          <a:prstGeom prst="straightConnector1">
            <a:avLst/>
          </a:prstGeom>
          <a:noFill/>
          <a:ln w="28575" cap="flat" cmpd="sng">
            <a:solidFill>
              <a:schemeClr val="dk2"/>
            </a:solidFill>
            <a:prstDash val="dash"/>
            <a:round/>
            <a:headEnd type="none" w="sm" len="sm"/>
            <a:tailEnd type="none" w="sm" len="sm"/>
          </a:ln>
        </p:spPr>
      </p:cxnSp>
      <p:sp>
        <p:nvSpPr>
          <p:cNvPr id="1316" name="Google Shape;1316;p125"/>
          <p:cNvSpPr txBox="1"/>
          <p:nvPr/>
        </p:nvSpPr>
        <p:spPr>
          <a:xfrm flipH="1">
            <a:off x="4727863" y="4270965"/>
            <a:ext cx="3702900" cy="9141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ctor"/>
                <a:ea typeface="Actor"/>
                <a:cs typeface="Actor"/>
                <a:sym typeface="Actor"/>
              </a:rPr>
              <a:t>CREDITS: This presentation template was created by </a:t>
            </a:r>
            <a:r>
              <a:rPr lang="en-US" sz="1600" b="1" i="0" u="none" strike="noStrike" cap="none">
                <a:solidFill>
                  <a:schemeClr val="dk1"/>
                </a:solidFill>
                <a:uFill>
                  <a:noFill/>
                </a:uFill>
                <a:latin typeface="Actor"/>
                <a:ea typeface="Actor"/>
                <a:cs typeface="Actor"/>
                <a:sym typeface="Actor"/>
                <a:hlinkClick r:id="rId2">
                  <a:extLst>
                    <a:ext uri="{A12FA001-AC4F-418D-AE19-62706E023703}">
                      <ahyp:hlinkClr xmlns:ahyp="http://schemas.microsoft.com/office/drawing/2018/hyperlinkcolor" val="tx"/>
                    </a:ext>
                  </a:extLst>
                </a:hlinkClick>
              </a:rPr>
              <a:t>Slidesgo</a:t>
            </a:r>
            <a:r>
              <a:rPr lang="en-US" sz="1600" b="0" i="0" u="none" strike="noStrike" cap="none">
                <a:solidFill>
                  <a:schemeClr val="dk1"/>
                </a:solidFill>
                <a:latin typeface="Actor"/>
                <a:ea typeface="Actor"/>
                <a:cs typeface="Actor"/>
                <a:sym typeface="Actor"/>
              </a:rPr>
              <a:t>, including icons by </a:t>
            </a:r>
            <a:r>
              <a:rPr lang="en-US" sz="1600" b="1" i="0" u="none" strike="noStrike" cap="none">
                <a:solidFill>
                  <a:schemeClr val="dk1"/>
                </a:solidFill>
                <a:uFill>
                  <a:noFill/>
                </a:uFill>
                <a:latin typeface="Actor"/>
                <a:ea typeface="Actor"/>
                <a:cs typeface="Actor"/>
                <a:sym typeface="Actor"/>
                <a:hlinkClick r:id="rId3">
                  <a:extLst>
                    <a:ext uri="{A12FA001-AC4F-418D-AE19-62706E023703}">
                      <ahyp:hlinkClr xmlns:ahyp="http://schemas.microsoft.com/office/drawing/2018/hyperlinkcolor" val="tx"/>
                    </a:ext>
                  </a:extLst>
                </a:hlinkClick>
              </a:rPr>
              <a:t>Flaticon</a:t>
            </a:r>
            <a:r>
              <a:rPr lang="en-US" sz="1600" b="0" i="0" u="none" strike="noStrike" cap="none">
                <a:solidFill>
                  <a:schemeClr val="dk1"/>
                </a:solidFill>
                <a:latin typeface="Actor"/>
                <a:ea typeface="Actor"/>
                <a:cs typeface="Actor"/>
                <a:sym typeface="Actor"/>
              </a:rPr>
              <a:t>, infographics &amp; images by </a:t>
            </a:r>
            <a:r>
              <a:rPr lang="en-US" sz="1600" b="1" i="0" u="none" strike="noStrike" cap="none">
                <a:solidFill>
                  <a:schemeClr val="dk1"/>
                </a:solidFill>
                <a:uFill>
                  <a:noFill/>
                </a:uFill>
                <a:latin typeface="Actor"/>
                <a:ea typeface="Actor"/>
                <a:cs typeface="Actor"/>
                <a:sym typeface="Actor"/>
                <a:hlinkClick r:id="rId4">
                  <a:extLst>
                    <a:ext uri="{A12FA001-AC4F-418D-AE19-62706E023703}">
                      <ahyp:hlinkClr xmlns:ahyp="http://schemas.microsoft.com/office/drawing/2018/hyperlinkcolor" val="tx"/>
                    </a:ext>
                  </a:extLst>
                </a:hlinkClick>
              </a:rPr>
              <a:t>Freepik</a:t>
            </a:r>
            <a:r>
              <a:rPr lang="en-US" sz="1600" b="0" i="0" u="none" strike="noStrike" cap="none">
                <a:solidFill>
                  <a:schemeClr val="dk1"/>
                </a:solidFill>
                <a:latin typeface="Actor"/>
                <a:ea typeface="Actor"/>
                <a:cs typeface="Actor"/>
                <a:sym typeface="Actor"/>
              </a:rPr>
              <a:t> </a:t>
            </a:r>
            <a:endParaRPr sz="1600" b="0" i="0" u="none" strike="noStrike" cap="none">
              <a:solidFill>
                <a:schemeClr val="dk1"/>
              </a:solidFill>
              <a:latin typeface="Actor"/>
              <a:ea typeface="Actor"/>
              <a:cs typeface="Actor"/>
              <a:sym typeface="Actor"/>
            </a:endParaRPr>
          </a:p>
        </p:txBody>
      </p:sp>
      <p:sp>
        <p:nvSpPr>
          <p:cNvPr id="1317" name="Google Shape;1317;p12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1318"/>
        <p:cNvGrpSpPr/>
        <p:nvPr/>
      </p:nvGrpSpPr>
      <p:grpSpPr>
        <a:xfrm>
          <a:off x="0" y="0"/>
          <a:ext cx="0" cy="0"/>
          <a:chOff x="0" y="0"/>
          <a:chExt cx="0" cy="0"/>
        </a:xfrm>
      </p:grpSpPr>
      <p:sp>
        <p:nvSpPr>
          <p:cNvPr id="1319" name="Google Shape;1319;p126"/>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320" name="Google Shape;1320;p126"/>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1321" name="Google Shape;1321;p126"/>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322" name="Google Shape;1322;p126"/>
          <p:cNvSpPr/>
          <p:nvPr/>
        </p:nvSpPr>
        <p:spPr>
          <a:xfrm>
            <a:off x="4938860" y="1358301"/>
            <a:ext cx="4177300" cy="5578294"/>
          </a:xfrm>
          <a:custGeom>
            <a:avLst/>
            <a:gdLst/>
            <a:ahLst/>
            <a:cxnLst/>
            <a:rect l="l" t="t" r="r" b="b"/>
            <a:pathLst>
              <a:path w="167092" h="167353" extrusionOk="0">
                <a:moveTo>
                  <a:pt x="125" y="164215"/>
                </a:moveTo>
                <a:cubicBezTo>
                  <a:pt x="125" y="145659"/>
                  <a:pt x="-1869" y="119226"/>
                  <a:pt x="14468" y="110427"/>
                </a:cubicBezTo>
                <a:cubicBezTo>
                  <a:pt x="24137" y="105219"/>
                  <a:pt x="36517" y="111788"/>
                  <a:pt x="47414" y="110427"/>
                </a:cubicBezTo>
                <a:cubicBezTo>
                  <a:pt x="54290" y="109568"/>
                  <a:pt x="61373" y="108965"/>
                  <a:pt x="67808" y="106393"/>
                </a:cubicBezTo>
                <a:cubicBezTo>
                  <a:pt x="74157" y="103856"/>
                  <a:pt x="78483" y="96156"/>
                  <a:pt x="79238" y="89360"/>
                </a:cubicBezTo>
                <a:cubicBezTo>
                  <a:pt x="82113" y="63470"/>
                  <a:pt x="31082" y="58265"/>
                  <a:pt x="25226" y="32882"/>
                </a:cubicBezTo>
                <a:cubicBezTo>
                  <a:pt x="23955" y="27374"/>
                  <a:pt x="28225" y="20075"/>
                  <a:pt x="33518" y="18091"/>
                </a:cubicBezTo>
                <a:cubicBezTo>
                  <a:pt x="38953" y="16054"/>
                  <a:pt x="50543" y="21921"/>
                  <a:pt x="48310" y="27279"/>
                </a:cubicBezTo>
                <a:cubicBezTo>
                  <a:pt x="46473" y="31686"/>
                  <a:pt x="39067" y="34472"/>
                  <a:pt x="34863" y="32210"/>
                </a:cubicBezTo>
                <a:cubicBezTo>
                  <a:pt x="31113" y="30192"/>
                  <a:pt x="29555" y="24548"/>
                  <a:pt x="30157" y="20332"/>
                </a:cubicBezTo>
                <a:cubicBezTo>
                  <a:pt x="31636" y="9972"/>
                  <a:pt x="44279" y="2429"/>
                  <a:pt x="54585" y="609"/>
                </a:cubicBezTo>
                <a:cubicBezTo>
                  <a:pt x="73216" y="-2682"/>
                  <a:pt x="97163" y="7708"/>
                  <a:pt x="106132" y="24366"/>
                </a:cubicBezTo>
                <a:cubicBezTo>
                  <a:pt x="115977" y="42650"/>
                  <a:pt x="111950" y="68301"/>
                  <a:pt x="126303" y="83309"/>
                </a:cubicBezTo>
                <a:cubicBezTo>
                  <a:pt x="130811" y="88023"/>
                  <a:pt x="139532" y="94037"/>
                  <a:pt x="144681" y="90032"/>
                </a:cubicBezTo>
                <a:cubicBezTo>
                  <a:pt x="146891" y="88313"/>
                  <a:pt x="147184" y="84289"/>
                  <a:pt x="146025" y="81740"/>
                </a:cubicBezTo>
                <a:cubicBezTo>
                  <a:pt x="144431" y="78235"/>
                  <a:pt x="138619" y="76723"/>
                  <a:pt x="135044" y="78154"/>
                </a:cubicBezTo>
                <a:cubicBezTo>
                  <a:pt x="130045" y="80155"/>
                  <a:pt x="127688" y="86912"/>
                  <a:pt x="127199" y="92274"/>
                </a:cubicBezTo>
                <a:cubicBezTo>
                  <a:pt x="126278" y="102366"/>
                  <a:pt x="132360" y="112898"/>
                  <a:pt x="139526" y="120064"/>
                </a:cubicBezTo>
                <a:cubicBezTo>
                  <a:pt x="145566" y="126104"/>
                  <a:pt x="154003" y="129683"/>
                  <a:pt x="159248" y="136425"/>
                </a:cubicBezTo>
                <a:cubicBezTo>
                  <a:pt x="165778" y="144820"/>
                  <a:pt x="167092" y="156717"/>
                  <a:pt x="167092" y="16735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126"/>
          <p:cNvSpPr/>
          <p:nvPr/>
        </p:nvSpPr>
        <p:spPr>
          <a:xfrm rot="10800000" flipH="1">
            <a:off x="7548313" y="2125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4" name="Google Shape;1324;p12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Background 2">
  <p:cSld name="CUSTOM_24_1_1">
    <p:spTree>
      <p:nvGrpSpPr>
        <p:cNvPr id="1" name="Shape 1325"/>
        <p:cNvGrpSpPr/>
        <p:nvPr/>
      </p:nvGrpSpPr>
      <p:grpSpPr>
        <a:xfrm>
          <a:off x="0" y="0"/>
          <a:ext cx="0" cy="0"/>
          <a:chOff x="0" y="0"/>
          <a:chExt cx="0" cy="0"/>
        </a:xfrm>
      </p:grpSpPr>
      <p:sp>
        <p:nvSpPr>
          <p:cNvPr id="1326" name="Google Shape;1326;p127"/>
          <p:cNvSpPr/>
          <p:nvPr/>
        </p:nvSpPr>
        <p:spPr>
          <a:xfrm>
            <a:off x="-18775" y="0"/>
            <a:ext cx="9181500" cy="3817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327" name="Google Shape;1327;p127"/>
          <p:cNvCxnSpPr/>
          <p:nvPr/>
        </p:nvCxnSpPr>
        <p:spPr>
          <a:xfrm>
            <a:off x="-18775" y="6362433"/>
            <a:ext cx="9181500" cy="0"/>
          </a:xfrm>
          <a:prstGeom prst="straightConnector1">
            <a:avLst/>
          </a:prstGeom>
          <a:noFill/>
          <a:ln w="28575" cap="flat" cmpd="sng">
            <a:solidFill>
              <a:schemeClr val="lt2"/>
            </a:solidFill>
            <a:prstDash val="dash"/>
            <a:round/>
            <a:headEnd type="none" w="sm" len="sm"/>
            <a:tailEnd type="none" w="sm" len="sm"/>
          </a:ln>
        </p:spPr>
      </p:cxnSp>
      <p:cxnSp>
        <p:nvCxnSpPr>
          <p:cNvPr id="1328" name="Google Shape;1328;p127"/>
          <p:cNvCxnSpPr/>
          <p:nvPr/>
        </p:nvCxnSpPr>
        <p:spPr>
          <a:xfrm>
            <a:off x="-17650" y="1291747"/>
            <a:ext cx="9181500" cy="0"/>
          </a:xfrm>
          <a:prstGeom prst="straightConnector1">
            <a:avLst/>
          </a:prstGeom>
          <a:noFill/>
          <a:ln w="28575" cap="flat" cmpd="sng">
            <a:solidFill>
              <a:schemeClr val="lt1"/>
            </a:solidFill>
            <a:prstDash val="solid"/>
            <a:round/>
            <a:headEnd type="none" w="sm" len="sm"/>
            <a:tailEnd type="none" w="sm" len="sm"/>
          </a:ln>
        </p:spPr>
      </p:cxnSp>
      <p:cxnSp>
        <p:nvCxnSpPr>
          <p:cNvPr id="1329" name="Google Shape;1329;p127"/>
          <p:cNvCxnSpPr/>
          <p:nvPr/>
        </p:nvCxnSpPr>
        <p:spPr>
          <a:xfrm>
            <a:off x="-17650" y="2525881"/>
            <a:ext cx="9181500" cy="0"/>
          </a:xfrm>
          <a:prstGeom prst="straightConnector1">
            <a:avLst/>
          </a:prstGeom>
          <a:noFill/>
          <a:ln w="28575" cap="flat" cmpd="sng">
            <a:solidFill>
              <a:schemeClr val="lt1"/>
            </a:solidFill>
            <a:prstDash val="solid"/>
            <a:round/>
            <a:headEnd type="none" w="sm" len="sm"/>
            <a:tailEnd type="none" w="sm" len="sm"/>
          </a:ln>
        </p:spPr>
      </p:cxnSp>
      <p:sp>
        <p:nvSpPr>
          <p:cNvPr id="1330" name="Google Shape;1330;p127"/>
          <p:cNvSpPr/>
          <p:nvPr/>
        </p:nvSpPr>
        <p:spPr>
          <a:xfrm>
            <a:off x="22500" y="22833"/>
            <a:ext cx="9183225" cy="3443314"/>
          </a:xfrm>
          <a:custGeom>
            <a:avLst/>
            <a:gdLst/>
            <a:ahLst/>
            <a:cxnLst/>
            <a:rect l="l" t="t" r="r" b="b"/>
            <a:pathLst>
              <a:path w="367329" h="103302" extrusionOk="0">
                <a:moveTo>
                  <a:pt x="0" y="0"/>
                </a:moveTo>
                <a:cubicBezTo>
                  <a:pt x="7222" y="7216"/>
                  <a:pt x="13814" y="18122"/>
                  <a:pt x="23981" y="19050"/>
                </a:cubicBezTo>
                <a:cubicBezTo>
                  <a:pt x="43345" y="20817"/>
                  <a:pt x="65843" y="11306"/>
                  <a:pt x="82251" y="21739"/>
                </a:cubicBezTo>
                <a:cubicBezTo>
                  <a:pt x="95784" y="30344"/>
                  <a:pt x="100478" y="49320"/>
                  <a:pt x="114076" y="57822"/>
                </a:cubicBezTo>
                <a:cubicBezTo>
                  <a:pt x="121745" y="62616"/>
                  <a:pt x="137796" y="62705"/>
                  <a:pt x="140970" y="54236"/>
                </a:cubicBezTo>
                <a:cubicBezTo>
                  <a:pt x="141733" y="52199"/>
                  <a:pt x="140987" y="49168"/>
                  <a:pt x="139177" y="47961"/>
                </a:cubicBezTo>
                <a:cubicBezTo>
                  <a:pt x="136847" y="46408"/>
                  <a:pt x="132137" y="46801"/>
                  <a:pt x="130885" y="49305"/>
                </a:cubicBezTo>
                <a:cubicBezTo>
                  <a:pt x="127921" y="55234"/>
                  <a:pt x="137047" y="65017"/>
                  <a:pt x="143659" y="64545"/>
                </a:cubicBezTo>
                <a:cubicBezTo>
                  <a:pt x="161640" y="63261"/>
                  <a:pt x="175326" y="47152"/>
                  <a:pt x="190052" y="36755"/>
                </a:cubicBezTo>
                <a:cubicBezTo>
                  <a:pt x="203793" y="27053"/>
                  <a:pt x="221308" y="19103"/>
                  <a:pt x="238013" y="21067"/>
                </a:cubicBezTo>
                <a:cubicBezTo>
                  <a:pt x="256872" y="23285"/>
                  <a:pt x="277103" y="32851"/>
                  <a:pt x="287991" y="48409"/>
                </a:cubicBezTo>
                <a:cubicBezTo>
                  <a:pt x="296574" y="60673"/>
                  <a:pt x="298025" y="77717"/>
                  <a:pt x="308610" y="88302"/>
                </a:cubicBezTo>
                <a:cubicBezTo>
                  <a:pt x="322627" y="102319"/>
                  <a:pt x="350828" y="108699"/>
                  <a:pt x="367329" y="9771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27"/>
          <p:cNvSpPr/>
          <p:nvPr/>
        </p:nvSpPr>
        <p:spPr>
          <a:xfrm rot="10800000" flipH="1">
            <a:off x="5699338" y="5272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2" name="Google Shape;1332;p12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only 5">
  <p:cSld name="CUSTOM_16">
    <p:spTree>
      <p:nvGrpSpPr>
        <p:cNvPr id="1" name="Shape 1337"/>
        <p:cNvGrpSpPr/>
        <p:nvPr/>
      </p:nvGrpSpPr>
      <p:grpSpPr>
        <a:xfrm>
          <a:off x="0" y="0"/>
          <a:ext cx="0" cy="0"/>
          <a:chOff x="0" y="0"/>
          <a:chExt cx="0" cy="0"/>
        </a:xfrm>
      </p:grpSpPr>
      <p:sp>
        <p:nvSpPr>
          <p:cNvPr id="1338" name="Google Shape;1338;p129"/>
          <p:cNvSpPr/>
          <p:nvPr/>
        </p:nvSpPr>
        <p:spPr>
          <a:xfrm>
            <a:off x="-18775" y="0"/>
            <a:ext cx="9181500" cy="18321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2"/>
              </a:solidFill>
              <a:latin typeface="Arial"/>
              <a:ea typeface="Arial"/>
              <a:cs typeface="Arial"/>
              <a:sym typeface="Arial"/>
            </a:endParaRPr>
          </a:p>
        </p:txBody>
      </p:sp>
      <p:cxnSp>
        <p:nvCxnSpPr>
          <p:cNvPr id="1339" name="Google Shape;1339;p129"/>
          <p:cNvCxnSpPr/>
          <p:nvPr/>
        </p:nvCxnSpPr>
        <p:spPr>
          <a:xfrm>
            <a:off x="1335200" y="0"/>
            <a:ext cx="0" cy="959100"/>
          </a:xfrm>
          <a:prstGeom prst="straightConnector1">
            <a:avLst/>
          </a:prstGeom>
          <a:noFill/>
          <a:ln w="28575" cap="flat" cmpd="sng">
            <a:solidFill>
              <a:schemeClr val="lt1"/>
            </a:solidFill>
            <a:prstDash val="solid"/>
            <a:round/>
            <a:headEnd type="none" w="sm" len="sm"/>
            <a:tailEnd type="none" w="sm" len="sm"/>
          </a:ln>
        </p:spPr>
      </p:cxnSp>
      <p:cxnSp>
        <p:nvCxnSpPr>
          <p:cNvPr id="1340" name="Google Shape;1340;p129"/>
          <p:cNvCxnSpPr/>
          <p:nvPr/>
        </p:nvCxnSpPr>
        <p:spPr>
          <a:xfrm>
            <a:off x="7808750" y="872800"/>
            <a:ext cx="0" cy="959100"/>
          </a:xfrm>
          <a:prstGeom prst="straightConnector1">
            <a:avLst/>
          </a:prstGeom>
          <a:noFill/>
          <a:ln w="28575" cap="flat" cmpd="sng">
            <a:solidFill>
              <a:schemeClr val="lt1"/>
            </a:solidFill>
            <a:prstDash val="solid"/>
            <a:round/>
            <a:headEnd type="none" w="sm" len="sm"/>
            <a:tailEnd type="none" w="sm" len="sm"/>
          </a:ln>
        </p:spPr>
      </p:cxnSp>
      <p:sp>
        <p:nvSpPr>
          <p:cNvPr id="1341" name="Google Shape;1341;p129"/>
          <p:cNvSpPr/>
          <p:nvPr/>
        </p:nvSpPr>
        <p:spPr>
          <a:xfrm>
            <a:off x="1196150" y="25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2" name="Google Shape;1342;p12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343" name="Google Shape;1343;p12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44"/>
        <p:cNvGrpSpPr/>
        <p:nvPr/>
      </p:nvGrpSpPr>
      <p:grpSpPr>
        <a:xfrm>
          <a:off x="0" y="0"/>
          <a:ext cx="0" cy="0"/>
          <a:chOff x="0" y="0"/>
          <a:chExt cx="0" cy="0"/>
        </a:xfrm>
      </p:grpSpPr>
      <p:sp>
        <p:nvSpPr>
          <p:cNvPr id="1345" name="Google Shape;1345;p130"/>
          <p:cNvSpPr txBox="1">
            <a:spLocks noGrp="1"/>
          </p:cNvSpPr>
          <p:nvPr>
            <p:ph type="ctrTitle"/>
          </p:nvPr>
        </p:nvSpPr>
        <p:spPr>
          <a:xfrm>
            <a:off x="713225" y="1165067"/>
            <a:ext cx="4718700" cy="3527700"/>
          </a:xfrm>
          <a:prstGeom prst="rect">
            <a:avLst/>
          </a:prstGeom>
          <a:noFill/>
          <a:ln>
            <a:noFill/>
          </a:ln>
        </p:spPr>
        <p:txBody>
          <a:bodyPr spcFirstLastPara="1" wrap="square" lIns="121900" tIns="121900" rIns="121900" bIns="121900" anchor="ctr" anchorCtr="0">
            <a:noAutofit/>
          </a:bodyPr>
          <a:lstStyle>
            <a:lvl1pPr lvl="0" algn="l">
              <a:lnSpc>
                <a:spcPct val="80000"/>
              </a:lnSpc>
              <a:spcBef>
                <a:spcPts val="0"/>
              </a:spcBef>
              <a:spcAft>
                <a:spcPts val="0"/>
              </a:spcAft>
              <a:buSzPts val="6900"/>
              <a:buNone/>
              <a:defRPr sz="6700" b="1"/>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346" name="Google Shape;1346;p130"/>
          <p:cNvSpPr txBox="1">
            <a:spLocks noGrp="1"/>
          </p:cNvSpPr>
          <p:nvPr>
            <p:ph type="subTitle" idx="1"/>
          </p:nvPr>
        </p:nvSpPr>
        <p:spPr>
          <a:xfrm>
            <a:off x="713225" y="4738567"/>
            <a:ext cx="4063200" cy="633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sz="21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47" name="Google Shape;1347;p130"/>
          <p:cNvSpPr/>
          <p:nvPr/>
        </p:nvSpPr>
        <p:spPr>
          <a:xfrm>
            <a:off x="5537625" y="0"/>
            <a:ext cx="36063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348" name="Google Shape;1348;p130"/>
          <p:cNvCxnSpPr/>
          <p:nvPr/>
        </p:nvCxnSpPr>
        <p:spPr>
          <a:xfrm>
            <a:off x="7437525" y="18867"/>
            <a:ext cx="0" cy="6856800"/>
          </a:xfrm>
          <a:prstGeom prst="straightConnector1">
            <a:avLst/>
          </a:prstGeom>
          <a:noFill/>
          <a:ln w="28575" cap="flat" cmpd="sng">
            <a:solidFill>
              <a:schemeClr val="lt1"/>
            </a:solidFill>
            <a:prstDash val="solid"/>
            <a:round/>
            <a:headEnd type="none" w="sm" len="sm"/>
            <a:tailEnd type="none" w="sm" len="sm"/>
          </a:ln>
        </p:spPr>
      </p:cxnSp>
      <p:cxnSp>
        <p:nvCxnSpPr>
          <p:cNvPr id="1349" name="Google Shape;1349;p130"/>
          <p:cNvCxnSpPr/>
          <p:nvPr/>
        </p:nvCxnSpPr>
        <p:spPr>
          <a:xfrm>
            <a:off x="6588069" y="-17600"/>
            <a:ext cx="0" cy="6893100"/>
          </a:xfrm>
          <a:prstGeom prst="straightConnector1">
            <a:avLst/>
          </a:prstGeom>
          <a:noFill/>
          <a:ln w="28575" cap="flat" cmpd="sng">
            <a:solidFill>
              <a:schemeClr val="lt1"/>
            </a:solidFill>
            <a:prstDash val="lgDash"/>
            <a:round/>
            <a:headEnd type="none" w="sm" len="sm"/>
            <a:tailEnd type="none" w="sm" len="sm"/>
          </a:ln>
        </p:spPr>
      </p:cxnSp>
      <p:cxnSp>
        <p:nvCxnSpPr>
          <p:cNvPr id="1350" name="Google Shape;1350;p130"/>
          <p:cNvCxnSpPr/>
          <p:nvPr/>
        </p:nvCxnSpPr>
        <p:spPr>
          <a:xfrm>
            <a:off x="8286950" y="-9433"/>
            <a:ext cx="0" cy="6946800"/>
          </a:xfrm>
          <a:prstGeom prst="straightConnector1">
            <a:avLst/>
          </a:prstGeom>
          <a:noFill/>
          <a:ln w="28575" cap="flat" cmpd="sng">
            <a:solidFill>
              <a:schemeClr val="lt1"/>
            </a:solidFill>
            <a:prstDash val="lgDash"/>
            <a:round/>
            <a:headEnd type="none" w="sm" len="sm"/>
            <a:tailEnd type="none" w="sm" len="sm"/>
          </a:ln>
        </p:spPr>
      </p:cxnSp>
      <p:sp>
        <p:nvSpPr>
          <p:cNvPr id="1351" name="Google Shape;1351;p130"/>
          <p:cNvSpPr/>
          <p:nvPr/>
        </p:nvSpPr>
        <p:spPr>
          <a:xfrm>
            <a:off x="6452213" y="13905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2" name="Google Shape;1352;p130"/>
          <p:cNvSpPr/>
          <p:nvPr/>
        </p:nvSpPr>
        <p:spPr>
          <a:xfrm>
            <a:off x="8147900" y="50182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3" name="Google Shape;1353;p13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54"/>
        <p:cNvGrpSpPr/>
        <p:nvPr/>
      </p:nvGrpSpPr>
      <p:grpSpPr>
        <a:xfrm>
          <a:off x="0" y="0"/>
          <a:ext cx="0" cy="0"/>
          <a:chOff x="0" y="0"/>
          <a:chExt cx="0" cy="0"/>
        </a:xfrm>
      </p:grpSpPr>
      <p:sp>
        <p:nvSpPr>
          <p:cNvPr id="1355" name="Google Shape;1355;p131"/>
          <p:cNvSpPr txBox="1">
            <a:spLocks noGrp="1"/>
          </p:cNvSpPr>
          <p:nvPr>
            <p:ph type="title"/>
          </p:nvPr>
        </p:nvSpPr>
        <p:spPr>
          <a:xfrm>
            <a:off x="713225" y="2045483"/>
            <a:ext cx="3335100" cy="2262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4800"/>
              <a:buNone/>
              <a:defRPr sz="80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1356" name="Google Shape;1356;p131"/>
          <p:cNvSpPr txBox="1">
            <a:spLocks noGrp="1"/>
          </p:cNvSpPr>
          <p:nvPr>
            <p:ph type="subTitle" idx="1"/>
          </p:nvPr>
        </p:nvSpPr>
        <p:spPr>
          <a:xfrm>
            <a:off x="713230" y="4878200"/>
            <a:ext cx="3059700" cy="938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57" name="Google Shape;1357;p131"/>
          <p:cNvSpPr txBox="1">
            <a:spLocks noGrp="1"/>
          </p:cNvSpPr>
          <p:nvPr>
            <p:ph type="title" idx="2"/>
          </p:nvPr>
        </p:nvSpPr>
        <p:spPr>
          <a:xfrm>
            <a:off x="713225" y="768099"/>
            <a:ext cx="1905600" cy="1373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1900"/>
              <a:buNone/>
              <a:defRPr sz="8900">
                <a:solidFill>
                  <a:schemeClr val="accent3"/>
                </a:solidFill>
              </a:defRPr>
            </a:lvl1pPr>
            <a:lvl2pPr lvl="1" algn="ctr">
              <a:lnSpc>
                <a:spcPct val="100000"/>
              </a:lnSpc>
              <a:spcBef>
                <a:spcPts val="0"/>
              </a:spcBef>
              <a:spcAft>
                <a:spcPts val="0"/>
              </a:spcAft>
              <a:buSzPts val="11900"/>
              <a:buNone/>
              <a:defRPr sz="11900"/>
            </a:lvl2pPr>
            <a:lvl3pPr lvl="2" algn="ctr">
              <a:lnSpc>
                <a:spcPct val="100000"/>
              </a:lnSpc>
              <a:spcBef>
                <a:spcPts val="0"/>
              </a:spcBef>
              <a:spcAft>
                <a:spcPts val="0"/>
              </a:spcAft>
              <a:buSzPts val="11900"/>
              <a:buNone/>
              <a:defRPr sz="11900"/>
            </a:lvl3pPr>
            <a:lvl4pPr lvl="3" algn="ctr">
              <a:lnSpc>
                <a:spcPct val="100000"/>
              </a:lnSpc>
              <a:spcBef>
                <a:spcPts val="0"/>
              </a:spcBef>
              <a:spcAft>
                <a:spcPts val="0"/>
              </a:spcAft>
              <a:buSzPts val="11900"/>
              <a:buNone/>
              <a:defRPr sz="11900"/>
            </a:lvl4pPr>
            <a:lvl5pPr lvl="4" algn="ctr">
              <a:lnSpc>
                <a:spcPct val="100000"/>
              </a:lnSpc>
              <a:spcBef>
                <a:spcPts val="0"/>
              </a:spcBef>
              <a:spcAft>
                <a:spcPts val="0"/>
              </a:spcAft>
              <a:buSzPts val="11900"/>
              <a:buNone/>
              <a:defRPr sz="11900"/>
            </a:lvl5pPr>
            <a:lvl6pPr lvl="5" algn="ctr">
              <a:lnSpc>
                <a:spcPct val="100000"/>
              </a:lnSpc>
              <a:spcBef>
                <a:spcPts val="0"/>
              </a:spcBef>
              <a:spcAft>
                <a:spcPts val="0"/>
              </a:spcAft>
              <a:buSzPts val="11900"/>
              <a:buNone/>
              <a:defRPr sz="11900"/>
            </a:lvl6pPr>
            <a:lvl7pPr lvl="6" algn="ctr">
              <a:lnSpc>
                <a:spcPct val="100000"/>
              </a:lnSpc>
              <a:spcBef>
                <a:spcPts val="0"/>
              </a:spcBef>
              <a:spcAft>
                <a:spcPts val="0"/>
              </a:spcAft>
              <a:buSzPts val="11900"/>
              <a:buNone/>
              <a:defRPr sz="11900"/>
            </a:lvl7pPr>
            <a:lvl8pPr lvl="7" algn="ctr">
              <a:lnSpc>
                <a:spcPct val="100000"/>
              </a:lnSpc>
              <a:spcBef>
                <a:spcPts val="0"/>
              </a:spcBef>
              <a:spcAft>
                <a:spcPts val="0"/>
              </a:spcAft>
              <a:buSzPts val="11900"/>
              <a:buNone/>
              <a:defRPr sz="11900"/>
            </a:lvl8pPr>
            <a:lvl9pPr lvl="8" algn="ctr">
              <a:lnSpc>
                <a:spcPct val="100000"/>
              </a:lnSpc>
              <a:spcBef>
                <a:spcPts val="0"/>
              </a:spcBef>
              <a:spcAft>
                <a:spcPts val="0"/>
              </a:spcAft>
              <a:buSzPts val="11900"/>
              <a:buNone/>
              <a:defRPr sz="11900"/>
            </a:lvl9pPr>
          </a:lstStyle>
          <a:p>
            <a:endParaRPr/>
          </a:p>
        </p:txBody>
      </p:sp>
      <p:sp>
        <p:nvSpPr>
          <p:cNvPr id="1358" name="Google Shape;1358;p131"/>
          <p:cNvSpPr/>
          <p:nvPr/>
        </p:nvSpPr>
        <p:spPr>
          <a:xfrm>
            <a:off x="4743325" y="0"/>
            <a:ext cx="4400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359" name="Google Shape;1359;p131"/>
          <p:cNvCxnSpPr/>
          <p:nvPr/>
        </p:nvCxnSpPr>
        <p:spPr>
          <a:xfrm>
            <a:off x="618581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360" name="Google Shape;1360;p131"/>
          <p:cNvSpPr/>
          <p:nvPr/>
        </p:nvSpPr>
        <p:spPr>
          <a:xfrm>
            <a:off x="7238175" y="1332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361" name="Google Shape;1361;p131"/>
          <p:cNvCxnSpPr/>
          <p:nvPr/>
        </p:nvCxnSpPr>
        <p:spPr>
          <a:xfrm>
            <a:off x="75829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362" name="Google Shape;1362;p131"/>
          <p:cNvSpPr/>
          <p:nvPr/>
        </p:nvSpPr>
        <p:spPr>
          <a:xfrm>
            <a:off x="4725375" y="0"/>
            <a:ext cx="3513625" cy="6183512"/>
          </a:xfrm>
          <a:custGeom>
            <a:avLst/>
            <a:gdLst/>
            <a:ahLst/>
            <a:cxnLst/>
            <a:rect l="l" t="t" r="r" b="b"/>
            <a:pathLst>
              <a:path w="140545" h="185510" extrusionOk="0">
                <a:moveTo>
                  <a:pt x="0" y="7433"/>
                </a:moveTo>
                <a:cubicBezTo>
                  <a:pt x="4079" y="7433"/>
                  <a:pt x="7154" y="11923"/>
                  <a:pt x="9292" y="15397"/>
                </a:cubicBezTo>
                <a:cubicBezTo>
                  <a:pt x="20235" y="33176"/>
                  <a:pt x="16519" y="56537"/>
                  <a:pt x="19114" y="77252"/>
                </a:cubicBezTo>
                <a:cubicBezTo>
                  <a:pt x="20030" y="84561"/>
                  <a:pt x="20800" y="92597"/>
                  <a:pt x="25220" y="98490"/>
                </a:cubicBezTo>
                <a:cubicBezTo>
                  <a:pt x="30668" y="105754"/>
                  <a:pt x="38890" y="111442"/>
                  <a:pt x="41945" y="119993"/>
                </a:cubicBezTo>
                <a:cubicBezTo>
                  <a:pt x="47464" y="135440"/>
                  <a:pt x="43806" y="154173"/>
                  <a:pt x="52564" y="168043"/>
                </a:cubicBezTo>
                <a:cubicBezTo>
                  <a:pt x="60549" y="180688"/>
                  <a:pt x="79078" y="186595"/>
                  <a:pt x="93977" y="185299"/>
                </a:cubicBezTo>
                <a:cubicBezTo>
                  <a:pt x="108312" y="184052"/>
                  <a:pt x="122150" y="174106"/>
                  <a:pt x="130612" y="162468"/>
                </a:cubicBezTo>
                <a:cubicBezTo>
                  <a:pt x="140342" y="149087"/>
                  <a:pt x="144537" y="127050"/>
                  <a:pt x="135656" y="113091"/>
                </a:cubicBezTo>
                <a:cubicBezTo>
                  <a:pt x="127816" y="100768"/>
                  <a:pt x="112973" y="92810"/>
                  <a:pt x="98756" y="89464"/>
                </a:cubicBezTo>
                <a:cubicBezTo>
                  <a:pt x="92164" y="87913"/>
                  <a:pt x="85105" y="85260"/>
                  <a:pt x="78580" y="87074"/>
                </a:cubicBezTo>
                <a:cubicBezTo>
                  <a:pt x="69270" y="89662"/>
                  <a:pt x="58284" y="100914"/>
                  <a:pt x="61059" y="110170"/>
                </a:cubicBezTo>
                <a:cubicBezTo>
                  <a:pt x="63550" y="118479"/>
                  <a:pt x="77625" y="121448"/>
                  <a:pt x="85747" y="118400"/>
                </a:cubicBezTo>
                <a:cubicBezTo>
                  <a:pt x="94533" y="115103"/>
                  <a:pt x="100798" y="105419"/>
                  <a:pt x="103269" y="96366"/>
                </a:cubicBezTo>
                <a:cubicBezTo>
                  <a:pt x="106980" y="82771"/>
                  <a:pt x="102894" y="67975"/>
                  <a:pt x="105658" y="54156"/>
                </a:cubicBezTo>
                <a:cubicBezTo>
                  <a:pt x="109199" y="36453"/>
                  <a:pt x="106454" y="18054"/>
                  <a:pt x="10645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13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64"/>
        <p:cNvGrpSpPr/>
        <p:nvPr/>
      </p:nvGrpSpPr>
      <p:grpSpPr>
        <a:xfrm>
          <a:off x="0" y="0"/>
          <a:ext cx="0" cy="0"/>
          <a:chOff x="0" y="0"/>
          <a:chExt cx="0" cy="0"/>
        </a:xfrm>
      </p:grpSpPr>
      <p:sp>
        <p:nvSpPr>
          <p:cNvPr id="1365" name="Google Shape;1365;p132"/>
          <p:cNvSpPr/>
          <p:nvPr/>
        </p:nvSpPr>
        <p:spPr>
          <a:xfrm>
            <a:off x="-18775" y="0"/>
            <a:ext cx="9181500" cy="1448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366" name="Google Shape;1366;p132"/>
          <p:cNvCxnSpPr/>
          <p:nvPr/>
        </p:nvCxnSpPr>
        <p:spPr>
          <a:xfrm>
            <a:off x="6411300" y="1009467"/>
            <a:ext cx="2732700" cy="0"/>
          </a:xfrm>
          <a:prstGeom prst="straightConnector1">
            <a:avLst/>
          </a:prstGeom>
          <a:noFill/>
          <a:ln w="28575" cap="flat" cmpd="sng">
            <a:solidFill>
              <a:schemeClr val="lt1"/>
            </a:solidFill>
            <a:prstDash val="lgDash"/>
            <a:round/>
            <a:headEnd type="none" w="sm" len="sm"/>
            <a:tailEnd type="none" w="sm" len="sm"/>
          </a:ln>
        </p:spPr>
      </p:cxnSp>
      <p:sp>
        <p:nvSpPr>
          <p:cNvPr id="1367" name="Google Shape;1367;p132"/>
          <p:cNvSpPr txBox="1">
            <a:spLocks noGrp="1"/>
          </p:cNvSpPr>
          <p:nvPr>
            <p:ph type="body" idx="1"/>
          </p:nvPr>
        </p:nvSpPr>
        <p:spPr>
          <a:xfrm>
            <a:off x="713225" y="1549967"/>
            <a:ext cx="7717500" cy="4469100"/>
          </a:xfrm>
          <a:prstGeom prst="rect">
            <a:avLst/>
          </a:prstGeom>
          <a:noFill/>
          <a:ln>
            <a:noFill/>
          </a:ln>
        </p:spPr>
        <p:txBody>
          <a:bodyPr spcFirstLastPara="1" wrap="square" lIns="121900" tIns="121900" rIns="121900" bIns="121900" anchor="t" anchorCtr="0">
            <a:noAutofit/>
          </a:bodyPr>
          <a:lstStyle>
            <a:lvl1pPr marL="457200" lvl="0" indent="-330200" algn="l">
              <a:lnSpc>
                <a:spcPct val="100000"/>
              </a:lnSpc>
              <a:spcBef>
                <a:spcPts val="0"/>
              </a:spcBef>
              <a:spcAft>
                <a:spcPts val="0"/>
              </a:spcAft>
              <a:buClr>
                <a:schemeClr val="lt2"/>
              </a:buClr>
              <a:buSzPts val="1600"/>
              <a:buAutoNum type="arabicPeriod"/>
              <a:defRPr sz="1500"/>
            </a:lvl1pPr>
            <a:lvl2pPr marL="914400" lvl="1" indent="-330200" algn="l">
              <a:lnSpc>
                <a:spcPct val="100000"/>
              </a:lnSpc>
              <a:spcBef>
                <a:spcPts val="0"/>
              </a:spcBef>
              <a:spcAft>
                <a:spcPts val="0"/>
              </a:spcAft>
              <a:buClr>
                <a:srgbClr val="434343"/>
              </a:buClr>
              <a:buSzPts val="1600"/>
              <a:buFont typeface="Roboto Condensed Light"/>
              <a:buAutoNum type="alphaLcPeriod"/>
              <a:defRPr/>
            </a:lvl2pPr>
            <a:lvl3pPr marL="1371600" lvl="2" indent="-330200" algn="l">
              <a:lnSpc>
                <a:spcPct val="100000"/>
              </a:lnSpc>
              <a:spcBef>
                <a:spcPts val="0"/>
              </a:spcBef>
              <a:spcAft>
                <a:spcPts val="0"/>
              </a:spcAft>
              <a:buClr>
                <a:srgbClr val="434343"/>
              </a:buClr>
              <a:buSzPts val="1600"/>
              <a:buFont typeface="Roboto Condensed Light"/>
              <a:buAutoNum type="romanLcPeriod"/>
              <a:defRPr/>
            </a:lvl3pPr>
            <a:lvl4pPr marL="1828800" lvl="3" indent="-330200" algn="l">
              <a:lnSpc>
                <a:spcPct val="100000"/>
              </a:lnSpc>
              <a:spcBef>
                <a:spcPts val="0"/>
              </a:spcBef>
              <a:spcAft>
                <a:spcPts val="0"/>
              </a:spcAft>
              <a:buClr>
                <a:srgbClr val="434343"/>
              </a:buClr>
              <a:buSzPts val="1600"/>
              <a:buFont typeface="Roboto Condensed Light"/>
              <a:buAutoNum type="arabicPeriod"/>
              <a:defRPr/>
            </a:lvl4pPr>
            <a:lvl5pPr marL="2286000" lvl="4" indent="-330200" algn="l">
              <a:lnSpc>
                <a:spcPct val="100000"/>
              </a:lnSpc>
              <a:spcBef>
                <a:spcPts val="0"/>
              </a:spcBef>
              <a:spcAft>
                <a:spcPts val="0"/>
              </a:spcAft>
              <a:buClr>
                <a:srgbClr val="434343"/>
              </a:buClr>
              <a:buSzPts val="1600"/>
              <a:buFont typeface="Roboto Condensed Light"/>
              <a:buAutoNum type="alphaLcPeriod"/>
              <a:defRPr/>
            </a:lvl5pPr>
            <a:lvl6pPr marL="2743200" lvl="5" indent="-330200" algn="l">
              <a:lnSpc>
                <a:spcPct val="100000"/>
              </a:lnSpc>
              <a:spcBef>
                <a:spcPts val="0"/>
              </a:spcBef>
              <a:spcAft>
                <a:spcPts val="0"/>
              </a:spcAft>
              <a:buClr>
                <a:srgbClr val="434343"/>
              </a:buClr>
              <a:buSzPts val="1600"/>
              <a:buFont typeface="Roboto Condensed Light"/>
              <a:buAutoNum type="romanLcPeriod"/>
              <a:defRPr/>
            </a:lvl6pPr>
            <a:lvl7pPr marL="3200400" lvl="6" indent="-330200" algn="l">
              <a:lnSpc>
                <a:spcPct val="100000"/>
              </a:lnSpc>
              <a:spcBef>
                <a:spcPts val="0"/>
              </a:spcBef>
              <a:spcAft>
                <a:spcPts val="0"/>
              </a:spcAft>
              <a:buClr>
                <a:srgbClr val="434343"/>
              </a:buClr>
              <a:buSzPts val="1600"/>
              <a:buFont typeface="Roboto Condensed Light"/>
              <a:buAutoNum type="arabicPeriod"/>
              <a:defRPr/>
            </a:lvl7pPr>
            <a:lvl8pPr marL="3657600" lvl="7" indent="-330200" algn="l">
              <a:lnSpc>
                <a:spcPct val="100000"/>
              </a:lnSpc>
              <a:spcBef>
                <a:spcPts val="0"/>
              </a:spcBef>
              <a:spcAft>
                <a:spcPts val="0"/>
              </a:spcAft>
              <a:buClr>
                <a:srgbClr val="434343"/>
              </a:buClr>
              <a:buSzPts val="1600"/>
              <a:buFont typeface="Roboto Condensed Light"/>
              <a:buAutoNum type="alphaLcPeriod"/>
              <a:defRPr/>
            </a:lvl8pPr>
            <a:lvl9pPr marL="4114800" lvl="8" indent="-330200" algn="l">
              <a:lnSpc>
                <a:spcPct val="100000"/>
              </a:lnSpc>
              <a:spcBef>
                <a:spcPts val="0"/>
              </a:spcBef>
              <a:spcAft>
                <a:spcPts val="0"/>
              </a:spcAft>
              <a:buClr>
                <a:srgbClr val="434343"/>
              </a:buClr>
              <a:buSzPts val="1600"/>
              <a:buFont typeface="Roboto Condensed Light"/>
              <a:buAutoNum type="romanLcPeriod"/>
              <a:defRPr/>
            </a:lvl9pPr>
          </a:lstStyle>
          <a:p>
            <a:endParaRPr/>
          </a:p>
        </p:txBody>
      </p:sp>
      <p:sp>
        <p:nvSpPr>
          <p:cNvPr id="1368" name="Google Shape;1368;p13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369" name="Google Shape;1369;p13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70"/>
        <p:cNvGrpSpPr/>
        <p:nvPr/>
      </p:nvGrpSpPr>
      <p:grpSpPr>
        <a:xfrm>
          <a:off x="0" y="0"/>
          <a:ext cx="0" cy="0"/>
          <a:chOff x="0" y="0"/>
          <a:chExt cx="0" cy="0"/>
        </a:xfrm>
      </p:grpSpPr>
      <p:sp>
        <p:nvSpPr>
          <p:cNvPr id="1371" name="Google Shape;1371;p133"/>
          <p:cNvSpPr/>
          <p:nvPr/>
        </p:nvSpPr>
        <p:spPr>
          <a:xfrm>
            <a:off x="0" y="0"/>
            <a:ext cx="35178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372" name="Google Shape;1372;p133"/>
          <p:cNvCxnSpPr/>
          <p:nvPr/>
        </p:nvCxnSpPr>
        <p:spPr>
          <a:xfrm>
            <a:off x="3225325" y="3750500"/>
            <a:ext cx="5203800" cy="0"/>
          </a:xfrm>
          <a:prstGeom prst="straightConnector1">
            <a:avLst/>
          </a:prstGeom>
          <a:noFill/>
          <a:ln w="28575" cap="flat" cmpd="sng">
            <a:solidFill>
              <a:schemeClr val="accent2"/>
            </a:solidFill>
            <a:prstDash val="dash"/>
            <a:round/>
            <a:headEnd type="none" w="sm" len="sm"/>
            <a:tailEnd type="none" w="sm" len="sm"/>
          </a:ln>
        </p:spPr>
      </p:cxnSp>
      <p:cxnSp>
        <p:nvCxnSpPr>
          <p:cNvPr id="1373" name="Google Shape;1373;p133"/>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374" name="Google Shape;1374;p133"/>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375" name="Google Shape;1375;p133"/>
          <p:cNvSpPr/>
          <p:nvPr/>
        </p:nvSpPr>
        <p:spPr>
          <a:xfrm>
            <a:off x="1360425" y="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133"/>
          <p:cNvSpPr/>
          <p:nvPr/>
        </p:nvSpPr>
        <p:spPr>
          <a:xfrm flipH="1">
            <a:off x="2259275" y="309120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77" name="Google Shape;1377;p133"/>
          <p:cNvCxnSpPr/>
          <p:nvPr/>
        </p:nvCxnSpPr>
        <p:spPr>
          <a:xfrm>
            <a:off x="-30550" y="2062400"/>
            <a:ext cx="1157700" cy="0"/>
          </a:xfrm>
          <a:prstGeom prst="straightConnector1">
            <a:avLst/>
          </a:prstGeom>
          <a:noFill/>
          <a:ln w="28575" cap="flat" cmpd="sng">
            <a:solidFill>
              <a:schemeClr val="lt1"/>
            </a:solidFill>
            <a:prstDash val="solid"/>
            <a:round/>
            <a:headEnd type="none" w="sm" len="sm"/>
            <a:tailEnd type="none" w="sm" len="sm"/>
          </a:ln>
        </p:spPr>
      </p:cxnSp>
      <p:cxnSp>
        <p:nvCxnSpPr>
          <p:cNvPr id="1378" name="Google Shape;1378;p133"/>
          <p:cNvCxnSpPr/>
          <p:nvPr/>
        </p:nvCxnSpPr>
        <p:spPr>
          <a:xfrm>
            <a:off x="-30550" y="4795600"/>
            <a:ext cx="1157700" cy="0"/>
          </a:xfrm>
          <a:prstGeom prst="straightConnector1">
            <a:avLst/>
          </a:prstGeom>
          <a:noFill/>
          <a:ln w="28575" cap="flat" cmpd="sng">
            <a:solidFill>
              <a:schemeClr val="lt1"/>
            </a:solidFill>
            <a:prstDash val="solid"/>
            <a:round/>
            <a:headEnd type="none" w="sm" len="sm"/>
            <a:tailEnd type="none" w="sm" len="sm"/>
          </a:ln>
        </p:spPr>
      </p:cxnSp>
      <p:sp>
        <p:nvSpPr>
          <p:cNvPr id="1379" name="Google Shape;1379;p133"/>
          <p:cNvSpPr/>
          <p:nvPr/>
        </p:nvSpPr>
        <p:spPr>
          <a:xfrm>
            <a:off x="3025500" y="4578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80" name="Google Shape;1380;p133"/>
          <p:cNvSpPr/>
          <p:nvPr/>
        </p:nvSpPr>
        <p:spPr>
          <a:xfrm>
            <a:off x="1619850" y="22829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81" name="Google Shape;1381;p13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382" name="Google Shape;1382;p133"/>
          <p:cNvSpPr txBox="1">
            <a:spLocks noGrp="1"/>
          </p:cNvSpPr>
          <p:nvPr>
            <p:ph type="subTitle" idx="1"/>
          </p:nvPr>
        </p:nvSpPr>
        <p:spPr>
          <a:xfrm>
            <a:off x="4094075" y="2061783"/>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83" name="Google Shape;1383;p133"/>
          <p:cNvSpPr txBox="1">
            <a:spLocks noGrp="1"/>
          </p:cNvSpPr>
          <p:nvPr>
            <p:ph type="subTitle" idx="2"/>
          </p:nvPr>
        </p:nvSpPr>
        <p:spPr>
          <a:xfrm>
            <a:off x="4094075" y="3979950"/>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384" name="Google Shape;1384;p133"/>
          <p:cNvSpPr txBox="1">
            <a:spLocks noGrp="1"/>
          </p:cNvSpPr>
          <p:nvPr>
            <p:ph type="subTitle" idx="3"/>
          </p:nvPr>
        </p:nvSpPr>
        <p:spPr>
          <a:xfrm>
            <a:off x="4094150" y="2550283"/>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85" name="Google Shape;1385;p133"/>
          <p:cNvSpPr txBox="1">
            <a:spLocks noGrp="1"/>
          </p:cNvSpPr>
          <p:nvPr>
            <p:ph type="subTitle" idx="4"/>
          </p:nvPr>
        </p:nvSpPr>
        <p:spPr>
          <a:xfrm>
            <a:off x="4095782" y="4472350"/>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386" name="Google Shape;1386;p13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87"/>
        <p:cNvGrpSpPr/>
        <p:nvPr/>
      </p:nvGrpSpPr>
      <p:grpSpPr>
        <a:xfrm>
          <a:off x="0" y="0"/>
          <a:ext cx="0" cy="0"/>
          <a:chOff x="0" y="0"/>
          <a:chExt cx="0" cy="0"/>
        </a:xfrm>
      </p:grpSpPr>
      <p:sp>
        <p:nvSpPr>
          <p:cNvPr id="1388" name="Google Shape;1388;p13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389" name="Google Shape;1389;p134"/>
          <p:cNvSpPr/>
          <p:nvPr/>
        </p:nvSpPr>
        <p:spPr>
          <a:xfrm>
            <a:off x="-18775" y="5263200"/>
            <a:ext cx="9181500" cy="16269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390" name="Google Shape;1390;p134"/>
          <p:cNvCxnSpPr/>
          <p:nvPr/>
        </p:nvCxnSpPr>
        <p:spPr>
          <a:xfrm>
            <a:off x="-18775" y="6301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391" name="Google Shape;1391;p134"/>
          <p:cNvCxnSpPr/>
          <p:nvPr/>
        </p:nvCxnSpPr>
        <p:spPr>
          <a:xfrm>
            <a:off x="1488437" y="5748533"/>
            <a:ext cx="0" cy="1141500"/>
          </a:xfrm>
          <a:prstGeom prst="straightConnector1">
            <a:avLst/>
          </a:prstGeom>
          <a:noFill/>
          <a:ln w="28575" cap="flat" cmpd="sng">
            <a:solidFill>
              <a:schemeClr val="lt1"/>
            </a:solidFill>
            <a:prstDash val="solid"/>
            <a:round/>
            <a:headEnd type="none" w="sm" len="sm"/>
            <a:tailEnd type="none" w="sm" len="sm"/>
          </a:ln>
        </p:spPr>
      </p:cxnSp>
      <p:cxnSp>
        <p:nvCxnSpPr>
          <p:cNvPr id="1392" name="Google Shape;1392;p134"/>
          <p:cNvCxnSpPr/>
          <p:nvPr/>
        </p:nvCxnSpPr>
        <p:spPr>
          <a:xfrm>
            <a:off x="7655513" y="5450167"/>
            <a:ext cx="0" cy="1440000"/>
          </a:xfrm>
          <a:prstGeom prst="straightConnector1">
            <a:avLst/>
          </a:prstGeom>
          <a:noFill/>
          <a:ln w="28575" cap="flat" cmpd="sng">
            <a:solidFill>
              <a:schemeClr val="lt1"/>
            </a:solidFill>
            <a:prstDash val="solid"/>
            <a:round/>
            <a:headEnd type="none" w="sm" len="sm"/>
            <a:tailEnd type="none" w="sm" len="sm"/>
          </a:ln>
        </p:spPr>
      </p:cxnSp>
      <p:sp>
        <p:nvSpPr>
          <p:cNvPr id="1393" name="Google Shape;1393;p134"/>
          <p:cNvSpPr/>
          <p:nvPr/>
        </p:nvSpPr>
        <p:spPr>
          <a:xfrm>
            <a:off x="2121075" y="61158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94" name="Google Shape;1394;p13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95"/>
        <p:cNvGrpSpPr/>
        <p:nvPr/>
      </p:nvGrpSpPr>
      <p:grpSpPr>
        <a:xfrm>
          <a:off x="0" y="0"/>
          <a:ext cx="0" cy="0"/>
          <a:chOff x="0" y="0"/>
          <a:chExt cx="0" cy="0"/>
        </a:xfrm>
      </p:grpSpPr>
      <p:sp>
        <p:nvSpPr>
          <p:cNvPr id="1396" name="Google Shape;1396;p135"/>
          <p:cNvSpPr txBox="1">
            <a:spLocks noGrp="1"/>
          </p:cNvSpPr>
          <p:nvPr>
            <p:ph type="title"/>
          </p:nvPr>
        </p:nvSpPr>
        <p:spPr>
          <a:xfrm>
            <a:off x="713225" y="1414367"/>
            <a:ext cx="3598200" cy="2818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200"/>
              <a:buNone/>
              <a:defRPr/>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1397" name="Google Shape;1397;p135"/>
          <p:cNvSpPr txBox="1">
            <a:spLocks noGrp="1"/>
          </p:cNvSpPr>
          <p:nvPr>
            <p:ph type="subTitle" idx="1"/>
          </p:nvPr>
        </p:nvSpPr>
        <p:spPr>
          <a:xfrm>
            <a:off x="713225" y="4233200"/>
            <a:ext cx="3344400" cy="1210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98" name="Google Shape;1398;p135"/>
          <p:cNvSpPr/>
          <p:nvPr/>
        </p:nvSpPr>
        <p:spPr>
          <a:xfrm flipH="1">
            <a:off x="4809300" y="0"/>
            <a:ext cx="4334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99" name="Google Shape;1399;p135"/>
          <p:cNvSpPr/>
          <p:nvPr/>
        </p:nvSpPr>
        <p:spPr>
          <a:xfrm>
            <a:off x="4961775" y="-39367"/>
            <a:ext cx="3754075" cy="5977551"/>
          </a:xfrm>
          <a:custGeom>
            <a:avLst/>
            <a:gdLst/>
            <a:ahLst/>
            <a:cxnLst/>
            <a:rect l="l" t="t" r="r" b="b"/>
            <a:pathLst>
              <a:path w="150163" h="179331" extrusionOk="0">
                <a:moveTo>
                  <a:pt x="0" y="1589"/>
                </a:moveTo>
                <a:cubicBezTo>
                  <a:pt x="2259" y="15127"/>
                  <a:pt x="-125" y="33074"/>
                  <a:pt x="10856" y="41307"/>
                </a:cubicBezTo>
                <a:cubicBezTo>
                  <a:pt x="18283" y="46876"/>
                  <a:pt x="29598" y="37703"/>
                  <a:pt x="38659" y="39718"/>
                </a:cubicBezTo>
                <a:cubicBezTo>
                  <a:pt x="46249" y="41406"/>
                  <a:pt x="50423" y="50578"/>
                  <a:pt x="53487" y="57724"/>
                </a:cubicBezTo>
                <a:cubicBezTo>
                  <a:pt x="56000" y="63585"/>
                  <a:pt x="54548" y="70433"/>
                  <a:pt x="55076" y="76788"/>
                </a:cubicBezTo>
                <a:cubicBezTo>
                  <a:pt x="56130" y="89477"/>
                  <a:pt x="59130" y="101958"/>
                  <a:pt x="60107" y="114653"/>
                </a:cubicBezTo>
                <a:cubicBezTo>
                  <a:pt x="60908" y="125061"/>
                  <a:pt x="59155" y="135921"/>
                  <a:pt x="62225" y="145898"/>
                </a:cubicBezTo>
                <a:cubicBezTo>
                  <a:pt x="67491" y="163012"/>
                  <a:pt x="86455" y="180379"/>
                  <a:pt x="104326" y="179261"/>
                </a:cubicBezTo>
                <a:cubicBezTo>
                  <a:pt x="123519" y="178061"/>
                  <a:pt x="133724" y="147535"/>
                  <a:pt x="131599" y="128422"/>
                </a:cubicBezTo>
                <a:cubicBezTo>
                  <a:pt x="130550" y="118988"/>
                  <a:pt x="122567" y="111694"/>
                  <a:pt x="117301" y="103797"/>
                </a:cubicBezTo>
                <a:cubicBezTo>
                  <a:pt x="109722" y="92431"/>
                  <a:pt x="104225" y="76854"/>
                  <a:pt x="108298" y="63814"/>
                </a:cubicBezTo>
                <a:cubicBezTo>
                  <a:pt x="111020" y="55097"/>
                  <a:pt x="123351" y="44551"/>
                  <a:pt x="131334" y="48986"/>
                </a:cubicBezTo>
                <a:cubicBezTo>
                  <a:pt x="134730" y="50873"/>
                  <a:pt x="136514" y="56074"/>
                  <a:pt x="135571" y="59842"/>
                </a:cubicBezTo>
                <a:cubicBezTo>
                  <a:pt x="134535" y="63980"/>
                  <a:pt x="127842" y="66817"/>
                  <a:pt x="123920" y="65138"/>
                </a:cubicBezTo>
                <a:cubicBezTo>
                  <a:pt x="113451" y="60654"/>
                  <a:pt x="116810" y="40458"/>
                  <a:pt x="123126" y="30980"/>
                </a:cubicBezTo>
                <a:cubicBezTo>
                  <a:pt x="127701" y="24115"/>
                  <a:pt x="139104" y="25493"/>
                  <a:pt x="145368" y="20124"/>
                </a:cubicBezTo>
                <a:cubicBezTo>
                  <a:pt x="150602" y="15638"/>
                  <a:pt x="150134" y="6894"/>
                  <a:pt x="15013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0" name="Google Shape;1400;p135"/>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401" name="Google Shape;1401;p135"/>
          <p:cNvCxnSpPr/>
          <p:nvPr/>
        </p:nvCxnSpPr>
        <p:spPr>
          <a:xfrm>
            <a:off x="0" y="6362433"/>
            <a:ext cx="5608500" cy="0"/>
          </a:xfrm>
          <a:prstGeom prst="straightConnector1">
            <a:avLst/>
          </a:prstGeom>
          <a:noFill/>
          <a:ln w="28575" cap="flat" cmpd="sng">
            <a:solidFill>
              <a:schemeClr val="accent3"/>
            </a:solidFill>
            <a:prstDash val="dash"/>
            <a:round/>
            <a:headEnd type="none" w="sm" len="sm"/>
            <a:tailEnd type="none" w="sm" len="sm"/>
          </a:ln>
        </p:spPr>
      </p:cxnSp>
      <p:sp>
        <p:nvSpPr>
          <p:cNvPr id="1402" name="Google Shape;1402;p135"/>
          <p:cNvSpPr/>
          <p:nvPr/>
        </p:nvSpPr>
        <p:spPr>
          <a:xfrm>
            <a:off x="7875113" y="5345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3" name="Google Shape;1403;p13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04"/>
        <p:cNvGrpSpPr/>
        <p:nvPr/>
      </p:nvGrpSpPr>
      <p:grpSpPr>
        <a:xfrm>
          <a:off x="0" y="0"/>
          <a:ext cx="0" cy="0"/>
          <a:chOff x="0" y="0"/>
          <a:chExt cx="0" cy="0"/>
        </a:xfrm>
      </p:grpSpPr>
      <p:sp>
        <p:nvSpPr>
          <p:cNvPr id="1405" name="Google Shape;1405;p136"/>
          <p:cNvSpPr/>
          <p:nvPr/>
        </p:nvSpPr>
        <p:spPr>
          <a:xfrm>
            <a:off x="-18775" y="0"/>
            <a:ext cx="9181500" cy="34293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6" name="Google Shape;1406;p136"/>
          <p:cNvSpPr/>
          <p:nvPr/>
        </p:nvSpPr>
        <p:spPr>
          <a:xfrm>
            <a:off x="331350" y="0"/>
            <a:ext cx="8812454" cy="2772887"/>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7" name="Google Shape;1407;p136"/>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sp>
        <p:nvSpPr>
          <p:cNvPr id="1408" name="Google Shape;1408;p136"/>
          <p:cNvSpPr/>
          <p:nvPr/>
        </p:nvSpPr>
        <p:spPr>
          <a:xfrm>
            <a:off x="841625" y="5127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09" name="Google Shape;1409;p136"/>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sp>
        <p:nvSpPr>
          <p:cNvPr id="1410" name="Google Shape;1410;p136"/>
          <p:cNvSpPr txBox="1">
            <a:spLocks noGrp="1"/>
          </p:cNvSpPr>
          <p:nvPr>
            <p:ph type="title"/>
          </p:nvPr>
        </p:nvSpPr>
        <p:spPr>
          <a:xfrm>
            <a:off x="1388100" y="1581400"/>
            <a:ext cx="6367800" cy="36951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6400"/>
              <a:buNone/>
              <a:defRPr sz="100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1411" name="Google Shape;1411;p13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12"/>
        <p:cNvGrpSpPr/>
        <p:nvPr/>
      </p:nvGrpSpPr>
      <p:grpSpPr>
        <a:xfrm>
          <a:off x="0" y="0"/>
          <a:ext cx="0" cy="0"/>
          <a:chOff x="0" y="0"/>
          <a:chExt cx="0" cy="0"/>
        </a:xfrm>
      </p:grpSpPr>
      <p:sp>
        <p:nvSpPr>
          <p:cNvPr id="1413" name="Google Shape;1413;p137"/>
          <p:cNvSpPr/>
          <p:nvPr/>
        </p:nvSpPr>
        <p:spPr>
          <a:xfrm>
            <a:off x="-18775" y="0"/>
            <a:ext cx="9181500" cy="27048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14" name="Google Shape;1414;p137"/>
          <p:cNvCxnSpPr/>
          <p:nvPr/>
        </p:nvCxnSpPr>
        <p:spPr>
          <a:xfrm>
            <a:off x="-18775" y="6362433"/>
            <a:ext cx="9181500" cy="0"/>
          </a:xfrm>
          <a:prstGeom prst="straightConnector1">
            <a:avLst/>
          </a:prstGeom>
          <a:noFill/>
          <a:ln w="28575" cap="flat" cmpd="sng">
            <a:solidFill>
              <a:schemeClr val="dk2"/>
            </a:solidFill>
            <a:prstDash val="dash"/>
            <a:round/>
            <a:headEnd type="none" w="sm" len="sm"/>
            <a:tailEnd type="none" w="sm" len="sm"/>
          </a:ln>
        </p:spPr>
      </p:cxnSp>
      <p:cxnSp>
        <p:nvCxnSpPr>
          <p:cNvPr id="1415" name="Google Shape;1415;p137"/>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416" name="Google Shape;1416;p137"/>
          <p:cNvCxnSpPr/>
          <p:nvPr/>
        </p:nvCxnSpPr>
        <p:spPr>
          <a:xfrm>
            <a:off x="1509962" y="0"/>
            <a:ext cx="0" cy="1811700"/>
          </a:xfrm>
          <a:prstGeom prst="straightConnector1">
            <a:avLst/>
          </a:prstGeom>
          <a:noFill/>
          <a:ln w="28575" cap="flat" cmpd="sng">
            <a:solidFill>
              <a:schemeClr val="lt1"/>
            </a:solidFill>
            <a:prstDash val="solid"/>
            <a:round/>
            <a:headEnd type="none" w="sm" len="sm"/>
            <a:tailEnd type="none" w="sm" len="sm"/>
          </a:ln>
        </p:spPr>
      </p:cxnSp>
      <p:cxnSp>
        <p:nvCxnSpPr>
          <p:cNvPr id="1417" name="Google Shape;1417;p137"/>
          <p:cNvCxnSpPr/>
          <p:nvPr/>
        </p:nvCxnSpPr>
        <p:spPr>
          <a:xfrm>
            <a:off x="7633988" y="1221033"/>
            <a:ext cx="0" cy="1483500"/>
          </a:xfrm>
          <a:prstGeom prst="straightConnector1">
            <a:avLst/>
          </a:prstGeom>
          <a:noFill/>
          <a:ln w="28575" cap="flat" cmpd="sng">
            <a:solidFill>
              <a:schemeClr val="lt1"/>
            </a:solidFill>
            <a:prstDash val="solid"/>
            <a:round/>
            <a:headEnd type="none" w="sm" len="sm"/>
            <a:tailEnd type="none" w="sm" len="sm"/>
          </a:ln>
        </p:spPr>
      </p:cxnSp>
      <p:sp>
        <p:nvSpPr>
          <p:cNvPr id="1418" name="Google Shape;1418;p137"/>
          <p:cNvSpPr/>
          <p:nvPr/>
        </p:nvSpPr>
        <p:spPr>
          <a:xfrm>
            <a:off x="2851300" y="1033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9" name="Google Shape;1419;p137"/>
          <p:cNvSpPr txBox="1">
            <a:spLocks noGrp="1"/>
          </p:cNvSpPr>
          <p:nvPr>
            <p:ph type="title"/>
          </p:nvPr>
        </p:nvSpPr>
        <p:spPr>
          <a:xfrm>
            <a:off x="3018300" y="1695700"/>
            <a:ext cx="3107400" cy="1804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420" name="Google Shape;1420;p137"/>
          <p:cNvSpPr txBox="1">
            <a:spLocks noGrp="1"/>
          </p:cNvSpPr>
          <p:nvPr>
            <p:ph type="subTitle" idx="1"/>
          </p:nvPr>
        </p:nvSpPr>
        <p:spPr>
          <a:xfrm>
            <a:off x="2335050" y="3500100"/>
            <a:ext cx="4473900" cy="1331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21" name="Google Shape;1421;p13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22"/>
        <p:cNvGrpSpPr/>
        <p:nvPr/>
      </p:nvGrpSpPr>
      <p:grpSpPr>
        <a:xfrm>
          <a:off x="0" y="0"/>
          <a:ext cx="0" cy="0"/>
          <a:chOff x="0" y="0"/>
          <a:chExt cx="0" cy="0"/>
        </a:xfrm>
      </p:grpSpPr>
      <p:sp>
        <p:nvSpPr>
          <p:cNvPr id="1423" name="Google Shape;1423;p138"/>
          <p:cNvSpPr txBox="1">
            <a:spLocks noGrp="1"/>
          </p:cNvSpPr>
          <p:nvPr>
            <p:ph type="title"/>
          </p:nvPr>
        </p:nvSpPr>
        <p:spPr>
          <a:xfrm>
            <a:off x="713225" y="5180233"/>
            <a:ext cx="7717500" cy="8388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a:solidFill>
                  <a:schemeClr val="lt1"/>
                </a:solidFill>
              </a:defRPr>
            </a:lvl1pPr>
            <a:lvl2pPr lvl="1" algn="ctr">
              <a:lnSpc>
                <a:spcPct val="100000"/>
              </a:lnSpc>
              <a:spcBef>
                <a:spcPts val="0"/>
              </a:spcBef>
              <a:spcAft>
                <a:spcPts val="0"/>
              </a:spcAft>
              <a:buSzPts val="1900"/>
              <a:buNone/>
              <a:defRPr>
                <a:latin typeface="Actor"/>
                <a:ea typeface="Actor"/>
                <a:cs typeface="Actor"/>
                <a:sym typeface="Actor"/>
              </a:defRPr>
            </a:lvl2pPr>
            <a:lvl3pPr lvl="2" algn="ctr">
              <a:lnSpc>
                <a:spcPct val="100000"/>
              </a:lnSpc>
              <a:spcBef>
                <a:spcPts val="0"/>
              </a:spcBef>
              <a:spcAft>
                <a:spcPts val="0"/>
              </a:spcAft>
              <a:buSzPts val="1900"/>
              <a:buNone/>
              <a:defRPr>
                <a:latin typeface="Actor"/>
                <a:ea typeface="Actor"/>
                <a:cs typeface="Actor"/>
                <a:sym typeface="Actor"/>
              </a:defRPr>
            </a:lvl3pPr>
            <a:lvl4pPr lvl="3" algn="ctr">
              <a:lnSpc>
                <a:spcPct val="100000"/>
              </a:lnSpc>
              <a:spcBef>
                <a:spcPts val="0"/>
              </a:spcBef>
              <a:spcAft>
                <a:spcPts val="0"/>
              </a:spcAft>
              <a:buSzPts val="1900"/>
              <a:buNone/>
              <a:defRPr>
                <a:latin typeface="Actor"/>
                <a:ea typeface="Actor"/>
                <a:cs typeface="Actor"/>
                <a:sym typeface="Actor"/>
              </a:defRPr>
            </a:lvl4pPr>
            <a:lvl5pPr lvl="4" algn="ctr">
              <a:lnSpc>
                <a:spcPct val="100000"/>
              </a:lnSpc>
              <a:spcBef>
                <a:spcPts val="0"/>
              </a:spcBef>
              <a:spcAft>
                <a:spcPts val="0"/>
              </a:spcAft>
              <a:buSzPts val="1900"/>
              <a:buNone/>
              <a:defRPr>
                <a:latin typeface="Actor"/>
                <a:ea typeface="Actor"/>
                <a:cs typeface="Actor"/>
                <a:sym typeface="Actor"/>
              </a:defRPr>
            </a:lvl5pPr>
            <a:lvl6pPr lvl="5" algn="ctr">
              <a:lnSpc>
                <a:spcPct val="100000"/>
              </a:lnSpc>
              <a:spcBef>
                <a:spcPts val="0"/>
              </a:spcBef>
              <a:spcAft>
                <a:spcPts val="0"/>
              </a:spcAft>
              <a:buSzPts val="1900"/>
              <a:buNone/>
              <a:defRPr>
                <a:latin typeface="Actor"/>
                <a:ea typeface="Actor"/>
                <a:cs typeface="Actor"/>
                <a:sym typeface="Actor"/>
              </a:defRPr>
            </a:lvl6pPr>
            <a:lvl7pPr lvl="6" algn="ctr">
              <a:lnSpc>
                <a:spcPct val="100000"/>
              </a:lnSpc>
              <a:spcBef>
                <a:spcPts val="0"/>
              </a:spcBef>
              <a:spcAft>
                <a:spcPts val="0"/>
              </a:spcAft>
              <a:buSzPts val="1900"/>
              <a:buNone/>
              <a:defRPr>
                <a:latin typeface="Actor"/>
                <a:ea typeface="Actor"/>
                <a:cs typeface="Actor"/>
                <a:sym typeface="Actor"/>
              </a:defRPr>
            </a:lvl7pPr>
            <a:lvl8pPr lvl="7" algn="ctr">
              <a:lnSpc>
                <a:spcPct val="100000"/>
              </a:lnSpc>
              <a:spcBef>
                <a:spcPts val="0"/>
              </a:spcBef>
              <a:spcAft>
                <a:spcPts val="0"/>
              </a:spcAft>
              <a:buSzPts val="1900"/>
              <a:buNone/>
              <a:defRPr>
                <a:latin typeface="Actor"/>
                <a:ea typeface="Actor"/>
                <a:cs typeface="Actor"/>
                <a:sym typeface="Actor"/>
              </a:defRPr>
            </a:lvl8pPr>
            <a:lvl9pPr lvl="8" algn="ctr">
              <a:lnSpc>
                <a:spcPct val="100000"/>
              </a:lnSpc>
              <a:spcBef>
                <a:spcPts val="0"/>
              </a:spcBef>
              <a:spcAft>
                <a:spcPts val="0"/>
              </a:spcAft>
              <a:buSzPts val="1900"/>
              <a:buNone/>
              <a:defRPr>
                <a:latin typeface="Actor"/>
                <a:ea typeface="Actor"/>
                <a:cs typeface="Actor"/>
                <a:sym typeface="Actor"/>
              </a:defRPr>
            </a:lvl9pPr>
          </a:lstStyle>
          <a:p>
            <a:endParaRPr/>
          </a:p>
        </p:txBody>
      </p:sp>
      <p:sp>
        <p:nvSpPr>
          <p:cNvPr id="1424" name="Google Shape;1424;p13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25"/>
        <p:cNvGrpSpPr/>
        <p:nvPr/>
      </p:nvGrpSpPr>
      <p:grpSpPr>
        <a:xfrm>
          <a:off x="0" y="0"/>
          <a:ext cx="0" cy="0"/>
          <a:chOff x="0" y="0"/>
          <a:chExt cx="0" cy="0"/>
        </a:xfrm>
      </p:grpSpPr>
      <p:sp>
        <p:nvSpPr>
          <p:cNvPr id="1426" name="Google Shape;1426;p139"/>
          <p:cNvSpPr/>
          <p:nvPr/>
        </p:nvSpPr>
        <p:spPr>
          <a:xfrm>
            <a:off x="5590025" y="0"/>
            <a:ext cx="35541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27" name="Google Shape;1427;p139"/>
          <p:cNvCxnSpPr/>
          <p:nvPr/>
        </p:nvCxnSpPr>
        <p:spPr>
          <a:xfrm>
            <a:off x="6958325"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428" name="Google Shape;1428;p139"/>
          <p:cNvCxnSpPr/>
          <p:nvPr/>
        </p:nvCxnSpPr>
        <p:spPr>
          <a:xfrm>
            <a:off x="5590025" y="1513450"/>
            <a:ext cx="2492400" cy="0"/>
          </a:xfrm>
          <a:prstGeom prst="straightConnector1">
            <a:avLst/>
          </a:prstGeom>
          <a:noFill/>
          <a:ln w="28575" cap="flat" cmpd="sng">
            <a:solidFill>
              <a:schemeClr val="lt1"/>
            </a:solidFill>
            <a:prstDash val="solid"/>
            <a:round/>
            <a:headEnd type="none" w="sm" len="sm"/>
            <a:tailEnd type="none" w="sm" len="sm"/>
          </a:ln>
        </p:spPr>
      </p:cxnSp>
      <p:cxnSp>
        <p:nvCxnSpPr>
          <p:cNvPr id="1429" name="Google Shape;1429;p139"/>
          <p:cNvCxnSpPr/>
          <p:nvPr/>
        </p:nvCxnSpPr>
        <p:spPr>
          <a:xfrm>
            <a:off x="7378300" y="5344550"/>
            <a:ext cx="1765800" cy="0"/>
          </a:xfrm>
          <a:prstGeom prst="straightConnector1">
            <a:avLst/>
          </a:prstGeom>
          <a:noFill/>
          <a:ln w="28575" cap="flat" cmpd="sng">
            <a:solidFill>
              <a:schemeClr val="lt1"/>
            </a:solidFill>
            <a:prstDash val="solid"/>
            <a:round/>
            <a:headEnd type="none" w="sm" len="sm"/>
            <a:tailEnd type="none" w="sm" len="sm"/>
          </a:ln>
        </p:spPr>
      </p:cxnSp>
      <p:sp>
        <p:nvSpPr>
          <p:cNvPr id="1430" name="Google Shape;1430;p139"/>
          <p:cNvSpPr/>
          <p:nvPr/>
        </p:nvSpPr>
        <p:spPr>
          <a:xfrm>
            <a:off x="6819287" y="19566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31" name="Google Shape;1431;p139"/>
          <p:cNvCxnSpPr/>
          <p:nvPr/>
        </p:nvCxnSpPr>
        <p:spPr>
          <a:xfrm>
            <a:off x="0" y="6362433"/>
            <a:ext cx="5608500" cy="0"/>
          </a:xfrm>
          <a:prstGeom prst="straightConnector1">
            <a:avLst/>
          </a:prstGeom>
          <a:noFill/>
          <a:ln w="28575" cap="flat" cmpd="sng">
            <a:solidFill>
              <a:schemeClr val="lt2"/>
            </a:solidFill>
            <a:prstDash val="dash"/>
            <a:round/>
            <a:headEnd type="none" w="sm" len="sm"/>
            <a:tailEnd type="none" w="sm" len="sm"/>
          </a:ln>
        </p:spPr>
      </p:cxnSp>
      <p:cxnSp>
        <p:nvCxnSpPr>
          <p:cNvPr id="1432" name="Google Shape;1432;p139"/>
          <p:cNvCxnSpPr/>
          <p:nvPr/>
        </p:nvCxnSpPr>
        <p:spPr>
          <a:xfrm>
            <a:off x="33370" y="538767"/>
            <a:ext cx="5608500" cy="0"/>
          </a:xfrm>
          <a:prstGeom prst="straightConnector1">
            <a:avLst/>
          </a:prstGeom>
          <a:noFill/>
          <a:ln w="28575" cap="flat" cmpd="sng">
            <a:solidFill>
              <a:schemeClr val="lt2"/>
            </a:solidFill>
            <a:prstDash val="dash"/>
            <a:round/>
            <a:headEnd type="none" w="sm" len="sm"/>
            <a:tailEnd type="none" w="sm" len="sm"/>
          </a:ln>
        </p:spPr>
      </p:cxnSp>
      <p:cxnSp>
        <p:nvCxnSpPr>
          <p:cNvPr id="1433" name="Google Shape;1433;p139"/>
          <p:cNvCxnSpPr/>
          <p:nvPr/>
        </p:nvCxnSpPr>
        <p:spPr>
          <a:xfrm>
            <a:off x="7914850" y="82167"/>
            <a:ext cx="0" cy="6893100"/>
          </a:xfrm>
          <a:prstGeom prst="straightConnector1">
            <a:avLst/>
          </a:prstGeom>
          <a:noFill/>
          <a:ln w="28575" cap="flat" cmpd="sng">
            <a:solidFill>
              <a:schemeClr val="lt1"/>
            </a:solidFill>
            <a:prstDash val="dash"/>
            <a:round/>
            <a:headEnd type="none" w="sm" len="sm"/>
            <a:tailEnd type="none" w="sm" len="sm"/>
          </a:ln>
        </p:spPr>
      </p:cxnSp>
      <p:sp>
        <p:nvSpPr>
          <p:cNvPr id="1434" name="Google Shape;1434;p139"/>
          <p:cNvSpPr txBox="1">
            <a:spLocks noGrp="1"/>
          </p:cNvSpPr>
          <p:nvPr>
            <p:ph type="title" hasCustomPrompt="1"/>
          </p:nvPr>
        </p:nvSpPr>
        <p:spPr>
          <a:xfrm>
            <a:off x="713225" y="1695150"/>
            <a:ext cx="4707900" cy="28893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6000"/>
              <a:buNone/>
              <a:defRPr sz="18400">
                <a:solidFill>
                  <a:schemeClr val="lt2"/>
                </a:solidFill>
              </a:defRPr>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435" name="Google Shape;1435;p139"/>
          <p:cNvSpPr txBox="1">
            <a:spLocks noGrp="1"/>
          </p:cNvSpPr>
          <p:nvPr>
            <p:ph type="subTitle" idx="1"/>
          </p:nvPr>
        </p:nvSpPr>
        <p:spPr>
          <a:xfrm>
            <a:off x="713225" y="4495650"/>
            <a:ext cx="4707900" cy="66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dk1"/>
              </a:buClr>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36" name="Google Shape;1436;p13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437"/>
        <p:cNvGrpSpPr/>
        <p:nvPr/>
      </p:nvGrpSpPr>
      <p:grpSpPr>
        <a:xfrm>
          <a:off x="0" y="0"/>
          <a:ext cx="0" cy="0"/>
          <a:chOff x="0" y="0"/>
          <a:chExt cx="0" cy="0"/>
        </a:xfrm>
      </p:grpSpPr>
      <p:sp>
        <p:nvSpPr>
          <p:cNvPr id="1438" name="Google Shape;1438;p14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439"/>
        <p:cNvGrpSpPr/>
        <p:nvPr/>
      </p:nvGrpSpPr>
      <p:grpSpPr>
        <a:xfrm>
          <a:off x="0" y="0"/>
          <a:ext cx="0" cy="0"/>
          <a:chOff x="0" y="0"/>
          <a:chExt cx="0" cy="0"/>
        </a:xfrm>
      </p:grpSpPr>
      <p:sp>
        <p:nvSpPr>
          <p:cNvPr id="1440" name="Google Shape;1440;p141"/>
          <p:cNvSpPr/>
          <p:nvPr/>
        </p:nvSpPr>
        <p:spPr>
          <a:xfrm>
            <a:off x="-18775" y="3660167"/>
            <a:ext cx="9181500" cy="319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41" name="Google Shape;1441;p141"/>
          <p:cNvCxnSpPr/>
          <p:nvPr/>
        </p:nvCxnSpPr>
        <p:spPr>
          <a:xfrm>
            <a:off x="-18775" y="6362433"/>
            <a:ext cx="9181500" cy="0"/>
          </a:xfrm>
          <a:prstGeom prst="straightConnector1">
            <a:avLst/>
          </a:prstGeom>
          <a:noFill/>
          <a:ln w="28575" cap="flat" cmpd="sng">
            <a:solidFill>
              <a:schemeClr val="lt1"/>
            </a:solidFill>
            <a:prstDash val="dash"/>
            <a:round/>
            <a:headEnd type="none" w="sm" len="sm"/>
            <a:tailEnd type="none" w="sm" len="sm"/>
          </a:ln>
        </p:spPr>
      </p:cxnSp>
      <p:sp>
        <p:nvSpPr>
          <p:cNvPr id="1442" name="Google Shape;1442;p141"/>
          <p:cNvSpPr/>
          <p:nvPr/>
        </p:nvSpPr>
        <p:spPr>
          <a:xfrm>
            <a:off x="5998725" y="61770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3" name="Google Shape;1443;p14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44" name="Google Shape;1444;p141"/>
          <p:cNvSpPr txBox="1">
            <a:spLocks noGrp="1"/>
          </p:cNvSpPr>
          <p:nvPr>
            <p:ph type="subTitle" idx="1"/>
          </p:nvPr>
        </p:nvSpPr>
        <p:spPr>
          <a:xfrm>
            <a:off x="891045" y="2061858"/>
            <a:ext cx="13236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45" name="Google Shape;1445;p141"/>
          <p:cNvSpPr txBox="1">
            <a:spLocks noGrp="1"/>
          </p:cNvSpPr>
          <p:nvPr>
            <p:ph type="subTitle" idx="2"/>
          </p:nvPr>
        </p:nvSpPr>
        <p:spPr>
          <a:xfrm>
            <a:off x="34320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46" name="Google Shape;1446;p141"/>
          <p:cNvSpPr txBox="1">
            <a:spLocks noGrp="1"/>
          </p:cNvSpPr>
          <p:nvPr>
            <p:ph type="subTitle" idx="3"/>
          </p:nvPr>
        </p:nvSpPr>
        <p:spPr>
          <a:xfrm>
            <a:off x="891046"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47" name="Google Shape;1447;p141"/>
          <p:cNvSpPr txBox="1">
            <a:spLocks noGrp="1"/>
          </p:cNvSpPr>
          <p:nvPr>
            <p:ph type="subTitle" idx="4"/>
          </p:nvPr>
        </p:nvSpPr>
        <p:spPr>
          <a:xfrm>
            <a:off x="3432054"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48" name="Google Shape;1448;p141"/>
          <p:cNvSpPr txBox="1">
            <a:spLocks noGrp="1"/>
          </p:cNvSpPr>
          <p:nvPr>
            <p:ph type="subTitle" idx="5"/>
          </p:nvPr>
        </p:nvSpPr>
        <p:spPr>
          <a:xfrm>
            <a:off x="891038" y="2784371"/>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49" name="Google Shape;1449;p141"/>
          <p:cNvSpPr txBox="1">
            <a:spLocks noGrp="1"/>
          </p:cNvSpPr>
          <p:nvPr>
            <p:ph type="subTitle" idx="6"/>
          </p:nvPr>
        </p:nvSpPr>
        <p:spPr>
          <a:xfrm>
            <a:off x="3432064" y="2784366"/>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50" name="Google Shape;1450;p141"/>
          <p:cNvSpPr txBox="1">
            <a:spLocks noGrp="1"/>
          </p:cNvSpPr>
          <p:nvPr>
            <p:ph type="subTitle" idx="7"/>
          </p:nvPr>
        </p:nvSpPr>
        <p:spPr>
          <a:xfrm>
            <a:off x="892740" y="5082833"/>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51" name="Google Shape;1451;p141"/>
          <p:cNvSpPr txBox="1">
            <a:spLocks noGrp="1"/>
          </p:cNvSpPr>
          <p:nvPr>
            <p:ph type="subTitle" idx="8"/>
          </p:nvPr>
        </p:nvSpPr>
        <p:spPr>
          <a:xfrm>
            <a:off x="3433765" y="5082833"/>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52" name="Google Shape;1452;p141"/>
          <p:cNvSpPr txBox="1">
            <a:spLocks noGrp="1"/>
          </p:cNvSpPr>
          <p:nvPr>
            <p:ph type="title" idx="9"/>
          </p:nvPr>
        </p:nvSpPr>
        <p:spPr>
          <a:xfrm>
            <a:off x="891863" y="1438900"/>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53" name="Google Shape;1453;p141"/>
          <p:cNvSpPr txBox="1">
            <a:spLocks noGrp="1"/>
          </p:cNvSpPr>
          <p:nvPr>
            <p:ph type="title" idx="13"/>
          </p:nvPr>
        </p:nvSpPr>
        <p:spPr>
          <a:xfrm>
            <a:off x="3432888" y="1438900"/>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54" name="Google Shape;1454;p141"/>
          <p:cNvSpPr txBox="1">
            <a:spLocks noGrp="1"/>
          </p:cNvSpPr>
          <p:nvPr>
            <p:ph type="title" idx="14"/>
          </p:nvPr>
        </p:nvSpPr>
        <p:spPr>
          <a:xfrm>
            <a:off x="891841" y="3753265"/>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55" name="Google Shape;1455;p141"/>
          <p:cNvSpPr txBox="1">
            <a:spLocks noGrp="1"/>
          </p:cNvSpPr>
          <p:nvPr>
            <p:ph type="title" idx="15"/>
          </p:nvPr>
        </p:nvSpPr>
        <p:spPr>
          <a:xfrm>
            <a:off x="3432887" y="3753263"/>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56" name="Google Shape;1456;p141"/>
          <p:cNvSpPr txBox="1">
            <a:spLocks noGrp="1"/>
          </p:cNvSpPr>
          <p:nvPr>
            <p:ph type="subTitle" idx="16"/>
          </p:nvPr>
        </p:nvSpPr>
        <p:spPr>
          <a:xfrm>
            <a:off x="59694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57" name="Google Shape;1457;p141"/>
          <p:cNvSpPr txBox="1">
            <a:spLocks noGrp="1"/>
          </p:cNvSpPr>
          <p:nvPr>
            <p:ph type="subTitle" idx="17"/>
          </p:nvPr>
        </p:nvSpPr>
        <p:spPr>
          <a:xfrm>
            <a:off x="5969473" y="4362433"/>
            <a:ext cx="18651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58" name="Google Shape;1458;p141"/>
          <p:cNvSpPr txBox="1">
            <a:spLocks noGrp="1"/>
          </p:cNvSpPr>
          <p:nvPr>
            <p:ph type="subTitle" idx="18"/>
          </p:nvPr>
        </p:nvSpPr>
        <p:spPr>
          <a:xfrm>
            <a:off x="5969467" y="2784375"/>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59" name="Google Shape;1459;p141"/>
          <p:cNvSpPr txBox="1">
            <a:spLocks noGrp="1"/>
          </p:cNvSpPr>
          <p:nvPr>
            <p:ph type="subTitle" idx="19"/>
          </p:nvPr>
        </p:nvSpPr>
        <p:spPr>
          <a:xfrm>
            <a:off x="5971166" y="5082833"/>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60" name="Google Shape;1460;p141"/>
          <p:cNvSpPr txBox="1">
            <a:spLocks noGrp="1"/>
          </p:cNvSpPr>
          <p:nvPr>
            <p:ph type="title" idx="20"/>
          </p:nvPr>
        </p:nvSpPr>
        <p:spPr>
          <a:xfrm>
            <a:off x="5970288" y="1438933"/>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61" name="Google Shape;1461;p141"/>
          <p:cNvSpPr txBox="1">
            <a:spLocks noGrp="1"/>
          </p:cNvSpPr>
          <p:nvPr>
            <p:ph type="title" idx="21"/>
          </p:nvPr>
        </p:nvSpPr>
        <p:spPr>
          <a:xfrm>
            <a:off x="5970309" y="3753268"/>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62" name="Google Shape;1462;p14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1463"/>
        <p:cNvGrpSpPr/>
        <p:nvPr/>
      </p:nvGrpSpPr>
      <p:grpSpPr>
        <a:xfrm>
          <a:off x="0" y="0"/>
          <a:ext cx="0" cy="0"/>
          <a:chOff x="0" y="0"/>
          <a:chExt cx="0" cy="0"/>
        </a:xfrm>
      </p:grpSpPr>
      <p:sp>
        <p:nvSpPr>
          <p:cNvPr id="1464" name="Google Shape;1464;p142"/>
          <p:cNvSpPr/>
          <p:nvPr/>
        </p:nvSpPr>
        <p:spPr>
          <a:xfrm>
            <a:off x="0" y="0"/>
            <a:ext cx="33864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465" name="Google Shape;1465;p142"/>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466" name="Google Shape;1466;p142"/>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467" name="Google Shape;1467;p142"/>
          <p:cNvSpPr/>
          <p:nvPr/>
        </p:nvSpPr>
        <p:spPr>
          <a:xfrm>
            <a:off x="1127150" y="-17600"/>
            <a:ext cx="1132163"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142"/>
          <p:cNvSpPr/>
          <p:nvPr/>
        </p:nvSpPr>
        <p:spPr>
          <a:xfrm>
            <a:off x="1360423" y="0"/>
            <a:ext cx="898848"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42"/>
          <p:cNvSpPr/>
          <p:nvPr/>
        </p:nvSpPr>
        <p:spPr>
          <a:xfrm>
            <a:off x="2120225" y="32612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0" name="Google Shape;1470;p142"/>
          <p:cNvSpPr txBox="1">
            <a:spLocks noGrp="1"/>
          </p:cNvSpPr>
          <p:nvPr>
            <p:ph type="title"/>
          </p:nvPr>
        </p:nvSpPr>
        <p:spPr>
          <a:xfrm flipH="1">
            <a:off x="3796675" y="4371000"/>
            <a:ext cx="4634100" cy="6180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1"/>
              </a:buClr>
              <a:buSzPts val="2400"/>
              <a:buNone/>
              <a:defRPr sz="2900"/>
            </a:lvl1pPr>
            <a:lvl2pPr lvl="1" algn="ctr">
              <a:lnSpc>
                <a:spcPct val="100000"/>
              </a:lnSpc>
              <a:spcBef>
                <a:spcPts val="0"/>
              </a:spcBef>
              <a:spcAft>
                <a:spcPts val="0"/>
              </a:spcAft>
              <a:buClr>
                <a:schemeClr val="accent1"/>
              </a:buClr>
              <a:buSzPts val="2400"/>
              <a:buNone/>
              <a:defRPr sz="2400">
                <a:solidFill>
                  <a:schemeClr val="accent1"/>
                </a:solidFill>
              </a:defRPr>
            </a:lvl2pPr>
            <a:lvl3pPr lvl="2" algn="ctr">
              <a:lnSpc>
                <a:spcPct val="100000"/>
              </a:lnSpc>
              <a:spcBef>
                <a:spcPts val="0"/>
              </a:spcBef>
              <a:spcAft>
                <a:spcPts val="0"/>
              </a:spcAft>
              <a:buClr>
                <a:schemeClr val="accent1"/>
              </a:buClr>
              <a:buSzPts val="2400"/>
              <a:buNone/>
              <a:defRPr sz="2400">
                <a:solidFill>
                  <a:schemeClr val="accent1"/>
                </a:solidFill>
              </a:defRPr>
            </a:lvl3pPr>
            <a:lvl4pPr lvl="3" algn="ctr">
              <a:lnSpc>
                <a:spcPct val="100000"/>
              </a:lnSpc>
              <a:spcBef>
                <a:spcPts val="0"/>
              </a:spcBef>
              <a:spcAft>
                <a:spcPts val="0"/>
              </a:spcAft>
              <a:buClr>
                <a:schemeClr val="accent1"/>
              </a:buClr>
              <a:buSzPts val="2400"/>
              <a:buNone/>
              <a:defRPr sz="2400">
                <a:solidFill>
                  <a:schemeClr val="accent1"/>
                </a:solidFill>
              </a:defRPr>
            </a:lvl4pPr>
            <a:lvl5pPr lvl="4" algn="ctr">
              <a:lnSpc>
                <a:spcPct val="100000"/>
              </a:lnSpc>
              <a:spcBef>
                <a:spcPts val="0"/>
              </a:spcBef>
              <a:spcAft>
                <a:spcPts val="0"/>
              </a:spcAft>
              <a:buClr>
                <a:schemeClr val="accent1"/>
              </a:buClr>
              <a:buSzPts val="2400"/>
              <a:buNone/>
              <a:defRPr sz="2400">
                <a:solidFill>
                  <a:schemeClr val="accent1"/>
                </a:solidFill>
              </a:defRPr>
            </a:lvl5pPr>
            <a:lvl6pPr lvl="5" algn="ctr">
              <a:lnSpc>
                <a:spcPct val="100000"/>
              </a:lnSpc>
              <a:spcBef>
                <a:spcPts val="0"/>
              </a:spcBef>
              <a:spcAft>
                <a:spcPts val="0"/>
              </a:spcAft>
              <a:buClr>
                <a:schemeClr val="accent1"/>
              </a:buClr>
              <a:buSzPts val="2400"/>
              <a:buNone/>
              <a:defRPr sz="2400">
                <a:solidFill>
                  <a:schemeClr val="accent1"/>
                </a:solidFill>
              </a:defRPr>
            </a:lvl6pPr>
            <a:lvl7pPr lvl="6" algn="ctr">
              <a:lnSpc>
                <a:spcPct val="100000"/>
              </a:lnSpc>
              <a:spcBef>
                <a:spcPts val="0"/>
              </a:spcBef>
              <a:spcAft>
                <a:spcPts val="0"/>
              </a:spcAft>
              <a:buClr>
                <a:schemeClr val="accent1"/>
              </a:buClr>
              <a:buSzPts val="2400"/>
              <a:buNone/>
              <a:defRPr sz="2400">
                <a:solidFill>
                  <a:schemeClr val="accent1"/>
                </a:solidFill>
              </a:defRPr>
            </a:lvl7pPr>
            <a:lvl8pPr lvl="7" algn="ctr">
              <a:lnSpc>
                <a:spcPct val="100000"/>
              </a:lnSpc>
              <a:spcBef>
                <a:spcPts val="0"/>
              </a:spcBef>
              <a:spcAft>
                <a:spcPts val="0"/>
              </a:spcAft>
              <a:buClr>
                <a:schemeClr val="accent1"/>
              </a:buClr>
              <a:buSzPts val="2400"/>
              <a:buNone/>
              <a:defRPr sz="2400">
                <a:solidFill>
                  <a:schemeClr val="accent1"/>
                </a:solidFill>
              </a:defRPr>
            </a:lvl8pPr>
            <a:lvl9pPr lvl="8" algn="ct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471" name="Google Shape;1471;p142"/>
          <p:cNvSpPr txBox="1">
            <a:spLocks noGrp="1"/>
          </p:cNvSpPr>
          <p:nvPr>
            <p:ph type="subTitle" idx="1"/>
          </p:nvPr>
        </p:nvSpPr>
        <p:spPr>
          <a:xfrm flipH="1">
            <a:off x="3796675" y="1869000"/>
            <a:ext cx="4634100" cy="24228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2"/>
              </a:buClr>
              <a:buSzPts val="2400"/>
              <a:buNone/>
              <a:defRPr sz="3600">
                <a:solidFill>
                  <a:schemeClr val="dk1"/>
                </a:solidFill>
              </a:defRPr>
            </a:lvl1pPr>
            <a:lvl2pPr lvl="1" algn="l">
              <a:lnSpc>
                <a:spcPct val="100000"/>
              </a:lnSpc>
              <a:spcBef>
                <a:spcPts val="0"/>
              </a:spcBef>
              <a:spcAft>
                <a:spcPts val="0"/>
              </a:spcAft>
              <a:buClr>
                <a:schemeClr val="accent2"/>
              </a:buClr>
              <a:buSzPts val="1900"/>
              <a:buNone/>
              <a:defRPr>
                <a:solidFill>
                  <a:schemeClr val="accent2"/>
                </a:solidFill>
              </a:defRPr>
            </a:lvl2pPr>
            <a:lvl3pPr lvl="2" algn="l">
              <a:lnSpc>
                <a:spcPct val="100000"/>
              </a:lnSpc>
              <a:spcBef>
                <a:spcPts val="0"/>
              </a:spcBef>
              <a:spcAft>
                <a:spcPts val="0"/>
              </a:spcAft>
              <a:buClr>
                <a:schemeClr val="accent2"/>
              </a:buClr>
              <a:buSzPts val="1900"/>
              <a:buNone/>
              <a:defRPr>
                <a:solidFill>
                  <a:schemeClr val="accent2"/>
                </a:solidFill>
              </a:defRPr>
            </a:lvl3pPr>
            <a:lvl4pPr lvl="3" algn="l">
              <a:lnSpc>
                <a:spcPct val="100000"/>
              </a:lnSpc>
              <a:spcBef>
                <a:spcPts val="0"/>
              </a:spcBef>
              <a:spcAft>
                <a:spcPts val="0"/>
              </a:spcAft>
              <a:buClr>
                <a:schemeClr val="accent2"/>
              </a:buClr>
              <a:buSzPts val="1900"/>
              <a:buNone/>
              <a:defRPr>
                <a:solidFill>
                  <a:schemeClr val="accent2"/>
                </a:solidFill>
              </a:defRPr>
            </a:lvl4pPr>
            <a:lvl5pPr lvl="4" algn="l">
              <a:lnSpc>
                <a:spcPct val="100000"/>
              </a:lnSpc>
              <a:spcBef>
                <a:spcPts val="0"/>
              </a:spcBef>
              <a:spcAft>
                <a:spcPts val="0"/>
              </a:spcAft>
              <a:buClr>
                <a:schemeClr val="accent2"/>
              </a:buClr>
              <a:buSzPts val="1900"/>
              <a:buNone/>
              <a:defRPr>
                <a:solidFill>
                  <a:schemeClr val="accent2"/>
                </a:solidFill>
              </a:defRPr>
            </a:lvl5pPr>
            <a:lvl6pPr lvl="5" algn="l">
              <a:lnSpc>
                <a:spcPct val="100000"/>
              </a:lnSpc>
              <a:spcBef>
                <a:spcPts val="0"/>
              </a:spcBef>
              <a:spcAft>
                <a:spcPts val="0"/>
              </a:spcAft>
              <a:buClr>
                <a:schemeClr val="accent2"/>
              </a:buClr>
              <a:buSzPts val="1900"/>
              <a:buNone/>
              <a:defRPr>
                <a:solidFill>
                  <a:schemeClr val="accent2"/>
                </a:solidFill>
              </a:defRPr>
            </a:lvl6pPr>
            <a:lvl7pPr lvl="6" algn="l">
              <a:lnSpc>
                <a:spcPct val="100000"/>
              </a:lnSpc>
              <a:spcBef>
                <a:spcPts val="0"/>
              </a:spcBef>
              <a:spcAft>
                <a:spcPts val="0"/>
              </a:spcAft>
              <a:buClr>
                <a:schemeClr val="accent2"/>
              </a:buClr>
              <a:buSzPts val="1900"/>
              <a:buNone/>
              <a:defRPr>
                <a:solidFill>
                  <a:schemeClr val="accent2"/>
                </a:solidFill>
              </a:defRPr>
            </a:lvl7pPr>
            <a:lvl8pPr lvl="7" algn="l">
              <a:lnSpc>
                <a:spcPct val="100000"/>
              </a:lnSpc>
              <a:spcBef>
                <a:spcPts val="0"/>
              </a:spcBef>
              <a:spcAft>
                <a:spcPts val="0"/>
              </a:spcAft>
              <a:buClr>
                <a:schemeClr val="accent2"/>
              </a:buClr>
              <a:buSzPts val="1900"/>
              <a:buNone/>
              <a:defRPr>
                <a:solidFill>
                  <a:schemeClr val="accent2"/>
                </a:solidFill>
              </a:defRPr>
            </a:lvl8pPr>
            <a:lvl9pPr lvl="8" algn="l">
              <a:lnSpc>
                <a:spcPct val="100000"/>
              </a:lnSpc>
              <a:spcBef>
                <a:spcPts val="0"/>
              </a:spcBef>
              <a:spcAft>
                <a:spcPts val="0"/>
              </a:spcAft>
              <a:buClr>
                <a:schemeClr val="accent2"/>
              </a:buClr>
              <a:buSzPts val="1900"/>
              <a:buNone/>
              <a:defRPr>
                <a:solidFill>
                  <a:schemeClr val="accent2"/>
                </a:solidFill>
              </a:defRPr>
            </a:lvl9pPr>
          </a:lstStyle>
          <a:p>
            <a:endParaRPr/>
          </a:p>
        </p:txBody>
      </p:sp>
      <p:cxnSp>
        <p:nvCxnSpPr>
          <p:cNvPr id="1472" name="Google Shape;1472;p142"/>
          <p:cNvCxnSpPr/>
          <p:nvPr/>
        </p:nvCxnSpPr>
        <p:spPr>
          <a:xfrm>
            <a:off x="2956800" y="6362433"/>
            <a:ext cx="5441700" cy="0"/>
          </a:xfrm>
          <a:prstGeom prst="straightConnector1">
            <a:avLst/>
          </a:prstGeom>
          <a:noFill/>
          <a:ln w="28575" cap="flat" cmpd="sng">
            <a:solidFill>
              <a:schemeClr val="accent2"/>
            </a:solidFill>
            <a:prstDash val="dash"/>
            <a:round/>
            <a:headEnd type="none" w="sm" len="sm"/>
            <a:tailEnd type="none" w="sm" len="sm"/>
          </a:ln>
        </p:spPr>
      </p:cxnSp>
      <p:cxnSp>
        <p:nvCxnSpPr>
          <p:cNvPr id="1473" name="Google Shape;1473;p142"/>
          <p:cNvCxnSpPr/>
          <p:nvPr/>
        </p:nvCxnSpPr>
        <p:spPr>
          <a:xfrm>
            <a:off x="2989178" y="538767"/>
            <a:ext cx="5441700" cy="0"/>
          </a:xfrm>
          <a:prstGeom prst="straightConnector1">
            <a:avLst/>
          </a:prstGeom>
          <a:noFill/>
          <a:ln w="28575" cap="flat" cmpd="sng">
            <a:solidFill>
              <a:schemeClr val="accent2"/>
            </a:solidFill>
            <a:prstDash val="dash"/>
            <a:round/>
            <a:headEnd type="none" w="sm" len="sm"/>
            <a:tailEnd type="none" w="sm" len="sm"/>
          </a:ln>
        </p:spPr>
      </p:cxnSp>
      <p:sp>
        <p:nvSpPr>
          <p:cNvPr id="1474" name="Google Shape;1474;p14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Section header 1">
  <p:cSld name="CUSTOM_17">
    <p:spTree>
      <p:nvGrpSpPr>
        <p:cNvPr id="1" name="Shape 1475"/>
        <p:cNvGrpSpPr/>
        <p:nvPr/>
      </p:nvGrpSpPr>
      <p:grpSpPr>
        <a:xfrm>
          <a:off x="0" y="0"/>
          <a:ext cx="0" cy="0"/>
          <a:chOff x="0" y="0"/>
          <a:chExt cx="0" cy="0"/>
        </a:xfrm>
      </p:grpSpPr>
      <p:sp>
        <p:nvSpPr>
          <p:cNvPr id="1476" name="Google Shape;1476;p143"/>
          <p:cNvSpPr txBox="1">
            <a:spLocks noGrp="1"/>
          </p:cNvSpPr>
          <p:nvPr>
            <p:ph type="title"/>
          </p:nvPr>
        </p:nvSpPr>
        <p:spPr>
          <a:xfrm flipH="1">
            <a:off x="5095675" y="2196650"/>
            <a:ext cx="3335100" cy="22629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4800"/>
              <a:buNone/>
              <a:defRPr sz="8000"/>
            </a:lvl1pPr>
            <a:lvl2pPr lvl="1" algn="r">
              <a:lnSpc>
                <a:spcPct val="100000"/>
              </a:lnSpc>
              <a:spcBef>
                <a:spcPts val="0"/>
              </a:spcBef>
              <a:spcAft>
                <a:spcPts val="0"/>
              </a:spcAft>
              <a:buSzPts val="4800"/>
              <a:buNone/>
              <a:defRPr sz="4800"/>
            </a:lvl2pPr>
            <a:lvl3pPr lvl="2" algn="r">
              <a:lnSpc>
                <a:spcPct val="100000"/>
              </a:lnSpc>
              <a:spcBef>
                <a:spcPts val="0"/>
              </a:spcBef>
              <a:spcAft>
                <a:spcPts val="0"/>
              </a:spcAft>
              <a:buSzPts val="4800"/>
              <a:buNone/>
              <a:defRPr sz="4800"/>
            </a:lvl3pPr>
            <a:lvl4pPr lvl="3" algn="r">
              <a:lnSpc>
                <a:spcPct val="100000"/>
              </a:lnSpc>
              <a:spcBef>
                <a:spcPts val="0"/>
              </a:spcBef>
              <a:spcAft>
                <a:spcPts val="0"/>
              </a:spcAft>
              <a:buSzPts val="4800"/>
              <a:buNone/>
              <a:defRPr sz="4800"/>
            </a:lvl4pPr>
            <a:lvl5pPr lvl="4" algn="r">
              <a:lnSpc>
                <a:spcPct val="100000"/>
              </a:lnSpc>
              <a:spcBef>
                <a:spcPts val="0"/>
              </a:spcBef>
              <a:spcAft>
                <a:spcPts val="0"/>
              </a:spcAft>
              <a:buSzPts val="4800"/>
              <a:buNone/>
              <a:defRPr sz="4800"/>
            </a:lvl5pPr>
            <a:lvl6pPr lvl="5" algn="r">
              <a:lnSpc>
                <a:spcPct val="100000"/>
              </a:lnSpc>
              <a:spcBef>
                <a:spcPts val="0"/>
              </a:spcBef>
              <a:spcAft>
                <a:spcPts val="0"/>
              </a:spcAft>
              <a:buSzPts val="4800"/>
              <a:buNone/>
              <a:defRPr sz="4800"/>
            </a:lvl6pPr>
            <a:lvl7pPr lvl="6" algn="r">
              <a:lnSpc>
                <a:spcPct val="100000"/>
              </a:lnSpc>
              <a:spcBef>
                <a:spcPts val="0"/>
              </a:spcBef>
              <a:spcAft>
                <a:spcPts val="0"/>
              </a:spcAft>
              <a:buSzPts val="4800"/>
              <a:buNone/>
              <a:defRPr sz="4800"/>
            </a:lvl7pPr>
            <a:lvl8pPr lvl="7" algn="r">
              <a:lnSpc>
                <a:spcPct val="100000"/>
              </a:lnSpc>
              <a:spcBef>
                <a:spcPts val="0"/>
              </a:spcBef>
              <a:spcAft>
                <a:spcPts val="0"/>
              </a:spcAft>
              <a:buSzPts val="4800"/>
              <a:buNone/>
              <a:defRPr sz="4800"/>
            </a:lvl8pPr>
            <a:lvl9pPr lvl="8" algn="r">
              <a:lnSpc>
                <a:spcPct val="100000"/>
              </a:lnSpc>
              <a:spcBef>
                <a:spcPts val="0"/>
              </a:spcBef>
              <a:spcAft>
                <a:spcPts val="0"/>
              </a:spcAft>
              <a:buSzPts val="4800"/>
              <a:buNone/>
              <a:defRPr sz="4800"/>
            </a:lvl9pPr>
          </a:lstStyle>
          <a:p>
            <a:endParaRPr/>
          </a:p>
        </p:txBody>
      </p:sp>
      <p:sp>
        <p:nvSpPr>
          <p:cNvPr id="1477" name="Google Shape;1477;p143"/>
          <p:cNvSpPr txBox="1">
            <a:spLocks noGrp="1"/>
          </p:cNvSpPr>
          <p:nvPr>
            <p:ph type="subTitle" idx="1"/>
          </p:nvPr>
        </p:nvSpPr>
        <p:spPr>
          <a:xfrm flipH="1">
            <a:off x="5371070" y="4878200"/>
            <a:ext cx="3059700" cy="938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478" name="Google Shape;1478;p143"/>
          <p:cNvSpPr txBox="1">
            <a:spLocks noGrp="1"/>
          </p:cNvSpPr>
          <p:nvPr>
            <p:ph type="title" idx="2"/>
          </p:nvPr>
        </p:nvSpPr>
        <p:spPr>
          <a:xfrm flipH="1">
            <a:off x="6525175" y="1041804"/>
            <a:ext cx="1905600" cy="996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1900"/>
              <a:buNone/>
              <a:defRPr sz="8900">
                <a:solidFill>
                  <a:schemeClr val="accent2"/>
                </a:solidFill>
              </a:defRPr>
            </a:lvl1pPr>
            <a:lvl2pPr lvl="1" algn="r">
              <a:lnSpc>
                <a:spcPct val="100000"/>
              </a:lnSpc>
              <a:spcBef>
                <a:spcPts val="0"/>
              </a:spcBef>
              <a:spcAft>
                <a:spcPts val="0"/>
              </a:spcAft>
              <a:buSzPts val="11900"/>
              <a:buNone/>
              <a:defRPr sz="11900"/>
            </a:lvl2pPr>
            <a:lvl3pPr lvl="2" algn="r">
              <a:lnSpc>
                <a:spcPct val="100000"/>
              </a:lnSpc>
              <a:spcBef>
                <a:spcPts val="0"/>
              </a:spcBef>
              <a:spcAft>
                <a:spcPts val="0"/>
              </a:spcAft>
              <a:buSzPts val="11900"/>
              <a:buNone/>
              <a:defRPr sz="11900"/>
            </a:lvl3pPr>
            <a:lvl4pPr lvl="3" algn="r">
              <a:lnSpc>
                <a:spcPct val="100000"/>
              </a:lnSpc>
              <a:spcBef>
                <a:spcPts val="0"/>
              </a:spcBef>
              <a:spcAft>
                <a:spcPts val="0"/>
              </a:spcAft>
              <a:buSzPts val="11900"/>
              <a:buNone/>
              <a:defRPr sz="11900"/>
            </a:lvl4pPr>
            <a:lvl5pPr lvl="4" algn="r">
              <a:lnSpc>
                <a:spcPct val="100000"/>
              </a:lnSpc>
              <a:spcBef>
                <a:spcPts val="0"/>
              </a:spcBef>
              <a:spcAft>
                <a:spcPts val="0"/>
              </a:spcAft>
              <a:buSzPts val="11900"/>
              <a:buNone/>
              <a:defRPr sz="11900"/>
            </a:lvl5pPr>
            <a:lvl6pPr lvl="5" algn="r">
              <a:lnSpc>
                <a:spcPct val="100000"/>
              </a:lnSpc>
              <a:spcBef>
                <a:spcPts val="0"/>
              </a:spcBef>
              <a:spcAft>
                <a:spcPts val="0"/>
              </a:spcAft>
              <a:buSzPts val="11900"/>
              <a:buNone/>
              <a:defRPr sz="11900"/>
            </a:lvl6pPr>
            <a:lvl7pPr lvl="6" algn="r">
              <a:lnSpc>
                <a:spcPct val="100000"/>
              </a:lnSpc>
              <a:spcBef>
                <a:spcPts val="0"/>
              </a:spcBef>
              <a:spcAft>
                <a:spcPts val="0"/>
              </a:spcAft>
              <a:buSzPts val="11900"/>
              <a:buNone/>
              <a:defRPr sz="11900"/>
            </a:lvl7pPr>
            <a:lvl8pPr lvl="7" algn="r">
              <a:lnSpc>
                <a:spcPct val="100000"/>
              </a:lnSpc>
              <a:spcBef>
                <a:spcPts val="0"/>
              </a:spcBef>
              <a:spcAft>
                <a:spcPts val="0"/>
              </a:spcAft>
              <a:buSzPts val="11900"/>
              <a:buNone/>
              <a:defRPr sz="11900"/>
            </a:lvl8pPr>
            <a:lvl9pPr lvl="8" algn="r">
              <a:lnSpc>
                <a:spcPct val="100000"/>
              </a:lnSpc>
              <a:spcBef>
                <a:spcPts val="0"/>
              </a:spcBef>
              <a:spcAft>
                <a:spcPts val="0"/>
              </a:spcAft>
              <a:buSzPts val="11900"/>
              <a:buNone/>
              <a:defRPr sz="11900"/>
            </a:lvl9pPr>
          </a:lstStyle>
          <a:p>
            <a:endParaRPr/>
          </a:p>
        </p:txBody>
      </p:sp>
      <p:sp>
        <p:nvSpPr>
          <p:cNvPr id="1479" name="Google Shape;1479;p143"/>
          <p:cNvSpPr/>
          <p:nvPr/>
        </p:nvSpPr>
        <p:spPr>
          <a:xfrm flipH="1">
            <a:off x="0" y="0"/>
            <a:ext cx="4400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480" name="Google Shape;1480;p143"/>
          <p:cNvCxnSpPr/>
          <p:nvPr/>
        </p:nvCxnSpPr>
        <p:spPr>
          <a:xfrm>
            <a:off x="12998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481" name="Google Shape;1481;p143"/>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482" name="Google Shape;1482;p143"/>
          <p:cNvCxnSpPr/>
          <p:nvPr/>
        </p:nvCxnSpPr>
        <p:spPr>
          <a:xfrm>
            <a:off x="0" y="3429000"/>
            <a:ext cx="1314300" cy="0"/>
          </a:xfrm>
          <a:prstGeom prst="straightConnector1">
            <a:avLst/>
          </a:prstGeom>
          <a:noFill/>
          <a:ln w="28575" cap="flat" cmpd="sng">
            <a:solidFill>
              <a:schemeClr val="lt1"/>
            </a:solidFill>
            <a:prstDash val="solid"/>
            <a:round/>
            <a:headEnd type="none" w="sm" len="sm"/>
            <a:tailEnd type="none" w="sm" len="sm"/>
          </a:ln>
        </p:spPr>
      </p:cxnSp>
      <p:sp>
        <p:nvSpPr>
          <p:cNvPr id="1483" name="Google Shape;1483;p143"/>
          <p:cNvSpPr/>
          <p:nvPr/>
        </p:nvSpPr>
        <p:spPr>
          <a:xfrm flipH="1">
            <a:off x="-207332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4" name="Google Shape;1484;p143"/>
          <p:cNvSpPr/>
          <p:nvPr/>
        </p:nvSpPr>
        <p:spPr>
          <a:xfrm>
            <a:off x="1179125"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5" name="Google Shape;1485;p143"/>
          <p:cNvSpPr/>
          <p:nvPr/>
        </p:nvSpPr>
        <p:spPr>
          <a:xfrm>
            <a:off x="230367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6" name="Google Shape;1486;p14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Numbers and text ">
  <p:cSld name="CUSTOM_11">
    <p:spTree>
      <p:nvGrpSpPr>
        <p:cNvPr id="1" name="Shape 1487"/>
        <p:cNvGrpSpPr/>
        <p:nvPr/>
      </p:nvGrpSpPr>
      <p:grpSpPr>
        <a:xfrm>
          <a:off x="0" y="0"/>
          <a:ext cx="0" cy="0"/>
          <a:chOff x="0" y="0"/>
          <a:chExt cx="0" cy="0"/>
        </a:xfrm>
      </p:grpSpPr>
      <p:sp>
        <p:nvSpPr>
          <p:cNvPr id="1488" name="Google Shape;1488;p144"/>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9" name="Google Shape;1489;p14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90" name="Google Shape;1490;p144"/>
          <p:cNvSpPr txBox="1">
            <a:spLocks noGrp="1"/>
          </p:cNvSpPr>
          <p:nvPr>
            <p:ph type="subTitle" idx="1"/>
          </p:nvPr>
        </p:nvSpPr>
        <p:spPr>
          <a:xfrm>
            <a:off x="713227" y="36659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491" name="Google Shape;1491;p144"/>
          <p:cNvSpPr txBox="1">
            <a:spLocks noGrp="1"/>
          </p:cNvSpPr>
          <p:nvPr>
            <p:ph type="subTitle" idx="2"/>
          </p:nvPr>
        </p:nvSpPr>
        <p:spPr>
          <a:xfrm>
            <a:off x="3397502"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492" name="Google Shape;1492;p144"/>
          <p:cNvSpPr txBox="1">
            <a:spLocks noGrp="1"/>
          </p:cNvSpPr>
          <p:nvPr>
            <p:ph type="subTitle" idx="3"/>
          </p:nvPr>
        </p:nvSpPr>
        <p:spPr>
          <a:xfrm>
            <a:off x="713226" y="42299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493" name="Google Shape;1493;p144"/>
          <p:cNvSpPr txBox="1">
            <a:spLocks noGrp="1"/>
          </p:cNvSpPr>
          <p:nvPr>
            <p:ph type="subTitle" idx="4"/>
          </p:nvPr>
        </p:nvSpPr>
        <p:spPr>
          <a:xfrm>
            <a:off x="3397502"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494" name="Google Shape;1494;p144"/>
          <p:cNvSpPr txBox="1">
            <a:spLocks noGrp="1"/>
          </p:cNvSpPr>
          <p:nvPr>
            <p:ph type="title" idx="5"/>
          </p:nvPr>
        </p:nvSpPr>
        <p:spPr>
          <a:xfrm>
            <a:off x="713225"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1495" name="Google Shape;1495;p144"/>
          <p:cNvSpPr txBox="1">
            <a:spLocks noGrp="1"/>
          </p:cNvSpPr>
          <p:nvPr>
            <p:ph type="title" idx="6"/>
          </p:nvPr>
        </p:nvSpPr>
        <p:spPr>
          <a:xfrm>
            <a:off x="3397489"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1496" name="Google Shape;1496;p144"/>
          <p:cNvSpPr txBox="1">
            <a:spLocks noGrp="1"/>
          </p:cNvSpPr>
          <p:nvPr>
            <p:ph type="subTitle" idx="7"/>
          </p:nvPr>
        </p:nvSpPr>
        <p:spPr>
          <a:xfrm>
            <a:off x="6081763"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497" name="Google Shape;1497;p144"/>
          <p:cNvSpPr txBox="1">
            <a:spLocks noGrp="1"/>
          </p:cNvSpPr>
          <p:nvPr>
            <p:ph type="subTitle" idx="8"/>
          </p:nvPr>
        </p:nvSpPr>
        <p:spPr>
          <a:xfrm>
            <a:off x="6081763"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498" name="Google Shape;1498;p144"/>
          <p:cNvSpPr txBox="1">
            <a:spLocks noGrp="1"/>
          </p:cNvSpPr>
          <p:nvPr>
            <p:ph type="title" idx="9"/>
          </p:nvPr>
        </p:nvSpPr>
        <p:spPr>
          <a:xfrm>
            <a:off x="6081750"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cxnSp>
        <p:nvCxnSpPr>
          <p:cNvPr id="1499" name="Google Shape;1499;p144"/>
          <p:cNvCxnSpPr/>
          <p:nvPr/>
        </p:nvCxnSpPr>
        <p:spPr>
          <a:xfrm>
            <a:off x="-18775" y="6092267"/>
            <a:ext cx="9181500" cy="0"/>
          </a:xfrm>
          <a:prstGeom prst="straightConnector1">
            <a:avLst/>
          </a:prstGeom>
          <a:noFill/>
          <a:ln w="28575" cap="flat" cmpd="sng">
            <a:solidFill>
              <a:schemeClr val="lt1"/>
            </a:solidFill>
            <a:prstDash val="solid"/>
            <a:round/>
            <a:headEnd type="none" w="sm" len="sm"/>
            <a:tailEnd type="none" w="sm" len="sm"/>
          </a:ln>
        </p:spPr>
      </p:cxnSp>
      <p:sp>
        <p:nvSpPr>
          <p:cNvPr id="1500" name="Google Shape;1500;p144"/>
          <p:cNvSpPr/>
          <p:nvPr/>
        </p:nvSpPr>
        <p:spPr>
          <a:xfrm>
            <a:off x="10750" y="5310933"/>
            <a:ext cx="9181669" cy="1338333"/>
          </a:xfrm>
          <a:custGeom>
            <a:avLst/>
            <a:gdLst/>
            <a:ahLst/>
            <a:cxnLst/>
            <a:rect l="l" t="t" r="r" b="b"/>
            <a:pathLst>
              <a:path w="353243" h="40151" extrusionOk="0">
                <a:moveTo>
                  <a:pt x="0" y="0"/>
                </a:moveTo>
                <a:cubicBezTo>
                  <a:pt x="29743" y="0"/>
                  <a:pt x="61066" y="1858"/>
                  <a:pt x="88072" y="14321"/>
                </a:cubicBezTo>
                <a:cubicBezTo>
                  <a:pt x="103511" y="21446"/>
                  <a:pt x="115275" y="38554"/>
                  <a:pt x="132228" y="39860"/>
                </a:cubicBezTo>
                <a:cubicBezTo>
                  <a:pt x="148851" y="41140"/>
                  <a:pt x="167874" y="38125"/>
                  <a:pt x="180679" y="27448"/>
                </a:cubicBezTo>
                <a:cubicBezTo>
                  <a:pt x="192425" y="17654"/>
                  <a:pt x="213131" y="-2198"/>
                  <a:pt x="222925" y="9548"/>
                </a:cubicBezTo>
                <a:cubicBezTo>
                  <a:pt x="224754" y="11742"/>
                  <a:pt x="223690" y="16898"/>
                  <a:pt x="221016" y="17901"/>
                </a:cubicBezTo>
                <a:cubicBezTo>
                  <a:pt x="219696" y="18396"/>
                  <a:pt x="218012" y="17645"/>
                  <a:pt x="216958" y="16708"/>
                </a:cubicBezTo>
                <a:cubicBezTo>
                  <a:pt x="213825" y="13922"/>
                  <a:pt x="219700" y="6528"/>
                  <a:pt x="223880" y="6206"/>
                </a:cubicBezTo>
                <a:cubicBezTo>
                  <a:pt x="248483" y="4311"/>
                  <a:pt x="269038" y="26181"/>
                  <a:pt x="292142" y="34847"/>
                </a:cubicBezTo>
                <a:cubicBezTo>
                  <a:pt x="311240" y="42010"/>
                  <a:pt x="332846" y="38189"/>
                  <a:pt x="353243" y="38189"/>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44"/>
          <p:cNvSpPr/>
          <p:nvPr/>
        </p:nvSpPr>
        <p:spPr>
          <a:xfrm>
            <a:off x="2887088" y="6278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2" name="Google Shape;1502;p14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Numbers and text 1">
  <p:cSld name="CUSTOM_13">
    <p:spTree>
      <p:nvGrpSpPr>
        <p:cNvPr id="1" name="Shape 1503"/>
        <p:cNvGrpSpPr/>
        <p:nvPr/>
      </p:nvGrpSpPr>
      <p:grpSpPr>
        <a:xfrm>
          <a:off x="0" y="0"/>
          <a:ext cx="0" cy="0"/>
          <a:chOff x="0" y="0"/>
          <a:chExt cx="0" cy="0"/>
        </a:xfrm>
      </p:grpSpPr>
      <p:sp>
        <p:nvSpPr>
          <p:cNvPr id="1504" name="Google Shape;1504;p145"/>
          <p:cNvSpPr/>
          <p:nvPr/>
        </p:nvSpPr>
        <p:spPr>
          <a:xfrm>
            <a:off x="-18775" y="5263200"/>
            <a:ext cx="9181500" cy="1634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5" name="Google Shape;1505;p14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506" name="Google Shape;1506;p145"/>
          <p:cNvSpPr txBox="1">
            <a:spLocks noGrp="1"/>
          </p:cNvSpPr>
          <p:nvPr>
            <p:ph type="subTitle" idx="1"/>
          </p:nvPr>
        </p:nvSpPr>
        <p:spPr>
          <a:xfrm>
            <a:off x="713225" y="3329173"/>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507" name="Google Shape;1507;p145"/>
          <p:cNvSpPr txBox="1">
            <a:spLocks noGrp="1"/>
          </p:cNvSpPr>
          <p:nvPr>
            <p:ph type="subTitle" idx="2"/>
          </p:nvPr>
        </p:nvSpPr>
        <p:spPr>
          <a:xfrm>
            <a:off x="3397506"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508" name="Google Shape;1508;p145"/>
          <p:cNvSpPr txBox="1">
            <a:spLocks noGrp="1"/>
          </p:cNvSpPr>
          <p:nvPr>
            <p:ph type="subTitle" idx="3"/>
          </p:nvPr>
        </p:nvSpPr>
        <p:spPr>
          <a:xfrm>
            <a:off x="713226" y="38724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509" name="Google Shape;1509;p145"/>
          <p:cNvSpPr txBox="1">
            <a:spLocks noGrp="1"/>
          </p:cNvSpPr>
          <p:nvPr>
            <p:ph type="subTitle" idx="4"/>
          </p:nvPr>
        </p:nvSpPr>
        <p:spPr>
          <a:xfrm>
            <a:off x="3397502"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510" name="Google Shape;1510;p145"/>
          <p:cNvSpPr txBox="1">
            <a:spLocks noGrp="1"/>
          </p:cNvSpPr>
          <p:nvPr>
            <p:ph type="title" idx="5"/>
          </p:nvPr>
        </p:nvSpPr>
        <p:spPr>
          <a:xfrm>
            <a:off x="71322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4000">
                <a:solidFill>
                  <a:schemeClr val="lt2"/>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511" name="Google Shape;1511;p145"/>
          <p:cNvSpPr txBox="1">
            <a:spLocks noGrp="1"/>
          </p:cNvSpPr>
          <p:nvPr>
            <p:ph type="title" idx="6"/>
          </p:nvPr>
        </p:nvSpPr>
        <p:spPr>
          <a:xfrm>
            <a:off x="3397489"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1"/>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sp>
        <p:nvSpPr>
          <p:cNvPr id="1512" name="Google Shape;1512;p145"/>
          <p:cNvSpPr txBox="1">
            <a:spLocks noGrp="1"/>
          </p:cNvSpPr>
          <p:nvPr>
            <p:ph type="subTitle" idx="7"/>
          </p:nvPr>
        </p:nvSpPr>
        <p:spPr>
          <a:xfrm>
            <a:off x="6081799"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513" name="Google Shape;1513;p145"/>
          <p:cNvSpPr txBox="1">
            <a:spLocks noGrp="1"/>
          </p:cNvSpPr>
          <p:nvPr>
            <p:ph type="subTitle" idx="8"/>
          </p:nvPr>
        </p:nvSpPr>
        <p:spPr>
          <a:xfrm>
            <a:off x="6081788"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514" name="Google Shape;1514;p145"/>
          <p:cNvSpPr txBox="1">
            <a:spLocks noGrp="1"/>
          </p:cNvSpPr>
          <p:nvPr>
            <p:ph type="title" idx="9"/>
          </p:nvPr>
        </p:nvSpPr>
        <p:spPr>
          <a:xfrm>
            <a:off x="608177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3"/>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cxnSp>
        <p:nvCxnSpPr>
          <p:cNvPr id="1515" name="Google Shape;1515;p145"/>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1516" name="Google Shape;1516;p145"/>
          <p:cNvCxnSpPr/>
          <p:nvPr/>
        </p:nvCxnSpPr>
        <p:spPr>
          <a:xfrm>
            <a:off x="7634000" y="5290462"/>
            <a:ext cx="0" cy="1608000"/>
          </a:xfrm>
          <a:prstGeom prst="straightConnector1">
            <a:avLst/>
          </a:prstGeom>
          <a:noFill/>
          <a:ln w="28575" cap="flat" cmpd="sng">
            <a:solidFill>
              <a:schemeClr val="lt1"/>
            </a:solidFill>
            <a:prstDash val="solid"/>
            <a:round/>
            <a:headEnd type="none" w="sm" len="sm"/>
            <a:tailEnd type="none" w="sm" len="sm"/>
          </a:ln>
        </p:spPr>
      </p:cxnSp>
      <p:cxnSp>
        <p:nvCxnSpPr>
          <p:cNvPr id="1517" name="Google Shape;1517;p145"/>
          <p:cNvCxnSpPr/>
          <p:nvPr/>
        </p:nvCxnSpPr>
        <p:spPr>
          <a:xfrm>
            <a:off x="4572000" y="5307167"/>
            <a:ext cx="0" cy="1610400"/>
          </a:xfrm>
          <a:prstGeom prst="straightConnector1">
            <a:avLst/>
          </a:prstGeom>
          <a:noFill/>
          <a:ln w="28575" cap="flat" cmpd="sng">
            <a:solidFill>
              <a:schemeClr val="lt1"/>
            </a:solidFill>
            <a:prstDash val="dash"/>
            <a:round/>
            <a:headEnd type="none" w="sm" len="sm"/>
            <a:tailEnd type="none" w="sm" len="sm"/>
          </a:ln>
        </p:spPr>
      </p:cxnSp>
      <p:sp>
        <p:nvSpPr>
          <p:cNvPr id="1518" name="Google Shape;1518;p145"/>
          <p:cNvSpPr/>
          <p:nvPr/>
        </p:nvSpPr>
        <p:spPr>
          <a:xfrm>
            <a:off x="1370925" y="59269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9" name="Google Shape;1519;p145"/>
          <p:cNvSpPr/>
          <p:nvPr/>
        </p:nvSpPr>
        <p:spPr>
          <a:xfrm>
            <a:off x="7494950" y="54059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0" name="Google Shape;1520;p145"/>
          <p:cNvSpPr/>
          <p:nvPr/>
        </p:nvSpPr>
        <p:spPr>
          <a:xfrm>
            <a:off x="1509975" y="5494833"/>
            <a:ext cx="6124843" cy="1100139"/>
          </a:xfrm>
          <a:custGeom>
            <a:avLst/>
            <a:gdLst/>
            <a:ahLst/>
            <a:cxnLst/>
            <a:rect l="l" t="t" r="r" b="b"/>
            <a:pathLst>
              <a:path w="242496" h="33005" extrusionOk="0">
                <a:moveTo>
                  <a:pt x="0" y="4151"/>
                </a:moveTo>
                <a:cubicBezTo>
                  <a:pt x="23752" y="-11673"/>
                  <a:pt x="54455" y="22716"/>
                  <a:pt x="82821" y="25871"/>
                </a:cubicBezTo>
                <a:cubicBezTo>
                  <a:pt x="91773" y="26867"/>
                  <a:pt x="101512" y="27748"/>
                  <a:pt x="109791" y="24200"/>
                </a:cubicBezTo>
                <a:cubicBezTo>
                  <a:pt x="119965" y="19841"/>
                  <a:pt x="128105" y="9423"/>
                  <a:pt x="139149" y="8686"/>
                </a:cubicBezTo>
                <a:cubicBezTo>
                  <a:pt x="155703" y="7581"/>
                  <a:pt x="166504" y="29582"/>
                  <a:pt x="182827" y="32554"/>
                </a:cubicBezTo>
                <a:cubicBezTo>
                  <a:pt x="196914" y="35119"/>
                  <a:pt x="210717" y="25544"/>
                  <a:pt x="223879" y="19904"/>
                </a:cubicBezTo>
                <a:cubicBezTo>
                  <a:pt x="229674" y="17421"/>
                  <a:pt x="236378" y="18088"/>
                  <a:pt x="242496" y="1656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4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Numbers and text 2">
  <p:cSld name="CUSTOM_14">
    <p:spTree>
      <p:nvGrpSpPr>
        <p:cNvPr id="1" name="Shape 1522"/>
        <p:cNvGrpSpPr/>
        <p:nvPr/>
      </p:nvGrpSpPr>
      <p:grpSpPr>
        <a:xfrm>
          <a:off x="0" y="0"/>
          <a:ext cx="0" cy="0"/>
          <a:chOff x="0" y="0"/>
          <a:chExt cx="0" cy="0"/>
        </a:xfrm>
      </p:grpSpPr>
      <p:sp>
        <p:nvSpPr>
          <p:cNvPr id="1523" name="Google Shape;1523;p146"/>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24" name="Google Shape;1524;p146"/>
          <p:cNvCxnSpPr/>
          <p:nvPr/>
        </p:nvCxnSpPr>
        <p:spPr>
          <a:xfrm>
            <a:off x="4842350" y="868700"/>
            <a:ext cx="4295700" cy="0"/>
          </a:xfrm>
          <a:prstGeom prst="straightConnector1">
            <a:avLst/>
          </a:prstGeom>
          <a:noFill/>
          <a:ln w="28575" cap="flat" cmpd="sng">
            <a:solidFill>
              <a:schemeClr val="lt1"/>
            </a:solidFill>
            <a:prstDash val="solid"/>
            <a:round/>
            <a:headEnd type="none" w="sm" len="sm"/>
            <a:tailEnd type="none" w="sm" len="sm"/>
          </a:ln>
        </p:spPr>
      </p:cxnSp>
      <p:cxnSp>
        <p:nvCxnSpPr>
          <p:cNvPr id="1525" name="Google Shape;1525;p146"/>
          <p:cNvCxnSpPr/>
          <p:nvPr/>
        </p:nvCxnSpPr>
        <p:spPr>
          <a:xfrm>
            <a:off x="4842350" y="5989300"/>
            <a:ext cx="4295700" cy="0"/>
          </a:xfrm>
          <a:prstGeom prst="straightConnector1">
            <a:avLst/>
          </a:prstGeom>
          <a:noFill/>
          <a:ln w="28575" cap="flat" cmpd="sng">
            <a:solidFill>
              <a:schemeClr val="lt1"/>
            </a:solidFill>
            <a:prstDash val="solid"/>
            <a:round/>
            <a:headEnd type="none" w="sm" len="sm"/>
            <a:tailEnd type="none" w="sm" len="sm"/>
          </a:ln>
        </p:spPr>
      </p:cxnSp>
      <p:cxnSp>
        <p:nvCxnSpPr>
          <p:cNvPr id="1526" name="Google Shape;1526;p146"/>
          <p:cNvCxnSpPr/>
          <p:nvPr/>
        </p:nvCxnSpPr>
        <p:spPr>
          <a:xfrm>
            <a:off x="6076500" y="3429000"/>
            <a:ext cx="3067500" cy="0"/>
          </a:xfrm>
          <a:prstGeom prst="straightConnector1">
            <a:avLst/>
          </a:prstGeom>
          <a:noFill/>
          <a:ln w="28575" cap="flat" cmpd="sng">
            <a:solidFill>
              <a:schemeClr val="lt1"/>
            </a:solidFill>
            <a:prstDash val="solid"/>
            <a:round/>
            <a:headEnd type="none" w="sm" len="sm"/>
            <a:tailEnd type="none" w="sm" len="sm"/>
          </a:ln>
        </p:spPr>
      </p:cxnSp>
      <p:cxnSp>
        <p:nvCxnSpPr>
          <p:cNvPr id="1527" name="Google Shape;1527;p146"/>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528" name="Google Shape;1528;p146"/>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1529" name="Google Shape;1529;p146"/>
          <p:cNvCxnSpPr/>
          <p:nvPr/>
        </p:nvCxnSpPr>
        <p:spPr>
          <a:xfrm>
            <a:off x="33370" y="538767"/>
            <a:ext cx="5608500" cy="0"/>
          </a:xfrm>
          <a:prstGeom prst="straightConnector1">
            <a:avLst/>
          </a:prstGeom>
          <a:noFill/>
          <a:ln w="28575" cap="flat" cmpd="sng">
            <a:solidFill>
              <a:schemeClr val="accent2"/>
            </a:solidFill>
            <a:prstDash val="dash"/>
            <a:round/>
            <a:headEnd type="none" w="sm" len="sm"/>
            <a:tailEnd type="none" w="sm" len="sm"/>
          </a:ln>
        </p:spPr>
      </p:cxnSp>
      <p:sp>
        <p:nvSpPr>
          <p:cNvPr id="1530" name="Google Shape;1530;p146"/>
          <p:cNvSpPr txBox="1">
            <a:spLocks noGrp="1"/>
          </p:cNvSpPr>
          <p:nvPr>
            <p:ph type="subTitle" idx="1"/>
          </p:nvPr>
        </p:nvSpPr>
        <p:spPr>
          <a:xfrm>
            <a:off x="713225" y="21242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531" name="Google Shape;1531;p146"/>
          <p:cNvSpPr txBox="1">
            <a:spLocks noGrp="1"/>
          </p:cNvSpPr>
          <p:nvPr>
            <p:ph type="title"/>
          </p:nvPr>
        </p:nvSpPr>
        <p:spPr>
          <a:xfrm>
            <a:off x="713225" y="1307050"/>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532" name="Google Shape;1532;p146"/>
          <p:cNvSpPr txBox="1">
            <a:spLocks noGrp="1"/>
          </p:cNvSpPr>
          <p:nvPr>
            <p:ph type="subTitle" idx="2"/>
          </p:nvPr>
        </p:nvSpPr>
        <p:spPr>
          <a:xfrm>
            <a:off x="713225" y="3534017"/>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533" name="Google Shape;1533;p146"/>
          <p:cNvSpPr txBox="1">
            <a:spLocks noGrp="1"/>
          </p:cNvSpPr>
          <p:nvPr>
            <p:ph type="title" idx="3"/>
          </p:nvPr>
        </p:nvSpPr>
        <p:spPr>
          <a:xfrm>
            <a:off x="713225" y="2716775"/>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534" name="Google Shape;1534;p146"/>
          <p:cNvSpPr txBox="1">
            <a:spLocks noGrp="1"/>
          </p:cNvSpPr>
          <p:nvPr>
            <p:ph type="subTitle" idx="4"/>
          </p:nvPr>
        </p:nvSpPr>
        <p:spPr>
          <a:xfrm>
            <a:off x="713225" y="49437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535" name="Google Shape;1535;p146"/>
          <p:cNvSpPr txBox="1">
            <a:spLocks noGrp="1"/>
          </p:cNvSpPr>
          <p:nvPr>
            <p:ph type="title" idx="5"/>
          </p:nvPr>
        </p:nvSpPr>
        <p:spPr>
          <a:xfrm>
            <a:off x="713225" y="4126484"/>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536" name="Google Shape;1536;p146"/>
          <p:cNvSpPr/>
          <p:nvPr/>
        </p:nvSpPr>
        <p:spPr>
          <a:xfrm>
            <a:off x="7672197" y="1396724"/>
            <a:ext cx="3308100" cy="40509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7" name="Google Shape;1537;p146"/>
          <p:cNvSpPr/>
          <p:nvPr/>
        </p:nvSpPr>
        <p:spPr>
          <a:xfrm>
            <a:off x="7229125" y="868700"/>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38" name="Google Shape;1538;p146"/>
          <p:cNvCxnSpPr/>
          <p:nvPr/>
        </p:nvCxnSpPr>
        <p:spPr>
          <a:xfrm>
            <a:off x="6077263" y="0"/>
            <a:ext cx="0" cy="6893100"/>
          </a:xfrm>
          <a:prstGeom prst="straightConnector1">
            <a:avLst/>
          </a:prstGeom>
          <a:noFill/>
          <a:ln w="28575" cap="flat" cmpd="sng">
            <a:solidFill>
              <a:schemeClr val="lt1"/>
            </a:solidFill>
            <a:prstDash val="solid"/>
            <a:round/>
            <a:headEnd type="none" w="sm" len="sm"/>
            <a:tailEnd type="none" w="sm" len="sm"/>
          </a:ln>
        </p:spPr>
      </p:cxnSp>
      <p:sp>
        <p:nvSpPr>
          <p:cNvPr id="1539" name="Google Shape;1539;p146"/>
          <p:cNvSpPr/>
          <p:nvPr/>
        </p:nvSpPr>
        <p:spPr>
          <a:xfrm>
            <a:off x="5976550"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0" name="Google Shape;1540;p14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and text ">
  <p:cSld name="CUSTOM_2">
    <p:spTree>
      <p:nvGrpSpPr>
        <p:cNvPr id="1" name="Shape 1541"/>
        <p:cNvGrpSpPr/>
        <p:nvPr/>
      </p:nvGrpSpPr>
      <p:grpSpPr>
        <a:xfrm>
          <a:off x="0" y="0"/>
          <a:ext cx="0" cy="0"/>
          <a:chOff x="0" y="0"/>
          <a:chExt cx="0" cy="0"/>
        </a:xfrm>
      </p:grpSpPr>
      <p:sp>
        <p:nvSpPr>
          <p:cNvPr id="1542" name="Google Shape;1542;p147"/>
          <p:cNvSpPr txBox="1">
            <a:spLocks noGrp="1"/>
          </p:cNvSpPr>
          <p:nvPr>
            <p:ph type="title"/>
          </p:nvPr>
        </p:nvSpPr>
        <p:spPr>
          <a:xfrm>
            <a:off x="713225" y="560900"/>
            <a:ext cx="3592200" cy="1527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543" name="Google Shape;1543;p147"/>
          <p:cNvSpPr txBox="1">
            <a:spLocks noGrp="1"/>
          </p:cNvSpPr>
          <p:nvPr>
            <p:ph type="subTitle" idx="1"/>
          </p:nvPr>
        </p:nvSpPr>
        <p:spPr>
          <a:xfrm>
            <a:off x="713225" y="2608300"/>
            <a:ext cx="4293300" cy="3172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lt2"/>
              </a:buClr>
              <a:buSzPts val="1900"/>
              <a:buFont typeface="Public Sans"/>
              <a:buChar char="●"/>
              <a:defRPr sz="2100">
                <a:solidFill>
                  <a:schemeClr val="dk1"/>
                </a:solidFill>
              </a:defRPr>
            </a:lvl1pPr>
            <a:lvl2pPr lvl="1" algn="l">
              <a:lnSpc>
                <a:spcPct val="100000"/>
              </a:lnSpc>
              <a:spcBef>
                <a:spcPts val="0"/>
              </a:spcBef>
              <a:spcAft>
                <a:spcPts val="0"/>
              </a:spcAft>
              <a:buClr>
                <a:srgbClr val="292929"/>
              </a:buClr>
              <a:buSzPts val="2400"/>
              <a:buFont typeface="Public Sans"/>
              <a:buChar char="○"/>
              <a:defRPr/>
            </a:lvl2pPr>
            <a:lvl3pPr lvl="2" algn="l">
              <a:lnSpc>
                <a:spcPct val="100000"/>
              </a:lnSpc>
              <a:spcBef>
                <a:spcPts val="0"/>
              </a:spcBef>
              <a:spcAft>
                <a:spcPts val="0"/>
              </a:spcAft>
              <a:buClr>
                <a:srgbClr val="292929"/>
              </a:buClr>
              <a:buSzPts val="2400"/>
              <a:buFont typeface="Public Sans"/>
              <a:buChar char="■"/>
              <a:defRPr/>
            </a:lvl3pPr>
            <a:lvl4pPr lvl="3" algn="l">
              <a:lnSpc>
                <a:spcPct val="100000"/>
              </a:lnSpc>
              <a:spcBef>
                <a:spcPts val="0"/>
              </a:spcBef>
              <a:spcAft>
                <a:spcPts val="0"/>
              </a:spcAft>
              <a:buClr>
                <a:srgbClr val="292929"/>
              </a:buClr>
              <a:buSzPts val="2400"/>
              <a:buFont typeface="Public Sans"/>
              <a:buChar char="●"/>
              <a:defRPr/>
            </a:lvl4pPr>
            <a:lvl5pPr lvl="4" algn="l">
              <a:lnSpc>
                <a:spcPct val="100000"/>
              </a:lnSpc>
              <a:spcBef>
                <a:spcPts val="0"/>
              </a:spcBef>
              <a:spcAft>
                <a:spcPts val="0"/>
              </a:spcAft>
              <a:buClr>
                <a:srgbClr val="292929"/>
              </a:buClr>
              <a:buSzPts val="2400"/>
              <a:buFont typeface="Public Sans"/>
              <a:buChar char="○"/>
              <a:defRPr/>
            </a:lvl5pPr>
            <a:lvl6pPr lvl="5" algn="l">
              <a:lnSpc>
                <a:spcPct val="100000"/>
              </a:lnSpc>
              <a:spcBef>
                <a:spcPts val="0"/>
              </a:spcBef>
              <a:spcAft>
                <a:spcPts val="0"/>
              </a:spcAft>
              <a:buClr>
                <a:srgbClr val="292929"/>
              </a:buClr>
              <a:buSzPts val="2400"/>
              <a:buFont typeface="Public Sans"/>
              <a:buChar char="■"/>
              <a:defRPr/>
            </a:lvl6pPr>
            <a:lvl7pPr lvl="6" algn="l">
              <a:lnSpc>
                <a:spcPct val="100000"/>
              </a:lnSpc>
              <a:spcBef>
                <a:spcPts val="0"/>
              </a:spcBef>
              <a:spcAft>
                <a:spcPts val="0"/>
              </a:spcAft>
              <a:buClr>
                <a:srgbClr val="292929"/>
              </a:buClr>
              <a:buSzPts val="2400"/>
              <a:buFont typeface="Public Sans"/>
              <a:buChar char="●"/>
              <a:defRPr/>
            </a:lvl7pPr>
            <a:lvl8pPr lvl="7" algn="l">
              <a:lnSpc>
                <a:spcPct val="100000"/>
              </a:lnSpc>
              <a:spcBef>
                <a:spcPts val="0"/>
              </a:spcBef>
              <a:spcAft>
                <a:spcPts val="0"/>
              </a:spcAft>
              <a:buClr>
                <a:srgbClr val="292929"/>
              </a:buClr>
              <a:buSzPts val="2400"/>
              <a:buFont typeface="Public Sans"/>
              <a:buChar char="○"/>
              <a:defRPr/>
            </a:lvl8pPr>
            <a:lvl9pPr lvl="8" algn="l">
              <a:lnSpc>
                <a:spcPct val="100000"/>
              </a:lnSpc>
              <a:spcBef>
                <a:spcPts val="0"/>
              </a:spcBef>
              <a:spcAft>
                <a:spcPts val="0"/>
              </a:spcAft>
              <a:buClr>
                <a:srgbClr val="292929"/>
              </a:buClr>
              <a:buSzPts val="2400"/>
              <a:buFont typeface="Public Sans"/>
              <a:buChar char="■"/>
              <a:defRPr/>
            </a:lvl9pPr>
          </a:lstStyle>
          <a:p>
            <a:endParaRPr/>
          </a:p>
        </p:txBody>
      </p:sp>
      <p:sp>
        <p:nvSpPr>
          <p:cNvPr id="1544" name="Google Shape;1544;p147"/>
          <p:cNvSpPr/>
          <p:nvPr/>
        </p:nvSpPr>
        <p:spPr>
          <a:xfrm>
            <a:off x="5433075" y="0"/>
            <a:ext cx="3711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5" name="Google Shape;1545;p147"/>
          <p:cNvSpPr/>
          <p:nvPr/>
        </p:nvSpPr>
        <p:spPr>
          <a:xfrm>
            <a:off x="7672197" y="1456312"/>
            <a:ext cx="3308100" cy="39315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6" name="Google Shape;1546;p147"/>
          <p:cNvSpPr/>
          <p:nvPr/>
        </p:nvSpPr>
        <p:spPr>
          <a:xfrm>
            <a:off x="7229125" y="943800"/>
            <a:ext cx="4154100" cy="49704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7" name="Google Shape;1547;p147"/>
          <p:cNvSpPr/>
          <p:nvPr/>
        </p:nvSpPr>
        <p:spPr>
          <a:xfrm>
            <a:off x="8291725" y="3261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48" name="Google Shape;1548;p147"/>
          <p:cNvCxnSpPr/>
          <p:nvPr/>
        </p:nvCxnSpPr>
        <p:spPr>
          <a:xfrm>
            <a:off x="6715738" y="0"/>
            <a:ext cx="0" cy="6893100"/>
          </a:xfrm>
          <a:prstGeom prst="straightConnector1">
            <a:avLst/>
          </a:prstGeom>
          <a:noFill/>
          <a:ln w="28575" cap="flat" cmpd="sng">
            <a:solidFill>
              <a:schemeClr val="lt1"/>
            </a:solidFill>
            <a:prstDash val="solid"/>
            <a:round/>
            <a:headEnd type="none" w="sm" len="sm"/>
            <a:tailEnd type="none" w="sm" len="sm"/>
          </a:ln>
        </p:spPr>
      </p:cxnSp>
      <p:sp>
        <p:nvSpPr>
          <p:cNvPr id="1549" name="Google Shape;1549;p14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Title and text 1">
  <p:cSld name="CUSTOM_18">
    <p:spTree>
      <p:nvGrpSpPr>
        <p:cNvPr id="1" name="Shape 1550"/>
        <p:cNvGrpSpPr/>
        <p:nvPr/>
      </p:nvGrpSpPr>
      <p:grpSpPr>
        <a:xfrm>
          <a:off x="0" y="0"/>
          <a:ext cx="0" cy="0"/>
          <a:chOff x="0" y="0"/>
          <a:chExt cx="0" cy="0"/>
        </a:xfrm>
      </p:grpSpPr>
      <p:sp>
        <p:nvSpPr>
          <p:cNvPr id="1551" name="Google Shape;1551;p148"/>
          <p:cNvSpPr/>
          <p:nvPr/>
        </p:nvSpPr>
        <p:spPr>
          <a:xfrm>
            <a:off x="-18775" y="4665100"/>
            <a:ext cx="9181500" cy="22323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52" name="Google Shape;1552;p148"/>
          <p:cNvCxnSpPr/>
          <p:nvPr/>
        </p:nvCxnSpPr>
        <p:spPr>
          <a:xfrm>
            <a:off x="-18750" y="5975650"/>
            <a:ext cx="9181500" cy="0"/>
          </a:xfrm>
          <a:prstGeom prst="straightConnector1">
            <a:avLst/>
          </a:prstGeom>
          <a:noFill/>
          <a:ln w="28575" cap="flat" cmpd="sng">
            <a:solidFill>
              <a:schemeClr val="lt1"/>
            </a:solidFill>
            <a:prstDash val="solid"/>
            <a:round/>
            <a:headEnd type="none" w="sm" len="sm"/>
            <a:tailEnd type="none" w="sm" len="sm"/>
          </a:ln>
        </p:spPr>
      </p:cxnSp>
      <p:sp>
        <p:nvSpPr>
          <p:cNvPr id="1553" name="Google Shape;1553;p148"/>
          <p:cNvSpPr/>
          <p:nvPr/>
        </p:nvSpPr>
        <p:spPr>
          <a:xfrm>
            <a:off x="-3000" y="5269335"/>
            <a:ext cx="9227850" cy="1412590"/>
          </a:xfrm>
          <a:custGeom>
            <a:avLst/>
            <a:gdLst/>
            <a:ahLst/>
            <a:cxnLst/>
            <a:rect l="l" t="t" r="r" b="b"/>
            <a:pathLst>
              <a:path w="369114" h="49840" extrusionOk="0">
                <a:moveTo>
                  <a:pt x="0" y="8133"/>
                </a:moveTo>
                <a:cubicBezTo>
                  <a:pt x="10526" y="-2406"/>
                  <a:pt x="30539" y="-1338"/>
                  <a:pt x="44484" y="3896"/>
                </a:cubicBezTo>
                <a:cubicBezTo>
                  <a:pt x="53427" y="7253"/>
                  <a:pt x="60301" y="14717"/>
                  <a:pt x="68845" y="18989"/>
                </a:cubicBezTo>
                <a:cubicBezTo>
                  <a:pt x="82006" y="25570"/>
                  <a:pt x="97437" y="30330"/>
                  <a:pt x="112005" y="28256"/>
                </a:cubicBezTo>
                <a:cubicBezTo>
                  <a:pt x="130274" y="25655"/>
                  <a:pt x="149252" y="6765"/>
                  <a:pt x="165757" y="15017"/>
                </a:cubicBezTo>
                <a:cubicBezTo>
                  <a:pt x="170455" y="17366"/>
                  <a:pt x="173120" y="24116"/>
                  <a:pt x="172377" y="29316"/>
                </a:cubicBezTo>
                <a:cubicBezTo>
                  <a:pt x="171900" y="32654"/>
                  <a:pt x="168255" y="35469"/>
                  <a:pt x="164963" y="36200"/>
                </a:cubicBezTo>
                <a:cubicBezTo>
                  <a:pt x="160093" y="37281"/>
                  <a:pt x="157792" y="24952"/>
                  <a:pt x="161520" y="21637"/>
                </a:cubicBezTo>
                <a:cubicBezTo>
                  <a:pt x="166285" y="17399"/>
                  <a:pt x="175686" y="19144"/>
                  <a:pt x="180585" y="23226"/>
                </a:cubicBezTo>
                <a:cubicBezTo>
                  <a:pt x="185717" y="27502"/>
                  <a:pt x="189222" y="33513"/>
                  <a:pt x="194354" y="37789"/>
                </a:cubicBezTo>
                <a:cubicBezTo>
                  <a:pt x="200298" y="42742"/>
                  <a:pt x="207861" y="45626"/>
                  <a:pt x="215272" y="47851"/>
                </a:cubicBezTo>
                <a:cubicBezTo>
                  <a:pt x="228378" y="51786"/>
                  <a:pt x="245194" y="49895"/>
                  <a:pt x="255785" y="41231"/>
                </a:cubicBezTo>
                <a:cubicBezTo>
                  <a:pt x="263600" y="34838"/>
                  <a:pt x="267141" y="24470"/>
                  <a:pt x="273790" y="16871"/>
                </a:cubicBezTo>
                <a:cubicBezTo>
                  <a:pt x="279626" y="10201"/>
                  <a:pt x="287563" y="4915"/>
                  <a:pt x="296033" y="2307"/>
                </a:cubicBezTo>
                <a:cubicBezTo>
                  <a:pt x="305690" y="-666"/>
                  <a:pt x="318279" y="2576"/>
                  <a:pt x="325424" y="9721"/>
                </a:cubicBezTo>
                <a:cubicBezTo>
                  <a:pt x="332091" y="16388"/>
                  <a:pt x="337644" y="24832"/>
                  <a:pt x="346077" y="29051"/>
                </a:cubicBezTo>
                <a:cubicBezTo>
                  <a:pt x="352946" y="32488"/>
                  <a:pt x="361433" y="29580"/>
                  <a:pt x="369114" y="2958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148"/>
          <p:cNvSpPr/>
          <p:nvPr/>
        </p:nvSpPr>
        <p:spPr>
          <a:xfrm rot="10800000" flipH="1">
            <a:off x="7458313" y="51484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5" name="Google Shape;1555;p14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556" name="Google Shape;1556;p148"/>
          <p:cNvSpPr txBox="1">
            <a:spLocks noGrp="1"/>
          </p:cNvSpPr>
          <p:nvPr>
            <p:ph type="subTitle" idx="1"/>
          </p:nvPr>
        </p:nvSpPr>
        <p:spPr>
          <a:xfrm>
            <a:off x="2876375" y="4665100"/>
            <a:ext cx="3391200" cy="657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lt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557" name="Google Shape;1557;p14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Title and text 2">
  <p:cSld name="CUSTOM_20">
    <p:spTree>
      <p:nvGrpSpPr>
        <p:cNvPr id="1" name="Shape 1558"/>
        <p:cNvGrpSpPr/>
        <p:nvPr/>
      </p:nvGrpSpPr>
      <p:grpSpPr>
        <a:xfrm>
          <a:off x="0" y="0"/>
          <a:ext cx="0" cy="0"/>
          <a:chOff x="0" y="0"/>
          <a:chExt cx="0" cy="0"/>
        </a:xfrm>
      </p:grpSpPr>
      <p:sp>
        <p:nvSpPr>
          <p:cNvPr id="1559" name="Google Shape;1559;p149"/>
          <p:cNvSpPr txBox="1">
            <a:spLocks noGrp="1"/>
          </p:cNvSpPr>
          <p:nvPr>
            <p:ph type="title"/>
          </p:nvPr>
        </p:nvSpPr>
        <p:spPr>
          <a:xfrm flipH="1">
            <a:off x="4571825" y="560900"/>
            <a:ext cx="38589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560" name="Google Shape;1560;p149"/>
          <p:cNvSpPr txBox="1">
            <a:spLocks noGrp="1"/>
          </p:cNvSpPr>
          <p:nvPr>
            <p:ph type="subTitle" idx="1"/>
          </p:nvPr>
        </p:nvSpPr>
        <p:spPr>
          <a:xfrm flipH="1">
            <a:off x="4571825" y="1365167"/>
            <a:ext cx="3858900" cy="4552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2"/>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sp>
        <p:nvSpPr>
          <p:cNvPr id="1561" name="Google Shape;1561;p149"/>
          <p:cNvSpPr/>
          <p:nvPr/>
        </p:nvSpPr>
        <p:spPr>
          <a:xfrm>
            <a:off x="0" y="7967"/>
            <a:ext cx="3837600" cy="690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562" name="Google Shape;1562;p149"/>
          <p:cNvCxnSpPr/>
          <p:nvPr/>
        </p:nvCxnSpPr>
        <p:spPr>
          <a:xfrm>
            <a:off x="12458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563" name="Google Shape;1563;p149"/>
          <p:cNvCxnSpPr/>
          <p:nvPr/>
        </p:nvCxnSpPr>
        <p:spPr>
          <a:xfrm>
            <a:off x="2591687" y="-17600"/>
            <a:ext cx="8400" cy="6958500"/>
          </a:xfrm>
          <a:prstGeom prst="straightConnector1">
            <a:avLst/>
          </a:prstGeom>
          <a:noFill/>
          <a:ln w="28575" cap="flat" cmpd="sng">
            <a:solidFill>
              <a:schemeClr val="lt1"/>
            </a:solidFill>
            <a:prstDash val="solid"/>
            <a:round/>
            <a:headEnd type="none" w="sm" len="sm"/>
            <a:tailEnd type="none" w="sm" len="sm"/>
          </a:ln>
        </p:spPr>
      </p:cxnSp>
      <p:sp>
        <p:nvSpPr>
          <p:cNvPr id="1564" name="Google Shape;1564;p149"/>
          <p:cNvSpPr/>
          <p:nvPr/>
        </p:nvSpPr>
        <p:spPr>
          <a:xfrm>
            <a:off x="161919" y="-27600"/>
            <a:ext cx="3123225" cy="6945360"/>
          </a:xfrm>
          <a:custGeom>
            <a:avLst/>
            <a:gdLst/>
            <a:ahLst/>
            <a:cxnLst/>
            <a:rect l="l" t="t" r="r" b="b"/>
            <a:pathLst>
              <a:path w="124929" h="208366" extrusionOk="0">
                <a:moveTo>
                  <a:pt x="94" y="208366"/>
                </a:moveTo>
                <a:cubicBezTo>
                  <a:pt x="94" y="187661"/>
                  <a:pt x="-1414" y="160007"/>
                  <a:pt x="15608" y="148219"/>
                </a:cubicBezTo>
                <a:cubicBezTo>
                  <a:pt x="21750" y="143965"/>
                  <a:pt x="30597" y="143151"/>
                  <a:pt x="37805" y="145116"/>
                </a:cubicBezTo>
                <a:cubicBezTo>
                  <a:pt x="42202" y="146315"/>
                  <a:pt x="46410" y="149501"/>
                  <a:pt x="50932" y="148935"/>
                </a:cubicBezTo>
                <a:cubicBezTo>
                  <a:pt x="57085" y="148165"/>
                  <a:pt x="60510" y="139584"/>
                  <a:pt x="61196" y="133421"/>
                </a:cubicBezTo>
                <a:cubicBezTo>
                  <a:pt x="62938" y="117765"/>
                  <a:pt x="33564" y="117161"/>
                  <a:pt x="23246" y="105257"/>
                </a:cubicBezTo>
                <a:cubicBezTo>
                  <a:pt x="13865" y="94434"/>
                  <a:pt x="15535" y="73876"/>
                  <a:pt x="23962" y="62295"/>
                </a:cubicBezTo>
                <a:cubicBezTo>
                  <a:pt x="40963" y="38929"/>
                  <a:pt x="81874" y="55255"/>
                  <a:pt x="108931" y="45110"/>
                </a:cubicBezTo>
                <a:cubicBezTo>
                  <a:pt x="123726" y="39563"/>
                  <a:pt x="127326" y="15328"/>
                  <a:pt x="123490"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149"/>
          <p:cNvSpPr/>
          <p:nvPr/>
        </p:nvSpPr>
        <p:spPr>
          <a:xfrm rot="10800000" flipH="1">
            <a:off x="1779737" y="14031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66" name="Google Shape;1566;p149"/>
          <p:cNvCxnSpPr/>
          <p:nvPr/>
        </p:nvCxnSpPr>
        <p:spPr>
          <a:xfrm>
            <a:off x="1705175" y="6019017"/>
            <a:ext cx="2146800" cy="0"/>
          </a:xfrm>
          <a:prstGeom prst="straightConnector1">
            <a:avLst/>
          </a:prstGeom>
          <a:noFill/>
          <a:ln w="28575" cap="flat" cmpd="sng">
            <a:solidFill>
              <a:schemeClr val="lt1"/>
            </a:solidFill>
            <a:prstDash val="solid"/>
            <a:round/>
            <a:headEnd type="none" w="sm" len="sm"/>
            <a:tailEnd type="none" w="sm" len="sm"/>
          </a:ln>
        </p:spPr>
      </p:cxnSp>
      <p:cxnSp>
        <p:nvCxnSpPr>
          <p:cNvPr id="1567" name="Google Shape;1567;p149"/>
          <p:cNvCxnSpPr/>
          <p:nvPr/>
        </p:nvCxnSpPr>
        <p:spPr>
          <a:xfrm>
            <a:off x="0" y="768083"/>
            <a:ext cx="2146800" cy="0"/>
          </a:xfrm>
          <a:prstGeom prst="straightConnector1">
            <a:avLst/>
          </a:prstGeom>
          <a:noFill/>
          <a:ln w="28575" cap="flat" cmpd="sng">
            <a:solidFill>
              <a:schemeClr val="lt1"/>
            </a:solidFill>
            <a:prstDash val="solid"/>
            <a:round/>
            <a:headEnd type="none" w="sm" len="sm"/>
            <a:tailEnd type="none" w="sm" len="sm"/>
          </a:ln>
        </p:spPr>
      </p:cxnSp>
      <p:sp>
        <p:nvSpPr>
          <p:cNvPr id="1568" name="Google Shape;1568;p14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Title and text 3">
  <p:cSld name="CUSTOM_22">
    <p:spTree>
      <p:nvGrpSpPr>
        <p:cNvPr id="1" name="Shape 1569"/>
        <p:cNvGrpSpPr/>
        <p:nvPr/>
      </p:nvGrpSpPr>
      <p:grpSpPr>
        <a:xfrm>
          <a:off x="0" y="0"/>
          <a:ext cx="0" cy="0"/>
          <a:chOff x="0" y="0"/>
          <a:chExt cx="0" cy="0"/>
        </a:xfrm>
      </p:grpSpPr>
      <p:sp>
        <p:nvSpPr>
          <p:cNvPr id="1570" name="Google Shape;1570;p150"/>
          <p:cNvSpPr txBox="1">
            <a:spLocks noGrp="1"/>
          </p:cNvSpPr>
          <p:nvPr>
            <p:ph type="title"/>
          </p:nvPr>
        </p:nvSpPr>
        <p:spPr>
          <a:xfrm flipH="1">
            <a:off x="713300" y="560900"/>
            <a:ext cx="4692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571" name="Google Shape;1571;p150"/>
          <p:cNvSpPr txBox="1">
            <a:spLocks noGrp="1"/>
          </p:cNvSpPr>
          <p:nvPr>
            <p:ph type="subTitle" idx="1"/>
          </p:nvPr>
        </p:nvSpPr>
        <p:spPr>
          <a:xfrm flipH="1">
            <a:off x="713300" y="1446200"/>
            <a:ext cx="4427400" cy="43680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1"/>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cxnSp>
        <p:nvCxnSpPr>
          <p:cNvPr id="1572" name="Google Shape;1572;p150"/>
          <p:cNvCxnSpPr/>
          <p:nvPr/>
        </p:nvCxnSpPr>
        <p:spPr>
          <a:xfrm>
            <a:off x="-19925" y="6362433"/>
            <a:ext cx="5930400" cy="0"/>
          </a:xfrm>
          <a:prstGeom prst="straightConnector1">
            <a:avLst/>
          </a:prstGeom>
          <a:noFill/>
          <a:ln w="28575" cap="flat" cmpd="sng">
            <a:solidFill>
              <a:schemeClr val="accent1"/>
            </a:solidFill>
            <a:prstDash val="dash"/>
            <a:round/>
            <a:headEnd type="none" w="sm" len="sm"/>
            <a:tailEnd type="none" w="sm" len="sm"/>
          </a:ln>
        </p:spPr>
      </p:cxnSp>
      <p:sp>
        <p:nvSpPr>
          <p:cNvPr id="1573" name="Google Shape;1573;p150"/>
          <p:cNvSpPr/>
          <p:nvPr/>
        </p:nvSpPr>
        <p:spPr>
          <a:xfrm flipH="1">
            <a:off x="5815800" y="0"/>
            <a:ext cx="3328200" cy="685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574" name="Google Shape;1574;p150"/>
          <p:cNvCxnSpPr/>
          <p:nvPr/>
        </p:nvCxnSpPr>
        <p:spPr>
          <a:xfrm>
            <a:off x="7479887" y="-17600"/>
            <a:ext cx="0" cy="6893100"/>
          </a:xfrm>
          <a:prstGeom prst="straightConnector1">
            <a:avLst/>
          </a:prstGeom>
          <a:noFill/>
          <a:ln w="28575" cap="flat" cmpd="sng">
            <a:solidFill>
              <a:schemeClr val="lt1"/>
            </a:solidFill>
            <a:prstDash val="solid"/>
            <a:round/>
            <a:headEnd type="none" w="sm" len="sm"/>
            <a:tailEnd type="none" w="sm" len="sm"/>
          </a:ln>
        </p:spPr>
      </p:cxnSp>
      <p:sp>
        <p:nvSpPr>
          <p:cNvPr id="1575" name="Google Shape;1575;p150"/>
          <p:cNvSpPr/>
          <p:nvPr/>
        </p:nvSpPr>
        <p:spPr>
          <a:xfrm rot="10800000" flipH="1">
            <a:off x="8053513" y="25487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6" name="Google Shape;1576;p150"/>
          <p:cNvSpPr/>
          <p:nvPr/>
        </p:nvSpPr>
        <p:spPr>
          <a:xfrm>
            <a:off x="5832875" y="-7700"/>
            <a:ext cx="3071300" cy="5213303"/>
          </a:xfrm>
          <a:custGeom>
            <a:avLst/>
            <a:gdLst/>
            <a:ahLst/>
            <a:cxnLst/>
            <a:rect l="l" t="t" r="r" b="b"/>
            <a:pathLst>
              <a:path w="122852" h="156403" extrusionOk="0">
                <a:moveTo>
                  <a:pt x="0" y="0"/>
                </a:moveTo>
                <a:cubicBezTo>
                  <a:pt x="9082" y="5451"/>
                  <a:pt x="16730" y="15727"/>
                  <a:pt x="17901" y="26254"/>
                </a:cubicBezTo>
                <a:cubicBezTo>
                  <a:pt x="19797" y="43297"/>
                  <a:pt x="11920" y="60050"/>
                  <a:pt x="10024" y="77093"/>
                </a:cubicBezTo>
                <a:cubicBezTo>
                  <a:pt x="9056" y="85793"/>
                  <a:pt x="11589" y="94824"/>
                  <a:pt x="15036" y="102870"/>
                </a:cubicBezTo>
                <a:cubicBezTo>
                  <a:pt x="21427" y="117784"/>
                  <a:pt x="43771" y="118371"/>
                  <a:pt x="56328" y="128647"/>
                </a:cubicBezTo>
                <a:cubicBezTo>
                  <a:pt x="61281" y="132700"/>
                  <a:pt x="66599" y="138039"/>
                  <a:pt x="67307" y="144400"/>
                </a:cubicBezTo>
                <a:cubicBezTo>
                  <a:pt x="67899" y="149719"/>
                  <a:pt x="61896" y="155849"/>
                  <a:pt x="56566" y="156334"/>
                </a:cubicBezTo>
                <a:cubicBezTo>
                  <a:pt x="50499" y="156886"/>
                  <a:pt x="43275" y="150467"/>
                  <a:pt x="42723" y="144400"/>
                </a:cubicBezTo>
                <a:cubicBezTo>
                  <a:pt x="42186" y="138502"/>
                  <a:pt x="46497" y="131773"/>
                  <a:pt x="51793" y="129124"/>
                </a:cubicBezTo>
                <a:cubicBezTo>
                  <a:pt x="57097" y="126471"/>
                  <a:pt x="63902" y="124894"/>
                  <a:pt x="69455" y="126976"/>
                </a:cubicBezTo>
                <a:cubicBezTo>
                  <a:pt x="77322" y="129925"/>
                  <a:pt x="83995" y="138176"/>
                  <a:pt x="92368" y="137478"/>
                </a:cubicBezTo>
                <a:cubicBezTo>
                  <a:pt x="103864" y="136519"/>
                  <a:pt x="115277" y="123913"/>
                  <a:pt x="116236" y="112417"/>
                </a:cubicBezTo>
                <a:cubicBezTo>
                  <a:pt x="117107" y="101982"/>
                  <a:pt x="110326" y="89650"/>
                  <a:pt x="100960" y="84969"/>
                </a:cubicBezTo>
                <a:cubicBezTo>
                  <a:pt x="87196" y="78090"/>
                  <a:pt x="70142" y="79562"/>
                  <a:pt x="56566" y="72319"/>
                </a:cubicBezTo>
                <a:cubicBezTo>
                  <a:pt x="49314" y="68450"/>
                  <a:pt x="44835" y="58564"/>
                  <a:pt x="45348" y="50361"/>
                </a:cubicBezTo>
                <a:cubicBezTo>
                  <a:pt x="46027" y="39510"/>
                  <a:pt x="60475" y="26944"/>
                  <a:pt x="70887" y="30073"/>
                </a:cubicBezTo>
                <a:cubicBezTo>
                  <a:pt x="79367" y="32621"/>
                  <a:pt x="83681" y="42421"/>
                  <a:pt x="90936" y="47497"/>
                </a:cubicBezTo>
                <a:cubicBezTo>
                  <a:pt x="97406" y="52023"/>
                  <a:pt x="107794" y="53229"/>
                  <a:pt x="114565" y="49167"/>
                </a:cubicBezTo>
                <a:cubicBezTo>
                  <a:pt x="120343" y="45701"/>
                  <a:pt x="124075" y="37088"/>
                  <a:pt x="122441" y="30551"/>
                </a:cubicBezTo>
                <a:cubicBezTo>
                  <a:pt x="119764" y="19845"/>
                  <a:pt x="111277" y="11183"/>
                  <a:pt x="108598" y="47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15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le only 1">
  <p:cSld name="CUSTOM_6">
    <p:spTree>
      <p:nvGrpSpPr>
        <p:cNvPr id="1" name="Shape 1578"/>
        <p:cNvGrpSpPr/>
        <p:nvPr/>
      </p:nvGrpSpPr>
      <p:grpSpPr>
        <a:xfrm>
          <a:off x="0" y="0"/>
          <a:ext cx="0" cy="0"/>
          <a:chOff x="0" y="0"/>
          <a:chExt cx="0" cy="0"/>
        </a:xfrm>
      </p:grpSpPr>
      <p:sp>
        <p:nvSpPr>
          <p:cNvPr id="1579" name="Google Shape;1579;p151"/>
          <p:cNvSpPr/>
          <p:nvPr/>
        </p:nvSpPr>
        <p:spPr>
          <a:xfrm>
            <a:off x="-18775" y="0"/>
            <a:ext cx="9181500" cy="15555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80" name="Google Shape;1580;p151"/>
          <p:cNvCxnSpPr/>
          <p:nvPr/>
        </p:nvCxnSpPr>
        <p:spPr>
          <a:xfrm>
            <a:off x="-18775" y="508000"/>
            <a:ext cx="9181500" cy="0"/>
          </a:xfrm>
          <a:prstGeom prst="straightConnector1">
            <a:avLst/>
          </a:prstGeom>
          <a:noFill/>
          <a:ln w="28575" cap="flat" cmpd="sng">
            <a:solidFill>
              <a:schemeClr val="lt1"/>
            </a:solidFill>
            <a:prstDash val="dash"/>
            <a:round/>
            <a:headEnd type="none" w="sm" len="sm"/>
            <a:tailEnd type="none" w="sm" len="sm"/>
          </a:ln>
        </p:spPr>
      </p:cxnSp>
      <p:cxnSp>
        <p:nvCxnSpPr>
          <p:cNvPr id="1581" name="Google Shape;1581;p151"/>
          <p:cNvCxnSpPr/>
          <p:nvPr/>
        </p:nvCxnSpPr>
        <p:spPr>
          <a:xfrm>
            <a:off x="-30550" y="942700"/>
            <a:ext cx="1157700" cy="0"/>
          </a:xfrm>
          <a:prstGeom prst="straightConnector1">
            <a:avLst/>
          </a:prstGeom>
          <a:noFill/>
          <a:ln w="28575" cap="flat" cmpd="sng">
            <a:solidFill>
              <a:schemeClr val="lt1"/>
            </a:solidFill>
            <a:prstDash val="solid"/>
            <a:round/>
            <a:headEnd type="none" w="sm" len="sm"/>
            <a:tailEnd type="none" w="sm" len="sm"/>
          </a:ln>
        </p:spPr>
      </p:cxnSp>
      <p:sp>
        <p:nvSpPr>
          <p:cNvPr id="1582" name="Google Shape;1582;p151"/>
          <p:cNvSpPr/>
          <p:nvPr/>
        </p:nvSpPr>
        <p:spPr>
          <a:xfrm>
            <a:off x="7885500" y="3226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3" name="Google Shape;1583;p15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1584" name="Google Shape;1584;p151"/>
          <p:cNvCxnSpPr/>
          <p:nvPr/>
        </p:nvCxnSpPr>
        <p:spPr>
          <a:xfrm>
            <a:off x="-18775" y="6362433"/>
            <a:ext cx="9181500" cy="0"/>
          </a:xfrm>
          <a:prstGeom prst="straightConnector1">
            <a:avLst/>
          </a:prstGeom>
          <a:noFill/>
          <a:ln w="28575" cap="flat" cmpd="sng">
            <a:solidFill>
              <a:schemeClr val="accent1"/>
            </a:solidFill>
            <a:prstDash val="dash"/>
            <a:round/>
            <a:headEnd type="none" w="sm" len="sm"/>
            <a:tailEnd type="none" w="sm" len="sm"/>
          </a:ln>
        </p:spPr>
      </p:cxnSp>
      <p:sp>
        <p:nvSpPr>
          <p:cNvPr id="1585" name="Google Shape;1585;p15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Title only 2">
  <p:cSld name="CUSTOM_7">
    <p:spTree>
      <p:nvGrpSpPr>
        <p:cNvPr id="1" name="Shape 1586"/>
        <p:cNvGrpSpPr/>
        <p:nvPr/>
      </p:nvGrpSpPr>
      <p:grpSpPr>
        <a:xfrm>
          <a:off x="0" y="0"/>
          <a:ext cx="0" cy="0"/>
          <a:chOff x="0" y="0"/>
          <a:chExt cx="0" cy="0"/>
        </a:xfrm>
      </p:grpSpPr>
      <p:sp>
        <p:nvSpPr>
          <p:cNvPr id="1587" name="Google Shape;1587;p152"/>
          <p:cNvSpPr/>
          <p:nvPr/>
        </p:nvSpPr>
        <p:spPr>
          <a:xfrm>
            <a:off x="-21625" y="7967"/>
            <a:ext cx="5099700" cy="69021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88" name="Google Shape;1588;p152"/>
          <p:cNvSpPr txBox="1">
            <a:spLocks noGrp="1"/>
          </p:cNvSpPr>
          <p:nvPr>
            <p:ph type="title"/>
          </p:nvPr>
        </p:nvSpPr>
        <p:spPr>
          <a:xfrm>
            <a:off x="4686050" y="560900"/>
            <a:ext cx="3744600" cy="16137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1589" name="Google Shape;1589;p152"/>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1590" name="Google Shape;1590;p152"/>
          <p:cNvCxnSpPr/>
          <p:nvPr/>
        </p:nvCxnSpPr>
        <p:spPr>
          <a:xfrm>
            <a:off x="-33450" y="6362433"/>
            <a:ext cx="5126700" cy="0"/>
          </a:xfrm>
          <a:prstGeom prst="straightConnector1">
            <a:avLst/>
          </a:prstGeom>
          <a:noFill/>
          <a:ln w="28575" cap="flat" cmpd="sng">
            <a:solidFill>
              <a:schemeClr val="lt1"/>
            </a:solidFill>
            <a:prstDash val="solid"/>
            <a:round/>
            <a:headEnd type="none" w="sm" len="sm"/>
            <a:tailEnd type="none" w="sm" len="sm"/>
          </a:ln>
        </p:spPr>
      </p:cxnSp>
      <p:sp>
        <p:nvSpPr>
          <p:cNvPr id="1591" name="Google Shape;1591;p15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itle only 3">
  <p:cSld name="CUSTOM_9">
    <p:spTree>
      <p:nvGrpSpPr>
        <p:cNvPr id="1" name="Shape 1592"/>
        <p:cNvGrpSpPr/>
        <p:nvPr/>
      </p:nvGrpSpPr>
      <p:grpSpPr>
        <a:xfrm>
          <a:off x="0" y="0"/>
          <a:ext cx="0" cy="0"/>
          <a:chOff x="0" y="0"/>
          <a:chExt cx="0" cy="0"/>
        </a:xfrm>
      </p:grpSpPr>
      <p:sp>
        <p:nvSpPr>
          <p:cNvPr id="1593" name="Google Shape;1593;p153"/>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4" name="Google Shape;1594;p15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595" name="Google Shape;1595;p153"/>
          <p:cNvSpPr/>
          <p:nvPr/>
        </p:nvSpPr>
        <p:spPr>
          <a:xfrm>
            <a:off x="8262800" y="57314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596" name="Google Shape;1596;p153"/>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1597" name="Google Shape;1597;p153"/>
          <p:cNvSpPr/>
          <p:nvPr/>
        </p:nvSpPr>
        <p:spPr>
          <a:xfrm>
            <a:off x="0" y="5502233"/>
            <a:ext cx="8398552" cy="1117605"/>
          </a:xfrm>
          <a:custGeom>
            <a:avLst/>
            <a:gdLst/>
            <a:ahLst/>
            <a:cxnLst/>
            <a:rect l="l" t="t" r="r" b="b"/>
            <a:pathLst>
              <a:path w="315054" h="33529" extrusionOk="0">
                <a:moveTo>
                  <a:pt x="0" y="8582"/>
                </a:moveTo>
                <a:cubicBezTo>
                  <a:pt x="3637" y="6764"/>
                  <a:pt x="6644" y="3662"/>
                  <a:pt x="10502" y="2376"/>
                </a:cubicBezTo>
                <a:cubicBezTo>
                  <a:pt x="25328" y="-2566"/>
                  <a:pt x="42256" y="1184"/>
                  <a:pt x="57282" y="5479"/>
                </a:cubicBezTo>
                <a:cubicBezTo>
                  <a:pt x="73267" y="10048"/>
                  <a:pt x="86859" y="20987"/>
                  <a:pt x="102631" y="26244"/>
                </a:cubicBezTo>
                <a:cubicBezTo>
                  <a:pt x="116903" y="31001"/>
                  <a:pt x="132273" y="31676"/>
                  <a:pt x="147264" y="32927"/>
                </a:cubicBezTo>
                <a:cubicBezTo>
                  <a:pt x="162711" y="34216"/>
                  <a:pt x="178861" y="33530"/>
                  <a:pt x="193567" y="28631"/>
                </a:cubicBezTo>
                <a:cubicBezTo>
                  <a:pt x="208948" y="23507"/>
                  <a:pt x="223426" y="15614"/>
                  <a:pt x="239155" y="11685"/>
                </a:cubicBezTo>
                <a:cubicBezTo>
                  <a:pt x="263706" y="5552"/>
                  <a:pt x="291050" y="5344"/>
                  <a:pt x="315054" y="13356"/>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15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itle only 4">
  <p:cSld name="CUSTOM_10">
    <p:spTree>
      <p:nvGrpSpPr>
        <p:cNvPr id="1" name="Shape 1599"/>
        <p:cNvGrpSpPr/>
        <p:nvPr/>
      </p:nvGrpSpPr>
      <p:grpSpPr>
        <a:xfrm>
          <a:off x="0" y="0"/>
          <a:ext cx="0" cy="0"/>
          <a:chOff x="0" y="0"/>
          <a:chExt cx="0" cy="0"/>
        </a:xfrm>
      </p:grpSpPr>
      <p:sp>
        <p:nvSpPr>
          <p:cNvPr id="1600" name="Google Shape;1600;p154"/>
          <p:cNvSpPr/>
          <p:nvPr/>
        </p:nvSpPr>
        <p:spPr>
          <a:xfrm>
            <a:off x="-18775" y="0"/>
            <a:ext cx="9181500" cy="183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01" name="Google Shape;1601;p154"/>
          <p:cNvCxnSpPr/>
          <p:nvPr/>
        </p:nvCxnSpPr>
        <p:spPr>
          <a:xfrm>
            <a:off x="-18775" y="5080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602" name="Google Shape;1602;p154"/>
          <p:cNvCxnSpPr/>
          <p:nvPr/>
        </p:nvCxnSpPr>
        <p:spPr>
          <a:xfrm>
            <a:off x="1509962" y="0"/>
            <a:ext cx="8700" cy="1845600"/>
          </a:xfrm>
          <a:prstGeom prst="straightConnector1">
            <a:avLst/>
          </a:prstGeom>
          <a:noFill/>
          <a:ln w="28575" cap="flat" cmpd="sng">
            <a:solidFill>
              <a:schemeClr val="lt1"/>
            </a:solidFill>
            <a:prstDash val="solid"/>
            <a:round/>
            <a:headEnd type="none" w="sm" len="sm"/>
            <a:tailEnd type="none" w="sm" len="sm"/>
          </a:ln>
        </p:spPr>
      </p:cxnSp>
      <p:cxnSp>
        <p:nvCxnSpPr>
          <p:cNvPr id="1603" name="Google Shape;1603;p154"/>
          <p:cNvCxnSpPr/>
          <p:nvPr/>
        </p:nvCxnSpPr>
        <p:spPr>
          <a:xfrm>
            <a:off x="7633988" y="328000"/>
            <a:ext cx="14100" cy="1539900"/>
          </a:xfrm>
          <a:prstGeom prst="straightConnector1">
            <a:avLst/>
          </a:prstGeom>
          <a:noFill/>
          <a:ln w="28575" cap="flat" cmpd="sng">
            <a:solidFill>
              <a:schemeClr val="lt1"/>
            </a:solidFill>
            <a:prstDash val="solid"/>
            <a:round/>
            <a:headEnd type="none" w="sm" len="sm"/>
            <a:tailEnd type="none" w="sm" len="sm"/>
          </a:ln>
        </p:spPr>
      </p:cxnSp>
      <p:sp>
        <p:nvSpPr>
          <p:cNvPr id="1604" name="Google Shape;1604;p154"/>
          <p:cNvSpPr/>
          <p:nvPr/>
        </p:nvSpPr>
        <p:spPr>
          <a:xfrm>
            <a:off x="1370925" y="88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5" name="Google Shape;1605;p15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06" name="Google Shape;1606;p15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Title only 6">
  <p:cSld name="CUSTOM_23">
    <p:spTree>
      <p:nvGrpSpPr>
        <p:cNvPr id="1" name="Shape 1607"/>
        <p:cNvGrpSpPr/>
        <p:nvPr/>
      </p:nvGrpSpPr>
      <p:grpSpPr>
        <a:xfrm>
          <a:off x="0" y="0"/>
          <a:ext cx="0" cy="0"/>
          <a:chOff x="0" y="0"/>
          <a:chExt cx="0" cy="0"/>
        </a:xfrm>
      </p:grpSpPr>
      <p:sp>
        <p:nvSpPr>
          <p:cNvPr id="1608" name="Google Shape;1608;p155"/>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9" name="Google Shape;1609;p15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1610" name="Google Shape;1610;p155"/>
          <p:cNvCxnSpPr/>
          <p:nvPr/>
        </p:nvCxnSpPr>
        <p:spPr>
          <a:xfrm>
            <a:off x="-18775" y="6388133"/>
            <a:ext cx="9181500" cy="0"/>
          </a:xfrm>
          <a:prstGeom prst="straightConnector1">
            <a:avLst/>
          </a:prstGeom>
          <a:noFill/>
          <a:ln w="28575" cap="flat" cmpd="sng">
            <a:solidFill>
              <a:schemeClr val="lt1"/>
            </a:solidFill>
            <a:prstDash val="solid"/>
            <a:round/>
            <a:headEnd type="none" w="sm" len="sm"/>
            <a:tailEnd type="none" w="sm" len="sm"/>
          </a:ln>
        </p:spPr>
      </p:cxnSp>
      <p:cxnSp>
        <p:nvCxnSpPr>
          <p:cNvPr id="1611" name="Google Shape;1611;p155"/>
          <p:cNvCxnSpPr/>
          <p:nvPr/>
        </p:nvCxnSpPr>
        <p:spPr>
          <a:xfrm rot="10800000">
            <a:off x="708863" y="5279433"/>
            <a:ext cx="0" cy="1616700"/>
          </a:xfrm>
          <a:prstGeom prst="straightConnector1">
            <a:avLst/>
          </a:prstGeom>
          <a:noFill/>
          <a:ln w="28575" cap="flat" cmpd="sng">
            <a:solidFill>
              <a:schemeClr val="lt1"/>
            </a:solidFill>
            <a:prstDash val="solid"/>
            <a:round/>
            <a:headEnd type="none" w="sm" len="sm"/>
            <a:tailEnd type="none" w="sm" len="sm"/>
          </a:ln>
        </p:spPr>
      </p:cxnSp>
      <p:cxnSp>
        <p:nvCxnSpPr>
          <p:cNvPr id="1612" name="Google Shape;1612;p155"/>
          <p:cNvCxnSpPr/>
          <p:nvPr/>
        </p:nvCxnSpPr>
        <p:spPr>
          <a:xfrm rot="10800000">
            <a:off x="8437825" y="5249300"/>
            <a:ext cx="0" cy="1676700"/>
          </a:xfrm>
          <a:prstGeom prst="straightConnector1">
            <a:avLst/>
          </a:prstGeom>
          <a:noFill/>
          <a:ln w="28575" cap="flat" cmpd="sng">
            <a:solidFill>
              <a:schemeClr val="lt1"/>
            </a:solidFill>
            <a:prstDash val="solid"/>
            <a:round/>
            <a:headEnd type="none" w="sm" len="sm"/>
            <a:tailEnd type="none" w="sm" len="sm"/>
          </a:ln>
        </p:spPr>
      </p:cxnSp>
      <p:sp>
        <p:nvSpPr>
          <p:cNvPr id="1613" name="Google Shape;1613;p155"/>
          <p:cNvSpPr/>
          <p:nvPr/>
        </p:nvSpPr>
        <p:spPr>
          <a:xfrm rot="10800000" flipH="1">
            <a:off x="1010100" y="6231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14" name="Google Shape;1614;p155"/>
          <p:cNvCxnSpPr/>
          <p:nvPr/>
        </p:nvCxnSpPr>
        <p:spPr>
          <a:xfrm>
            <a:off x="4572000" y="6042900"/>
            <a:ext cx="0" cy="874800"/>
          </a:xfrm>
          <a:prstGeom prst="straightConnector1">
            <a:avLst/>
          </a:prstGeom>
          <a:noFill/>
          <a:ln w="28575" cap="flat" cmpd="sng">
            <a:solidFill>
              <a:schemeClr val="lt1"/>
            </a:solidFill>
            <a:prstDash val="dash"/>
            <a:round/>
            <a:headEnd type="none" w="sm" len="sm"/>
            <a:tailEnd type="none" w="sm" len="sm"/>
          </a:ln>
        </p:spPr>
      </p:cxnSp>
      <p:sp>
        <p:nvSpPr>
          <p:cNvPr id="1615" name="Google Shape;1615;p15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Title and two columns 1">
  <p:cSld name="CUSTOM_8">
    <p:spTree>
      <p:nvGrpSpPr>
        <p:cNvPr id="1" name="Shape 1616"/>
        <p:cNvGrpSpPr/>
        <p:nvPr/>
      </p:nvGrpSpPr>
      <p:grpSpPr>
        <a:xfrm>
          <a:off x="0" y="0"/>
          <a:ext cx="0" cy="0"/>
          <a:chOff x="0" y="0"/>
          <a:chExt cx="0" cy="0"/>
        </a:xfrm>
      </p:grpSpPr>
      <p:sp>
        <p:nvSpPr>
          <p:cNvPr id="1617" name="Google Shape;1617;p156"/>
          <p:cNvSpPr/>
          <p:nvPr/>
        </p:nvSpPr>
        <p:spPr>
          <a:xfrm>
            <a:off x="-18775" y="5263200"/>
            <a:ext cx="9181500" cy="16344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8" name="Google Shape;1618;p15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19" name="Google Shape;1619;p156"/>
          <p:cNvSpPr txBox="1">
            <a:spLocks noGrp="1"/>
          </p:cNvSpPr>
          <p:nvPr>
            <p:ph type="subTitle" idx="1"/>
          </p:nvPr>
        </p:nvSpPr>
        <p:spPr>
          <a:xfrm>
            <a:off x="10289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20" name="Google Shape;1620;p156"/>
          <p:cNvSpPr txBox="1">
            <a:spLocks noGrp="1"/>
          </p:cNvSpPr>
          <p:nvPr>
            <p:ph type="subTitle" idx="2"/>
          </p:nvPr>
        </p:nvSpPr>
        <p:spPr>
          <a:xfrm>
            <a:off x="1028950" y="2195234"/>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sp>
        <p:nvSpPr>
          <p:cNvPr id="1621" name="Google Shape;1621;p156"/>
          <p:cNvSpPr txBox="1">
            <a:spLocks noGrp="1"/>
          </p:cNvSpPr>
          <p:nvPr>
            <p:ph type="subTitle" idx="3"/>
          </p:nvPr>
        </p:nvSpPr>
        <p:spPr>
          <a:xfrm>
            <a:off x="52233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22" name="Google Shape;1622;p156"/>
          <p:cNvSpPr txBox="1">
            <a:spLocks noGrp="1"/>
          </p:cNvSpPr>
          <p:nvPr>
            <p:ph type="subTitle" idx="4"/>
          </p:nvPr>
        </p:nvSpPr>
        <p:spPr>
          <a:xfrm>
            <a:off x="5223351" y="2195233"/>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cxnSp>
        <p:nvCxnSpPr>
          <p:cNvPr id="1623" name="Google Shape;1623;p156"/>
          <p:cNvCxnSpPr/>
          <p:nvPr/>
        </p:nvCxnSpPr>
        <p:spPr>
          <a:xfrm>
            <a:off x="4573850" y="1889900"/>
            <a:ext cx="0" cy="3620100"/>
          </a:xfrm>
          <a:prstGeom prst="straightConnector1">
            <a:avLst/>
          </a:prstGeom>
          <a:noFill/>
          <a:ln w="28575" cap="flat" cmpd="sng">
            <a:solidFill>
              <a:schemeClr val="accent2"/>
            </a:solidFill>
            <a:prstDash val="dash"/>
            <a:round/>
            <a:headEnd type="none" w="sm" len="sm"/>
            <a:tailEnd type="none" w="sm" len="sm"/>
          </a:ln>
        </p:spPr>
      </p:cxnSp>
      <p:cxnSp>
        <p:nvCxnSpPr>
          <p:cNvPr id="1624" name="Google Shape;1624;p156"/>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1625" name="Google Shape;1625;p156"/>
          <p:cNvCxnSpPr/>
          <p:nvPr/>
        </p:nvCxnSpPr>
        <p:spPr>
          <a:xfrm>
            <a:off x="7634000" y="5290462"/>
            <a:ext cx="0" cy="1607700"/>
          </a:xfrm>
          <a:prstGeom prst="straightConnector1">
            <a:avLst/>
          </a:prstGeom>
          <a:noFill/>
          <a:ln w="28575" cap="flat" cmpd="sng">
            <a:solidFill>
              <a:schemeClr val="lt1"/>
            </a:solidFill>
            <a:prstDash val="solid"/>
            <a:round/>
            <a:headEnd type="none" w="sm" len="sm"/>
            <a:tailEnd type="none" w="sm" len="sm"/>
          </a:ln>
        </p:spPr>
      </p:cxnSp>
      <p:sp>
        <p:nvSpPr>
          <p:cNvPr id="1626" name="Google Shape;1626;p156"/>
          <p:cNvSpPr/>
          <p:nvPr/>
        </p:nvSpPr>
        <p:spPr>
          <a:xfrm>
            <a:off x="1530800" y="5697570"/>
            <a:ext cx="6134000" cy="804977"/>
          </a:xfrm>
          <a:custGeom>
            <a:avLst/>
            <a:gdLst/>
            <a:ahLst/>
            <a:cxnLst/>
            <a:rect l="l" t="t" r="r" b="b"/>
            <a:pathLst>
              <a:path w="245360" h="31608" extrusionOk="0">
                <a:moveTo>
                  <a:pt x="0" y="13298"/>
                </a:moveTo>
                <a:cubicBezTo>
                  <a:pt x="4808" y="10095"/>
                  <a:pt x="8212" y="4631"/>
                  <a:pt x="13605" y="2558"/>
                </a:cubicBezTo>
                <a:cubicBezTo>
                  <a:pt x="20395" y="-53"/>
                  <a:pt x="28093" y="-391"/>
                  <a:pt x="35324" y="410"/>
                </a:cubicBezTo>
                <a:cubicBezTo>
                  <a:pt x="67008" y="3921"/>
                  <a:pt x="94016" y="28787"/>
                  <a:pt x="125783" y="31438"/>
                </a:cubicBezTo>
                <a:cubicBezTo>
                  <a:pt x="150290" y="33483"/>
                  <a:pt x="171669" y="13676"/>
                  <a:pt x="194999" y="5899"/>
                </a:cubicBezTo>
                <a:cubicBezTo>
                  <a:pt x="210982" y="571"/>
                  <a:pt x="230291" y="2660"/>
                  <a:pt x="245360" y="1019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156"/>
          <p:cNvSpPr/>
          <p:nvPr/>
        </p:nvSpPr>
        <p:spPr>
          <a:xfrm>
            <a:off x="2249800" y="55099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28" name="Google Shape;1628;p156"/>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1629" name="Google Shape;1629;p15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 and two columns 2">
  <p:cSld name="CUSTOM_19">
    <p:spTree>
      <p:nvGrpSpPr>
        <p:cNvPr id="1" name="Shape 1630"/>
        <p:cNvGrpSpPr/>
        <p:nvPr/>
      </p:nvGrpSpPr>
      <p:grpSpPr>
        <a:xfrm>
          <a:off x="0" y="0"/>
          <a:ext cx="0" cy="0"/>
          <a:chOff x="0" y="0"/>
          <a:chExt cx="0" cy="0"/>
        </a:xfrm>
      </p:grpSpPr>
      <p:sp>
        <p:nvSpPr>
          <p:cNvPr id="1631" name="Google Shape;1631;p157"/>
          <p:cNvSpPr/>
          <p:nvPr/>
        </p:nvSpPr>
        <p:spPr>
          <a:xfrm>
            <a:off x="-18775" y="0"/>
            <a:ext cx="9181500" cy="38175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632" name="Google Shape;1632;p157"/>
          <p:cNvCxnSpPr/>
          <p:nvPr/>
        </p:nvCxnSpPr>
        <p:spPr>
          <a:xfrm>
            <a:off x="-18750" y="1652550"/>
            <a:ext cx="9181500" cy="0"/>
          </a:xfrm>
          <a:prstGeom prst="straightConnector1">
            <a:avLst/>
          </a:prstGeom>
          <a:noFill/>
          <a:ln w="28575" cap="flat" cmpd="sng">
            <a:solidFill>
              <a:schemeClr val="lt1"/>
            </a:solidFill>
            <a:prstDash val="solid"/>
            <a:round/>
            <a:headEnd type="none" w="sm" len="sm"/>
            <a:tailEnd type="none" w="sm" len="sm"/>
          </a:ln>
        </p:spPr>
      </p:cxnSp>
      <p:sp>
        <p:nvSpPr>
          <p:cNvPr id="1633" name="Google Shape;1633;p157"/>
          <p:cNvSpPr/>
          <p:nvPr/>
        </p:nvSpPr>
        <p:spPr>
          <a:xfrm>
            <a:off x="10250" y="376866"/>
            <a:ext cx="9168250" cy="2273343"/>
          </a:xfrm>
          <a:custGeom>
            <a:avLst/>
            <a:gdLst/>
            <a:ahLst/>
            <a:cxnLst/>
            <a:rect l="l" t="t" r="r" b="b"/>
            <a:pathLst>
              <a:path w="366730" h="68202" extrusionOk="0">
                <a:moveTo>
                  <a:pt x="0" y="24585"/>
                </a:moveTo>
                <a:cubicBezTo>
                  <a:pt x="9120" y="20025"/>
                  <a:pt x="20707" y="10769"/>
                  <a:pt x="29391" y="16112"/>
                </a:cubicBezTo>
                <a:cubicBezTo>
                  <a:pt x="41239" y="23403"/>
                  <a:pt x="43650" y="40018"/>
                  <a:pt x="51368" y="51593"/>
                </a:cubicBezTo>
                <a:cubicBezTo>
                  <a:pt x="57106" y="60198"/>
                  <a:pt x="68643" y="64608"/>
                  <a:pt x="78906" y="65892"/>
                </a:cubicBezTo>
                <a:cubicBezTo>
                  <a:pt x="91172" y="67427"/>
                  <a:pt x="104162" y="68468"/>
                  <a:pt x="115977" y="64833"/>
                </a:cubicBezTo>
                <a:cubicBezTo>
                  <a:pt x="138367" y="57944"/>
                  <a:pt x="162031" y="43042"/>
                  <a:pt x="184557" y="49475"/>
                </a:cubicBezTo>
                <a:cubicBezTo>
                  <a:pt x="189971" y="51021"/>
                  <a:pt x="193212" y="62769"/>
                  <a:pt x="188528" y="65892"/>
                </a:cubicBezTo>
                <a:cubicBezTo>
                  <a:pt x="186282" y="67390"/>
                  <a:pt x="182694" y="69168"/>
                  <a:pt x="180585" y="67481"/>
                </a:cubicBezTo>
                <a:cubicBezTo>
                  <a:pt x="177729" y="65196"/>
                  <a:pt x="177032" y="59709"/>
                  <a:pt x="178996" y="56624"/>
                </a:cubicBezTo>
                <a:cubicBezTo>
                  <a:pt x="185114" y="47015"/>
                  <a:pt x="201712" y="47262"/>
                  <a:pt x="212624" y="50534"/>
                </a:cubicBezTo>
                <a:cubicBezTo>
                  <a:pt x="226867" y="54805"/>
                  <a:pt x="238826" y="67085"/>
                  <a:pt x="253666" y="68010"/>
                </a:cubicBezTo>
                <a:cubicBezTo>
                  <a:pt x="264224" y="68668"/>
                  <a:pt x="277154" y="66401"/>
                  <a:pt x="283852" y="58213"/>
                </a:cubicBezTo>
                <a:cubicBezTo>
                  <a:pt x="296750" y="42447"/>
                  <a:pt x="300873" y="19352"/>
                  <a:pt x="316950" y="6844"/>
                </a:cubicBezTo>
                <a:cubicBezTo>
                  <a:pt x="330049" y="-3348"/>
                  <a:pt x="352926" y="-1310"/>
                  <a:pt x="366730" y="7904"/>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34" name="Google Shape;1634;p157"/>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1635" name="Google Shape;1635;p157"/>
          <p:cNvCxnSpPr/>
          <p:nvPr/>
        </p:nvCxnSpPr>
        <p:spPr>
          <a:xfrm>
            <a:off x="4557975" y="3003167"/>
            <a:ext cx="4604700" cy="0"/>
          </a:xfrm>
          <a:prstGeom prst="straightConnector1">
            <a:avLst/>
          </a:prstGeom>
          <a:noFill/>
          <a:ln w="28575" cap="flat" cmpd="sng">
            <a:solidFill>
              <a:schemeClr val="lt1"/>
            </a:solidFill>
            <a:prstDash val="solid"/>
            <a:round/>
            <a:headEnd type="none" w="sm" len="sm"/>
            <a:tailEnd type="none" w="sm" len="sm"/>
          </a:ln>
        </p:spPr>
      </p:cxnSp>
      <p:sp>
        <p:nvSpPr>
          <p:cNvPr id="1636" name="Google Shape;1636;p157"/>
          <p:cNvSpPr/>
          <p:nvPr/>
        </p:nvSpPr>
        <p:spPr>
          <a:xfrm rot="10800000" flipH="1">
            <a:off x="7729712" y="523522"/>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7" name="Google Shape;1637;p157"/>
          <p:cNvSpPr txBox="1">
            <a:spLocks noGrp="1"/>
          </p:cNvSpPr>
          <p:nvPr>
            <p:ph type="title"/>
          </p:nvPr>
        </p:nvSpPr>
        <p:spPr>
          <a:xfrm flipH="1">
            <a:off x="713282"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38" name="Google Shape;1638;p157"/>
          <p:cNvSpPr txBox="1">
            <a:spLocks noGrp="1"/>
          </p:cNvSpPr>
          <p:nvPr>
            <p:ph type="subTitle" idx="1"/>
          </p:nvPr>
        </p:nvSpPr>
        <p:spPr>
          <a:xfrm flipH="1">
            <a:off x="9127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39" name="Google Shape;1639;p157"/>
          <p:cNvSpPr txBox="1">
            <a:spLocks noGrp="1"/>
          </p:cNvSpPr>
          <p:nvPr>
            <p:ph type="subTitle" idx="2"/>
          </p:nvPr>
        </p:nvSpPr>
        <p:spPr>
          <a:xfrm flipH="1">
            <a:off x="50434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640" name="Google Shape;1640;p157"/>
          <p:cNvSpPr txBox="1">
            <a:spLocks noGrp="1"/>
          </p:cNvSpPr>
          <p:nvPr>
            <p:ph type="subTitle" idx="3"/>
          </p:nvPr>
        </p:nvSpPr>
        <p:spPr>
          <a:xfrm flipH="1">
            <a:off x="912688" y="49498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41" name="Google Shape;1641;p157"/>
          <p:cNvSpPr txBox="1">
            <a:spLocks noGrp="1"/>
          </p:cNvSpPr>
          <p:nvPr>
            <p:ph type="subTitle" idx="4"/>
          </p:nvPr>
        </p:nvSpPr>
        <p:spPr>
          <a:xfrm flipH="1">
            <a:off x="5042019" y="49537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642" name="Google Shape;1642;p15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1643"/>
        <p:cNvGrpSpPr/>
        <p:nvPr/>
      </p:nvGrpSpPr>
      <p:grpSpPr>
        <a:xfrm>
          <a:off x="0" y="0"/>
          <a:ext cx="0" cy="0"/>
          <a:chOff x="0" y="0"/>
          <a:chExt cx="0" cy="0"/>
        </a:xfrm>
      </p:grpSpPr>
      <p:sp>
        <p:nvSpPr>
          <p:cNvPr id="1644" name="Google Shape;1644;p15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45" name="Google Shape;1645;p158"/>
          <p:cNvSpPr txBox="1">
            <a:spLocks noGrp="1"/>
          </p:cNvSpPr>
          <p:nvPr>
            <p:ph type="subTitle" idx="1"/>
          </p:nvPr>
        </p:nvSpPr>
        <p:spPr>
          <a:xfrm>
            <a:off x="9909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46" name="Google Shape;1646;p158"/>
          <p:cNvSpPr txBox="1">
            <a:spLocks noGrp="1"/>
          </p:cNvSpPr>
          <p:nvPr>
            <p:ph type="subTitle" idx="2"/>
          </p:nvPr>
        </p:nvSpPr>
        <p:spPr>
          <a:xfrm>
            <a:off x="9909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47" name="Google Shape;1647;p158"/>
          <p:cNvSpPr txBox="1">
            <a:spLocks noGrp="1"/>
          </p:cNvSpPr>
          <p:nvPr>
            <p:ph type="subTitle" idx="3"/>
          </p:nvPr>
        </p:nvSpPr>
        <p:spPr>
          <a:xfrm>
            <a:off x="34293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48" name="Google Shape;1648;p158"/>
          <p:cNvSpPr txBox="1">
            <a:spLocks noGrp="1"/>
          </p:cNvSpPr>
          <p:nvPr>
            <p:ph type="subTitle" idx="4"/>
          </p:nvPr>
        </p:nvSpPr>
        <p:spPr>
          <a:xfrm>
            <a:off x="34293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49" name="Google Shape;1649;p158"/>
          <p:cNvSpPr txBox="1">
            <a:spLocks noGrp="1"/>
          </p:cNvSpPr>
          <p:nvPr>
            <p:ph type="subTitle" idx="5"/>
          </p:nvPr>
        </p:nvSpPr>
        <p:spPr>
          <a:xfrm>
            <a:off x="58677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50" name="Google Shape;1650;p158"/>
          <p:cNvSpPr txBox="1">
            <a:spLocks noGrp="1"/>
          </p:cNvSpPr>
          <p:nvPr>
            <p:ph type="subTitle" idx="6"/>
          </p:nvPr>
        </p:nvSpPr>
        <p:spPr>
          <a:xfrm>
            <a:off x="58677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51" name="Google Shape;1651;p158"/>
          <p:cNvSpPr/>
          <p:nvPr/>
        </p:nvSpPr>
        <p:spPr>
          <a:xfrm>
            <a:off x="-18775" y="4984767"/>
            <a:ext cx="9181500" cy="19128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52" name="Google Shape;1652;p158"/>
          <p:cNvCxnSpPr/>
          <p:nvPr/>
        </p:nvCxnSpPr>
        <p:spPr>
          <a:xfrm>
            <a:off x="1509962" y="4964767"/>
            <a:ext cx="0" cy="1952700"/>
          </a:xfrm>
          <a:prstGeom prst="straightConnector1">
            <a:avLst/>
          </a:prstGeom>
          <a:noFill/>
          <a:ln w="28575" cap="flat" cmpd="sng">
            <a:solidFill>
              <a:schemeClr val="lt1"/>
            </a:solidFill>
            <a:prstDash val="solid"/>
            <a:round/>
            <a:headEnd type="none" w="sm" len="sm"/>
            <a:tailEnd type="none" w="sm" len="sm"/>
          </a:ln>
        </p:spPr>
      </p:cxnSp>
      <p:cxnSp>
        <p:nvCxnSpPr>
          <p:cNvPr id="1653" name="Google Shape;1653;p158"/>
          <p:cNvCxnSpPr/>
          <p:nvPr/>
        </p:nvCxnSpPr>
        <p:spPr>
          <a:xfrm>
            <a:off x="7633988" y="4968833"/>
            <a:ext cx="0" cy="1925700"/>
          </a:xfrm>
          <a:prstGeom prst="straightConnector1">
            <a:avLst/>
          </a:prstGeom>
          <a:noFill/>
          <a:ln w="28575" cap="flat" cmpd="sng">
            <a:solidFill>
              <a:schemeClr val="lt1"/>
            </a:solidFill>
            <a:prstDash val="solid"/>
            <a:round/>
            <a:headEnd type="none" w="sm" len="sm"/>
            <a:tailEnd type="none" w="sm" len="sm"/>
          </a:ln>
        </p:spPr>
      </p:cxnSp>
      <p:cxnSp>
        <p:nvCxnSpPr>
          <p:cNvPr id="1654" name="Google Shape;1654;p158"/>
          <p:cNvCxnSpPr/>
          <p:nvPr/>
        </p:nvCxnSpPr>
        <p:spPr>
          <a:xfrm>
            <a:off x="4571987" y="4964767"/>
            <a:ext cx="0" cy="1952700"/>
          </a:xfrm>
          <a:prstGeom prst="straightConnector1">
            <a:avLst/>
          </a:prstGeom>
          <a:noFill/>
          <a:ln w="28575" cap="flat" cmpd="sng">
            <a:solidFill>
              <a:schemeClr val="lt1"/>
            </a:solidFill>
            <a:prstDash val="dash"/>
            <a:round/>
            <a:headEnd type="none" w="sm" len="sm"/>
            <a:tailEnd type="none" w="sm" len="sm"/>
          </a:ln>
        </p:spPr>
      </p:cxnSp>
      <p:sp>
        <p:nvSpPr>
          <p:cNvPr id="1655" name="Google Shape;1655;p158"/>
          <p:cNvSpPr/>
          <p:nvPr/>
        </p:nvSpPr>
        <p:spPr>
          <a:xfrm>
            <a:off x="1370925" y="53140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6" name="Google Shape;1656;p158"/>
          <p:cNvSpPr/>
          <p:nvPr/>
        </p:nvSpPr>
        <p:spPr>
          <a:xfrm>
            <a:off x="7494950" y="6249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57" name="Google Shape;1657;p158"/>
          <p:cNvCxnSpPr/>
          <p:nvPr/>
        </p:nvCxnSpPr>
        <p:spPr>
          <a:xfrm>
            <a:off x="2334600" y="1506933"/>
            <a:ext cx="4474800" cy="0"/>
          </a:xfrm>
          <a:prstGeom prst="straightConnector1">
            <a:avLst/>
          </a:prstGeom>
          <a:noFill/>
          <a:ln w="28575" cap="flat" cmpd="sng">
            <a:solidFill>
              <a:schemeClr val="accent1"/>
            </a:solidFill>
            <a:prstDash val="dash"/>
            <a:round/>
            <a:headEnd type="none" w="sm" len="sm"/>
            <a:tailEnd type="none" w="sm" len="sm"/>
          </a:ln>
        </p:spPr>
      </p:cxnSp>
      <p:sp>
        <p:nvSpPr>
          <p:cNvPr id="1658" name="Google Shape;1658;p15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Title and four columns ">
  <p:cSld name="CUSTOM_5">
    <p:spTree>
      <p:nvGrpSpPr>
        <p:cNvPr id="1" name="Shape 1659"/>
        <p:cNvGrpSpPr/>
        <p:nvPr/>
      </p:nvGrpSpPr>
      <p:grpSpPr>
        <a:xfrm>
          <a:off x="0" y="0"/>
          <a:ext cx="0" cy="0"/>
          <a:chOff x="0" y="0"/>
          <a:chExt cx="0" cy="0"/>
        </a:xfrm>
      </p:grpSpPr>
      <p:sp>
        <p:nvSpPr>
          <p:cNvPr id="1660" name="Google Shape;1660;p15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1" name="Google Shape;1661;p159"/>
          <p:cNvSpPr txBox="1">
            <a:spLocks noGrp="1"/>
          </p:cNvSpPr>
          <p:nvPr>
            <p:ph type="subTitle" idx="1"/>
          </p:nvPr>
        </p:nvSpPr>
        <p:spPr>
          <a:xfrm>
            <a:off x="7132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2" name="Google Shape;1662;p159"/>
          <p:cNvSpPr txBox="1">
            <a:spLocks noGrp="1"/>
          </p:cNvSpPr>
          <p:nvPr>
            <p:ph type="subTitle" idx="2"/>
          </p:nvPr>
        </p:nvSpPr>
        <p:spPr>
          <a:xfrm>
            <a:off x="7132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3" name="Google Shape;1663;p159"/>
          <p:cNvSpPr txBox="1">
            <a:spLocks noGrp="1"/>
          </p:cNvSpPr>
          <p:nvPr>
            <p:ph type="subTitle" idx="3"/>
          </p:nvPr>
        </p:nvSpPr>
        <p:spPr>
          <a:xfrm>
            <a:off x="31516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4" name="Google Shape;1664;p159"/>
          <p:cNvSpPr txBox="1">
            <a:spLocks noGrp="1"/>
          </p:cNvSpPr>
          <p:nvPr>
            <p:ph type="subTitle" idx="4"/>
          </p:nvPr>
        </p:nvSpPr>
        <p:spPr>
          <a:xfrm>
            <a:off x="31516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5" name="Google Shape;1665;p159"/>
          <p:cNvSpPr txBox="1">
            <a:spLocks noGrp="1"/>
          </p:cNvSpPr>
          <p:nvPr>
            <p:ph type="subTitle" idx="5"/>
          </p:nvPr>
        </p:nvSpPr>
        <p:spPr>
          <a:xfrm>
            <a:off x="7132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6" name="Google Shape;1666;p159"/>
          <p:cNvSpPr txBox="1">
            <a:spLocks noGrp="1"/>
          </p:cNvSpPr>
          <p:nvPr>
            <p:ph type="subTitle" idx="6"/>
          </p:nvPr>
        </p:nvSpPr>
        <p:spPr>
          <a:xfrm>
            <a:off x="7132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7" name="Google Shape;1667;p159"/>
          <p:cNvSpPr txBox="1">
            <a:spLocks noGrp="1"/>
          </p:cNvSpPr>
          <p:nvPr>
            <p:ph type="subTitle" idx="7"/>
          </p:nvPr>
        </p:nvSpPr>
        <p:spPr>
          <a:xfrm>
            <a:off x="31516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8" name="Google Shape;1668;p159"/>
          <p:cNvSpPr txBox="1">
            <a:spLocks noGrp="1"/>
          </p:cNvSpPr>
          <p:nvPr>
            <p:ph type="subTitle" idx="8"/>
          </p:nvPr>
        </p:nvSpPr>
        <p:spPr>
          <a:xfrm>
            <a:off x="31516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69" name="Google Shape;1669;p159"/>
          <p:cNvSpPr/>
          <p:nvPr/>
        </p:nvSpPr>
        <p:spPr>
          <a:xfrm>
            <a:off x="5590025" y="0"/>
            <a:ext cx="35541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0" name="Google Shape;1670;p159"/>
          <p:cNvSpPr/>
          <p:nvPr/>
        </p:nvSpPr>
        <p:spPr>
          <a:xfrm>
            <a:off x="5719500" y="0"/>
            <a:ext cx="3186350" cy="6886637"/>
          </a:xfrm>
          <a:custGeom>
            <a:avLst/>
            <a:gdLst/>
            <a:ahLst/>
            <a:cxnLst/>
            <a:rect l="l" t="t" r="r" b="b"/>
            <a:pathLst>
              <a:path w="127454" h="200967" extrusionOk="0">
                <a:moveTo>
                  <a:pt x="0" y="0"/>
                </a:moveTo>
                <a:cubicBezTo>
                  <a:pt x="34889" y="5823"/>
                  <a:pt x="90620" y="23165"/>
                  <a:pt x="88549" y="58476"/>
                </a:cubicBezTo>
                <a:cubicBezTo>
                  <a:pt x="88076" y="66546"/>
                  <a:pt x="81569" y="74661"/>
                  <a:pt x="74229" y="78048"/>
                </a:cubicBezTo>
                <a:cubicBezTo>
                  <a:pt x="64722" y="82435"/>
                  <a:pt x="53374" y="82153"/>
                  <a:pt x="44155" y="87117"/>
                </a:cubicBezTo>
                <a:cubicBezTo>
                  <a:pt x="35492" y="91782"/>
                  <a:pt x="26765" y="103165"/>
                  <a:pt x="29357" y="112656"/>
                </a:cubicBezTo>
                <a:cubicBezTo>
                  <a:pt x="31284" y="119712"/>
                  <a:pt x="38547" y="124352"/>
                  <a:pt x="44633" y="128409"/>
                </a:cubicBezTo>
                <a:cubicBezTo>
                  <a:pt x="61806" y="139858"/>
                  <a:pt x="82563" y="144901"/>
                  <a:pt x="100483" y="155140"/>
                </a:cubicBezTo>
                <a:cubicBezTo>
                  <a:pt x="115873" y="163934"/>
                  <a:pt x="123975" y="183587"/>
                  <a:pt x="127454" y="20096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71" name="Google Shape;1671;p159"/>
          <p:cNvCxnSpPr/>
          <p:nvPr/>
        </p:nvCxnSpPr>
        <p:spPr>
          <a:xfrm>
            <a:off x="666848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672" name="Google Shape;1672;p159"/>
          <p:cNvCxnSpPr/>
          <p:nvPr/>
        </p:nvCxnSpPr>
        <p:spPr>
          <a:xfrm>
            <a:off x="8065637" y="-17600"/>
            <a:ext cx="0" cy="6893100"/>
          </a:xfrm>
          <a:prstGeom prst="straightConnector1">
            <a:avLst/>
          </a:prstGeom>
          <a:noFill/>
          <a:ln w="28575" cap="flat" cmpd="sng">
            <a:solidFill>
              <a:schemeClr val="lt1"/>
            </a:solidFill>
            <a:prstDash val="solid"/>
            <a:round/>
            <a:headEnd type="none" w="sm" len="sm"/>
            <a:tailEnd type="none" w="sm" len="sm"/>
          </a:ln>
        </p:spPr>
      </p:cxnSp>
      <p:sp>
        <p:nvSpPr>
          <p:cNvPr id="1673" name="Google Shape;1673;p159"/>
          <p:cNvSpPr/>
          <p:nvPr/>
        </p:nvSpPr>
        <p:spPr>
          <a:xfrm>
            <a:off x="7086400" y="4888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74" name="Google Shape;1674;p159"/>
          <p:cNvCxnSpPr/>
          <p:nvPr/>
        </p:nvCxnSpPr>
        <p:spPr>
          <a:xfrm>
            <a:off x="695325" y="1657267"/>
            <a:ext cx="5125500" cy="0"/>
          </a:xfrm>
          <a:prstGeom prst="straightConnector1">
            <a:avLst/>
          </a:prstGeom>
          <a:noFill/>
          <a:ln w="28575" cap="flat" cmpd="sng">
            <a:solidFill>
              <a:schemeClr val="dk2"/>
            </a:solidFill>
            <a:prstDash val="lgDash"/>
            <a:round/>
            <a:headEnd type="none" w="sm" len="sm"/>
            <a:tailEnd type="none" w="sm" len="sm"/>
          </a:ln>
        </p:spPr>
      </p:cxnSp>
      <p:sp>
        <p:nvSpPr>
          <p:cNvPr id="1675" name="Google Shape;1675;p15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Title and four columns 1">
  <p:cSld name="CUSTOM_12">
    <p:spTree>
      <p:nvGrpSpPr>
        <p:cNvPr id="1" name="Shape 1676"/>
        <p:cNvGrpSpPr/>
        <p:nvPr/>
      </p:nvGrpSpPr>
      <p:grpSpPr>
        <a:xfrm>
          <a:off x="0" y="0"/>
          <a:ext cx="0" cy="0"/>
          <a:chOff x="0" y="0"/>
          <a:chExt cx="0" cy="0"/>
        </a:xfrm>
      </p:grpSpPr>
      <p:sp>
        <p:nvSpPr>
          <p:cNvPr id="1677" name="Google Shape;1677;p160"/>
          <p:cNvSpPr/>
          <p:nvPr/>
        </p:nvSpPr>
        <p:spPr>
          <a:xfrm>
            <a:off x="-21625" y="-17600"/>
            <a:ext cx="36705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678" name="Google Shape;1678;p160"/>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1679" name="Google Shape;1679;p160"/>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680" name="Google Shape;1680;p160"/>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681" name="Google Shape;1681;p160"/>
          <p:cNvCxnSpPr/>
          <p:nvPr/>
        </p:nvCxnSpPr>
        <p:spPr>
          <a:xfrm rot="10800000" flipH="1">
            <a:off x="-21625" y="767383"/>
            <a:ext cx="2530800" cy="1500"/>
          </a:xfrm>
          <a:prstGeom prst="straightConnector1">
            <a:avLst/>
          </a:prstGeom>
          <a:noFill/>
          <a:ln w="28575" cap="flat" cmpd="sng">
            <a:solidFill>
              <a:schemeClr val="lt1"/>
            </a:solidFill>
            <a:prstDash val="solid"/>
            <a:round/>
            <a:headEnd type="none" w="sm" len="sm"/>
            <a:tailEnd type="none" w="sm" len="sm"/>
          </a:ln>
        </p:spPr>
      </p:cxnSp>
      <p:cxnSp>
        <p:nvCxnSpPr>
          <p:cNvPr id="1682" name="Google Shape;1682;p160"/>
          <p:cNvCxnSpPr/>
          <p:nvPr/>
        </p:nvCxnSpPr>
        <p:spPr>
          <a:xfrm rot="10800000" flipH="1">
            <a:off x="1121375" y="6018317"/>
            <a:ext cx="2530800" cy="1500"/>
          </a:xfrm>
          <a:prstGeom prst="straightConnector1">
            <a:avLst/>
          </a:prstGeom>
          <a:noFill/>
          <a:ln w="28575" cap="flat" cmpd="sng">
            <a:solidFill>
              <a:schemeClr val="lt1"/>
            </a:solidFill>
            <a:prstDash val="solid"/>
            <a:round/>
            <a:headEnd type="none" w="sm" len="sm"/>
            <a:tailEnd type="none" w="sm" len="sm"/>
          </a:ln>
        </p:spPr>
      </p:cxnSp>
      <p:sp>
        <p:nvSpPr>
          <p:cNvPr id="1683" name="Google Shape;1683;p160"/>
          <p:cNvSpPr/>
          <p:nvPr/>
        </p:nvSpPr>
        <p:spPr>
          <a:xfrm>
            <a:off x="-21625" y="509433"/>
            <a:ext cx="3123620" cy="5521367"/>
          </a:xfrm>
          <a:custGeom>
            <a:avLst/>
            <a:gdLst/>
            <a:ahLst/>
            <a:cxnLst/>
            <a:rect l="l" t="t" r="r" b="b"/>
            <a:pathLst>
              <a:path w="115604" h="152661" extrusionOk="0">
                <a:moveTo>
                  <a:pt x="0" y="1817"/>
                </a:moveTo>
                <a:cubicBezTo>
                  <a:pt x="19267" y="5677"/>
                  <a:pt x="45567" y="-7535"/>
                  <a:pt x="58714" y="7068"/>
                </a:cubicBezTo>
                <a:cubicBezTo>
                  <a:pt x="64111" y="13063"/>
                  <a:pt x="66248" y="22502"/>
                  <a:pt x="64920" y="30458"/>
                </a:cubicBezTo>
                <a:cubicBezTo>
                  <a:pt x="63211" y="40696"/>
                  <a:pt x="55811" y="53380"/>
                  <a:pt x="62294" y="61486"/>
                </a:cubicBezTo>
                <a:cubicBezTo>
                  <a:pt x="68773" y="69588"/>
                  <a:pt x="83020" y="63505"/>
                  <a:pt x="93084" y="66021"/>
                </a:cubicBezTo>
                <a:cubicBezTo>
                  <a:pt x="103790" y="68697"/>
                  <a:pt x="114424" y="79385"/>
                  <a:pt x="115519" y="90366"/>
                </a:cubicBezTo>
                <a:cubicBezTo>
                  <a:pt x="116861" y="103830"/>
                  <a:pt x="96902" y="112384"/>
                  <a:pt x="83775" y="115666"/>
                </a:cubicBezTo>
                <a:cubicBezTo>
                  <a:pt x="73979" y="118115"/>
                  <a:pt x="61797" y="116880"/>
                  <a:pt x="54657" y="124020"/>
                </a:cubicBezTo>
                <a:cubicBezTo>
                  <a:pt x="50743" y="127934"/>
                  <a:pt x="49858" y="135628"/>
                  <a:pt x="52509" y="140488"/>
                </a:cubicBezTo>
                <a:cubicBezTo>
                  <a:pt x="55230" y="145476"/>
                  <a:pt x="61292" y="147932"/>
                  <a:pt x="64442" y="152661"/>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160"/>
          <p:cNvSpPr/>
          <p:nvPr/>
        </p:nvSpPr>
        <p:spPr>
          <a:xfrm>
            <a:off x="1824962" y="27113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5" name="Google Shape;1685;p16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86" name="Google Shape;1686;p160"/>
          <p:cNvSpPr txBox="1">
            <a:spLocks noGrp="1"/>
          </p:cNvSpPr>
          <p:nvPr>
            <p:ph type="subTitle" idx="1"/>
          </p:nvPr>
        </p:nvSpPr>
        <p:spPr>
          <a:xfrm>
            <a:off x="38443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87" name="Google Shape;1687;p160"/>
          <p:cNvSpPr txBox="1">
            <a:spLocks noGrp="1"/>
          </p:cNvSpPr>
          <p:nvPr>
            <p:ph type="subTitle" idx="2"/>
          </p:nvPr>
        </p:nvSpPr>
        <p:spPr>
          <a:xfrm>
            <a:off x="38443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88" name="Google Shape;1688;p160"/>
          <p:cNvSpPr txBox="1">
            <a:spLocks noGrp="1"/>
          </p:cNvSpPr>
          <p:nvPr>
            <p:ph type="subTitle" idx="3"/>
          </p:nvPr>
        </p:nvSpPr>
        <p:spPr>
          <a:xfrm>
            <a:off x="62827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89" name="Google Shape;1689;p160"/>
          <p:cNvSpPr txBox="1">
            <a:spLocks noGrp="1"/>
          </p:cNvSpPr>
          <p:nvPr>
            <p:ph type="subTitle" idx="4"/>
          </p:nvPr>
        </p:nvSpPr>
        <p:spPr>
          <a:xfrm>
            <a:off x="62827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90" name="Google Shape;1690;p160"/>
          <p:cNvSpPr txBox="1">
            <a:spLocks noGrp="1"/>
          </p:cNvSpPr>
          <p:nvPr>
            <p:ph type="subTitle" idx="5"/>
          </p:nvPr>
        </p:nvSpPr>
        <p:spPr>
          <a:xfrm>
            <a:off x="38443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91" name="Google Shape;1691;p160"/>
          <p:cNvSpPr txBox="1">
            <a:spLocks noGrp="1"/>
          </p:cNvSpPr>
          <p:nvPr>
            <p:ph type="subTitle" idx="6"/>
          </p:nvPr>
        </p:nvSpPr>
        <p:spPr>
          <a:xfrm>
            <a:off x="38443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92" name="Google Shape;1692;p160"/>
          <p:cNvSpPr txBox="1">
            <a:spLocks noGrp="1"/>
          </p:cNvSpPr>
          <p:nvPr>
            <p:ph type="subTitle" idx="7"/>
          </p:nvPr>
        </p:nvSpPr>
        <p:spPr>
          <a:xfrm>
            <a:off x="62827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93" name="Google Shape;1693;p160"/>
          <p:cNvSpPr txBox="1">
            <a:spLocks noGrp="1"/>
          </p:cNvSpPr>
          <p:nvPr>
            <p:ph type="subTitle" idx="8"/>
          </p:nvPr>
        </p:nvSpPr>
        <p:spPr>
          <a:xfrm>
            <a:off x="62827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94" name="Google Shape;1694;p16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itle and six columns">
  <p:cSld name="CUSTOM_15">
    <p:spTree>
      <p:nvGrpSpPr>
        <p:cNvPr id="1" name="Shape 1695"/>
        <p:cNvGrpSpPr/>
        <p:nvPr/>
      </p:nvGrpSpPr>
      <p:grpSpPr>
        <a:xfrm>
          <a:off x="0" y="0"/>
          <a:ext cx="0" cy="0"/>
          <a:chOff x="0" y="0"/>
          <a:chExt cx="0" cy="0"/>
        </a:xfrm>
      </p:grpSpPr>
      <p:sp>
        <p:nvSpPr>
          <p:cNvPr id="1696" name="Google Shape;1696;p161"/>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7" name="Google Shape;1697;p16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98" name="Google Shape;1698;p161"/>
          <p:cNvSpPr txBox="1">
            <a:spLocks noGrp="1"/>
          </p:cNvSpPr>
          <p:nvPr>
            <p:ph type="subTitle" idx="1"/>
          </p:nvPr>
        </p:nvSpPr>
        <p:spPr>
          <a:xfrm>
            <a:off x="9909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699" name="Google Shape;1699;p161"/>
          <p:cNvSpPr txBox="1">
            <a:spLocks noGrp="1"/>
          </p:cNvSpPr>
          <p:nvPr>
            <p:ph type="subTitle" idx="2"/>
          </p:nvPr>
        </p:nvSpPr>
        <p:spPr>
          <a:xfrm>
            <a:off x="9909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0" name="Google Shape;1700;p161"/>
          <p:cNvSpPr txBox="1">
            <a:spLocks noGrp="1"/>
          </p:cNvSpPr>
          <p:nvPr>
            <p:ph type="subTitle" idx="3"/>
          </p:nvPr>
        </p:nvSpPr>
        <p:spPr>
          <a:xfrm>
            <a:off x="34293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1" name="Google Shape;1701;p161"/>
          <p:cNvSpPr txBox="1">
            <a:spLocks noGrp="1"/>
          </p:cNvSpPr>
          <p:nvPr>
            <p:ph type="subTitle" idx="4"/>
          </p:nvPr>
        </p:nvSpPr>
        <p:spPr>
          <a:xfrm>
            <a:off x="34293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2" name="Google Shape;1702;p161"/>
          <p:cNvSpPr txBox="1">
            <a:spLocks noGrp="1"/>
          </p:cNvSpPr>
          <p:nvPr>
            <p:ph type="subTitle" idx="5"/>
          </p:nvPr>
        </p:nvSpPr>
        <p:spPr>
          <a:xfrm>
            <a:off x="58677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3" name="Google Shape;1703;p161"/>
          <p:cNvSpPr txBox="1">
            <a:spLocks noGrp="1"/>
          </p:cNvSpPr>
          <p:nvPr>
            <p:ph type="subTitle" idx="6"/>
          </p:nvPr>
        </p:nvSpPr>
        <p:spPr>
          <a:xfrm>
            <a:off x="58677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4" name="Google Shape;1704;p161"/>
          <p:cNvSpPr txBox="1">
            <a:spLocks noGrp="1"/>
          </p:cNvSpPr>
          <p:nvPr>
            <p:ph type="subTitle" idx="7"/>
          </p:nvPr>
        </p:nvSpPr>
        <p:spPr>
          <a:xfrm>
            <a:off x="9909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5" name="Google Shape;1705;p161"/>
          <p:cNvSpPr txBox="1">
            <a:spLocks noGrp="1"/>
          </p:cNvSpPr>
          <p:nvPr>
            <p:ph type="subTitle" idx="8"/>
          </p:nvPr>
        </p:nvSpPr>
        <p:spPr>
          <a:xfrm>
            <a:off x="9909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6" name="Google Shape;1706;p161"/>
          <p:cNvSpPr txBox="1">
            <a:spLocks noGrp="1"/>
          </p:cNvSpPr>
          <p:nvPr>
            <p:ph type="subTitle" idx="9"/>
          </p:nvPr>
        </p:nvSpPr>
        <p:spPr>
          <a:xfrm>
            <a:off x="34293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7" name="Google Shape;1707;p161"/>
          <p:cNvSpPr txBox="1">
            <a:spLocks noGrp="1"/>
          </p:cNvSpPr>
          <p:nvPr>
            <p:ph type="subTitle" idx="13"/>
          </p:nvPr>
        </p:nvSpPr>
        <p:spPr>
          <a:xfrm>
            <a:off x="34293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8" name="Google Shape;1708;p161"/>
          <p:cNvSpPr txBox="1">
            <a:spLocks noGrp="1"/>
          </p:cNvSpPr>
          <p:nvPr>
            <p:ph type="subTitle" idx="14"/>
          </p:nvPr>
        </p:nvSpPr>
        <p:spPr>
          <a:xfrm>
            <a:off x="58677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09" name="Google Shape;1709;p161"/>
          <p:cNvSpPr txBox="1">
            <a:spLocks noGrp="1"/>
          </p:cNvSpPr>
          <p:nvPr>
            <p:ph type="subTitle" idx="15"/>
          </p:nvPr>
        </p:nvSpPr>
        <p:spPr>
          <a:xfrm>
            <a:off x="58677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10" name="Google Shape;1710;p161"/>
          <p:cNvSpPr/>
          <p:nvPr/>
        </p:nvSpPr>
        <p:spPr>
          <a:xfrm>
            <a:off x="848650" y="5287067"/>
            <a:ext cx="8063314" cy="2060499"/>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11" name="Google Shape;1711;p161"/>
          <p:cNvCxnSpPr/>
          <p:nvPr/>
        </p:nvCxnSpPr>
        <p:spPr>
          <a:xfrm>
            <a:off x="-18775" y="6186081"/>
            <a:ext cx="9181500" cy="0"/>
          </a:xfrm>
          <a:prstGeom prst="straightConnector1">
            <a:avLst/>
          </a:prstGeom>
          <a:noFill/>
          <a:ln w="28575" cap="flat" cmpd="sng">
            <a:solidFill>
              <a:schemeClr val="lt1"/>
            </a:solidFill>
            <a:prstDash val="solid"/>
            <a:round/>
            <a:headEnd type="none" w="sm" len="sm"/>
            <a:tailEnd type="none" w="sm" len="sm"/>
          </a:ln>
        </p:spPr>
      </p:cxnSp>
      <p:sp>
        <p:nvSpPr>
          <p:cNvPr id="1712" name="Google Shape;1712;p161"/>
          <p:cNvSpPr/>
          <p:nvPr/>
        </p:nvSpPr>
        <p:spPr>
          <a:xfrm>
            <a:off x="1126862" y="5491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13" name="Google Shape;1713;p161"/>
          <p:cNvCxnSpPr/>
          <p:nvPr/>
        </p:nvCxnSpPr>
        <p:spPr>
          <a:xfrm>
            <a:off x="-30550" y="942700"/>
            <a:ext cx="1157700" cy="0"/>
          </a:xfrm>
          <a:prstGeom prst="straightConnector1">
            <a:avLst/>
          </a:prstGeom>
          <a:noFill/>
          <a:ln w="28575" cap="flat" cmpd="sng">
            <a:solidFill>
              <a:schemeClr val="accent3"/>
            </a:solidFill>
            <a:prstDash val="dash"/>
            <a:round/>
            <a:headEnd type="none" w="sm" len="sm"/>
            <a:tailEnd type="none" w="sm" len="sm"/>
          </a:ln>
        </p:spPr>
      </p:cxnSp>
      <p:cxnSp>
        <p:nvCxnSpPr>
          <p:cNvPr id="1714" name="Google Shape;1714;p161"/>
          <p:cNvCxnSpPr/>
          <p:nvPr/>
        </p:nvCxnSpPr>
        <p:spPr>
          <a:xfrm>
            <a:off x="7986300" y="942700"/>
            <a:ext cx="1157700" cy="0"/>
          </a:xfrm>
          <a:prstGeom prst="straightConnector1">
            <a:avLst/>
          </a:prstGeom>
          <a:noFill/>
          <a:ln w="28575" cap="flat" cmpd="sng">
            <a:solidFill>
              <a:schemeClr val="accent3"/>
            </a:solidFill>
            <a:prstDash val="dash"/>
            <a:round/>
            <a:headEnd type="none" w="sm" len="sm"/>
            <a:tailEnd type="none" w="sm" len="sm"/>
          </a:ln>
        </p:spPr>
      </p:cxnSp>
      <p:sp>
        <p:nvSpPr>
          <p:cNvPr id="1715" name="Google Shape;1715;p16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hanks">
  <p:cSld name="CUSTOM_21">
    <p:spTree>
      <p:nvGrpSpPr>
        <p:cNvPr id="1" name="Shape 1716"/>
        <p:cNvGrpSpPr/>
        <p:nvPr/>
      </p:nvGrpSpPr>
      <p:grpSpPr>
        <a:xfrm>
          <a:off x="0" y="0"/>
          <a:ext cx="0" cy="0"/>
          <a:chOff x="0" y="0"/>
          <a:chExt cx="0" cy="0"/>
        </a:xfrm>
      </p:grpSpPr>
      <p:sp>
        <p:nvSpPr>
          <p:cNvPr id="1717" name="Google Shape;1717;p162"/>
          <p:cNvSpPr txBox="1">
            <a:spLocks noGrp="1"/>
          </p:cNvSpPr>
          <p:nvPr>
            <p:ph type="title"/>
          </p:nvPr>
        </p:nvSpPr>
        <p:spPr>
          <a:xfrm flipH="1">
            <a:off x="4253875" y="728817"/>
            <a:ext cx="4176900" cy="1368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900"/>
              <a:buNone/>
              <a:defRPr sz="9600"/>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718" name="Google Shape;1718;p162"/>
          <p:cNvSpPr txBox="1">
            <a:spLocks noGrp="1"/>
          </p:cNvSpPr>
          <p:nvPr>
            <p:ph type="subTitle" idx="1"/>
          </p:nvPr>
        </p:nvSpPr>
        <p:spPr>
          <a:xfrm flipH="1">
            <a:off x="4253875" y="2096800"/>
            <a:ext cx="4176900" cy="10821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Clr>
                <a:schemeClr val="dk1"/>
              </a:buClr>
              <a:buSzPts val="21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719" name="Google Shape;1719;p162"/>
          <p:cNvSpPr/>
          <p:nvPr/>
        </p:nvSpPr>
        <p:spPr>
          <a:xfrm>
            <a:off x="-21625" y="-17600"/>
            <a:ext cx="38376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720" name="Google Shape;1720;p162"/>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721" name="Google Shape;1721;p162"/>
          <p:cNvCxnSpPr/>
          <p:nvPr/>
        </p:nvCxnSpPr>
        <p:spPr>
          <a:xfrm>
            <a:off x="-21625" y="768883"/>
            <a:ext cx="3123300" cy="0"/>
          </a:xfrm>
          <a:prstGeom prst="straightConnector1">
            <a:avLst/>
          </a:prstGeom>
          <a:noFill/>
          <a:ln w="28575" cap="flat" cmpd="sng">
            <a:solidFill>
              <a:schemeClr val="lt1"/>
            </a:solidFill>
            <a:prstDash val="solid"/>
            <a:round/>
            <a:headEnd type="none" w="sm" len="sm"/>
            <a:tailEnd type="none" w="sm" len="sm"/>
          </a:ln>
        </p:spPr>
      </p:cxnSp>
      <p:cxnSp>
        <p:nvCxnSpPr>
          <p:cNvPr id="1722" name="Google Shape;1722;p162"/>
          <p:cNvCxnSpPr/>
          <p:nvPr/>
        </p:nvCxnSpPr>
        <p:spPr>
          <a:xfrm>
            <a:off x="-22475" y="3428983"/>
            <a:ext cx="1396500" cy="0"/>
          </a:xfrm>
          <a:prstGeom prst="straightConnector1">
            <a:avLst/>
          </a:prstGeom>
          <a:noFill/>
          <a:ln w="28575" cap="flat" cmpd="sng">
            <a:solidFill>
              <a:schemeClr val="lt1"/>
            </a:solidFill>
            <a:prstDash val="solid"/>
            <a:round/>
            <a:headEnd type="none" w="sm" len="sm"/>
            <a:tailEnd type="none" w="sm" len="sm"/>
          </a:ln>
        </p:spPr>
      </p:cxnSp>
      <p:sp>
        <p:nvSpPr>
          <p:cNvPr id="1723" name="Google Shape;1723;p162"/>
          <p:cNvSpPr/>
          <p:nvPr/>
        </p:nvSpPr>
        <p:spPr>
          <a:xfrm>
            <a:off x="275025" y="931610"/>
            <a:ext cx="3342950" cy="5992784"/>
          </a:xfrm>
          <a:custGeom>
            <a:avLst/>
            <a:gdLst/>
            <a:ahLst/>
            <a:cxnLst/>
            <a:rect l="l" t="t" r="r" b="b"/>
            <a:pathLst>
              <a:path w="133718" h="179788" extrusionOk="0">
                <a:moveTo>
                  <a:pt x="0" y="179788"/>
                </a:moveTo>
                <a:cubicBezTo>
                  <a:pt x="4011" y="161752"/>
                  <a:pt x="14285" y="144157"/>
                  <a:pt x="12445" y="125772"/>
                </a:cubicBezTo>
                <a:cubicBezTo>
                  <a:pt x="11506" y="116384"/>
                  <a:pt x="5154" y="108253"/>
                  <a:pt x="3178" y="99028"/>
                </a:cubicBezTo>
                <a:cubicBezTo>
                  <a:pt x="-21" y="84091"/>
                  <a:pt x="-1173" y="67403"/>
                  <a:pt x="4501" y="53220"/>
                </a:cubicBezTo>
                <a:cubicBezTo>
                  <a:pt x="6458" y="48329"/>
                  <a:pt x="8395" y="42737"/>
                  <a:pt x="12710" y="39716"/>
                </a:cubicBezTo>
                <a:cubicBezTo>
                  <a:pt x="22542" y="32832"/>
                  <a:pt x="35152" y="30800"/>
                  <a:pt x="45279" y="24358"/>
                </a:cubicBezTo>
                <a:cubicBezTo>
                  <a:pt x="52814" y="19565"/>
                  <a:pt x="56575" y="10342"/>
                  <a:pt x="63549" y="4764"/>
                </a:cubicBezTo>
                <a:cubicBezTo>
                  <a:pt x="70121" y="-493"/>
                  <a:pt x="80075" y="-403"/>
                  <a:pt x="88439" y="527"/>
                </a:cubicBezTo>
                <a:cubicBezTo>
                  <a:pt x="92426" y="970"/>
                  <a:pt x="95116" y="5143"/>
                  <a:pt x="97707" y="8206"/>
                </a:cubicBezTo>
                <a:cubicBezTo>
                  <a:pt x="103728" y="15323"/>
                  <a:pt x="108970" y="25641"/>
                  <a:pt x="106710" y="34685"/>
                </a:cubicBezTo>
                <a:cubicBezTo>
                  <a:pt x="105285" y="40386"/>
                  <a:pt x="101958" y="46098"/>
                  <a:pt x="97177" y="49513"/>
                </a:cubicBezTo>
                <a:cubicBezTo>
                  <a:pt x="93774" y="51944"/>
                  <a:pt x="87998" y="50536"/>
                  <a:pt x="84732" y="47924"/>
                </a:cubicBezTo>
                <a:cubicBezTo>
                  <a:pt x="78859" y="43226"/>
                  <a:pt x="81003" y="30735"/>
                  <a:pt x="86321" y="25417"/>
                </a:cubicBezTo>
                <a:cubicBezTo>
                  <a:pt x="92658" y="19080"/>
                  <a:pt x="103452" y="14800"/>
                  <a:pt x="112005" y="17473"/>
                </a:cubicBezTo>
                <a:cubicBezTo>
                  <a:pt x="127431" y="22295"/>
                  <a:pt x="131222" y="47467"/>
                  <a:pt x="127893" y="63282"/>
                </a:cubicBezTo>
                <a:cubicBezTo>
                  <a:pt x="126798" y="68483"/>
                  <a:pt x="123463" y="74057"/>
                  <a:pt x="118625" y="76256"/>
                </a:cubicBezTo>
                <a:cubicBezTo>
                  <a:pt x="108965" y="80647"/>
                  <a:pt x="97373" y="78777"/>
                  <a:pt x="87380" y="82346"/>
                </a:cubicBezTo>
                <a:cubicBezTo>
                  <a:pt x="76858" y="86104"/>
                  <a:pt x="65658" y="95381"/>
                  <a:pt x="64079" y="106442"/>
                </a:cubicBezTo>
                <a:cubicBezTo>
                  <a:pt x="62926" y="114520"/>
                  <a:pt x="71607" y="123204"/>
                  <a:pt x="79436" y="125507"/>
                </a:cubicBezTo>
                <a:cubicBezTo>
                  <a:pt x="89933" y="128595"/>
                  <a:pt x="101953" y="126440"/>
                  <a:pt x="111740" y="131332"/>
                </a:cubicBezTo>
                <a:cubicBezTo>
                  <a:pt x="127532" y="139226"/>
                  <a:pt x="133718" y="161868"/>
                  <a:pt x="133718" y="17952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162"/>
          <p:cNvSpPr/>
          <p:nvPr/>
        </p:nvSpPr>
        <p:spPr>
          <a:xfrm rot="10800000" flipH="1">
            <a:off x="1149763" y="1617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25" name="Google Shape;1725;p162"/>
          <p:cNvCxnSpPr/>
          <p:nvPr/>
        </p:nvCxnSpPr>
        <p:spPr>
          <a:xfrm>
            <a:off x="1705175" y="6019017"/>
            <a:ext cx="1396500" cy="0"/>
          </a:xfrm>
          <a:prstGeom prst="straightConnector1">
            <a:avLst/>
          </a:prstGeom>
          <a:noFill/>
          <a:ln w="28575" cap="flat" cmpd="sng">
            <a:solidFill>
              <a:schemeClr val="lt1"/>
            </a:solidFill>
            <a:prstDash val="solid"/>
            <a:round/>
            <a:headEnd type="none" w="sm" len="sm"/>
            <a:tailEnd type="none" w="sm" len="sm"/>
          </a:ln>
        </p:spPr>
      </p:cxnSp>
      <p:cxnSp>
        <p:nvCxnSpPr>
          <p:cNvPr id="1726" name="Google Shape;1726;p162"/>
          <p:cNvCxnSpPr/>
          <p:nvPr/>
        </p:nvCxnSpPr>
        <p:spPr>
          <a:xfrm>
            <a:off x="3790075" y="6362433"/>
            <a:ext cx="5372700" cy="0"/>
          </a:xfrm>
          <a:prstGeom prst="straightConnector1">
            <a:avLst/>
          </a:prstGeom>
          <a:noFill/>
          <a:ln w="28575" cap="flat" cmpd="sng">
            <a:solidFill>
              <a:schemeClr val="dk2"/>
            </a:solidFill>
            <a:prstDash val="dash"/>
            <a:round/>
            <a:headEnd type="none" w="sm" len="sm"/>
            <a:tailEnd type="none" w="sm" len="sm"/>
          </a:ln>
        </p:spPr>
      </p:cxnSp>
      <p:sp>
        <p:nvSpPr>
          <p:cNvPr id="1727" name="Google Shape;1727;p162"/>
          <p:cNvSpPr txBox="1"/>
          <p:nvPr/>
        </p:nvSpPr>
        <p:spPr>
          <a:xfrm flipH="1">
            <a:off x="4727863" y="4270965"/>
            <a:ext cx="3702900" cy="9141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ctor"/>
                <a:ea typeface="Actor"/>
                <a:cs typeface="Actor"/>
                <a:sym typeface="Actor"/>
              </a:rPr>
              <a:t>CREDITS: This presentation template was created by </a:t>
            </a:r>
            <a:r>
              <a:rPr lang="en-US" sz="1600" b="1" i="0" u="none" strike="noStrike" cap="none">
                <a:solidFill>
                  <a:schemeClr val="dk1"/>
                </a:solidFill>
                <a:uFill>
                  <a:noFill/>
                </a:uFill>
                <a:latin typeface="Actor"/>
                <a:ea typeface="Actor"/>
                <a:cs typeface="Actor"/>
                <a:sym typeface="Actor"/>
                <a:hlinkClick r:id="rId2">
                  <a:extLst>
                    <a:ext uri="{A12FA001-AC4F-418D-AE19-62706E023703}">
                      <ahyp:hlinkClr xmlns:ahyp="http://schemas.microsoft.com/office/drawing/2018/hyperlinkcolor" val="tx"/>
                    </a:ext>
                  </a:extLst>
                </a:hlinkClick>
              </a:rPr>
              <a:t>Slidesgo</a:t>
            </a:r>
            <a:r>
              <a:rPr lang="en-US" sz="1600" b="0" i="0" u="none" strike="noStrike" cap="none">
                <a:solidFill>
                  <a:schemeClr val="dk1"/>
                </a:solidFill>
                <a:latin typeface="Actor"/>
                <a:ea typeface="Actor"/>
                <a:cs typeface="Actor"/>
                <a:sym typeface="Actor"/>
              </a:rPr>
              <a:t>, including icons by </a:t>
            </a:r>
            <a:r>
              <a:rPr lang="en-US" sz="1600" b="1" i="0" u="none" strike="noStrike" cap="none">
                <a:solidFill>
                  <a:schemeClr val="dk1"/>
                </a:solidFill>
                <a:uFill>
                  <a:noFill/>
                </a:uFill>
                <a:latin typeface="Actor"/>
                <a:ea typeface="Actor"/>
                <a:cs typeface="Actor"/>
                <a:sym typeface="Actor"/>
                <a:hlinkClick r:id="rId3">
                  <a:extLst>
                    <a:ext uri="{A12FA001-AC4F-418D-AE19-62706E023703}">
                      <ahyp:hlinkClr xmlns:ahyp="http://schemas.microsoft.com/office/drawing/2018/hyperlinkcolor" val="tx"/>
                    </a:ext>
                  </a:extLst>
                </a:hlinkClick>
              </a:rPr>
              <a:t>Flaticon</a:t>
            </a:r>
            <a:r>
              <a:rPr lang="en-US" sz="1600" b="0" i="0" u="none" strike="noStrike" cap="none">
                <a:solidFill>
                  <a:schemeClr val="dk1"/>
                </a:solidFill>
                <a:latin typeface="Actor"/>
                <a:ea typeface="Actor"/>
                <a:cs typeface="Actor"/>
                <a:sym typeface="Actor"/>
              </a:rPr>
              <a:t>, infographics &amp; images by </a:t>
            </a:r>
            <a:r>
              <a:rPr lang="en-US" sz="1600" b="1" i="0" u="none" strike="noStrike" cap="none">
                <a:solidFill>
                  <a:schemeClr val="dk1"/>
                </a:solidFill>
                <a:uFill>
                  <a:noFill/>
                </a:uFill>
                <a:latin typeface="Actor"/>
                <a:ea typeface="Actor"/>
                <a:cs typeface="Actor"/>
                <a:sym typeface="Actor"/>
                <a:hlinkClick r:id="rId4">
                  <a:extLst>
                    <a:ext uri="{A12FA001-AC4F-418D-AE19-62706E023703}">
                      <ahyp:hlinkClr xmlns:ahyp="http://schemas.microsoft.com/office/drawing/2018/hyperlinkcolor" val="tx"/>
                    </a:ext>
                  </a:extLst>
                </a:hlinkClick>
              </a:rPr>
              <a:t>Freepik</a:t>
            </a:r>
            <a:r>
              <a:rPr lang="en-US" sz="1600" b="0" i="0" u="none" strike="noStrike" cap="none">
                <a:solidFill>
                  <a:schemeClr val="dk1"/>
                </a:solidFill>
                <a:latin typeface="Actor"/>
                <a:ea typeface="Actor"/>
                <a:cs typeface="Actor"/>
                <a:sym typeface="Actor"/>
              </a:rPr>
              <a:t> </a:t>
            </a:r>
            <a:endParaRPr sz="1600" b="0" i="0" u="none" strike="noStrike" cap="none">
              <a:solidFill>
                <a:schemeClr val="dk1"/>
              </a:solidFill>
              <a:latin typeface="Actor"/>
              <a:ea typeface="Actor"/>
              <a:cs typeface="Actor"/>
              <a:sym typeface="Actor"/>
            </a:endParaRPr>
          </a:p>
        </p:txBody>
      </p:sp>
      <p:sp>
        <p:nvSpPr>
          <p:cNvPr id="1728" name="Google Shape;1728;p16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1729"/>
        <p:cNvGrpSpPr/>
        <p:nvPr/>
      </p:nvGrpSpPr>
      <p:grpSpPr>
        <a:xfrm>
          <a:off x="0" y="0"/>
          <a:ext cx="0" cy="0"/>
          <a:chOff x="0" y="0"/>
          <a:chExt cx="0" cy="0"/>
        </a:xfrm>
      </p:grpSpPr>
      <p:sp>
        <p:nvSpPr>
          <p:cNvPr id="1730" name="Google Shape;1730;p163"/>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31" name="Google Shape;1731;p163"/>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1732" name="Google Shape;1732;p163"/>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733" name="Google Shape;1733;p163"/>
          <p:cNvSpPr/>
          <p:nvPr/>
        </p:nvSpPr>
        <p:spPr>
          <a:xfrm>
            <a:off x="4938860" y="1358301"/>
            <a:ext cx="4177300" cy="5578294"/>
          </a:xfrm>
          <a:custGeom>
            <a:avLst/>
            <a:gdLst/>
            <a:ahLst/>
            <a:cxnLst/>
            <a:rect l="l" t="t" r="r" b="b"/>
            <a:pathLst>
              <a:path w="167092" h="167353" extrusionOk="0">
                <a:moveTo>
                  <a:pt x="125" y="164215"/>
                </a:moveTo>
                <a:cubicBezTo>
                  <a:pt x="125" y="145659"/>
                  <a:pt x="-1869" y="119226"/>
                  <a:pt x="14468" y="110427"/>
                </a:cubicBezTo>
                <a:cubicBezTo>
                  <a:pt x="24137" y="105219"/>
                  <a:pt x="36517" y="111788"/>
                  <a:pt x="47414" y="110427"/>
                </a:cubicBezTo>
                <a:cubicBezTo>
                  <a:pt x="54290" y="109568"/>
                  <a:pt x="61373" y="108965"/>
                  <a:pt x="67808" y="106393"/>
                </a:cubicBezTo>
                <a:cubicBezTo>
                  <a:pt x="74157" y="103856"/>
                  <a:pt x="78483" y="96156"/>
                  <a:pt x="79238" y="89360"/>
                </a:cubicBezTo>
                <a:cubicBezTo>
                  <a:pt x="82113" y="63470"/>
                  <a:pt x="31082" y="58265"/>
                  <a:pt x="25226" y="32882"/>
                </a:cubicBezTo>
                <a:cubicBezTo>
                  <a:pt x="23955" y="27374"/>
                  <a:pt x="28225" y="20075"/>
                  <a:pt x="33518" y="18091"/>
                </a:cubicBezTo>
                <a:cubicBezTo>
                  <a:pt x="38953" y="16054"/>
                  <a:pt x="50543" y="21921"/>
                  <a:pt x="48310" y="27279"/>
                </a:cubicBezTo>
                <a:cubicBezTo>
                  <a:pt x="46473" y="31686"/>
                  <a:pt x="39067" y="34472"/>
                  <a:pt x="34863" y="32210"/>
                </a:cubicBezTo>
                <a:cubicBezTo>
                  <a:pt x="31113" y="30192"/>
                  <a:pt x="29555" y="24548"/>
                  <a:pt x="30157" y="20332"/>
                </a:cubicBezTo>
                <a:cubicBezTo>
                  <a:pt x="31636" y="9972"/>
                  <a:pt x="44279" y="2429"/>
                  <a:pt x="54585" y="609"/>
                </a:cubicBezTo>
                <a:cubicBezTo>
                  <a:pt x="73216" y="-2682"/>
                  <a:pt x="97163" y="7708"/>
                  <a:pt x="106132" y="24366"/>
                </a:cubicBezTo>
                <a:cubicBezTo>
                  <a:pt x="115977" y="42650"/>
                  <a:pt x="111950" y="68301"/>
                  <a:pt x="126303" y="83309"/>
                </a:cubicBezTo>
                <a:cubicBezTo>
                  <a:pt x="130811" y="88023"/>
                  <a:pt x="139532" y="94037"/>
                  <a:pt x="144681" y="90032"/>
                </a:cubicBezTo>
                <a:cubicBezTo>
                  <a:pt x="146891" y="88313"/>
                  <a:pt x="147184" y="84289"/>
                  <a:pt x="146025" y="81740"/>
                </a:cubicBezTo>
                <a:cubicBezTo>
                  <a:pt x="144431" y="78235"/>
                  <a:pt x="138619" y="76723"/>
                  <a:pt x="135044" y="78154"/>
                </a:cubicBezTo>
                <a:cubicBezTo>
                  <a:pt x="130045" y="80155"/>
                  <a:pt x="127688" y="86912"/>
                  <a:pt x="127199" y="92274"/>
                </a:cubicBezTo>
                <a:cubicBezTo>
                  <a:pt x="126278" y="102366"/>
                  <a:pt x="132360" y="112898"/>
                  <a:pt x="139526" y="120064"/>
                </a:cubicBezTo>
                <a:cubicBezTo>
                  <a:pt x="145566" y="126104"/>
                  <a:pt x="154003" y="129683"/>
                  <a:pt x="159248" y="136425"/>
                </a:cubicBezTo>
                <a:cubicBezTo>
                  <a:pt x="165778" y="144820"/>
                  <a:pt x="167092" y="156717"/>
                  <a:pt x="167092" y="16735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163"/>
          <p:cNvSpPr/>
          <p:nvPr/>
        </p:nvSpPr>
        <p:spPr>
          <a:xfrm rot="10800000" flipH="1">
            <a:off x="7548313" y="2125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5" name="Google Shape;1735;p16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Background 1">
  <p:cSld name="CUSTOM_24_1">
    <p:spTree>
      <p:nvGrpSpPr>
        <p:cNvPr id="1" name="Shape 1736"/>
        <p:cNvGrpSpPr/>
        <p:nvPr/>
      </p:nvGrpSpPr>
      <p:grpSpPr>
        <a:xfrm>
          <a:off x="0" y="0"/>
          <a:ext cx="0" cy="0"/>
          <a:chOff x="0" y="0"/>
          <a:chExt cx="0" cy="0"/>
        </a:xfrm>
      </p:grpSpPr>
      <p:sp>
        <p:nvSpPr>
          <p:cNvPr id="1737" name="Google Shape;1737;p164"/>
          <p:cNvSpPr/>
          <p:nvPr/>
        </p:nvSpPr>
        <p:spPr>
          <a:xfrm>
            <a:off x="-21625" y="-22000"/>
            <a:ext cx="3670500" cy="69021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738" name="Google Shape;1738;p164"/>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1739" name="Google Shape;1739;p164"/>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740" name="Google Shape;1740;p164"/>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741" name="Google Shape;1741;p164"/>
          <p:cNvCxnSpPr/>
          <p:nvPr/>
        </p:nvCxnSpPr>
        <p:spPr>
          <a:xfrm rot="10800000" flipH="1">
            <a:off x="-21625" y="3428283"/>
            <a:ext cx="2530800" cy="1500"/>
          </a:xfrm>
          <a:prstGeom prst="straightConnector1">
            <a:avLst/>
          </a:prstGeom>
          <a:noFill/>
          <a:ln w="28575" cap="flat" cmpd="sng">
            <a:solidFill>
              <a:schemeClr val="lt1"/>
            </a:solidFill>
            <a:prstDash val="solid"/>
            <a:round/>
            <a:headEnd type="none" w="sm" len="sm"/>
            <a:tailEnd type="none" w="sm" len="sm"/>
          </a:ln>
        </p:spPr>
      </p:cxnSp>
      <p:sp>
        <p:nvSpPr>
          <p:cNvPr id="1742" name="Google Shape;1742;p164"/>
          <p:cNvSpPr/>
          <p:nvPr/>
        </p:nvSpPr>
        <p:spPr>
          <a:xfrm>
            <a:off x="-22225" y="-63200"/>
            <a:ext cx="3316925" cy="5672758"/>
          </a:xfrm>
          <a:custGeom>
            <a:avLst/>
            <a:gdLst/>
            <a:ahLst/>
            <a:cxnLst/>
            <a:rect l="l" t="t" r="r" b="b"/>
            <a:pathLst>
              <a:path w="132677" h="170187" extrusionOk="0">
                <a:moveTo>
                  <a:pt x="0" y="2017"/>
                </a:moveTo>
                <a:cubicBezTo>
                  <a:pt x="15867" y="-3272"/>
                  <a:pt x="26894" y="27650"/>
                  <a:pt x="26894" y="44375"/>
                </a:cubicBezTo>
                <a:cubicBezTo>
                  <a:pt x="26894" y="69348"/>
                  <a:pt x="18153" y="93809"/>
                  <a:pt x="18153" y="118782"/>
                </a:cubicBezTo>
                <a:cubicBezTo>
                  <a:pt x="18153" y="127490"/>
                  <a:pt x="17796" y="137172"/>
                  <a:pt x="22411" y="144556"/>
                </a:cubicBezTo>
                <a:cubicBezTo>
                  <a:pt x="28319" y="154009"/>
                  <a:pt x="40361" y="163393"/>
                  <a:pt x="51322" y="161364"/>
                </a:cubicBezTo>
                <a:cubicBezTo>
                  <a:pt x="62168" y="159356"/>
                  <a:pt x="70748" y="144441"/>
                  <a:pt x="81354" y="147469"/>
                </a:cubicBezTo>
                <a:cubicBezTo>
                  <a:pt x="86624" y="148974"/>
                  <a:pt x="90784" y="156864"/>
                  <a:pt x="88974" y="162037"/>
                </a:cubicBezTo>
                <a:cubicBezTo>
                  <a:pt x="87434" y="166439"/>
                  <a:pt x="82179" y="169590"/>
                  <a:pt x="77544" y="170105"/>
                </a:cubicBezTo>
                <a:cubicBezTo>
                  <a:pt x="71660" y="170758"/>
                  <a:pt x="65836" y="163013"/>
                  <a:pt x="65442" y="157106"/>
                </a:cubicBezTo>
                <a:cubicBezTo>
                  <a:pt x="64994" y="150387"/>
                  <a:pt x="67580" y="143312"/>
                  <a:pt x="71493" y="137832"/>
                </a:cubicBezTo>
                <a:cubicBezTo>
                  <a:pt x="76384" y="130984"/>
                  <a:pt x="85046" y="127835"/>
                  <a:pt x="92112" y="123264"/>
                </a:cubicBezTo>
                <a:cubicBezTo>
                  <a:pt x="102845" y="116320"/>
                  <a:pt x="113392" y="107625"/>
                  <a:pt x="119454" y="96370"/>
                </a:cubicBezTo>
                <a:cubicBezTo>
                  <a:pt x="125706" y="84763"/>
                  <a:pt x="124202" y="67655"/>
                  <a:pt x="116541" y="56926"/>
                </a:cubicBezTo>
                <a:cubicBezTo>
                  <a:pt x="111196" y="49441"/>
                  <a:pt x="97715" y="45952"/>
                  <a:pt x="97715" y="36755"/>
                </a:cubicBezTo>
                <a:cubicBezTo>
                  <a:pt x="97715" y="26673"/>
                  <a:pt x="108438" y="18788"/>
                  <a:pt x="116989" y="13447"/>
                </a:cubicBezTo>
                <a:cubicBezTo>
                  <a:pt x="122830" y="9798"/>
                  <a:pt x="131007" y="6682"/>
                  <a:pt x="132677"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164"/>
          <p:cNvSpPr/>
          <p:nvPr/>
        </p:nvSpPr>
        <p:spPr>
          <a:xfrm rot="10800000" flipH="1">
            <a:off x="2892263" y="20213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4" name="Google Shape;1744;p16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Background 2">
  <p:cSld name="CUSTOM_24_1_1">
    <p:spTree>
      <p:nvGrpSpPr>
        <p:cNvPr id="1" name="Shape 1745"/>
        <p:cNvGrpSpPr/>
        <p:nvPr/>
      </p:nvGrpSpPr>
      <p:grpSpPr>
        <a:xfrm>
          <a:off x="0" y="0"/>
          <a:ext cx="0" cy="0"/>
          <a:chOff x="0" y="0"/>
          <a:chExt cx="0" cy="0"/>
        </a:xfrm>
      </p:grpSpPr>
      <p:sp>
        <p:nvSpPr>
          <p:cNvPr id="1746" name="Google Shape;1746;p165"/>
          <p:cNvSpPr/>
          <p:nvPr/>
        </p:nvSpPr>
        <p:spPr>
          <a:xfrm>
            <a:off x="-18775" y="0"/>
            <a:ext cx="9181500" cy="3817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747" name="Google Shape;1747;p165"/>
          <p:cNvCxnSpPr/>
          <p:nvPr/>
        </p:nvCxnSpPr>
        <p:spPr>
          <a:xfrm>
            <a:off x="-18775" y="6362433"/>
            <a:ext cx="9181500" cy="0"/>
          </a:xfrm>
          <a:prstGeom prst="straightConnector1">
            <a:avLst/>
          </a:prstGeom>
          <a:noFill/>
          <a:ln w="28575" cap="flat" cmpd="sng">
            <a:solidFill>
              <a:schemeClr val="lt2"/>
            </a:solidFill>
            <a:prstDash val="dash"/>
            <a:round/>
            <a:headEnd type="none" w="sm" len="sm"/>
            <a:tailEnd type="none" w="sm" len="sm"/>
          </a:ln>
        </p:spPr>
      </p:cxnSp>
      <p:cxnSp>
        <p:nvCxnSpPr>
          <p:cNvPr id="1748" name="Google Shape;1748;p165"/>
          <p:cNvCxnSpPr/>
          <p:nvPr/>
        </p:nvCxnSpPr>
        <p:spPr>
          <a:xfrm>
            <a:off x="-17650" y="1291747"/>
            <a:ext cx="9181500" cy="0"/>
          </a:xfrm>
          <a:prstGeom prst="straightConnector1">
            <a:avLst/>
          </a:prstGeom>
          <a:noFill/>
          <a:ln w="28575" cap="flat" cmpd="sng">
            <a:solidFill>
              <a:schemeClr val="lt1"/>
            </a:solidFill>
            <a:prstDash val="solid"/>
            <a:round/>
            <a:headEnd type="none" w="sm" len="sm"/>
            <a:tailEnd type="none" w="sm" len="sm"/>
          </a:ln>
        </p:spPr>
      </p:cxnSp>
      <p:cxnSp>
        <p:nvCxnSpPr>
          <p:cNvPr id="1749" name="Google Shape;1749;p165"/>
          <p:cNvCxnSpPr/>
          <p:nvPr/>
        </p:nvCxnSpPr>
        <p:spPr>
          <a:xfrm>
            <a:off x="-17650" y="2525881"/>
            <a:ext cx="9181500" cy="0"/>
          </a:xfrm>
          <a:prstGeom prst="straightConnector1">
            <a:avLst/>
          </a:prstGeom>
          <a:noFill/>
          <a:ln w="28575" cap="flat" cmpd="sng">
            <a:solidFill>
              <a:schemeClr val="lt1"/>
            </a:solidFill>
            <a:prstDash val="solid"/>
            <a:round/>
            <a:headEnd type="none" w="sm" len="sm"/>
            <a:tailEnd type="none" w="sm" len="sm"/>
          </a:ln>
        </p:spPr>
      </p:cxnSp>
      <p:sp>
        <p:nvSpPr>
          <p:cNvPr id="1750" name="Google Shape;1750;p165"/>
          <p:cNvSpPr/>
          <p:nvPr/>
        </p:nvSpPr>
        <p:spPr>
          <a:xfrm>
            <a:off x="22500" y="22833"/>
            <a:ext cx="9183225" cy="3443314"/>
          </a:xfrm>
          <a:custGeom>
            <a:avLst/>
            <a:gdLst/>
            <a:ahLst/>
            <a:cxnLst/>
            <a:rect l="l" t="t" r="r" b="b"/>
            <a:pathLst>
              <a:path w="367329" h="103302" extrusionOk="0">
                <a:moveTo>
                  <a:pt x="0" y="0"/>
                </a:moveTo>
                <a:cubicBezTo>
                  <a:pt x="7222" y="7216"/>
                  <a:pt x="13814" y="18122"/>
                  <a:pt x="23981" y="19050"/>
                </a:cubicBezTo>
                <a:cubicBezTo>
                  <a:pt x="43345" y="20817"/>
                  <a:pt x="65843" y="11306"/>
                  <a:pt x="82251" y="21739"/>
                </a:cubicBezTo>
                <a:cubicBezTo>
                  <a:pt x="95784" y="30344"/>
                  <a:pt x="100478" y="49320"/>
                  <a:pt x="114076" y="57822"/>
                </a:cubicBezTo>
                <a:cubicBezTo>
                  <a:pt x="121745" y="62616"/>
                  <a:pt x="137796" y="62705"/>
                  <a:pt x="140970" y="54236"/>
                </a:cubicBezTo>
                <a:cubicBezTo>
                  <a:pt x="141733" y="52199"/>
                  <a:pt x="140987" y="49168"/>
                  <a:pt x="139177" y="47961"/>
                </a:cubicBezTo>
                <a:cubicBezTo>
                  <a:pt x="136847" y="46408"/>
                  <a:pt x="132137" y="46801"/>
                  <a:pt x="130885" y="49305"/>
                </a:cubicBezTo>
                <a:cubicBezTo>
                  <a:pt x="127921" y="55234"/>
                  <a:pt x="137047" y="65017"/>
                  <a:pt x="143659" y="64545"/>
                </a:cubicBezTo>
                <a:cubicBezTo>
                  <a:pt x="161640" y="63261"/>
                  <a:pt x="175326" y="47152"/>
                  <a:pt x="190052" y="36755"/>
                </a:cubicBezTo>
                <a:cubicBezTo>
                  <a:pt x="203793" y="27053"/>
                  <a:pt x="221308" y="19103"/>
                  <a:pt x="238013" y="21067"/>
                </a:cubicBezTo>
                <a:cubicBezTo>
                  <a:pt x="256872" y="23285"/>
                  <a:pt x="277103" y="32851"/>
                  <a:pt x="287991" y="48409"/>
                </a:cubicBezTo>
                <a:cubicBezTo>
                  <a:pt x="296574" y="60673"/>
                  <a:pt x="298025" y="77717"/>
                  <a:pt x="308610" y="88302"/>
                </a:cubicBezTo>
                <a:cubicBezTo>
                  <a:pt x="322627" y="102319"/>
                  <a:pt x="350828" y="108699"/>
                  <a:pt x="367329" y="9771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165"/>
          <p:cNvSpPr/>
          <p:nvPr/>
        </p:nvSpPr>
        <p:spPr>
          <a:xfrm rot="10800000" flipH="1">
            <a:off x="5699338" y="5272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2" name="Google Shape;1752;p16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57"/>
        <p:cNvGrpSpPr/>
        <p:nvPr/>
      </p:nvGrpSpPr>
      <p:grpSpPr>
        <a:xfrm>
          <a:off x="0" y="0"/>
          <a:ext cx="0" cy="0"/>
          <a:chOff x="0" y="0"/>
          <a:chExt cx="0" cy="0"/>
        </a:xfrm>
      </p:grpSpPr>
      <p:sp>
        <p:nvSpPr>
          <p:cNvPr id="1758" name="Google Shape;1758;p16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59" name="Google Shape;1759;p167"/>
          <p:cNvSpPr/>
          <p:nvPr/>
        </p:nvSpPr>
        <p:spPr>
          <a:xfrm>
            <a:off x="-18775" y="5263200"/>
            <a:ext cx="9181500" cy="16269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60" name="Google Shape;1760;p167"/>
          <p:cNvCxnSpPr/>
          <p:nvPr/>
        </p:nvCxnSpPr>
        <p:spPr>
          <a:xfrm>
            <a:off x="-18775" y="6301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761" name="Google Shape;1761;p167"/>
          <p:cNvCxnSpPr/>
          <p:nvPr/>
        </p:nvCxnSpPr>
        <p:spPr>
          <a:xfrm>
            <a:off x="1488437" y="5748533"/>
            <a:ext cx="0" cy="1141500"/>
          </a:xfrm>
          <a:prstGeom prst="straightConnector1">
            <a:avLst/>
          </a:prstGeom>
          <a:noFill/>
          <a:ln w="28575" cap="flat" cmpd="sng">
            <a:solidFill>
              <a:schemeClr val="lt1"/>
            </a:solidFill>
            <a:prstDash val="solid"/>
            <a:round/>
            <a:headEnd type="none" w="sm" len="sm"/>
            <a:tailEnd type="none" w="sm" len="sm"/>
          </a:ln>
        </p:spPr>
      </p:cxnSp>
      <p:cxnSp>
        <p:nvCxnSpPr>
          <p:cNvPr id="1762" name="Google Shape;1762;p167"/>
          <p:cNvCxnSpPr/>
          <p:nvPr/>
        </p:nvCxnSpPr>
        <p:spPr>
          <a:xfrm>
            <a:off x="7655513" y="5450167"/>
            <a:ext cx="0" cy="1440000"/>
          </a:xfrm>
          <a:prstGeom prst="straightConnector1">
            <a:avLst/>
          </a:prstGeom>
          <a:noFill/>
          <a:ln w="28575" cap="flat" cmpd="sng">
            <a:solidFill>
              <a:schemeClr val="lt1"/>
            </a:solidFill>
            <a:prstDash val="solid"/>
            <a:round/>
            <a:headEnd type="none" w="sm" len="sm"/>
            <a:tailEnd type="none" w="sm" len="sm"/>
          </a:ln>
        </p:spPr>
      </p:cxnSp>
      <p:sp>
        <p:nvSpPr>
          <p:cNvPr id="1763" name="Google Shape;1763;p167"/>
          <p:cNvSpPr/>
          <p:nvPr/>
        </p:nvSpPr>
        <p:spPr>
          <a:xfrm>
            <a:off x="2121075" y="61158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764" name="Google Shape;1764;p16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65"/>
        <p:cNvGrpSpPr/>
        <p:nvPr/>
      </p:nvGrpSpPr>
      <p:grpSpPr>
        <a:xfrm>
          <a:off x="0" y="0"/>
          <a:ext cx="0" cy="0"/>
          <a:chOff x="0" y="0"/>
          <a:chExt cx="0" cy="0"/>
        </a:xfrm>
      </p:grpSpPr>
      <p:sp>
        <p:nvSpPr>
          <p:cNvPr id="1766" name="Google Shape;1766;p168"/>
          <p:cNvSpPr txBox="1">
            <a:spLocks noGrp="1"/>
          </p:cNvSpPr>
          <p:nvPr>
            <p:ph type="ctrTitle"/>
          </p:nvPr>
        </p:nvSpPr>
        <p:spPr>
          <a:xfrm>
            <a:off x="713225" y="1165067"/>
            <a:ext cx="4718700" cy="3527700"/>
          </a:xfrm>
          <a:prstGeom prst="rect">
            <a:avLst/>
          </a:prstGeom>
          <a:noFill/>
          <a:ln>
            <a:noFill/>
          </a:ln>
        </p:spPr>
        <p:txBody>
          <a:bodyPr spcFirstLastPara="1" wrap="square" lIns="121900" tIns="121900" rIns="121900" bIns="121900" anchor="ctr" anchorCtr="0">
            <a:noAutofit/>
          </a:bodyPr>
          <a:lstStyle>
            <a:lvl1pPr lvl="0" algn="l">
              <a:lnSpc>
                <a:spcPct val="80000"/>
              </a:lnSpc>
              <a:spcBef>
                <a:spcPts val="0"/>
              </a:spcBef>
              <a:spcAft>
                <a:spcPts val="0"/>
              </a:spcAft>
              <a:buSzPts val="6900"/>
              <a:buNone/>
              <a:defRPr sz="6700" b="1"/>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767" name="Google Shape;1767;p168"/>
          <p:cNvSpPr txBox="1">
            <a:spLocks noGrp="1"/>
          </p:cNvSpPr>
          <p:nvPr>
            <p:ph type="subTitle" idx="1"/>
          </p:nvPr>
        </p:nvSpPr>
        <p:spPr>
          <a:xfrm>
            <a:off x="713225" y="4738567"/>
            <a:ext cx="4063200" cy="633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sz="21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768" name="Google Shape;1768;p168"/>
          <p:cNvSpPr/>
          <p:nvPr/>
        </p:nvSpPr>
        <p:spPr>
          <a:xfrm>
            <a:off x="5537625" y="0"/>
            <a:ext cx="36063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69" name="Google Shape;1769;p168"/>
          <p:cNvCxnSpPr/>
          <p:nvPr/>
        </p:nvCxnSpPr>
        <p:spPr>
          <a:xfrm>
            <a:off x="7437525" y="18867"/>
            <a:ext cx="0" cy="6856800"/>
          </a:xfrm>
          <a:prstGeom prst="straightConnector1">
            <a:avLst/>
          </a:prstGeom>
          <a:noFill/>
          <a:ln w="28575" cap="flat" cmpd="sng">
            <a:solidFill>
              <a:schemeClr val="lt1"/>
            </a:solidFill>
            <a:prstDash val="solid"/>
            <a:round/>
            <a:headEnd type="none" w="sm" len="sm"/>
            <a:tailEnd type="none" w="sm" len="sm"/>
          </a:ln>
        </p:spPr>
      </p:cxnSp>
      <p:cxnSp>
        <p:nvCxnSpPr>
          <p:cNvPr id="1770" name="Google Shape;1770;p168"/>
          <p:cNvCxnSpPr/>
          <p:nvPr/>
        </p:nvCxnSpPr>
        <p:spPr>
          <a:xfrm>
            <a:off x="6588069" y="-17600"/>
            <a:ext cx="0" cy="6893100"/>
          </a:xfrm>
          <a:prstGeom prst="straightConnector1">
            <a:avLst/>
          </a:prstGeom>
          <a:noFill/>
          <a:ln w="28575" cap="flat" cmpd="sng">
            <a:solidFill>
              <a:schemeClr val="lt1"/>
            </a:solidFill>
            <a:prstDash val="lgDash"/>
            <a:round/>
            <a:headEnd type="none" w="sm" len="sm"/>
            <a:tailEnd type="none" w="sm" len="sm"/>
          </a:ln>
        </p:spPr>
      </p:cxnSp>
      <p:cxnSp>
        <p:nvCxnSpPr>
          <p:cNvPr id="1771" name="Google Shape;1771;p168"/>
          <p:cNvCxnSpPr/>
          <p:nvPr/>
        </p:nvCxnSpPr>
        <p:spPr>
          <a:xfrm>
            <a:off x="8286950" y="-9433"/>
            <a:ext cx="0" cy="6946800"/>
          </a:xfrm>
          <a:prstGeom prst="straightConnector1">
            <a:avLst/>
          </a:prstGeom>
          <a:noFill/>
          <a:ln w="28575" cap="flat" cmpd="sng">
            <a:solidFill>
              <a:schemeClr val="lt1"/>
            </a:solidFill>
            <a:prstDash val="lgDash"/>
            <a:round/>
            <a:headEnd type="none" w="sm" len="sm"/>
            <a:tailEnd type="none" w="sm" len="sm"/>
          </a:ln>
        </p:spPr>
      </p:cxnSp>
      <p:sp>
        <p:nvSpPr>
          <p:cNvPr id="1772" name="Google Shape;1772;p168"/>
          <p:cNvSpPr/>
          <p:nvPr/>
        </p:nvSpPr>
        <p:spPr>
          <a:xfrm>
            <a:off x="6452213" y="13905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3" name="Google Shape;1773;p168"/>
          <p:cNvSpPr/>
          <p:nvPr/>
        </p:nvSpPr>
        <p:spPr>
          <a:xfrm>
            <a:off x="8147900" y="50182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4" name="Google Shape;1774;p16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75"/>
        <p:cNvGrpSpPr/>
        <p:nvPr/>
      </p:nvGrpSpPr>
      <p:grpSpPr>
        <a:xfrm>
          <a:off x="0" y="0"/>
          <a:ext cx="0" cy="0"/>
          <a:chOff x="0" y="0"/>
          <a:chExt cx="0" cy="0"/>
        </a:xfrm>
      </p:grpSpPr>
      <p:sp>
        <p:nvSpPr>
          <p:cNvPr id="1776" name="Google Shape;1776;p169"/>
          <p:cNvSpPr txBox="1">
            <a:spLocks noGrp="1"/>
          </p:cNvSpPr>
          <p:nvPr>
            <p:ph type="title"/>
          </p:nvPr>
        </p:nvSpPr>
        <p:spPr>
          <a:xfrm>
            <a:off x="713225" y="2045483"/>
            <a:ext cx="3335100" cy="2262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4800"/>
              <a:buNone/>
              <a:defRPr sz="80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1777" name="Google Shape;1777;p169"/>
          <p:cNvSpPr txBox="1">
            <a:spLocks noGrp="1"/>
          </p:cNvSpPr>
          <p:nvPr>
            <p:ph type="subTitle" idx="1"/>
          </p:nvPr>
        </p:nvSpPr>
        <p:spPr>
          <a:xfrm>
            <a:off x="713230" y="4878200"/>
            <a:ext cx="3059700" cy="938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778" name="Google Shape;1778;p169"/>
          <p:cNvSpPr txBox="1">
            <a:spLocks noGrp="1"/>
          </p:cNvSpPr>
          <p:nvPr>
            <p:ph type="title" idx="2"/>
          </p:nvPr>
        </p:nvSpPr>
        <p:spPr>
          <a:xfrm>
            <a:off x="713225" y="768099"/>
            <a:ext cx="1905600" cy="1373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1900"/>
              <a:buNone/>
              <a:defRPr sz="8900">
                <a:solidFill>
                  <a:schemeClr val="accent3"/>
                </a:solidFill>
              </a:defRPr>
            </a:lvl1pPr>
            <a:lvl2pPr lvl="1" algn="ctr">
              <a:lnSpc>
                <a:spcPct val="100000"/>
              </a:lnSpc>
              <a:spcBef>
                <a:spcPts val="0"/>
              </a:spcBef>
              <a:spcAft>
                <a:spcPts val="0"/>
              </a:spcAft>
              <a:buSzPts val="11900"/>
              <a:buNone/>
              <a:defRPr sz="11900"/>
            </a:lvl2pPr>
            <a:lvl3pPr lvl="2" algn="ctr">
              <a:lnSpc>
                <a:spcPct val="100000"/>
              </a:lnSpc>
              <a:spcBef>
                <a:spcPts val="0"/>
              </a:spcBef>
              <a:spcAft>
                <a:spcPts val="0"/>
              </a:spcAft>
              <a:buSzPts val="11900"/>
              <a:buNone/>
              <a:defRPr sz="11900"/>
            </a:lvl3pPr>
            <a:lvl4pPr lvl="3" algn="ctr">
              <a:lnSpc>
                <a:spcPct val="100000"/>
              </a:lnSpc>
              <a:spcBef>
                <a:spcPts val="0"/>
              </a:spcBef>
              <a:spcAft>
                <a:spcPts val="0"/>
              </a:spcAft>
              <a:buSzPts val="11900"/>
              <a:buNone/>
              <a:defRPr sz="11900"/>
            </a:lvl4pPr>
            <a:lvl5pPr lvl="4" algn="ctr">
              <a:lnSpc>
                <a:spcPct val="100000"/>
              </a:lnSpc>
              <a:spcBef>
                <a:spcPts val="0"/>
              </a:spcBef>
              <a:spcAft>
                <a:spcPts val="0"/>
              </a:spcAft>
              <a:buSzPts val="11900"/>
              <a:buNone/>
              <a:defRPr sz="11900"/>
            </a:lvl5pPr>
            <a:lvl6pPr lvl="5" algn="ctr">
              <a:lnSpc>
                <a:spcPct val="100000"/>
              </a:lnSpc>
              <a:spcBef>
                <a:spcPts val="0"/>
              </a:spcBef>
              <a:spcAft>
                <a:spcPts val="0"/>
              </a:spcAft>
              <a:buSzPts val="11900"/>
              <a:buNone/>
              <a:defRPr sz="11900"/>
            </a:lvl6pPr>
            <a:lvl7pPr lvl="6" algn="ctr">
              <a:lnSpc>
                <a:spcPct val="100000"/>
              </a:lnSpc>
              <a:spcBef>
                <a:spcPts val="0"/>
              </a:spcBef>
              <a:spcAft>
                <a:spcPts val="0"/>
              </a:spcAft>
              <a:buSzPts val="11900"/>
              <a:buNone/>
              <a:defRPr sz="11900"/>
            </a:lvl7pPr>
            <a:lvl8pPr lvl="7" algn="ctr">
              <a:lnSpc>
                <a:spcPct val="100000"/>
              </a:lnSpc>
              <a:spcBef>
                <a:spcPts val="0"/>
              </a:spcBef>
              <a:spcAft>
                <a:spcPts val="0"/>
              </a:spcAft>
              <a:buSzPts val="11900"/>
              <a:buNone/>
              <a:defRPr sz="11900"/>
            </a:lvl8pPr>
            <a:lvl9pPr lvl="8" algn="ctr">
              <a:lnSpc>
                <a:spcPct val="100000"/>
              </a:lnSpc>
              <a:spcBef>
                <a:spcPts val="0"/>
              </a:spcBef>
              <a:spcAft>
                <a:spcPts val="0"/>
              </a:spcAft>
              <a:buSzPts val="11900"/>
              <a:buNone/>
              <a:defRPr sz="11900"/>
            </a:lvl9pPr>
          </a:lstStyle>
          <a:p>
            <a:endParaRPr/>
          </a:p>
        </p:txBody>
      </p:sp>
      <p:sp>
        <p:nvSpPr>
          <p:cNvPr id="1779" name="Google Shape;1779;p169"/>
          <p:cNvSpPr/>
          <p:nvPr/>
        </p:nvSpPr>
        <p:spPr>
          <a:xfrm>
            <a:off x="4743325" y="0"/>
            <a:ext cx="4400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780" name="Google Shape;1780;p169"/>
          <p:cNvCxnSpPr/>
          <p:nvPr/>
        </p:nvCxnSpPr>
        <p:spPr>
          <a:xfrm>
            <a:off x="618581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781" name="Google Shape;1781;p169"/>
          <p:cNvSpPr/>
          <p:nvPr/>
        </p:nvSpPr>
        <p:spPr>
          <a:xfrm>
            <a:off x="7238175" y="1332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82" name="Google Shape;1782;p169"/>
          <p:cNvCxnSpPr/>
          <p:nvPr/>
        </p:nvCxnSpPr>
        <p:spPr>
          <a:xfrm>
            <a:off x="75829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783" name="Google Shape;1783;p169"/>
          <p:cNvSpPr/>
          <p:nvPr/>
        </p:nvSpPr>
        <p:spPr>
          <a:xfrm>
            <a:off x="4725375" y="0"/>
            <a:ext cx="3513625" cy="6183512"/>
          </a:xfrm>
          <a:custGeom>
            <a:avLst/>
            <a:gdLst/>
            <a:ahLst/>
            <a:cxnLst/>
            <a:rect l="l" t="t" r="r" b="b"/>
            <a:pathLst>
              <a:path w="140545" h="185510" extrusionOk="0">
                <a:moveTo>
                  <a:pt x="0" y="7433"/>
                </a:moveTo>
                <a:cubicBezTo>
                  <a:pt x="4079" y="7433"/>
                  <a:pt x="7154" y="11923"/>
                  <a:pt x="9292" y="15397"/>
                </a:cubicBezTo>
                <a:cubicBezTo>
                  <a:pt x="20235" y="33176"/>
                  <a:pt x="16519" y="56537"/>
                  <a:pt x="19114" y="77252"/>
                </a:cubicBezTo>
                <a:cubicBezTo>
                  <a:pt x="20030" y="84561"/>
                  <a:pt x="20800" y="92597"/>
                  <a:pt x="25220" y="98490"/>
                </a:cubicBezTo>
                <a:cubicBezTo>
                  <a:pt x="30668" y="105754"/>
                  <a:pt x="38890" y="111442"/>
                  <a:pt x="41945" y="119993"/>
                </a:cubicBezTo>
                <a:cubicBezTo>
                  <a:pt x="47464" y="135440"/>
                  <a:pt x="43806" y="154173"/>
                  <a:pt x="52564" y="168043"/>
                </a:cubicBezTo>
                <a:cubicBezTo>
                  <a:pt x="60549" y="180688"/>
                  <a:pt x="79078" y="186595"/>
                  <a:pt x="93977" y="185299"/>
                </a:cubicBezTo>
                <a:cubicBezTo>
                  <a:pt x="108312" y="184052"/>
                  <a:pt x="122150" y="174106"/>
                  <a:pt x="130612" y="162468"/>
                </a:cubicBezTo>
                <a:cubicBezTo>
                  <a:pt x="140342" y="149087"/>
                  <a:pt x="144537" y="127050"/>
                  <a:pt x="135656" y="113091"/>
                </a:cubicBezTo>
                <a:cubicBezTo>
                  <a:pt x="127816" y="100768"/>
                  <a:pt x="112973" y="92810"/>
                  <a:pt x="98756" y="89464"/>
                </a:cubicBezTo>
                <a:cubicBezTo>
                  <a:pt x="92164" y="87913"/>
                  <a:pt x="85105" y="85260"/>
                  <a:pt x="78580" y="87074"/>
                </a:cubicBezTo>
                <a:cubicBezTo>
                  <a:pt x="69270" y="89662"/>
                  <a:pt x="58284" y="100914"/>
                  <a:pt x="61059" y="110170"/>
                </a:cubicBezTo>
                <a:cubicBezTo>
                  <a:pt x="63550" y="118479"/>
                  <a:pt x="77625" y="121448"/>
                  <a:pt x="85747" y="118400"/>
                </a:cubicBezTo>
                <a:cubicBezTo>
                  <a:pt x="94533" y="115103"/>
                  <a:pt x="100798" y="105419"/>
                  <a:pt x="103269" y="96366"/>
                </a:cubicBezTo>
                <a:cubicBezTo>
                  <a:pt x="106980" y="82771"/>
                  <a:pt x="102894" y="67975"/>
                  <a:pt x="105658" y="54156"/>
                </a:cubicBezTo>
                <a:cubicBezTo>
                  <a:pt x="109199" y="36453"/>
                  <a:pt x="106454" y="18054"/>
                  <a:pt x="10645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16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85"/>
        <p:cNvGrpSpPr/>
        <p:nvPr/>
      </p:nvGrpSpPr>
      <p:grpSpPr>
        <a:xfrm>
          <a:off x="0" y="0"/>
          <a:ext cx="0" cy="0"/>
          <a:chOff x="0" y="0"/>
          <a:chExt cx="0" cy="0"/>
        </a:xfrm>
      </p:grpSpPr>
      <p:sp>
        <p:nvSpPr>
          <p:cNvPr id="1786" name="Google Shape;1786;p170"/>
          <p:cNvSpPr/>
          <p:nvPr/>
        </p:nvSpPr>
        <p:spPr>
          <a:xfrm>
            <a:off x="-18775" y="0"/>
            <a:ext cx="9181500" cy="1448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87" name="Google Shape;1787;p170"/>
          <p:cNvCxnSpPr/>
          <p:nvPr/>
        </p:nvCxnSpPr>
        <p:spPr>
          <a:xfrm>
            <a:off x="6411300" y="1009467"/>
            <a:ext cx="2732700" cy="0"/>
          </a:xfrm>
          <a:prstGeom prst="straightConnector1">
            <a:avLst/>
          </a:prstGeom>
          <a:noFill/>
          <a:ln w="28575" cap="flat" cmpd="sng">
            <a:solidFill>
              <a:schemeClr val="lt1"/>
            </a:solidFill>
            <a:prstDash val="lgDash"/>
            <a:round/>
            <a:headEnd type="none" w="sm" len="sm"/>
            <a:tailEnd type="none" w="sm" len="sm"/>
          </a:ln>
        </p:spPr>
      </p:cxnSp>
      <p:sp>
        <p:nvSpPr>
          <p:cNvPr id="1788" name="Google Shape;1788;p170"/>
          <p:cNvSpPr txBox="1">
            <a:spLocks noGrp="1"/>
          </p:cNvSpPr>
          <p:nvPr>
            <p:ph type="body" idx="1"/>
          </p:nvPr>
        </p:nvSpPr>
        <p:spPr>
          <a:xfrm>
            <a:off x="713225" y="1549967"/>
            <a:ext cx="7717500" cy="4469100"/>
          </a:xfrm>
          <a:prstGeom prst="rect">
            <a:avLst/>
          </a:prstGeom>
          <a:noFill/>
          <a:ln>
            <a:noFill/>
          </a:ln>
        </p:spPr>
        <p:txBody>
          <a:bodyPr spcFirstLastPara="1" wrap="square" lIns="121900" tIns="121900" rIns="121900" bIns="121900" anchor="t" anchorCtr="0">
            <a:noAutofit/>
          </a:bodyPr>
          <a:lstStyle>
            <a:lvl1pPr marL="457200" lvl="0" indent="-330200" algn="l">
              <a:lnSpc>
                <a:spcPct val="100000"/>
              </a:lnSpc>
              <a:spcBef>
                <a:spcPts val="0"/>
              </a:spcBef>
              <a:spcAft>
                <a:spcPts val="0"/>
              </a:spcAft>
              <a:buClr>
                <a:schemeClr val="lt2"/>
              </a:buClr>
              <a:buSzPts val="1600"/>
              <a:buAutoNum type="arabicPeriod"/>
              <a:defRPr sz="1500"/>
            </a:lvl1pPr>
            <a:lvl2pPr marL="914400" lvl="1" indent="-330200" algn="l">
              <a:lnSpc>
                <a:spcPct val="100000"/>
              </a:lnSpc>
              <a:spcBef>
                <a:spcPts val="0"/>
              </a:spcBef>
              <a:spcAft>
                <a:spcPts val="0"/>
              </a:spcAft>
              <a:buClr>
                <a:srgbClr val="434343"/>
              </a:buClr>
              <a:buSzPts val="1600"/>
              <a:buFont typeface="Roboto Condensed Light"/>
              <a:buAutoNum type="alphaLcPeriod"/>
              <a:defRPr/>
            </a:lvl2pPr>
            <a:lvl3pPr marL="1371600" lvl="2" indent="-330200" algn="l">
              <a:lnSpc>
                <a:spcPct val="100000"/>
              </a:lnSpc>
              <a:spcBef>
                <a:spcPts val="0"/>
              </a:spcBef>
              <a:spcAft>
                <a:spcPts val="0"/>
              </a:spcAft>
              <a:buClr>
                <a:srgbClr val="434343"/>
              </a:buClr>
              <a:buSzPts val="1600"/>
              <a:buFont typeface="Roboto Condensed Light"/>
              <a:buAutoNum type="romanLcPeriod"/>
              <a:defRPr/>
            </a:lvl3pPr>
            <a:lvl4pPr marL="1828800" lvl="3" indent="-330200" algn="l">
              <a:lnSpc>
                <a:spcPct val="100000"/>
              </a:lnSpc>
              <a:spcBef>
                <a:spcPts val="0"/>
              </a:spcBef>
              <a:spcAft>
                <a:spcPts val="0"/>
              </a:spcAft>
              <a:buClr>
                <a:srgbClr val="434343"/>
              </a:buClr>
              <a:buSzPts val="1600"/>
              <a:buFont typeface="Roboto Condensed Light"/>
              <a:buAutoNum type="arabicPeriod"/>
              <a:defRPr/>
            </a:lvl4pPr>
            <a:lvl5pPr marL="2286000" lvl="4" indent="-330200" algn="l">
              <a:lnSpc>
                <a:spcPct val="100000"/>
              </a:lnSpc>
              <a:spcBef>
                <a:spcPts val="0"/>
              </a:spcBef>
              <a:spcAft>
                <a:spcPts val="0"/>
              </a:spcAft>
              <a:buClr>
                <a:srgbClr val="434343"/>
              </a:buClr>
              <a:buSzPts val="1600"/>
              <a:buFont typeface="Roboto Condensed Light"/>
              <a:buAutoNum type="alphaLcPeriod"/>
              <a:defRPr/>
            </a:lvl5pPr>
            <a:lvl6pPr marL="2743200" lvl="5" indent="-330200" algn="l">
              <a:lnSpc>
                <a:spcPct val="100000"/>
              </a:lnSpc>
              <a:spcBef>
                <a:spcPts val="0"/>
              </a:spcBef>
              <a:spcAft>
                <a:spcPts val="0"/>
              </a:spcAft>
              <a:buClr>
                <a:srgbClr val="434343"/>
              </a:buClr>
              <a:buSzPts val="1600"/>
              <a:buFont typeface="Roboto Condensed Light"/>
              <a:buAutoNum type="romanLcPeriod"/>
              <a:defRPr/>
            </a:lvl6pPr>
            <a:lvl7pPr marL="3200400" lvl="6" indent="-330200" algn="l">
              <a:lnSpc>
                <a:spcPct val="100000"/>
              </a:lnSpc>
              <a:spcBef>
                <a:spcPts val="0"/>
              </a:spcBef>
              <a:spcAft>
                <a:spcPts val="0"/>
              </a:spcAft>
              <a:buClr>
                <a:srgbClr val="434343"/>
              </a:buClr>
              <a:buSzPts val="1600"/>
              <a:buFont typeface="Roboto Condensed Light"/>
              <a:buAutoNum type="arabicPeriod"/>
              <a:defRPr/>
            </a:lvl7pPr>
            <a:lvl8pPr marL="3657600" lvl="7" indent="-330200" algn="l">
              <a:lnSpc>
                <a:spcPct val="100000"/>
              </a:lnSpc>
              <a:spcBef>
                <a:spcPts val="0"/>
              </a:spcBef>
              <a:spcAft>
                <a:spcPts val="0"/>
              </a:spcAft>
              <a:buClr>
                <a:srgbClr val="434343"/>
              </a:buClr>
              <a:buSzPts val="1600"/>
              <a:buFont typeface="Roboto Condensed Light"/>
              <a:buAutoNum type="alphaLcPeriod"/>
              <a:defRPr/>
            </a:lvl8pPr>
            <a:lvl9pPr marL="4114800" lvl="8" indent="-330200" algn="l">
              <a:lnSpc>
                <a:spcPct val="100000"/>
              </a:lnSpc>
              <a:spcBef>
                <a:spcPts val="0"/>
              </a:spcBef>
              <a:spcAft>
                <a:spcPts val="0"/>
              </a:spcAft>
              <a:buClr>
                <a:srgbClr val="434343"/>
              </a:buClr>
              <a:buSzPts val="1600"/>
              <a:buFont typeface="Roboto Condensed Light"/>
              <a:buAutoNum type="romanLcPeriod"/>
              <a:defRPr/>
            </a:lvl9pPr>
          </a:lstStyle>
          <a:p>
            <a:endParaRPr/>
          </a:p>
        </p:txBody>
      </p:sp>
      <p:sp>
        <p:nvSpPr>
          <p:cNvPr id="1789" name="Google Shape;1789;p17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90" name="Google Shape;1790;p17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791"/>
        <p:cNvGrpSpPr/>
        <p:nvPr/>
      </p:nvGrpSpPr>
      <p:grpSpPr>
        <a:xfrm>
          <a:off x="0" y="0"/>
          <a:ext cx="0" cy="0"/>
          <a:chOff x="0" y="0"/>
          <a:chExt cx="0" cy="0"/>
        </a:xfrm>
      </p:grpSpPr>
      <p:sp>
        <p:nvSpPr>
          <p:cNvPr id="1792" name="Google Shape;1792;p171"/>
          <p:cNvSpPr/>
          <p:nvPr/>
        </p:nvSpPr>
        <p:spPr>
          <a:xfrm>
            <a:off x="0" y="0"/>
            <a:ext cx="35178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793" name="Google Shape;1793;p171"/>
          <p:cNvCxnSpPr/>
          <p:nvPr/>
        </p:nvCxnSpPr>
        <p:spPr>
          <a:xfrm>
            <a:off x="3225325" y="3750500"/>
            <a:ext cx="5203800" cy="0"/>
          </a:xfrm>
          <a:prstGeom prst="straightConnector1">
            <a:avLst/>
          </a:prstGeom>
          <a:noFill/>
          <a:ln w="28575" cap="flat" cmpd="sng">
            <a:solidFill>
              <a:schemeClr val="accent2"/>
            </a:solidFill>
            <a:prstDash val="dash"/>
            <a:round/>
            <a:headEnd type="none" w="sm" len="sm"/>
            <a:tailEnd type="none" w="sm" len="sm"/>
          </a:ln>
        </p:spPr>
      </p:cxnSp>
      <p:cxnSp>
        <p:nvCxnSpPr>
          <p:cNvPr id="1794" name="Google Shape;1794;p171"/>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795" name="Google Shape;1795;p171"/>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796" name="Google Shape;1796;p171"/>
          <p:cNvSpPr/>
          <p:nvPr/>
        </p:nvSpPr>
        <p:spPr>
          <a:xfrm>
            <a:off x="1360425" y="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171"/>
          <p:cNvSpPr/>
          <p:nvPr/>
        </p:nvSpPr>
        <p:spPr>
          <a:xfrm flipH="1">
            <a:off x="2259275" y="309120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98" name="Google Shape;1798;p171"/>
          <p:cNvCxnSpPr/>
          <p:nvPr/>
        </p:nvCxnSpPr>
        <p:spPr>
          <a:xfrm>
            <a:off x="-30550" y="2062400"/>
            <a:ext cx="1157700" cy="0"/>
          </a:xfrm>
          <a:prstGeom prst="straightConnector1">
            <a:avLst/>
          </a:prstGeom>
          <a:noFill/>
          <a:ln w="28575" cap="flat" cmpd="sng">
            <a:solidFill>
              <a:schemeClr val="lt1"/>
            </a:solidFill>
            <a:prstDash val="solid"/>
            <a:round/>
            <a:headEnd type="none" w="sm" len="sm"/>
            <a:tailEnd type="none" w="sm" len="sm"/>
          </a:ln>
        </p:spPr>
      </p:cxnSp>
      <p:cxnSp>
        <p:nvCxnSpPr>
          <p:cNvPr id="1799" name="Google Shape;1799;p171"/>
          <p:cNvCxnSpPr/>
          <p:nvPr/>
        </p:nvCxnSpPr>
        <p:spPr>
          <a:xfrm>
            <a:off x="-30550" y="4795600"/>
            <a:ext cx="1157700" cy="0"/>
          </a:xfrm>
          <a:prstGeom prst="straightConnector1">
            <a:avLst/>
          </a:prstGeom>
          <a:noFill/>
          <a:ln w="28575" cap="flat" cmpd="sng">
            <a:solidFill>
              <a:schemeClr val="lt1"/>
            </a:solidFill>
            <a:prstDash val="solid"/>
            <a:round/>
            <a:headEnd type="none" w="sm" len="sm"/>
            <a:tailEnd type="none" w="sm" len="sm"/>
          </a:ln>
        </p:spPr>
      </p:cxnSp>
      <p:sp>
        <p:nvSpPr>
          <p:cNvPr id="1800" name="Google Shape;1800;p171"/>
          <p:cNvSpPr/>
          <p:nvPr/>
        </p:nvSpPr>
        <p:spPr>
          <a:xfrm>
            <a:off x="3025500" y="4578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801" name="Google Shape;1801;p171"/>
          <p:cNvSpPr/>
          <p:nvPr/>
        </p:nvSpPr>
        <p:spPr>
          <a:xfrm>
            <a:off x="1619850" y="22829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802" name="Google Shape;1802;p17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03" name="Google Shape;1803;p171"/>
          <p:cNvSpPr txBox="1">
            <a:spLocks noGrp="1"/>
          </p:cNvSpPr>
          <p:nvPr>
            <p:ph type="subTitle" idx="1"/>
          </p:nvPr>
        </p:nvSpPr>
        <p:spPr>
          <a:xfrm>
            <a:off x="4094075" y="2061783"/>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04" name="Google Shape;1804;p171"/>
          <p:cNvSpPr txBox="1">
            <a:spLocks noGrp="1"/>
          </p:cNvSpPr>
          <p:nvPr>
            <p:ph type="subTitle" idx="2"/>
          </p:nvPr>
        </p:nvSpPr>
        <p:spPr>
          <a:xfrm>
            <a:off x="4094075" y="3979950"/>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805" name="Google Shape;1805;p171"/>
          <p:cNvSpPr txBox="1">
            <a:spLocks noGrp="1"/>
          </p:cNvSpPr>
          <p:nvPr>
            <p:ph type="subTitle" idx="3"/>
          </p:nvPr>
        </p:nvSpPr>
        <p:spPr>
          <a:xfrm>
            <a:off x="4094150" y="2550283"/>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06" name="Google Shape;1806;p171"/>
          <p:cNvSpPr txBox="1">
            <a:spLocks noGrp="1"/>
          </p:cNvSpPr>
          <p:nvPr>
            <p:ph type="subTitle" idx="4"/>
          </p:nvPr>
        </p:nvSpPr>
        <p:spPr>
          <a:xfrm>
            <a:off x="4095782" y="4472350"/>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807" name="Google Shape;1807;p17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808"/>
        <p:cNvGrpSpPr/>
        <p:nvPr/>
      </p:nvGrpSpPr>
      <p:grpSpPr>
        <a:xfrm>
          <a:off x="0" y="0"/>
          <a:ext cx="0" cy="0"/>
          <a:chOff x="0" y="0"/>
          <a:chExt cx="0" cy="0"/>
        </a:xfrm>
      </p:grpSpPr>
      <p:sp>
        <p:nvSpPr>
          <p:cNvPr id="1809" name="Google Shape;1809;p172"/>
          <p:cNvSpPr txBox="1">
            <a:spLocks noGrp="1"/>
          </p:cNvSpPr>
          <p:nvPr>
            <p:ph type="title"/>
          </p:nvPr>
        </p:nvSpPr>
        <p:spPr>
          <a:xfrm>
            <a:off x="713225" y="1414367"/>
            <a:ext cx="3598200" cy="2818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200"/>
              <a:buNone/>
              <a:defRPr/>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1810" name="Google Shape;1810;p172"/>
          <p:cNvSpPr txBox="1">
            <a:spLocks noGrp="1"/>
          </p:cNvSpPr>
          <p:nvPr>
            <p:ph type="subTitle" idx="1"/>
          </p:nvPr>
        </p:nvSpPr>
        <p:spPr>
          <a:xfrm>
            <a:off x="713225" y="4233200"/>
            <a:ext cx="3344400" cy="1210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11" name="Google Shape;1811;p172"/>
          <p:cNvSpPr/>
          <p:nvPr/>
        </p:nvSpPr>
        <p:spPr>
          <a:xfrm flipH="1">
            <a:off x="4809300" y="0"/>
            <a:ext cx="4334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812" name="Google Shape;1812;p172"/>
          <p:cNvSpPr/>
          <p:nvPr/>
        </p:nvSpPr>
        <p:spPr>
          <a:xfrm>
            <a:off x="4961775" y="-39367"/>
            <a:ext cx="3754075" cy="5977551"/>
          </a:xfrm>
          <a:custGeom>
            <a:avLst/>
            <a:gdLst/>
            <a:ahLst/>
            <a:cxnLst/>
            <a:rect l="l" t="t" r="r" b="b"/>
            <a:pathLst>
              <a:path w="150163" h="179331" extrusionOk="0">
                <a:moveTo>
                  <a:pt x="0" y="1589"/>
                </a:moveTo>
                <a:cubicBezTo>
                  <a:pt x="2259" y="15127"/>
                  <a:pt x="-125" y="33074"/>
                  <a:pt x="10856" y="41307"/>
                </a:cubicBezTo>
                <a:cubicBezTo>
                  <a:pt x="18283" y="46876"/>
                  <a:pt x="29598" y="37703"/>
                  <a:pt x="38659" y="39718"/>
                </a:cubicBezTo>
                <a:cubicBezTo>
                  <a:pt x="46249" y="41406"/>
                  <a:pt x="50423" y="50578"/>
                  <a:pt x="53487" y="57724"/>
                </a:cubicBezTo>
                <a:cubicBezTo>
                  <a:pt x="56000" y="63585"/>
                  <a:pt x="54548" y="70433"/>
                  <a:pt x="55076" y="76788"/>
                </a:cubicBezTo>
                <a:cubicBezTo>
                  <a:pt x="56130" y="89477"/>
                  <a:pt x="59130" y="101958"/>
                  <a:pt x="60107" y="114653"/>
                </a:cubicBezTo>
                <a:cubicBezTo>
                  <a:pt x="60908" y="125061"/>
                  <a:pt x="59155" y="135921"/>
                  <a:pt x="62225" y="145898"/>
                </a:cubicBezTo>
                <a:cubicBezTo>
                  <a:pt x="67491" y="163012"/>
                  <a:pt x="86455" y="180379"/>
                  <a:pt x="104326" y="179261"/>
                </a:cubicBezTo>
                <a:cubicBezTo>
                  <a:pt x="123519" y="178061"/>
                  <a:pt x="133724" y="147535"/>
                  <a:pt x="131599" y="128422"/>
                </a:cubicBezTo>
                <a:cubicBezTo>
                  <a:pt x="130550" y="118988"/>
                  <a:pt x="122567" y="111694"/>
                  <a:pt x="117301" y="103797"/>
                </a:cubicBezTo>
                <a:cubicBezTo>
                  <a:pt x="109722" y="92431"/>
                  <a:pt x="104225" y="76854"/>
                  <a:pt x="108298" y="63814"/>
                </a:cubicBezTo>
                <a:cubicBezTo>
                  <a:pt x="111020" y="55097"/>
                  <a:pt x="123351" y="44551"/>
                  <a:pt x="131334" y="48986"/>
                </a:cubicBezTo>
                <a:cubicBezTo>
                  <a:pt x="134730" y="50873"/>
                  <a:pt x="136514" y="56074"/>
                  <a:pt x="135571" y="59842"/>
                </a:cubicBezTo>
                <a:cubicBezTo>
                  <a:pt x="134535" y="63980"/>
                  <a:pt x="127842" y="66817"/>
                  <a:pt x="123920" y="65138"/>
                </a:cubicBezTo>
                <a:cubicBezTo>
                  <a:pt x="113451" y="60654"/>
                  <a:pt x="116810" y="40458"/>
                  <a:pt x="123126" y="30980"/>
                </a:cubicBezTo>
                <a:cubicBezTo>
                  <a:pt x="127701" y="24115"/>
                  <a:pt x="139104" y="25493"/>
                  <a:pt x="145368" y="20124"/>
                </a:cubicBezTo>
                <a:cubicBezTo>
                  <a:pt x="150602" y="15638"/>
                  <a:pt x="150134" y="6894"/>
                  <a:pt x="15013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13" name="Google Shape;1813;p172"/>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814" name="Google Shape;1814;p172"/>
          <p:cNvCxnSpPr/>
          <p:nvPr/>
        </p:nvCxnSpPr>
        <p:spPr>
          <a:xfrm>
            <a:off x="0" y="6362433"/>
            <a:ext cx="5608500" cy="0"/>
          </a:xfrm>
          <a:prstGeom prst="straightConnector1">
            <a:avLst/>
          </a:prstGeom>
          <a:noFill/>
          <a:ln w="28575" cap="flat" cmpd="sng">
            <a:solidFill>
              <a:schemeClr val="accent3"/>
            </a:solidFill>
            <a:prstDash val="dash"/>
            <a:round/>
            <a:headEnd type="none" w="sm" len="sm"/>
            <a:tailEnd type="none" w="sm" len="sm"/>
          </a:ln>
        </p:spPr>
      </p:cxnSp>
      <p:sp>
        <p:nvSpPr>
          <p:cNvPr id="1815" name="Google Shape;1815;p172"/>
          <p:cNvSpPr/>
          <p:nvPr/>
        </p:nvSpPr>
        <p:spPr>
          <a:xfrm>
            <a:off x="7875113" y="5345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6" name="Google Shape;1816;p17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17"/>
        <p:cNvGrpSpPr/>
        <p:nvPr/>
      </p:nvGrpSpPr>
      <p:grpSpPr>
        <a:xfrm>
          <a:off x="0" y="0"/>
          <a:ext cx="0" cy="0"/>
          <a:chOff x="0" y="0"/>
          <a:chExt cx="0" cy="0"/>
        </a:xfrm>
      </p:grpSpPr>
      <p:sp>
        <p:nvSpPr>
          <p:cNvPr id="1818" name="Google Shape;1818;p173"/>
          <p:cNvSpPr/>
          <p:nvPr/>
        </p:nvSpPr>
        <p:spPr>
          <a:xfrm>
            <a:off x="-18775" y="0"/>
            <a:ext cx="9181500" cy="34293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9" name="Google Shape;1819;p173"/>
          <p:cNvSpPr/>
          <p:nvPr/>
        </p:nvSpPr>
        <p:spPr>
          <a:xfrm>
            <a:off x="331350" y="0"/>
            <a:ext cx="8812454" cy="2772887"/>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20" name="Google Shape;1820;p173"/>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sp>
        <p:nvSpPr>
          <p:cNvPr id="1821" name="Google Shape;1821;p173"/>
          <p:cNvSpPr/>
          <p:nvPr/>
        </p:nvSpPr>
        <p:spPr>
          <a:xfrm>
            <a:off x="841625" y="5127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22" name="Google Shape;1822;p173"/>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sp>
        <p:nvSpPr>
          <p:cNvPr id="1823" name="Google Shape;1823;p173"/>
          <p:cNvSpPr txBox="1">
            <a:spLocks noGrp="1"/>
          </p:cNvSpPr>
          <p:nvPr>
            <p:ph type="title"/>
          </p:nvPr>
        </p:nvSpPr>
        <p:spPr>
          <a:xfrm>
            <a:off x="1388100" y="1581400"/>
            <a:ext cx="6367800" cy="36951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6400"/>
              <a:buNone/>
              <a:defRPr sz="100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1824" name="Google Shape;1824;p17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25"/>
        <p:cNvGrpSpPr/>
        <p:nvPr/>
      </p:nvGrpSpPr>
      <p:grpSpPr>
        <a:xfrm>
          <a:off x="0" y="0"/>
          <a:ext cx="0" cy="0"/>
          <a:chOff x="0" y="0"/>
          <a:chExt cx="0" cy="0"/>
        </a:xfrm>
      </p:grpSpPr>
      <p:sp>
        <p:nvSpPr>
          <p:cNvPr id="1826" name="Google Shape;1826;p174"/>
          <p:cNvSpPr/>
          <p:nvPr/>
        </p:nvSpPr>
        <p:spPr>
          <a:xfrm>
            <a:off x="-18775" y="0"/>
            <a:ext cx="9181500" cy="27048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27" name="Google Shape;1827;p174"/>
          <p:cNvCxnSpPr/>
          <p:nvPr/>
        </p:nvCxnSpPr>
        <p:spPr>
          <a:xfrm>
            <a:off x="-18775" y="6362433"/>
            <a:ext cx="9181500" cy="0"/>
          </a:xfrm>
          <a:prstGeom prst="straightConnector1">
            <a:avLst/>
          </a:prstGeom>
          <a:noFill/>
          <a:ln w="28575" cap="flat" cmpd="sng">
            <a:solidFill>
              <a:schemeClr val="dk2"/>
            </a:solidFill>
            <a:prstDash val="dash"/>
            <a:round/>
            <a:headEnd type="none" w="sm" len="sm"/>
            <a:tailEnd type="none" w="sm" len="sm"/>
          </a:ln>
        </p:spPr>
      </p:cxnSp>
      <p:cxnSp>
        <p:nvCxnSpPr>
          <p:cNvPr id="1828" name="Google Shape;1828;p174"/>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829" name="Google Shape;1829;p174"/>
          <p:cNvCxnSpPr/>
          <p:nvPr/>
        </p:nvCxnSpPr>
        <p:spPr>
          <a:xfrm>
            <a:off x="1509962" y="0"/>
            <a:ext cx="0" cy="1811700"/>
          </a:xfrm>
          <a:prstGeom prst="straightConnector1">
            <a:avLst/>
          </a:prstGeom>
          <a:noFill/>
          <a:ln w="28575" cap="flat" cmpd="sng">
            <a:solidFill>
              <a:schemeClr val="lt1"/>
            </a:solidFill>
            <a:prstDash val="solid"/>
            <a:round/>
            <a:headEnd type="none" w="sm" len="sm"/>
            <a:tailEnd type="none" w="sm" len="sm"/>
          </a:ln>
        </p:spPr>
      </p:cxnSp>
      <p:cxnSp>
        <p:nvCxnSpPr>
          <p:cNvPr id="1830" name="Google Shape;1830;p174"/>
          <p:cNvCxnSpPr/>
          <p:nvPr/>
        </p:nvCxnSpPr>
        <p:spPr>
          <a:xfrm>
            <a:off x="7633988" y="1221033"/>
            <a:ext cx="0" cy="1483500"/>
          </a:xfrm>
          <a:prstGeom prst="straightConnector1">
            <a:avLst/>
          </a:prstGeom>
          <a:noFill/>
          <a:ln w="28575" cap="flat" cmpd="sng">
            <a:solidFill>
              <a:schemeClr val="lt1"/>
            </a:solidFill>
            <a:prstDash val="solid"/>
            <a:round/>
            <a:headEnd type="none" w="sm" len="sm"/>
            <a:tailEnd type="none" w="sm" len="sm"/>
          </a:ln>
        </p:spPr>
      </p:cxnSp>
      <p:sp>
        <p:nvSpPr>
          <p:cNvPr id="1831" name="Google Shape;1831;p174"/>
          <p:cNvSpPr/>
          <p:nvPr/>
        </p:nvSpPr>
        <p:spPr>
          <a:xfrm>
            <a:off x="2851300" y="1033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2" name="Google Shape;1832;p174"/>
          <p:cNvSpPr txBox="1">
            <a:spLocks noGrp="1"/>
          </p:cNvSpPr>
          <p:nvPr>
            <p:ph type="title"/>
          </p:nvPr>
        </p:nvSpPr>
        <p:spPr>
          <a:xfrm>
            <a:off x="3018300" y="1695700"/>
            <a:ext cx="3107400" cy="1804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833" name="Google Shape;1833;p174"/>
          <p:cNvSpPr txBox="1">
            <a:spLocks noGrp="1"/>
          </p:cNvSpPr>
          <p:nvPr>
            <p:ph type="subTitle" idx="1"/>
          </p:nvPr>
        </p:nvSpPr>
        <p:spPr>
          <a:xfrm>
            <a:off x="2335050" y="3500100"/>
            <a:ext cx="4473900" cy="1331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34" name="Google Shape;1834;p17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35"/>
        <p:cNvGrpSpPr/>
        <p:nvPr/>
      </p:nvGrpSpPr>
      <p:grpSpPr>
        <a:xfrm>
          <a:off x="0" y="0"/>
          <a:ext cx="0" cy="0"/>
          <a:chOff x="0" y="0"/>
          <a:chExt cx="0" cy="0"/>
        </a:xfrm>
      </p:grpSpPr>
      <p:sp>
        <p:nvSpPr>
          <p:cNvPr id="1836" name="Google Shape;1836;p175"/>
          <p:cNvSpPr txBox="1">
            <a:spLocks noGrp="1"/>
          </p:cNvSpPr>
          <p:nvPr>
            <p:ph type="title"/>
          </p:nvPr>
        </p:nvSpPr>
        <p:spPr>
          <a:xfrm>
            <a:off x="713225" y="5180233"/>
            <a:ext cx="7717500" cy="8388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a:solidFill>
                  <a:schemeClr val="lt1"/>
                </a:solidFill>
              </a:defRPr>
            </a:lvl1pPr>
            <a:lvl2pPr lvl="1" algn="ctr">
              <a:lnSpc>
                <a:spcPct val="100000"/>
              </a:lnSpc>
              <a:spcBef>
                <a:spcPts val="0"/>
              </a:spcBef>
              <a:spcAft>
                <a:spcPts val="0"/>
              </a:spcAft>
              <a:buSzPts val="1900"/>
              <a:buNone/>
              <a:defRPr>
                <a:latin typeface="Actor"/>
                <a:ea typeface="Actor"/>
                <a:cs typeface="Actor"/>
                <a:sym typeface="Actor"/>
              </a:defRPr>
            </a:lvl2pPr>
            <a:lvl3pPr lvl="2" algn="ctr">
              <a:lnSpc>
                <a:spcPct val="100000"/>
              </a:lnSpc>
              <a:spcBef>
                <a:spcPts val="0"/>
              </a:spcBef>
              <a:spcAft>
                <a:spcPts val="0"/>
              </a:spcAft>
              <a:buSzPts val="1900"/>
              <a:buNone/>
              <a:defRPr>
                <a:latin typeface="Actor"/>
                <a:ea typeface="Actor"/>
                <a:cs typeface="Actor"/>
                <a:sym typeface="Actor"/>
              </a:defRPr>
            </a:lvl3pPr>
            <a:lvl4pPr lvl="3" algn="ctr">
              <a:lnSpc>
                <a:spcPct val="100000"/>
              </a:lnSpc>
              <a:spcBef>
                <a:spcPts val="0"/>
              </a:spcBef>
              <a:spcAft>
                <a:spcPts val="0"/>
              </a:spcAft>
              <a:buSzPts val="1900"/>
              <a:buNone/>
              <a:defRPr>
                <a:latin typeface="Actor"/>
                <a:ea typeface="Actor"/>
                <a:cs typeface="Actor"/>
                <a:sym typeface="Actor"/>
              </a:defRPr>
            </a:lvl4pPr>
            <a:lvl5pPr lvl="4" algn="ctr">
              <a:lnSpc>
                <a:spcPct val="100000"/>
              </a:lnSpc>
              <a:spcBef>
                <a:spcPts val="0"/>
              </a:spcBef>
              <a:spcAft>
                <a:spcPts val="0"/>
              </a:spcAft>
              <a:buSzPts val="1900"/>
              <a:buNone/>
              <a:defRPr>
                <a:latin typeface="Actor"/>
                <a:ea typeface="Actor"/>
                <a:cs typeface="Actor"/>
                <a:sym typeface="Actor"/>
              </a:defRPr>
            </a:lvl5pPr>
            <a:lvl6pPr lvl="5" algn="ctr">
              <a:lnSpc>
                <a:spcPct val="100000"/>
              </a:lnSpc>
              <a:spcBef>
                <a:spcPts val="0"/>
              </a:spcBef>
              <a:spcAft>
                <a:spcPts val="0"/>
              </a:spcAft>
              <a:buSzPts val="1900"/>
              <a:buNone/>
              <a:defRPr>
                <a:latin typeface="Actor"/>
                <a:ea typeface="Actor"/>
                <a:cs typeface="Actor"/>
                <a:sym typeface="Actor"/>
              </a:defRPr>
            </a:lvl6pPr>
            <a:lvl7pPr lvl="6" algn="ctr">
              <a:lnSpc>
                <a:spcPct val="100000"/>
              </a:lnSpc>
              <a:spcBef>
                <a:spcPts val="0"/>
              </a:spcBef>
              <a:spcAft>
                <a:spcPts val="0"/>
              </a:spcAft>
              <a:buSzPts val="1900"/>
              <a:buNone/>
              <a:defRPr>
                <a:latin typeface="Actor"/>
                <a:ea typeface="Actor"/>
                <a:cs typeface="Actor"/>
                <a:sym typeface="Actor"/>
              </a:defRPr>
            </a:lvl7pPr>
            <a:lvl8pPr lvl="7" algn="ctr">
              <a:lnSpc>
                <a:spcPct val="100000"/>
              </a:lnSpc>
              <a:spcBef>
                <a:spcPts val="0"/>
              </a:spcBef>
              <a:spcAft>
                <a:spcPts val="0"/>
              </a:spcAft>
              <a:buSzPts val="1900"/>
              <a:buNone/>
              <a:defRPr>
                <a:latin typeface="Actor"/>
                <a:ea typeface="Actor"/>
                <a:cs typeface="Actor"/>
                <a:sym typeface="Actor"/>
              </a:defRPr>
            </a:lvl8pPr>
            <a:lvl9pPr lvl="8" algn="ctr">
              <a:lnSpc>
                <a:spcPct val="100000"/>
              </a:lnSpc>
              <a:spcBef>
                <a:spcPts val="0"/>
              </a:spcBef>
              <a:spcAft>
                <a:spcPts val="0"/>
              </a:spcAft>
              <a:buSzPts val="1900"/>
              <a:buNone/>
              <a:defRPr>
                <a:latin typeface="Actor"/>
                <a:ea typeface="Actor"/>
                <a:cs typeface="Actor"/>
                <a:sym typeface="Actor"/>
              </a:defRPr>
            </a:lvl9pPr>
          </a:lstStyle>
          <a:p>
            <a:endParaRPr/>
          </a:p>
        </p:txBody>
      </p:sp>
      <p:sp>
        <p:nvSpPr>
          <p:cNvPr id="1837" name="Google Shape;1837;p17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838"/>
        <p:cNvGrpSpPr/>
        <p:nvPr/>
      </p:nvGrpSpPr>
      <p:grpSpPr>
        <a:xfrm>
          <a:off x="0" y="0"/>
          <a:ext cx="0" cy="0"/>
          <a:chOff x="0" y="0"/>
          <a:chExt cx="0" cy="0"/>
        </a:xfrm>
      </p:grpSpPr>
      <p:sp>
        <p:nvSpPr>
          <p:cNvPr id="1839" name="Google Shape;1839;p176"/>
          <p:cNvSpPr/>
          <p:nvPr/>
        </p:nvSpPr>
        <p:spPr>
          <a:xfrm>
            <a:off x="5590025" y="0"/>
            <a:ext cx="35541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40" name="Google Shape;1840;p176"/>
          <p:cNvCxnSpPr/>
          <p:nvPr/>
        </p:nvCxnSpPr>
        <p:spPr>
          <a:xfrm>
            <a:off x="6958325"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841" name="Google Shape;1841;p176"/>
          <p:cNvCxnSpPr/>
          <p:nvPr/>
        </p:nvCxnSpPr>
        <p:spPr>
          <a:xfrm>
            <a:off x="5590025" y="1513450"/>
            <a:ext cx="2492400" cy="0"/>
          </a:xfrm>
          <a:prstGeom prst="straightConnector1">
            <a:avLst/>
          </a:prstGeom>
          <a:noFill/>
          <a:ln w="28575" cap="flat" cmpd="sng">
            <a:solidFill>
              <a:schemeClr val="lt1"/>
            </a:solidFill>
            <a:prstDash val="solid"/>
            <a:round/>
            <a:headEnd type="none" w="sm" len="sm"/>
            <a:tailEnd type="none" w="sm" len="sm"/>
          </a:ln>
        </p:spPr>
      </p:cxnSp>
      <p:cxnSp>
        <p:nvCxnSpPr>
          <p:cNvPr id="1842" name="Google Shape;1842;p176"/>
          <p:cNvCxnSpPr/>
          <p:nvPr/>
        </p:nvCxnSpPr>
        <p:spPr>
          <a:xfrm>
            <a:off x="7378300" y="5344550"/>
            <a:ext cx="1765800" cy="0"/>
          </a:xfrm>
          <a:prstGeom prst="straightConnector1">
            <a:avLst/>
          </a:prstGeom>
          <a:noFill/>
          <a:ln w="28575" cap="flat" cmpd="sng">
            <a:solidFill>
              <a:schemeClr val="lt1"/>
            </a:solidFill>
            <a:prstDash val="solid"/>
            <a:round/>
            <a:headEnd type="none" w="sm" len="sm"/>
            <a:tailEnd type="none" w="sm" len="sm"/>
          </a:ln>
        </p:spPr>
      </p:cxnSp>
      <p:sp>
        <p:nvSpPr>
          <p:cNvPr id="1843" name="Google Shape;1843;p176"/>
          <p:cNvSpPr/>
          <p:nvPr/>
        </p:nvSpPr>
        <p:spPr>
          <a:xfrm>
            <a:off x="6819287" y="19566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44" name="Google Shape;1844;p176"/>
          <p:cNvCxnSpPr/>
          <p:nvPr/>
        </p:nvCxnSpPr>
        <p:spPr>
          <a:xfrm>
            <a:off x="0" y="6362433"/>
            <a:ext cx="5608500" cy="0"/>
          </a:xfrm>
          <a:prstGeom prst="straightConnector1">
            <a:avLst/>
          </a:prstGeom>
          <a:noFill/>
          <a:ln w="28575" cap="flat" cmpd="sng">
            <a:solidFill>
              <a:schemeClr val="lt2"/>
            </a:solidFill>
            <a:prstDash val="dash"/>
            <a:round/>
            <a:headEnd type="none" w="sm" len="sm"/>
            <a:tailEnd type="none" w="sm" len="sm"/>
          </a:ln>
        </p:spPr>
      </p:cxnSp>
      <p:cxnSp>
        <p:nvCxnSpPr>
          <p:cNvPr id="1845" name="Google Shape;1845;p176"/>
          <p:cNvCxnSpPr/>
          <p:nvPr/>
        </p:nvCxnSpPr>
        <p:spPr>
          <a:xfrm>
            <a:off x="33370" y="538767"/>
            <a:ext cx="5608500" cy="0"/>
          </a:xfrm>
          <a:prstGeom prst="straightConnector1">
            <a:avLst/>
          </a:prstGeom>
          <a:noFill/>
          <a:ln w="28575" cap="flat" cmpd="sng">
            <a:solidFill>
              <a:schemeClr val="lt2"/>
            </a:solidFill>
            <a:prstDash val="dash"/>
            <a:round/>
            <a:headEnd type="none" w="sm" len="sm"/>
            <a:tailEnd type="none" w="sm" len="sm"/>
          </a:ln>
        </p:spPr>
      </p:cxnSp>
      <p:cxnSp>
        <p:nvCxnSpPr>
          <p:cNvPr id="1846" name="Google Shape;1846;p176"/>
          <p:cNvCxnSpPr/>
          <p:nvPr/>
        </p:nvCxnSpPr>
        <p:spPr>
          <a:xfrm>
            <a:off x="7914850" y="82167"/>
            <a:ext cx="0" cy="6893100"/>
          </a:xfrm>
          <a:prstGeom prst="straightConnector1">
            <a:avLst/>
          </a:prstGeom>
          <a:noFill/>
          <a:ln w="28575" cap="flat" cmpd="sng">
            <a:solidFill>
              <a:schemeClr val="lt1"/>
            </a:solidFill>
            <a:prstDash val="dash"/>
            <a:round/>
            <a:headEnd type="none" w="sm" len="sm"/>
            <a:tailEnd type="none" w="sm" len="sm"/>
          </a:ln>
        </p:spPr>
      </p:cxnSp>
      <p:sp>
        <p:nvSpPr>
          <p:cNvPr id="1847" name="Google Shape;1847;p176"/>
          <p:cNvSpPr txBox="1">
            <a:spLocks noGrp="1"/>
          </p:cNvSpPr>
          <p:nvPr>
            <p:ph type="title" hasCustomPrompt="1"/>
          </p:nvPr>
        </p:nvSpPr>
        <p:spPr>
          <a:xfrm>
            <a:off x="713225" y="1695150"/>
            <a:ext cx="4707900" cy="28893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6000"/>
              <a:buNone/>
              <a:defRPr sz="18400">
                <a:solidFill>
                  <a:schemeClr val="lt2"/>
                </a:solidFill>
              </a:defRPr>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848" name="Google Shape;1848;p176"/>
          <p:cNvSpPr txBox="1">
            <a:spLocks noGrp="1"/>
          </p:cNvSpPr>
          <p:nvPr>
            <p:ph type="subTitle" idx="1"/>
          </p:nvPr>
        </p:nvSpPr>
        <p:spPr>
          <a:xfrm>
            <a:off x="713225" y="4495650"/>
            <a:ext cx="4707900" cy="66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dk1"/>
              </a:buClr>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49" name="Google Shape;1849;p17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850"/>
        <p:cNvGrpSpPr/>
        <p:nvPr/>
      </p:nvGrpSpPr>
      <p:grpSpPr>
        <a:xfrm>
          <a:off x="0" y="0"/>
          <a:ext cx="0" cy="0"/>
          <a:chOff x="0" y="0"/>
          <a:chExt cx="0" cy="0"/>
        </a:xfrm>
      </p:grpSpPr>
      <p:sp>
        <p:nvSpPr>
          <p:cNvPr id="1851" name="Google Shape;1851;p17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852"/>
        <p:cNvGrpSpPr/>
        <p:nvPr/>
      </p:nvGrpSpPr>
      <p:grpSpPr>
        <a:xfrm>
          <a:off x="0" y="0"/>
          <a:ext cx="0" cy="0"/>
          <a:chOff x="0" y="0"/>
          <a:chExt cx="0" cy="0"/>
        </a:xfrm>
      </p:grpSpPr>
      <p:sp>
        <p:nvSpPr>
          <p:cNvPr id="1853" name="Google Shape;1853;p178"/>
          <p:cNvSpPr/>
          <p:nvPr/>
        </p:nvSpPr>
        <p:spPr>
          <a:xfrm>
            <a:off x="-18775" y="3660167"/>
            <a:ext cx="9181500" cy="319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54" name="Google Shape;1854;p178"/>
          <p:cNvCxnSpPr/>
          <p:nvPr/>
        </p:nvCxnSpPr>
        <p:spPr>
          <a:xfrm>
            <a:off x="-18775" y="6362433"/>
            <a:ext cx="9181500" cy="0"/>
          </a:xfrm>
          <a:prstGeom prst="straightConnector1">
            <a:avLst/>
          </a:prstGeom>
          <a:noFill/>
          <a:ln w="28575" cap="flat" cmpd="sng">
            <a:solidFill>
              <a:schemeClr val="lt1"/>
            </a:solidFill>
            <a:prstDash val="dash"/>
            <a:round/>
            <a:headEnd type="none" w="sm" len="sm"/>
            <a:tailEnd type="none" w="sm" len="sm"/>
          </a:ln>
        </p:spPr>
      </p:cxnSp>
      <p:sp>
        <p:nvSpPr>
          <p:cNvPr id="1855" name="Google Shape;1855;p178"/>
          <p:cNvSpPr/>
          <p:nvPr/>
        </p:nvSpPr>
        <p:spPr>
          <a:xfrm>
            <a:off x="5998725" y="61770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6" name="Google Shape;1856;p17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57" name="Google Shape;1857;p178"/>
          <p:cNvSpPr txBox="1">
            <a:spLocks noGrp="1"/>
          </p:cNvSpPr>
          <p:nvPr>
            <p:ph type="subTitle" idx="1"/>
          </p:nvPr>
        </p:nvSpPr>
        <p:spPr>
          <a:xfrm>
            <a:off x="891045" y="2061858"/>
            <a:ext cx="13236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58" name="Google Shape;1858;p178"/>
          <p:cNvSpPr txBox="1">
            <a:spLocks noGrp="1"/>
          </p:cNvSpPr>
          <p:nvPr>
            <p:ph type="subTitle" idx="2"/>
          </p:nvPr>
        </p:nvSpPr>
        <p:spPr>
          <a:xfrm>
            <a:off x="34320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59" name="Google Shape;1859;p178"/>
          <p:cNvSpPr txBox="1">
            <a:spLocks noGrp="1"/>
          </p:cNvSpPr>
          <p:nvPr>
            <p:ph type="subTitle" idx="3"/>
          </p:nvPr>
        </p:nvSpPr>
        <p:spPr>
          <a:xfrm>
            <a:off x="891046"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60" name="Google Shape;1860;p178"/>
          <p:cNvSpPr txBox="1">
            <a:spLocks noGrp="1"/>
          </p:cNvSpPr>
          <p:nvPr>
            <p:ph type="subTitle" idx="4"/>
          </p:nvPr>
        </p:nvSpPr>
        <p:spPr>
          <a:xfrm>
            <a:off x="3432054"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61" name="Google Shape;1861;p178"/>
          <p:cNvSpPr txBox="1">
            <a:spLocks noGrp="1"/>
          </p:cNvSpPr>
          <p:nvPr>
            <p:ph type="subTitle" idx="5"/>
          </p:nvPr>
        </p:nvSpPr>
        <p:spPr>
          <a:xfrm>
            <a:off x="891038" y="2784371"/>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62" name="Google Shape;1862;p178"/>
          <p:cNvSpPr txBox="1">
            <a:spLocks noGrp="1"/>
          </p:cNvSpPr>
          <p:nvPr>
            <p:ph type="subTitle" idx="6"/>
          </p:nvPr>
        </p:nvSpPr>
        <p:spPr>
          <a:xfrm>
            <a:off x="3432064" y="2784366"/>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63" name="Google Shape;1863;p178"/>
          <p:cNvSpPr txBox="1">
            <a:spLocks noGrp="1"/>
          </p:cNvSpPr>
          <p:nvPr>
            <p:ph type="subTitle" idx="7"/>
          </p:nvPr>
        </p:nvSpPr>
        <p:spPr>
          <a:xfrm>
            <a:off x="892740" y="5082833"/>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64" name="Google Shape;1864;p178"/>
          <p:cNvSpPr txBox="1">
            <a:spLocks noGrp="1"/>
          </p:cNvSpPr>
          <p:nvPr>
            <p:ph type="subTitle" idx="8"/>
          </p:nvPr>
        </p:nvSpPr>
        <p:spPr>
          <a:xfrm>
            <a:off x="3433765" y="5082833"/>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65" name="Google Shape;1865;p178"/>
          <p:cNvSpPr txBox="1">
            <a:spLocks noGrp="1"/>
          </p:cNvSpPr>
          <p:nvPr>
            <p:ph type="title" idx="9"/>
          </p:nvPr>
        </p:nvSpPr>
        <p:spPr>
          <a:xfrm>
            <a:off x="891863" y="1438900"/>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66" name="Google Shape;1866;p178"/>
          <p:cNvSpPr txBox="1">
            <a:spLocks noGrp="1"/>
          </p:cNvSpPr>
          <p:nvPr>
            <p:ph type="title" idx="13"/>
          </p:nvPr>
        </p:nvSpPr>
        <p:spPr>
          <a:xfrm>
            <a:off x="3432888" y="1438900"/>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67" name="Google Shape;1867;p178"/>
          <p:cNvSpPr txBox="1">
            <a:spLocks noGrp="1"/>
          </p:cNvSpPr>
          <p:nvPr>
            <p:ph type="title" idx="14"/>
          </p:nvPr>
        </p:nvSpPr>
        <p:spPr>
          <a:xfrm>
            <a:off x="891841" y="3753265"/>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68" name="Google Shape;1868;p178"/>
          <p:cNvSpPr txBox="1">
            <a:spLocks noGrp="1"/>
          </p:cNvSpPr>
          <p:nvPr>
            <p:ph type="title" idx="15"/>
          </p:nvPr>
        </p:nvSpPr>
        <p:spPr>
          <a:xfrm>
            <a:off x="3432887" y="3753263"/>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69" name="Google Shape;1869;p178"/>
          <p:cNvSpPr txBox="1">
            <a:spLocks noGrp="1"/>
          </p:cNvSpPr>
          <p:nvPr>
            <p:ph type="subTitle" idx="16"/>
          </p:nvPr>
        </p:nvSpPr>
        <p:spPr>
          <a:xfrm>
            <a:off x="59694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70" name="Google Shape;1870;p178"/>
          <p:cNvSpPr txBox="1">
            <a:spLocks noGrp="1"/>
          </p:cNvSpPr>
          <p:nvPr>
            <p:ph type="subTitle" idx="17"/>
          </p:nvPr>
        </p:nvSpPr>
        <p:spPr>
          <a:xfrm>
            <a:off x="5969473" y="4362433"/>
            <a:ext cx="18651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71" name="Google Shape;1871;p178"/>
          <p:cNvSpPr txBox="1">
            <a:spLocks noGrp="1"/>
          </p:cNvSpPr>
          <p:nvPr>
            <p:ph type="subTitle" idx="18"/>
          </p:nvPr>
        </p:nvSpPr>
        <p:spPr>
          <a:xfrm>
            <a:off x="5969467" y="2784375"/>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72" name="Google Shape;1872;p178"/>
          <p:cNvSpPr txBox="1">
            <a:spLocks noGrp="1"/>
          </p:cNvSpPr>
          <p:nvPr>
            <p:ph type="subTitle" idx="19"/>
          </p:nvPr>
        </p:nvSpPr>
        <p:spPr>
          <a:xfrm>
            <a:off x="5971166" y="5082833"/>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73" name="Google Shape;1873;p178"/>
          <p:cNvSpPr txBox="1">
            <a:spLocks noGrp="1"/>
          </p:cNvSpPr>
          <p:nvPr>
            <p:ph type="title" idx="20"/>
          </p:nvPr>
        </p:nvSpPr>
        <p:spPr>
          <a:xfrm>
            <a:off x="5970288" y="1438933"/>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74" name="Google Shape;1874;p178"/>
          <p:cNvSpPr txBox="1">
            <a:spLocks noGrp="1"/>
          </p:cNvSpPr>
          <p:nvPr>
            <p:ph type="title" idx="21"/>
          </p:nvPr>
        </p:nvSpPr>
        <p:spPr>
          <a:xfrm>
            <a:off x="5970309" y="3753268"/>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75" name="Google Shape;1875;p17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1876"/>
        <p:cNvGrpSpPr/>
        <p:nvPr/>
      </p:nvGrpSpPr>
      <p:grpSpPr>
        <a:xfrm>
          <a:off x="0" y="0"/>
          <a:ext cx="0" cy="0"/>
          <a:chOff x="0" y="0"/>
          <a:chExt cx="0" cy="0"/>
        </a:xfrm>
      </p:grpSpPr>
      <p:sp>
        <p:nvSpPr>
          <p:cNvPr id="1877" name="Google Shape;1877;p179"/>
          <p:cNvSpPr/>
          <p:nvPr/>
        </p:nvSpPr>
        <p:spPr>
          <a:xfrm>
            <a:off x="0" y="0"/>
            <a:ext cx="33864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878" name="Google Shape;1878;p179"/>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879" name="Google Shape;1879;p179"/>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880" name="Google Shape;1880;p179"/>
          <p:cNvSpPr/>
          <p:nvPr/>
        </p:nvSpPr>
        <p:spPr>
          <a:xfrm>
            <a:off x="1127150" y="-17600"/>
            <a:ext cx="1132163"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179"/>
          <p:cNvSpPr/>
          <p:nvPr/>
        </p:nvSpPr>
        <p:spPr>
          <a:xfrm>
            <a:off x="1360423" y="0"/>
            <a:ext cx="898848"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179"/>
          <p:cNvSpPr/>
          <p:nvPr/>
        </p:nvSpPr>
        <p:spPr>
          <a:xfrm>
            <a:off x="2120225" y="32612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3" name="Google Shape;1883;p179"/>
          <p:cNvSpPr txBox="1">
            <a:spLocks noGrp="1"/>
          </p:cNvSpPr>
          <p:nvPr>
            <p:ph type="title"/>
          </p:nvPr>
        </p:nvSpPr>
        <p:spPr>
          <a:xfrm flipH="1">
            <a:off x="3796675" y="4371000"/>
            <a:ext cx="4634100" cy="6180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1"/>
              </a:buClr>
              <a:buSzPts val="2400"/>
              <a:buNone/>
              <a:defRPr sz="2900"/>
            </a:lvl1pPr>
            <a:lvl2pPr lvl="1" algn="ctr">
              <a:lnSpc>
                <a:spcPct val="100000"/>
              </a:lnSpc>
              <a:spcBef>
                <a:spcPts val="0"/>
              </a:spcBef>
              <a:spcAft>
                <a:spcPts val="0"/>
              </a:spcAft>
              <a:buClr>
                <a:schemeClr val="accent1"/>
              </a:buClr>
              <a:buSzPts val="2400"/>
              <a:buNone/>
              <a:defRPr sz="2400">
                <a:solidFill>
                  <a:schemeClr val="accent1"/>
                </a:solidFill>
              </a:defRPr>
            </a:lvl2pPr>
            <a:lvl3pPr lvl="2" algn="ctr">
              <a:lnSpc>
                <a:spcPct val="100000"/>
              </a:lnSpc>
              <a:spcBef>
                <a:spcPts val="0"/>
              </a:spcBef>
              <a:spcAft>
                <a:spcPts val="0"/>
              </a:spcAft>
              <a:buClr>
                <a:schemeClr val="accent1"/>
              </a:buClr>
              <a:buSzPts val="2400"/>
              <a:buNone/>
              <a:defRPr sz="2400">
                <a:solidFill>
                  <a:schemeClr val="accent1"/>
                </a:solidFill>
              </a:defRPr>
            </a:lvl3pPr>
            <a:lvl4pPr lvl="3" algn="ctr">
              <a:lnSpc>
                <a:spcPct val="100000"/>
              </a:lnSpc>
              <a:spcBef>
                <a:spcPts val="0"/>
              </a:spcBef>
              <a:spcAft>
                <a:spcPts val="0"/>
              </a:spcAft>
              <a:buClr>
                <a:schemeClr val="accent1"/>
              </a:buClr>
              <a:buSzPts val="2400"/>
              <a:buNone/>
              <a:defRPr sz="2400">
                <a:solidFill>
                  <a:schemeClr val="accent1"/>
                </a:solidFill>
              </a:defRPr>
            </a:lvl4pPr>
            <a:lvl5pPr lvl="4" algn="ctr">
              <a:lnSpc>
                <a:spcPct val="100000"/>
              </a:lnSpc>
              <a:spcBef>
                <a:spcPts val="0"/>
              </a:spcBef>
              <a:spcAft>
                <a:spcPts val="0"/>
              </a:spcAft>
              <a:buClr>
                <a:schemeClr val="accent1"/>
              </a:buClr>
              <a:buSzPts val="2400"/>
              <a:buNone/>
              <a:defRPr sz="2400">
                <a:solidFill>
                  <a:schemeClr val="accent1"/>
                </a:solidFill>
              </a:defRPr>
            </a:lvl5pPr>
            <a:lvl6pPr lvl="5" algn="ctr">
              <a:lnSpc>
                <a:spcPct val="100000"/>
              </a:lnSpc>
              <a:spcBef>
                <a:spcPts val="0"/>
              </a:spcBef>
              <a:spcAft>
                <a:spcPts val="0"/>
              </a:spcAft>
              <a:buClr>
                <a:schemeClr val="accent1"/>
              </a:buClr>
              <a:buSzPts val="2400"/>
              <a:buNone/>
              <a:defRPr sz="2400">
                <a:solidFill>
                  <a:schemeClr val="accent1"/>
                </a:solidFill>
              </a:defRPr>
            </a:lvl6pPr>
            <a:lvl7pPr lvl="6" algn="ctr">
              <a:lnSpc>
                <a:spcPct val="100000"/>
              </a:lnSpc>
              <a:spcBef>
                <a:spcPts val="0"/>
              </a:spcBef>
              <a:spcAft>
                <a:spcPts val="0"/>
              </a:spcAft>
              <a:buClr>
                <a:schemeClr val="accent1"/>
              </a:buClr>
              <a:buSzPts val="2400"/>
              <a:buNone/>
              <a:defRPr sz="2400">
                <a:solidFill>
                  <a:schemeClr val="accent1"/>
                </a:solidFill>
              </a:defRPr>
            </a:lvl7pPr>
            <a:lvl8pPr lvl="7" algn="ctr">
              <a:lnSpc>
                <a:spcPct val="100000"/>
              </a:lnSpc>
              <a:spcBef>
                <a:spcPts val="0"/>
              </a:spcBef>
              <a:spcAft>
                <a:spcPts val="0"/>
              </a:spcAft>
              <a:buClr>
                <a:schemeClr val="accent1"/>
              </a:buClr>
              <a:buSzPts val="2400"/>
              <a:buNone/>
              <a:defRPr sz="2400">
                <a:solidFill>
                  <a:schemeClr val="accent1"/>
                </a:solidFill>
              </a:defRPr>
            </a:lvl8pPr>
            <a:lvl9pPr lvl="8" algn="ct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884" name="Google Shape;1884;p179"/>
          <p:cNvSpPr txBox="1">
            <a:spLocks noGrp="1"/>
          </p:cNvSpPr>
          <p:nvPr>
            <p:ph type="subTitle" idx="1"/>
          </p:nvPr>
        </p:nvSpPr>
        <p:spPr>
          <a:xfrm flipH="1">
            <a:off x="3796675" y="1869000"/>
            <a:ext cx="4634100" cy="24228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2"/>
              </a:buClr>
              <a:buSzPts val="2400"/>
              <a:buNone/>
              <a:defRPr sz="3600">
                <a:solidFill>
                  <a:schemeClr val="dk1"/>
                </a:solidFill>
              </a:defRPr>
            </a:lvl1pPr>
            <a:lvl2pPr lvl="1" algn="l">
              <a:lnSpc>
                <a:spcPct val="100000"/>
              </a:lnSpc>
              <a:spcBef>
                <a:spcPts val="0"/>
              </a:spcBef>
              <a:spcAft>
                <a:spcPts val="0"/>
              </a:spcAft>
              <a:buClr>
                <a:schemeClr val="accent2"/>
              </a:buClr>
              <a:buSzPts val="1900"/>
              <a:buNone/>
              <a:defRPr>
                <a:solidFill>
                  <a:schemeClr val="accent2"/>
                </a:solidFill>
              </a:defRPr>
            </a:lvl2pPr>
            <a:lvl3pPr lvl="2" algn="l">
              <a:lnSpc>
                <a:spcPct val="100000"/>
              </a:lnSpc>
              <a:spcBef>
                <a:spcPts val="0"/>
              </a:spcBef>
              <a:spcAft>
                <a:spcPts val="0"/>
              </a:spcAft>
              <a:buClr>
                <a:schemeClr val="accent2"/>
              </a:buClr>
              <a:buSzPts val="1900"/>
              <a:buNone/>
              <a:defRPr>
                <a:solidFill>
                  <a:schemeClr val="accent2"/>
                </a:solidFill>
              </a:defRPr>
            </a:lvl3pPr>
            <a:lvl4pPr lvl="3" algn="l">
              <a:lnSpc>
                <a:spcPct val="100000"/>
              </a:lnSpc>
              <a:spcBef>
                <a:spcPts val="0"/>
              </a:spcBef>
              <a:spcAft>
                <a:spcPts val="0"/>
              </a:spcAft>
              <a:buClr>
                <a:schemeClr val="accent2"/>
              </a:buClr>
              <a:buSzPts val="1900"/>
              <a:buNone/>
              <a:defRPr>
                <a:solidFill>
                  <a:schemeClr val="accent2"/>
                </a:solidFill>
              </a:defRPr>
            </a:lvl4pPr>
            <a:lvl5pPr lvl="4" algn="l">
              <a:lnSpc>
                <a:spcPct val="100000"/>
              </a:lnSpc>
              <a:spcBef>
                <a:spcPts val="0"/>
              </a:spcBef>
              <a:spcAft>
                <a:spcPts val="0"/>
              </a:spcAft>
              <a:buClr>
                <a:schemeClr val="accent2"/>
              </a:buClr>
              <a:buSzPts val="1900"/>
              <a:buNone/>
              <a:defRPr>
                <a:solidFill>
                  <a:schemeClr val="accent2"/>
                </a:solidFill>
              </a:defRPr>
            </a:lvl5pPr>
            <a:lvl6pPr lvl="5" algn="l">
              <a:lnSpc>
                <a:spcPct val="100000"/>
              </a:lnSpc>
              <a:spcBef>
                <a:spcPts val="0"/>
              </a:spcBef>
              <a:spcAft>
                <a:spcPts val="0"/>
              </a:spcAft>
              <a:buClr>
                <a:schemeClr val="accent2"/>
              </a:buClr>
              <a:buSzPts val="1900"/>
              <a:buNone/>
              <a:defRPr>
                <a:solidFill>
                  <a:schemeClr val="accent2"/>
                </a:solidFill>
              </a:defRPr>
            </a:lvl6pPr>
            <a:lvl7pPr lvl="6" algn="l">
              <a:lnSpc>
                <a:spcPct val="100000"/>
              </a:lnSpc>
              <a:spcBef>
                <a:spcPts val="0"/>
              </a:spcBef>
              <a:spcAft>
                <a:spcPts val="0"/>
              </a:spcAft>
              <a:buClr>
                <a:schemeClr val="accent2"/>
              </a:buClr>
              <a:buSzPts val="1900"/>
              <a:buNone/>
              <a:defRPr>
                <a:solidFill>
                  <a:schemeClr val="accent2"/>
                </a:solidFill>
              </a:defRPr>
            </a:lvl7pPr>
            <a:lvl8pPr lvl="7" algn="l">
              <a:lnSpc>
                <a:spcPct val="100000"/>
              </a:lnSpc>
              <a:spcBef>
                <a:spcPts val="0"/>
              </a:spcBef>
              <a:spcAft>
                <a:spcPts val="0"/>
              </a:spcAft>
              <a:buClr>
                <a:schemeClr val="accent2"/>
              </a:buClr>
              <a:buSzPts val="1900"/>
              <a:buNone/>
              <a:defRPr>
                <a:solidFill>
                  <a:schemeClr val="accent2"/>
                </a:solidFill>
              </a:defRPr>
            </a:lvl8pPr>
            <a:lvl9pPr lvl="8" algn="l">
              <a:lnSpc>
                <a:spcPct val="100000"/>
              </a:lnSpc>
              <a:spcBef>
                <a:spcPts val="0"/>
              </a:spcBef>
              <a:spcAft>
                <a:spcPts val="0"/>
              </a:spcAft>
              <a:buClr>
                <a:schemeClr val="accent2"/>
              </a:buClr>
              <a:buSzPts val="1900"/>
              <a:buNone/>
              <a:defRPr>
                <a:solidFill>
                  <a:schemeClr val="accent2"/>
                </a:solidFill>
              </a:defRPr>
            </a:lvl9pPr>
          </a:lstStyle>
          <a:p>
            <a:endParaRPr/>
          </a:p>
        </p:txBody>
      </p:sp>
      <p:cxnSp>
        <p:nvCxnSpPr>
          <p:cNvPr id="1885" name="Google Shape;1885;p179"/>
          <p:cNvCxnSpPr/>
          <p:nvPr/>
        </p:nvCxnSpPr>
        <p:spPr>
          <a:xfrm>
            <a:off x="2956800" y="6362433"/>
            <a:ext cx="5441700" cy="0"/>
          </a:xfrm>
          <a:prstGeom prst="straightConnector1">
            <a:avLst/>
          </a:prstGeom>
          <a:noFill/>
          <a:ln w="28575" cap="flat" cmpd="sng">
            <a:solidFill>
              <a:schemeClr val="accent2"/>
            </a:solidFill>
            <a:prstDash val="dash"/>
            <a:round/>
            <a:headEnd type="none" w="sm" len="sm"/>
            <a:tailEnd type="none" w="sm" len="sm"/>
          </a:ln>
        </p:spPr>
      </p:cxnSp>
      <p:cxnSp>
        <p:nvCxnSpPr>
          <p:cNvPr id="1886" name="Google Shape;1886;p179"/>
          <p:cNvCxnSpPr/>
          <p:nvPr/>
        </p:nvCxnSpPr>
        <p:spPr>
          <a:xfrm>
            <a:off x="2989178" y="538767"/>
            <a:ext cx="5441700" cy="0"/>
          </a:xfrm>
          <a:prstGeom prst="straightConnector1">
            <a:avLst/>
          </a:prstGeom>
          <a:noFill/>
          <a:ln w="28575" cap="flat" cmpd="sng">
            <a:solidFill>
              <a:schemeClr val="accent2"/>
            </a:solidFill>
            <a:prstDash val="dash"/>
            <a:round/>
            <a:headEnd type="none" w="sm" len="sm"/>
            <a:tailEnd type="none" w="sm" len="sm"/>
          </a:ln>
        </p:spPr>
      </p:cxnSp>
      <p:sp>
        <p:nvSpPr>
          <p:cNvPr id="1887" name="Google Shape;1887;p17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Section header 1">
  <p:cSld name="CUSTOM_17">
    <p:spTree>
      <p:nvGrpSpPr>
        <p:cNvPr id="1" name="Shape 1888"/>
        <p:cNvGrpSpPr/>
        <p:nvPr/>
      </p:nvGrpSpPr>
      <p:grpSpPr>
        <a:xfrm>
          <a:off x="0" y="0"/>
          <a:ext cx="0" cy="0"/>
          <a:chOff x="0" y="0"/>
          <a:chExt cx="0" cy="0"/>
        </a:xfrm>
      </p:grpSpPr>
      <p:sp>
        <p:nvSpPr>
          <p:cNvPr id="1889" name="Google Shape;1889;p180"/>
          <p:cNvSpPr txBox="1">
            <a:spLocks noGrp="1"/>
          </p:cNvSpPr>
          <p:nvPr>
            <p:ph type="title"/>
          </p:nvPr>
        </p:nvSpPr>
        <p:spPr>
          <a:xfrm flipH="1">
            <a:off x="5095675" y="2196650"/>
            <a:ext cx="3335100" cy="22629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4800"/>
              <a:buNone/>
              <a:defRPr sz="8000"/>
            </a:lvl1pPr>
            <a:lvl2pPr lvl="1" algn="r">
              <a:lnSpc>
                <a:spcPct val="100000"/>
              </a:lnSpc>
              <a:spcBef>
                <a:spcPts val="0"/>
              </a:spcBef>
              <a:spcAft>
                <a:spcPts val="0"/>
              </a:spcAft>
              <a:buSzPts val="4800"/>
              <a:buNone/>
              <a:defRPr sz="4800"/>
            </a:lvl2pPr>
            <a:lvl3pPr lvl="2" algn="r">
              <a:lnSpc>
                <a:spcPct val="100000"/>
              </a:lnSpc>
              <a:spcBef>
                <a:spcPts val="0"/>
              </a:spcBef>
              <a:spcAft>
                <a:spcPts val="0"/>
              </a:spcAft>
              <a:buSzPts val="4800"/>
              <a:buNone/>
              <a:defRPr sz="4800"/>
            </a:lvl3pPr>
            <a:lvl4pPr lvl="3" algn="r">
              <a:lnSpc>
                <a:spcPct val="100000"/>
              </a:lnSpc>
              <a:spcBef>
                <a:spcPts val="0"/>
              </a:spcBef>
              <a:spcAft>
                <a:spcPts val="0"/>
              </a:spcAft>
              <a:buSzPts val="4800"/>
              <a:buNone/>
              <a:defRPr sz="4800"/>
            </a:lvl4pPr>
            <a:lvl5pPr lvl="4" algn="r">
              <a:lnSpc>
                <a:spcPct val="100000"/>
              </a:lnSpc>
              <a:spcBef>
                <a:spcPts val="0"/>
              </a:spcBef>
              <a:spcAft>
                <a:spcPts val="0"/>
              </a:spcAft>
              <a:buSzPts val="4800"/>
              <a:buNone/>
              <a:defRPr sz="4800"/>
            </a:lvl5pPr>
            <a:lvl6pPr lvl="5" algn="r">
              <a:lnSpc>
                <a:spcPct val="100000"/>
              </a:lnSpc>
              <a:spcBef>
                <a:spcPts val="0"/>
              </a:spcBef>
              <a:spcAft>
                <a:spcPts val="0"/>
              </a:spcAft>
              <a:buSzPts val="4800"/>
              <a:buNone/>
              <a:defRPr sz="4800"/>
            </a:lvl6pPr>
            <a:lvl7pPr lvl="6" algn="r">
              <a:lnSpc>
                <a:spcPct val="100000"/>
              </a:lnSpc>
              <a:spcBef>
                <a:spcPts val="0"/>
              </a:spcBef>
              <a:spcAft>
                <a:spcPts val="0"/>
              </a:spcAft>
              <a:buSzPts val="4800"/>
              <a:buNone/>
              <a:defRPr sz="4800"/>
            </a:lvl7pPr>
            <a:lvl8pPr lvl="7" algn="r">
              <a:lnSpc>
                <a:spcPct val="100000"/>
              </a:lnSpc>
              <a:spcBef>
                <a:spcPts val="0"/>
              </a:spcBef>
              <a:spcAft>
                <a:spcPts val="0"/>
              </a:spcAft>
              <a:buSzPts val="4800"/>
              <a:buNone/>
              <a:defRPr sz="4800"/>
            </a:lvl8pPr>
            <a:lvl9pPr lvl="8" algn="r">
              <a:lnSpc>
                <a:spcPct val="100000"/>
              </a:lnSpc>
              <a:spcBef>
                <a:spcPts val="0"/>
              </a:spcBef>
              <a:spcAft>
                <a:spcPts val="0"/>
              </a:spcAft>
              <a:buSzPts val="4800"/>
              <a:buNone/>
              <a:defRPr sz="4800"/>
            </a:lvl9pPr>
          </a:lstStyle>
          <a:p>
            <a:endParaRPr/>
          </a:p>
        </p:txBody>
      </p:sp>
      <p:sp>
        <p:nvSpPr>
          <p:cNvPr id="1890" name="Google Shape;1890;p180"/>
          <p:cNvSpPr txBox="1">
            <a:spLocks noGrp="1"/>
          </p:cNvSpPr>
          <p:nvPr>
            <p:ph type="subTitle" idx="1"/>
          </p:nvPr>
        </p:nvSpPr>
        <p:spPr>
          <a:xfrm flipH="1">
            <a:off x="5371070" y="4878200"/>
            <a:ext cx="3059700" cy="938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1891" name="Google Shape;1891;p180"/>
          <p:cNvSpPr txBox="1">
            <a:spLocks noGrp="1"/>
          </p:cNvSpPr>
          <p:nvPr>
            <p:ph type="title" idx="2"/>
          </p:nvPr>
        </p:nvSpPr>
        <p:spPr>
          <a:xfrm flipH="1">
            <a:off x="6525175" y="1041804"/>
            <a:ext cx="1905600" cy="996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1900"/>
              <a:buNone/>
              <a:defRPr sz="8900">
                <a:solidFill>
                  <a:schemeClr val="accent2"/>
                </a:solidFill>
              </a:defRPr>
            </a:lvl1pPr>
            <a:lvl2pPr lvl="1" algn="r">
              <a:lnSpc>
                <a:spcPct val="100000"/>
              </a:lnSpc>
              <a:spcBef>
                <a:spcPts val="0"/>
              </a:spcBef>
              <a:spcAft>
                <a:spcPts val="0"/>
              </a:spcAft>
              <a:buSzPts val="11900"/>
              <a:buNone/>
              <a:defRPr sz="11900"/>
            </a:lvl2pPr>
            <a:lvl3pPr lvl="2" algn="r">
              <a:lnSpc>
                <a:spcPct val="100000"/>
              </a:lnSpc>
              <a:spcBef>
                <a:spcPts val="0"/>
              </a:spcBef>
              <a:spcAft>
                <a:spcPts val="0"/>
              </a:spcAft>
              <a:buSzPts val="11900"/>
              <a:buNone/>
              <a:defRPr sz="11900"/>
            </a:lvl3pPr>
            <a:lvl4pPr lvl="3" algn="r">
              <a:lnSpc>
                <a:spcPct val="100000"/>
              </a:lnSpc>
              <a:spcBef>
                <a:spcPts val="0"/>
              </a:spcBef>
              <a:spcAft>
                <a:spcPts val="0"/>
              </a:spcAft>
              <a:buSzPts val="11900"/>
              <a:buNone/>
              <a:defRPr sz="11900"/>
            </a:lvl4pPr>
            <a:lvl5pPr lvl="4" algn="r">
              <a:lnSpc>
                <a:spcPct val="100000"/>
              </a:lnSpc>
              <a:spcBef>
                <a:spcPts val="0"/>
              </a:spcBef>
              <a:spcAft>
                <a:spcPts val="0"/>
              </a:spcAft>
              <a:buSzPts val="11900"/>
              <a:buNone/>
              <a:defRPr sz="11900"/>
            </a:lvl5pPr>
            <a:lvl6pPr lvl="5" algn="r">
              <a:lnSpc>
                <a:spcPct val="100000"/>
              </a:lnSpc>
              <a:spcBef>
                <a:spcPts val="0"/>
              </a:spcBef>
              <a:spcAft>
                <a:spcPts val="0"/>
              </a:spcAft>
              <a:buSzPts val="11900"/>
              <a:buNone/>
              <a:defRPr sz="11900"/>
            </a:lvl6pPr>
            <a:lvl7pPr lvl="6" algn="r">
              <a:lnSpc>
                <a:spcPct val="100000"/>
              </a:lnSpc>
              <a:spcBef>
                <a:spcPts val="0"/>
              </a:spcBef>
              <a:spcAft>
                <a:spcPts val="0"/>
              </a:spcAft>
              <a:buSzPts val="11900"/>
              <a:buNone/>
              <a:defRPr sz="11900"/>
            </a:lvl7pPr>
            <a:lvl8pPr lvl="7" algn="r">
              <a:lnSpc>
                <a:spcPct val="100000"/>
              </a:lnSpc>
              <a:spcBef>
                <a:spcPts val="0"/>
              </a:spcBef>
              <a:spcAft>
                <a:spcPts val="0"/>
              </a:spcAft>
              <a:buSzPts val="11900"/>
              <a:buNone/>
              <a:defRPr sz="11900"/>
            </a:lvl8pPr>
            <a:lvl9pPr lvl="8" algn="r">
              <a:lnSpc>
                <a:spcPct val="100000"/>
              </a:lnSpc>
              <a:spcBef>
                <a:spcPts val="0"/>
              </a:spcBef>
              <a:spcAft>
                <a:spcPts val="0"/>
              </a:spcAft>
              <a:buSzPts val="11900"/>
              <a:buNone/>
              <a:defRPr sz="11900"/>
            </a:lvl9pPr>
          </a:lstStyle>
          <a:p>
            <a:endParaRPr/>
          </a:p>
        </p:txBody>
      </p:sp>
      <p:sp>
        <p:nvSpPr>
          <p:cNvPr id="1892" name="Google Shape;1892;p180"/>
          <p:cNvSpPr/>
          <p:nvPr/>
        </p:nvSpPr>
        <p:spPr>
          <a:xfrm flipH="1">
            <a:off x="0" y="0"/>
            <a:ext cx="4400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893" name="Google Shape;1893;p180"/>
          <p:cNvCxnSpPr/>
          <p:nvPr/>
        </p:nvCxnSpPr>
        <p:spPr>
          <a:xfrm>
            <a:off x="12998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894" name="Google Shape;1894;p180"/>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895" name="Google Shape;1895;p180"/>
          <p:cNvCxnSpPr/>
          <p:nvPr/>
        </p:nvCxnSpPr>
        <p:spPr>
          <a:xfrm>
            <a:off x="0" y="3429000"/>
            <a:ext cx="1314300" cy="0"/>
          </a:xfrm>
          <a:prstGeom prst="straightConnector1">
            <a:avLst/>
          </a:prstGeom>
          <a:noFill/>
          <a:ln w="28575" cap="flat" cmpd="sng">
            <a:solidFill>
              <a:schemeClr val="lt1"/>
            </a:solidFill>
            <a:prstDash val="solid"/>
            <a:round/>
            <a:headEnd type="none" w="sm" len="sm"/>
            <a:tailEnd type="none" w="sm" len="sm"/>
          </a:ln>
        </p:spPr>
      </p:cxnSp>
      <p:sp>
        <p:nvSpPr>
          <p:cNvPr id="1896" name="Google Shape;1896;p180"/>
          <p:cNvSpPr/>
          <p:nvPr/>
        </p:nvSpPr>
        <p:spPr>
          <a:xfrm flipH="1">
            <a:off x="-207332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7" name="Google Shape;1897;p180"/>
          <p:cNvSpPr/>
          <p:nvPr/>
        </p:nvSpPr>
        <p:spPr>
          <a:xfrm>
            <a:off x="1179125"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8" name="Google Shape;1898;p180"/>
          <p:cNvSpPr/>
          <p:nvPr/>
        </p:nvSpPr>
        <p:spPr>
          <a:xfrm>
            <a:off x="230367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9" name="Google Shape;1899;p18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Numbers and text ">
  <p:cSld name="CUSTOM_11">
    <p:spTree>
      <p:nvGrpSpPr>
        <p:cNvPr id="1" name="Shape 1900"/>
        <p:cNvGrpSpPr/>
        <p:nvPr/>
      </p:nvGrpSpPr>
      <p:grpSpPr>
        <a:xfrm>
          <a:off x="0" y="0"/>
          <a:ext cx="0" cy="0"/>
          <a:chOff x="0" y="0"/>
          <a:chExt cx="0" cy="0"/>
        </a:xfrm>
      </p:grpSpPr>
      <p:sp>
        <p:nvSpPr>
          <p:cNvPr id="1901" name="Google Shape;1901;p181"/>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2" name="Google Shape;1902;p18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03" name="Google Shape;1903;p181"/>
          <p:cNvSpPr txBox="1">
            <a:spLocks noGrp="1"/>
          </p:cNvSpPr>
          <p:nvPr>
            <p:ph type="subTitle" idx="1"/>
          </p:nvPr>
        </p:nvSpPr>
        <p:spPr>
          <a:xfrm>
            <a:off x="713227" y="36659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904" name="Google Shape;1904;p181"/>
          <p:cNvSpPr txBox="1">
            <a:spLocks noGrp="1"/>
          </p:cNvSpPr>
          <p:nvPr>
            <p:ph type="subTitle" idx="2"/>
          </p:nvPr>
        </p:nvSpPr>
        <p:spPr>
          <a:xfrm>
            <a:off x="3397502"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905" name="Google Shape;1905;p181"/>
          <p:cNvSpPr txBox="1">
            <a:spLocks noGrp="1"/>
          </p:cNvSpPr>
          <p:nvPr>
            <p:ph type="subTitle" idx="3"/>
          </p:nvPr>
        </p:nvSpPr>
        <p:spPr>
          <a:xfrm>
            <a:off x="713226" y="42299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906" name="Google Shape;1906;p181"/>
          <p:cNvSpPr txBox="1">
            <a:spLocks noGrp="1"/>
          </p:cNvSpPr>
          <p:nvPr>
            <p:ph type="subTitle" idx="4"/>
          </p:nvPr>
        </p:nvSpPr>
        <p:spPr>
          <a:xfrm>
            <a:off x="3397502"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907" name="Google Shape;1907;p181"/>
          <p:cNvSpPr txBox="1">
            <a:spLocks noGrp="1"/>
          </p:cNvSpPr>
          <p:nvPr>
            <p:ph type="title" idx="5"/>
          </p:nvPr>
        </p:nvSpPr>
        <p:spPr>
          <a:xfrm>
            <a:off x="713225"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1908" name="Google Shape;1908;p181"/>
          <p:cNvSpPr txBox="1">
            <a:spLocks noGrp="1"/>
          </p:cNvSpPr>
          <p:nvPr>
            <p:ph type="title" idx="6"/>
          </p:nvPr>
        </p:nvSpPr>
        <p:spPr>
          <a:xfrm>
            <a:off x="3397489"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1909" name="Google Shape;1909;p181"/>
          <p:cNvSpPr txBox="1">
            <a:spLocks noGrp="1"/>
          </p:cNvSpPr>
          <p:nvPr>
            <p:ph type="subTitle" idx="7"/>
          </p:nvPr>
        </p:nvSpPr>
        <p:spPr>
          <a:xfrm>
            <a:off x="6081763"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1910" name="Google Shape;1910;p181"/>
          <p:cNvSpPr txBox="1">
            <a:spLocks noGrp="1"/>
          </p:cNvSpPr>
          <p:nvPr>
            <p:ph type="subTitle" idx="8"/>
          </p:nvPr>
        </p:nvSpPr>
        <p:spPr>
          <a:xfrm>
            <a:off x="6081763"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911" name="Google Shape;1911;p181"/>
          <p:cNvSpPr txBox="1">
            <a:spLocks noGrp="1"/>
          </p:cNvSpPr>
          <p:nvPr>
            <p:ph type="title" idx="9"/>
          </p:nvPr>
        </p:nvSpPr>
        <p:spPr>
          <a:xfrm>
            <a:off x="6081750"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cxnSp>
        <p:nvCxnSpPr>
          <p:cNvPr id="1912" name="Google Shape;1912;p181"/>
          <p:cNvCxnSpPr/>
          <p:nvPr/>
        </p:nvCxnSpPr>
        <p:spPr>
          <a:xfrm>
            <a:off x="-18775" y="6092267"/>
            <a:ext cx="9181500" cy="0"/>
          </a:xfrm>
          <a:prstGeom prst="straightConnector1">
            <a:avLst/>
          </a:prstGeom>
          <a:noFill/>
          <a:ln w="28575" cap="flat" cmpd="sng">
            <a:solidFill>
              <a:schemeClr val="lt1"/>
            </a:solidFill>
            <a:prstDash val="solid"/>
            <a:round/>
            <a:headEnd type="none" w="sm" len="sm"/>
            <a:tailEnd type="none" w="sm" len="sm"/>
          </a:ln>
        </p:spPr>
      </p:cxnSp>
      <p:sp>
        <p:nvSpPr>
          <p:cNvPr id="1913" name="Google Shape;1913;p181"/>
          <p:cNvSpPr/>
          <p:nvPr/>
        </p:nvSpPr>
        <p:spPr>
          <a:xfrm>
            <a:off x="10750" y="5310933"/>
            <a:ext cx="9181669" cy="1338333"/>
          </a:xfrm>
          <a:custGeom>
            <a:avLst/>
            <a:gdLst/>
            <a:ahLst/>
            <a:cxnLst/>
            <a:rect l="l" t="t" r="r" b="b"/>
            <a:pathLst>
              <a:path w="353243" h="40151" extrusionOk="0">
                <a:moveTo>
                  <a:pt x="0" y="0"/>
                </a:moveTo>
                <a:cubicBezTo>
                  <a:pt x="29743" y="0"/>
                  <a:pt x="61066" y="1858"/>
                  <a:pt x="88072" y="14321"/>
                </a:cubicBezTo>
                <a:cubicBezTo>
                  <a:pt x="103511" y="21446"/>
                  <a:pt x="115275" y="38554"/>
                  <a:pt x="132228" y="39860"/>
                </a:cubicBezTo>
                <a:cubicBezTo>
                  <a:pt x="148851" y="41140"/>
                  <a:pt x="167874" y="38125"/>
                  <a:pt x="180679" y="27448"/>
                </a:cubicBezTo>
                <a:cubicBezTo>
                  <a:pt x="192425" y="17654"/>
                  <a:pt x="213131" y="-2198"/>
                  <a:pt x="222925" y="9548"/>
                </a:cubicBezTo>
                <a:cubicBezTo>
                  <a:pt x="224754" y="11742"/>
                  <a:pt x="223690" y="16898"/>
                  <a:pt x="221016" y="17901"/>
                </a:cubicBezTo>
                <a:cubicBezTo>
                  <a:pt x="219696" y="18396"/>
                  <a:pt x="218012" y="17645"/>
                  <a:pt x="216958" y="16708"/>
                </a:cubicBezTo>
                <a:cubicBezTo>
                  <a:pt x="213825" y="13922"/>
                  <a:pt x="219700" y="6528"/>
                  <a:pt x="223880" y="6206"/>
                </a:cubicBezTo>
                <a:cubicBezTo>
                  <a:pt x="248483" y="4311"/>
                  <a:pt x="269038" y="26181"/>
                  <a:pt x="292142" y="34847"/>
                </a:cubicBezTo>
                <a:cubicBezTo>
                  <a:pt x="311240" y="42010"/>
                  <a:pt x="332846" y="38189"/>
                  <a:pt x="353243" y="38189"/>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181"/>
          <p:cNvSpPr/>
          <p:nvPr/>
        </p:nvSpPr>
        <p:spPr>
          <a:xfrm>
            <a:off x="2887088" y="6278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5" name="Google Shape;1915;p18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Numbers and text 1">
  <p:cSld name="CUSTOM_13">
    <p:spTree>
      <p:nvGrpSpPr>
        <p:cNvPr id="1" name="Shape 1916"/>
        <p:cNvGrpSpPr/>
        <p:nvPr/>
      </p:nvGrpSpPr>
      <p:grpSpPr>
        <a:xfrm>
          <a:off x="0" y="0"/>
          <a:ext cx="0" cy="0"/>
          <a:chOff x="0" y="0"/>
          <a:chExt cx="0" cy="0"/>
        </a:xfrm>
      </p:grpSpPr>
      <p:sp>
        <p:nvSpPr>
          <p:cNvPr id="1917" name="Google Shape;1917;p182"/>
          <p:cNvSpPr/>
          <p:nvPr/>
        </p:nvSpPr>
        <p:spPr>
          <a:xfrm>
            <a:off x="-18775" y="5263200"/>
            <a:ext cx="9181500" cy="1634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8" name="Google Shape;1918;p18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19" name="Google Shape;1919;p182"/>
          <p:cNvSpPr txBox="1">
            <a:spLocks noGrp="1"/>
          </p:cNvSpPr>
          <p:nvPr>
            <p:ph type="subTitle" idx="1"/>
          </p:nvPr>
        </p:nvSpPr>
        <p:spPr>
          <a:xfrm>
            <a:off x="713225" y="3329173"/>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920" name="Google Shape;1920;p182"/>
          <p:cNvSpPr txBox="1">
            <a:spLocks noGrp="1"/>
          </p:cNvSpPr>
          <p:nvPr>
            <p:ph type="subTitle" idx="2"/>
          </p:nvPr>
        </p:nvSpPr>
        <p:spPr>
          <a:xfrm>
            <a:off x="3397506"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921" name="Google Shape;1921;p182"/>
          <p:cNvSpPr txBox="1">
            <a:spLocks noGrp="1"/>
          </p:cNvSpPr>
          <p:nvPr>
            <p:ph type="subTitle" idx="3"/>
          </p:nvPr>
        </p:nvSpPr>
        <p:spPr>
          <a:xfrm>
            <a:off x="713226" y="38724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922" name="Google Shape;1922;p182"/>
          <p:cNvSpPr txBox="1">
            <a:spLocks noGrp="1"/>
          </p:cNvSpPr>
          <p:nvPr>
            <p:ph type="subTitle" idx="4"/>
          </p:nvPr>
        </p:nvSpPr>
        <p:spPr>
          <a:xfrm>
            <a:off x="3397502"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923" name="Google Shape;1923;p182"/>
          <p:cNvSpPr txBox="1">
            <a:spLocks noGrp="1"/>
          </p:cNvSpPr>
          <p:nvPr>
            <p:ph type="title" idx="5"/>
          </p:nvPr>
        </p:nvSpPr>
        <p:spPr>
          <a:xfrm>
            <a:off x="71322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4000">
                <a:solidFill>
                  <a:schemeClr val="lt2"/>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924" name="Google Shape;1924;p182"/>
          <p:cNvSpPr txBox="1">
            <a:spLocks noGrp="1"/>
          </p:cNvSpPr>
          <p:nvPr>
            <p:ph type="title" idx="6"/>
          </p:nvPr>
        </p:nvSpPr>
        <p:spPr>
          <a:xfrm>
            <a:off x="3397489"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1"/>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sp>
        <p:nvSpPr>
          <p:cNvPr id="1925" name="Google Shape;1925;p182"/>
          <p:cNvSpPr txBox="1">
            <a:spLocks noGrp="1"/>
          </p:cNvSpPr>
          <p:nvPr>
            <p:ph type="subTitle" idx="7"/>
          </p:nvPr>
        </p:nvSpPr>
        <p:spPr>
          <a:xfrm>
            <a:off x="6081799"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1926" name="Google Shape;1926;p182"/>
          <p:cNvSpPr txBox="1">
            <a:spLocks noGrp="1"/>
          </p:cNvSpPr>
          <p:nvPr>
            <p:ph type="subTitle" idx="8"/>
          </p:nvPr>
        </p:nvSpPr>
        <p:spPr>
          <a:xfrm>
            <a:off x="6081788"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927" name="Google Shape;1927;p182"/>
          <p:cNvSpPr txBox="1">
            <a:spLocks noGrp="1"/>
          </p:cNvSpPr>
          <p:nvPr>
            <p:ph type="title" idx="9"/>
          </p:nvPr>
        </p:nvSpPr>
        <p:spPr>
          <a:xfrm>
            <a:off x="608177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3"/>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cxnSp>
        <p:nvCxnSpPr>
          <p:cNvPr id="1928" name="Google Shape;1928;p182"/>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1929" name="Google Shape;1929;p182"/>
          <p:cNvCxnSpPr/>
          <p:nvPr/>
        </p:nvCxnSpPr>
        <p:spPr>
          <a:xfrm>
            <a:off x="7634000" y="5290462"/>
            <a:ext cx="0" cy="1608000"/>
          </a:xfrm>
          <a:prstGeom prst="straightConnector1">
            <a:avLst/>
          </a:prstGeom>
          <a:noFill/>
          <a:ln w="28575" cap="flat" cmpd="sng">
            <a:solidFill>
              <a:schemeClr val="lt1"/>
            </a:solidFill>
            <a:prstDash val="solid"/>
            <a:round/>
            <a:headEnd type="none" w="sm" len="sm"/>
            <a:tailEnd type="none" w="sm" len="sm"/>
          </a:ln>
        </p:spPr>
      </p:cxnSp>
      <p:cxnSp>
        <p:nvCxnSpPr>
          <p:cNvPr id="1930" name="Google Shape;1930;p182"/>
          <p:cNvCxnSpPr/>
          <p:nvPr/>
        </p:nvCxnSpPr>
        <p:spPr>
          <a:xfrm>
            <a:off x="4572000" y="5307167"/>
            <a:ext cx="0" cy="1610400"/>
          </a:xfrm>
          <a:prstGeom prst="straightConnector1">
            <a:avLst/>
          </a:prstGeom>
          <a:noFill/>
          <a:ln w="28575" cap="flat" cmpd="sng">
            <a:solidFill>
              <a:schemeClr val="lt1"/>
            </a:solidFill>
            <a:prstDash val="dash"/>
            <a:round/>
            <a:headEnd type="none" w="sm" len="sm"/>
            <a:tailEnd type="none" w="sm" len="sm"/>
          </a:ln>
        </p:spPr>
      </p:cxnSp>
      <p:sp>
        <p:nvSpPr>
          <p:cNvPr id="1931" name="Google Shape;1931;p182"/>
          <p:cNvSpPr/>
          <p:nvPr/>
        </p:nvSpPr>
        <p:spPr>
          <a:xfrm>
            <a:off x="1370925" y="59269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2" name="Google Shape;1932;p182"/>
          <p:cNvSpPr/>
          <p:nvPr/>
        </p:nvSpPr>
        <p:spPr>
          <a:xfrm>
            <a:off x="7494950" y="54059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3" name="Google Shape;1933;p182"/>
          <p:cNvSpPr/>
          <p:nvPr/>
        </p:nvSpPr>
        <p:spPr>
          <a:xfrm>
            <a:off x="1509975" y="5494833"/>
            <a:ext cx="6124843" cy="1100139"/>
          </a:xfrm>
          <a:custGeom>
            <a:avLst/>
            <a:gdLst/>
            <a:ahLst/>
            <a:cxnLst/>
            <a:rect l="l" t="t" r="r" b="b"/>
            <a:pathLst>
              <a:path w="242496" h="33005" extrusionOk="0">
                <a:moveTo>
                  <a:pt x="0" y="4151"/>
                </a:moveTo>
                <a:cubicBezTo>
                  <a:pt x="23752" y="-11673"/>
                  <a:pt x="54455" y="22716"/>
                  <a:pt x="82821" y="25871"/>
                </a:cubicBezTo>
                <a:cubicBezTo>
                  <a:pt x="91773" y="26867"/>
                  <a:pt x="101512" y="27748"/>
                  <a:pt x="109791" y="24200"/>
                </a:cubicBezTo>
                <a:cubicBezTo>
                  <a:pt x="119965" y="19841"/>
                  <a:pt x="128105" y="9423"/>
                  <a:pt x="139149" y="8686"/>
                </a:cubicBezTo>
                <a:cubicBezTo>
                  <a:pt x="155703" y="7581"/>
                  <a:pt x="166504" y="29582"/>
                  <a:pt x="182827" y="32554"/>
                </a:cubicBezTo>
                <a:cubicBezTo>
                  <a:pt x="196914" y="35119"/>
                  <a:pt x="210717" y="25544"/>
                  <a:pt x="223879" y="19904"/>
                </a:cubicBezTo>
                <a:cubicBezTo>
                  <a:pt x="229674" y="17421"/>
                  <a:pt x="236378" y="18088"/>
                  <a:pt x="242496" y="1656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18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Numbers and text 2">
  <p:cSld name="CUSTOM_14">
    <p:spTree>
      <p:nvGrpSpPr>
        <p:cNvPr id="1" name="Shape 1935"/>
        <p:cNvGrpSpPr/>
        <p:nvPr/>
      </p:nvGrpSpPr>
      <p:grpSpPr>
        <a:xfrm>
          <a:off x="0" y="0"/>
          <a:ext cx="0" cy="0"/>
          <a:chOff x="0" y="0"/>
          <a:chExt cx="0" cy="0"/>
        </a:xfrm>
      </p:grpSpPr>
      <p:sp>
        <p:nvSpPr>
          <p:cNvPr id="1936" name="Google Shape;1936;p183"/>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37" name="Google Shape;1937;p183"/>
          <p:cNvCxnSpPr/>
          <p:nvPr/>
        </p:nvCxnSpPr>
        <p:spPr>
          <a:xfrm>
            <a:off x="4842350" y="868700"/>
            <a:ext cx="4295700" cy="0"/>
          </a:xfrm>
          <a:prstGeom prst="straightConnector1">
            <a:avLst/>
          </a:prstGeom>
          <a:noFill/>
          <a:ln w="28575" cap="flat" cmpd="sng">
            <a:solidFill>
              <a:schemeClr val="lt1"/>
            </a:solidFill>
            <a:prstDash val="solid"/>
            <a:round/>
            <a:headEnd type="none" w="sm" len="sm"/>
            <a:tailEnd type="none" w="sm" len="sm"/>
          </a:ln>
        </p:spPr>
      </p:cxnSp>
      <p:cxnSp>
        <p:nvCxnSpPr>
          <p:cNvPr id="1938" name="Google Shape;1938;p183"/>
          <p:cNvCxnSpPr/>
          <p:nvPr/>
        </p:nvCxnSpPr>
        <p:spPr>
          <a:xfrm>
            <a:off x="4842350" y="5989300"/>
            <a:ext cx="4295700" cy="0"/>
          </a:xfrm>
          <a:prstGeom prst="straightConnector1">
            <a:avLst/>
          </a:prstGeom>
          <a:noFill/>
          <a:ln w="28575" cap="flat" cmpd="sng">
            <a:solidFill>
              <a:schemeClr val="lt1"/>
            </a:solidFill>
            <a:prstDash val="solid"/>
            <a:round/>
            <a:headEnd type="none" w="sm" len="sm"/>
            <a:tailEnd type="none" w="sm" len="sm"/>
          </a:ln>
        </p:spPr>
      </p:cxnSp>
      <p:cxnSp>
        <p:nvCxnSpPr>
          <p:cNvPr id="1939" name="Google Shape;1939;p183"/>
          <p:cNvCxnSpPr/>
          <p:nvPr/>
        </p:nvCxnSpPr>
        <p:spPr>
          <a:xfrm>
            <a:off x="6076500" y="3429000"/>
            <a:ext cx="3067500" cy="0"/>
          </a:xfrm>
          <a:prstGeom prst="straightConnector1">
            <a:avLst/>
          </a:prstGeom>
          <a:noFill/>
          <a:ln w="28575" cap="flat" cmpd="sng">
            <a:solidFill>
              <a:schemeClr val="lt1"/>
            </a:solidFill>
            <a:prstDash val="solid"/>
            <a:round/>
            <a:headEnd type="none" w="sm" len="sm"/>
            <a:tailEnd type="none" w="sm" len="sm"/>
          </a:ln>
        </p:spPr>
      </p:cxnSp>
      <p:cxnSp>
        <p:nvCxnSpPr>
          <p:cNvPr id="1940" name="Google Shape;1940;p183"/>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941" name="Google Shape;1941;p183"/>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1942" name="Google Shape;1942;p183"/>
          <p:cNvCxnSpPr/>
          <p:nvPr/>
        </p:nvCxnSpPr>
        <p:spPr>
          <a:xfrm>
            <a:off x="33370" y="538767"/>
            <a:ext cx="5608500" cy="0"/>
          </a:xfrm>
          <a:prstGeom prst="straightConnector1">
            <a:avLst/>
          </a:prstGeom>
          <a:noFill/>
          <a:ln w="28575" cap="flat" cmpd="sng">
            <a:solidFill>
              <a:schemeClr val="accent2"/>
            </a:solidFill>
            <a:prstDash val="dash"/>
            <a:round/>
            <a:headEnd type="none" w="sm" len="sm"/>
            <a:tailEnd type="none" w="sm" len="sm"/>
          </a:ln>
        </p:spPr>
      </p:cxnSp>
      <p:sp>
        <p:nvSpPr>
          <p:cNvPr id="1943" name="Google Shape;1943;p183"/>
          <p:cNvSpPr txBox="1">
            <a:spLocks noGrp="1"/>
          </p:cNvSpPr>
          <p:nvPr>
            <p:ph type="subTitle" idx="1"/>
          </p:nvPr>
        </p:nvSpPr>
        <p:spPr>
          <a:xfrm>
            <a:off x="713225" y="21242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944" name="Google Shape;1944;p183"/>
          <p:cNvSpPr txBox="1">
            <a:spLocks noGrp="1"/>
          </p:cNvSpPr>
          <p:nvPr>
            <p:ph type="title"/>
          </p:nvPr>
        </p:nvSpPr>
        <p:spPr>
          <a:xfrm>
            <a:off x="713225" y="1307050"/>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945" name="Google Shape;1945;p183"/>
          <p:cNvSpPr txBox="1">
            <a:spLocks noGrp="1"/>
          </p:cNvSpPr>
          <p:nvPr>
            <p:ph type="subTitle" idx="2"/>
          </p:nvPr>
        </p:nvSpPr>
        <p:spPr>
          <a:xfrm>
            <a:off x="713225" y="3534017"/>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946" name="Google Shape;1946;p183"/>
          <p:cNvSpPr txBox="1">
            <a:spLocks noGrp="1"/>
          </p:cNvSpPr>
          <p:nvPr>
            <p:ph type="title" idx="3"/>
          </p:nvPr>
        </p:nvSpPr>
        <p:spPr>
          <a:xfrm>
            <a:off x="713225" y="2716775"/>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947" name="Google Shape;1947;p183"/>
          <p:cNvSpPr txBox="1">
            <a:spLocks noGrp="1"/>
          </p:cNvSpPr>
          <p:nvPr>
            <p:ph type="subTitle" idx="4"/>
          </p:nvPr>
        </p:nvSpPr>
        <p:spPr>
          <a:xfrm>
            <a:off x="713225" y="49437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1948" name="Google Shape;1948;p183"/>
          <p:cNvSpPr txBox="1">
            <a:spLocks noGrp="1"/>
          </p:cNvSpPr>
          <p:nvPr>
            <p:ph type="title" idx="5"/>
          </p:nvPr>
        </p:nvSpPr>
        <p:spPr>
          <a:xfrm>
            <a:off x="713225" y="4126484"/>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1949" name="Google Shape;1949;p183"/>
          <p:cNvSpPr/>
          <p:nvPr/>
        </p:nvSpPr>
        <p:spPr>
          <a:xfrm>
            <a:off x="7672197" y="1396724"/>
            <a:ext cx="3308100" cy="40509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0" name="Google Shape;1950;p183"/>
          <p:cNvSpPr/>
          <p:nvPr/>
        </p:nvSpPr>
        <p:spPr>
          <a:xfrm>
            <a:off x="7229125" y="868700"/>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51" name="Google Shape;1951;p183"/>
          <p:cNvCxnSpPr/>
          <p:nvPr/>
        </p:nvCxnSpPr>
        <p:spPr>
          <a:xfrm>
            <a:off x="6077263" y="0"/>
            <a:ext cx="0" cy="6893100"/>
          </a:xfrm>
          <a:prstGeom prst="straightConnector1">
            <a:avLst/>
          </a:prstGeom>
          <a:noFill/>
          <a:ln w="28575" cap="flat" cmpd="sng">
            <a:solidFill>
              <a:schemeClr val="lt1"/>
            </a:solidFill>
            <a:prstDash val="solid"/>
            <a:round/>
            <a:headEnd type="none" w="sm" len="sm"/>
            <a:tailEnd type="none" w="sm" len="sm"/>
          </a:ln>
        </p:spPr>
      </p:cxnSp>
      <p:sp>
        <p:nvSpPr>
          <p:cNvPr id="1952" name="Google Shape;1952;p183"/>
          <p:cNvSpPr/>
          <p:nvPr/>
        </p:nvSpPr>
        <p:spPr>
          <a:xfrm>
            <a:off x="5976550"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3" name="Google Shape;1953;p18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itle and text ">
  <p:cSld name="CUSTOM_2">
    <p:spTree>
      <p:nvGrpSpPr>
        <p:cNvPr id="1" name="Shape 1954"/>
        <p:cNvGrpSpPr/>
        <p:nvPr/>
      </p:nvGrpSpPr>
      <p:grpSpPr>
        <a:xfrm>
          <a:off x="0" y="0"/>
          <a:ext cx="0" cy="0"/>
          <a:chOff x="0" y="0"/>
          <a:chExt cx="0" cy="0"/>
        </a:xfrm>
      </p:grpSpPr>
      <p:sp>
        <p:nvSpPr>
          <p:cNvPr id="1955" name="Google Shape;1955;p184"/>
          <p:cNvSpPr txBox="1">
            <a:spLocks noGrp="1"/>
          </p:cNvSpPr>
          <p:nvPr>
            <p:ph type="title"/>
          </p:nvPr>
        </p:nvSpPr>
        <p:spPr>
          <a:xfrm>
            <a:off x="713225" y="560900"/>
            <a:ext cx="3592200" cy="1527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56" name="Google Shape;1956;p184"/>
          <p:cNvSpPr txBox="1">
            <a:spLocks noGrp="1"/>
          </p:cNvSpPr>
          <p:nvPr>
            <p:ph type="subTitle" idx="1"/>
          </p:nvPr>
        </p:nvSpPr>
        <p:spPr>
          <a:xfrm>
            <a:off x="713225" y="2608300"/>
            <a:ext cx="4293300" cy="3172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lt2"/>
              </a:buClr>
              <a:buSzPts val="1900"/>
              <a:buFont typeface="Public Sans"/>
              <a:buChar char="●"/>
              <a:defRPr sz="2100">
                <a:solidFill>
                  <a:schemeClr val="dk1"/>
                </a:solidFill>
              </a:defRPr>
            </a:lvl1pPr>
            <a:lvl2pPr lvl="1" algn="l">
              <a:lnSpc>
                <a:spcPct val="100000"/>
              </a:lnSpc>
              <a:spcBef>
                <a:spcPts val="0"/>
              </a:spcBef>
              <a:spcAft>
                <a:spcPts val="0"/>
              </a:spcAft>
              <a:buClr>
                <a:srgbClr val="292929"/>
              </a:buClr>
              <a:buSzPts val="2400"/>
              <a:buFont typeface="Public Sans"/>
              <a:buChar char="○"/>
              <a:defRPr/>
            </a:lvl2pPr>
            <a:lvl3pPr lvl="2" algn="l">
              <a:lnSpc>
                <a:spcPct val="100000"/>
              </a:lnSpc>
              <a:spcBef>
                <a:spcPts val="0"/>
              </a:spcBef>
              <a:spcAft>
                <a:spcPts val="0"/>
              </a:spcAft>
              <a:buClr>
                <a:srgbClr val="292929"/>
              </a:buClr>
              <a:buSzPts val="2400"/>
              <a:buFont typeface="Public Sans"/>
              <a:buChar char="■"/>
              <a:defRPr/>
            </a:lvl3pPr>
            <a:lvl4pPr lvl="3" algn="l">
              <a:lnSpc>
                <a:spcPct val="100000"/>
              </a:lnSpc>
              <a:spcBef>
                <a:spcPts val="0"/>
              </a:spcBef>
              <a:spcAft>
                <a:spcPts val="0"/>
              </a:spcAft>
              <a:buClr>
                <a:srgbClr val="292929"/>
              </a:buClr>
              <a:buSzPts val="2400"/>
              <a:buFont typeface="Public Sans"/>
              <a:buChar char="●"/>
              <a:defRPr/>
            </a:lvl4pPr>
            <a:lvl5pPr lvl="4" algn="l">
              <a:lnSpc>
                <a:spcPct val="100000"/>
              </a:lnSpc>
              <a:spcBef>
                <a:spcPts val="0"/>
              </a:spcBef>
              <a:spcAft>
                <a:spcPts val="0"/>
              </a:spcAft>
              <a:buClr>
                <a:srgbClr val="292929"/>
              </a:buClr>
              <a:buSzPts val="2400"/>
              <a:buFont typeface="Public Sans"/>
              <a:buChar char="○"/>
              <a:defRPr/>
            </a:lvl5pPr>
            <a:lvl6pPr lvl="5" algn="l">
              <a:lnSpc>
                <a:spcPct val="100000"/>
              </a:lnSpc>
              <a:spcBef>
                <a:spcPts val="0"/>
              </a:spcBef>
              <a:spcAft>
                <a:spcPts val="0"/>
              </a:spcAft>
              <a:buClr>
                <a:srgbClr val="292929"/>
              </a:buClr>
              <a:buSzPts val="2400"/>
              <a:buFont typeface="Public Sans"/>
              <a:buChar char="■"/>
              <a:defRPr/>
            </a:lvl6pPr>
            <a:lvl7pPr lvl="6" algn="l">
              <a:lnSpc>
                <a:spcPct val="100000"/>
              </a:lnSpc>
              <a:spcBef>
                <a:spcPts val="0"/>
              </a:spcBef>
              <a:spcAft>
                <a:spcPts val="0"/>
              </a:spcAft>
              <a:buClr>
                <a:srgbClr val="292929"/>
              </a:buClr>
              <a:buSzPts val="2400"/>
              <a:buFont typeface="Public Sans"/>
              <a:buChar char="●"/>
              <a:defRPr/>
            </a:lvl7pPr>
            <a:lvl8pPr lvl="7" algn="l">
              <a:lnSpc>
                <a:spcPct val="100000"/>
              </a:lnSpc>
              <a:spcBef>
                <a:spcPts val="0"/>
              </a:spcBef>
              <a:spcAft>
                <a:spcPts val="0"/>
              </a:spcAft>
              <a:buClr>
                <a:srgbClr val="292929"/>
              </a:buClr>
              <a:buSzPts val="2400"/>
              <a:buFont typeface="Public Sans"/>
              <a:buChar char="○"/>
              <a:defRPr/>
            </a:lvl8pPr>
            <a:lvl9pPr lvl="8" algn="l">
              <a:lnSpc>
                <a:spcPct val="100000"/>
              </a:lnSpc>
              <a:spcBef>
                <a:spcPts val="0"/>
              </a:spcBef>
              <a:spcAft>
                <a:spcPts val="0"/>
              </a:spcAft>
              <a:buClr>
                <a:srgbClr val="292929"/>
              </a:buClr>
              <a:buSzPts val="2400"/>
              <a:buFont typeface="Public Sans"/>
              <a:buChar char="■"/>
              <a:defRPr/>
            </a:lvl9pPr>
          </a:lstStyle>
          <a:p>
            <a:endParaRPr/>
          </a:p>
        </p:txBody>
      </p:sp>
      <p:sp>
        <p:nvSpPr>
          <p:cNvPr id="1957" name="Google Shape;1957;p184"/>
          <p:cNvSpPr/>
          <p:nvPr/>
        </p:nvSpPr>
        <p:spPr>
          <a:xfrm>
            <a:off x="5433075" y="0"/>
            <a:ext cx="3711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8" name="Google Shape;1958;p184"/>
          <p:cNvSpPr/>
          <p:nvPr/>
        </p:nvSpPr>
        <p:spPr>
          <a:xfrm>
            <a:off x="7672197" y="1456312"/>
            <a:ext cx="3308100" cy="39315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9" name="Google Shape;1959;p184"/>
          <p:cNvSpPr/>
          <p:nvPr/>
        </p:nvSpPr>
        <p:spPr>
          <a:xfrm>
            <a:off x="7229125" y="943800"/>
            <a:ext cx="4154100" cy="49704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0" name="Google Shape;1960;p184"/>
          <p:cNvSpPr/>
          <p:nvPr/>
        </p:nvSpPr>
        <p:spPr>
          <a:xfrm>
            <a:off x="8291725" y="3261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61" name="Google Shape;1961;p184"/>
          <p:cNvCxnSpPr/>
          <p:nvPr/>
        </p:nvCxnSpPr>
        <p:spPr>
          <a:xfrm>
            <a:off x="6715738" y="0"/>
            <a:ext cx="0" cy="6893100"/>
          </a:xfrm>
          <a:prstGeom prst="straightConnector1">
            <a:avLst/>
          </a:prstGeom>
          <a:noFill/>
          <a:ln w="28575" cap="flat" cmpd="sng">
            <a:solidFill>
              <a:schemeClr val="lt1"/>
            </a:solidFill>
            <a:prstDash val="solid"/>
            <a:round/>
            <a:headEnd type="none" w="sm" len="sm"/>
            <a:tailEnd type="none" w="sm" len="sm"/>
          </a:ln>
        </p:spPr>
      </p:cxnSp>
      <p:sp>
        <p:nvSpPr>
          <p:cNvPr id="1962" name="Google Shape;1962;p18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Title and text 1">
  <p:cSld name="CUSTOM_18">
    <p:spTree>
      <p:nvGrpSpPr>
        <p:cNvPr id="1" name="Shape 1963"/>
        <p:cNvGrpSpPr/>
        <p:nvPr/>
      </p:nvGrpSpPr>
      <p:grpSpPr>
        <a:xfrm>
          <a:off x="0" y="0"/>
          <a:ext cx="0" cy="0"/>
          <a:chOff x="0" y="0"/>
          <a:chExt cx="0" cy="0"/>
        </a:xfrm>
      </p:grpSpPr>
      <p:sp>
        <p:nvSpPr>
          <p:cNvPr id="1964" name="Google Shape;1964;p185"/>
          <p:cNvSpPr/>
          <p:nvPr/>
        </p:nvSpPr>
        <p:spPr>
          <a:xfrm>
            <a:off x="-18775" y="4665100"/>
            <a:ext cx="9181500" cy="22323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65" name="Google Shape;1965;p185"/>
          <p:cNvCxnSpPr/>
          <p:nvPr/>
        </p:nvCxnSpPr>
        <p:spPr>
          <a:xfrm>
            <a:off x="-18750" y="5975650"/>
            <a:ext cx="9181500" cy="0"/>
          </a:xfrm>
          <a:prstGeom prst="straightConnector1">
            <a:avLst/>
          </a:prstGeom>
          <a:noFill/>
          <a:ln w="28575" cap="flat" cmpd="sng">
            <a:solidFill>
              <a:schemeClr val="lt1"/>
            </a:solidFill>
            <a:prstDash val="solid"/>
            <a:round/>
            <a:headEnd type="none" w="sm" len="sm"/>
            <a:tailEnd type="none" w="sm" len="sm"/>
          </a:ln>
        </p:spPr>
      </p:cxnSp>
      <p:sp>
        <p:nvSpPr>
          <p:cNvPr id="1966" name="Google Shape;1966;p185"/>
          <p:cNvSpPr/>
          <p:nvPr/>
        </p:nvSpPr>
        <p:spPr>
          <a:xfrm>
            <a:off x="-3000" y="5269335"/>
            <a:ext cx="9227850" cy="1412590"/>
          </a:xfrm>
          <a:custGeom>
            <a:avLst/>
            <a:gdLst/>
            <a:ahLst/>
            <a:cxnLst/>
            <a:rect l="l" t="t" r="r" b="b"/>
            <a:pathLst>
              <a:path w="369114" h="49840" extrusionOk="0">
                <a:moveTo>
                  <a:pt x="0" y="8133"/>
                </a:moveTo>
                <a:cubicBezTo>
                  <a:pt x="10526" y="-2406"/>
                  <a:pt x="30539" y="-1338"/>
                  <a:pt x="44484" y="3896"/>
                </a:cubicBezTo>
                <a:cubicBezTo>
                  <a:pt x="53427" y="7253"/>
                  <a:pt x="60301" y="14717"/>
                  <a:pt x="68845" y="18989"/>
                </a:cubicBezTo>
                <a:cubicBezTo>
                  <a:pt x="82006" y="25570"/>
                  <a:pt x="97437" y="30330"/>
                  <a:pt x="112005" y="28256"/>
                </a:cubicBezTo>
                <a:cubicBezTo>
                  <a:pt x="130274" y="25655"/>
                  <a:pt x="149252" y="6765"/>
                  <a:pt x="165757" y="15017"/>
                </a:cubicBezTo>
                <a:cubicBezTo>
                  <a:pt x="170455" y="17366"/>
                  <a:pt x="173120" y="24116"/>
                  <a:pt x="172377" y="29316"/>
                </a:cubicBezTo>
                <a:cubicBezTo>
                  <a:pt x="171900" y="32654"/>
                  <a:pt x="168255" y="35469"/>
                  <a:pt x="164963" y="36200"/>
                </a:cubicBezTo>
                <a:cubicBezTo>
                  <a:pt x="160093" y="37281"/>
                  <a:pt x="157792" y="24952"/>
                  <a:pt x="161520" y="21637"/>
                </a:cubicBezTo>
                <a:cubicBezTo>
                  <a:pt x="166285" y="17399"/>
                  <a:pt x="175686" y="19144"/>
                  <a:pt x="180585" y="23226"/>
                </a:cubicBezTo>
                <a:cubicBezTo>
                  <a:pt x="185717" y="27502"/>
                  <a:pt x="189222" y="33513"/>
                  <a:pt x="194354" y="37789"/>
                </a:cubicBezTo>
                <a:cubicBezTo>
                  <a:pt x="200298" y="42742"/>
                  <a:pt x="207861" y="45626"/>
                  <a:pt x="215272" y="47851"/>
                </a:cubicBezTo>
                <a:cubicBezTo>
                  <a:pt x="228378" y="51786"/>
                  <a:pt x="245194" y="49895"/>
                  <a:pt x="255785" y="41231"/>
                </a:cubicBezTo>
                <a:cubicBezTo>
                  <a:pt x="263600" y="34838"/>
                  <a:pt x="267141" y="24470"/>
                  <a:pt x="273790" y="16871"/>
                </a:cubicBezTo>
                <a:cubicBezTo>
                  <a:pt x="279626" y="10201"/>
                  <a:pt x="287563" y="4915"/>
                  <a:pt x="296033" y="2307"/>
                </a:cubicBezTo>
                <a:cubicBezTo>
                  <a:pt x="305690" y="-666"/>
                  <a:pt x="318279" y="2576"/>
                  <a:pt x="325424" y="9721"/>
                </a:cubicBezTo>
                <a:cubicBezTo>
                  <a:pt x="332091" y="16388"/>
                  <a:pt x="337644" y="24832"/>
                  <a:pt x="346077" y="29051"/>
                </a:cubicBezTo>
                <a:cubicBezTo>
                  <a:pt x="352946" y="32488"/>
                  <a:pt x="361433" y="29580"/>
                  <a:pt x="369114" y="2958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185"/>
          <p:cNvSpPr/>
          <p:nvPr/>
        </p:nvSpPr>
        <p:spPr>
          <a:xfrm rot="10800000" flipH="1">
            <a:off x="7458313" y="51484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8" name="Google Shape;1968;p18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69" name="Google Shape;1969;p185"/>
          <p:cNvSpPr txBox="1">
            <a:spLocks noGrp="1"/>
          </p:cNvSpPr>
          <p:nvPr>
            <p:ph type="subTitle" idx="1"/>
          </p:nvPr>
        </p:nvSpPr>
        <p:spPr>
          <a:xfrm>
            <a:off x="2876375" y="4665100"/>
            <a:ext cx="3391200" cy="657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lt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1970" name="Google Shape;1970;p18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Title and text 2">
  <p:cSld name="CUSTOM_20">
    <p:spTree>
      <p:nvGrpSpPr>
        <p:cNvPr id="1" name="Shape 1971"/>
        <p:cNvGrpSpPr/>
        <p:nvPr/>
      </p:nvGrpSpPr>
      <p:grpSpPr>
        <a:xfrm>
          <a:off x="0" y="0"/>
          <a:ext cx="0" cy="0"/>
          <a:chOff x="0" y="0"/>
          <a:chExt cx="0" cy="0"/>
        </a:xfrm>
      </p:grpSpPr>
      <p:sp>
        <p:nvSpPr>
          <p:cNvPr id="1972" name="Google Shape;1972;p186"/>
          <p:cNvSpPr txBox="1">
            <a:spLocks noGrp="1"/>
          </p:cNvSpPr>
          <p:nvPr>
            <p:ph type="title"/>
          </p:nvPr>
        </p:nvSpPr>
        <p:spPr>
          <a:xfrm flipH="1">
            <a:off x="4571825" y="560900"/>
            <a:ext cx="38589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73" name="Google Shape;1973;p186"/>
          <p:cNvSpPr txBox="1">
            <a:spLocks noGrp="1"/>
          </p:cNvSpPr>
          <p:nvPr>
            <p:ph type="subTitle" idx="1"/>
          </p:nvPr>
        </p:nvSpPr>
        <p:spPr>
          <a:xfrm flipH="1">
            <a:off x="4571825" y="1365167"/>
            <a:ext cx="3858900" cy="4552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2"/>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sp>
        <p:nvSpPr>
          <p:cNvPr id="1974" name="Google Shape;1974;p186"/>
          <p:cNvSpPr/>
          <p:nvPr/>
        </p:nvSpPr>
        <p:spPr>
          <a:xfrm>
            <a:off x="0" y="7967"/>
            <a:ext cx="3837600" cy="690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975" name="Google Shape;1975;p186"/>
          <p:cNvCxnSpPr/>
          <p:nvPr/>
        </p:nvCxnSpPr>
        <p:spPr>
          <a:xfrm>
            <a:off x="12458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976" name="Google Shape;1976;p186"/>
          <p:cNvCxnSpPr/>
          <p:nvPr/>
        </p:nvCxnSpPr>
        <p:spPr>
          <a:xfrm>
            <a:off x="2591687" y="-17600"/>
            <a:ext cx="8400" cy="6958500"/>
          </a:xfrm>
          <a:prstGeom prst="straightConnector1">
            <a:avLst/>
          </a:prstGeom>
          <a:noFill/>
          <a:ln w="28575" cap="flat" cmpd="sng">
            <a:solidFill>
              <a:schemeClr val="lt1"/>
            </a:solidFill>
            <a:prstDash val="solid"/>
            <a:round/>
            <a:headEnd type="none" w="sm" len="sm"/>
            <a:tailEnd type="none" w="sm" len="sm"/>
          </a:ln>
        </p:spPr>
      </p:cxnSp>
      <p:sp>
        <p:nvSpPr>
          <p:cNvPr id="1977" name="Google Shape;1977;p186"/>
          <p:cNvSpPr/>
          <p:nvPr/>
        </p:nvSpPr>
        <p:spPr>
          <a:xfrm>
            <a:off x="161919" y="-27600"/>
            <a:ext cx="3123225" cy="6945360"/>
          </a:xfrm>
          <a:custGeom>
            <a:avLst/>
            <a:gdLst/>
            <a:ahLst/>
            <a:cxnLst/>
            <a:rect l="l" t="t" r="r" b="b"/>
            <a:pathLst>
              <a:path w="124929" h="208366" extrusionOk="0">
                <a:moveTo>
                  <a:pt x="94" y="208366"/>
                </a:moveTo>
                <a:cubicBezTo>
                  <a:pt x="94" y="187661"/>
                  <a:pt x="-1414" y="160007"/>
                  <a:pt x="15608" y="148219"/>
                </a:cubicBezTo>
                <a:cubicBezTo>
                  <a:pt x="21750" y="143965"/>
                  <a:pt x="30597" y="143151"/>
                  <a:pt x="37805" y="145116"/>
                </a:cubicBezTo>
                <a:cubicBezTo>
                  <a:pt x="42202" y="146315"/>
                  <a:pt x="46410" y="149501"/>
                  <a:pt x="50932" y="148935"/>
                </a:cubicBezTo>
                <a:cubicBezTo>
                  <a:pt x="57085" y="148165"/>
                  <a:pt x="60510" y="139584"/>
                  <a:pt x="61196" y="133421"/>
                </a:cubicBezTo>
                <a:cubicBezTo>
                  <a:pt x="62938" y="117765"/>
                  <a:pt x="33564" y="117161"/>
                  <a:pt x="23246" y="105257"/>
                </a:cubicBezTo>
                <a:cubicBezTo>
                  <a:pt x="13865" y="94434"/>
                  <a:pt x="15535" y="73876"/>
                  <a:pt x="23962" y="62295"/>
                </a:cubicBezTo>
                <a:cubicBezTo>
                  <a:pt x="40963" y="38929"/>
                  <a:pt x="81874" y="55255"/>
                  <a:pt x="108931" y="45110"/>
                </a:cubicBezTo>
                <a:cubicBezTo>
                  <a:pt x="123726" y="39563"/>
                  <a:pt x="127326" y="15328"/>
                  <a:pt x="123490"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186"/>
          <p:cNvSpPr/>
          <p:nvPr/>
        </p:nvSpPr>
        <p:spPr>
          <a:xfrm rot="10800000" flipH="1">
            <a:off x="1779737" y="14031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79" name="Google Shape;1979;p186"/>
          <p:cNvCxnSpPr/>
          <p:nvPr/>
        </p:nvCxnSpPr>
        <p:spPr>
          <a:xfrm>
            <a:off x="1705175" y="6019017"/>
            <a:ext cx="2146800" cy="0"/>
          </a:xfrm>
          <a:prstGeom prst="straightConnector1">
            <a:avLst/>
          </a:prstGeom>
          <a:noFill/>
          <a:ln w="28575" cap="flat" cmpd="sng">
            <a:solidFill>
              <a:schemeClr val="lt1"/>
            </a:solidFill>
            <a:prstDash val="solid"/>
            <a:round/>
            <a:headEnd type="none" w="sm" len="sm"/>
            <a:tailEnd type="none" w="sm" len="sm"/>
          </a:ln>
        </p:spPr>
      </p:cxnSp>
      <p:cxnSp>
        <p:nvCxnSpPr>
          <p:cNvPr id="1980" name="Google Shape;1980;p186"/>
          <p:cNvCxnSpPr/>
          <p:nvPr/>
        </p:nvCxnSpPr>
        <p:spPr>
          <a:xfrm>
            <a:off x="0" y="768083"/>
            <a:ext cx="2146800" cy="0"/>
          </a:xfrm>
          <a:prstGeom prst="straightConnector1">
            <a:avLst/>
          </a:prstGeom>
          <a:noFill/>
          <a:ln w="28575" cap="flat" cmpd="sng">
            <a:solidFill>
              <a:schemeClr val="lt1"/>
            </a:solidFill>
            <a:prstDash val="solid"/>
            <a:round/>
            <a:headEnd type="none" w="sm" len="sm"/>
            <a:tailEnd type="none" w="sm" len="sm"/>
          </a:ln>
        </p:spPr>
      </p:cxnSp>
      <p:sp>
        <p:nvSpPr>
          <p:cNvPr id="1981" name="Google Shape;1981;p18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Title and text 3">
  <p:cSld name="CUSTOM_22">
    <p:spTree>
      <p:nvGrpSpPr>
        <p:cNvPr id="1" name="Shape 1982"/>
        <p:cNvGrpSpPr/>
        <p:nvPr/>
      </p:nvGrpSpPr>
      <p:grpSpPr>
        <a:xfrm>
          <a:off x="0" y="0"/>
          <a:ext cx="0" cy="0"/>
          <a:chOff x="0" y="0"/>
          <a:chExt cx="0" cy="0"/>
        </a:xfrm>
      </p:grpSpPr>
      <p:sp>
        <p:nvSpPr>
          <p:cNvPr id="1983" name="Google Shape;1983;p187"/>
          <p:cNvSpPr txBox="1">
            <a:spLocks noGrp="1"/>
          </p:cNvSpPr>
          <p:nvPr>
            <p:ph type="title"/>
          </p:nvPr>
        </p:nvSpPr>
        <p:spPr>
          <a:xfrm flipH="1">
            <a:off x="713300" y="560900"/>
            <a:ext cx="4692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84" name="Google Shape;1984;p187"/>
          <p:cNvSpPr txBox="1">
            <a:spLocks noGrp="1"/>
          </p:cNvSpPr>
          <p:nvPr>
            <p:ph type="subTitle" idx="1"/>
          </p:nvPr>
        </p:nvSpPr>
        <p:spPr>
          <a:xfrm flipH="1">
            <a:off x="713300" y="1446200"/>
            <a:ext cx="4427400" cy="43680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1"/>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cxnSp>
        <p:nvCxnSpPr>
          <p:cNvPr id="1985" name="Google Shape;1985;p187"/>
          <p:cNvCxnSpPr/>
          <p:nvPr/>
        </p:nvCxnSpPr>
        <p:spPr>
          <a:xfrm>
            <a:off x="-19925" y="6362433"/>
            <a:ext cx="5930400" cy="0"/>
          </a:xfrm>
          <a:prstGeom prst="straightConnector1">
            <a:avLst/>
          </a:prstGeom>
          <a:noFill/>
          <a:ln w="28575" cap="flat" cmpd="sng">
            <a:solidFill>
              <a:schemeClr val="accent1"/>
            </a:solidFill>
            <a:prstDash val="dash"/>
            <a:round/>
            <a:headEnd type="none" w="sm" len="sm"/>
            <a:tailEnd type="none" w="sm" len="sm"/>
          </a:ln>
        </p:spPr>
      </p:cxnSp>
      <p:sp>
        <p:nvSpPr>
          <p:cNvPr id="1986" name="Google Shape;1986;p187"/>
          <p:cNvSpPr/>
          <p:nvPr/>
        </p:nvSpPr>
        <p:spPr>
          <a:xfrm flipH="1">
            <a:off x="5815800" y="0"/>
            <a:ext cx="3328200" cy="685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987" name="Google Shape;1987;p187"/>
          <p:cNvCxnSpPr/>
          <p:nvPr/>
        </p:nvCxnSpPr>
        <p:spPr>
          <a:xfrm>
            <a:off x="7479887" y="-17600"/>
            <a:ext cx="0" cy="6893100"/>
          </a:xfrm>
          <a:prstGeom prst="straightConnector1">
            <a:avLst/>
          </a:prstGeom>
          <a:noFill/>
          <a:ln w="28575" cap="flat" cmpd="sng">
            <a:solidFill>
              <a:schemeClr val="lt1"/>
            </a:solidFill>
            <a:prstDash val="solid"/>
            <a:round/>
            <a:headEnd type="none" w="sm" len="sm"/>
            <a:tailEnd type="none" w="sm" len="sm"/>
          </a:ln>
        </p:spPr>
      </p:cxnSp>
      <p:sp>
        <p:nvSpPr>
          <p:cNvPr id="1988" name="Google Shape;1988;p187"/>
          <p:cNvSpPr/>
          <p:nvPr/>
        </p:nvSpPr>
        <p:spPr>
          <a:xfrm rot="10800000" flipH="1">
            <a:off x="8053513" y="25487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9" name="Google Shape;1989;p187"/>
          <p:cNvSpPr/>
          <p:nvPr/>
        </p:nvSpPr>
        <p:spPr>
          <a:xfrm>
            <a:off x="5832875" y="-7700"/>
            <a:ext cx="3071300" cy="5213303"/>
          </a:xfrm>
          <a:custGeom>
            <a:avLst/>
            <a:gdLst/>
            <a:ahLst/>
            <a:cxnLst/>
            <a:rect l="l" t="t" r="r" b="b"/>
            <a:pathLst>
              <a:path w="122852" h="156403" extrusionOk="0">
                <a:moveTo>
                  <a:pt x="0" y="0"/>
                </a:moveTo>
                <a:cubicBezTo>
                  <a:pt x="9082" y="5451"/>
                  <a:pt x="16730" y="15727"/>
                  <a:pt x="17901" y="26254"/>
                </a:cubicBezTo>
                <a:cubicBezTo>
                  <a:pt x="19797" y="43297"/>
                  <a:pt x="11920" y="60050"/>
                  <a:pt x="10024" y="77093"/>
                </a:cubicBezTo>
                <a:cubicBezTo>
                  <a:pt x="9056" y="85793"/>
                  <a:pt x="11589" y="94824"/>
                  <a:pt x="15036" y="102870"/>
                </a:cubicBezTo>
                <a:cubicBezTo>
                  <a:pt x="21427" y="117784"/>
                  <a:pt x="43771" y="118371"/>
                  <a:pt x="56328" y="128647"/>
                </a:cubicBezTo>
                <a:cubicBezTo>
                  <a:pt x="61281" y="132700"/>
                  <a:pt x="66599" y="138039"/>
                  <a:pt x="67307" y="144400"/>
                </a:cubicBezTo>
                <a:cubicBezTo>
                  <a:pt x="67899" y="149719"/>
                  <a:pt x="61896" y="155849"/>
                  <a:pt x="56566" y="156334"/>
                </a:cubicBezTo>
                <a:cubicBezTo>
                  <a:pt x="50499" y="156886"/>
                  <a:pt x="43275" y="150467"/>
                  <a:pt x="42723" y="144400"/>
                </a:cubicBezTo>
                <a:cubicBezTo>
                  <a:pt x="42186" y="138502"/>
                  <a:pt x="46497" y="131773"/>
                  <a:pt x="51793" y="129124"/>
                </a:cubicBezTo>
                <a:cubicBezTo>
                  <a:pt x="57097" y="126471"/>
                  <a:pt x="63902" y="124894"/>
                  <a:pt x="69455" y="126976"/>
                </a:cubicBezTo>
                <a:cubicBezTo>
                  <a:pt x="77322" y="129925"/>
                  <a:pt x="83995" y="138176"/>
                  <a:pt x="92368" y="137478"/>
                </a:cubicBezTo>
                <a:cubicBezTo>
                  <a:pt x="103864" y="136519"/>
                  <a:pt x="115277" y="123913"/>
                  <a:pt x="116236" y="112417"/>
                </a:cubicBezTo>
                <a:cubicBezTo>
                  <a:pt x="117107" y="101982"/>
                  <a:pt x="110326" y="89650"/>
                  <a:pt x="100960" y="84969"/>
                </a:cubicBezTo>
                <a:cubicBezTo>
                  <a:pt x="87196" y="78090"/>
                  <a:pt x="70142" y="79562"/>
                  <a:pt x="56566" y="72319"/>
                </a:cubicBezTo>
                <a:cubicBezTo>
                  <a:pt x="49314" y="68450"/>
                  <a:pt x="44835" y="58564"/>
                  <a:pt x="45348" y="50361"/>
                </a:cubicBezTo>
                <a:cubicBezTo>
                  <a:pt x="46027" y="39510"/>
                  <a:pt x="60475" y="26944"/>
                  <a:pt x="70887" y="30073"/>
                </a:cubicBezTo>
                <a:cubicBezTo>
                  <a:pt x="79367" y="32621"/>
                  <a:pt x="83681" y="42421"/>
                  <a:pt x="90936" y="47497"/>
                </a:cubicBezTo>
                <a:cubicBezTo>
                  <a:pt x="97406" y="52023"/>
                  <a:pt x="107794" y="53229"/>
                  <a:pt x="114565" y="49167"/>
                </a:cubicBezTo>
                <a:cubicBezTo>
                  <a:pt x="120343" y="45701"/>
                  <a:pt x="124075" y="37088"/>
                  <a:pt x="122441" y="30551"/>
                </a:cubicBezTo>
                <a:cubicBezTo>
                  <a:pt x="119764" y="19845"/>
                  <a:pt x="111277" y="11183"/>
                  <a:pt x="108598" y="47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18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Title only 1">
  <p:cSld name="CUSTOM_6">
    <p:spTree>
      <p:nvGrpSpPr>
        <p:cNvPr id="1" name="Shape 1991"/>
        <p:cNvGrpSpPr/>
        <p:nvPr/>
      </p:nvGrpSpPr>
      <p:grpSpPr>
        <a:xfrm>
          <a:off x="0" y="0"/>
          <a:ext cx="0" cy="0"/>
          <a:chOff x="0" y="0"/>
          <a:chExt cx="0" cy="0"/>
        </a:xfrm>
      </p:grpSpPr>
      <p:sp>
        <p:nvSpPr>
          <p:cNvPr id="1992" name="Google Shape;1992;p188"/>
          <p:cNvSpPr/>
          <p:nvPr/>
        </p:nvSpPr>
        <p:spPr>
          <a:xfrm>
            <a:off x="-18775" y="0"/>
            <a:ext cx="9181500" cy="15555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93" name="Google Shape;1993;p188"/>
          <p:cNvCxnSpPr/>
          <p:nvPr/>
        </p:nvCxnSpPr>
        <p:spPr>
          <a:xfrm>
            <a:off x="-18775" y="508000"/>
            <a:ext cx="9181500" cy="0"/>
          </a:xfrm>
          <a:prstGeom prst="straightConnector1">
            <a:avLst/>
          </a:prstGeom>
          <a:noFill/>
          <a:ln w="28575" cap="flat" cmpd="sng">
            <a:solidFill>
              <a:schemeClr val="lt1"/>
            </a:solidFill>
            <a:prstDash val="dash"/>
            <a:round/>
            <a:headEnd type="none" w="sm" len="sm"/>
            <a:tailEnd type="none" w="sm" len="sm"/>
          </a:ln>
        </p:spPr>
      </p:cxnSp>
      <p:cxnSp>
        <p:nvCxnSpPr>
          <p:cNvPr id="1994" name="Google Shape;1994;p188"/>
          <p:cNvCxnSpPr/>
          <p:nvPr/>
        </p:nvCxnSpPr>
        <p:spPr>
          <a:xfrm>
            <a:off x="-30550" y="942700"/>
            <a:ext cx="1157700" cy="0"/>
          </a:xfrm>
          <a:prstGeom prst="straightConnector1">
            <a:avLst/>
          </a:prstGeom>
          <a:noFill/>
          <a:ln w="28575" cap="flat" cmpd="sng">
            <a:solidFill>
              <a:schemeClr val="lt1"/>
            </a:solidFill>
            <a:prstDash val="solid"/>
            <a:round/>
            <a:headEnd type="none" w="sm" len="sm"/>
            <a:tailEnd type="none" w="sm" len="sm"/>
          </a:ln>
        </p:spPr>
      </p:cxnSp>
      <p:sp>
        <p:nvSpPr>
          <p:cNvPr id="1995" name="Google Shape;1995;p188"/>
          <p:cNvSpPr/>
          <p:nvPr/>
        </p:nvSpPr>
        <p:spPr>
          <a:xfrm>
            <a:off x="7885500" y="3226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6" name="Google Shape;1996;p18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1997" name="Google Shape;1997;p188"/>
          <p:cNvCxnSpPr/>
          <p:nvPr/>
        </p:nvCxnSpPr>
        <p:spPr>
          <a:xfrm>
            <a:off x="-18775" y="6362433"/>
            <a:ext cx="9181500" cy="0"/>
          </a:xfrm>
          <a:prstGeom prst="straightConnector1">
            <a:avLst/>
          </a:prstGeom>
          <a:noFill/>
          <a:ln w="28575" cap="flat" cmpd="sng">
            <a:solidFill>
              <a:schemeClr val="accent1"/>
            </a:solidFill>
            <a:prstDash val="dash"/>
            <a:round/>
            <a:headEnd type="none" w="sm" len="sm"/>
            <a:tailEnd type="none" w="sm" len="sm"/>
          </a:ln>
        </p:spPr>
      </p:cxnSp>
      <p:sp>
        <p:nvSpPr>
          <p:cNvPr id="1998" name="Google Shape;1998;p18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Title only 2">
  <p:cSld name="CUSTOM_7">
    <p:spTree>
      <p:nvGrpSpPr>
        <p:cNvPr id="1" name="Shape 1999"/>
        <p:cNvGrpSpPr/>
        <p:nvPr/>
      </p:nvGrpSpPr>
      <p:grpSpPr>
        <a:xfrm>
          <a:off x="0" y="0"/>
          <a:ext cx="0" cy="0"/>
          <a:chOff x="0" y="0"/>
          <a:chExt cx="0" cy="0"/>
        </a:xfrm>
      </p:grpSpPr>
      <p:sp>
        <p:nvSpPr>
          <p:cNvPr id="2000" name="Google Shape;2000;p189"/>
          <p:cNvSpPr/>
          <p:nvPr/>
        </p:nvSpPr>
        <p:spPr>
          <a:xfrm>
            <a:off x="-21625" y="7967"/>
            <a:ext cx="5099700" cy="69021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001" name="Google Shape;2001;p189"/>
          <p:cNvSpPr txBox="1">
            <a:spLocks noGrp="1"/>
          </p:cNvSpPr>
          <p:nvPr>
            <p:ph type="title"/>
          </p:nvPr>
        </p:nvSpPr>
        <p:spPr>
          <a:xfrm>
            <a:off x="4686050" y="560900"/>
            <a:ext cx="3744600" cy="16137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2002" name="Google Shape;2002;p189"/>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2003" name="Google Shape;2003;p189"/>
          <p:cNvCxnSpPr/>
          <p:nvPr/>
        </p:nvCxnSpPr>
        <p:spPr>
          <a:xfrm>
            <a:off x="-33450" y="6362433"/>
            <a:ext cx="5126700" cy="0"/>
          </a:xfrm>
          <a:prstGeom prst="straightConnector1">
            <a:avLst/>
          </a:prstGeom>
          <a:noFill/>
          <a:ln w="28575" cap="flat" cmpd="sng">
            <a:solidFill>
              <a:schemeClr val="lt1"/>
            </a:solidFill>
            <a:prstDash val="solid"/>
            <a:round/>
            <a:headEnd type="none" w="sm" len="sm"/>
            <a:tailEnd type="none" w="sm" len="sm"/>
          </a:ln>
        </p:spPr>
      </p:cxnSp>
      <p:sp>
        <p:nvSpPr>
          <p:cNvPr id="2004" name="Google Shape;2004;p18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Title only 3">
  <p:cSld name="CUSTOM_9">
    <p:spTree>
      <p:nvGrpSpPr>
        <p:cNvPr id="1" name="Shape 2005"/>
        <p:cNvGrpSpPr/>
        <p:nvPr/>
      </p:nvGrpSpPr>
      <p:grpSpPr>
        <a:xfrm>
          <a:off x="0" y="0"/>
          <a:ext cx="0" cy="0"/>
          <a:chOff x="0" y="0"/>
          <a:chExt cx="0" cy="0"/>
        </a:xfrm>
      </p:grpSpPr>
      <p:sp>
        <p:nvSpPr>
          <p:cNvPr id="2006" name="Google Shape;2006;p190"/>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7" name="Google Shape;2007;p19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08" name="Google Shape;2008;p190"/>
          <p:cNvSpPr/>
          <p:nvPr/>
        </p:nvSpPr>
        <p:spPr>
          <a:xfrm>
            <a:off x="8262800" y="57314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09" name="Google Shape;2009;p190"/>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2010" name="Google Shape;2010;p190"/>
          <p:cNvSpPr/>
          <p:nvPr/>
        </p:nvSpPr>
        <p:spPr>
          <a:xfrm>
            <a:off x="0" y="5502233"/>
            <a:ext cx="8398552" cy="1117605"/>
          </a:xfrm>
          <a:custGeom>
            <a:avLst/>
            <a:gdLst/>
            <a:ahLst/>
            <a:cxnLst/>
            <a:rect l="l" t="t" r="r" b="b"/>
            <a:pathLst>
              <a:path w="315054" h="33529" extrusionOk="0">
                <a:moveTo>
                  <a:pt x="0" y="8582"/>
                </a:moveTo>
                <a:cubicBezTo>
                  <a:pt x="3637" y="6764"/>
                  <a:pt x="6644" y="3662"/>
                  <a:pt x="10502" y="2376"/>
                </a:cubicBezTo>
                <a:cubicBezTo>
                  <a:pt x="25328" y="-2566"/>
                  <a:pt x="42256" y="1184"/>
                  <a:pt x="57282" y="5479"/>
                </a:cubicBezTo>
                <a:cubicBezTo>
                  <a:pt x="73267" y="10048"/>
                  <a:pt x="86859" y="20987"/>
                  <a:pt x="102631" y="26244"/>
                </a:cubicBezTo>
                <a:cubicBezTo>
                  <a:pt x="116903" y="31001"/>
                  <a:pt x="132273" y="31676"/>
                  <a:pt x="147264" y="32927"/>
                </a:cubicBezTo>
                <a:cubicBezTo>
                  <a:pt x="162711" y="34216"/>
                  <a:pt x="178861" y="33530"/>
                  <a:pt x="193567" y="28631"/>
                </a:cubicBezTo>
                <a:cubicBezTo>
                  <a:pt x="208948" y="23507"/>
                  <a:pt x="223426" y="15614"/>
                  <a:pt x="239155" y="11685"/>
                </a:cubicBezTo>
                <a:cubicBezTo>
                  <a:pt x="263706" y="5552"/>
                  <a:pt x="291050" y="5344"/>
                  <a:pt x="315054" y="13356"/>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19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Title only 4">
  <p:cSld name="CUSTOM_10">
    <p:spTree>
      <p:nvGrpSpPr>
        <p:cNvPr id="1" name="Shape 2012"/>
        <p:cNvGrpSpPr/>
        <p:nvPr/>
      </p:nvGrpSpPr>
      <p:grpSpPr>
        <a:xfrm>
          <a:off x="0" y="0"/>
          <a:ext cx="0" cy="0"/>
          <a:chOff x="0" y="0"/>
          <a:chExt cx="0" cy="0"/>
        </a:xfrm>
      </p:grpSpPr>
      <p:sp>
        <p:nvSpPr>
          <p:cNvPr id="2013" name="Google Shape;2013;p191"/>
          <p:cNvSpPr/>
          <p:nvPr/>
        </p:nvSpPr>
        <p:spPr>
          <a:xfrm>
            <a:off x="-18775" y="0"/>
            <a:ext cx="9181500" cy="183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14" name="Google Shape;2014;p191"/>
          <p:cNvCxnSpPr/>
          <p:nvPr/>
        </p:nvCxnSpPr>
        <p:spPr>
          <a:xfrm>
            <a:off x="-18775" y="508000"/>
            <a:ext cx="9181500" cy="0"/>
          </a:xfrm>
          <a:prstGeom prst="straightConnector1">
            <a:avLst/>
          </a:prstGeom>
          <a:noFill/>
          <a:ln w="28575" cap="flat" cmpd="sng">
            <a:solidFill>
              <a:schemeClr val="lt1"/>
            </a:solidFill>
            <a:prstDash val="solid"/>
            <a:round/>
            <a:headEnd type="none" w="sm" len="sm"/>
            <a:tailEnd type="none" w="sm" len="sm"/>
          </a:ln>
        </p:spPr>
      </p:cxnSp>
      <p:cxnSp>
        <p:nvCxnSpPr>
          <p:cNvPr id="2015" name="Google Shape;2015;p191"/>
          <p:cNvCxnSpPr/>
          <p:nvPr/>
        </p:nvCxnSpPr>
        <p:spPr>
          <a:xfrm>
            <a:off x="1509962" y="0"/>
            <a:ext cx="8700" cy="1845600"/>
          </a:xfrm>
          <a:prstGeom prst="straightConnector1">
            <a:avLst/>
          </a:prstGeom>
          <a:noFill/>
          <a:ln w="28575" cap="flat" cmpd="sng">
            <a:solidFill>
              <a:schemeClr val="lt1"/>
            </a:solidFill>
            <a:prstDash val="solid"/>
            <a:round/>
            <a:headEnd type="none" w="sm" len="sm"/>
            <a:tailEnd type="none" w="sm" len="sm"/>
          </a:ln>
        </p:spPr>
      </p:cxnSp>
      <p:cxnSp>
        <p:nvCxnSpPr>
          <p:cNvPr id="2016" name="Google Shape;2016;p191"/>
          <p:cNvCxnSpPr/>
          <p:nvPr/>
        </p:nvCxnSpPr>
        <p:spPr>
          <a:xfrm>
            <a:off x="7633988" y="328000"/>
            <a:ext cx="14100" cy="1539900"/>
          </a:xfrm>
          <a:prstGeom prst="straightConnector1">
            <a:avLst/>
          </a:prstGeom>
          <a:noFill/>
          <a:ln w="28575" cap="flat" cmpd="sng">
            <a:solidFill>
              <a:schemeClr val="lt1"/>
            </a:solidFill>
            <a:prstDash val="solid"/>
            <a:round/>
            <a:headEnd type="none" w="sm" len="sm"/>
            <a:tailEnd type="none" w="sm" len="sm"/>
          </a:ln>
        </p:spPr>
      </p:cxnSp>
      <p:sp>
        <p:nvSpPr>
          <p:cNvPr id="2017" name="Google Shape;2017;p191"/>
          <p:cNvSpPr/>
          <p:nvPr/>
        </p:nvSpPr>
        <p:spPr>
          <a:xfrm>
            <a:off x="1370925" y="88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8" name="Google Shape;2018;p19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19" name="Google Shape;2019;p19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Title only 5">
  <p:cSld name="CUSTOM_16">
    <p:spTree>
      <p:nvGrpSpPr>
        <p:cNvPr id="1" name="Shape 2020"/>
        <p:cNvGrpSpPr/>
        <p:nvPr/>
      </p:nvGrpSpPr>
      <p:grpSpPr>
        <a:xfrm>
          <a:off x="0" y="0"/>
          <a:ext cx="0" cy="0"/>
          <a:chOff x="0" y="0"/>
          <a:chExt cx="0" cy="0"/>
        </a:xfrm>
      </p:grpSpPr>
      <p:sp>
        <p:nvSpPr>
          <p:cNvPr id="2021" name="Google Shape;2021;p192"/>
          <p:cNvSpPr/>
          <p:nvPr/>
        </p:nvSpPr>
        <p:spPr>
          <a:xfrm>
            <a:off x="-18775" y="0"/>
            <a:ext cx="9181500" cy="18321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2"/>
              </a:solidFill>
              <a:latin typeface="Arial"/>
              <a:ea typeface="Arial"/>
              <a:cs typeface="Arial"/>
              <a:sym typeface="Arial"/>
            </a:endParaRPr>
          </a:p>
        </p:txBody>
      </p:sp>
      <p:cxnSp>
        <p:nvCxnSpPr>
          <p:cNvPr id="2022" name="Google Shape;2022;p192"/>
          <p:cNvCxnSpPr/>
          <p:nvPr/>
        </p:nvCxnSpPr>
        <p:spPr>
          <a:xfrm>
            <a:off x="1335200" y="0"/>
            <a:ext cx="0" cy="959100"/>
          </a:xfrm>
          <a:prstGeom prst="straightConnector1">
            <a:avLst/>
          </a:prstGeom>
          <a:noFill/>
          <a:ln w="28575" cap="flat" cmpd="sng">
            <a:solidFill>
              <a:schemeClr val="lt1"/>
            </a:solidFill>
            <a:prstDash val="solid"/>
            <a:round/>
            <a:headEnd type="none" w="sm" len="sm"/>
            <a:tailEnd type="none" w="sm" len="sm"/>
          </a:ln>
        </p:spPr>
      </p:cxnSp>
      <p:cxnSp>
        <p:nvCxnSpPr>
          <p:cNvPr id="2023" name="Google Shape;2023;p192"/>
          <p:cNvCxnSpPr/>
          <p:nvPr/>
        </p:nvCxnSpPr>
        <p:spPr>
          <a:xfrm>
            <a:off x="7808750" y="872800"/>
            <a:ext cx="0" cy="959100"/>
          </a:xfrm>
          <a:prstGeom prst="straightConnector1">
            <a:avLst/>
          </a:prstGeom>
          <a:noFill/>
          <a:ln w="28575" cap="flat" cmpd="sng">
            <a:solidFill>
              <a:schemeClr val="lt1"/>
            </a:solidFill>
            <a:prstDash val="solid"/>
            <a:round/>
            <a:headEnd type="none" w="sm" len="sm"/>
            <a:tailEnd type="none" w="sm" len="sm"/>
          </a:ln>
        </p:spPr>
      </p:cxnSp>
      <p:sp>
        <p:nvSpPr>
          <p:cNvPr id="2024" name="Google Shape;2024;p192"/>
          <p:cNvSpPr/>
          <p:nvPr/>
        </p:nvSpPr>
        <p:spPr>
          <a:xfrm>
            <a:off x="1196150" y="25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5" name="Google Shape;2025;p19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26" name="Google Shape;2026;p19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Title only 6">
  <p:cSld name="CUSTOM_23">
    <p:spTree>
      <p:nvGrpSpPr>
        <p:cNvPr id="1" name="Shape 2027"/>
        <p:cNvGrpSpPr/>
        <p:nvPr/>
      </p:nvGrpSpPr>
      <p:grpSpPr>
        <a:xfrm>
          <a:off x="0" y="0"/>
          <a:ext cx="0" cy="0"/>
          <a:chOff x="0" y="0"/>
          <a:chExt cx="0" cy="0"/>
        </a:xfrm>
      </p:grpSpPr>
      <p:sp>
        <p:nvSpPr>
          <p:cNvPr id="2028" name="Google Shape;2028;p193"/>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9" name="Google Shape;2029;p19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2030" name="Google Shape;2030;p193"/>
          <p:cNvCxnSpPr/>
          <p:nvPr/>
        </p:nvCxnSpPr>
        <p:spPr>
          <a:xfrm>
            <a:off x="-18775" y="6388133"/>
            <a:ext cx="9181500" cy="0"/>
          </a:xfrm>
          <a:prstGeom prst="straightConnector1">
            <a:avLst/>
          </a:prstGeom>
          <a:noFill/>
          <a:ln w="28575" cap="flat" cmpd="sng">
            <a:solidFill>
              <a:schemeClr val="lt1"/>
            </a:solidFill>
            <a:prstDash val="solid"/>
            <a:round/>
            <a:headEnd type="none" w="sm" len="sm"/>
            <a:tailEnd type="none" w="sm" len="sm"/>
          </a:ln>
        </p:spPr>
      </p:cxnSp>
      <p:cxnSp>
        <p:nvCxnSpPr>
          <p:cNvPr id="2031" name="Google Shape;2031;p193"/>
          <p:cNvCxnSpPr/>
          <p:nvPr/>
        </p:nvCxnSpPr>
        <p:spPr>
          <a:xfrm rot="10800000">
            <a:off x="708863" y="5279433"/>
            <a:ext cx="0" cy="1616700"/>
          </a:xfrm>
          <a:prstGeom prst="straightConnector1">
            <a:avLst/>
          </a:prstGeom>
          <a:noFill/>
          <a:ln w="28575" cap="flat" cmpd="sng">
            <a:solidFill>
              <a:schemeClr val="lt1"/>
            </a:solidFill>
            <a:prstDash val="solid"/>
            <a:round/>
            <a:headEnd type="none" w="sm" len="sm"/>
            <a:tailEnd type="none" w="sm" len="sm"/>
          </a:ln>
        </p:spPr>
      </p:cxnSp>
      <p:cxnSp>
        <p:nvCxnSpPr>
          <p:cNvPr id="2032" name="Google Shape;2032;p193"/>
          <p:cNvCxnSpPr/>
          <p:nvPr/>
        </p:nvCxnSpPr>
        <p:spPr>
          <a:xfrm rot="10800000">
            <a:off x="8437825" y="5249300"/>
            <a:ext cx="0" cy="1676700"/>
          </a:xfrm>
          <a:prstGeom prst="straightConnector1">
            <a:avLst/>
          </a:prstGeom>
          <a:noFill/>
          <a:ln w="28575" cap="flat" cmpd="sng">
            <a:solidFill>
              <a:schemeClr val="lt1"/>
            </a:solidFill>
            <a:prstDash val="solid"/>
            <a:round/>
            <a:headEnd type="none" w="sm" len="sm"/>
            <a:tailEnd type="none" w="sm" len="sm"/>
          </a:ln>
        </p:spPr>
      </p:cxnSp>
      <p:sp>
        <p:nvSpPr>
          <p:cNvPr id="2033" name="Google Shape;2033;p193"/>
          <p:cNvSpPr/>
          <p:nvPr/>
        </p:nvSpPr>
        <p:spPr>
          <a:xfrm rot="10800000" flipH="1">
            <a:off x="1010100" y="6231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34" name="Google Shape;2034;p193"/>
          <p:cNvCxnSpPr/>
          <p:nvPr/>
        </p:nvCxnSpPr>
        <p:spPr>
          <a:xfrm>
            <a:off x="4572000" y="6042900"/>
            <a:ext cx="0" cy="874800"/>
          </a:xfrm>
          <a:prstGeom prst="straightConnector1">
            <a:avLst/>
          </a:prstGeom>
          <a:noFill/>
          <a:ln w="28575" cap="flat" cmpd="sng">
            <a:solidFill>
              <a:schemeClr val="lt1"/>
            </a:solidFill>
            <a:prstDash val="dash"/>
            <a:round/>
            <a:headEnd type="none" w="sm" len="sm"/>
            <a:tailEnd type="none" w="sm" len="sm"/>
          </a:ln>
        </p:spPr>
      </p:cxnSp>
      <p:sp>
        <p:nvSpPr>
          <p:cNvPr id="2035" name="Google Shape;2035;p19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Title and two columns 1">
  <p:cSld name="CUSTOM_8">
    <p:spTree>
      <p:nvGrpSpPr>
        <p:cNvPr id="1" name="Shape 2036"/>
        <p:cNvGrpSpPr/>
        <p:nvPr/>
      </p:nvGrpSpPr>
      <p:grpSpPr>
        <a:xfrm>
          <a:off x="0" y="0"/>
          <a:ext cx="0" cy="0"/>
          <a:chOff x="0" y="0"/>
          <a:chExt cx="0" cy="0"/>
        </a:xfrm>
      </p:grpSpPr>
      <p:sp>
        <p:nvSpPr>
          <p:cNvPr id="2037" name="Google Shape;2037;p194"/>
          <p:cNvSpPr/>
          <p:nvPr/>
        </p:nvSpPr>
        <p:spPr>
          <a:xfrm>
            <a:off x="-18775" y="5263200"/>
            <a:ext cx="9181500" cy="16344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8" name="Google Shape;2038;p19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39" name="Google Shape;2039;p194"/>
          <p:cNvSpPr txBox="1">
            <a:spLocks noGrp="1"/>
          </p:cNvSpPr>
          <p:nvPr>
            <p:ph type="subTitle" idx="1"/>
          </p:nvPr>
        </p:nvSpPr>
        <p:spPr>
          <a:xfrm>
            <a:off x="10289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40" name="Google Shape;2040;p194"/>
          <p:cNvSpPr txBox="1">
            <a:spLocks noGrp="1"/>
          </p:cNvSpPr>
          <p:nvPr>
            <p:ph type="subTitle" idx="2"/>
          </p:nvPr>
        </p:nvSpPr>
        <p:spPr>
          <a:xfrm>
            <a:off x="1028950" y="2195234"/>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sp>
        <p:nvSpPr>
          <p:cNvPr id="2041" name="Google Shape;2041;p194"/>
          <p:cNvSpPr txBox="1">
            <a:spLocks noGrp="1"/>
          </p:cNvSpPr>
          <p:nvPr>
            <p:ph type="subTitle" idx="3"/>
          </p:nvPr>
        </p:nvSpPr>
        <p:spPr>
          <a:xfrm>
            <a:off x="52233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42" name="Google Shape;2042;p194"/>
          <p:cNvSpPr txBox="1">
            <a:spLocks noGrp="1"/>
          </p:cNvSpPr>
          <p:nvPr>
            <p:ph type="subTitle" idx="4"/>
          </p:nvPr>
        </p:nvSpPr>
        <p:spPr>
          <a:xfrm>
            <a:off x="5223351" y="2195233"/>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cxnSp>
        <p:nvCxnSpPr>
          <p:cNvPr id="2043" name="Google Shape;2043;p194"/>
          <p:cNvCxnSpPr/>
          <p:nvPr/>
        </p:nvCxnSpPr>
        <p:spPr>
          <a:xfrm>
            <a:off x="4573850" y="1889900"/>
            <a:ext cx="0" cy="3620100"/>
          </a:xfrm>
          <a:prstGeom prst="straightConnector1">
            <a:avLst/>
          </a:prstGeom>
          <a:noFill/>
          <a:ln w="28575" cap="flat" cmpd="sng">
            <a:solidFill>
              <a:schemeClr val="accent2"/>
            </a:solidFill>
            <a:prstDash val="dash"/>
            <a:round/>
            <a:headEnd type="none" w="sm" len="sm"/>
            <a:tailEnd type="none" w="sm" len="sm"/>
          </a:ln>
        </p:spPr>
      </p:cxnSp>
      <p:cxnSp>
        <p:nvCxnSpPr>
          <p:cNvPr id="2044" name="Google Shape;2044;p194"/>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2045" name="Google Shape;2045;p194"/>
          <p:cNvCxnSpPr/>
          <p:nvPr/>
        </p:nvCxnSpPr>
        <p:spPr>
          <a:xfrm>
            <a:off x="7634000" y="5290462"/>
            <a:ext cx="0" cy="1607700"/>
          </a:xfrm>
          <a:prstGeom prst="straightConnector1">
            <a:avLst/>
          </a:prstGeom>
          <a:noFill/>
          <a:ln w="28575" cap="flat" cmpd="sng">
            <a:solidFill>
              <a:schemeClr val="lt1"/>
            </a:solidFill>
            <a:prstDash val="solid"/>
            <a:round/>
            <a:headEnd type="none" w="sm" len="sm"/>
            <a:tailEnd type="none" w="sm" len="sm"/>
          </a:ln>
        </p:spPr>
      </p:cxnSp>
      <p:sp>
        <p:nvSpPr>
          <p:cNvPr id="2046" name="Google Shape;2046;p194"/>
          <p:cNvSpPr/>
          <p:nvPr/>
        </p:nvSpPr>
        <p:spPr>
          <a:xfrm>
            <a:off x="1530800" y="5697570"/>
            <a:ext cx="6134000" cy="804977"/>
          </a:xfrm>
          <a:custGeom>
            <a:avLst/>
            <a:gdLst/>
            <a:ahLst/>
            <a:cxnLst/>
            <a:rect l="l" t="t" r="r" b="b"/>
            <a:pathLst>
              <a:path w="245360" h="31608" extrusionOk="0">
                <a:moveTo>
                  <a:pt x="0" y="13298"/>
                </a:moveTo>
                <a:cubicBezTo>
                  <a:pt x="4808" y="10095"/>
                  <a:pt x="8212" y="4631"/>
                  <a:pt x="13605" y="2558"/>
                </a:cubicBezTo>
                <a:cubicBezTo>
                  <a:pt x="20395" y="-53"/>
                  <a:pt x="28093" y="-391"/>
                  <a:pt x="35324" y="410"/>
                </a:cubicBezTo>
                <a:cubicBezTo>
                  <a:pt x="67008" y="3921"/>
                  <a:pt x="94016" y="28787"/>
                  <a:pt x="125783" y="31438"/>
                </a:cubicBezTo>
                <a:cubicBezTo>
                  <a:pt x="150290" y="33483"/>
                  <a:pt x="171669" y="13676"/>
                  <a:pt x="194999" y="5899"/>
                </a:cubicBezTo>
                <a:cubicBezTo>
                  <a:pt x="210982" y="571"/>
                  <a:pt x="230291" y="2660"/>
                  <a:pt x="245360" y="1019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194"/>
          <p:cNvSpPr/>
          <p:nvPr/>
        </p:nvSpPr>
        <p:spPr>
          <a:xfrm>
            <a:off x="2249800" y="55099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48" name="Google Shape;2048;p194"/>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2049" name="Google Shape;2049;p19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Title and two columns 2">
  <p:cSld name="CUSTOM_19">
    <p:spTree>
      <p:nvGrpSpPr>
        <p:cNvPr id="1" name="Shape 2050"/>
        <p:cNvGrpSpPr/>
        <p:nvPr/>
      </p:nvGrpSpPr>
      <p:grpSpPr>
        <a:xfrm>
          <a:off x="0" y="0"/>
          <a:ext cx="0" cy="0"/>
          <a:chOff x="0" y="0"/>
          <a:chExt cx="0" cy="0"/>
        </a:xfrm>
      </p:grpSpPr>
      <p:sp>
        <p:nvSpPr>
          <p:cNvPr id="2051" name="Google Shape;2051;p195"/>
          <p:cNvSpPr/>
          <p:nvPr/>
        </p:nvSpPr>
        <p:spPr>
          <a:xfrm>
            <a:off x="-18775" y="0"/>
            <a:ext cx="9181500" cy="38175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052" name="Google Shape;2052;p195"/>
          <p:cNvCxnSpPr/>
          <p:nvPr/>
        </p:nvCxnSpPr>
        <p:spPr>
          <a:xfrm>
            <a:off x="-18750" y="1652550"/>
            <a:ext cx="9181500" cy="0"/>
          </a:xfrm>
          <a:prstGeom prst="straightConnector1">
            <a:avLst/>
          </a:prstGeom>
          <a:noFill/>
          <a:ln w="28575" cap="flat" cmpd="sng">
            <a:solidFill>
              <a:schemeClr val="lt1"/>
            </a:solidFill>
            <a:prstDash val="solid"/>
            <a:round/>
            <a:headEnd type="none" w="sm" len="sm"/>
            <a:tailEnd type="none" w="sm" len="sm"/>
          </a:ln>
        </p:spPr>
      </p:cxnSp>
      <p:sp>
        <p:nvSpPr>
          <p:cNvPr id="2053" name="Google Shape;2053;p195"/>
          <p:cNvSpPr/>
          <p:nvPr/>
        </p:nvSpPr>
        <p:spPr>
          <a:xfrm>
            <a:off x="10250" y="376866"/>
            <a:ext cx="9168250" cy="2273343"/>
          </a:xfrm>
          <a:custGeom>
            <a:avLst/>
            <a:gdLst/>
            <a:ahLst/>
            <a:cxnLst/>
            <a:rect l="l" t="t" r="r" b="b"/>
            <a:pathLst>
              <a:path w="366730" h="68202" extrusionOk="0">
                <a:moveTo>
                  <a:pt x="0" y="24585"/>
                </a:moveTo>
                <a:cubicBezTo>
                  <a:pt x="9120" y="20025"/>
                  <a:pt x="20707" y="10769"/>
                  <a:pt x="29391" y="16112"/>
                </a:cubicBezTo>
                <a:cubicBezTo>
                  <a:pt x="41239" y="23403"/>
                  <a:pt x="43650" y="40018"/>
                  <a:pt x="51368" y="51593"/>
                </a:cubicBezTo>
                <a:cubicBezTo>
                  <a:pt x="57106" y="60198"/>
                  <a:pt x="68643" y="64608"/>
                  <a:pt x="78906" y="65892"/>
                </a:cubicBezTo>
                <a:cubicBezTo>
                  <a:pt x="91172" y="67427"/>
                  <a:pt x="104162" y="68468"/>
                  <a:pt x="115977" y="64833"/>
                </a:cubicBezTo>
                <a:cubicBezTo>
                  <a:pt x="138367" y="57944"/>
                  <a:pt x="162031" y="43042"/>
                  <a:pt x="184557" y="49475"/>
                </a:cubicBezTo>
                <a:cubicBezTo>
                  <a:pt x="189971" y="51021"/>
                  <a:pt x="193212" y="62769"/>
                  <a:pt x="188528" y="65892"/>
                </a:cubicBezTo>
                <a:cubicBezTo>
                  <a:pt x="186282" y="67390"/>
                  <a:pt x="182694" y="69168"/>
                  <a:pt x="180585" y="67481"/>
                </a:cubicBezTo>
                <a:cubicBezTo>
                  <a:pt x="177729" y="65196"/>
                  <a:pt x="177032" y="59709"/>
                  <a:pt x="178996" y="56624"/>
                </a:cubicBezTo>
                <a:cubicBezTo>
                  <a:pt x="185114" y="47015"/>
                  <a:pt x="201712" y="47262"/>
                  <a:pt x="212624" y="50534"/>
                </a:cubicBezTo>
                <a:cubicBezTo>
                  <a:pt x="226867" y="54805"/>
                  <a:pt x="238826" y="67085"/>
                  <a:pt x="253666" y="68010"/>
                </a:cubicBezTo>
                <a:cubicBezTo>
                  <a:pt x="264224" y="68668"/>
                  <a:pt x="277154" y="66401"/>
                  <a:pt x="283852" y="58213"/>
                </a:cubicBezTo>
                <a:cubicBezTo>
                  <a:pt x="296750" y="42447"/>
                  <a:pt x="300873" y="19352"/>
                  <a:pt x="316950" y="6844"/>
                </a:cubicBezTo>
                <a:cubicBezTo>
                  <a:pt x="330049" y="-3348"/>
                  <a:pt x="352926" y="-1310"/>
                  <a:pt x="366730" y="7904"/>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54" name="Google Shape;2054;p195"/>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2055" name="Google Shape;2055;p195"/>
          <p:cNvCxnSpPr/>
          <p:nvPr/>
        </p:nvCxnSpPr>
        <p:spPr>
          <a:xfrm>
            <a:off x="4557975" y="3003167"/>
            <a:ext cx="4604700" cy="0"/>
          </a:xfrm>
          <a:prstGeom prst="straightConnector1">
            <a:avLst/>
          </a:prstGeom>
          <a:noFill/>
          <a:ln w="28575" cap="flat" cmpd="sng">
            <a:solidFill>
              <a:schemeClr val="lt1"/>
            </a:solidFill>
            <a:prstDash val="solid"/>
            <a:round/>
            <a:headEnd type="none" w="sm" len="sm"/>
            <a:tailEnd type="none" w="sm" len="sm"/>
          </a:ln>
        </p:spPr>
      </p:cxnSp>
      <p:sp>
        <p:nvSpPr>
          <p:cNvPr id="2056" name="Google Shape;2056;p195"/>
          <p:cNvSpPr/>
          <p:nvPr/>
        </p:nvSpPr>
        <p:spPr>
          <a:xfrm rot="10800000" flipH="1">
            <a:off x="7729712" y="523522"/>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7" name="Google Shape;2057;p195"/>
          <p:cNvSpPr txBox="1">
            <a:spLocks noGrp="1"/>
          </p:cNvSpPr>
          <p:nvPr>
            <p:ph type="title"/>
          </p:nvPr>
        </p:nvSpPr>
        <p:spPr>
          <a:xfrm flipH="1">
            <a:off x="713282"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58" name="Google Shape;2058;p195"/>
          <p:cNvSpPr txBox="1">
            <a:spLocks noGrp="1"/>
          </p:cNvSpPr>
          <p:nvPr>
            <p:ph type="subTitle" idx="1"/>
          </p:nvPr>
        </p:nvSpPr>
        <p:spPr>
          <a:xfrm flipH="1">
            <a:off x="9127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2059" name="Google Shape;2059;p195"/>
          <p:cNvSpPr txBox="1">
            <a:spLocks noGrp="1"/>
          </p:cNvSpPr>
          <p:nvPr>
            <p:ph type="subTitle" idx="2"/>
          </p:nvPr>
        </p:nvSpPr>
        <p:spPr>
          <a:xfrm flipH="1">
            <a:off x="50434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2060" name="Google Shape;2060;p195"/>
          <p:cNvSpPr txBox="1">
            <a:spLocks noGrp="1"/>
          </p:cNvSpPr>
          <p:nvPr>
            <p:ph type="subTitle" idx="3"/>
          </p:nvPr>
        </p:nvSpPr>
        <p:spPr>
          <a:xfrm flipH="1">
            <a:off x="912688" y="49498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2061" name="Google Shape;2061;p195"/>
          <p:cNvSpPr txBox="1">
            <a:spLocks noGrp="1"/>
          </p:cNvSpPr>
          <p:nvPr>
            <p:ph type="subTitle" idx="4"/>
          </p:nvPr>
        </p:nvSpPr>
        <p:spPr>
          <a:xfrm flipH="1">
            <a:off x="5042019" y="49537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2062" name="Google Shape;2062;p19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2063"/>
        <p:cNvGrpSpPr/>
        <p:nvPr/>
      </p:nvGrpSpPr>
      <p:grpSpPr>
        <a:xfrm>
          <a:off x="0" y="0"/>
          <a:ext cx="0" cy="0"/>
          <a:chOff x="0" y="0"/>
          <a:chExt cx="0" cy="0"/>
        </a:xfrm>
      </p:grpSpPr>
      <p:sp>
        <p:nvSpPr>
          <p:cNvPr id="2064" name="Google Shape;2064;p19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65" name="Google Shape;2065;p196"/>
          <p:cNvSpPr txBox="1">
            <a:spLocks noGrp="1"/>
          </p:cNvSpPr>
          <p:nvPr>
            <p:ph type="subTitle" idx="1"/>
          </p:nvPr>
        </p:nvSpPr>
        <p:spPr>
          <a:xfrm>
            <a:off x="9909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66" name="Google Shape;2066;p196"/>
          <p:cNvSpPr txBox="1">
            <a:spLocks noGrp="1"/>
          </p:cNvSpPr>
          <p:nvPr>
            <p:ph type="subTitle" idx="2"/>
          </p:nvPr>
        </p:nvSpPr>
        <p:spPr>
          <a:xfrm>
            <a:off x="9909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67" name="Google Shape;2067;p196"/>
          <p:cNvSpPr txBox="1">
            <a:spLocks noGrp="1"/>
          </p:cNvSpPr>
          <p:nvPr>
            <p:ph type="subTitle" idx="3"/>
          </p:nvPr>
        </p:nvSpPr>
        <p:spPr>
          <a:xfrm>
            <a:off x="34293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68" name="Google Shape;2068;p196"/>
          <p:cNvSpPr txBox="1">
            <a:spLocks noGrp="1"/>
          </p:cNvSpPr>
          <p:nvPr>
            <p:ph type="subTitle" idx="4"/>
          </p:nvPr>
        </p:nvSpPr>
        <p:spPr>
          <a:xfrm>
            <a:off x="34293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69" name="Google Shape;2069;p196"/>
          <p:cNvSpPr txBox="1">
            <a:spLocks noGrp="1"/>
          </p:cNvSpPr>
          <p:nvPr>
            <p:ph type="subTitle" idx="5"/>
          </p:nvPr>
        </p:nvSpPr>
        <p:spPr>
          <a:xfrm>
            <a:off x="58677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70" name="Google Shape;2070;p196"/>
          <p:cNvSpPr txBox="1">
            <a:spLocks noGrp="1"/>
          </p:cNvSpPr>
          <p:nvPr>
            <p:ph type="subTitle" idx="6"/>
          </p:nvPr>
        </p:nvSpPr>
        <p:spPr>
          <a:xfrm>
            <a:off x="58677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71" name="Google Shape;2071;p196"/>
          <p:cNvSpPr/>
          <p:nvPr/>
        </p:nvSpPr>
        <p:spPr>
          <a:xfrm>
            <a:off x="-18775" y="4984767"/>
            <a:ext cx="9181500" cy="19128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72" name="Google Shape;2072;p196"/>
          <p:cNvCxnSpPr/>
          <p:nvPr/>
        </p:nvCxnSpPr>
        <p:spPr>
          <a:xfrm>
            <a:off x="1509962" y="4964767"/>
            <a:ext cx="0" cy="1952700"/>
          </a:xfrm>
          <a:prstGeom prst="straightConnector1">
            <a:avLst/>
          </a:prstGeom>
          <a:noFill/>
          <a:ln w="28575" cap="flat" cmpd="sng">
            <a:solidFill>
              <a:schemeClr val="lt1"/>
            </a:solidFill>
            <a:prstDash val="solid"/>
            <a:round/>
            <a:headEnd type="none" w="sm" len="sm"/>
            <a:tailEnd type="none" w="sm" len="sm"/>
          </a:ln>
        </p:spPr>
      </p:cxnSp>
      <p:cxnSp>
        <p:nvCxnSpPr>
          <p:cNvPr id="2073" name="Google Shape;2073;p196"/>
          <p:cNvCxnSpPr/>
          <p:nvPr/>
        </p:nvCxnSpPr>
        <p:spPr>
          <a:xfrm>
            <a:off x="7633988" y="4968833"/>
            <a:ext cx="0" cy="1925700"/>
          </a:xfrm>
          <a:prstGeom prst="straightConnector1">
            <a:avLst/>
          </a:prstGeom>
          <a:noFill/>
          <a:ln w="28575" cap="flat" cmpd="sng">
            <a:solidFill>
              <a:schemeClr val="lt1"/>
            </a:solidFill>
            <a:prstDash val="solid"/>
            <a:round/>
            <a:headEnd type="none" w="sm" len="sm"/>
            <a:tailEnd type="none" w="sm" len="sm"/>
          </a:ln>
        </p:spPr>
      </p:cxnSp>
      <p:cxnSp>
        <p:nvCxnSpPr>
          <p:cNvPr id="2074" name="Google Shape;2074;p196"/>
          <p:cNvCxnSpPr/>
          <p:nvPr/>
        </p:nvCxnSpPr>
        <p:spPr>
          <a:xfrm>
            <a:off x="4571987" y="4964767"/>
            <a:ext cx="0" cy="1952700"/>
          </a:xfrm>
          <a:prstGeom prst="straightConnector1">
            <a:avLst/>
          </a:prstGeom>
          <a:noFill/>
          <a:ln w="28575" cap="flat" cmpd="sng">
            <a:solidFill>
              <a:schemeClr val="lt1"/>
            </a:solidFill>
            <a:prstDash val="dash"/>
            <a:round/>
            <a:headEnd type="none" w="sm" len="sm"/>
            <a:tailEnd type="none" w="sm" len="sm"/>
          </a:ln>
        </p:spPr>
      </p:cxnSp>
      <p:sp>
        <p:nvSpPr>
          <p:cNvPr id="2075" name="Google Shape;2075;p196"/>
          <p:cNvSpPr/>
          <p:nvPr/>
        </p:nvSpPr>
        <p:spPr>
          <a:xfrm>
            <a:off x="1370925" y="53140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6" name="Google Shape;2076;p196"/>
          <p:cNvSpPr/>
          <p:nvPr/>
        </p:nvSpPr>
        <p:spPr>
          <a:xfrm>
            <a:off x="7494950" y="6249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77" name="Google Shape;2077;p196"/>
          <p:cNvCxnSpPr/>
          <p:nvPr/>
        </p:nvCxnSpPr>
        <p:spPr>
          <a:xfrm>
            <a:off x="2334600" y="1506933"/>
            <a:ext cx="4474800" cy="0"/>
          </a:xfrm>
          <a:prstGeom prst="straightConnector1">
            <a:avLst/>
          </a:prstGeom>
          <a:noFill/>
          <a:ln w="28575" cap="flat" cmpd="sng">
            <a:solidFill>
              <a:schemeClr val="accent1"/>
            </a:solidFill>
            <a:prstDash val="dash"/>
            <a:round/>
            <a:headEnd type="none" w="sm" len="sm"/>
            <a:tailEnd type="none" w="sm" len="sm"/>
          </a:ln>
        </p:spPr>
      </p:cxnSp>
      <p:sp>
        <p:nvSpPr>
          <p:cNvPr id="2078" name="Google Shape;2078;p19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Title and four columns ">
  <p:cSld name="CUSTOM_5">
    <p:spTree>
      <p:nvGrpSpPr>
        <p:cNvPr id="1" name="Shape 2079"/>
        <p:cNvGrpSpPr/>
        <p:nvPr/>
      </p:nvGrpSpPr>
      <p:grpSpPr>
        <a:xfrm>
          <a:off x="0" y="0"/>
          <a:ext cx="0" cy="0"/>
          <a:chOff x="0" y="0"/>
          <a:chExt cx="0" cy="0"/>
        </a:xfrm>
      </p:grpSpPr>
      <p:sp>
        <p:nvSpPr>
          <p:cNvPr id="2080" name="Google Shape;2080;p19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1" name="Google Shape;2081;p197"/>
          <p:cNvSpPr txBox="1">
            <a:spLocks noGrp="1"/>
          </p:cNvSpPr>
          <p:nvPr>
            <p:ph type="subTitle" idx="1"/>
          </p:nvPr>
        </p:nvSpPr>
        <p:spPr>
          <a:xfrm>
            <a:off x="7132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2" name="Google Shape;2082;p197"/>
          <p:cNvSpPr txBox="1">
            <a:spLocks noGrp="1"/>
          </p:cNvSpPr>
          <p:nvPr>
            <p:ph type="subTitle" idx="2"/>
          </p:nvPr>
        </p:nvSpPr>
        <p:spPr>
          <a:xfrm>
            <a:off x="7132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3" name="Google Shape;2083;p197"/>
          <p:cNvSpPr txBox="1">
            <a:spLocks noGrp="1"/>
          </p:cNvSpPr>
          <p:nvPr>
            <p:ph type="subTitle" idx="3"/>
          </p:nvPr>
        </p:nvSpPr>
        <p:spPr>
          <a:xfrm>
            <a:off x="31516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4" name="Google Shape;2084;p197"/>
          <p:cNvSpPr txBox="1">
            <a:spLocks noGrp="1"/>
          </p:cNvSpPr>
          <p:nvPr>
            <p:ph type="subTitle" idx="4"/>
          </p:nvPr>
        </p:nvSpPr>
        <p:spPr>
          <a:xfrm>
            <a:off x="31516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5" name="Google Shape;2085;p197"/>
          <p:cNvSpPr txBox="1">
            <a:spLocks noGrp="1"/>
          </p:cNvSpPr>
          <p:nvPr>
            <p:ph type="subTitle" idx="5"/>
          </p:nvPr>
        </p:nvSpPr>
        <p:spPr>
          <a:xfrm>
            <a:off x="7132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6" name="Google Shape;2086;p197"/>
          <p:cNvSpPr txBox="1">
            <a:spLocks noGrp="1"/>
          </p:cNvSpPr>
          <p:nvPr>
            <p:ph type="subTitle" idx="6"/>
          </p:nvPr>
        </p:nvSpPr>
        <p:spPr>
          <a:xfrm>
            <a:off x="7132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7" name="Google Shape;2087;p197"/>
          <p:cNvSpPr txBox="1">
            <a:spLocks noGrp="1"/>
          </p:cNvSpPr>
          <p:nvPr>
            <p:ph type="subTitle" idx="7"/>
          </p:nvPr>
        </p:nvSpPr>
        <p:spPr>
          <a:xfrm>
            <a:off x="31516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8" name="Google Shape;2088;p197"/>
          <p:cNvSpPr txBox="1">
            <a:spLocks noGrp="1"/>
          </p:cNvSpPr>
          <p:nvPr>
            <p:ph type="subTitle" idx="8"/>
          </p:nvPr>
        </p:nvSpPr>
        <p:spPr>
          <a:xfrm>
            <a:off x="31516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089" name="Google Shape;2089;p197"/>
          <p:cNvSpPr/>
          <p:nvPr/>
        </p:nvSpPr>
        <p:spPr>
          <a:xfrm>
            <a:off x="5590025" y="0"/>
            <a:ext cx="35541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0" name="Google Shape;2090;p197"/>
          <p:cNvSpPr/>
          <p:nvPr/>
        </p:nvSpPr>
        <p:spPr>
          <a:xfrm>
            <a:off x="5719500" y="0"/>
            <a:ext cx="3186350" cy="6886637"/>
          </a:xfrm>
          <a:custGeom>
            <a:avLst/>
            <a:gdLst/>
            <a:ahLst/>
            <a:cxnLst/>
            <a:rect l="l" t="t" r="r" b="b"/>
            <a:pathLst>
              <a:path w="127454" h="200967" extrusionOk="0">
                <a:moveTo>
                  <a:pt x="0" y="0"/>
                </a:moveTo>
                <a:cubicBezTo>
                  <a:pt x="34889" y="5823"/>
                  <a:pt x="90620" y="23165"/>
                  <a:pt x="88549" y="58476"/>
                </a:cubicBezTo>
                <a:cubicBezTo>
                  <a:pt x="88076" y="66546"/>
                  <a:pt x="81569" y="74661"/>
                  <a:pt x="74229" y="78048"/>
                </a:cubicBezTo>
                <a:cubicBezTo>
                  <a:pt x="64722" y="82435"/>
                  <a:pt x="53374" y="82153"/>
                  <a:pt x="44155" y="87117"/>
                </a:cubicBezTo>
                <a:cubicBezTo>
                  <a:pt x="35492" y="91782"/>
                  <a:pt x="26765" y="103165"/>
                  <a:pt x="29357" y="112656"/>
                </a:cubicBezTo>
                <a:cubicBezTo>
                  <a:pt x="31284" y="119712"/>
                  <a:pt x="38547" y="124352"/>
                  <a:pt x="44633" y="128409"/>
                </a:cubicBezTo>
                <a:cubicBezTo>
                  <a:pt x="61806" y="139858"/>
                  <a:pt x="82563" y="144901"/>
                  <a:pt x="100483" y="155140"/>
                </a:cubicBezTo>
                <a:cubicBezTo>
                  <a:pt x="115873" y="163934"/>
                  <a:pt x="123975" y="183587"/>
                  <a:pt x="127454" y="20096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91" name="Google Shape;2091;p197"/>
          <p:cNvCxnSpPr/>
          <p:nvPr/>
        </p:nvCxnSpPr>
        <p:spPr>
          <a:xfrm>
            <a:off x="666848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092" name="Google Shape;2092;p197"/>
          <p:cNvCxnSpPr/>
          <p:nvPr/>
        </p:nvCxnSpPr>
        <p:spPr>
          <a:xfrm>
            <a:off x="8065637" y="-17600"/>
            <a:ext cx="0" cy="6893100"/>
          </a:xfrm>
          <a:prstGeom prst="straightConnector1">
            <a:avLst/>
          </a:prstGeom>
          <a:noFill/>
          <a:ln w="28575" cap="flat" cmpd="sng">
            <a:solidFill>
              <a:schemeClr val="lt1"/>
            </a:solidFill>
            <a:prstDash val="solid"/>
            <a:round/>
            <a:headEnd type="none" w="sm" len="sm"/>
            <a:tailEnd type="none" w="sm" len="sm"/>
          </a:ln>
        </p:spPr>
      </p:cxnSp>
      <p:sp>
        <p:nvSpPr>
          <p:cNvPr id="2093" name="Google Shape;2093;p197"/>
          <p:cNvSpPr/>
          <p:nvPr/>
        </p:nvSpPr>
        <p:spPr>
          <a:xfrm>
            <a:off x="7086400" y="4888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094" name="Google Shape;2094;p197"/>
          <p:cNvCxnSpPr/>
          <p:nvPr/>
        </p:nvCxnSpPr>
        <p:spPr>
          <a:xfrm>
            <a:off x="695325" y="1657267"/>
            <a:ext cx="5125500" cy="0"/>
          </a:xfrm>
          <a:prstGeom prst="straightConnector1">
            <a:avLst/>
          </a:prstGeom>
          <a:noFill/>
          <a:ln w="28575" cap="flat" cmpd="sng">
            <a:solidFill>
              <a:schemeClr val="dk2"/>
            </a:solidFill>
            <a:prstDash val="lgDash"/>
            <a:round/>
            <a:headEnd type="none" w="sm" len="sm"/>
            <a:tailEnd type="none" w="sm" len="sm"/>
          </a:ln>
        </p:spPr>
      </p:cxnSp>
      <p:sp>
        <p:nvSpPr>
          <p:cNvPr id="2095" name="Google Shape;2095;p19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Title and four columns 1">
  <p:cSld name="CUSTOM_12">
    <p:spTree>
      <p:nvGrpSpPr>
        <p:cNvPr id="1" name="Shape 2096"/>
        <p:cNvGrpSpPr/>
        <p:nvPr/>
      </p:nvGrpSpPr>
      <p:grpSpPr>
        <a:xfrm>
          <a:off x="0" y="0"/>
          <a:ext cx="0" cy="0"/>
          <a:chOff x="0" y="0"/>
          <a:chExt cx="0" cy="0"/>
        </a:xfrm>
      </p:grpSpPr>
      <p:sp>
        <p:nvSpPr>
          <p:cNvPr id="2097" name="Google Shape;2097;p198"/>
          <p:cNvSpPr/>
          <p:nvPr/>
        </p:nvSpPr>
        <p:spPr>
          <a:xfrm>
            <a:off x="-21625" y="-17600"/>
            <a:ext cx="36705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098" name="Google Shape;2098;p198"/>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2099" name="Google Shape;2099;p198"/>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00" name="Google Shape;2100;p198"/>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01" name="Google Shape;2101;p198"/>
          <p:cNvCxnSpPr/>
          <p:nvPr/>
        </p:nvCxnSpPr>
        <p:spPr>
          <a:xfrm rot="10800000" flipH="1">
            <a:off x="-21625" y="767383"/>
            <a:ext cx="2530800" cy="1500"/>
          </a:xfrm>
          <a:prstGeom prst="straightConnector1">
            <a:avLst/>
          </a:prstGeom>
          <a:noFill/>
          <a:ln w="28575" cap="flat" cmpd="sng">
            <a:solidFill>
              <a:schemeClr val="lt1"/>
            </a:solidFill>
            <a:prstDash val="solid"/>
            <a:round/>
            <a:headEnd type="none" w="sm" len="sm"/>
            <a:tailEnd type="none" w="sm" len="sm"/>
          </a:ln>
        </p:spPr>
      </p:cxnSp>
      <p:cxnSp>
        <p:nvCxnSpPr>
          <p:cNvPr id="2102" name="Google Shape;2102;p198"/>
          <p:cNvCxnSpPr/>
          <p:nvPr/>
        </p:nvCxnSpPr>
        <p:spPr>
          <a:xfrm rot="10800000" flipH="1">
            <a:off x="1121375" y="6018317"/>
            <a:ext cx="2530800" cy="1500"/>
          </a:xfrm>
          <a:prstGeom prst="straightConnector1">
            <a:avLst/>
          </a:prstGeom>
          <a:noFill/>
          <a:ln w="28575" cap="flat" cmpd="sng">
            <a:solidFill>
              <a:schemeClr val="lt1"/>
            </a:solidFill>
            <a:prstDash val="solid"/>
            <a:round/>
            <a:headEnd type="none" w="sm" len="sm"/>
            <a:tailEnd type="none" w="sm" len="sm"/>
          </a:ln>
        </p:spPr>
      </p:cxnSp>
      <p:sp>
        <p:nvSpPr>
          <p:cNvPr id="2103" name="Google Shape;2103;p198"/>
          <p:cNvSpPr/>
          <p:nvPr/>
        </p:nvSpPr>
        <p:spPr>
          <a:xfrm>
            <a:off x="-21625" y="509433"/>
            <a:ext cx="3123620" cy="5521367"/>
          </a:xfrm>
          <a:custGeom>
            <a:avLst/>
            <a:gdLst/>
            <a:ahLst/>
            <a:cxnLst/>
            <a:rect l="l" t="t" r="r" b="b"/>
            <a:pathLst>
              <a:path w="115604" h="152661" extrusionOk="0">
                <a:moveTo>
                  <a:pt x="0" y="1817"/>
                </a:moveTo>
                <a:cubicBezTo>
                  <a:pt x="19267" y="5677"/>
                  <a:pt x="45567" y="-7535"/>
                  <a:pt x="58714" y="7068"/>
                </a:cubicBezTo>
                <a:cubicBezTo>
                  <a:pt x="64111" y="13063"/>
                  <a:pt x="66248" y="22502"/>
                  <a:pt x="64920" y="30458"/>
                </a:cubicBezTo>
                <a:cubicBezTo>
                  <a:pt x="63211" y="40696"/>
                  <a:pt x="55811" y="53380"/>
                  <a:pt x="62294" y="61486"/>
                </a:cubicBezTo>
                <a:cubicBezTo>
                  <a:pt x="68773" y="69588"/>
                  <a:pt x="83020" y="63505"/>
                  <a:pt x="93084" y="66021"/>
                </a:cubicBezTo>
                <a:cubicBezTo>
                  <a:pt x="103790" y="68697"/>
                  <a:pt x="114424" y="79385"/>
                  <a:pt x="115519" y="90366"/>
                </a:cubicBezTo>
                <a:cubicBezTo>
                  <a:pt x="116861" y="103830"/>
                  <a:pt x="96902" y="112384"/>
                  <a:pt x="83775" y="115666"/>
                </a:cubicBezTo>
                <a:cubicBezTo>
                  <a:pt x="73979" y="118115"/>
                  <a:pt x="61797" y="116880"/>
                  <a:pt x="54657" y="124020"/>
                </a:cubicBezTo>
                <a:cubicBezTo>
                  <a:pt x="50743" y="127934"/>
                  <a:pt x="49858" y="135628"/>
                  <a:pt x="52509" y="140488"/>
                </a:cubicBezTo>
                <a:cubicBezTo>
                  <a:pt x="55230" y="145476"/>
                  <a:pt x="61292" y="147932"/>
                  <a:pt x="64442" y="152661"/>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198"/>
          <p:cNvSpPr/>
          <p:nvPr/>
        </p:nvSpPr>
        <p:spPr>
          <a:xfrm>
            <a:off x="1824962" y="27113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5" name="Google Shape;2105;p19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06" name="Google Shape;2106;p198"/>
          <p:cNvSpPr txBox="1">
            <a:spLocks noGrp="1"/>
          </p:cNvSpPr>
          <p:nvPr>
            <p:ph type="subTitle" idx="1"/>
          </p:nvPr>
        </p:nvSpPr>
        <p:spPr>
          <a:xfrm>
            <a:off x="38443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07" name="Google Shape;2107;p198"/>
          <p:cNvSpPr txBox="1">
            <a:spLocks noGrp="1"/>
          </p:cNvSpPr>
          <p:nvPr>
            <p:ph type="subTitle" idx="2"/>
          </p:nvPr>
        </p:nvSpPr>
        <p:spPr>
          <a:xfrm>
            <a:off x="38443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08" name="Google Shape;2108;p198"/>
          <p:cNvSpPr txBox="1">
            <a:spLocks noGrp="1"/>
          </p:cNvSpPr>
          <p:nvPr>
            <p:ph type="subTitle" idx="3"/>
          </p:nvPr>
        </p:nvSpPr>
        <p:spPr>
          <a:xfrm>
            <a:off x="62827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09" name="Google Shape;2109;p198"/>
          <p:cNvSpPr txBox="1">
            <a:spLocks noGrp="1"/>
          </p:cNvSpPr>
          <p:nvPr>
            <p:ph type="subTitle" idx="4"/>
          </p:nvPr>
        </p:nvSpPr>
        <p:spPr>
          <a:xfrm>
            <a:off x="62827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10" name="Google Shape;2110;p198"/>
          <p:cNvSpPr txBox="1">
            <a:spLocks noGrp="1"/>
          </p:cNvSpPr>
          <p:nvPr>
            <p:ph type="subTitle" idx="5"/>
          </p:nvPr>
        </p:nvSpPr>
        <p:spPr>
          <a:xfrm>
            <a:off x="38443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11" name="Google Shape;2111;p198"/>
          <p:cNvSpPr txBox="1">
            <a:spLocks noGrp="1"/>
          </p:cNvSpPr>
          <p:nvPr>
            <p:ph type="subTitle" idx="6"/>
          </p:nvPr>
        </p:nvSpPr>
        <p:spPr>
          <a:xfrm>
            <a:off x="38443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12" name="Google Shape;2112;p198"/>
          <p:cNvSpPr txBox="1">
            <a:spLocks noGrp="1"/>
          </p:cNvSpPr>
          <p:nvPr>
            <p:ph type="subTitle" idx="7"/>
          </p:nvPr>
        </p:nvSpPr>
        <p:spPr>
          <a:xfrm>
            <a:off x="62827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13" name="Google Shape;2113;p198"/>
          <p:cNvSpPr txBox="1">
            <a:spLocks noGrp="1"/>
          </p:cNvSpPr>
          <p:nvPr>
            <p:ph type="subTitle" idx="8"/>
          </p:nvPr>
        </p:nvSpPr>
        <p:spPr>
          <a:xfrm>
            <a:off x="62827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14" name="Google Shape;2114;p19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Title and six columns">
  <p:cSld name="CUSTOM_15">
    <p:spTree>
      <p:nvGrpSpPr>
        <p:cNvPr id="1" name="Shape 2115"/>
        <p:cNvGrpSpPr/>
        <p:nvPr/>
      </p:nvGrpSpPr>
      <p:grpSpPr>
        <a:xfrm>
          <a:off x="0" y="0"/>
          <a:ext cx="0" cy="0"/>
          <a:chOff x="0" y="0"/>
          <a:chExt cx="0" cy="0"/>
        </a:xfrm>
      </p:grpSpPr>
      <p:sp>
        <p:nvSpPr>
          <p:cNvPr id="2116" name="Google Shape;2116;p199"/>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7" name="Google Shape;2117;p19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18" name="Google Shape;2118;p199"/>
          <p:cNvSpPr txBox="1">
            <a:spLocks noGrp="1"/>
          </p:cNvSpPr>
          <p:nvPr>
            <p:ph type="subTitle" idx="1"/>
          </p:nvPr>
        </p:nvSpPr>
        <p:spPr>
          <a:xfrm>
            <a:off x="9909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19" name="Google Shape;2119;p199"/>
          <p:cNvSpPr txBox="1">
            <a:spLocks noGrp="1"/>
          </p:cNvSpPr>
          <p:nvPr>
            <p:ph type="subTitle" idx="2"/>
          </p:nvPr>
        </p:nvSpPr>
        <p:spPr>
          <a:xfrm>
            <a:off x="9909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0" name="Google Shape;2120;p199"/>
          <p:cNvSpPr txBox="1">
            <a:spLocks noGrp="1"/>
          </p:cNvSpPr>
          <p:nvPr>
            <p:ph type="subTitle" idx="3"/>
          </p:nvPr>
        </p:nvSpPr>
        <p:spPr>
          <a:xfrm>
            <a:off x="34293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1" name="Google Shape;2121;p199"/>
          <p:cNvSpPr txBox="1">
            <a:spLocks noGrp="1"/>
          </p:cNvSpPr>
          <p:nvPr>
            <p:ph type="subTitle" idx="4"/>
          </p:nvPr>
        </p:nvSpPr>
        <p:spPr>
          <a:xfrm>
            <a:off x="34293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2" name="Google Shape;2122;p199"/>
          <p:cNvSpPr txBox="1">
            <a:spLocks noGrp="1"/>
          </p:cNvSpPr>
          <p:nvPr>
            <p:ph type="subTitle" idx="5"/>
          </p:nvPr>
        </p:nvSpPr>
        <p:spPr>
          <a:xfrm>
            <a:off x="58677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3" name="Google Shape;2123;p199"/>
          <p:cNvSpPr txBox="1">
            <a:spLocks noGrp="1"/>
          </p:cNvSpPr>
          <p:nvPr>
            <p:ph type="subTitle" idx="6"/>
          </p:nvPr>
        </p:nvSpPr>
        <p:spPr>
          <a:xfrm>
            <a:off x="58677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4" name="Google Shape;2124;p199"/>
          <p:cNvSpPr txBox="1">
            <a:spLocks noGrp="1"/>
          </p:cNvSpPr>
          <p:nvPr>
            <p:ph type="subTitle" idx="7"/>
          </p:nvPr>
        </p:nvSpPr>
        <p:spPr>
          <a:xfrm>
            <a:off x="9909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5" name="Google Shape;2125;p199"/>
          <p:cNvSpPr txBox="1">
            <a:spLocks noGrp="1"/>
          </p:cNvSpPr>
          <p:nvPr>
            <p:ph type="subTitle" idx="8"/>
          </p:nvPr>
        </p:nvSpPr>
        <p:spPr>
          <a:xfrm>
            <a:off x="9909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6" name="Google Shape;2126;p199"/>
          <p:cNvSpPr txBox="1">
            <a:spLocks noGrp="1"/>
          </p:cNvSpPr>
          <p:nvPr>
            <p:ph type="subTitle" idx="9"/>
          </p:nvPr>
        </p:nvSpPr>
        <p:spPr>
          <a:xfrm>
            <a:off x="34293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7" name="Google Shape;2127;p199"/>
          <p:cNvSpPr txBox="1">
            <a:spLocks noGrp="1"/>
          </p:cNvSpPr>
          <p:nvPr>
            <p:ph type="subTitle" idx="13"/>
          </p:nvPr>
        </p:nvSpPr>
        <p:spPr>
          <a:xfrm>
            <a:off x="34293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8" name="Google Shape;2128;p199"/>
          <p:cNvSpPr txBox="1">
            <a:spLocks noGrp="1"/>
          </p:cNvSpPr>
          <p:nvPr>
            <p:ph type="subTitle" idx="14"/>
          </p:nvPr>
        </p:nvSpPr>
        <p:spPr>
          <a:xfrm>
            <a:off x="58677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29" name="Google Shape;2129;p199"/>
          <p:cNvSpPr txBox="1">
            <a:spLocks noGrp="1"/>
          </p:cNvSpPr>
          <p:nvPr>
            <p:ph type="subTitle" idx="15"/>
          </p:nvPr>
        </p:nvSpPr>
        <p:spPr>
          <a:xfrm>
            <a:off x="58677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130" name="Google Shape;2130;p199"/>
          <p:cNvSpPr/>
          <p:nvPr/>
        </p:nvSpPr>
        <p:spPr>
          <a:xfrm>
            <a:off x="848650" y="5287067"/>
            <a:ext cx="8063314" cy="2060499"/>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31" name="Google Shape;2131;p199"/>
          <p:cNvCxnSpPr/>
          <p:nvPr/>
        </p:nvCxnSpPr>
        <p:spPr>
          <a:xfrm>
            <a:off x="-18775" y="6186081"/>
            <a:ext cx="9181500" cy="0"/>
          </a:xfrm>
          <a:prstGeom prst="straightConnector1">
            <a:avLst/>
          </a:prstGeom>
          <a:noFill/>
          <a:ln w="28575" cap="flat" cmpd="sng">
            <a:solidFill>
              <a:schemeClr val="lt1"/>
            </a:solidFill>
            <a:prstDash val="solid"/>
            <a:round/>
            <a:headEnd type="none" w="sm" len="sm"/>
            <a:tailEnd type="none" w="sm" len="sm"/>
          </a:ln>
        </p:spPr>
      </p:cxnSp>
      <p:sp>
        <p:nvSpPr>
          <p:cNvPr id="2132" name="Google Shape;2132;p199"/>
          <p:cNvSpPr/>
          <p:nvPr/>
        </p:nvSpPr>
        <p:spPr>
          <a:xfrm>
            <a:off x="1126862" y="5491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33" name="Google Shape;2133;p199"/>
          <p:cNvCxnSpPr/>
          <p:nvPr/>
        </p:nvCxnSpPr>
        <p:spPr>
          <a:xfrm>
            <a:off x="-30550" y="942700"/>
            <a:ext cx="1157700" cy="0"/>
          </a:xfrm>
          <a:prstGeom prst="straightConnector1">
            <a:avLst/>
          </a:prstGeom>
          <a:noFill/>
          <a:ln w="28575" cap="flat" cmpd="sng">
            <a:solidFill>
              <a:schemeClr val="accent3"/>
            </a:solidFill>
            <a:prstDash val="dash"/>
            <a:round/>
            <a:headEnd type="none" w="sm" len="sm"/>
            <a:tailEnd type="none" w="sm" len="sm"/>
          </a:ln>
        </p:spPr>
      </p:cxnSp>
      <p:cxnSp>
        <p:nvCxnSpPr>
          <p:cNvPr id="2134" name="Google Shape;2134;p199"/>
          <p:cNvCxnSpPr/>
          <p:nvPr/>
        </p:nvCxnSpPr>
        <p:spPr>
          <a:xfrm>
            <a:off x="7986300" y="942700"/>
            <a:ext cx="1157700" cy="0"/>
          </a:xfrm>
          <a:prstGeom prst="straightConnector1">
            <a:avLst/>
          </a:prstGeom>
          <a:noFill/>
          <a:ln w="28575" cap="flat" cmpd="sng">
            <a:solidFill>
              <a:schemeClr val="accent3"/>
            </a:solidFill>
            <a:prstDash val="dash"/>
            <a:round/>
            <a:headEnd type="none" w="sm" len="sm"/>
            <a:tailEnd type="none" w="sm" len="sm"/>
          </a:ln>
        </p:spPr>
      </p:cxnSp>
      <p:sp>
        <p:nvSpPr>
          <p:cNvPr id="2135" name="Google Shape;2135;p19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Thanks">
  <p:cSld name="CUSTOM_21">
    <p:spTree>
      <p:nvGrpSpPr>
        <p:cNvPr id="1" name="Shape 2136"/>
        <p:cNvGrpSpPr/>
        <p:nvPr/>
      </p:nvGrpSpPr>
      <p:grpSpPr>
        <a:xfrm>
          <a:off x="0" y="0"/>
          <a:ext cx="0" cy="0"/>
          <a:chOff x="0" y="0"/>
          <a:chExt cx="0" cy="0"/>
        </a:xfrm>
      </p:grpSpPr>
      <p:sp>
        <p:nvSpPr>
          <p:cNvPr id="2137" name="Google Shape;2137;p200"/>
          <p:cNvSpPr txBox="1">
            <a:spLocks noGrp="1"/>
          </p:cNvSpPr>
          <p:nvPr>
            <p:ph type="title"/>
          </p:nvPr>
        </p:nvSpPr>
        <p:spPr>
          <a:xfrm flipH="1">
            <a:off x="4253875" y="728817"/>
            <a:ext cx="4176900" cy="1368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900"/>
              <a:buNone/>
              <a:defRPr sz="9600"/>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2138" name="Google Shape;2138;p200"/>
          <p:cNvSpPr txBox="1">
            <a:spLocks noGrp="1"/>
          </p:cNvSpPr>
          <p:nvPr>
            <p:ph type="subTitle" idx="1"/>
          </p:nvPr>
        </p:nvSpPr>
        <p:spPr>
          <a:xfrm flipH="1">
            <a:off x="4253875" y="2096800"/>
            <a:ext cx="4176900" cy="10821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Clr>
                <a:schemeClr val="dk1"/>
              </a:buClr>
              <a:buSzPts val="21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2139" name="Google Shape;2139;p200"/>
          <p:cNvSpPr/>
          <p:nvPr/>
        </p:nvSpPr>
        <p:spPr>
          <a:xfrm>
            <a:off x="-21625" y="-17600"/>
            <a:ext cx="38376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140" name="Google Shape;2140;p200"/>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41" name="Google Shape;2141;p200"/>
          <p:cNvCxnSpPr/>
          <p:nvPr/>
        </p:nvCxnSpPr>
        <p:spPr>
          <a:xfrm>
            <a:off x="-21625" y="768883"/>
            <a:ext cx="3123300" cy="0"/>
          </a:xfrm>
          <a:prstGeom prst="straightConnector1">
            <a:avLst/>
          </a:prstGeom>
          <a:noFill/>
          <a:ln w="28575" cap="flat" cmpd="sng">
            <a:solidFill>
              <a:schemeClr val="lt1"/>
            </a:solidFill>
            <a:prstDash val="solid"/>
            <a:round/>
            <a:headEnd type="none" w="sm" len="sm"/>
            <a:tailEnd type="none" w="sm" len="sm"/>
          </a:ln>
        </p:spPr>
      </p:cxnSp>
      <p:cxnSp>
        <p:nvCxnSpPr>
          <p:cNvPr id="2142" name="Google Shape;2142;p200"/>
          <p:cNvCxnSpPr/>
          <p:nvPr/>
        </p:nvCxnSpPr>
        <p:spPr>
          <a:xfrm>
            <a:off x="-22475" y="3428983"/>
            <a:ext cx="1396500" cy="0"/>
          </a:xfrm>
          <a:prstGeom prst="straightConnector1">
            <a:avLst/>
          </a:prstGeom>
          <a:noFill/>
          <a:ln w="28575" cap="flat" cmpd="sng">
            <a:solidFill>
              <a:schemeClr val="lt1"/>
            </a:solidFill>
            <a:prstDash val="solid"/>
            <a:round/>
            <a:headEnd type="none" w="sm" len="sm"/>
            <a:tailEnd type="none" w="sm" len="sm"/>
          </a:ln>
        </p:spPr>
      </p:cxnSp>
      <p:sp>
        <p:nvSpPr>
          <p:cNvPr id="2143" name="Google Shape;2143;p200"/>
          <p:cNvSpPr/>
          <p:nvPr/>
        </p:nvSpPr>
        <p:spPr>
          <a:xfrm>
            <a:off x="275025" y="931610"/>
            <a:ext cx="3342950" cy="5992784"/>
          </a:xfrm>
          <a:custGeom>
            <a:avLst/>
            <a:gdLst/>
            <a:ahLst/>
            <a:cxnLst/>
            <a:rect l="l" t="t" r="r" b="b"/>
            <a:pathLst>
              <a:path w="133718" h="179788" extrusionOk="0">
                <a:moveTo>
                  <a:pt x="0" y="179788"/>
                </a:moveTo>
                <a:cubicBezTo>
                  <a:pt x="4011" y="161752"/>
                  <a:pt x="14285" y="144157"/>
                  <a:pt x="12445" y="125772"/>
                </a:cubicBezTo>
                <a:cubicBezTo>
                  <a:pt x="11506" y="116384"/>
                  <a:pt x="5154" y="108253"/>
                  <a:pt x="3178" y="99028"/>
                </a:cubicBezTo>
                <a:cubicBezTo>
                  <a:pt x="-21" y="84091"/>
                  <a:pt x="-1173" y="67403"/>
                  <a:pt x="4501" y="53220"/>
                </a:cubicBezTo>
                <a:cubicBezTo>
                  <a:pt x="6458" y="48329"/>
                  <a:pt x="8395" y="42737"/>
                  <a:pt x="12710" y="39716"/>
                </a:cubicBezTo>
                <a:cubicBezTo>
                  <a:pt x="22542" y="32832"/>
                  <a:pt x="35152" y="30800"/>
                  <a:pt x="45279" y="24358"/>
                </a:cubicBezTo>
                <a:cubicBezTo>
                  <a:pt x="52814" y="19565"/>
                  <a:pt x="56575" y="10342"/>
                  <a:pt x="63549" y="4764"/>
                </a:cubicBezTo>
                <a:cubicBezTo>
                  <a:pt x="70121" y="-493"/>
                  <a:pt x="80075" y="-403"/>
                  <a:pt x="88439" y="527"/>
                </a:cubicBezTo>
                <a:cubicBezTo>
                  <a:pt x="92426" y="970"/>
                  <a:pt x="95116" y="5143"/>
                  <a:pt x="97707" y="8206"/>
                </a:cubicBezTo>
                <a:cubicBezTo>
                  <a:pt x="103728" y="15323"/>
                  <a:pt x="108970" y="25641"/>
                  <a:pt x="106710" y="34685"/>
                </a:cubicBezTo>
                <a:cubicBezTo>
                  <a:pt x="105285" y="40386"/>
                  <a:pt x="101958" y="46098"/>
                  <a:pt x="97177" y="49513"/>
                </a:cubicBezTo>
                <a:cubicBezTo>
                  <a:pt x="93774" y="51944"/>
                  <a:pt x="87998" y="50536"/>
                  <a:pt x="84732" y="47924"/>
                </a:cubicBezTo>
                <a:cubicBezTo>
                  <a:pt x="78859" y="43226"/>
                  <a:pt x="81003" y="30735"/>
                  <a:pt x="86321" y="25417"/>
                </a:cubicBezTo>
                <a:cubicBezTo>
                  <a:pt x="92658" y="19080"/>
                  <a:pt x="103452" y="14800"/>
                  <a:pt x="112005" y="17473"/>
                </a:cubicBezTo>
                <a:cubicBezTo>
                  <a:pt x="127431" y="22295"/>
                  <a:pt x="131222" y="47467"/>
                  <a:pt x="127893" y="63282"/>
                </a:cubicBezTo>
                <a:cubicBezTo>
                  <a:pt x="126798" y="68483"/>
                  <a:pt x="123463" y="74057"/>
                  <a:pt x="118625" y="76256"/>
                </a:cubicBezTo>
                <a:cubicBezTo>
                  <a:pt x="108965" y="80647"/>
                  <a:pt x="97373" y="78777"/>
                  <a:pt x="87380" y="82346"/>
                </a:cubicBezTo>
                <a:cubicBezTo>
                  <a:pt x="76858" y="86104"/>
                  <a:pt x="65658" y="95381"/>
                  <a:pt x="64079" y="106442"/>
                </a:cubicBezTo>
                <a:cubicBezTo>
                  <a:pt x="62926" y="114520"/>
                  <a:pt x="71607" y="123204"/>
                  <a:pt x="79436" y="125507"/>
                </a:cubicBezTo>
                <a:cubicBezTo>
                  <a:pt x="89933" y="128595"/>
                  <a:pt x="101953" y="126440"/>
                  <a:pt x="111740" y="131332"/>
                </a:cubicBezTo>
                <a:cubicBezTo>
                  <a:pt x="127532" y="139226"/>
                  <a:pt x="133718" y="161868"/>
                  <a:pt x="133718" y="17952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200"/>
          <p:cNvSpPr/>
          <p:nvPr/>
        </p:nvSpPr>
        <p:spPr>
          <a:xfrm rot="10800000" flipH="1">
            <a:off x="1149763" y="1617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45" name="Google Shape;2145;p200"/>
          <p:cNvCxnSpPr/>
          <p:nvPr/>
        </p:nvCxnSpPr>
        <p:spPr>
          <a:xfrm>
            <a:off x="1705175" y="6019017"/>
            <a:ext cx="1396500" cy="0"/>
          </a:xfrm>
          <a:prstGeom prst="straightConnector1">
            <a:avLst/>
          </a:prstGeom>
          <a:noFill/>
          <a:ln w="28575" cap="flat" cmpd="sng">
            <a:solidFill>
              <a:schemeClr val="lt1"/>
            </a:solidFill>
            <a:prstDash val="solid"/>
            <a:round/>
            <a:headEnd type="none" w="sm" len="sm"/>
            <a:tailEnd type="none" w="sm" len="sm"/>
          </a:ln>
        </p:spPr>
      </p:cxnSp>
      <p:cxnSp>
        <p:nvCxnSpPr>
          <p:cNvPr id="2146" name="Google Shape;2146;p200"/>
          <p:cNvCxnSpPr/>
          <p:nvPr/>
        </p:nvCxnSpPr>
        <p:spPr>
          <a:xfrm>
            <a:off x="3790075" y="6362433"/>
            <a:ext cx="5372700" cy="0"/>
          </a:xfrm>
          <a:prstGeom prst="straightConnector1">
            <a:avLst/>
          </a:prstGeom>
          <a:noFill/>
          <a:ln w="28575" cap="flat" cmpd="sng">
            <a:solidFill>
              <a:schemeClr val="dk2"/>
            </a:solidFill>
            <a:prstDash val="dash"/>
            <a:round/>
            <a:headEnd type="none" w="sm" len="sm"/>
            <a:tailEnd type="none" w="sm" len="sm"/>
          </a:ln>
        </p:spPr>
      </p:cxnSp>
      <p:sp>
        <p:nvSpPr>
          <p:cNvPr id="2147" name="Google Shape;2147;p200"/>
          <p:cNvSpPr txBox="1"/>
          <p:nvPr/>
        </p:nvSpPr>
        <p:spPr>
          <a:xfrm flipH="1">
            <a:off x="4727863" y="4270965"/>
            <a:ext cx="3702900" cy="9141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ctor"/>
                <a:ea typeface="Actor"/>
                <a:cs typeface="Actor"/>
                <a:sym typeface="Actor"/>
              </a:rPr>
              <a:t>CREDITS: This presentation template was created by </a:t>
            </a:r>
            <a:r>
              <a:rPr lang="en-US" sz="1600" b="1" i="0" u="none" strike="noStrike" cap="none">
                <a:solidFill>
                  <a:schemeClr val="dk1"/>
                </a:solidFill>
                <a:uFill>
                  <a:noFill/>
                </a:uFill>
                <a:latin typeface="Actor"/>
                <a:ea typeface="Actor"/>
                <a:cs typeface="Actor"/>
                <a:sym typeface="Actor"/>
                <a:hlinkClick r:id="rId2">
                  <a:extLst>
                    <a:ext uri="{A12FA001-AC4F-418D-AE19-62706E023703}">
                      <ahyp:hlinkClr xmlns:ahyp="http://schemas.microsoft.com/office/drawing/2018/hyperlinkcolor" val="tx"/>
                    </a:ext>
                  </a:extLst>
                </a:hlinkClick>
              </a:rPr>
              <a:t>Slidesgo</a:t>
            </a:r>
            <a:r>
              <a:rPr lang="en-US" sz="1600" b="0" i="0" u="none" strike="noStrike" cap="none">
                <a:solidFill>
                  <a:schemeClr val="dk1"/>
                </a:solidFill>
                <a:latin typeface="Actor"/>
                <a:ea typeface="Actor"/>
                <a:cs typeface="Actor"/>
                <a:sym typeface="Actor"/>
              </a:rPr>
              <a:t>, including icons by </a:t>
            </a:r>
            <a:r>
              <a:rPr lang="en-US" sz="1600" b="1" i="0" u="none" strike="noStrike" cap="none">
                <a:solidFill>
                  <a:schemeClr val="dk1"/>
                </a:solidFill>
                <a:uFill>
                  <a:noFill/>
                </a:uFill>
                <a:latin typeface="Actor"/>
                <a:ea typeface="Actor"/>
                <a:cs typeface="Actor"/>
                <a:sym typeface="Actor"/>
                <a:hlinkClick r:id="rId3">
                  <a:extLst>
                    <a:ext uri="{A12FA001-AC4F-418D-AE19-62706E023703}">
                      <ahyp:hlinkClr xmlns:ahyp="http://schemas.microsoft.com/office/drawing/2018/hyperlinkcolor" val="tx"/>
                    </a:ext>
                  </a:extLst>
                </a:hlinkClick>
              </a:rPr>
              <a:t>Flaticon</a:t>
            </a:r>
            <a:r>
              <a:rPr lang="en-US" sz="1600" b="0" i="0" u="none" strike="noStrike" cap="none">
                <a:solidFill>
                  <a:schemeClr val="dk1"/>
                </a:solidFill>
                <a:latin typeface="Actor"/>
                <a:ea typeface="Actor"/>
                <a:cs typeface="Actor"/>
                <a:sym typeface="Actor"/>
              </a:rPr>
              <a:t>, infographics &amp; images by </a:t>
            </a:r>
            <a:r>
              <a:rPr lang="en-US" sz="1600" b="1" i="0" u="none" strike="noStrike" cap="none">
                <a:solidFill>
                  <a:schemeClr val="dk1"/>
                </a:solidFill>
                <a:uFill>
                  <a:noFill/>
                </a:uFill>
                <a:latin typeface="Actor"/>
                <a:ea typeface="Actor"/>
                <a:cs typeface="Actor"/>
                <a:sym typeface="Actor"/>
                <a:hlinkClick r:id="rId4">
                  <a:extLst>
                    <a:ext uri="{A12FA001-AC4F-418D-AE19-62706E023703}">
                      <ahyp:hlinkClr xmlns:ahyp="http://schemas.microsoft.com/office/drawing/2018/hyperlinkcolor" val="tx"/>
                    </a:ext>
                  </a:extLst>
                </a:hlinkClick>
              </a:rPr>
              <a:t>Freepik</a:t>
            </a:r>
            <a:r>
              <a:rPr lang="en-US" sz="1600" b="0" i="0" u="none" strike="noStrike" cap="none">
                <a:solidFill>
                  <a:schemeClr val="dk1"/>
                </a:solidFill>
                <a:latin typeface="Actor"/>
                <a:ea typeface="Actor"/>
                <a:cs typeface="Actor"/>
                <a:sym typeface="Actor"/>
              </a:rPr>
              <a:t> </a:t>
            </a:r>
            <a:endParaRPr sz="1600" b="0" i="0" u="none" strike="noStrike" cap="none">
              <a:solidFill>
                <a:schemeClr val="dk1"/>
              </a:solidFill>
              <a:latin typeface="Actor"/>
              <a:ea typeface="Actor"/>
              <a:cs typeface="Actor"/>
              <a:sym typeface="Actor"/>
            </a:endParaRPr>
          </a:p>
        </p:txBody>
      </p:sp>
      <p:sp>
        <p:nvSpPr>
          <p:cNvPr id="2148" name="Google Shape;2148;p20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2149"/>
        <p:cNvGrpSpPr/>
        <p:nvPr/>
      </p:nvGrpSpPr>
      <p:grpSpPr>
        <a:xfrm>
          <a:off x="0" y="0"/>
          <a:ext cx="0" cy="0"/>
          <a:chOff x="0" y="0"/>
          <a:chExt cx="0" cy="0"/>
        </a:xfrm>
      </p:grpSpPr>
      <p:sp>
        <p:nvSpPr>
          <p:cNvPr id="2150" name="Google Shape;2150;p201"/>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51" name="Google Shape;2151;p201"/>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2152" name="Google Shape;2152;p201"/>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2153" name="Google Shape;2153;p201"/>
          <p:cNvSpPr/>
          <p:nvPr/>
        </p:nvSpPr>
        <p:spPr>
          <a:xfrm>
            <a:off x="4938860" y="1358301"/>
            <a:ext cx="4177300" cy="5578294"/>
          </a:xfrm>
          <a:custGeom>
            <a:avLst/>
            <a:gdLst/>
            <a:ahLst/>
            <a:cxnLst/>
            <a:rect l="l" t="t" r="r" b="b"/>
            <a:pathLst>
              <a:path w="167092" h="167353" extrusionOk="0">
                <a:moveTo>
                  <a:pt x="125" y="164215"/>
                </a:moveTo>
                <a:cubicBezTo>
                  <a:pt x="125" y="145659"/>
                  <a:pt x="-1869" y="119226"/>
                  <a:pt x="14468" y="110427"/>
                </a:cubicBezTo>
                <a:cubicBezTo>
                  <a:pt x="24137" y="105219"/>
                  <a:pt x="36517" y="111788"/>
                  <a:pt x="47414" y="110427"/>
                </a:cubicBezTo>
                <a:cubicBezTo>
                  <a:pt x="54290" y="109568"/>
                  <a:pt x="61373" y="108965"/>
                  <a:pt x="67808" y="106393"/>
                </a:cubicBezTo>
                <a:cubicBezTo>
                  <a:pt x="74157" y="103856"/>
                  <a:pt x="78483" y="96156"/>
                  <a:pt x="79238" y="89360"/>
                </a:cubicBezTo>
                <a:cubicBezTo>
                  <a:pt x="82113" y="63470"/>
                  <a:pt x="31082" y="58265"/>
                  <a:pt x="25226" y="32882"/>
                </a:cubicBezTo>
                <a:cubicBezTo>
                  <a:pt x="23955" y="27374"/>
                  <a:pt x="28225" y="20075"/>
                  <a:pt x="33518" y="18091"/>
                </a:cubicBezTo>
                <a:cubicBezTo>
                  <a:pt x="38953" y="16054"/>
                  <a:pt x="50543" y="21921"/>
                  <a:pt x="48310" y="27279"/>
                </a:cubicBezTo>
                <a:cubicBezTo>
                  <a:pt x="46473" y="31686"/>
                  <a:pt x="39067" y="34472"/>
                  <a:pt x="34863" y="32210"/>
                </a:cubicBezTo>
                <a:cubicBezTo>
                  <a:pt x="31113" y="30192"/>
                  <a:pt x="29555" y="24548"/>
                  <a:pt x="30157" y="20332"/>
                </a:cubicBezTo>
                <a:cubicBezTo>
                  <a:pt x="31636" y="9972"/>
                  <a:pt x="44279" y="2429"/>
                  <a:pt x="54585" y="609"/>
                </a:cubicBezTo>
                <a:cubicBezTo>
                  <a:pt x="73216" y="-2682"/>
                  <a:pt x="97163" y="7708"/>
                  <a:pt x="106132" y="24366"/>
                </a:cubicBezTo>
                <a:cubicBezTo>
                  <a:pt x="115977" y="42650"/>
                  <a:pt x="111950" y="68301"/>
                  <a:pt x="126303" y="83309"/>
                </a:cubicBezTo>
                <a:cubicBezTo>
                  <a:pt x="130811" y="88023"/>
                  <a:pt x="139532" y="94037"/>
                  <a:pt x="144681" y="90032"/>
                </a:cubicBezTo>
                <a:cubicBezTo>
                  <a:pt x="146891" y="88313"/>
                  <a:pt x="147184" y="84289"/>
                  <a:pt x="146025" y="81740"/>
                </a:cubicBezTo>
                <a:cubicBezTo>
                  <a:pt x="144431" y="78235"/>
                  <a:pt x="138619" y="76723"/>
                  <a:pt x="135044" y="78154"/>
                </a:cubicBezTo>
                <a:cubicBezTo>
                  <a:pt x="130045" y="80155"/>
                  <a:pt x="127688" y="86912"/>
                  <a:pt x="127199" y="92274"/>
                </a:cubicBezTo>
                <a:cubicBezTo>
                  <a:pt x="126278" y="102366"/>
                  <a:pt x="132360" y="112898"/>
                  <a:pt x="139526" y="120064"/>
                </a:cubicBezTo>
                <a:cubicBezTo>
                  <a:pt x="145566" y="126104"/>
                  <a:pt x="154003" y="129683"/>
                  <a:pt x="159248" y="136425"/>
                </a:cubicBezTo>
                <a:cubicBezTo>
                  <a:pt x="165778" y="144820"/>
                  <a:pt x="167092" y="156717"/>
                  <a:pt x="167092" y="16735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201"/>
          <p:cNvSpPr/>
          <p:nvPr/>
        </p:nvSpPr>
        <p:spPr>
          <a:xfrm rot="10800000" flipH="1">
            <a:off x="7548313" y="2125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5" name="Google Shape;2155;p20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Background 1">
  <p:cSld name="CUSTOM_24_1">
    <p:spTree>
      <p:nvGrpSpPr>
        <p:cNvPr id="1" name="Shape 2156"/>
        <p:cNvGrpSpPr/>
        <p:nvPr/>
      </p:nvGrpSpPr>
      <p:grpSpPr>
        <a:xfrm>
          <a:off x="0" y="0"/>
          <a:ext cx="0" cy="0"/>
          <a:chOff x="0" y="0"/>
          <a:chExt cx="0" cy="0"/>
        </a:xfrm>
      </p:grpSpPr>
      <p:sp>
        <p:nvSpPr>
          <p:cNvPr id="2157" name="Google Shape;2157;p202"/>
          <p:cNvSpPr/>
          <p:nvPr/>
        </p:nvSpPr>
        <p:spPr>
          <a:xfrm>
            <a:off x="-21625" y="-22000"/>
            <a:ext cx="3670500" cy="69021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158" name="Google Shape;2158;p202"/>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2159" name="Google Shape;2159;p202"/>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60" name="Google Shape;2160;p202"/>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61" name="Google Shape;2161;p202"/>
          <p:cNvCxnSpPr/>
          <p:nvPr/>
        </p:nvCxnSpPr>
        <p:spPr>
          <a:xfrm rot="10800000" flipH="1">
            <a:off x="-21625" y="3428283"/>
            <a:ext cx="2530800" cy="1500"/>
          </a:xfrm>
          <a:prstGeom prst="straightConnector1">
            <a:avLst/>
          </a:prstGeom>
          <a:noFill/>
          <a:ln w="28575" cap="flat" cmpd="sng">
            <a:solidFill>
              <a:schemeClr val="lt1"/>
            </a:solidFill>
            <a:prstDash val="solid"/>
            <a:round/>
            <a:headEnd type="none" w="sm" len="sm"/>
            <a:tailEnd type="none" w="sm" len="sm"/>
          </a:ln>
        </p:spPr>
      </p:cxnSp>
      <p:sp>
        <p:nvSpPr>
          <p:cNvPr id="2162" name="Google Shape;2162;p202"/>
          <p:cNvSpPr/>
          <p:nvPr/>
        </p:nvSpPr>
        <p:spPr>
          <a:xfrm>
            <a:off x="-22225" y="-63200"/>
            <a:ext cx="3316925" cy="5672758"/>
          </a:xfrm>
          <a:custGeom>
            <a:avLst/>
            <a:gdLst/>
            <a:ahLst/>
            <a:cxnLst/>
            <a:rect l="l" t="t" r="r" b="b"/>
            <a:pathLst>
              <a:path w="132677" h="170187" extrusionOk="0">
                <a:moveTo>
                  <a:pt x="0" y="2017"/>
                </a:moveTo>
                <a:cubicBezTo>
                  <a:pt x="15867" y="-3272"/>
                  <a:pt x="26894" y="27650"/>
                  <a:pt x="26894" y="44375"/>
                </a:cubicBezTo>
                <a:cubicBezTo>
                  <a:pt x="26894" y="69348"/>
                  <a:pt x="18153" y="93809"/>
                  <a:pt x="18153" y="118782"/>
                </a:cubicBezTo>
                <a:cubicBezTo>
                  <a:pt x="18153" y="127490"/>
                  <a:pt x="17796" y="137172"/>
                  <a:pt x="22411" y="144556"/>
                </a:cubicBezTo>
                <a:cubicBezTo>
                  <a:pt x="28319" y="154009"/>
                  <a:pt x="40361" y="163393"/>
                  <a:pt x="51322" y="161364"/>
                </a:cubicBezTo>
                <a:cubicBezTo>
                  <a:pt x="62168" y="159356"/>
                  <a:pt x="70748" y="144441"/>
                  <a:pt x="81354" y="147469"/>
                </a:cubicBezTo>
                <a:cubicBezTo>
                  <a:pt x="86624" y="148974"/>
                  <a:pt x="90784" y="156864"/>
                  <a:pt x="88974" y="162037"/>
                </a:cubicBezTo>
                <a:cubicBezTo>
                  <a:pt x="87434" y="166439"/>
                  <a:pt x="82179" y="169590"/>
                  <a:pt x="77544" y="170105"/>
                </a:cubicBezTo>
                <a:cubicBezTo>
                  <a:pt x="71660" y="170758"/>
                  <a:pt x="65836" y="163013"/>
                  <a:pt x="65442" y="157106"/>
                </a:cubicBezTo>
                <a:cubicBezTo>
                  <a:pt x="64994" y="150387"/>
                  <a:pt x="67580" y="143312"/>
                  <a:pt x="71493" y="137832"/>
                </a:cubicBezTo>
                <a:cubicBezTo>
                  <a:pt x="76384" y="130984"/>
                  <a:pt x="85046" y="127835"/>
                  <a:pt x="92112" y="123264"/>
                </a:cubicBezTo>
                <a:cubicBezTo>
                  <a:pt x="102845" y="116320"/>
                  <a:pt x="113392" y="107625"/>
                  <a:pt x="119454" y="96370"/>
                </a:cubicBezTo>
                <a:cubicBezTo>
                  <a:pt x="125706" y="84763"/>
                  <a:pt x="124202" y="67655"/>
                  <a:pt x="116541" y="56926"/>
                </a:cubicBezTo>
                <a:cubicBezTo>
                  <a:pt x="111196" y="49441"/>
                  <a:pt x="97715" y="45952"/>
                  <a:pt x="97715" y="36755"/>
                </a:cubicBezTo>
                <a:cubicBezTo>
                  <a:pt x="97715" y="26673"/>
                  <a:pt x="108438" y="18788"/>
                  <a:pt x="116989" y="13447"/>
                </a:cubicBezTo>
                <a:cubicBezTo>
                  <a:pt x="122830" y="9798"/>
                  <a:pt x="131007" y="6682"/>
                  <a:pt x="132677"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202"/>
          <p:cNvSpPr/>
          <p:nvPr/>
        </p:nvSpPr>
        <p:spPr>
          <a:xfrm rot="10800000" flipH="1">
            <a:off x="2892263" y="20213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4" name="Google Shape;2164;p20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Background 2">
  <p:cSld name="CUSTOM_24_1_1">
    <p:spTree>
      <p:nvGrpSpPr>
        <p:cNvPr id="1" name="Shape 2165"/>
        <p:cNvGrpSpPr/>
        <p:nvPr/>
      </p:nvGrpSpPr>
      <p:grpSpPr>
        <a:xfrm>
          <a:off x="0" y="0"/>
          <a:ext cx="0" cy="0"/>
          <a:chOff x="0" y="0"/>
          <a:chExt cx="0" cy="0"/>
        </a:xfrm>
      </p:grpSpPr>
      <p:sp>
        <p:nvSpPr>
          <p:cNvPr id="2166" name="Google Shape;2166;p203"/>
          <p:cNvSpPr/>
          <p:nvPr/>
        </p:nvSpPr>
        <p:spPr>
          <a:xfrm>
            <a:off x="-18775" y="0"/>
            <a:ext cx="9181500" cy="3817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167" name="Google Shape;2167;p203"/>
          <p:cNvCxnSpPr/>
          <p:nvPr/>
        </p:nvCxnSpPr>
        <p:spPr>
          <a:xfrm>
            <a:off x="-18775" y="6362433"/>
            <a:ext cx="9181500" cy="0"/>
          </a:xfrm>
          <a:prstGeom prst="straightConnector1">
            <a:avLst/>
          </a:prstGeom>
          <a:noFill/>
          <a:ln w="28575" cap="flat" cmpd="sng">
            <a:solidFill>
              <a:schemeClr val="lt2"/>
            </a:solidFill>
            <a:prstDash val="dash"/>
            <a:round/>
            <a:headEnd type="none" w="sm" len="sm"/>
            <a:tailEnd type="none" w="sm" len="sm"/>
          </a:ln>
        </p:spPr>
      </p:cxnSp>
      <p:cxnSp>
        <p:nvCxnSpPr>
          <p:cNvPr id="2168" name="Google Shape;2168;p203"/>
          <p:cNvCxnSpPr/>
          <p:nvPr/>
        </p:nvCxnSpPr>
        <p:spPr>
          <a:xfrm>
            <a:off x="-17650" y="1291747"/>
            <a:ext cx="9181500" cy="0"/>
          </a:xfrm>
          <a:prstGeom prst="straightConnector1">
            <a:avLst/>
          </a:prstGeom>
          <a:noFill/>
          <a:ln w="28575" cap="flat" cmpd="sng">
            <a:solidFill>
              <a:schemeClr val="lt1"/>
            </a:solidFill>
            <a:prstDash val="solid"/>
            <a:round/>
            <a:headEnd type="none" w="sm" len="sm"/>
            <a:tailEnd type="none" w="sm" len="sm"/>
          </a:ln>
        </p:spPr>
      </p:cxnSp>
      <p:cxnSp>
        <p:nvCxnSpPr>
          <p:cNvPr id="2169" name="Google Shape;2169;p203"/>
          <p:cNvCxnSpPr/>
          <p:nvPr/>
        </p:nvCxnSpPr>
        <p:spPr>
          <a:xfrm>
            <a:off x="-17650" y="2525881"/>
            <a:ext cx="9181500" cy="0"/>
          </a:xfrm>
          <a:prstGeom prst="straightConnector1">
            <a:avLst/>
          </a:prstGeom>
          <a:noFill/>
          <a:ln w="28575" cap="flat" cmpd="sng">
            <a:solidFill>
              <a:schemeClr val="lt1"/>
            </a:solidFill>
            <a:prstDash val="solid"/>
            <a:round/>
            <a:headEnd type="none" w="sm" len="sm"/>
            <a:tailEnd type="none" w="sm" len="sm"/>
          </a:ln>
        </p:spPr>
      </p:cxnSp>
      <p:sp>
        <p:nvSpPr>
          <p:cNvPr id="2170" name="Google Shape;2170;p203"/>
          <p:cNvSpPr/>
          <p:nvPr/>
        </p:nvSpPr>
        <p:spPr>
          <a:xfrm>
            <a:off x="22500" y="22833"/>
            <a:ext cx="9183225" cy="3443314"/>
          </a:xfrm>
          <a:custGeom>
            <a:avLst/>
            <a:gdLst/>
            <a:ahLst/>
            <a:cxnLst/>
            <a:rect l="l" t="t" r="r" b="b"/>
            <a:pathLst>
              <a:path w="367329" h="103302" extrusionOk="0">
                <a:moveTo>
                  <a:pt x="0" y="0"/>
                </a:moveTo>
                <a:cubicBezTo>
                  <a:pt x="7222" y="7216"/>
                  <a:pt x="13814" y="18122"/>
                  <a:pt x="23981" y="19050"/>
                </a:cubicBezTo>
                <a:cubicBezTo>
                  <a:pt x="43345" y="20817"/>
                  <a:pt x="65843" y="11306"/>
                  <a:pt x="82251" y="21739"/>
                </a:cubicBezTo>
                <a:cubicBezTo>
                  <a:pt x="95784" y="30344"/>
                  <a:pt x="100478" y="49320"/>
                  <a:pt x="114076" y="57822"/>
                </a:cubicBezTo>
                <a:cubicBezTo>
                  <a:pt x="121745" y="62616"/>
                  <a:pt x="137796" y="62705"/>
                  <a:pt x="140970" y="54236"/>
                </a:cubicBezTo>
                <a:cubicBezTo>
                  <a:pt x="141733" y="52199"/>
                  <a:pt x="140987" y="49168"/>
                  <a:pt x="139177" y="47961"/>
                </a:cubicBezTo>
                <a:cubicBezTo>
                  <a:pt x="136847" y="46408"/>
                  <a:pt x="132137" y="46801"/>
                  <a:pt x="130885" y="49305"/>
                </a:cubicBezTo>
                <a:cubicBezTo>
                  <a:pt x="127921" y="55234"/>
                  <a:pt x="137047" y="65017"/>
                  <a:pt x="143659" y="64545"/>
                </a:cubicBezTo>
                <a:cubicBezTo>
                  <a:pt x="161640" y="63261"/>
                  <a:pt x="175326" y="47152"/>
                  <a:pt x="190052" y="36755"/>
                </a:cubicBezTo>
                <a:cubicBezTo>
                  <a:pt x="203793" y="27053"/>
                  <a:pt x="221308" y="19103"/>
                  <a:pt x="238013" y="21067"/>
                </a:cubicBezTo>
                <a:cubicBezTo>
                  <a:pt x="256872" y="23285"/>
                  <a:pt x="277103" y="32851"/>
                  <a:pt x="287991" y="48409"/>
                </a:cubicBezTo>
                <a:cubicBezTo>
                  <a:pt x="296574" y="60673"/>
                  <a:pt x="298025" y="77717"/>
                  <a:pt x="308610" y="88302"/>
                </a:cubicBezTo>
                <a:cubicBezTo>
                  <a:pt x="322627" y="102319"/>
                  <a:pt x="350828" y="108699"/>
                  <a:pt x="367329" y="9771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203"/>
          <p:cNvSpPr/>
          <p:nvPr/>
        </p:nvSpPr>
        <p:spPr>
          <a:xfrm rot="10800000" flipH="1">
            <a:off x="5699338" y="5272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2" name="Google Shape;2172;p20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theme" Target="../theme/theme3.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slideLayout" Target="../slideLayouts/slideLayout86.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8" Type="http://schemas.openxmlformats.org/officeDocument/2006/relationships/slideLayout" Target="../slideLayouts/slideLayout57.xml"/><Relationship Id="rId3"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9.xml"/><Relationship Id="rId18" Type="http://schemas.openxmlformats.org/officeDocument/2006/relationships/slideLayout" Target="../slideLayouts/slideLayout104.xml"/><Relationship Id="rId26" Type="http://schemas.openxmlformats.org/officeDocument/2006/relationships/slideLayout" Target="../slideLayouts/slideLayout112.xml"/><Relationship Id="rId21" Type="http://schemas.openxmlformats.org/officeDocument/2006/relationships/slideLayout" Target="../slideLayouts/slideLayout107.xml"/><Relationship Id="rId34" Type="http://schemas.openxmlformats.org/officeDocument/2006/relationships/slideLayout" Target="../slideLayouts/slideLayout120.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slideLayout" Target="../slideLayouts/slideLayout111.xml"/><Relationship Id="rId33" Type="http://schemas.openxmlformats.org/officeDocument/2006/relationships/slideLayout" Target="../slideLayouts/slideLayout119.xml"/><Relationship Id="rId38" Type="http://schemas.openxmlformats.org/officeDocument/2006/relationships/theme" Target="../theme/theme4.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29" Type="http://schemas.openxmlformats.org/officeDocument/2006/relationships/slideLayout" Target="../slideLayouts/slideLayout115.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slideLayout" Target="../slideLayouts/slideLayout110.xml"/><Relationship Id="rId32" Type="http://schemas.openxmlformats.org/officeDocument/2006/relationships/slideLayout" Target="../slideLayouts/slideLayout118.xml"/><Relationship Id="rId37" Type="http://schemas.openxmlformats.org/officeDocument/2006/relationships/slideLayout" Target="../slideLayouts/slideLayout123.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slideLayout" Target="../slideLayouts/slideLayout109.xml"/><Relationship Id="rId28" Type="http://schemas.openxmlformats.org/officeDocument/2006/relationships/slideLayout" Target="../slideLayouts/slideLayout114.xml"/><Relationship Id="rId36" Type="http://schemas.openxmlformats.org/officeDocument/2006/relationships/slideLayout" Target="../slideLayouts/slideLayout122.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31" Type="http://schemas.openxmlformats.org/officeDocument/2006/relationships/slideLayout" Target="../slideLayouts/slideLayout117.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 Id="rId27" Type="http://schemas.openxmlformats.org/officeDocument/2006/relationships/slideLayout" Target="../slideLayouts/slideLayout113.xml"/><Relationship Id="rId30" Type="http://schemas.openxmlformats.org/officeDocument/2006/relationships/slideLayout" Target="../slideLayouts/slideLayout116.xml"/><Relationship Id="rId35" Type="http://schemas.openxmlformats.org/officeDocument/2006/relationships/slideLayout" Target="../slideLayouts/slideLayout121.xml"/><Relationship Id="rId8" Type="http://schemas.openxmlformats.org/officeDocument/2006/relationships/slideLayout" Target="../slideLayouts/slideLayout94.xml"/><Relationship Id="rId3" Type="http://schemas.openxmlformats.org/officeDocument/2006/relationships/slideLayout" Target="../slideLayouts/slideLayout89.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36.xml"/><Relationship Id="rId18" Type="http://schemas.openxmlformats.org/officeDocument/2006/relationships/slideLayout" Target="../slideLayouts/slideLayout141.xml"/><Relationship Id="rId26" Type="http://schemas.openxmlformats.org/officeDocument/2006/relationships/slideLayout" Target="../slideLayouts/slideLayout149.xml"/><Relationship Id="rId21" Type="http://schemas.openxmlformats.org/officeDocument/2006/relationships/slideLayout" Target="../slideLayouts/slideLayout144.xml"/><Relationship Id="rId34" Type="http://schemas.openxmlformats.org/officeDocument/2006/relationships/slideLayout" Target="../slideLayouts/slideLayout157.xml"/><Relationship Id="rId7" Type="http://schemas.openxmlformats.org/officeDocument/2006/relationships/slideLayout" Target="../slideLayouts/slideLayout130.xml"/><Relationship Id="rId12" Type="http://schemas.openxmlformats.org/officeDocument/2006/relationships/slideLayout" Target="../slideLayouts/slideLayout135.xml"/><Relationship Id="rId17" Type="http://schemas.openxmlformats.org/officeDocument/2006/relationships/slideLayout" Target="../slideLayouts/slideLayout140.xml"/><Relationship Id="rId25" Type="http://schemas.openxmlformats.org/officeDocument/2006/relationships/slideLayout" Target="../slideLayouts/slideLayout148.xml"/><Relationship Id="rId33" Type="http://schemas.openxmlformats.org/officeDocument/2006/relationships/slideLayout" Target="../slideLayouts/slideLayout156.xml"/><Relationship Id="rId38" Type="http://schemas.openxmlformats.org/officeDocument/2006/relationships/theme" Target="../theme/theme5.xml"/><Relationship Id="rId2" Type="http://schemas.openxmlformats.org/officeDocument/2006/relationships/slideLayout" Target="../slideLayouts/slideLayout125.xml"/><Relationship Id="rId16" Type="http://schemas.openxmlformats.org/officeDocument/2006/relationships/slideLayout" Target="../slideLayouts/slideLayout139.xml"/><Relationship Id="rId20" Type="http://schemas.openxmlformats.org/officeDocument/2006/relationships/slideLayout" Target="../slideLayouts/slideLayout143.xml"/><Relationship Id="rId29" Type="http://schemas.openxmlformats.org/officeDocument/2006/relationships/slideLayout" Target="../slideLayouts/slideLayout152.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24" Type="http://schemas.openxmlformats.org/officeDocument/2006/relationships/slideLayout" Target="../slideLayouts/slideLayout147.xml"/><Relationship Id="rId32" Type="http://schemas.openxmlformats.org/officeDocument/2006/relationships/slideLayout" Target="../slideLayouts/slideLayout155.xml"/><Relationship Id="rId37" Type="http://schemas.openxmlformats.org/officeDocument/2006/relationships/slideLayout" Target="../slideLayouts/slideLayout160.xml"/><Relationship Id="rId5" Type="http://schemas.openxmlformats.org/officeDocument/2006/relationships/slideLayout" Target="../slideLayouts/slideLayout128.xml"/><Relationship Id="rId15" Type="http://schemas.openxmlformats.org/officeDocument/2006/relationships/slideLayout" Target="../slideLayouts/slideLayout138.xml"/><Relationship Id="rId23" Type="http://schemas.openxmlformats.org/officeDocument/2006/relationships/slideLayout" Target="../slideLayouts/slideLayout146.xml"/><Relationship Id="rId28" Type="http://schemas.openxmlformats.org/officeDocument/2006/relationships/slideLayout" Target="../slideLayouts/slideLayout151.xml"/><Relationship Id="rId36" Type="http://schemas.openxmlformats.org/officeDocument/2006/relationships/slideLayout" Target="../slideLayouts/slideLayout159.xml"/><Relationship Id="rId10" Type="http://schemas.openxmlformats.org/officeDocument/2006/relationships/slideLayout" Target="../slideLayouts/slideLayout133.xml"/><Relationship Id="rId19" Type="http://schemas.openxmlformats.org/officeDocument/2006/relationships/slideLayout" Target="../slideLayouts/slideLayout142.xml"/><Relationship Id="rId31" Type="http://schemas.openxmlformats.org/officeDocument/2006/relationships/slideLayout" Target="../slideLayouts/slideLayout154.xml"/><Relationship Id="rId4" Type="http://schemas.openxmlformats.org/officeDocument/2006/relationships/slideLayout" Target="../slideLayouts/slideLayout127.xml"/><Relationship Id="rId9" Type="http://schemas.openxmlformats.org/officeDocument/2006/relationships/slideLayout" Target="../slideLayouts/slideLayout132.xml"/><Relationship Id="rId14" Type="http://schemas.openxmlformats.org/officeDocument/2006/relationships/slideLayout" Target="../slideLayouts/slideLayout137.xml"/><Relationship Id="rId22" Type="http://schemas.openxmlformats.org/officeDocument/2006/relationships/slideLayout" Target="../slideLayouts/slideLayout145.xml"/><Relationship Id="rId27" Type="http://schemas.openxmlformats.org/officeDocument/2006/relationships/slideLayout" Target="../slideLayouts/slideLayout150.xml"/><Relationship Id="rId30" Type="http://schemas.openxmlformats.org/officeDocument/2006/relationships/slideLayout" Target="../slideLayouts/slideLayout153.xml"/><Relationship Id="rId35" Type="http://schemas.openxmlformats.org/officeDocument/2006/relationships/slideLayout" Target="../slideLayouts/slideLayout158.xml"/><Relationship Id="rId8" Type="http://schemas.openxmlformats.org/officeDocument/2006/relationships/slideLayout" Target="../slideLayouts/slideLayout131.xml"/><Relationship Id="rId3" Type="http://schemas.openxmlformats.org/officeDocument/2006/relationships/slideLayout" Target="../slideLayouts/slideLayout126.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73.xml"/><Relationship Id="rId18" Type="http://schemas.openxmlformats.org/officeDocument/2006/relationships/slideLayout" Target="../slideLayouts/slideLayout178.xml"/><Relationship Id="rId26" Type="http://schemas.openxmlformats.org/officeDocument/2006/relationships/slideLayout" Target="../slideLayouts/slideLayout186.xml"/><Relationship Id="rId21" Type="http://schemas.openxmlformats.org/officeDocument/2006/relationships/slideLayout" Target="../slideLayouts/slideLayout181.xml"/><Relationship Id="rId34" Type="http://schemas.openxmlformats.org/officeDocument/2006/relationships/slideLayout" Target="../slideLayouts/slideLayout194.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slideLayout" Target="../slideLayouts/slideLayout177.xml"/><Relationship Id="rId25" Type="http://schemas.openxmlformats.org/officeDocument/2006/relationships/slideLayout" Target="../slideLayouts/slideLayout185.xml"/><Relationship Id="rId33" Type="http://schemas.openxmlformats.org/officeDocument/2006/relationships/slideLayout" Target="../slideLayouts/slideLayout193.xml"/><Relationship Id="rId38" Type="http://schemas.openxmlformats.org/officeDocument/2006/relationships/theme" Target="../theme/theme6.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20" Type="http://schemas.openxmlformats.org/officeDocument/2006/relationships/slideLayout" Target="../slideLayouts/slideLayout180.xml"/><Relationship Id="rId29" Type="http://schemas.openxmlformats.org/officeDocument/2006/relationships/slideLayout" Target="../slideLayouts/slideLayout189.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24" Type="http://schemas.openxmlformats.org/officeDocument/2006/relationships/slideLayout" Target="../slideLayouts/slideLayout184.xml"/><Relationship Id="rId32" Type="http://schemas.openxmlformats.org/officeDocument/2006/relationships/slideLayout" Target="../slideLayouts/slideLayout192.xml"/><Relationship Id="rId37" Type="http://schemas.openxmlformats.org/officeDocument/2006/relationships/slideLayout" Target="../slideLayouts/slideLayout197.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23" Type="http://schemas.openxmlformats.org/officeDocument/2006/relationships/slideLayout" Target="../slideLayouts/slideLayout183.xml"/><Relationship Id="rId28" Type="http://schemas.openxmlformats.org/officeDocument/2006/relationships/slideLayout" Target="../slideLayouts/slideLayout188.xml"/><Relationship Id="rId36" Type="http://schemas.openxmlformats.org/officeDocument/2006/relationships/slideLayout" Target="../slideLayouts/slideLayout196.xml"/><Relationship Id="rId10" Type="http://schemas.openxmlformats.org/officeDocument/2006/relationships/slideLayout" Target="../slideLayouts/slideLayout170.xml"/><Relationship Id="rId19" Type="http://schemas.openxmlformats.org/officeDocument/2006/relationships/slideLayout" Target="../slideLayouts/slideLayout179.xml"/><Relationship Id="rId31" Type="http://schemas.openxmlformats.org/officeDocument/2006/relationships/slideLayout" Target="../slideLayouts/slideLayout191.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 Id="rId22" Type="http://schemas.openxmlformats.org/officeDocument/2006/relationships/slideLayout" Target="../slideLayouts/slideLayout182.xml"/><Relationship Id="rId27" Type="http://schemas.openxmlformats.org/officeDocument/2006/relationships/slideLayout" Target="../slideLayouts/slideLayout187.xml"/><Relationship Id="rId30" Type="http://schemas.openxmlformats.org/officeDocument/2006/relationships/slideLayout" Target="../slideLayouts/slideLayout190.xml"/><Relationship Id="rId35" Type="http://schemas.openxmlformats.org/officeDocument/2006/relationships/slideLayout" Target="../slideLayouts/slideLayout195.xml"/><Relationship Id="rId8" Type="http://schemas.openxmlformats.org/officeDocument/2006/relationships/slideLayout" Target="../slideLayouts/slideLayout168.xml"/><Relationship Id="rId3"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71900" y="984967"/>
            <a:ext cx="8222100" cy="10236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11" name="Google Shape;11;p1"/>
          <p:cNvSpPr txBox="1">
            <a:spLocks noGrp="1"/>
          </p:cNvSpPr>
          <p:nvPr>
            <p:ph type="body" idx="1"/>
          </p:nvPr>
        </p:nvSpPr>
        <p:spPr>
          <a:xfrm>
            <a:off x="471900" y="2558767"/>
            <a:ext cx="8222100" cy="36135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12" name="Google Shape;12;p1"/>
          <p:cNvSpPr txBox="1">
            <a:spLocks noGrp="1"/>
          </p:cNvSpPr>
          <p:nvPr>
            <p:ph type="sldNum" idx="12"/>
          </p:nvPr>
        </p:nvSpPr>
        <p:spPr>
          <a:xfrm>
            <a:off x="8523541" y="6260831"/>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3"/>
        <p:cNvGrpSpPr/>
        <p:nvPr/>
      </p:nvGrpSpPr>
      <p:grpSpPr>
        <a:xfrm>
          <a:off x="0" y="0"/>
          <a:ext cx="0" cy="0"/>
          <a:chOff x="0" y="0"/>
          <a:chExt cx="0" cy="0"/>
        </a:xfrm>
      </p:grpSpPr>
      <p:sp>
        <p:nvSpPr>
          <p:cNvPr id="74" name="Google Shape;74;p14"/>
          <p:cNvSpPr txBox="1">
            <a:spLocks noGrp="1"/>
          </p:cNvSpPr>
          <p:nvPr>
            <p:ph type="body" idx="1"/>
          </p:nvPr>
        </p:nvSpPr>
        <p:spPr>
          <a:xfrm>
            <a:off x="713225" y="1536633"/>
            <a:ext cx="7717500" cy="4555200"/>
          </a:xfrm>
          <a:prstGeom prst="rect">
            <a:avLst/>
          </a:prstGeom>
          <a:noFill/>
          <a:ln>
            <a:noFill/>
          </a:ln>
        </p:spPr>
        <p:txBody>
          <a:bodyPr spcFirstLastPara="1" wrap="square" lIns="121900" tIns="121900" rIns="121900" bIns="121900" anchor="t" anchorCtr="0">
            <a:noAutofit/>
          </a:bodyPr>
          <a:lstStyle>
            <a:lvl1pPr marL="457200" marR="0" lvl="0" indent="-381000" algn="l">
              <a:lnSpc>
                <a:spcPct val="100000"/>
              </a:lnSpc>
              <a:spcBef>
                <a:spcPts val="0"/>
              </a:spcBef>
              <a:spcAft>
                <a:spcPts val="0"/>
              </a:spcAft>
              <a:buClr>
                <a:schemeClr val="dk2"/>
              </a:buClr>
              <a:buSzPts val="2400"/>
              <a:buFont typeface="Actor"/>
              <a:buChar char="●"/>
              <a:defRPr sz="2400" b="0" i="0" u="none" strike="noStrike" cap="none">
                <a:solidFill>
                  <a:schemeClr val="dk2"/>
                </a:solidFill>
                <a:latin typeface="Actor"/>
                <a:ea typeface="Actor"/>
                <a:cs typeface="Actor"/>
                <a:sym typeface="Actor"/>
              </a:defRPr>
            </a:lvl1pPr>
            <a:lvl2pPr marL="914400" marR="0" lvl="1"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2pPr>
            <a:lvl3pPr marL="1371600" marR="0" lvl="2"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3pPr>
            <a:lvl4pPr marL="1828800" marR="0" lvl="3"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4pPr>
            <a:lvl5pPr marL="2286000" marR="0" lvl="4"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5pPr>
            <a:lvl6pPr marL="2743200" marR="0" lvl="5"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6pPr>
            <a:lvl7pPr marL="3200400" marR="0" lvl="6"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7pPr>
            <a:lvl8pPr marL="3657600" marR="0" lvl="7"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8pPr>
            <a:lvl9pPr marL="4114800" marR="0" lvl="8"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9pPr>
          </a:lstStyle>
          <a:p>
            <a:endParaRPr/>
          </a:p>
        </p:txBody>
      </p:sp>
      <p:sp>
        <p:nvSpPr>
          <p:cNvPr id="75" name="Google Shape;75;p1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marR="0" lvl="0" algn="ctr">
              <a:lnSpc>
                <a:spcPct val="100000"/>
              </a:lnSpc>
              <a:spcBef>
                <a:spcPts val="0"/>
              </a:spcBef>
              <a:spcAft>
                <a:spcPts val="0"/>
              </a:spcAft>
              <a:buClr>
                <a:srgbClr val="000000"/>
              </a:buClr>
              <a:buSzPts val="1900"/>
              <a:buFont typeface="Roboto Condensed"/>
              <a:buNone/>
              <a:defRPr sz="4400" b="1" i="0" u="none" strike="noStrike" cap="none">
                <a:solidFill>
                  <a:srgbClr val="000000"/>
                </a:solidFill>
                <a:latin typeface="Roboto Condensed"/>
                <a:ea typeface="Roboto Condensed"/>
                <a:cs typeface="Roboto Condensed"/>
                <a:sym typeface="Roboto Condensed"/>
              </a:defRPr>
            </a:lvl1pPr>
            <a:lvl2pPr marR="0" lvl="1"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2pPr>
            <a:lvl3pPr marR="0" lvl="2"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3pPr>
            <a:lvl4pPr marR="0" lvl="3"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4pPr>
            <a:lvl5pPr marR="0" lvl="4"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5pPr>
            <a:lvl6pPr marR="0" lvl="5"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6pPr>
            <a:lvl7pPr marR="0" lvl="6"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7pPr>
            <a:lvl8pPr marR="0" lvl="7"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8pPr>
            <a:lvl9pPr marR="0" lvl="8"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9pPr>
          </a:lstStyle>
          <a:p>
            <a:endParaRPr/>
          </a:p>
        </p:txBody>
      </p:sp>
      <p:sp>
        <p:nvSpPr>
          <p:cNvPr id="76" name="Google Shape;76;p1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493"/>
        <p:cNvGrpSpPr/>
        <p:nvPr/>
      </p:nvGrpSpPr>
      <p:grpSpPr>
        <a:xfrm>
          <a:off x="0" y="0"/>
          <a:ext cx="0" cy="0"/>
          <a:chOff x="0" y="0"/>
          <a:chExt cx="0" cy="0"/>
        </a:xfrm>
      </p:grpSpPr>
      <p:sp>
        <p:nvSpPr>
          <p:cNvPr id="494" name="Google Shape;494;p52"/>
          <p:cNvSpPr txBox="1">
            <a:spLocks noGrp="1"/>
          </p:cNvSpPr>
          <p:nvPr>
            <p:ph type="body" idx="1"/>
          </p:nvPr>
        </p:nvSpPr>
        <p:spPr>
          <a:xfrm>
            <a:off x="713225" y="1536633"/>
            <a:ext cx="7717500" cy="4555200"/>
          </a:xfrm>
          <a:prstGeom prst="rect">
            <a:avLst/>
          </a:prstGeom>
          <a:noFill/>
          <a:ln>
            <a:noFill/>
          </a:ln>
        </p:spPr>
        <p:txBody>
          <a:bodyPr spcFirstLastPara="1" wrap="square" lIns="121900" tIns="121900" rIns="121900" bIns="121900" anchor="t" anchorCtr="0">
            <a:noAutofit/>
          </a:bodyPr>
          <a:lstStyle>
            <a:lvl1pPr marL="457200" marR="0" lvl="0" indent="-381000" algn="l">
              <a:lnSpc>
                <a:spcPct val="100000"/>
              </a:lnSpc>
              <a:spcBef>
                <a:spcPts val="0"/>
              </a:spcBef>
              <a:spcAft>
                <a:spcPts val="0"/>
              </a:spcAft>
              <a:buClr>
                <a:schemeClr val="dk2"/>
              </a:buClr>
              <a:buSzPts val="2400"/>
              <a:buFont typeface="Actor"/>
              <a:buChar char="●"/>
              <a:defRPr sz="2400" b="0" i="0" u="none" strike="noStrike" cap="none">
                <a:solidFill>
                  <a:schemeClr val="dk2"/>
                </a:solidFill>
                <a:latin typeface="Actor"/>
                <a:ea typeface="Actor"/>
                <a:cs typeface="Actor"/>
                <a:sym typeface="Actor"/>
              </a:defRPr>
            </a:lvl1pPr>
            <a:lvl2pPr marL="914400" marR="0" lvl="1"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2pPr>
            <a:lvl3pPr marL="1371600" marR="0" lvl="2"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3pPr>
            <a:lvl4pPr marL="1828800" marR="0" lvl="3"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4pPr>
            <a:lvl5pPr marL="2286000" marR="0" lvl="4"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5pPr>
            <a:lvl6pPr marL="2743200" marR="0" lvl="5"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6pPr>
            <a:lvl7pPr marL="3200400" marR="0" lvl="6"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7pPr>
            <a:lvl8pPr marL="3657600" marR="0" lvl="7"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8pPr>
            <a:lvl9pPr marL="4114800" marR="0" lvl="8"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9pPr>
          </a:lstStyle>
          <a:p>
            <a:endParaRPr/>
          </a:p>
        </p:txBody>
      </p:sp>
      <p:sp>
        <p:nvSpPr>
          <p:cNvPr id="495" name="Google Shape;495;p5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marR="0" lvl="0" algn="ctr">
              <a:lnSpc>
                <a:spcPct val="100000"/>
              </a:lnSpc>
              <a:spcBef>
                <a:spcPts val="0"/>
              </a:spcBef>
              <a:spcAft>
                <a:spcPts val="0"/>
              </a:spcAft>
              <a:buClr>
                <a:srgbClr val="000000"/>
              </a:buClr>
              <a:buSzPts val="1900"/>
              <a:buFont typeface="Roboto Condensed"/>
              <a:buNone/>
              <a:defRPr sz="4400" b="1" i="0" u="none" strike="noStrike" cap="none">
                <a:solidFill>
                  <a:srgbClr val="000000"/>
                </a:solidFill>
                <a:latin typeface="Roboto Condensed"/>
                <a:ea typeface="Roboto Condensed"/>
                <a:cs typeface="Roboto Condensed"/>
                <a:sym typeface="Roboto Condensed"/>
              </a:defRPr>
            </a:lvl1pPr>
            <a:lvl2pPr marR="0" lvl="1"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2pPr>
            <a:lvl3pPr marR="0" lvl="2"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3pPr>
            <a:lvl4pPr marR="0" lvl="3"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4pPr>
            <a:lvl5pPr marR="0" lvl="4"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5pPr>
            <a:lvl6pPr marR="0" lvl="5"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6pPr>
            <a:lvl7pPr marR="0" lvl="6"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7pPr>
            <a:lvl8pPr marR="0" lvl="7"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8pPr>
            <a:lvl9pPr marR="0" lvl="8"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9pPr>
          </a:lstStyle>
          <a:p>
            <a:endParaRPr/>
          </a:p>
        </p:txBody>
      </p:sp>
      <p:sp>
        <p:nvSpPr>
          <p:cNvPr id="496" name="Google Shape;496;p5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 id="2147483729" r:id="rId33"/>
    <p:sldLayoutId id="2147483730" r:id="rId34"/>
    <p:sldLayoutId id="2147483731" r:id="rId35"/>
    <p:sldLayoutId id="2147483732" r:id="rId36"/>
    <p:sldLayoutId id="2147483733"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13"/>
        <p:cNvGrpSpPr/>
        <p:nvPr/>
      </p:nvGrpSpPr>
      <p:grpSpPr>
        <a:xfrm>
          <a:off x="0" y="0"/>
          <a:ext cx="0" cy="0"/>
          <a:chOff x="0" y="0"/>
          <a:chExt cx="0" cy="0"/>
        </a:xfrm>
      </p:grpSpPr>
      <p:sp>
        <p:nvSpPr>
          <p:cNvPr id="914" name="Google Shape;914;p90"/>
          <p:cNvSpPr txBox="1">
            <a:spLocks noGrp="1"/>
          </p:cNvSpPr>
          <p:nvPr>
            <p:ph type="body" idx="1"/>
          </p:nvPr>
        </p:nvSpPr>
        <p:spPr>
          <a:xfrm>
            <a:off x="713225" y="1536633"/>
            <a:ext cx="7717500" cy="4555200"/>
          </a:xfrm>
          <a:prstGeom prst="rect">
            <a:avLst/>
          </a:prstGeom>
          <a:noFill/>
          <a:ln>
            <a:noFill/>
          </a:ln>
        </p:spPr>
        <p:txBody>
          <a:bodyPr spcFirstLastPara="1" wrap="square" lIns="121900" tIns="121900" rIns="121900" bIns="121900" anchor="t" anchorCtr="0">
            <a:noAutofit/>
          </a:bodyPr>
          <a:lstStyle>
            <a:lvl1pPr marL="457200" marR="0" lvl="0" indent="-381000" algn="l">
              <a:lnSpc>
                <a:spcPct val="100000"/>
              </a:lnSpc>
              <a:spcBef>
                <a:spcPts val="0"/>
              </a:spcBef>
              <a:spcAft>
                <a:spcPts val="0"/>
              </a:spcAft>
              <a:buClr>
                <a:schemeClr val="dk2"/>
              </a:buClr>
              <a:buSzPts val="2400"/>
              <a:buFont typeface="Actor"/>
              <a:buChar char="●"/>
              <a:defRPr sz="2400" b="0" i="0" u="none" strike="noStrike" cap="none">
                <a:solidFill>
                  <a:schemeClr val="dk2"/>
                </a:solidFill>
                <a:latin typeface="Actor"/>
                <a:ea typeface="Actor"/>
                <a:cs typeface="Actor"/>
                <a:sym typeface="Actor"/>
              </a:defRPr>
            </a:lvl1pPr>
            <a:lvl2pPr marL="914400" marR="0" lvl="1"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2pPr>
            <a:lvl3pPr marL="1371600" marR="0" lvl="2"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3pPr>
            <a:lvl4pPr marL="1828800" marR="0" lvl="3"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4pPr>
            <a:lvl5pPr marL="2286000" marR="0" lvl="4"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5pPr>
            <a:lvl6pPr marL="2743200" marR="0" lvl="5"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6pPr>
            <a:lvl7pPr marL="3200400" marR="0" lvl="6"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7pPr>
            <a:lvl8pPr marL="3657600" marR="0" lvl="7"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8pPr>
            <a:lvl9pPr marL="4114800" marR="0" lvl="8"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9pPr>
          </a:lstStyle>
          <a:p>
            <a:endParaRPr/>
          </a:p>
        </p:txBody>
      </p:sp>
      <p:sp>
        <p:nvSpPr>
          <p:cNvPr id="915" name="Google Shape;915;p9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marR="0" lvl="0" algn="ctr">
              <a:lnSpc>
                <a:spcPct val="100000"/>
              </a:lnSpc>
              <a:spcBef>
                <a:spcPts val="0"/>
              </a:spcBef>
              <a:spcAft>
                <a:spcPts val="0"/>
              </a:spcAft>
              <a:buClr>
                <a:srgbClr val="000000"/>
              </a:buClr>
              <a:buSzPts val="1900"/>
              <a:buFont typeface="Roboto Condensed"/>
              <a:buNone/>
              <a:defRPr sz="4400" b="1" i="0" u="none" strike="noStrike" cap="none">
                <a:solidFill>
                  <a:srgbClr val="000000"/>
                </a:solidFill>
                <a:latin typeface="Roboto Condensed"/>
                <a:ea typeface="Roboto Condensed"/>
                <a:cs typeface="Roboto Condensed"/>
                <a:sym typeface="Roboto Condensed"/>
              </a:defRPr>
            </a:lvl1pPr>
            <a:lvl2pPr marR="0" lvl="1"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2pPr>
            <a:lvl3pPr marR="0" lvl="2"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3pPr>
            <a:lvl4pPr marR="0" lvl="3"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4pPr>
            <a:lvl5pPr marR="0" lvl="4"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5pPr>
            <a:lvl6pPr marR="0" lvl="5"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6pPr>
            <a:lvl7pPr marR="0" lvl="6"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7pPr>
            <a:lvl8pPr marR="0" lvl="7"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8pPr>
            <a:lvl9pPr marR="0" lvl="8"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9pPr>
          </a:lstStyle>
          <a:p>
            <a:endParaRPr/>
          </a:p>
        </p:txBody>
      </p:sp>
      <p:sp>
        <p:nvSpPr>
          <p:cNvPr id="916" name="Google Shape;916;p9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758" r:id="rId25"/>
    <p:sldLayoutId id="2147483759" r:id="rId26"/>
    <p:sldLayoutId id="2147483760" r:id="rId27"/>
    <p:sldLayoutId id="2147483761" r:id="rId28"/>
    <p:sldLayoutId id="2147483762" r:id="rId29"/>
    <p:sldLayoutId id="2147483763" r:id="rId30"/>
    <p:sldLayoutId id="2147483764" r:id="rId31"/>
    <p:sldLayoutId id="2147483765" r:id="rId32"/>
    <p:sldLayoutId id="2147483766" r:id="rId33"/>
    <p:sldLayoutId id="2147483767" r:id="rId34"/>
    <p:sldLayoutId id="2147483768" r:id="rId35"/>
    <p:sldLayoutId id="2147483769" r:id="rId36"/>
    <p:sldLayoutId id="2147483770"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333"/>
        <p:cNvGrpSpPr/>
        <p:nvPr/>
      </p:nvGrpSpPr>
      <p:grpSpPr>
        <a:xfrm>
          <a:off x="0" y="0"/>
          <a:ext cx="0" cy="0"/>
          <a:chOff x="0" y="0"/>
          <a:chExt cx="0" cy="0"/>
        </a:xfrm>
      </p:grpSpPr>
      <p:sp>
        <p:nvSpPr>
          <p:cNvPr id="1334" name="Google Shape;1334;p128"/>
          <p:cNvSpPr txBox="1">
            <a:spLocks noGrp="1"/>
          </p:cNvSpPr>
          <p:nvPr>
            <p:ph type="body" idx="1"/>
          </p:nvPr>
        </p:nvSpPr>
        <p:spPr>
          <a:xfrm>
            <a:off x="713225" y="1536633"/>
            <a:ext cx="7717500" cy="4555200"/>
          </a:xfrm>
          <a:prstGeom prst="rect">
            <a:avLst/>
          </a:prstGeom>
          <a:noFill/>
          <a:ln>
            <a:noFill/>
          </a:ln>
        </p:spPr>
        <p:txBody>
          <a:bodyPr spcFirstLastPara="1" wrap="square" lIns="121900" tIns="121900" rIns="121900" bIns="121900" anchor="t" anchorCtr="0">
            <a:noAutofit/>
          </a:bodyPr>
          <a:lstStyle>
            <a:lvl1pPr marL="457200" marR="0" lvl="0" indent="-381000" algn="l">
              <a:lnSpc>
                <a:spcPct val="100000"/>
              </a:lnSpc>
              <a:spcBef>
                <a:spcPts val="0"/>
              </a:spcBef>
              <a:spcAft>
                <a:spcPts val="0"/>
              </a:spcAft>
              <a:buClr>
                <a:schemeClr val="dk2"/>
              </a:buClr>
              <a:buSzPts val="2400"/>
              <a:buFont typeface="Actor"/>
              <a:buChar char="●"/>
              <a:defRPr sz="2400" b="0" i="0" u="none" strike="noStrike" cap="none">
                <a:solidFill>
                  <a:schemeClr val="dk2"/>
                </a:solidFill>
                <a:latin typeface="Actor"/>
                <a:ea typeface="Actor"/>
                <a:cs typeface="Actor"/>
                <a:sym typeface="Actor"/>
              </a:defRPr>
            </a:lvl1pPr>
            <a:lvl2pPr marL="914400" marR="0" lvl="1"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2pPr>
            <a:lvl3pPr marL="1371600" marR="0" lvl="2"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3pPr>
            <a:lvl4pPr marL="1828800" marR="0" lvl="3"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4pPr>
            <a:lvl5pPr marL="2286000" marR="0" lvl="4"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5pPr>
            <a:lvl6pPr marL="2743200" marR="0" lvl="5"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6pPr>
            <a:lvl7pPr marL="3200400" marR="0" lvl="6"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7pPr>
            <a:lvl8pPr marL="3657600" marR="0" lvl="7"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8pPr>
            <a:lvl9pPr marL="4114800" marR="0" lvl="8"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9pPr>
          </a:lstStyle>
          <a:p>
            <a:endParaRPr/>
          </a:p>
        </p:txBody>
      </p:sp>
      <p:sp>
        <p:nvSpPr>
          <p:cNvPr id="1335" name="Google Shape;1335;p12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marR="0" lvl="0" algn="ctr">
              <a:lnSpc>
                <a:spcPct val="100000"/>
              </a:lnSpc>
              <a:spcBef>
                <a:spcPts val="0"/>
              </a:spcBef>
              <a:spcAft>
                <a:spcPts val="0"/>
              </a:spcAft>
              <a:buClr>
                <a:srgbClr val="000000"/>
              </a:buClr>
              <a:buSzPts val="1900"/>
              <a:buFont typeface="Roboto Condensed"/>
              <a:buNone/>
              <a:defRPr sz="4400" b="1" i="0" u="none" strike="noStrike" cap="none">
                <a:solidFill>
                  <a:srgbClr val="000000"/>
                </a:solidFill>
                <a:latin typeface="Roboto Condensed"/>
                <a:ea typeface="Roboto Condensed"/>
                <a:cs typeface="Roboto Condensed"/>
                <a:sym typeface="Roboto Condensed"/>
              </a:defRPr>
            </a:lvl1pPr>
            <a:lvl2pPr marR="0" lvl="1"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2pPr>
            <a:lvl3pPr marR="0" lvl="2"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3pPr>
            <a:lvl4pPr marR="0" lvl="3"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4pPr>
            <a:lvl5pPr marR="0" lvl="4"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5pPr>
            <a:lvl6pPr marR="0" lvl="5"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6pPr>
            <a:lvl7pPr marR="0" lvl="6"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7pPr>
            <a:lvl8pPr marR="0" lvl="7"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8pPr>
            <a:lvl9pPr marR="0" lvl="8"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9pPr>
          </a:lstStyle>
          <a:p>
            <a:endParaRPr/>
          </a:p>
        </p:txBody>
      </p:sp>
      <p:sp>
        <p:nvSpPr>
          <p:cNvPr id="1336" name="Google Shape;1336;p12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96" r:id="rId26"/>
    <p:sldLayoutId id="2147483797" r:id="rId27"/>
    <p:sldLayoutId id="2147483798" r:id="rId28"/>
    <p:sldLayoutId id="2147483799" r:id="rId29"/>
    <p:sldLayoutId id="2147483800" r:id="rId30"/>
    <p:sldLayoutId id="2147483801" r:id="rId31"/>
    <p:sldLayoutId id="2147483802" r:id="rId32"/>
    <p:sldLayoutId id="2147483803" r:id="rId33"/>
    <p:sldLayoutId id="2147483804" r:id="rId34"/>
    <p:sldLayoutId id="2147483805" r:id="rId35"/>
    <p:sldLayoutId id="2147483806" r:id="rId36"/>
    <p:sldLayoutId id="2147483807"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753"/>
        <p:cNvGrpSpPr/>
        <p:nvPr/>
      </p:nvGrpSpPr>
      <p:grpSpPr>
        <a:xfrm>
          <a:off x="0" y="0"/>
          <a:ext cx="0" cy="0"/>
          <a:chOff x="0" y="0"/>
          <a:chExt cx="0" cy="0"/>
        </a:xfrm>
      </p:grpSpPr>
      <p:sp>
        <p:nvSpPr>
          <p:cNvPr id="1754" name="Google Shape;1754;p166"/>
          <p:cNvSpPr txBox="1">
            <a:spLocks noGrp="1"/>
          </p:cNvSpPr>
          <p:nvPr>
            <p:ph type="body" idx="1"/>
          </p:nvPr>
        </p:nvSpPr>
        <p:spPr>
          <a:xfrm>
            <a:off x="713225" y="1536633"/>
            <a:ext cx="7717500" cy="4555200"/>
          </a:xfrm>
          <a:prstGeom prst="rect">
            <a:avLst/>
          </a:prstGeom>
          <a:noFill/>
          <a:ln>
            <a:noFill/>
          </a:ln>
        </p:spPr>
        <p:txBody>
          <a:bodyPr spcFirstLastPara="1" wrap="square" lIns="121900" tIns="121900" rIns="121900" bIns="121900" anchor="t" anchorCtr="0">
            <a:noAutofit/>
          </a:bodyPr>
          <a:lstStyle>
            <a:lvl1pPr marL="457200" marR="0" lvl="0" indent="-381000" algn="l">
              <a:lnSpc>
                <a:spcPct val="100000"/>
              </a:lnSpc>
              <a:spcBef>
                <a:spcPts val="0"/>
              </a:spcBef>
              <a:spcAft>
                <a:spcPts val="0"/>
              </a:spcAft>
              <a:buClr>
                <a:schemeClr val="dk2"/>
              </a:buClr>
              <a:buSzPts val="2400"/>
              <a:buFont typeface="Actor"/>
              <a:buChar char="●"/>
              <a:defRPr sz="2400" b="0" i="0" u="none" strike="noStrike" cap="none">
                <a:solidFill>
                  <a:schemeClr val="dk2"/>
                </a:solidFill>
                <a:latin typeface="Actor"/>
                <a:ea typeface="Actor"/>
                <a:cs typeface="Actor"/>
                <a:sym typeface="Actor"/>
              </a:defRPr>
            </a:lvl1pPr>
            <a:lvl2pPr marL="914400" marR="0" lvl="1"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2pPr>
            <a:lvl3pPr marL="1371600" marR="0" lvl="2"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3pPr>
            <a:lvl4pPr marL="1828800" marR="0" lvl="3"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4pPr>
            <a:lvl5pPr marL="2286000" marR="0" lvl="4"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5pPr>
            <a:lvl6pPr marL="2743200" marR="0" lvl="5"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6pPr>
            <a:lvl7pPr marL="3200400" marR="0" lvl="6"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7pPr>
            <a:lvl8pPr marL="3657600" marR="0" lvl="7"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8pPr>
            <a:lvl9pPr marL="4114800" marR="0" lvl="8"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9pPr>
          </a:lstStyle>
          <a:p>
            <a:endParaRPr/>
          </a:p>
        </p:txBody>
      </p:sp>
      <p:sp>
        <p:nvSpPr>
          <p:cNvPr id="1755" name="Google Shape;1755;p16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marR="0" lvl="0" algn="ctr">
              <a:lnSpc>
                <a:spcPct val="100000"/>
              </a:lnSpc>
              <a:spcBef>
                <a:spcPts val="0"/>
              </a:spcBef>
              <a:spcAft>
                <a:spcPts val="0"/>
              </a:spcAft>
              <a:buClr>
                <a:srgbClr val="000000"/>
              </a:buClr>
              <a:buSzPts val="1900"/>
              <a:buFont typeface="Roboto Condensed"/>
              <a:buNone/>
              <a:defRPr sz="4400" b="1" i="0" u="none" strike="noStrike" cap="none">
                <a:solidFill>
                  <a:srgbClr val="000000"/>
                </a:solidFill>
                <a:latin typeface="Roboto Condensed"/>
                <a:ea typeface="Roboto Condensed"/>
                <a:cs typeface="Roboto Condensed"/>
                <a:sym typeface="Roboto Condensed"/>
              </a:defRPr>
            </a:lvl1pPr>
            <a:lvl2pPr marR="0" lvl="1"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2pPr>
            <a:lvl3pPr marR="0" lvl="2"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3pPr>
            <a:lvl4pPr marR="0" lvl="3"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4pPr>
            <a:lvl5pPr marR="0" lvl="4"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5pPr>
            <a:lvl6pPr marR="0" lvl="5"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6pPr>
            <a:lvl7pPr marR="0" lvl="6"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7pPr>
            <a:lvl8pPr marR="0" lvl="7"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8pPr>
            <a:lvl9pPr marR="0" lvl="8"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9pPr>
          </a:lstStyle>
          <a:p>
            <a:endParaRPr/>
          </a:p>
        </p:txBody>
      </p:sp>
      <p:sp>
        <p:nvSpPr>
          <p:cNvPr id="1756" name="Google Shape;1756;p16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 id="2147483831" r:id="rId24"/>
    <p:sldLayoutId id="2147483832" r:id="rId25"/>
    <p:sldLayoutId id="2147483833" r:id="rId26"/>
    <p:sldLayoutId id="2147483834" r:id="rId27"/>
    <p:sldLayoutId id="2147483835" r:id="rId28"/>
    <p:sldLayoutId id="2147483836" r:id="rId29"/>
    <p:sldLayoutId id="2147483837" r:id="rId30"/>
    <p:sldLayoutId id="2147483838" r:id="rId31"/>
    <p:sldLayoutId id="2147483839" r:id="rId32"/>
    <p:sldLayoutId id="2147483840" r:id="rId33"/>
    <p:sldLayoutId id="2147483841" r:id="rId34"/>
    <p:sldLayoutId id="2147483842" r:id="rId35"/>
    <p:sldLayoutId id="2147483843" r:id="rId36"/>
    <p:sldLayoutId id="2147483844"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76"/>
        <p:cNvGrpSpPr/>
        <p:nvPr/>
      </p:nvGrpSpPr>
      <p:grpSpPr>
        <a:xfrm>
          <a:off x="0" y="0"/>
          <a:ext cx="0" cy="0"/>
          <a:chOff x="0" y="0"/>
          <a:chExt cx="0" cy="0"/>
        </a:xfrm>
      </p:grpSpPr>
      <p:sp>
        <p:nvSpPr>
          <p:cNvPr id="2177" name="Google Shape;2177;p204"/>
          <p:cNvSpPr txBox="1">
            <a:spLocks noGrp="1"/>
          </p:cNvSpPr>
          <p:nvPr>
            <p:ph type="ctrTitle"/>
          </p:nvPr>
        </p:nvSpPr>
        <p:spPr>
          <a:xfrm>
            <a:off x="454025" y="1165067"/>
            <a:ext cx="4977900" cy="3527700"/>
          </a:xfrm>
          <a:prstGeom prst="rect">
            <a:avLst/>
          </a:prstGeom>
          <a:noFill/>
          <a:ln>
            <a:noFill/>
          </a:ln>
        </p:spPr>
        <p:txBody>
          <a:bodyPr spcFirstLastPara="1" wrap="square" lIns="121900" tIns="121900" rIns="121900" bIns="121900" anchor="ctr" anchorCtr="0">
            <a:noAutofit/>
          </a:bodyPr>
          <a:lstStyle/>
          <a:p>
            <a:pPr marL="0" lvl="0" indent="0" algn="l" rtl="0">
              <a:lnSpc>
                <a:spcPct val="80000"/>
              </a:lnSpc>
              <a:spcBef>
                <a:spcPts val="0"/>
              </a:spcBef>
              <a:spcAft>
                <a:spcPts val="0"/>
              </a:spcAft>
              <a:buSzPts val="6900"/>
              <a:buNone/>
            </a:pPr>
            <a:r>
              <a:rPr lang="en-US" sz="6400"/>
              <a:t>Vaccination Hesitancy:</a:t>
            </a:r>
            <a:endParaRPr sz="6400"/>
          </a:p>
          <a:p>
            <a:pPr marL="0" lvl="0" indent="0" algn="l" rtl="0">
              <a:lnSpc>
                <a:spcPct val="80000"/>
              </a:lnSpc>
              <a:spcBef>
                <a:spcPts val="0"/>
              </a:spcBef>
              <a:spcAft>
                <a:spcPts val="0"/>
              </a:spcAft>
              <a:buSzPts val="6900"/>
              <a:buNone/>
            </a:pPr>
            <a:r>
              <a:rPr lang="en-US" sz="5700">
                <a:solidFill>
                  <a:schemeClr val="dk2"/>
                </a:solidFill>
              </a:rPr>
              <a:t>Tdap</a:t>
            </a:r>
            <a:endParaRPr sz="5700"/>
          </a:p>
        </p:txBody>
      </p:sp>
      <p:sp>
        <p:nvSpPr>
          <p:cNvPr id="2178" name="Google Shape;2178;p204"/>
          <p:cNvSpPr txBox="1">
            <a:spLocks noGrp="1"/>
          </p:cNvSpPr>
          <p:nvPr>
            <p:ph type="subTitle" idx="1"/>
          </p:nvPr>
        </p:nvSpPr>
        <p:spPr>
          <a:xfrm>
            <a:off x="741750" y="5580300"/>
            <a:ext cx="4354800" cy="633900"/>
          </a:xfrm>
          <a:prstGeom prst="rect">
            <a:avLst/>
          </a:prstGeom>
          <a:noFill/>
          <a:ln>
            <a:noFill/>
          </a:ln>
        </p:spPr>
        <p:txBody>
          <a:bodyPr spcFirstLastPara="1" wrap="square" lIns="121900" tIns="121900" rIns="121900" bIns="121900" anchor="t" anchorCtr="0">
            <a:noAutofit/>
          </a:bodyPr>
          <a:lstStyle/>
          <a:p>
            <a:pPr marL="0" lvl="0" indent="0" algn="l" rtl="0">
              <a:lnSpc>
                <a:spcPct val="90000"/>
              </a:lnSpc>
              <a:spcBef>
                <a:spcPts val="0"/>
              </a:spcBef>
              <a:spcAft>
                <a:spcPts val="0"/>
              </a:spcAft>
              <a:buClr>
                <a:schemeClr val="dk1"/>
              </a:buClr>
              <a:buSzPts val="1500"/>
              <a:buFont typeface="Arial"/>
              <a:buNone/>
            </a:pPr>
            <a:r>
              <a:rPr lang="en-US" sz="1700">
                <a:solidFill>
                  <a:srgbClr val="695D46"/>
                </a:solidFill>
                <a:latin typeface="Montserrat SemiBold"/>
                <a:ea typeface="Montserrat SemiBold"/>
                <a:cs typeface="Montserrat SemiBold"/>
                <a:sym typeface="Montserrat SemiBold"/>
              </a:rPr>
              <a:t>CHC New London: </a:t>
            </a:r>
            <a:endParaRPr sz="1700">
              <a:solidFill>
                <a:srgbClr val="695D46"/>
              </a:solidFill>
              <a:latin typeface="Montserrat SemiBold"/>
              <a:ea typeface="Montserrat SemiBold"/>
              <a:cs typeface="Montserrat SemiBold"/>
              <a:sym typeface="Montserrat SemiBold"/>
            </a:endParaRPr>
          </a:p>
          <a:p>
            <a:pPr marL="457200" lvl="0" indent="-336550" algn="l" rtl="0">
              <a:lnSpc>
                <a:spcPct val="90000"/>
              </a:lnSpc>
              <a:spcBef>
                <a:spcPts val="0"/>
              </a:spcBef>
              <a:spcAft>
                <a:spcPts val="0"/>
              </a:spcAft>
              <a:buClr>
                <a:srgbClr val="695D46"/>
              </a:buClr>
              <a:buSzPts val="1700"/>
              <a:buFont typeface="Montserrat SemiBold"/>
              <a:buChar char="-"/>
            </a:pPr>
            <a:r>
              <a:rPr lang="en-US" sz="1700">
                <a:solidFill>
                  <a:srgbClr val="695D46"/>
                </a:solidFill>
                <a:latin typeface="Montserrat SemiBold"/>
                <a:ea typeface="Montserrat SemiBold"/>
                <a:cs typeface="Montserrat SemiBold"/>
                <a:sym typeface="Montserrat SemiBold"/>
              </a:rPr>
              <a:t>Kelly Ho</a:t>
            </a:r>
            <a:endParaRPr sz="1700">
              <a:solidFill>
                <a:srgbClr val="695D46"/>
              </a:solidFill>
              <a:latin typeface="Montserrat SemiBold"/>
              <a:ea typeface="Montserrat SemiBold"/>
              <a:cs typeface="Montserrat SemiBold"/>
              <a:sym typeface="Montserrat SemiBold"/>
            </a:endParaRPr>
          </a:p>
          <a:p>
            <a:pPr marL="457200" lvl="0" indent="-336550" algn="l" rtl="0">
              <a:lnSpc>
                <a:spcPct val="90000"/>
              </a:lnSpc>
              <a:spcBef>
                <a:spcPts val="0"/>
              </a:spcBef>
              <a:spcAft>
                <a:spcPts val="0"/>
              </a:spcAft>
              <a:buClr>
                <a:srgbClr val="695D46"/>
              </a:buClr>
              <a:buSzPts val="1700"/>
              <a:buFont typeface="Montserrat SemiBold"/>
              <a:buChar char="-"/>
            </a:pPr>
            <a:r>
              <a:rPr lang="en-US" sz="1700">
                <a:solidFill>
                  <a:srgbClr val="695D46"/>
                </a:solidFill>
                <a:latin typeface="Montserrat SemiBold"/>
                <a:ea typeface="Montserrat SemiBold"/>
                <a:cs typeface="Montserrat SemiBold"/>
                <a:sym typeface="Montserrat SemiBold"/>
              </a:rPr>
              <a:t>Karen Li</a:t>
            </a:r>
            <a:endParaRPr sz="1700">
              <a:solidFill>
                <a:srgbClr val="695D46"/>
              </a:solidFill>
              <a:latin typeface="Montserrat SemiBold"/>
              <a:ea typeface="Montserrat SemiBold"/>
              <a:cs typeface="Montserrat SemiBold"/>
              <a:sym typeface="Montserrat SemiBold"/>
            </a:endParaRPr>
          </a:p>
        </p:txBody>
      </p:sp>
      <p:cxnSp>
        <p:nvCxnSpPr>
          <p:cNvPr id="2179" name="Google Shape;2179;p204"/>
          <p:cNvCxnSpPr/>
          <p:nvPr/>
        </p:nvCxnSpPr>
        <p:spPr>
          <a:xfrm>
            <a:off x="593801" y="5369833"/>
            <a:ext cx="4977900" cy="0"/>
          </a:xfrm>
          <a:prstGeom prst="straightConnector1">
            <a:avLst/>
          </a:prstGeom>
          <a:noFill/>
          <a:ln w="28575" cap="flat" cmpd="sng">
            <a:solidFill>
              <a:schemeClr val="dk2"/>
            </a:solidFill>
            <a:prstDash val="lgDash"/>
            <a:round/>
            <a:headEnd type="none" w="sm" len="sm"/>
            <a:tailEnd type="none" w="sm" len="sm"/>
          </a:ln>
        </p:spPr>
      </p:cxnSp>
      <p:sp>
        <p:nvSpPr>
          <p:cNvPr id="2180" name="Google Shape;2180;p20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84"/>
        <p:cNvGrpSpPr/>
        <p:nvPr/>
      </p:nvGrpSpPr>
      <p:grpSpPr>
        <a:xfrm>
          <a:off x="0" y="0"/>
          <a:ext cx="0" cy="0"/>
          <a:chOff x="0" y="0"/>
          <a:chExt cx="0" cy="0"/>
        </a:xfrm>
      </p:grpSpPr>
      <p:sp>
        <p:nvSpPr>
          <p:cNvPr id="2185" name="Google Shape;2185;p205"/>
          <p:cNvSpPr txBox="1">
            <a:spLocks noGrp="1"/>
          </p:cNvSpPr>
          <p:nvPr>
            <p:ph type="title"/>
          </p:nvPr>
        </p:nvSpPr>
        <p:spPr>
          <a:xfrm>
            <a:off x="713275" y="101500"/>
            <a:ext cx="7717500" cy="7635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1900"/>
              <a:buNone/>
            </a:pPr>
            <a:r>
              <a:rPr lang="en-US" sz="5300"/>
              <a:t>Current Data</a:t>
            </a:r>
            <a:endParaRPr sz="5300"/>
          </a:p>
        </p:txBody>
      </p:sp>
      <p:sp>
        <p:nvSpPr>
          <p:cNvPr id="2186" name="Google Shape;2186;p205"/>
          <p:cNvSpPr/>
          <p:nvPr/>
        </p:nvSpPr>
        <p:spPr>
          <a:xfrm>
            <a:off x="87325" y="1989200"/>
            <a:ext cx="2931600" cy="29673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7" name="Google Shape;2187;p205"/>
          <p:cNvSpPr txBox="1"/>
          <p:nvPr/>
        </p:nvSpPr>
        <p:spPr>
          <a:xfrm>
            <a:off x="25" y="1906350"/>
            <a:ext cx="3106200" cy="2678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en-US" sz="7200" b="1">
                <a:solidFill>
                  <a:schemeClr val="accent6"/>
                </a:solidFill>
                <a:latin typeface="Actor"/>
                <a:ea typeface="Actor"/>
                <a:cs typeface="Actor"/>
                <a:sym typeface="Actor"/>
              </a:rPr>
              <a:t>~30%</a:t>
            </a:r>
            <a:endParaRPr sz="7200" b="1" i="0" u="none" strike="noStrike" cap="none">
              <a:solidFill>
                <a:schemeClr val="accent6"/>
              </a:solidFill>
              <a:latin typeface="Actor"/>
              <a:ea typeface="Actor"/>
              <a:cs typeface="Actor"/>
              <a:sym typeface="Actor"/>
            </a:endParaRPr>
          </a:p>
          <a:p>
            <a:pPr marL="0" marR="0" lvl="0" indent="0" algn="ctr" rtl="0">
              <a:lnSpc>
                <a:spcPct val="100000"/>
              </a:lnSpc>
              <a:spcBef>
                <a:spcPts val="0"/>
              </a:spcBef>
              <a:spcAft>
                <a:spcPts val="0"/>
              </a:spcAft>
              <a:buClr>
                <a:srgbClr val="000000"/>
              </a:buClr>
              <a:buSzPts val="3000"/>
              <a:buFont typeface="Arial"/>
              <a:buNone/>
            </a:pPr>
            <a:r>
              <a:rPr lang="en-US" sz="3000">
                <a:solidFill>
                  <a:schemeClr val="accent3"/>
                </a:solidFill>
                <a:latin typeface="Actor"/>
                <a:ea typeface="Actor"/>
                <a:cs typeface="Actor"/>
                <a:sym typeface="Actor"/>
              </a:rPr>
              <a:t>of adults aged 19-64 received Tdap</a:t>
            </a:r>
            <a:endParaRPr sz="3000" b="0" i="0" u="none" strike="noStrike" cap="none">
              <a:solidFill>
                <a:schemeClr val="accent3"/>
              </a:solidFill>
              <a:latin typeface="Actor"/>
              <a:ea typeface="Actor"/>
              <a:cs typeface="Actor"/>
              <a:sym typeface="Actor"/>
            </a:endParaRPr>
          </a:p>
        </p:txBody>
      </p:sp>
      <p:sp>
        <p:nvSpPr>
          <p:cNvPr id="2188" name="Google Shape;2188;p205"/>
          <p:cNvSpPr/>
          <p:nvPr/>
        </p:nvSpPr>
        <p:spPr>
          <a:xfrm>
            <a:off x="3106250" y="1989200"/>
            <a:ext cx="2931600" cy="29673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9" name="Google Shape;2189;p205"/>
          <p:cNvSpPr txBox="1"/>
          <p:nvPr/>
        </p:nvSpPr>
        <p:spPr>
          <a:xfrm>
            <a:off x="3266222" y="1906350"/>
            <a:ext cx="2275200" cy="3140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7200"/>
              <a:buFont typeface="Arial"/>
              <a:buNone/>
            </a:pPr>
            <a:r>
              <a:rPr lang="en-US" sz="7200" b="1">
                <a:solidFill>
                  <a:schemeClr val="accent6"/>
                </a:solidFill>
                <a:latin typeface="Actor"/>
                <a:ea typeface="Actor"/>
                <a:cs typeface="Actor"/>
                <a:sym typeface="Actor"/>
              </a:rPr>
              <a:t>60%</a:t>
            </a:r>
            <a:endParaRPr sz="7200" b="1" i="0" u="none" strike="noStrike" cap="none">
              <a:solidFill>
                <a:schemeClr val="accent6"/>
              </a:solidFill>
              <a:latin typeface="Actor"/>
              <a:ea typeface="Actor"/>
              <a:cs typeface="Actor"/>
              <a:sym typeface="Actor"/>
            </a:endParaRPr>
          </a:p>
          <a:p>
            <a:pPr marL="0" marR="0" lvl="0" indent="0" algn="ctr" rtl="0">
              <a:lnSpc>
                <a:spcPct val="100000"/>
              </a:lnSpc>
              <a:spcBef>
                <a:spcPts val="0"/>
              </a:spcBef>
              <a:spcAft>
                <a:spcPts val="0"/>
              </a:spcAft>
              <a:buClr>
                <a:srgbClr val="000000"/>
              </a:buClr>
              <a:buSzPts val="3000"/>
              <a:buFont typeface="Arial"/>
              <a:buNone/>
            </a:pPr>
            <a:r>
              <a:rPr lang="en-US" sz="3000">
                <a:solidFill>
                  <a:schemeClr val="accent3"/>
                </a:solidFill>
                <a:latin typeface="Actor"/>
                <a:ea typeface="Actor"/>
                <a:cs typeface="Actor"/>
                <a:sym typeface="Actor"/>
              </a:rPr>
              <a:t>is the CDC target goal for eligible adults</a:t>
            </a:r>
            <a:endParaRPr sz="3000" b="0" i="0" u="none" strike="noStrike" cap="none">
              <a:solidFill>
                <a:schemeClr val="accent3"/>
              </a:solidFill>
              <a:latin typeface="Actor"/>
              <a:ea typeface="Actor"/>
              <a:cs typeface="Actor"/>
              <a:sym typeface="Actor"/>
            </a:endParaRPr>
          </a:p>
        </p:txBody>
      </p:sp>
      <p:pic>
        <p:nvPicPr>
          <p:cNvPr id="2190" name="Google Shape;2190;p205"/>
          <p:cNvPicPr preferRelativeResize="0"/>
          <p:nvPr/>
        </p:nvPicPr>
        <p:blipFill rotWithShape="1">
          <a:blip r:embed="rId3">
            <a:alphaModFix/>
          </a:blip>
          <a:srcRect/>
          <a:stretch/>
        </p:blipFill>
        <p:spPr>
          <a:xfrm>
            <a:off x="5876031" y="2200046"/>
            <a:ext cx="3267993" cy="2756403"/>
          </a:xfrm>
          <a:prstGeom prst="rect">
            <a:avLst/>
          </a:prstGeom>
          <a:noFill/>
          <a:ln>
            <a:noFill/>
          </a:ln>
        </p:spPr>
      </p:pic>
      <p:sp>
        <p:nvSpPr>
          <p:cNvPr id="2191" name="Google Shape;2191;p205"/>
          <p:cNvSpPr txBox="1"/>
          <p:nvPr/>
        </p:nvSpPr>
        <p:spPr>
          <a:xfrm>
            <a:off x="70800" y="5046445"/>
            <a:ext cx="9002400" cy="18471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1200"/>
              </a:spcBef>
              <a:spcAft>
                <a:spcPts val="0"/>
              </a:spcAft>
              <a:buClr>
                <a:schemeClr val="accent3"/>
              </a:buClr>
              <a:buSzPts val="1600"/>
              <a:buChar char="●"/>
            </a:pPr>
            <a:r>
              <a:rPr lang="en-US" sz="1600" b="1">
                <a:solidFill>
                  <a:schemeClr val="accent3"/>
                </a:solidFill>
              </a:rPr>
              <a:t>Demographic Disparities:</a:t>
            </a:r>
            <a:r>
              <a:rPr lang="en-US" sz="1600">
                <a:solidFill>
                  <a:schemeClr val="accent3"/>
                </a:solidFill>
              </a:rPr>
              <a:t> Data indicates significant racial and ethnic gaps, with White adults showing higher vaccination rates than Black, Hispanic, and Asian populations.</a:t>
            </a:r>
            <a:endParaRPr sz="1600">
              <a:solidFill>
                <a:schemeClr val="accent3"/>
              </a:solidFill>
            </a:endParaRPr>
          </a:p>
          <a:p>
            <a:pPr marL="457200" lvl="0" indent="-330200" algn="l" rtl="0">
              <a:lnSpc>
                <a:spcPct val="115000"/>
              </a:lnSpc>
              <a:spcBef>
                <a:spcPts val="0"/>
              </a:spcBef>
              <a:spcAft>
                <a:spcPts val="0"/>
              </a:spcAft>
              <a:buClr>
                <a:schemeClr val="accent3"/>
              </a:buClr>
              <a:buSzPts val="1600"/>
              <a:buChar char="●"/>
            </a:pPr>
            <a:r>
              <a:rPr lang="en-US" sz="1600" b="1">
                <a:solidFill>
                  <a:schemeClr val="accent3"/>
                </a:solidFill>
              </a:rPr>
              <a:t>Recommendation:</a:t>
            </a:r>
            <a:r>
              <a:rPr lang="en-US" sz="1600">
                <a:solidFill>
                  <a:schemeClr val="accent3"/>
                </a:solidFill>
              </a:rPr>
              <a:t> One dose of Tdap for all adults, followed by Tdap boosters every 10 years.</a:t>
            </a:r>
            <a:endParaRPr sz="1600">
              <a:solidFill>
                <a:schemeClr val="accent3"/>
              </a:solidFill>
            </a:endParaRPr>
          </a:p>
          <a:p>
            <a:pPr marL="457200" lvl="0" indent="-330200" algn="l" rtl="0">
              <a:lnSpc>
                <a:spcPct val="115000"/>
              </a:lnSpc>
              <a:spcBef>
                <a:spcPts val="0"/>
              </a:spcBef>
              <a:spcAft>
                <a:spcPts val="0"/>
              </a:spcAft>
              <a:buClr>
                <a:schemeClr val="accent3"/>
              </a:buClr>
              <a:buSzPts val="1600"/>
              <a:buChar char="●"/>
            </a:pPr>
            <a:r>
              <a:rPr lang="en-US" sz="1600" b="1">
                <a:solidFill>
                  <a:schemeClr val="accent3"/>
                </a:solidFill>
              </a:rPr>
              <a:t>The Compliance Gap:</a:t>
            </a:r>
            <a:r>
              <a:rPr lang="en-US" sz="1600">
                <a:solidFill>
                  <a:schemeClr val="accent3"/>
                </a:solidFill>
              </a:rPr>
              <a:t> The CDC target is </a:t>
            </a:r>
            <a:r>
              <a:rPr lang="en-US" sz="1600" b="1">
                <a:solidFill>
                  <a:schemeClr val="accent3"/>
                </a:solidFill>
              </a:rPr>
              <a:t>60%</a:t>
            </a:r>
            <a:r>
              <a:rPr lang="en-US" sz="1600">
                <a:solidFill>
                  <a:schemeClr val="accent3"/>
                </a:solidFill>
              </a:rPr>
              <a:t> compliance for eligible adults; current Tdap-specific rates are currently at </a:t>
            </a:r>
            <a:r>
              <a:rPr lang="en-US" sz="1600" b="1">
                <a:solidFill>
                  <a:schemeClr val="accent3"/>
                </a:solidFill>
              </a:rPr>
              <a:t>half</a:t>
            </a:r>
            <a:r>
              <a:rPr lang="en-US" sz="1600">
                <a:solidFill>
                  <a:schemeClr val="accent3"/>
                </a:solidFill>
              </a:rPr>
              <a:t> of that national goal.</a:t>
            </a:r>
            <a:endParaRPr sz="1600">
              <a:solidFill>
                <a:schemeClr val="accent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96"/>
        <p:cNvGrpSpPr/>
        <p:nvPr/>
      </p:nvGrpSpPr>
      <p:grpSpPr>
        <a:xfrm>
          <a:off x="0" y="0"/>
          <a:ext cx="0" cy="0"/>
          <a:chOff x="0" y="0"/>
          <a:chExt cx="0" cy="0"/>
        </a:xfrm>
      </p:grpSpPr>
      <p:sp>
        <p:nvSpPr>
          <p:cNvPr id="2197" name="Google Shape;2197;p206"/>
          <p:cNvSpPr txBox="1">
            <a:spLocks noGrp="1"/>
          </p:cNvSpPr>
          <p:nvPr>
            <p:ph type="body" idx="1"/>
          </p:nvPr>
        </p:nvSpPr>
        <p:spPr>
          <a:xfrm>
            <a:off x="112200" y="1574050"/>
            <a:ext cx="8947800" cy="4469100"/>
          </a:xfrm>
          <a:prstGeom prst="rect">
            <a:avLst/>
          </a:prstGeom>
        </p:spPr>
        <p:txBody>
          <a:bodyPr spcFirstLastPara="1" wrap="square" lIns="121900" tIns="121900" rIns="121900" bIns="1219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600" b="1">
                <a:solidFill>
                  <a:schemeClr val="accent3"/>
                </a:solidFill>
              </a:rPr>
              <a:t>The Central Question:</a:t>
            </a:r>
            <a:r>
              <a:rPr lang="en-US" sz="1600"/>
              <a:t> "Why is our adult population significantly under-vaccinated for Tdap, and how can we bridge the 10-year awareness gap to prevent outbreaks in our community?"</a:t>
            </a:r>
            <a:endParaRPr sz="1600"/>
          </a:p>
          <a:p>
            <a:pPr marL="0" lvl="0" indent="0" algn="l" rtl="0">
              <a:lnSpc>
                <a:spcPct val="100000"/>
              </a:lnSpc>
              <a:spcBef>
                <a:spcPts val="1200"/>
              </a:spcBef>
              <a:spcAft>
                <a:spcPts val="0"/>
              </a:spcAft>
              <a:buClr>
                <a:schemeClr val="dk1"/>
              </a:buClr>
              <a:buSzPts val="1100"/>
              <a:buFont typeface="Arial"/>
              <a:buNone/>
            </a:pPr>
            <a:r>
              <a:rPr lang="en-US" sz="1600" b="1">
                <a:solidFill>
                  <a:schemeClr val="accent3"/>
                </a:solidFill>
              </a:rPr>
              <a:t>The Urgency:</a:t>
            </a:r>
            <a:endParaRPr sz="1600" b="1">
              <a:solidFill>
                <a:schemeClr val="accent3"/>
              </a:solidFill>
            </a:endParaRPr>
          </a:p>
          <a:p>
            <a:pPr marL="457200" lvl="0" indent="-330200" algn="l" rtl="0">
              <a:lnSpc>
                <a:spcPct val="100000"/>
              </a:lnSpc>
              <a:spcBef>
                <a:spcPts val="1200"/>
              </a:spcBef>
              <a:spcAft>
                <a:spcPts val="0"/>
              </a:spcAft>
              <a:buClr>
                <a:schemeClr val="dk2"/>
              </a:buClr>
              <a:buSzPts val="1600"/>
              <a:buFont typeface="Arial"/>
              <a:buAutoNum type="arabicPeriod"/>
            </a:pPr>
            <a:r>
              <a:rPr lang="en-US" sz="1600" b="1"/>
              <a:t>The "School-Age" Misconception:</a:t>
            </a:r>
            <a:r>
              <a:rPr lang="en-US" sz="1600"/>
              <a:t> Adults often believe childhood vaccines provide lifelong protection, leaving them unknowingly vulnerable.</a:t>
            </a:r>
            <a:endParaRPr sz="1600"/>
          </a:p>
          <a:p>
            <a:pPr marL="457200" lvl="0" indent="0" algn="l" rtl="0">
              <a:lnSpc>
                <a:spcPct val="100000"/>
              </a:lnSpc>
              <a:spcBef>
                <a:spcPts val="1200"/>
              </a:spcBef>
              <a:spcAft>
                <a:spcPts val="0"/>
              </a:spcAft>
              <a:buNone/>
            </a:pPr>
            <a:endParaRPr sz="1600"/>
          </a:p>
          <a:p>
            <a:pPr marL="457200" lvl="0" indent="-330200" algn="l" rtl="0">
              <a:lnSpc>
                <a:spcPct val="100000"/>
              </a:lnSpc>
              <a:spcBef>
                <a:spcPts val="1200"/>
              </a:spcBef>
              <a:spcAft>
                <a:spcPts val="0"/>
              </a:spcAft>
              <a:buClr>
                <a:schemeClr val="dk2"/>
              </a:buClr>
              <a:buSzPts val="1600"/>
              <a:buFont typeface="Arial"/>
              <a:buAutoNum type="arabicPeriod"/>
            </a:pPr>
            <a:r>
              <a:rPr lang="en-US" sz="1600" b="1"/>
              <a:t>Community Protection:</a:t>
            </a:r>
            <a:r>
              <a:rPr lang="en-US" sz="1600"/>
              <a:t> Adults are the primary reservoir for Pertussis. Boosting parents/grandparents protects infants.</a:t>
            </a:r>
            <a:endParaRPr sz="1600"/>
          </a:p>
          <a:p>
            <a:pPr marL="457200" lvl="0" indent="0" algn="l" rtl="0">
              <a:lnSpc>
                <a:spcPct val="100000"/>
              </a:lnSpc>
              <a:spcBef>
                <a:spcPts val="1200"/>
              </a:spcBef>
              <a:spcAft>
                <a:spcPts val="0"/>
              </a:spcAft>
              <a:buNone/>
            </a:pPr>
            <a:endParaRPr sz="1600"/>
          </a:p>
          <a:p>
            <a:pPr marL="457200" lvl="0" indent="-330200" algn="l" rtl="0">
              <a:lnSpc>
                <a:spcPct val="100000"/>
              </a:lnSpc>
              <a:spcBef>
                <a:spcPts val="1200"/>
              </a:spcBef>
              <a:spcAft>
                <a:spcPts val="0"/>
              </a:spcAft>
              <a:buClr>
                <a:schemeClr val="dk2"/>
              </a:buClr>
              <a:buSzPts val="1600"/>
              <a:buFont typeface="Arial"/>
              <a:buAutoNum type="arabicPeriod"/>
            </a:pPr>
            <a:r>
              <a:rPr lang="en-US" sz="1600" b="1"/>
              <a:t>The Care Gap:</a:t>
            </a:r>
            <a:r>
              <a:rPr lang="en-US" sz="1600"/>
              <a:t> Unlike pediatrics, adult care lacks a rigid schedule; pre-visit strategies are needed to capture rare "well-visit" windows.</a:t>
            </a:r>
            <a:endParaRPr sz="1600"/>
          </a:p>
          <a:p>
            <a:pPr marL="457200" lvl="0" indent="0" algn="l" rtl="0">
              <a:lnSpc>
                <a:spcPct val="100000"/>
              </a:lnSpc>
              <a:spcBef>
                <a:spcPts val="1200"/>
              </a:spcBef>
              <a:spcAft>
                <a:spcPts val="0"/>
              </a:spcAft>
              <a:buNone/>
            </a:pPr>
            <a:endParaRPr sz="1600"/>
          </a:p>
          <a:p>
            <a:pPr marL="457200" lvl="0" indent="-330200" algn="l" rtl="0">
              <a:lnSpc>
                <a:spcPct val="100000"/>
              </a:lnSpc>
              <a:spcBef>
                <a:spcPts val="1200"/>
              </a:spcBef>
              <a:spcAft>
                <a:spcPts val="0"/>
              </a:spcAft>
              <a:buClr>
                <a:schemeClr val="dk2"/>
              </a:buClr>
              <a:buSzPts val="1600"/>
              <a:buFont typeface="Arial"/>
              <a:buAutoNum type="arabicPeriod"/>
            </a:pPr>
            <a:r>
              <a:rPr lang="en-US" sz="1600" b="1"/>
              <a:t>Vaccine Hesitancy</a:t>
            </a:r>
            <a:r>
              <a:rPr lang="en-US" sz="1600"/>
              <a:t>: Patients need time to process risks/benefits. Handouts empower them for informed discussion with providers.</a:t>
            </a:r>
            <a:endParaRPr sz="1600"/>
          </a:p>
        </p:txBody>
      </p:sp>
      <p:sp>
        <p:nvSpPr>
          <p:cNvPr id="2198" name="Google Shape;2198;p206"/>
          <p:cNvSpPr txBox="1">
            <a:spLocks noGrp="1"/>
          </p:cNvSpPr>
          <p:nvPr>
            <p:ph type="title"/>
          </p:nvPr>
        </p:nvSpPr>
        <p:spPr>
          <a:xfrm>
            <a:off x="391175" y="0"/>
            <a:ext cx="8015100" cy="7218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Clr>
                <a:schemeClr val="dk1"/>
              </a:buClr>
              <a:buSzPts val="1900"/>
              <a:buFont typeface="Arial"/>
              <a:buNone/>
            </a:pPr>
            <a:r>
              <a:rPr lang="en-US" sz="4200"/>
              <a:t>Central Question</a:t>
            </a:r>
            <a:endParaRPr sz="4200"/>
          </a:p>
          <a:p>
            <a:pPr marL="0" lvl="0" indent="0" algn="ctr" rtl="0">
              <a:spcBef>
                <a:spcPts val="0"/>
              </a:spcBef>
              <a:spcAft>
                <a:spcPts val="0"/>
              </a:spcAft>
              <a:buClr>
                <a:schemeClr val="dk1"/>
              </a:buClr>
              <a:buSzPts val="1900"/>
              <a:buFont typeface="Arial"/>
              <a:buNone/>
            </a:pPr>
            <a:r>
              <a:rPr lang="en-US" sz="4200"/>
              <a:t>Why Do We Care?</a:t>
            </a:r>
            <a:endParaRPr sz="33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02"/>
        <p:cNvGrpSpPr/>
        <p:nvPr/>
      </p:nvGrpSpPr>
      <p:grpSpPr>
        <a:xfrm>
          <a:off x="0" y="0"/>
          <a:ext cx="0" cy="0"/>
          <a:chOff x="0" y="0"/>
          <a:chExt cx="0" cy="0"/>
        </a:xfrm>
      </p:grpSpPr>
      <p:sp>
        <p:nvSpPr>
          <p:cNvPr id="2203" name="Google Shape;2203;p207"/>
          <p:cNvSpPr txBox="1">
            <a:spLocks noGrp="1"/>
          </p:cNvSpPr>
          <p:nvPr>
            <p:ph type="title"/>
          </p:nvPr>
        </p:nvSpPr>
        <p:spPr>
          <a:xfrm>
            <a:off x="713250" y="138500"/>
            <a:ext cx="7717500" cy="7635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1900"/>
              <a:buNone/>
            </a:pPr>
            <a:r>
              <a:rPr lang="en-US" sz="5300"/>
              <a:t>Aim </a:t>
            </a:r>
            <a:r>
              <a:rPr lang="en-US" sz="5300">
                <a:solidFill>
                  <a:schemeClr val="lt2"/>
                </a:solidFill>
              </a:rPr>
              <a:t>Statement</a:t>
            </a:r>
            <a:endParaRPr sz="5300">
              <a:solidFill>
                <a:schemeClr val="lt2"/>
              </a:solidFill>
            </a:endParaRPr>
          </a:p>
        </p:txBody>
      </p:sp>
      <p:sp>
        <p:nvSpPr>
          <p:cNvPr id="2204" name="Google Shape;2204;p207"/>
          <p:cNvSpPr txBox="1"/>
          <p:nvPr/>
        </p:nvSpPr>
        <p:spPr>
          <a:xfrm flipH="1">
            <a:off x="453947" y="1355375"/>
            <a:ext cx="8526600" cy="528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1">
                <a:solidFill>
                  <a:schemeClr val="dk1"/>
                </a:solidFill>
                <a:latin typeface="Roboto Condensed"/>
                <a:ea typeface="Roboto Condensed"/>
                <a:cs typeface="Roboto Condensed"/>
                <a:sym typeface="Roboto Condensed"/>
              </a:rPr>
              <a:t>Global Aim</a:t>
            </a:r>
            <a:r>
              <a:rPr lang="en-US" sz="2600" b="1" i="0" u="none" strike="noStrike" cap="none">
                <a:solidFill>
                  <a:schemeClr val="dk1"/>
                </a:solidFill>
                <a:latin typeface="Roboto Condensed"/>
                <a:ea typeface="Roboto Condensed"/>
                <a:cs typeface="Roboto Condensed"/>
                <a:sym typeface="Roboto Condensed"/>
              </a:rPr>
              <a:t>:</a:t>
            </a:r>
            <a:r>
              <a:rPr lang="en-US" sz="1800">
                <a:solidFill>
                  <a:schemeClr val="dk1"/>
                </a:solidFill>
                <a:latin typeface="Actor"/>
                <a:ea typeface="Actor"/>
                <a:cs typeface="Actor"/>
                <a:sym typeface="Actor"/>
              </a:rPr>
              <a:t> </a:t>
            </a:r>
            <a:r>
              <a:rPr lang="en-US" sz="1800">
                <a:solidFill>
                  <a:schemeClr val="dk2"/>
                </a:solidFill>
                <a:latin typeface="Actor"/>
                <a:ea typeface="Actor"/>
                <a:cs typeface="Actor"/>
                <a:sym typeface="Actor"/>
              </a:rPr>
              <a:t>Achieve a </a:t>
            </a:r>
            <a:r>
              <a:rPr lang="en-US" sz="1800" b="1">
                <a:solidFill>
                  <a:schemeClr val="dk2"/>
                </a:solidFill>
                <a:latin typeface="Actor"/>
                <a:ea typeface="Actor"/>
                <a:cs typeface="Actor"/>
                <a:sym typeface="Actor"/>
              </a:rPr>
              <a:t>20% increase</a:t>
            </a:r>
            <a:r>
              <a:rPr lang="en-US" sz="1800">
                <a:solidFill>
                  <a:schemeClr val="dk2"/>
                </a:solidFill>
                <a:latin typeface="Actor"/>
                <a:ea typeface="Actor"/>
                <a:cs typeface="Actor"/>
                <a:sym typeface="Actor"/>
              </a:rPr>
              <a:t> in Tdap booster administration for the 18–65 age group within the 6-month project period at CHC New London. </a:t>
            </a:r>
            <a:endParaRPr sz="1800">
              <a:solidFill>
                <a:schemeClr val="dk2"/>
              </a:solidFill>
              <a:latin typeface="Actor"/>
              <a:ea typeface="Actor"/>
              <a:cs typeface="Actor"/>
              <a:sym typeface="Actor"/>
            </a:endParaRPr>
          </a:p>
        </p:txBody>
      </p:sp>
      <p:sp>
        <p:nvSpPr>
          <p:cNvPr id="2205" name="Google Shape;2205;p207"/>
          <p:cNvSpPr/>
          <p:nvPr/>
        </p:nvSpPr>
        <p:spPr>
          <a:xfrm flipH="1">
            <a:off x="163445" y="1557708"/>
            <a:ext cx="234900" cy="299700"/>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206" name="Google Shape;2206;p207"/>
          <p:cNvSpPr txBox="1"/>
          <p:nvPr/>
        </p:nvSpPr>
        <p:spPr>
          <a:xfrm flipH="1">
            <a:off x="453874" y="2517738"/>
            <a:ext cx="8526600" cy="528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1">
                <a:solidFill>
                  <a:schemeClr val="dk1"/>
                </a:solidFill>
                <a:latin typeface="Roboto Condensed"/>
                <a:ea typeface="Roboto Condensed"/>
                <a:cs typeface="Roboto Condensed"/>
                <a:sym typeface="Roboto Condensed"/>
              </a:rPr>
              <a:t>Patient Experience</a:t>
            </a:r>
            <a:r>
              <a:rPr lang="en-US" sz="2600" b="1" i="0" u="none" strike="noStrike" cap="none">
                <a:solidFill>
                  <a:schemeClr val="dk1"/>
                </a:solidFill>
                <a:latin typeface="Roboto Condensed"/>
                <a:ea typeface="Roboto Condensed"/>
                <a:cs typeface="Roboto Condensed"/>
                <a:sym typeface="Roboto Condensed"/>
              </a:rPr>
              <a:t>:</a:t>
            </a:r>
            <a:r>
              <a:rPr lang="en-US" sz="2900" b="1" i="0" u="none" strike="noStrike" cap="none">
                <a:solidFill>
                  <a:schemeClr val="dk1"/>
                </a:solidFill>
                <a:latin typeface="Roboto Condensed"/>
                <a:ea typeface="Roboto Condensed"/>
                <a:cs typeface="Roboto Condensed"/>
                <a:sym typeface="Roboto Condensed"/>
              </a:rPr>
              <a:t> </a:t>
            </a:r>
            <a:r>
              <a:rPr lang="en-US" sz="1800">
                <a:solidFill>
                  <a:schemeClr val="dk2"/>
                </a:solidFill>
                <a:latin typeface="Actor"/>
                <a:ea typeface="Actor"/>
                <a:cs typeface="Actor"/>
                <a:sym typeface="Actor"/>
              </a:rPr>
              <a:t>Patient is feeling more prepared to a more efficient clinical encounter, reducing the time the provider spends on basic education. </a:t>
            </a:r>
            <a:endParaRPr sz="1800">
              <a:solidFill>
                <a:schemeClr val="dk2"/>
              </a:solidFill>
              <a:latin typeface="Actor"/>
              <a:ea typeface="Actor"/>
              <a:cs typeface="Actor"/>
              <a:sym typeface="Actor"/>
            </a:endParaRPr>
          </a:p>
          <a:p>
            <a:pPr marL="0" marR="0" lvl="0" indent="0" algn="l" rtl="0">
              <a:lnSpc>
                <a:spcPct val="100000"/>
              </a:lnSpc>
              <a:spcBef>
                <a:spcPts val="0"/>
              </a:spcBef>
              <a:spcAft>
                <a:spcPts val="0"/>
              </a:spcAft>
              <a:buClr>
                <a:srgbClr val="000000"/>
              </a:buClr>
              <a:buSzPts val="2600"/>
              <a:buFont typeface="Arial"/>
              <a:buNone/>
            </a:pPr>
            <a:endParaRPr sz="1800">
              <a:solidFill>
                <a:schemeClr val="dk2"/>
              </a:solidFill>
              <a:latin typeface="Actor"/>
              <a:ea typeface="Actor"/>
              <a:cs typeface="Actor"/>
              <a:sym typeface="Actor"/>
            </a:endParaRPr>
          </a:p>
        </p:txBody>
      </p:sp>
      <p:sp>
        <p:nvSpPr>
          <p:cNvPr id="2207" name="Google Shape;2207;p207"/>
          <p:cNvSpPr/>
          <p:nvPr/>
        </p:nvSpPr>
        <p:spPr>
          <a:xfrm flipH="1">
            <a:off x="163455" y="2746358"/>
            <a:ext cx="234900" cy="299700"/>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208" name="Google Shape;2208;p207"/>
          <p:cNvSpPr txBox="1"/>
          <p:nvPr/>
        </p:nvSpPr>
        <p:spPr>
          <a:xfrm flipH="1">
            <a:off x="453875" y="3680100"/>
            <a:ext cx="8526600" cy="11646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1">
                <a:solidFill>
                  <a:schemeClr val="dk1"/>
                </a:solidFill>
                <a:latin typeface="Roboto Condensed"/>
                <a:ea typeface="Roboto Condensed"/>
                <a:cs typeface="Roboto Condensed"/>
                <a:sym typeface="Roboto Condensed"/>
              </a:rPr>
              <a:t>Provider Experience</a:t>
            </a:r>
            <a:r>
              <a:rPr lang="en-US" sz="2600" b="1" i="0" u="none" strike="noStrike" cap="none">
                <a:solidFill>
                  <a:schemeClr val="dk1"/>
                </a:solidFill>
                <a:latin typeface="Roboto Condensed"/>
                <a:ea typeface="Roboto Condensed"/>
                <a:cs typeface="Roboto Condensed"/>
                <a:sym typeface="Roboto Condensed"/>
              </a:rPr>
              <a:t>:</a:t>
            </a:r>
            <a:r>
              <a:rPr lang="en-US" sz="2900" b="1" i="0" u="none" strike="noStrike" cap="none">
                <a:solidFill>
                  <a:schemeClr val="dk1"/>
                </a:solidFill>
                <a:latin typeface="Roboto Condensed"/>
                <a:ea typeface="Roboto Condensed"/>
                <a:cs typeface="Roboto Condensed"/>
                <a:sym typeface="Roboto Condensed"/>
              </a:rPr>
              <a:t> </a:t>
            </a:r>
            <a:r>
              <a:rPr lang="en-US" sz="1800">
                <a:solidFill>
                  <a:schemeClr val="dk2"/>
                </a:solidFill>
                <a:latin typeface="Actor"/>
                <a:ea typeface="Actor"/>
                <a:cs typeface="Actor"/>
                <a:sym typeface="Actor"/>
              </a:rPr>
              <a:t>Ensuring all the  eligible adults (18–65) are identified and educated before the exam starts. This aims to </a:t>
            </a:r>
            <a:r>
              <a:rPr lang="en-US" sz="1800" b="1">
                <a:solidFill>
                  <a:schemeClr val="dk2"/>
                </a:solidFill>
                <a:latin typeface="Actor"/>
                <a:ea typeface="Actor"/>
                <a:cs typeface="Actor"/>
                <a:sym typeface="Actor"/>
              </a:rPr>
              <a:t>reduce the clinician’s counseling time</a:t>
            </a:r>
            <a:r>
              <a:rPr lang="en-US" sz="1800">
                <a:solidFill>
                  <a:schemeClr val="dk2"/>
                </a:solidFill>
                <a:latin typeface="Actor"/>
                <a:ea typeface="Actor"/>
                <a:cs typeface="Actor"/>
                <a:sym typeface="Actor"/>
              </a:rPr>
              <a:t> during the visit, allowing for more complex clinical discussions while maintaining high-quality preventive care."</a:t>
            </a:r>
            <a:endParaRPr sz="1800">
              <a:solidFill>
                <a:schemeClr val="dk2"/>
              </a:solidFill>
              <a:latin typeface="Actor"/>
              <a:ea typeface="Actor"/>
              <a:cs typeface="Actor"/>
              <a:sym typeface="Actor"/>
            </a:endParaRPr>
          </a:p>
          <a:p>
            <a:pPr marL="0" marR="0" lvl="0" indent="0" algn="l" rtl="0">
              <a:lnSpc>
                <a:spcPct val="100000"/>
              </a:lnSpc>
              <a:spcBef>
                <a:spcPts val="0"/>
              </a:spcBef>
              <a:spcAft>
                <a:spcPts val="0"/>
              </a:spcAft>
              <a:buClr>
                <a:srgbClr val="000000"/>
              </a:buClr>
              <a:buSzPts val="2600"/>
              <a:buFont typeface="Arial"/>
              <a:buNone/>
            </a:pPr>
            <a:endParaRPr sz="1800">
              <a:solidFill>
                <a:schemeClr val="dk1"/>
              </a:solidFill>
              <a:latin typeface="Actor"/>
              <a:ea typeface="Actor"/>
              <a:cs typeface="Actor"/>
              <a:sym typeface="Actor"/>
            </a:endParaRPr>
          </a:p>
        </p:txBody>
      </p:sp>
      <p:sp>
        <p:nvSpPr>
          <p:cNvPr id="2209" name="Google Shape;2209;p20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t>4</a:t>
            </a:fld>
            <a:endParaRPr/>
          </a:p>
        </p:txBody>
      </p:sp>
      <p:sp>
        <p:nvSpPr>
          <p:cNvPr id="2210" name="Google Shape;2210;p207"/>
          <p:cNvSpPr/>
          <p:nvPr/>
        </p:nvSpPr>
        <p:spPr>
          <a:xfrm flipH="1">
            <a:off x="163455" y="3935008"/>
            <a:ext cx="234900" cy="299700"/>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5"/>
        <p:cNvGrpSpPr/>
        <p:nvPr/>
      </p:nvGrpSpPr>
      <p:grpSpPr>
        <a:xfrm>
          <a:off x="0" y="0"/>
          <a:ext cx="0" cy="0"/>
          <a:chOff x="0" y="0"/>
          <a:chExt cx="0" cy="0"/>
        </a:xfrm>
      </p:grpSpPr>
      <p:sp>
        <p:nvSpPr>
          <p:cNvPr id="2216" name="Google Shape;2216;p208"/>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Influencing Strategy</a:t>
            </a:r>
            <a:endParaRPr/>
          </a:p>
        </p:txBody>
      </p:sp>
      <p:sp>
        <p:nvSpPr>
          <p:cNvPr id="2217" name="Google Shape;2217;p208"/>
          <p:cNvSpPr txBox="1"/>
          <p:nvPr/>
        </p:nvSpPr>
        <p:spPr>
          <a:xfrm>
            <a:off x="8001000" y="406400"/>
            <a:ext cx="11274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lt1"/>
                </a:solidFill>
                <a:latin typeface="Actor"/>
                <a:ea typeface="Actor"/>
                <a:cs typeface="Actor"/>
                <a:sym typeface="Actor"/>
              </a:rPr>
              <a:t>C = Current</a:t>
            </a:r>
            <a:endParaRPr sz="1100">
              <a:solidFill>
                <a:schemeClr val="lt1"/>
              </a:solidFill>
              <a:latin typeface="Actor"/>
              <a:ea typeface="Actor"/>
              <a:cs typeface="Actor"/>
              <a:sym typeface="Actor"/>
            </a:endParaRPr>
          </a:p>
          <a:p>
            <a:pPr marL="0" lvl="0" indent="0" algn="l" rtl="0">
              <a:spcBef>
                <a:spcPts val="0"/>
              </a:spcBef>
              <a:spcAft>
                <a:spcPts val="0"/>
              </a:spcAft>
              <a:buNone/>
            </a:pPr>
            <a:r>
              <a:rPr lang="en-US" sz="1100">
                <a:solidFill>
                  <a:schemeClr val="lt1"/>
                </a:solidFill>
                <a:latin typeface="Actor"/>
                <a:ea typeface="Actor"/>
                <a:cs typeface="Actor"/>
                <a:sym typeface="Actor"/>
              </a:rPr>
              <a:t>D = Desire</a:t>
            </a:r>
            <a:endParaRPr sz="1100">
              <a:solidFill>
                <a:schemeClr val="lt1"/>
              </a:solidFill>
              <a:latin typeface="Actor"/>
              <a:ea typeface="Actor"/>
              <a:cs typeface="Actor"/>
              <a:sym typeface="Actor"/>
            </a:endParaRPr>
          </a:p>
        </p:txBody>
      </p:sp>
      <p:graphicFrame>
        <p:nvGraphicFramePr>
          <p:cNvPr id="2218" name="Google Shape;2218;p208"/>
          <p:cNvGraphicFramePr/>
          <p:nvPr/>
        </p:nvGraphicFramePr>
        <p:xfrm>
          <a:off x="326375" y="2251525"/>
          <a:ext cx="3000000" cy="3000000"/>
        </p:xfrm>
        <a:graphic>
          <a:graphicData uri="http://schemas.openxmlformats.org/drawingml/2006/table">
            <a:tbl>
              <a:tblPr>
                <a:noFill/>
                <a:tableStyleId>{C87CF98A-6C81-4795-A887-1CE0E42AEC28}</a:tableStyleId>
              </a:tblPr>
              <a:tblGrid>
                <a:gridCol w="1651525">
                  <a:extLst>
                    <a:ext uri="{9D8B030D-6E8A-4147-A177-3AD203B41FA5}">
                      <a16:colId xmlns:a16="http://schemas.microsoft.com/office/drawing/2014/main" val="20000"/>
                    </a:ext>
                  </a:extLst>
                </a:gridCol>
                <a:gridCol w="1321275">
                  <a:extLst>
                    <a:ext uri="{9D8B030D-6E8A-4147-A177-3AD203B41FA5}">
                      <a16:colId xmlns:a16="http://schemas.microsoft.com/office/drawing/2014/main" val="20001"/>
                    </a:ext>
                  </a:extLst>
                </a:gridCol>
                <a:gridCol w="1993025">
                  <a:extLst>
                    <a:ext uri="{9D8B030D-6E8A-4147-A177-3AD203B41FA5}">
                      <a16:colId xmlns:a16="http://schemas.microsoft.com/office/drawing/2014/main" val="20002"/>
                    </a:ext>
                  </a:extLst>
                </a:gridCol>
                <a:gridCol w="1870350">
                  <a:extLst>
                    <a:ext uri="{9D8B030D-6E8A-4147-A177-3AD203B41FA5}">
                      <a16:colId xmlns:a16="http://schemas.microsoft.com/office/drawing/2014/main" val="20003"/>
                    </a:ext>
                  </a:extLst>
                </a:gridCol>
                <a:gridCol w="1655025">
                  <a:extLst>
                    <a:ext uri="{9D8B030D-6E8A-4147-A177-3AD203B41FA5}">
                      <a16:colId xmlns:a16="http://schemas.microsoft.com/office/drawing/2014/main" val="20004"/>
                    </a:ext>
                  </a:extLst>
                </a:gridCol>
              </a:tblGrid>
              <a:tr h="1000875">
                <a:tc>
                  <a:txBody>
                    <a:bodyPr/>
                    <a:lstStyle/>
                    <a:p>
                      <a:pPr marL="0" lvl="0" indent="0" algn="ctr" rtl="0">
                        <a:spcBef>
                          <a:spcPts val="0"/>
                        </a:spcBef>
                        <a:spcAft>
                          <a:spcPts val="0"/>
                        </a:spcAft>
                        <a:buNone/>
                      </a:pPr>
                      <a:r>
                        <a:rPr lang="en-US" b="1">
                          <a:solidFill>
                            <a:schemeClr val="lt1"/>
                          </a:solidFill>
                        </a:rPr>
                        <a:t>Stakeholder</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Current Stance</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Desired Behaviors</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Short Term Concerns</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Short Term Wins</a:t>
                      </a:r>
                      <a:endParaRPr b="1">
                        <a:solidFill>
                          <a:schemeClr val="lt1"/>
                        </a:solidFill>
                      </a:endParaRPr>
                    </a:p>
                  </a:txBody>
                  <a:tcPr marL="91425" marR="91425" marT="91425" marB="91425">
                    <a:solidFill>
                      <a:schemeClr val="accent3"/>
                    </a:solidFill>
                  </a:tcPr>
                </a:tc>
                <a:extLst>
                  <a:ext uri="{0D108BD9-81ED-4DB2-BD59-A6C34878D82A}">
                    <a16:rowId xmlns:a16="http://schemas.microsoft.com/office/drawing/2014/main" val="10000"/>
                  </a:ext>
                </a:extLst>
              </a:tr>
              <a:tr h="850725">
                <a:tc>
                  <a:txBody>
                    <a:bodyPr/>
                    <a:lstStyle/>
                    <a:p>
                      <a:pPr marL="0" lvl="0" indent="0" algn="ctr" rtl="0">
                        <a:spcBef>
                          <a:spcPts val="0"/>
                        </a:spcBef>
                        <a:spcAft>
                          <a:spcPts val="0"/>
                        </a:spcAft>
                        <a:buNone/>
                      </a:pPr>
                      <a:r>
                        <a:rPr lang="en-US" sz="1100" b="1">
                          <a:solidFill>
                            <a:schemeClr val="lt1"/>
                          </a:solidFill>
                        </a:rPr>
                        <a:t>MA</a:t>
                      </a:r>
                      <a:endParaRPr sz="1100" b="1">
                        <a:solidFill>
                          <a:schemeClr val="lt1"/>
                        </a:solidFill>
                      </a:endParaRPr>
                    </a:p>
                  </a:txBody>
                  <a:tcPr marL="91425" marR="91425" marT="91425" marB="91425">
                    <a:solidFill>
                      <a:schemeClr val="lt2"/>
                    </a:solidFill>
                  </a:tcPr>
                </a:tc>
                <a:tc>
                  <a:txBody>
                    <a:bodyPr/>
                    <a:lstStyle/>
                    <a:p>
                      <a:pPr marL="0" lvl="0" indent="0" algn="ctr" rtl="0">
                        <a:spcBef>
                          <a:spcPts val="0"/>
                        </a:spcBef>
                        <a:spcAft>
                          <a:spcPts val="0"/>
                        </a:spcAft>
                        <a:buNone/>
                      </a:pPr>
                      <a:r>
                        <a:rPr lang="en-US" sz="1100"/>
                        <a:t>Neutral</a:t>
                      </a:r>
                      <a:endParaRPr sz="1100"/>
                    </a:p>
                  </a:txBody>
                  <a:tcPr marL="91425" marR="91425" marT="91425" marB="91425"/>
                </a:tc>
                <a:tc>
                  <a:txBody>
                    <a:bodyPr/>
                    <a:lstStyle/>
                    <a:p>
                      <a:pPr marL="0" lvl="0" indent="0" algn="ctr" rtl="0">
                        <a:spcBef>
                          <a:spcPts val="0"/>
                        </a:spcBef>
                        <a:spcAft>
                          <a:spcPts val="0"/>
                        </a:spcAft>
                        <a:buNone/>
                      </a:pPr>
                      <a:r>
                        <a:rPr lang="en-US" sz="1100"/>
                        <a:t>Check Tdap status and hand out materials </a:t>
                      </a:r>
                      <a:endParaRPr sz="1100"/>
                    </a:p>
                  </a:txBody>
                  <a:tcPr marL="91425" marR="91425" marT="91425" marB="91425"/>
                </a:tc>
                <a:tc>
                  <a:txBody>
                    <a:bodyPr/>
                    <a:lstStyle/>
                    <a:p>
                      <a:pPr marL="0" lvl="0" indent="0" algn="ctr" rtl="0">
                        <a:spcBef>
                          <a:spcPts val="0"/>
                        </a:spcBef>
                        <a:spcAft>
                          <a:spcPts val="0"/>
                        </a:spcAft>
                        <a:buNone/>
                      </a:pPr>
                      <a:r>
                        <a:rPr lang="en-US" sz="1100"/>
                        <a:t>"Will this make me fall behind schedule?"</a:t>
                      </a:r>
                      <a:endParaRPr sz="1100"/>
                    </a:p>
                  </a:txBody>
                  <a:tcPr marL="91425" marR="91425" marT="91425" marB="91425"/>
                </a:tc>
                <a:tc>
                  <a:txBody>
                    <a:bodyPr/>
                    <a:lstStyle/>
                    <a:p>
                      <a:pPr marL="0" lvl="0" indent="0" algn="ctr" rtl="0">
                        <a:spcBef>
                          <a:spcPts val="0"/>
                        </a:spcBef>
                        <a:spcAft>
                          <a:spcPts val="0"/>
                        </a:spcAft>
                        <a:buNone/>
                      </a:pPr>
                      <a:r>
                        <a:rPr lang="en-US" sz="1100"/>
                        <a:t>Receiving a "Thank you" </a:t>
                      </a:r>
                      <a:endParaRPr sz="1100"/>
                    </a:p>
                  </a:txBody>
                  <a:tcPr marL="91425" marR="91425" marT="91425" marB="91425"/>
                </a:tc>
                <a:extLst>
                  <a:ext uri="{0D108BD9-81ED-4DB2-BD59-A6C34878D82A}">
                    <a16:rowId xmlns:a16="http://schemas.microsoft.com/office/drawing/2014/main" val="10001"/>
                  </a:ext>
                </a:extLst>
              </a:tr>
              <a:tr h="1401250">
                <a:tc>
                  <a:txBody>
                    <a:bodyPr/>
                    <a:lstStyle/>
                    <a:p>
                      <a:pPr marL="0" lvl="0" indent="0" algn="ctr" rtl="0">
                        <a:spcBef>
                          <a:spcPts val="0"/>
                        </a:spcBef>
                        <a:spcAft>
                          <a:spcPts val="0"/>
                        </a:spcAft>
                        <a:buNone/>
                      </a:pPr>
                      <a:r>
                        <a:rPr lang="en-US" sz="1100" b="1">
                          <a:solidFill>
                            <a:schemeClr val="lt1"/>
                          </a:solidFill>
                        </a:rPr>
                        <a:t>Providers </a:t>
                      </a:r>
                      <a:endParaRPr sz="1100" b="1">
                        <a:solidFill>
                          <a:schemeClr val="lt1"/>
                        </a:solidFill>
                      </a:endParaRPr>
                    </a:p>
                  </a:txBody>
                  <a:tcPr marL="91425" marR="91425" marT="91425" marB="91425">
                    <a:solidFill>
                      <a:schemeClr val="lt2"/>
                    </a:solidFill>
                  </a:tcPr>
                </a:tc>
                <a:tc>
                  <a:txBody>
                    <a:bodyPr/>
                    <a:lstStyle/>
                    <a:p>
                      <a:pPr marL="0" lvl="0" indent="0" algn="ctr" rtl="0">
                        <a:spcBef>
                          <a:spcPts val="0"/>
                        </a:spcBef>
                        <a:spcAft>
                          <a:spcPts val="0"/>
                        </a:spcAft>
                        <a:buNone/>
                      </a:pPr>
                      <a:r>
                        <a:rPr lang="en-US" sz="1100"/>
                        <a:t>Moderately supportive</a:t>
                      </a:r>
                      <a:endParaRPr sz="1100"/>
                    </a:p>
                  </a:txBody>
                  <a:tcPr marL="91425" marR="91425" marT="91425" marB="91425"/>
                </a:tc>
                <a:tc>
                  <a:txBody>
                    <a:bodyPr/>
                    <a:lstStyle/>
                    <a:p>
                      <a:pPr marL="0" lvl="0" indent="0" algn="ctr" rtl="0">
                        <a:spcBef>
                          <a:spcPts val="0"/>
                        </a:spcBef>
                        <a:spcAft>
                          <a:spcPts val="0"/>
                        </a:spcAft>
                        <a:buNone/>
                      </a:pPr>
                      <a:r>
                        <a:rPr lang="en-US" sz="1100"/>
                        <a:t>Confirms the patient read the handout and orders the shot immediately.</a:t>
                      </a:r>
                      <a:endParaRPr sz="1100"/>
                    </a:p>
                  </a:txBody>
                  <a:tcPr marL="91425" marR="91425" marT="91425" marB="91425"/>
                </a:tc>
                <a:tc>
                  <a:txBody>
                    <a:bodyPr/>
                    <a:lstStyle/>
                    <a:p>
                      <a:pPr marL="0" lvl="0" indent="0" algn="ctr" rtl="0">
                        <a:spcBef>
                          <a:spcPts val="0"/>
                        </a:spcBef>
                        <a:spcAft>
                          <a:spcPts val="0"/>
                        </a:spcAft>
                        <a:buNone/>
                      </a:pPr>
                      <a:r>
                        <a:rPr lang="en-US" sz="1100"/>
                        <a:t>"I don't have 5 minutes to argue with a vaccine-hesitant adult."</a:t>
                      </a:r>
                      <a:endParaRPr sz="1100"/>
                    </a:p>
                  </a:txBody>
                  <a:tcPr marL="91425" marR="91425" marT="91425" marB="91425"/>
                </a:tc>
                <a:tc>
                  <a:txBody>
                    <a:bodyPr/>
                    <a:lstStyle/>
                    <a:p>
                      <a:pPr marL="0" lvl="0" indent="0" algn="ctr" rtl="0">
                        <a:spcBef>
                          <a:spcPts val="0"/>
                        </a:spcBef>
                        <a:spcAft>
                          <a:spcPts val="0"/>
                        </a:spcAft>
                        <a:buNone/>
                      </a:pPr>
                      <a:r>
                        <a:rPr lang="en-US" sz="1100"/>
                        <a:t>Entering a room where the patient says, "I'm ready for that Tdap shot."</a:t>
                      </a:r>
                      <a:endParaRPr sz="1100"/>
                    </a:p>
                  </a:txBody>
                  <a:tcPr marL="91425" marR="91425" marT="91425" marB="91425"/>
                </a:tc>
                <a:extLst>
                  <a:ext uri="{0D108BD9-81ED-4DB2-BD59-A6C34878D82A}">
                    <a16:rowId xmlns:a16="http://schemas.microsoft.com/office/drawing/2014/main" val="10002"/>
                  </a:ext>
                </a:extLst>
              </a:tr>
              <a:tr h="625575">
                <a:tc>
                  <a:txBody>
                    <a:bodyPr/>
                    <a:lstStyle/>
                    <a:p>
                      <a:pPr marL="0" lvl="0" indent="0" algn="ctr" rtl="0">
                        <a:spcBef>
                          <a:spcPts val="0"/>
                        </a:spcBef>
                        <a:spcAft>
                          <a:spcPts val="0"/>
                        </a:spcAft>
                        <a:buNone/>
                      </a:pPr>
                      <a:r>
                        <a:rPr lang="en-US" sz="1100" b="1">
                          <a:solidFill>
                            <a:schemeClr val="lt1"/>
                          </a:solidFill>
                        </a:rPr>
                        <a:t>Patients</a:t>
                      </a:r>
                      <a:endParaRPr sz="1100" b="1">
                        <a:solidFill>
                          <a:schemeClr val="lt1"/>
                        </a:solidFill>
                      </a:endParaRPr>
                    </a:p>
                  </a:txBody>
                  <a:tcPr marL="91425" marR="91425" marT="91425" marB="91425">
                    <a:solidFill>
                      <a:schemeClr val="lt2"/>
                    </a:solidFill>
                  </a:tcPr>
                </a:tc>
                <a:tc>
                  <a:txBody>
                    <a:bodyPr/>
                    <a:lstStyle/>
                    <a:p>
                      <a:pPr marL="0" lvl="0" indent="0" algn="ctr" rtl="0">
                        <a:spcBef>
                          <a:spcPts val="0"/>
                        </a:spcBef>
                        <a:spcAft>
                          <a:spcPts val="0"/>
                        </a:spcAft>
                        <a:buNone/>
                      </a:pPr>
                      <a:r>
                        <a:rPr lang="en-US" sz="1100"/>
                        <a:t>Hesitant</a:t>
                      </a:r>
                      <a:endParaRPr sz="1100"/>
                    </a:p>
                  </a:txBody>
                  <a:tcPr marL="91425" marR="91425" marT="91425" marB="91425"/>
                </a:tc>
                <a:tc>
                  <a:txBody>
                    <a:bodyPr/>
                    <a:lstStyle/>
                    <a:p>
                      <a:pPr marL="0" lvl="0" indent="0" algn="ctr" rtl="0">
                        <a:spcBef>
                          <a:spcPts val="0"/>
                        </a:spcBef>
                        <a:spcAft>
                          <a:spcPts val="0"/>
                        </a:spcAft>
                        <a:buNone/>
                      </a:pPr>
                      <a:r>
                        <a:rPr lang="en-US" sz="1100"/>
                        <a:t>Consent during visit</a:t>
                      </a:r>
                      <a:endParaRPr sz="1100"/>
                    </a:p>
                  </a:txBody>
                  <a:tcPr marL="91425" marR="91425" marT="91425" marB="91425"/>
                </a:tc>
                <a:tc>
                  <a:txBody>
                    <a:bodyPr/>
                    <a:lstStyle/>
                    <a:p>
                      <a:pPr marL="0" lvl="0" indent="0" algn="ctr" rtl="0">
                        <a:spcBef>
                          <a:spcPts val="0"/>
                        </a:spcBef>
                        <a:spcAft>
                          <a:spcPts val="0"/>
                        </a:spcAft>
                        <a:buNone/>
                      </a:pPr>
                      <a:r>
                        <a:rPr lang="en-US" sz="1100"/>
                        <a:t>Lack of prepareness</a:t>
                      </a:r>
                      <a:endParaRPr sz="1100"/>
                    </a:p>
                  </a:txBody>
                  <a:tcPr marL="91425" marR="91425" marT="91425" marB="91425"/>
                </a:tc>
                <a:tc>
                  <a:txBody>
                    <a:bodyPr/>
                    <a:lstStyle/>
                    <a:p>
                      <a:pPr marL="0" lvl="0" indent="0" algn="ctr" rtl="0">
                        <a:spcBef>
                          <a:spcPts val="0"/>
                        </a:spcBef>
                        <a:spcAft>
                          <a:spcPts val="0"/>
                        </a:spcAft>
                        <a:buNone/>
                      </a:pPr>
                      <a:r>
                        <a:rPr lang="en-US" sz="1100"/>
                        <a:t>Empowerment</a:t>
                      </a:r>
                      <a:endParaRPr sz="1100"/>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2223"/>
        <p:cNvGrpSpPr/>
        <p:nvPr/>
      </p:nvGrpSpPr>
      <p:grpSpPr>
        <a:xfrm>
          <a:off x="0" y="0"/>
          <a:ext cx="0" cy="0"/>
          <a:chOff x="0" y="0"/>
          <a:chExt cx="0" cy="0"/>
        </a:xfrm>
      </p:grpSpPr>
      <p:sp>
        <p:nvSpPr>
          <p:cNvPr id="2224" name="Google Shape;2224;p209"/>
          <p:cNvSpPr/>
          <p:nvPr/>
        </p:nvSpPr>
        <p:spPr>
          <a:xfrm>
            <a:off x="7531100" y="3194000"/>
            <a:ext cx="1536600" cy="1031400"/>
          </a:xfrm>
          <a:prstGeom prst="rect">
            <a:avLst/>
          </a:prstGeom>
          <a:solidFill>
            <a:srgbClr val="4372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750"/>
              </a:spcBef>
              <a:spcAft>
                <a:spcPts val="0"/>
              </a:spcAft>
              <a:buClr>
                <a:schemeClr val="dk1"/>
              </a:buClr>
              <a:buSzPts val="1100"/>
              <a:buFont typeface="Arial"/>
              <a:buNone/>
            </a:pPr>
            <a:r>
              <a:rPr lang="en-US" sz="1500" b="1">
                <a:solidFill>
                  <a:schemeClr val="lt1"/>
                </a:solidFill>
                <a:latin typeface="Calibri"/>
                <a:ea typeface="Calibri"/>
                <a:cs typeface="Calibri"/>
                <a:sym typeface="Calibri"/>
              </a:rPr>
              <a:t>Tdap vaccine hesitancy </a:t>
            </a:r>
            <a:endParaRPr sz="1500" b="1">
              <a:solidFill>
                <a:schemeClr val="lt1"/>
              </a:solidFill>
              <a:latin typeface="Calibri"/>
              <a:ea typeface="Calibri"/>
              <a:cs typeface="Calibri"/>
              <a:sym typeface="Calibri"/>
            </a:endParaRPr>
          </a:p>
        </p:txBody>
      </p:sp>
      <p:cxnSp>
        <p:nvCxnSpPr>
          <p:cNvPr id="2225" name="Google Shape;2225;p209"/>
          <p:cNvCxnSpPr>
            <a:stCxn id="2224" idx="1"/>
          </p:cNvCxnSpPr>
          <p:nvPr/>
        </p:nvCxnSpPr>
        <p:spPr>
          <a:xfrm flipH="1">
            <a:off x="431900" y="3709700"/>
            <a:ext cx="7099200" cy="69900"/>
          </a:xfrm>
          <a:prstGeom prst="straightConnector1">
            <a:avLst/>
          </a:prstGeom>
          <a:noFill/>
          <a:ln w="76200" cap="flat" cmpd="sng">
            <a:solidFill>
              <a:schemeClr val="accent5"/>
            </a:solidFill>
            <a:prstDash val="solid"/>
            <a:round/>
            <a:headEnd type="none" w="med" len="med"/>
            <a:tailEnd type="none" w="med" len="med"/>
          </a:ln>
        </p:spPr>
      </p:cxnSp>
      <p:cxnSp>
        <p:nvCxnSpPr>
          <p:cNvPr id="2226" name="Google Shape;2226;p209"/>
          <p:cNvCxnSpPr/>
          <p:nvPr/>
        </p:nvCxnSpPr>
        <p:spPr>
          <a:xfrm rot="10800000">
            <a:off x="6134000" y="908000"/>
            <a:ext cx="1397100" cy="2768700"/>
          </a:xfrm>
          <a:prstGeom prst="straightConnector1">
            <a:avLst/>
          </a:prstGeom>
          <a:noFill/>
          <a:ln w="76200" cap="flat" cmpd="sng">
            <a:solidFill>
              <a:schemeClr val="accent5"/>
            </a:solidFill>
            <a:prstDash val="solid"/>
            <a:round/>
            <a:headEnd type="none" w="med" len="med"/>
            <a:tailEnd type="none" w="med" len="med"/>
          </a:ln>
        </p:spPr>
      </p:cxnSp>
      <p:cxnSp>
        <p:nvCxnSpPr>
          <p:cNvPr id="2227" name="Google Shape;2227;p209"/>
          <p:cNvCxnSpPr/>
          <p:nvPr/>
        </p:nvCxnSpPr>
        <p:spPr>
          <a:xfrm flipH="1">
            <a:off x="5994500" y="3676700"/>
            <a:ext cx="1536600" cy="2565300"/>
          </a:xfrm>
          <a:prstGeom prst="straightConnector1">
            <a:avLst/>
          </a:prstGeom>
          <a:noFill/>
          <a:ln w="76200" cap="flat" cmpd="sng">
            <a:solidFill>
              <a:schemeClr val="accent5"/>
            </a:solidFill>
            <a:prstDash val="solid"/>
            <a:round/>
            <a:headEnd type="none" w="med" len="med"/>
            <a:tailEnd type="none" w="med" len="med"/>
          </a:ln>
        </p:spPr>
      </p:cxnSp>
      <p:sp>
        <p:nvSpPr>
          <p:cNvPr id="2228" name="Google Shape;2228;p209"/>
          <p:cNvSpPr/>
          <p:nvPr/>
        </p:nvSpPr>
        <p:spPr>
          <a:xfrm>
            <a:off x="5486400" y="4826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Method</a:t>
            </a:r>
            <a:endParaRPr b="1">
              <a:solidFill>
                <a:schemeClr val="lt1"/>
              </a:solidFill>
              <a:latin typeface="Calibri"/>
              <a:ea typeface="Calibri"/>
              <a:cs typeface="Calibri"/>
              <a:sym typeface="Calibri"/>
            </a:endParaRPr>
          </a:p>
        </p:txBody>
      </p:sp>
      <p:sp>
        <p:nvSpPr>
          <p:cNvPr id="2229" name="Google Shape;2229;p209"/>
          <p:cNvSpPr/>
          <p:nvPr/>
        </p:nvSpPr>
        <p:spPr>
          <a:xfrm>
            <a:off x="5321300" y="62420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Technology</a:t>
            </a:r>
            <a:endParaRPr b="1">
              <a:solidFill>
                <a:schemeClr val="lt1"/>
              </a:solidFill>
              <a:latin typeface="Calibri"/>
              <a:ea typeface="Calibri"/>
              <a:cs typeface="Calibri"/>
              <a:sym typeface="Calibri"/>
            </a:endParaRPr>
          </a:p>
        </p:txBody>
      </p:sp>
      <p:sp>
        <p:nvSpPr>
          <p:cNvPr id="2230" name="Google Shape;2230;p209"/>
          <p:cNvSpPr txBox="1"/>
          <p:nvPr/>
        </p:nvSpPr>
        <p:spPr>
          <a:xfrm>
            <a:off x="4978400" y="992650"/>
            <a:ext cx="13971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No standardized protocol for pre-visit education.</a:t>
            </a:r>
            <a:endParaRPr sz="2100">
              <a:solidFill>
                <a:srgbClr val="2F5496"/>
              </a:solidFill>
              <a:latin typeface="Calibri"/>
              <a:ea typeface="Calibri"/>
              <a:cs typeface="Calibri"/>
              <a:sym typeface="Calibri"/>
            </a:endParaRPr>
          </a:p>
        </p:txBody>
      </p:sp>
      <p:sp>
        <p:nvSpPr>
          <p:cNvPr id="2231" name="Google Shape;2231;p209"/>
          <p:cNvSpPr txBox="1"/>
          <p:nvPr/>
        </p:nvSpPr>
        <p:spPr>
          <a:xfrm>
            <a:off x="5245100" y="1852500"/>
            <a:ext cx="17271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Education provided only </a:t>
            </a:r>
            <a:r>
              <a:rPr lang="en-US" sz="1100" i="1">
                <a:solidFill>
                  <a:srgbClr val="2F5496"/>
                </a:solidFill>
              </a:rPr>
              <a:t>during</a:t>
            </a:r>
            <a:r>
              <a:rPr lang="en-US" sz="1100">
                <a:solidFill>
                  <a:srgbClr val="2F5496"/>
                </a:solidFill>
              </a:rPr>
              <a:t> the visit (time-pressured). </a:t>
            </a:r>
            <a:endParaRPr sz="2100">
              <a:solidFill>
                <a:srgbClr val="2F5496"/>
              </a:solidFill>
              <a:latin typeface="Calibri"/>
              <a:ea typeface="Calibri"/>
              <a:cs typeface="Calibri"/>
              <a:sym typeface="Calibri"/>
            </a:endParaRPr>
          </a:p>
        </p:txBody>
      </p:sp>
      <p:sp>
        <p:nvSpPr>
          <p:cNvPr id="2232" name="Google Shape;2232;p209"/>
          <p:cNvSpPr txBox="1"/>
          <p:nvPr/>
        </p:nvSpPr>
        <p:spPr>
          <a:xfrm>
            <a:off x="5994500" y="2764600"/>
            <a:ext cx="13461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-Lack of standardized scripting for staff.</a:t>
            </a:r>
            <a:r>
              <a:rPr lang="en-US" sz="1100">
                <a:solidFill>
                  <a:srgbClr val="4372C3"/>
                </a:solidFill>
              </a:rPr>
              <a:t> </a:t>
            </a:r>
            <a:endParaRPr>
              <a:solidFill>
                <a:srgbClr val="4372C3"/>
              </a:solidFill>
            </a:endParaRPr>
          </a:p>
        </p:txBody>
      </p:sp>
      <p:cxnSp>
        <p:nvCxnSpPr>
          <p:cNvPr id="2233" name="Google Shape;2233;p209"/>
          <p:cNvCxnSpPr/>
          <p:nvPr/>
        </p:nvCxnSpPr>
        <p:spPr>
          <a:xfrm rot="10800000">
            <a:off x="4089300" y="908000"/>
            <a:ext cx="1397100" cy="2768700"/>
          </a:xfrm>
          <a:prstGeom prst="straightConnector1">
            <a:avLst/>
          </a:prstGeom>
          <a:noFill/>
          <a:ln w="76200" cap="flat" cmpd="sng">
            <a:solidFill>
              <a:schemeClr val="accent5"/>
            </a:solidFill>
            <a:prstDash val="solid"/>
            <a:round/>
            <a:headEnd type="none" w="med" len="med"/>
            <a:tailEnd type="none" w="med" len="med"/>
          </a:ln>
        </p:spPr>
      </p:cxnSp>
      <p:sp>
        <p:nvSpPr>
          <p:cNvPr id="2234" name="Google Shape;2234;p209"/>
          <p:cNvSpPr/>
          <p:nvPr/>
        </p:nvSpPr>
        <p:spPr>
          <a:xfrm>
            <a:off x="3441700" y="4826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Materials</a:t>
            </a:r>
            <a:endParaRPr b="1">
              <a:solidFill>
                <a:schemeClr val="lt1"/>
              </a:solidFill>
              <a:latin typeface="Calibri"/>
              <a:ea typeface="Calibri"/>
              <a:cs typeface="Calibri"/>
              <a:sym typeface="Calibri"/>
            </a:endParaRPr>
          </a:p>
        </p:txBody>
      </p:sp>
      <p:sp>
        <p:nvSpPr>
          <p:cNvPr id="2235" name="Google Shape;2235;p209"/>
          <p:cNvSpPr txBox="1"/>
          <p:nvPr/>
        </p:nvSpPr>
        <p:spPr>
          <a:xfrm>
            <a:off x="2933700" y="992650"/>
            <a:ext cx="15366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rPr>
              <a:t>-</a:t>
            </a:r>
            <a:r>
              <a:rPr lang="en-US" sz="1100">
                <a:solidFill>
                  <a:srgbClr val="2F5496"/>
                </a:solidFill>
              </a:rPr>
              <a:t> Educational handout text is too high-literacy/complex.</a:t>
            </a:r>
            <a:endParaRPr sz="2100">
              <a:solidFill>
                <a:srgbClr val="2F5496"/>
              </a:solidFill>
              <a:latin typeface="Calibri"/>
              <a:ea typeface="Calibri"/>
              <a:cs typeface="Calibri"/>
              <a:sym typeface="Calibri"/>
            </a:endParaRPr>
          </a:p>
        </p:txBody>
      </p:sp>
      <p:sp>
        <p:nvSpPr>
          <p:cNvPr id="2236" name="Google Shape;2236;p209"/>
          <p:cNvSpPr txBox="1"/>
          <p:nvPr/>
        </p:nvSpPr>
        <p:spPr>
          <a:xfrm>
            <a:off x="3117950" y="1989500"/>
            <a:ext cx="17271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Handout lacks clear, impactful visuals.</a:t>
            </a:r>
            <a:endParaRPr sz="2100">
              <a:solidFill>
                <a:srgbClr val="2F5496"/>
              </a:solidFill>
              <a:latin typeface="Calibri"/>
              <a:ea typeface="Calibri"/>
              <a:cs typeface="Calibri"/>
              <a:sym typeface="Calibri"/>
            </a:endParaRPr>
          </a:p>
        </p:txBody>
      </p:sp>
      <p:cxnSp>
        <p:nvCxnSpPr>
          <p:cNvPr id="2237" name="Google Shape;2237;p209"/>
          <p:cNvCxnSpPr/>
          <p:nvPr/>
        </p:nvCxnSpPr>
        <p:spPr>
          <a:xfrm rot="10800000">
            <a:off x="1714600" y="977900"/>
            <a:ext cx="1397100" cy="2768700"/>
          </a:xfrm>
          <a:prstGeom prst="straightConnector1">
            <a:avLst/>
          </a:prstGeom>
          <a:noFill/>
          <a:ln w="76200" cap="flat" cmpd="sng">
            <a:solidFill>
              <a:schemeClr val="accent5"/>
            </a:solidFill>
            <a:prstDash val="solid"/>
            <a:round/>
            <a:headEnd type="none" w="med" len="med"/>
            <a:tailEnd type="none" w="med" len="med"/>
          </a:ln>
        </p:spPr>
      </p:cxnSp>
      <p:sp>
        <p:nvSpPr>
          <p:cNvPr id="2238" name="Google Shape;2238;p209"/>
          <p:cNvSpPr/>
          <p:nvPr/>
        </p:nvSpPr>
        <p:spPr>
          <a:xfrm>
            <a:off x="1067000" y="482600"/>
            <a:ext cx="12825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Measurement</a:t>
            </a:r>
            <a:endParaRPr b="1">
              <a:solidFill>
                <a:schemeClr val="lt1"/>
              </a:solidFill>
              <a:latin typeface="Calibri"/>
              <a:ea typeface="Calibri"/>
              <a:cs typeface="Calibri"/>
              <a:sym typeface="Calibri"/>
            </a:endParaRPr>
          </a:p>
        </p:txBody>
      </p:sp>
      <p:sp>
        <p:nvSpPr>
          <p:cNvPr id="2239" name="Google Shape;2239;p209"/>
          <p:cNvSpPr txBox="1"/>
          <p:nvPr/>
        </p:nvSpPr>
        <p:spPr>
          <a:xfrm>
            <a:off x="559000" y="1062550"/>
            <a:ext cx="13971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Inability to easily track education delivery</a:t>
            </a:r>
            <a:endParaRPr sz="2100">
              <a:solidFill>
                <a:srgbClr val="2F5496"/>
              </a:solidFill>
              <a:latin typeface="Calibri"/>
              <a:ea typeface="Calibri"/>
              <a:cs typeface="Calibri"/>
              <a:sym typeface="Calibri"/>
            </a:endParaRPr>
          </a:p>
        </p:txBody>
      </p:sp>
      <p:sp>
        <p:nvSpPr>
          <p:cNvPr id="2240" name="Google Shape;2240;p209"/>
          <p:cNvSpPr txBox="1"/>
          <p:nvPr/>
        </p:nvSpPr>
        <p:spPr>
          <a:xfrm>
            <a:off x="825700" y="1922400"/>
            <a:ext cx="17271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Lack of timely data feedback on acceptance/refusal rates.</a:t>
            </a:r>
            <a:endParaRPr sz="2100">
              <a:solidFill>
                <a:srgbClr val="2F5496"/>
              </a:solidFill>
              <a:latin typeface="Calibri"/>
              <a:ea typeface="Calibri"/>
              <a:cs typeface="Calibri"/>
              <a:sym typeface="Calibri"/>
            </a:endParaRPr>
          </a:p>
        </p:txBody>
      </p:sp>
      <p:sp>
        <p:nvSpPr>
          <p:cNvPr id="2241" name="Google Shape;2241;p209"/>
          <p:cNvSpPr txBox="1"/>
          <p:nvPr/>
        </p:nvSpPr>
        <p:spPr>
          <a:xfrm>
            <a:off x="1308400" y="2845800"/>
            <a:ext cx="1536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a:t>
            </a:r>
            <a:r>
              <a:rPr lang="en-US" sz="1200">
                <a:solidFill>
                  <a:srgbClr val="2F5496"/>
                </a:solidFill>
                <a:latin typeface="Calibri"/>
                <a:ea typeface="Calibri"/>
                <a:cs typeface="Calibri"/>
                <a:sym typeface="Calibri"/>
              </a:rPr>
              <a:t>Acceptance/Refusal not systematically recorded in the EHR/chart</a:t>
            </a:r>
            <a:r>
              <a:rPr lang="en-US" sz="1100">
                <a:solidFill>
                  <a:srgbClr val="2F5496"/>
                </a:solidFill>
              </a:rPr>
              <a:t> </a:t>
            </a:r>
            <a:endParaRPr>
              <a:solidFill>
                <a:srgbClr val="2F5496"/>
              </a:solidFill>
            </a:endParaRPr>
          </a:p>
        </p:txBody>
      </p:sp>
      <p:sp>
        <p:nvSpPr>
          <p:cNvPr id="2242" name="Google Shape;2242;p209"/>
          <p:cNvSpPr txBox="1"/>
          <p:nvPr/>
        </p:nvSpPr>
        <p:spPr>
          <a:xfrm>
            <a:off x="5638800" y="3759200"/>
            <a:ext cx="15366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EHR system does not easily flag patients eligible for the handout.</a:t>
            </a:r>
            <a:endParaRPr sz="2100">
              <a:solidFill>
                <a:srgbClr val="2F5496"/>
              </a:solidFill>
              <a:latin typeface="Calibri"/>
              <a:ea typeface="Calibri"/>
              <a:cs typeface="Calibri"/>
              <a:sym typeface="Calibri"/>
            </a:endParaRPr>
          </a:p>
        </p:txBody>
      </p:sp>
      <p:sp>
        <p:nvSpPr>
          <p:cNvPr id="2243" name="Google Shape;2243;p209"/>
          <p:cNvSpPr txBox="1"/>
          <p:nvPr/>
        </p:nvSpPr>
        <p:spPr>
          <a:xfrm>
            <a:off x="5169000" y="4969850"/>
            <a:ext cx="1536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No integration to print or send targeted handout automatically.</a:t>
            </a:r>
            <a:endParaRPr sz="2100">
              <a:solidFill>
                <a:srgbClr val="2F5496"/>
              </a:solidFill>
              <a:latin typeface="Calibri"/>
              <a:ea typeface="Calibri"/>
              <a:cs typeface="Calibri"/>
              <a:sym typeface="Calibri"/>
            </a:endParaRPr>
          </a:p>
        </p:txBody>
      </p:sp>
      <p:cxnSp>
        <p:nvCxnSpPr>
          <p:cNvPr id="2244" name="Google Shape;2244;p209"/>
          <p:cNvCxnSpPr/>
          <p:nvPr/>
        </p:nvCxnSpPr>
        <p:spPr>
          <a:xfrm flipH="1">
            <a:off x="3943450" y="3676700"/>
            <a:ext cx="1536600" cy="2565300"/>
          </a:xfrm>
          <a:prstGeom prst="straightConnector1">
            <a:avLst/>
          </a:prstGeom>
          <a:noFill/>
          <a:ln w="76200" cap="flat" cmpd="sng">
            <a:solidFill>
              <a:schemeClr val="accent5"/>
            </a:solidFill>
            <a:prstDash val="solid"/>
            <a:round/>
            <a:headEnd type="none" w="med" len="med"/>
            <a:tailEnd type="none" w="med" len="med"/>
          </a:ln>
        </p:spPr>
      </p:cxnSp>
      <p:sp>
        <p:nvSpPr>
          <p:cNvPr id="2245" name="Google Shape;2245;p209"/>
          <p:cNvSpPr/>
          <p:nvPr/>
        </p:nvSpPr>
        <p:spPr>
          <a:xfrm>
            <a:off x="3270250" y="62420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People</a:t>
            </a:r>
            <a:endParaRPr b="1">
              <a:solidFill>
                <a:schemeClr val="lt1"/>
              </a:solidFill>
              <a:latin typeface="Calibri"/>
              <a:ea typeface="Calibri"/>
              <a:cs typeface="Calibri"/>
              <a:sym typeface="Calibri"/>
            </a:endParaRPr>
          </a:p>
        </p:txBody>
      </p:sp>
      <p:sp>
        <p:nvSpPr>
          <p:cNvPr id="2246" name="Google Shape;2246;p209"/>
          <p:cNvSpPr txBox="1"/>
          <p:nvPr/>
        </p:nvSpPr>
        <p:spPr>
          <a:xfrm>
            <a:off x="4019550" y="3759200"/>
            <a:ext cx="15366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Patient health literacy barriers.</a:t>
            </a:r>
            <a:endParaRPr sz="2100">
              <a:solidFill>
                <a:srgbClr val="2F5496"/>
              </a:solidFill>
              <a:latin typeface="Calibri"/>
              <a:ea typeface="Calibri"/>
              <a:cs typeface="Calibri"/>
              <a:sym typeface="Calibri"/>
            </a:endParaRPr>
          </a:p>
        </p:txBody>
      </p:sp>
      <p:sp>
        <p:nvSpPr>
          <p:cNvPr id="2247" name="Google Shape;2247;p209"/>
          <p:cNvSpPr txBox="1"/>
          <p:nvPr/>
        </p:nvSpPr>
        <p:spPr>
          <a:xfrm>
            <a:off x="2349500" y="5153150"/>
            <a:ext cx="1876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Most adults mistakenly believe that Tdap protection from their childhood series is lifelong</a:t>
            </a:r>
            <a:endParaRPr sz="2100">
              <a:solidFill>
                <a:srgbClr val="2F5496"/>
              </a:solidFill>
              <a:latin typeface="Calibri"/>
              <a:ea typeface="Calibri"/>
              <a:cs typeface="Calibri"/>
              <a:sym typeface="Calibri"/>
            </a:endParaRPr>
          </a:p>
        </p:txBody>
      </p:sp>
      <p:cxnSp>
        <p:nvCxnSpPr>
          <p:cNvPr id="2248" name="Google Shape;2248;p209"/>
          <p:cNvCxnSpPr/>
          <p:nvPr/>
        </p:nvCxnSpPr>
        <p:spPr>
          <a:xfrm flipH="1">
            <a:off x="1581350" y="3746600"/>
            <a:ext cx="1536600" cy="2565300"/>
          </a:xfrm>
          <a:prstGeom prst="straightConnector1">
            <a:avLst/>
          </a:prstGeom>
          <a:noFill/>
          <a:ln w="76200" cap="flat" cmpd="sng">
            <a:solidFill>
              <a:schemeClr val="accent5"/>
            </a:solidFill>
            <a:prstDash val="solid"/>
            <a:round/>
            <a:headEnd type="none" w="med" len="med"/>
            <a:tailEnd type="none" w="med" len="med"/>
          </a:ln>
        </p:spPr>
      </p:cxnSp>
      <p:sp>
        <p:nvSpPr>
          <p:cNvPr id="2249" name="Google Shape;2249;p209"/>
          <p:cNvSpPr/>
          <p:nvPr/>
        </p:nvSpPr>
        <p:spPr>
          <a:xfrm>
            <a:off x="908150" y="6242000"/>
            <a:ext cx="11493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Environment</a:t>
            </a:r>
            <a:endParaRPr b="1">
              <a:solidFill>
                <a:schemeClr val="lt1"/>
              </a:solidFill>
              <a:latin typeface="Calibri"/>
              <a:ea typeface="Calibri"/>
              <a:cs typeface="Calibri"/>
              <a:sym typeface="Calibri"/>
            </a:endParaRPr>
          </a:p>
        </p:txBody>
      </p:sp>
      <p:sp>
        <p:nvSpPr>
          <p:cNvPr id="2250" name="Google Shape;2250;p209"/>
          <p:cNvSpPr txBox="1"/>
          <p:nvPr/>
        </p:nvSpPr>
        <p:spPr>
          <a:xfrm>
            <a:off x="1225650" y="3829100"/>
            <a:ext cx="15366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High patient volume/wait times limit staff ability to deliver handout proactively.</a:t>
            </a:r>
            <a:endParaRPr sz="2100">
              <a:solidFill>
                <a:srgbClr val="2F5496"/>
              </a:solidFill>
              <a:latin typeface="Calibri"/>
              <a:ea typeface="Calibri"/>
              <a:cs typeface="Calibri"/>
              <a:sym typeface="Calibri"/>
            </a:endParaRPr>
          </a:p>
        </p:txBody>
      </p:sp>
      <p:sp>
        <p:nvSpPr>
          <p:cNvPr id="2251" name="Google Shape;2251;p209"/>
          <p:cNvSpPr txBox="1"/>
          <p:nvPr/>
        </p:nvSpPr>
        <p:spPr>
          <a:xfrm>
            <a:off x="714500" y="5039750"/>
            <a:ext cx="1536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Clinical culture prioritizes acute care over preventive outreach.</a:t>
            </a:r>
            <a:endParaRPr sz="2100">
              <a:solidFill>
                <a:srgbClr val="2F5496"/>
              </a:solidFill>
              <a:latin typeface="Calibri"/>
              <a:ea typeface="Calibri"/>
              <a:cs typeface="Calibri"/>
              <a:sym typeface="Calibri"/>
            </a:endParaRPr>
          </a:p>
        </p:txBody>
      </p:sp>
      <p:sp>
        <p:nvSpPr>
          <p:cNvPr id="2252" name="Google Shape;2252;p209"/>
          <p:cNvSpPr txBox="1"/>
          <p:nvPr/>
        </p:nvSpPr>
        <p:spPr>
          <a:xfrm>
            <a:off x="3270250" y="4295000"/>
            <a:ext cx="18765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Patient cultural/religious beliefs leading to hesitancy. </a:t>
            </a:r>
            <a:endParaRPr>
              <a:solidFill>
                <a:srgbClr val="2F5496"/>
              </a:solidFill>
            </a:endParaRPr>
          </a:p>
        </p:txBody>
      </p:sp>
      <p:sp>
        <p:nvSpPr>
          <p:cNvPr id="2253" name="Google Shape;2253;p209"/>
          <p:cNvSpPr txBox="1"/>
          <p:nvPr/>
        </p:nvSpPr>
        <p:spPr>
          <a:xfrm>
            <a:off x="3335400" y="2833100"/>
            <a:ext cx="18765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Handout not given until patient receives the vaccine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8"/>
        <p:cNvGrpSpPr/>
        <p:nvPr/>
      </p:nvGrpSpPr>
      <p:grpSpPr>
        <a:xfrm>
          <a:off x="0" y="0"/>
          <a:ext cx="0" cy="0"/>
          <a:chOff x="0" y="0"/>
          <a:chExt cx="0" cy="0"/>
        </a:xfrm>
      </p:grpSpPr>
      <p:sp>
        <p:nvSpPr>
          <p:cNvPr id="2259" name="Google Shape;2259;p210"/>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a:t>Process Flowchart</a:t>
            </a:r>
            <a:endParaRPr/>
          </a:p>
        </p:txBody>
      </p:sp>
      <p:pic>
        <p:nvPicPr>
          <p:cNvPr id="2260" name="Google Shape;2260;p210" title="Screenshot 2026-01-18 at 1.50.27 PM.png"/>
          <p:cNvPicPr preferRelativeResize="0"/>
          <p:nvPr/>
        </p:nvPicPr>
        <p:blipFill>
          <a:blip r:embed="rId3">
            <a:alphaModFix/>
          </a:blip>
          <a:stretch>
            <a:fillRect/>
          </a:stretch>
        </p:blipFill>
        <p:spPr>
          <a:xfrm>
            <a:off x="152375" y="1873525"/>
            <a:ext cx="8839199" cy="48788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65"/>
        <p:cNvGrpSpPr/>
        <p:nvPr/>
      </p:nvGrpSpPr>
      <p:grpSpPr>
        <a:xfrm>
          <a:off x="0" y="0"/>
          <a:ext cx="0" cy="0"/>
          <a:chOff x="0" y="0"/>
          <a:chExt cx="0" cy="0"/>
        </a:xfrm>
      </p:grpSpPr>
      <p:sp>
        <p:nvSpPr>
          <p:cNvPr id="2266" name="Google Shape;2266;p211"/>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PDSA</a:t>
            </a:r>
            <a:endParaRPr/>
          </a:p>
        </p:txBody>
      </p:sp>
      <p:pic>
        <p:nvPicPr>
          <p:cNvPr id="2267" name="Google Shape;2267;p211"/>
          <p:cNvPicPr preferRelativeResize="0"/>
          <p:nvPr/>
        </p:nvPicPr>
        <p:blipFill rotWithShape="1">
          <a:blip r:embed="rId3">
            <a:alphaModFix/>
          </a:blip>
          <a:srcRect/>
          <a:stretch/>
        </p:blipFill>
        <p:spPr>
          <a:xfrm>
            <a:off x="6866876" y="1"/>
            <a:ext cx="2395122" cy="2042274"/>
          </a:xfrm>
          <a:prstGeom prst="rect">
            <a:avLst/>
          </a:prstGeom>
          <a:noFill/>
          <a:ln>
            <a:noFill/>
          </a:ln>
        </p:spPr>
      </p:pic>
      <p:sp>
        <p:nvSpPr>
          <p:cNvPr id="2268" name="Google Shape;2268;p211"/>
          <p:cNvSpPr txBox="1"/>
          <p:nvPr/>
        </p:nvSpPr>
        <p:spPr>
          <a:xfrm>
            <a:off x="59000" y="1426675"/>
            <a:ext cx="76101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b="1">
                <a:solidFill>
                  <a:schemeClr val="dk2"/>
                </a:solidFill>
              </a:rPr>
              <a:t>AIM:</a:t>
            </a:r>
            <a:r>
              <a:rPr lang="en-US" sz="1200">
                <a:solidFill>
                  <a:schemeClr val="dk2"/>
                </a:solidFill>
              </a:rPr>
              <a:t> </a:t>
            </a:r>
            <a:endParaRPr sz="1200">
              <a:solidFill>
                <a:schemeClr val="dk2"/>
              </a:solidFill>
            </a:endParaRPr>
          </a:p>
          <a:p>
            <a:pPr marL="457200" lvl="0" indent="-298450" algn="l" rtl="0">
              <a:spcBef>
                <a:spcPts val="0"/>
              </a:spcBef>
              <a:spcAft>
                <a:spcPts val="0"/>
              </a:spcAft>
              <a:buClr>
                <a:schemeClr val="dk2"/>
              </a:buClr>
              <a:buSzPts val="1100"/>
              <a:buChar char="-"/>
            </a:pPr>
            <a:r>
              <a:rPr lang="en-US" sz="1100">
                <a:solidFill>
                  <a:schemeClr val="dk2"/>
                </a:solidFill>
              </a:rPr>
              <a:t>To test if the pre-visit Tdap educational handout can increase awareness and uptake among adults (18-65).</a:t>
            </a:r>
            <a:endParaRPr>
              <a:solidFill>
                <a:schemeClr val="dk2"/>
              </a:solidFill>
            </a:endParaRPr>
          </a:p>
        </p:txBody>
      </p:sp>
      <p:graphicFrame>
        <p:nvGraphicFramePr>
          <p:cNvPr id="2269" name="Google Shape;2269;p211"/>
          <p:cNvGraphicFramePr/>
          <p:nvPr/>
        </p:nvGraphicFramePr>
        <p:xfrm>
          <a:off x="0" y="1965475"/>
          <a:ext cx="3000000" cy="3000000"/>
        </p:xfrm>
        <a:graphic>
          <a:graphicData uri="http://schemas.openxmlformats.org/drawingml/2006/table">
            <a:tbl>
              <a:tblPr>
                <a:noFill/>
                <a:tableStyleId>{C87CF98A-6C81-4795-A887-1CE0E42AEC28}</a:tableStyleId>
              </a:tblPr>
              <a:tblGrid>
                <a:gridCol w="6526150">
                  <a:extLst>
                    <a:ext uri="{9D8B030D-6E8A-4147-A177-3AD203B41FA5}">
                      <a16:colId xmlns:a16="http://schemas.microsoft.com/office/drawing/2014/main" val="20000"/>
                    </a:ext>
                  </a:extLst>
                </a:gridCol>
                <a:gridCol w="26178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US" sz="1100" b="1">
                          <a:solidFill>
                            <a:schemeClr val="lt1"/>
                          </a:solidFill>
                        </a:rPr>
                        <a:t>Describe your first test of change:</a:t>
                      </a:r>
                      <a:endParaRPr sz="1100" b="1">
                        <a:solidFill>
                          <a:schemeClr val="lt1"/>
                        </a:solidFill>
                      </a:endParaRPr>
                    </a:p>
                  </a:txBody>
                  <a:tcPr marL="91425" marR="91425" marT="91425" marB="91425">
                    <a:solidFill>
                      <a:schemeClr val="lt2"/>
                    </a:solidFill>
                  </a:tcPr>
                </a:tc>
                <a:tc>
                  <a:txBody>
                    <a:bodyPr/>
                    <a:lstStyle/>
                    <a:p>
                      <a:pPr marL="0" lvl="0" indent="0" algn="l" rtl="0">
                        <a:spcBef>
                          <a:spcPts val="0"/>
                        </a:spcBef>
                        <a:spcAft>
                          <a:spcPts val="0"/>
                        </a:spcAft>
                        <a:buNone/>
                      </a:pPr>
                      <a:r>
                        <a:rPr lang="en-US" sz="1100" b="1">
                          <a:solidFill>
                            <a:schemeClr val="lt1"/>
                          </a:solidFill>
                        </a:rPr>
                        <a:t>Person Responsible</a:t>
                      </a:r>
                      <a:endParaRPr sz="1100" b="1">
                        <a:solidFill>
                          <a:schemeClr val="lt1"/>
                        </a:solidFill>
                      </a:endParaRPr>
                    </a:p>
                  </a:txBody>
                  <a:tcPr marL="91425" marR="91425" marT="91425" marB="91425">
                    <a:solidFill>
                      <a:schemeClr val="lt2"/>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100">
                          <a:solidFill>
                            <a:schemeClr val="dk2"/>
                          </a:solidFill>
                        </a:rPr>
                        <a:t>Tdap handout delivery during the rooming process for all adult patients (18-65) seen by one specific provider. </a:t>
                      </a:r>
                      <a:endParaRPr sz="1100">
                        <a:solidFill>
                          <a:schemeClr val="dk2"/>
                        </a:solidFill>
                      </a:endParaRPr>
                    </a:p>
                  </a:txBody>
                  <a:tcPr marL="91425" marR="91425" marT="91425" marB="91425"/>
                </a:tc>
                <a:tc>
                  <a:txBody>
                    <a:bodyPr/>
                    <a:lstStyle/>
                    <a:p>
                      <a:pPr marL="0" lvl="0" indent="0" algn="l" rtl="0">
                        <a:spcBef>
                          <a:spcPts val="0"/>
                        </a:spcBef>
                        <a:spcAft>
                          <a:spcPts val="0"/>
                        </a:spcAft>
                        <a:buNone/>
                      </a:pPr>
                      <a:r>
                        <a:rPr lang="en-US" sz="1100">
                          <a:solidFill>
                            <a:schemeClr val="dk2"/>
                          </a:solidFill>
                        </a:rPr>
                        <a:t>MA</a:t>
                      </a:r>
                      <a:endParaRPr sz="1100">
                        <a:solidFill>
                          <a:schemeClr val="dk2"/>
                        </a:solidFill>
                      </a:endParaRPr>
                    </a:p>
                  </a:txBody>
                  <a:tcPr marL="91425" marR="91425" marT="91425" marB="91425"/>
                </a:tc>
                <a:extLst>
                  <a:ext uri="{0D108BD9-81ED-4DB2-BD59-A6C34878D82A}">
                    <a16:rowId xmlns:a16="http://schemas.microsoft.com/office/drawing/2014/main" val="10001"/>
                  </a:ext>
                </a:extLst>
              </a:tr>
            </a:tbl>
          </a:graphicData>
        </a:graphic>
      </p:graphicFrame>
      <p:graphicFrame>
        <p:nvGraphicFramePr>
          <p:cNvPr id="2270" name="Google Shape;2270;p211"/>
          <p:cNvGraphicFramePr/>
          <p:nvPr/>
        </p:nvGraphicFramePr>
        <p:xfrm>
          <a:off x="50" y="3138900"/>
          <a:ext cx="3000000" cy="3000000"/>
        </p:xfrm>
        <a:graphic>
          <a:graphicData uri="http://schemas.openxmlformats.org/drawingml/2006/table">
            <a:tbl>
              <a:tblPr>
                <a:noFill/>
                <a:tableStyleId>{C87CF98A-6C81-4795-A887-1CE0E42AEC28}</a:tableStyleId>
              </a:tblPr>
              <a:tblGrid>
                <a:gridCol w="450810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2961875">
                  <a:extLst>
                    <a:ext uri="{9D8B030D-6E8A-4147-A177-3AD203B41FA5}">
                      <a16:colId xmlns:a16="http://schemas.microsoft.com/office/drawing/2014/main" val="20002"/>
                    </a:ext>
                  </a:extLst>
                </a:gridCol>
                <a:gridCol w="1291150">
                  <a:extLst>
                    <a:ext uri="{9D8B030D-6E8A-4147-A177-3AD203B41FA5}">
                      <a16:colId xmlns:a16="http://schemas.microsoft.com/office/drawing/2014/main" val="20003"/>
                    </a:ext>
                  </a:extLst>
                </a:gridCol>
              </a:tblGrid>
              <a:tr h="536475">
                <a:tc>
                  <a:txBody>
                    <a:bodyPr/>
                    <a:lstStyle/>
                    <a:p>
                      <a:pPr marL="0" lvl="0" indent="0" algn="l" rtl="0">
                        <a:spcBef>
                          <a:spcPts val="0"/>
                        </a:spcBef>
                        <a:spcAft>
                          <a:spcPts val="0"/>
                        </a:spcAft>
                        <a:buNone/>
                      </a:pPr>
                      <a:r>
                        <a:rPr lang="en-US" sz="1100" b="1">
                          <a:solidFill>
                            <a:schemeClr val="lt1"/>
                          </a:solidFill>
                        </a:rPr>
                        <a:t>List the task needed to set up this test of change</a:t>
                      </a:r>
                      <a:endParaRPr sz="1100" b="1">
                        <a:solidFill>
                          <a:schemeClr val="lt1"/>
                        </a:solidFill>
                      </a:endParaRPr>
                    </a:p>
                  </a:txBody>
                  <a:tcPr marL="91425" marR="91425" marT="91425" marB="91425">
                    <a:lnR w="9525" cap="flat" cmpd="sng">
                      <a:solidFill>
                        <a:srgbClr val="9E9E9E"/>
                      </a:solidFill>
                      <a:prstDash val="solid"/>
                      <a:round/>
                      <a:headEnd type="none" w="sm" len="sm"/>
                      <a:tailEnd type="none" w="sm" len="sm"/>
                    </a:lnR>
                    <a:solidFill>
                      <a:schemeClr val="lt2"/>
                    </a:solidFill>
                  </a:tcPr>
                </a:tc>
                <a:tc gridSpan="3">
                  <a:txBody>
                    <a:bodyPr/>
                    <a:lstStyle/>
                    <a:p>
                      <a:pPr marL="0" lvl="0" indent="0" algn="l" rtl="0">
                        <a:spcBef>
                          <a:spcPts val="0"/>
                        </a:spcBef>
                        <a:spcAft>
                          <a:spcPts val="0"/>
                        </a:spcAft>
                        <a:buNone/>
                      </a:pPr>
                      <a:r>
                        <a:rPr lang="en-US" sz="1100" b="1">
                          <a:solidFill>
                            <a:schemeClr val="lt1"/>
                          </a:solidFill>
                        </a:rPr>
                        <a:t>Person Responsible</a:t>
                      </a:r>
                      <a:endParaRPr sz="1100" b="1">
                        <a:solidFill>
                          <a:schemeClr val="l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70975">
                <a:tc>
                  <a:txBody>
                    <a:bodyPr/>
                    <a:lstStyle/>
                    <a:p>
                      <a:pPr marL="457200" lvl="0" indent="-298450" algn="l" rtl="0">
                        <a:spcBef>
                          <a:spcPts val="0"/>
                        </a:spcBef>
                        <a:spcAft>
                          <a:spcPts val="0"/>
                        </a:spcAft>
                        <a:buClr>
                          <a:schemeClr val="dk2"/>
                        </a:buClr>
                        <a:buSzPts val="1100"/>
                        <a:buChar char="-"/>
                      </a:pPr>
                      <a:r>
                        <a:rPr lang="en-US" sz="1100" b="1">
                          <a:solidFill>
                            <a:schemeClr val="dk2"/>
                          </a:solidFill>
                        </a:rPr>
                        <a:t>Draft &amp; Print Handouts:</a:t>
                      </a:r>
                      <a:r>
                        <a:rPr lang="en-US" sz="1100">
                          <a:solidFill>
                            <a:schemeClr val="dk2"/>
                          </a:solidFill>
                        </a:rPr>
                        <a:t> Print 50 copies of the low-literacy Tdap handout.</a:t>
                      </a:r>
                      <a:endParaRPr sz="1100">
                        <a:solidFill>
                          <a:schemeClr val="dk2"/>
                        </a:solidFill>
                      </a:endParaRPr>
                    </a:p>
                    <a:p>
                      <a:pPr marL="457200" lvl="0" indent="-298450" algn="l" rtl="0">
                        <a:spcBef>
                          <a:spcPts val="0"/>
                        </a:spcBef>
                        <a:spcAft>
                          <a:spcPts val="0"/>
                        </a:spcAft>
                        <a:buClr>
                          <a:schemeClr val="dk2"/>
                        </a:buClr>
                        <a:buSzPts val="1100"/>
                        <a:buChar char="-"/>
                      </a:pPr>
                      <a:r>
                        <a:rPr lang="en-US" sz="1100" b="1">
                          <a:solidFill>
                            <a:schemeClr val="dk2"/>
                          </a:solidFill>
                        </a:rPr>
                        <a:t>Daily List Prep:</a:t>
                      </a:r>
                      <a:r>
                        <a:rPr lang="en-US" sz="1100">
                          <a:solidFill>
                            <a:schemeClr val="dk2"/>
                          </a:solidFill>
                        </a:rPr>
                        <a:t> Highlight all patients aged 18-65 on the daily schedule who are overdue for Tdap.</a:t>
                      </a:r>
                      <a:endParaRPr sz="1100">
                        <a:solidFill>
                          <a:schemeClr val="dk2"/>
                        </a:solidFill>
                      </a:endParaRPr>
                    </a:p>
                    <a:p>
                      <a:pPr marL="457200" lvl="0" indent="-298450" algn="l" rtl="0">
                        <a:spcBef>
                          <a:spcPts val="0"/>
                        </a:spcBef>
                        <a:spcAft>
                          <a:spcPts val="0"/>
                        </a:spcAft>
                        <a:buClr>
                          <a:schemeClr val="dk2"/>
                        </a:buClr>
                        <a:buSzPts val="1100"/>
                        <a:buChar char="-"/>
                      </a:pPr>
                      <a:r>
                        <a:rPr lang="en-US" sz="1100" b="1">
                          <a:solidFill>
                            <a:schemeClr val="dk2"/>
                          </a:solidFill>
                        </a:rPr>
                        <a:t>Data Record:</a:t>
                      </a:r>
                      <a:r>
                        <a:rPr lang="en-US" sz="1100">
                          <a:solidFill>
                            <a:schemeClr val="dk2"/>
                          </a:solidFill>
                        </a:rPr>
                        <a:t> Place a simple "Yes/No" check-sheet at the room to track handouts given.</a:t>
                      </a:r>
                      <a:endParaRPr sz="1100">
                        <a:solidFill>
                          <a:schemeClr val="dk2"/>
                        </a:solidFill>
                      </a:endParaRPr>
                    </a:p>
                  </a:txBody>
                  <a:tcPr marL="91425" marR="91425" marT="91425" marB="91425"/>
                </a:tc>
                <a:tc gridSpan="3">
                  <a:txBody>
                    <a:bodyPr/>
                    <a:lstStyle/>
                    <a:p>
                      <a:pPr marL="0" lvl="0" indent="0" algn="l" rtl="0">
                        <a:spcBef>
                          <a:spcPts val="0"/>
                        </a:spcBef>
                        <a:spcAft>
                          <a:spcPts val="0"/>
                        </a:spcAft>
                        <a:buNone/>
                      </a:pPr>
                      <a:r>
                        <a:rPr lang="en-US" sz="1100">
                          <a:solidFill>
                            <a:schemeClr val="dk2"/>
                          </a:solidFill>
                        </a:rPr>
                        <a:t>MA</a:t>
                      </a:r>
                      <a:endParaRPr sz="1100"/>
                    </a:p>
                  </a:txBody>
                  <a:tcPr marL="91425" marR="91425" marT="91425" marB="91425">
                    <a:lnT w="9525" cap="flat" cmpd="sng">
                      <a:solidFill>
                        <a:srgbClr val="9E9E9E"/>
                      </a:solidFill>
                      <a:prstDash val="solid"/>
                      <a:round/>
                      <a:headEnd type="none" w="sm" len="sm"/>
                      <a:tailEnd type="none" w="sm" len="sm"/>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40700">
                <a:tc gridSpan="2">
                  <a:txBody>
                    <a:bodyPr/>
                    <a:lstStyle/>
                    <a:p>
                      <a:pPr marL="0" lvl="0" indent="0" algn="l" rtl="0">
                        <a:spcBef>
                          <a:spcPts val="0"/>
                        </a:spcBef>
                        <a:spcAft>
                          <a:spcPts val="0"/>
                        </a:spcAft>
                        <a:buNone/>
                      </a:pPr>
                      <a:r>
                        <a:rPr lang="en-US" sz="1100" b="1">
                          <a:solidFill>
                            <a:schemeClr val="lt1"/>
                          </a:solidFill>
                        </a:rPr>
                        <a:t>Predict what will happen when the test is carried out</a:t>
                      </a:r>
                      <a:endParaRPr sz="1100" b="1">
                        <a:solidFill>
                          <a:schemeClr val="lt1"/>
                        </a:solidFill>
                      </a:endParaRPr>
                    </a:p>
                  </a:txBody>
                  <a:tcPr marL="91425" marR="91425" marT="91425" marB="91425">
                    <a:solidFill>
                      <a:schemeClr val="lt2"/>
                    </a:solidFill>
                  </a:tcPr>
                </a:tc>
                <a:tc hMerge="1">
                  <a:txBody>
                    <a:bodyPr/>
                    <a:lstStyle/>
                    <a:p>
                      <a:endParaRPr lang="en-US"/>
                    </a:p>
                  </a:txBody>
                  <a:tcPr/>
                </a:tc>
                <a:tc>
                  <a:txBody>
                    <a:bodyPr/>
                    <a:lstStyle/>
                    <a:p>
                      <a:pPr marL="0" lvl="0" indent="0" algn="l" rtl="0">
                        <a:spcBef>
                          <a:spcPts val="0"/>
                        </a:spcBef>
                        <a:spcAft>
                          <a:spcPts val="0"/>
                        </a:spcAft>
                        <a:buNone/>
                      </a:pPr>
                      <a:r>
                        <a:rPr lang="en-US" sz="1100" b="1">
                          <a:solidFill>
                            <a:schemeClr val="lt1"/>
                          </a:solidFill>
                        </a:rPr>
                        <a:t>Measures to determine if prediction succeeds</a:t>
                      </a:r>
                      <a:endParaRPr sz="1100" b="1">
                        <a:solidFill>
                          <a:schemeClr val="lt1"/>
                        </a:solidFill>
                      </a:endParaRPr>
                    </a:p>
                  </a:txBody>
                  <a:tcPr marL="91425" marR="91425" marT="91425" marB="91425">
                    <a:solidFill>
                      <a:schemeClr val="lt2"/>
                    </a:solidFill>
                  </a:tcPr>
                </a:tc>
                <a:tc>
                  <a:txBody>
                    <a:bodyPr/>
                    <a:lstStyle/>
                    <a:p>
                      <a:pPr marL="0" lvl="0" indent="0" algn="l" rtl="0">
                        <a:spcBef>
                          <a:spcPts val="0"/>
                        </a:spcBef>
                        <a:spcAft>
                          <a:spcPts val="0"/>
                        </a:spcAft>
                        <a:buNone/>
                      </a:pPr>
                      <a:r>
                        <a:rPr lang="en-US" sz="1100" b="1">
                          <a:solidFill>
                            <a:schemeClr val="lt1"/>
                          </a:solidFill>
                        </a:rPr>
                        <a:t>Person (s) Responsible for Collection of Data</a:t>
                      </a:r>
                      <a:endParaRPr sz="1100" b="1">
                        <a:solidFill>
                          <a:schemeClr val="lt1"/>
                        </a:solidFill>
                      </a:endParaRPr>
                    </a:p>
                  </a:txBody>
                  <a:tcPr marL="91425" marR="91425" marT="91425" marB="91425">
                    <a:solidFill>
                      <a:schemeClr val="lt2"/>
                    </a:solidFill>
                  </a:tcPr>
                </a:tc>
                <a:extLst>
                  <a:ext uri="{0D108BD9-81ED-4DB2-BD59-A6C34878D82A}">
                    <a16:rowId xmlns:a16="http://schemas.microsoft.com/office/drawing/2014/main" val="10002"/>
                  </a:ext>
                </a:extLst>
              </a:tr>
              <a:tr h="1170975">
                <a:tc gridSpan="2">
                  <a:txBody>
                    <a:bodyPr/>
                    <a:lstStyle/>
                    <a:p>
                      <a:pPr marL="457200" lvl="0" indent="-298450" algn="l" rtl="0">
                        <a:spcBef>
                          <a:spcPts val="0"/>
                        </a:spcBef>
                        <a:spcAft>
                          <a:spcPts val="0"/>
                        </a:spcAft>
                        <a:buClr>
                          <a:schemeClr val="dk2"/>
                        </a:buClr>
                        <a:buSzPts val="1100"/>
                        <a:buChar char="-"/>
                      </a:pPr>
                      <a:r>
                        <a:rPr lang="en-US" sz="1100">
                          <a:solidFill>
                            <a:schemeClr val="dk2"/>
                          </a:solidFill>
                        </a:rPr>
                        <a:t>"We predict the MA will be able to deliver the handout to </a:t>
                      </a:r>
                      <a:r>
                        <a:rPr lang="en-US" sz="1100" b="1">
                          <a:solidFill>
                            <a:schemeClr val="dk2"/>
                          </a:solidFill>
                        </a:rPr>
                        <a:t>at least 80%</a:t>
                      </a:r>
                      <a:r>
                        <a:rPr lang="en-US" sz="1100">
                          <a:solidFill>
                            <a:schemeClr val="dk2"/>
                          </a:solidFill>
                        </a:rPr>
                        <a:t> of eligible patients without falling behind schedule."</a:t>
                      </a:r>
                      <a:endParaRPr sz="1100">
                        <a:solidFill>
                          <a:schemeClr val="dk2"/>
                        </a:solidFill>
                      </a:endParaRPr>
                    </a:p>
                    <a:p>
                      <a:pPr marL="457200" lvl="0" indent="-298450" algn="l" rtl="0">
                        <a:spcBef>
                          <a:spcPts val="0"/>
                        </a:spcBef>
                        <a:spcAft>
                          <a:spcPts val="0"/>
                        </a:spcAft>
                        <a:buClr>
                          <a:schemeClr val="dk2"/>
                        </a:buClr>
                        <a:buSzPts val="1100"/>
                        <a:buChar char="-"/>
                      </a:pPr>
                      <a:r>
                        <a:rPr lang="en-US" sz="1100">
                          <a:solidFill>
                            <a:schemeClr val="dk2"/>
                          </a:solidFill>
                        </a:rPr>
                        <a:t>"We predict that </a:t>
                      </a:r>
                      <a:r>
                        <a:rPr lang="en-US" sz="1100" b="1">
                          <a:solidFill>
                            <a:schemeClr val="dk2"/>
                          </a:solidFill>
                        </a:rPr>
                        <a:t>at least 50%</a:t>
                      </a:r>
                      <a:r>
                        <a:rPr lang="en-US" sz="1100">
                          <a:solidFill>
                            <a:schemeClr val="dk2"/>
                          </a:solidFill>
                        </a:rPr>
                        <a:t> of patients who receive the handout will mention it or ask a question about Tdap when the provider enters the room."</a:t>
                      </a:r>
                      <a:endParaRPr sz="1100">
                        <a:solidFill>
                          <a:schemeClr val="dk2"/>
                        </a:solidFill>
                      </a:endParaRPr>
                    </a:p>
                  </a:txBody>
                  <a:tcPr marL="91425" marR="91425" marT="91425" marB="91425"/>
                </a:tc>
                <a:tc hMerge="1">
                  <a:txBody>
                    <a:bodyPr/>
                    <a:lstStyle/>
                    <a:p>
                      <a:endParaRPr lang="en-US"/>
                    </a:p>
                  </a:txBody>
                  <a:tcPr/>
                </a:tc>
                <a:tc>
                  <a:txBody>
                    <a:bodyPr/>
                    <a:lstStyle/>
                    <a:p>
                      <a:pPr marL="0" lvl="0" indent="0" algn="l" rtl="0">
                        <a:lnSpc>
                          <a:spcPct val="115000"/>
                        </a:lnSpc>
                        <a:spcBef>
                          <a:spcPts val="0"/>
                        </a:spcBef>
                        <a:spcAft>
                          <a:spcPts val="0"/>
                        </a:spcAft>
                        <a:buClr>
                          <a:schemeClr val="dk1"/>
                        </a:buClr>
                        <a:buSzPts val="1100"/>
                        <a:buFont typeface="Arial"/>
                        <a:buNone/>
                      </a:pPr>
                      <a:r>
                        <a:rPr lang="en-US" sz="1100" b="1">
                          <a:solidFill>
                            <a:schemeClr val="dk2"/>
                          </a:solidFill>
                        </a:rPr>
                        <a:t>Process Measure:</a:t>
                      </a:r>
                      <a:r>
                        <a:rPr lang="en-US" sz="1100">
                          <a:solidFill>
                            <a:schemeClr val="dk2"/>
                          </a:solidFill>
                        </a:rPr>
                        <a:t> Handout Delivery Rate </a:t>
                      </a:r>
                      <a:endParaRPr sz="1100">
                        <a:solidFill>
                          <a:schemeClr val="dk2"/>
                        </a:solidFill>
                      </a:endParaRPr>
                    </a:p>
                    <a:p>
                      <a:pPr marL="0" lvl="0" indent="0" algn="l" rtl="0">
                        <a:lnSpc>
                          <a:spcPct val="115000"/>
                        </a:lnSpc>
                        <a:spcBef>
                          <a:spcPts val="0"/>
                        </a:spcBef>
                        <a:spcAft>
                          <a:spcPts val="0"/>
                        </a:spcAft>
                        <a:buClr>
                          <a:schemeClr val="dk1"/>
                        </a:buClr>
                        <a:buSzPts val="1100"/>
                        <a:buFont typeface="Arial"/>
                        <a:buNone/>
                      </a:pPr>
                      <a:r>
                        <a:rPr lang="en-US" sz="1100" b="1">
                          <a:solidFill>
                            <a:schemeClr val="dk2"/>
                          </a:solidFill>
                        </a:rPr>
                        <a:t>Outcome Measure:</a:t>
                      </a:r>
                      <a:r>
                        <a:rPr lang="en-US" sz="1100">
                          <a:solidFill>
                            <a:schemeClr val="dk2"/>
                          </a:solidFill>
                        </a:rPr>
                        <a:t> Acceptance Rate </a:t>
                      </a:r>
                      <a:endParaRPr sz="1100">
                        <a:solidFill>
                          <a:schemeClr val="dk2"/>
                        </a:solidFill>
                      </a:endParaRPr>
                    </a:p>
                    <a:p>
                      <a:pPr marL="0" lvl="0" indent="0" algn="l" rtl="0">
                        <a:lnSpc>
                          <a:spcPct val="115000"/>
                        </a:lnSpc>
                        <a:spcBef>
                          <a:spcPts val="0"/>
                        </a:spcBef>
                        <a:spcAft>
                          <a:spcPts val="0"/>
                        </a:spcAft>
                        <a:buNone/>
                      </a:pPr>
                      <a:r>
                        <a:rPr lang="en-US" sz="1100" b="1">
                          <a:solidFill>
                            <a:schemeClr val="dk2"/>
                          </a:solidFill>
                        </a:rPr>
                        <a:t>Balancing Measure:</a:t>
                      </a:r>
                      <a:r>
                        <a:rPr lang="en-US" sz="1100">
                          <a:solidFill>
                            <a:schemeClr val="dk2"/>
                          </a:solidFill>
                        </a:rPr>
                        <a:t> Time added to the rooming process (Self-reported by the MA).</a:t>
                      </a:r>
                      <a:endParaRPr sz="1100">
                        <a:solidFill>
                          <a:schemeClr val="dk2"/>
                        </a:solidFill>
                      </a:endParaRPr>
                    </a:p>
                  </a:txBody>
                  <a:tcPr marL="91425" marR="91425" marT="91425" marB="91425"/>
                </a:tc>
                <a:tc>
                  <a:txBody>
                    <a:bodyPr/>
                    <a:lstStyle/>
                    <a:p>
                      <a:pPr marL="0" lvl="0" indent="0" algn="l" rtl="0">
                        <a:spcBef>
                          <a:spcPts val="0"/>
                        </a:spcBef>
                        <a:spcAft>
                          <a:spcPts val="0"/>
                        </a:spcAft>
                        <a:buNone/>
                      </a:pPr>
                      <a:r>
                        <a:rPr lang="en-US" sz="1100">
                          <a:solidFill>
                            <a:schemeClr val="dk2"/>
                          </a:solidFill>
                        </a:rPr>
                        <a:t>MA &amp; Provider</a:t>
                      </a:r>
                      <a:endParaRPr sz="1100">
                        <a:solidFill>
                          <a:schemeClr val="dk2"/>
                        </a:solidFill>
                      </a:endParaRPr>
                    </a:p>
                  </a:txBody>
                  <a:tcPr marL="91425" marR="91425" marT="91425" marB="91425"/>
                </a:tc>
                <a:extLst>
                  <a:ext uri="{0D108BD9-81ED-4DB2-BD59-A6C34878D82A}">
                    <a16:rowId xmlns:a16="http://schemas.microsoft.com/office/drawing/2014/main" val="10003"/>
                  </a:ext>
                </a:extLst>
              </a:tr>
            </a:tbl>
          </a:graphicData>
        </a:graphic>
      </p:graphicFrame>
      <p:sp>
        <p:nvSpPr>
          <p:cNvPr id="2271" name="Google Shape;2271;p211"/>
          <p:cNvSpPr txBox="1"/>
          <p:nvPr/>
        </p:nvSpPr>
        <p:spPr>
          <a:xfrm>
            <a:off x="59000" y="2834063"/>
            <a:ext cx="8878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b="1">
                <a:solidFill>
                  <a:schemeClr val="dk2"/>
                </a:solidFill>
              </a:rPr>
              <a:t>PLAN:</a:t>
            </a:r>
            <a:r>
              <a:rPr lang="en-US" sz="1200">
                <a:solidFill>
                  <a:schemeClr val="dk2"/>
                </a:solidFill>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76"/>
        <p:cNvGrpSpPr/>
        <p:nvPr/>
      </p:nvGrpSpPr>
      <p:grpSpPr>
        <a:xfrm>
          <a:off x="0" y="0"/>
          <a:ext cx="0" cy="0"/>
          <a:chOff x="0" y="0"/>
          <a:chExt cx="0" cy="0"/>
        </a:xfrm>
      </p:grpSpPr>
      <p:sp>
        <p:nvSpPr>
          <p:cNvPr id="2277" name="Google Shape;2277;p212"/>
          <p:cNvSpPr txBox="1">
            <a:spLocks noGrp="1"/>
          </p:cNvSpPr>
          <p:nvPr>
            <p:ph type="body" idx="1"/>
          </p:nvPr>
        </p:nvSpPr>
        <p:spPr>
          <a:xfrm>
            <a:off x="225900" y="1549975"/>
            <a:ext cx="8697300" cy="4469100"/>
          </a:xfrm>
          <a:prstGeom prst="rect">
            <a:avLst/>
          </a:prstGeom>
        </p:spPr>
        <p:txBody>
          <a:bodyPr spcFirstLastPara="1" wrap="square" lIns="121900" tIns="121900" rIns="121900" bIns="121900" anchor="t" anchorCtr="0">
            <a:noAutofit/>
          </a:bodyPr>
          <a:lstStyle/>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Initial Data Trends:</a:t>
            </a:r>
            <a:r>
              <a:rPr lang="en-US">
                <a:solidFill>
                  <a:schemeClr val="accent3"/>
                </a:solidFill>
                <a:latin typeface="Arial"/>
                <a:ea typeface="Arial"/>
                <a:cs typeface="Arial"/>
                <a:sym typeface="Arial"/>
              </a:rPr>
              <a:t> </a:t>
            </a:r>
            <a:endParaRPr>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a:latin typeface="Arial"/>
                <a:ea typeface="Arial"/>
                <a:cs typeface="Arial"/>
                <a:sym typeface="Arial"/>
              </a:rPr>
              <a:t>While data collection is ongoing, early indicators show that active MA initiation is the primary driver for vaccine acceptance.</a:t>
            </a:r>
            <a:endParaRPr>
              <a:latin typeface="Arial"/>
              <a:ea typeface="Arial"/>
              <a:cs typeface="Arial"/>
              <a:sym typeface="Arial"/>
            </a:endParaRPr>
          </a:p>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The "MA Effect":</a:t>
            </a:r>
            <a:r>
              <a:rPr lang="en-US">
                <a:solidFill>
                  <a:schemeClr val="accent3"/>
                </a:solidFill>
                <a:latin typeface="Arial"/>
                <a:ea typeface="Arial"/>
                <a:cs typeface="Arial"/>
                <a:sym typeface="Arial"/>
              </a:rPr>
              <a:t> </a:t>
            </a:r>
            <a:endParaRPr>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a:latin typeface="Arial"/>
                <a:ea typeface="Arial"/>
                <a:cs typeface="Arial"/>
                <a:sym typeface="Arial"/>
              </a:rPr>
              <a:t>We observed a significant increase in patients saying "yes" at the visit when the MA proactively offered the Tdap, compared to the baseline period of passive screening and no EMR alerts.</a:t>
            </a:r>
            <a:endParaRPr>
              <a:latin typeface="Arial"/>
              <a:ea typeface="Arial"/>
              <a:cs typeface="Arial"/>
              <a:sym typeface="Arial"/>
            </a:endParaRPr>
          </a:p>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Barriers &amp; Challenges:</a:t>
            </a:r>
            <a:endParaRPr b="1">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b="1">
                <a:latin typeface="Arial"/>
                <a:ea typeface="Arial"/>
                <a:cs typeface="Arial"/>
                <a:sym typeface="Arial"/>
              </a:rPr>
              <a:t>Staffing Transitions:</a:t>
            </a:r>
            <a:r>
              <a:rPr lang="en-US">
                <a:latin typeface="Arial"/>
                <a:ea typeface="Arial"/>
                <a:cs typeface="Arial"/>
                <a:sym typeface="Arial"/>
              </a:rPr>
              <a:t> Frequent changes in MA assignments required constant re-education of new staff members to maintain project momentum.</a:t>
            </a:r>
            <a:endParaRPr>
              <a:latin typeface="Arial"/>
              <a:ea typeface="Arial"/>
              <a:cs typeface="Arial"/>
              <a:sym typeface="Arial"/>
            </a:endParaRPr>
          </a:p>
          <a:p>
            <a:pPr marL="457200" lvl="0" indent="-323850" algn="l" rtl="0">
              <a:lnSpc>
                <a:spcPct val="115000"/>
              </a:lnSpc>
              <a:spcBef>
                <a:spcPts val="0"/>
              </a:spcBef>
              <a:spcAft>
                <a:spcPts val="0"/>
              </a:spcAft>
              <a:buClr>
                <a:schemeClr val="dk2"/>
              </a:buClr>
              <a:buSzPts val="1500"/>
              <a:buFont typeface="Arial"/>
              <a:buChar char="●"/>
            </a:pPr>
            <a:r>
              <a:rPr lang="en-US" b="1">
                <a:latin typeface="Arial"/>
                <a:ea typeface="Arial"/>
                <a:cs typeface="Arial"/>
                <a:sym typeface="Arial"/>
              </a:rPr>
              <a:t>Consistency:</a:t>
            </a:r>
            <a:r>
              <a:rPr lang="en-US">
                <a:latin typeface="Arial"/>
                <a:ea typeface="Arial"/>
                <a:cs typeface="Arial"/>
                <a:sym typeface="Arial"/>
              </a:rPr>
              <a:t> Maintaining a steady workflow depends heavily on the individual MA’s familiarity with the project.</a:t>
            </a:r>
            <a:endParaRPr>
              <a:latin typeface="Arial"/>
              <a:ea typeface="Arial"/>
              <a:cs typeface="Arial"/>
              <a:sym typeface="Arial"/>
            </a:endParaRPr>
          </a:p>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Key Learning:</a:t>
            </a:r>
            <a:r>
              <a:rPr lang="en-US">
                <a:solidFill>
                  <a:schemeClr val="accent3"/>
                </a:solidFill>
                <a:latin typeface="Arial"/>
                <a:ea typeface="Arial"/>
                <a:cs typeface="Arial"/>
                <a:sym typeface="Arial"/>
              </a:rPr>
              <a:t> </a:t>
            </a:r>
            <a:endParaRPr>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a:latin typeface="Arial"/>
                <a:ea typeface="Arial"/>
                <a:cs typeface="Arial"/>
                <a:sym typeface="Arial"/>
              </a:rPr>
              <a:t>MA-led education is more powerful than any automated alert</a:t>
            </a:r>
            <a:endParaRPr>
              <a:latin typeface="Arial"/>
              <a:ea typeface="Arial"/>
              <a:cs typeface="Arial"/>
              <a:sym typeface="Arial"/>
            </a:endParaRPr>
          </a:p>
          <a:p>
            <a:pPr marL="0" lvl="0" indent="0" algn="l" rtl="0">
              <a:spcBef>
                <a:spcPts val="1200"/>
              </a:spcBef>
              <a:spcAft>
                <a:spcPts val="0"/>
              </a:spcAft>
              <a:buNone/>
            </a:pPr>
            <a:endParaRPr/>
          </a:p>
        </p:txBody>
      </p:sp>
      <p:sp>
        <p:nvSpPr>
          <p:cNvPr id="2278" name="Google Shape;2278;p212"/>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Results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3"/>
        <p:cNvGrpSpPr/>
        <p:nvPr/>
      </p:nvGrpSpPr>
      <p:grpSpPr>
        <a:xfrm>
          <a:off x="0" y="0"/>
          <a:ext cx="0" cy="0"/>
          <a:chOff x="0" y="0"/>
          <a:chExt cx="0" cy="0"/>
        </a:xfrm>
      </p:grpSpPr>
      <p:sp>
        <p:nvSpPr>
          <p:cNvPr id="2284" name="Google Shape;2284;p213"/>
          <p:cNvSpPr txBox="1">
            <a:spLocks noGrp="1"/>
          </p:cNvSpPr>
          <p:nvPr>
            <p:ph type="body" idx="1"/>
          </p:nvPr>
        </p:nvSpPr>
        <p:spPr>
          <a:xfrm>
            <a:off x="209775" y="1549975"/>
            <a:ext cx="8697600" cy="44691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1900" b="1">
                <a:solidFill>
                  <a:schemeClr val="accent3"/>
                </a:solidFill>
                <a:latin typeface="Arial"/>
                <a:ea typeface="Arial"/>
                <a:cs typeface="Arial"/>
                <a:sym typeface="Arial"/>
              </a:rPr>
              <a:t>Next Steps:</a:t>
            </a:r>
            <a:r>
              <a:rPr lang="en-US" sz="1900">
                <a:solidFill>
                  <a:schemeClr val="accent3"/>
                </a:solidFill>
                <a:latin typeface="Arial"/>
                <a:ea typeface="Arial"/>
                <a:cs typeface="Arial"/>
                <a:sym typeface="Arial"/>
              </a:rPr>
              <a:t> </a:t>
            </a:r>
            <a:endParaRPr sz="1900">
              <a:solidFill>
                <a:schemeClr val="accent3"/>
              </a:solidFill>
              <a:latin typeface="Arial"/>
              <a:ea typeface="Arial"/>
              <a:cs typeface="Arial"/>
              <a:sym typeface="Arial"/>
            </a:endParaRPr>
          </a:p>
          <a:p>
            <a:pPr marL="457200" lvl="0" indent="-349250" algn="l" rtl="0">
              <a:spcBef>
                <a:spcPts val="0"/>
              </a:spcBef>
              <a:spcAft>
                <a:spcPts val="0"/>
              </a:spcAft>
              <a:buSzPts val="1900"/>
              <a:buFont typeface="Arial"/>
              <a:buChar char="●"/>
            </a:pPr>
            <a:r>
              <a:rPr lang="en-US" sz="1900">
                <a:latin typeface="Arial"/>
                <a:ea typeface="Arial"/>
                <a:cs typeface="Arial"/>
                <a:sym typeface="Arial"/>
              </a:rPr>
              <a:t>Formally transitioning the project framework to the incoming 2026-2027 residency cohort to ensure longitudinal tracking and continued uptake improvement.</a:t>
            </a:r>
            <a:endParaRPr sz="1900">
              <a:latin typeface="Arial"/>
              <a:ea typeface="Arial"/>
              <a:cs typeface="Arial"/>
              <a:sym typeface="Arial"/>
            </a:endParaRPr>
          </a:p>
          <a:p>
            <a:pPr marL="457200" lvl="0" indent="0" algn="l" rtl="0">
              <a:spcBef>
                <a:spcPts val="0"/>
              </a:spcBef>
              <a:spcAft>
                <a:spcPts val="0"/>
              </a:spcAft>
              <a:buNone/>
            </a:pPr>
            <a:endParaRPr sz="1900">
              <a:latin typeface="Arial"/>
              <a:ea typeface="Arial"/>
              <a:cs typeface="Arial"/>
              <a:sym typeface="Arial"/>
            </a:endParaRPr>
          </a:p>
          <a:p>
            <a:pPr marL="0" lvl="0" indent="0" algn="l" rtl="0">
              <a:spcBef>
                <a:spcPts val="0"/>
              </a:spcBef>
              <a:spcAft>
                <a:spcPts val="0"/>
              </a:spcAft>
              <a:buNone/>
            </a:pPr>
            <a:r>
              <a:rPr lang="en-US" sz="1900" b="1">
                <a:solidFill>
                  <a:schemeClr val="accent3"/>
                </a:solidFill>
                <a:latin typeface="Arial"/>
                <a:ea typeface="Arial"/>
                <a:cs typeface="Arial"/>
                <a:sym typeface="Arial"/>
              </a:rPr>
              <a:t>What to do Differently:</a:t>
            </a:r>
            <a:r>
              <a:rPr lang="en-US" sz="1900">
                <a:solidFill>
                  <a:schemeClr val="accent3"/>
                </a:solidFill>
                <a:latin typeface="Arial"/>
                <a:ea typeface="Arial"/>
                <a:cs typeface="Arial"/>
                <a:sym typeface="Arial"/>
              </a:rPr>
              <a:t> </a:t>
            </a:r>
            <a:endParaRPr sz="1900">
              <a:solidFill>
                <a:schemeClr val="accent3"/>
              </a:solidFill>
              <a:latin typeface="Arial"/>
              <a:ea typeface="Arial"/>
              <a:cs typeface="Arial"/>
              <a:sym typeface="Arial"/>
            </a:endParaRPr>
          </a:p>
          <a:p>
            <a:pPr marL="457200" lvl="0" indent="-349250" algn="l" rtl="0">
              <a:spcBef>
                <a:spcPts val="0"/>
              </a:spcBef>
              <a:spcAft>
                <a:spcPts val="0"/>
              </a:spcAft>
              <a:buSzPts val="1900"/>
              <a:buFont typeface="Arial"/>
              <a:buChar char="●"/>
            </a:pPr>
            <a:r>
              <a:rPr lang="en-US" sz="1900">
                <a:latin typeface="Arial"/>
                <a:ea typeface="Arial"/>
                <a:cs typeface="Arial"/>
                <a:sym typeface="Arial"/>
              </a:rPr>
              <a:t>If starting over, we would focus earlier on creating a "standardized onboarding packet" for MAs to mitigate the impact of staffing changes and seek ways to automate EMR flags to support the staff.</a:t>
            </a:r>
            <a:endParaRPr sz="1900">
              <a:latin typeface="Arial"/>
              <a:ea typeface="Arial"/>
              <a:cs typeface="Arial"/>
              <a:sym typeface="Arial"/>
            </a:endParaRPr>
          </a:p>
          <a:p>
            <a:pPr marL="457200" lvl="0" indent="0" algn="l" rtl="0">
              <a:spcBef>
                <a:spcPts val="0"/>
              </a:spcBef>
              <a:spcAft>
                <a:spcPts val="0"/>
              </a:spcAft>
              <a:buNone/>
            </a:pPr>
            <a:endParaRPr sz="1900">
              <a:latin typeface="Arial"/>
              <a:ea typeface="Arial"/>
              <a:cs typeface="Arial"/>
              <a:sym typeface="Arial"/>
            </a:endParaRPr>
          </a:p>
          <a:p>
            <a:pPr marL="0" lvl="0" indent="0" algn="l" rtl="0">
              <a:spcBef>
                <a:spcPts val="0"/>
              </a:spcBef>
              <a:spcAft>
                <a:spcPts val="0"/>
              </a:spcAft>
              <a:buNone/>
            </a:pPr>
            <a:r>
              <a:rPr lang="en-US" sz="1900" b="1">
                <a:solidFill>
                  <a:schemeClr val="accent3"/>
                </a:solidFill>
                <a:latin typeface="Arial"/>
                <a:ea typeface="Arial"/>
                <a:cs typeface="Arial"/>
                <a:sym typeface="Arial"/>
              </a:rPr>
              <a:t>Advice for Future Residents:</a:t>
            </a:r>
            <a:endParaRPr sz="1900" b="1">
              <a:solidFill>
                <a:schemeClr val="accent3"/>
              </a:solidFill>
              <a:latin typeface="Arial"/>
              <a:ea typeface="Arial"/>
              <a:cs typeface="Arial"/>
              <a:sym typeface="Arial"/>
            </a:endParaRPr>
          </a:p>
          <a:p>
            <a:pPr marL="457200" lvl="0" indent="-349250" algn="l" rtl="0">
              <a:spcBef>
                <a:spcPts val="0"/>
              </a:spcBef>
              <a:spcAft>
                <a:spcPts val="0"/>
              </a:spcAft>
              <a:buClr>
                <a:schemeClr val="dk1"/>
              </a:buClr>
              <a:buSzPts val="1900"/>
              <a:buFont typeface="Arial"/>
              <a:buChar char="●"/>
            </a:pPr>
            <a:r>
              <a:rPr lang="en-US" sz="1900" b="1">
                <a:latin typeface="Arial"/>
                <a:ea typeface="Arial"/>
                <a:cs typeface="Arial"/>
                <a:sym typeface="Arial"/>
              </a:rPr>
              <a:t>Engage your MAs early</a:t>
            </a:r>
            <a:endParaRPr sz="1900">
              <a:latin typeface="Arial"/>
              <a:ea typeface="Arial"/>
              <a:cs typeface="Arial"/>
              <a:sym typeface="Arial"/>
            </a:endParaRPr>
          </a:p>
          <a:p>
            <a:pPr marL="457200" lvl="0" indent="-349250" algn="l" rtl="0">
              <a:spcBef>
                <a:spcPts val="0"/>
              </a:spcBef>
              <a:spcAft>
                <a:spcPts val="0"/>
              </a:spcAft>
              <a:buClr>
                <a:schemeClr val="dk1"/>
              </a:buClr>
              <a:buSzPts val="1900"/>
              <a:buFont typeface="Arial"/>
              <a:buChar char="●"/>
            </a:pPr>
            <a:r>
              <a:rPr lang="en-US" sz="1900" b="1">
                <a:latin typeface="Arial"/>
                <a:ea typeface="Arial"/>
                <a:cs typeface="Arial"/>
                <a:sym typeface="Arial"/>
              </a:rPr>
              <a:t>Build in Redundancy:</a:t>
            </a:r>
            <a:r>
              <a:rPr lang="en-US" sz="1900">
                <a:latin typeface="Arial"/>
                <a:ea typeface="Arial"/>
                <a:cs typeface="Arial"/>
                <a:sym typeface="Arial"/>
              </a:rPr>
              <a:t> Expect staffing changes. Create simple, written "one-pagers" that any new team member can follow immediately.</a:t>
            </a:r>
            <a:endParaRPr sz="1900">
              <a:latin typeface="Arial"/>
              <a:ea typeface="Arial"/>
              <a:cs typeface="Arial"/>
              <a:sym typeface="Arial"/>
            </a:endParaRPr>
          </a:p>
          <a:p>
            <a:pPr marL="457200" lvl="0" indent="-349250" algn="l" rtl="0">
              <a:spcBef>
                <a:spcPts val="0"/>
              </a:spcBef>
              <a:spcAft>
                <a:spcPts val="0"/>
              </a:spcAft>
              <a:buClr>
                <a:schemeClr val="dk1"/>
              </a:buClr>
              <a:buSzPts val="1900"/>
              <a:buFont typeface="Arial"/>
              <a:buChar char="●"/>
            </a:pPr>
            <a:r>
              <a:rPr lang="en-US" sz="1900" b="1">
                <a:latin typeface="Arial"/>
                <a:ea typeface="Arial"/>
                <a:cs typeface="Arial"/>
                <a:sym typeface="Arial"/>
              </a:rPr>
              <a:t>Start Small:</a:t>
            </a:r>
            <a:r>
              <a:rPr lang="en-US" sz="1900">
                <a:latin typeface="Arial"/>
                <a:ea typeface="Arial"/>
                <a:cs typeface="Arial"/>
                <a:sym typeface="Arial"/>
              </a:rPr>
              <a:t> Focus on one consistent interaction (like the rooming process) rather than trying to change the whole clinic at once.</a:t>
            </a:r>
            <a:endParaRPr sz="1900">
              <a:latin typeface="Arial"/>
              <a:ea typeface="Arial"/>
              <a:cs typeface="Arial"/>
              <a:sym typeface="Arial"/>
            </a:endParaRPr>
          </a:p>
          <a:p>
            <a:pPr marL="0" lvl="0" indent="0" algn="l" rtl="0">
              <a:spcBef>
                <a:spcPts val="0"/>
              </a:spcBef>
              <a:spcAft>
                <a:spcPts val="0"/>
              </a:spcAft>
              <a:buNone/>
            </a:pPr>
            <a:endParaRPr/>
          </a:p>
        </p:txBody>
      </p:sp>
      <p:sp>
        <p:nvSpPr>
          <p:cNvPr id="2285" name="Google Shape;2285;p213"/>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Conclusion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0"/>
        <p:cNvGrpSpPr/>
        <p:nvPr/>
      </p:nvGrpSpPr>
      <p:grpSpPr>
        <a:xfrm>
          <a:off x="0" y="0"/>
          <a:ext cx="0" cy="0"/>
          <a:chOff x="0" y="0"/>
          <a:chExt cx="0" cy="0"/>
        </a:xfrm>
      </p:grpSpPr>
      <p:sp>
        <p:nvSpPr>
          <p:cNvPr id="2291" name="Google Shape;2291;p214"/>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a:solidFill>
                  <a:schemeClr val="accent3"/>
                </a:solidFill>
              </a:rPr>
              <a:t>References</a:t>
            </a:r>
            <a:endParaRPr>
              <a:solidFill>
                <a:schemeClr val="accent3"/>
              </a:solidFill>
            </a:endParaRPr>
          </a:p>
        </p:txBody>
      </p:sp>
      <p:sp>
        <p:nvSpPr>
          <p:cNvPr id="2292" name="Google Shape;2292;p214"/>
          <p:cNvSpPr txBox="1"/>
          <p:nvPr/>
        </p:nvSpPr>
        <p:spPr>
          <a:xfrm>
            <a:off x="183000" y="1631925"/>
            <a:ext cx="8778000" cy="3109200"/>
          </a:xfrm>
          <a:prstGeom prst="rect">
            <a:avLst/>
          </a:prstGeom>
          <a:noFill/>
          <a:ln>
            <a:noFill/>
          </a:ln>
        </p:spPr>
        <p:txBody>
          <a:bodyPr spcFirstLastPara="1" wrap="square" lIns="91425" tIns="91425" rIns="91425" bIns="91425" anchor="t" anchorCtr="0">
            <a:spAutoFit/>
          </a:bodyPr>
          <a:lstStyle/>
          <a:p>
            <a:pPr marL="466344" lvl="0" indent="-466344" algn="l" rtl="0">
              <a:lnSpc>
                <a:spcPct val="200000"/>
              </a:lnSpc>
              <a:spcBef>
                <a:spcPts val="0"/>
              </a:spcBef>
              <a:spcAft>
                <a:spcPts val="0"/>
              </a:spcAft>
              <a:buNone/>
            </a:pPr>
            <a:r>
              <a:rPr lang="en-US">
                <a:solidFill>
                  <a:schemeClr val="accent3"/>
                </a:solidFill>
                <a:latin typeface="Actor"/>
                <a:ea typeface="Actor"/>
                <a:cs typeface="Actor"/>
                <a:sym typeface="Actor"/>
              </a:rPr>
              <a:t>Griffin, L. B., Polnaszek, B. E., Shin, J., Clark, M. A., Lewkowitz, A. K., Amanullah, S., &amp; Gjelsvik, A. (2025). Parental status and gender are associated with differences in Tdap vaccination rates among United States adults. </a:t>
            </a:r>
            <a:r>
              <a:rPr lang="en-US" i="1">
                <a:solidFill>
                  <a:schemeClr val="accent3"/>
                </a:solidFill>
                <a:latin typeface="Actor"/>
                <a:ea typeface="Actor"/>
                <a:cs typeface="Actor"/>
                <a:sym typeface="Actor"/>
              </a:rPr>
              <a:t>Vaccine</a:t>
            </a:r>
            <a:r>
              <a:rPr lang="en-US">
                <a:solidFill>
                  <a:schemeClr val="accent3"/>
                </a:solidFill>
                <a:latin typeface="Actor"/>
                <a:ea typeface="Actor"/>
                <a:cs typeface="Actor"/>
                <a:sym typeface="Actor"/>
              </a:rPr>
              <a:t>, </a:t>
            </a:r>
            <a:r>
              <a:rPr lang="en-US" i="1">
                <a:solidFill>
                  <a:schemeClr val="accent3"/>
                </a:solidFill>
                <a:latin typeface="Actor"/>
                <a:ea typeface="Actor"/>
                <a:cs typeface="Actor"/>
                <a:sym typeface="Actor"/>
              </a:rPr>
              <a:t>52</a:t>
            </a:r>
            <a:r>
              <a:rPr lang="en-US">
                <a:solidFill>
                  <a:schemeClr val="accent3"/>
                </a:solidFill>
                <a:latin typeface="Actor"/>
                <a:ea typeface="Actor"/>
                <a:cs typeface="Actor"/>
                <a:sym typeface="Actor"/>
              </a:rPr>
              <a:t>, 126901. https://doi.org/10.1016/j.vaccine.2025.12690</a:t>
            </a:r>
            <a:endParaRPr i="1">
              <a:solidFill>
                <a:schemeClr val="accent3"/>
              </a:solidFill>
              <a:latin typeface="Actor"/>
              <a:ea typeface="Actor"/>
              <a:cs typeface="Actor"/>
              <a:sym typeface="Actor"/>
            </a:endParaRPr>
          </a:p>
          <a:p>
            <a:pPr marL="466344" lvl="0" indent="-466344" algn="l" rtl="0">
              <a:lnSpc>
                <a:spcPct val="200000"/>
              </a:lnSpc>
              <a:spcBef>
                <a:spcPts val="0"/>
              </a:spcBef>
              <a:spcAft>
                <a:spcPts val="0"/>
              </a:spcAft>
              <a:buClr>
                <a:schemeClr val="dk1"/>
              </a:buClr>
              <a:buSzPts val="1100"/>
              <a:buFont typeface="Arial"/>
              <a:buNone/>
            </a:pPr>
            <a:r>
              <a:rPr lang="en-US" i="1">
                <a:solidFill>
                  <a:schemeClr val="accent3"/>
                </a:solidFill>
                <a:latin typeface="Actor"/>
                <a:ea typeface="Actor"/>
                <a:cs typeface="Actor"/>
                <a:sym typeface="Actor"/>
              </a:rPr>
              <a:t>Vaccination coverage among Adults in the United States, National Health Interview Survey, 2022</a:t>
            </a:r>
            <a:r>
              <a:rPr lang="en-US">
                <a:solidFill>
                  <a:schemeClr val="accent3"/>
                </a:solidFill>
                <a:latin typeface="Actor"/>
                <a:ea typeface="Actor"/>
                <a:cs typeface="Actor"/>
                <a:sym typeface="Actor"/>
              </a:rPr>
              <a:t>. (2024, October 4). CDC. https://www.cdc.gov/adultvaxview/publications-resources/adult-vaccination-coverage-2022.html</a:t>
            </a:r>
            <a:endParaRPr>
              <a:solidFill>
                <a:schemeClr val="accent3"/>
              </a:solidFill>
              <a:latin typeface="Actor"/>
              <a:ea typeface="Actor"/>
              <a:cs typeface="Actor"/>
              <a:sym typeface="Actor"/>
            </a:endParaRPr>
          </a:p>
          <a:p>
            <a:pPr marL="0" lvl="0" indent="0" algn="l" rtl="0">
              <a:lnSpc>
                <a:spcPct val="115000"/>
              </a:lnSpc>
              <a:spcBef>
                <a:spcPts val="1200"/>
              </a:spcBef>
              <a:spcAft>
                <a:spcPts val="0"/>
              </a:spcAft>
              <a:buClr>
                <a:schemeClr val="dk1"/>
              </a:buClr>
              <a:buSzPts val="1100"/>
              <a:buFont typeface="Arial"/>
              <a:buNone/>
            </a:pPr>
            <a:r>
              <a:rPr lang="en-US"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0" lvl="0" indent="0" algn="l" rtl="0">
              <a:lnSpc>
                <a:spcPct val="90000"/>
              </a:lnSpc>
              <a:spcBef>
                <a:spcPts val="1200"/>
              </a:spcBef>
              <a:spcAft>
                <a:spcPts val="1200"/>
              </a:spcAft>
              <a:buNone/>
            </a:pPr>
            <a:endParaRPr sz="1800" b="1">
              <a:solidFill>
                <a:srgbClr val="737373"/>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nter World Sport Event MK Campaign by Slidesgo">
  <a:themeElements>
    <a:clrScheme name="Simple Light">
      <a:dk1>
        <a:srgbClr val="000000"/>
      </a:dk1>
      <a:lt1>
        <a:srgbClr val="F3F3F3"/>
      </a:lt1>
      <a:dk2>
        <a:srgbClr val="436F9E"/>
      </a:dk2>
      <a:lt2>
        <a:srgbClr val="6A8DB4"/>
      </a:lt2>
      <a:accent1>
        <a:srgbClr val="8FB0D4"/>
      </a:accent1>
      <a:accent2>
        <a:srgbClr val="AEC2D8"/>
      </a:accent2>
      <a:accent3>
        <a:srgbClr val="1F4C7C"/>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inter World Sport Event MK Campaign by Slidesgo">
  <a:themeElements>
    <a:clrScheme name="Simple Light">
      <a:dk1>
        <a:srgbClr val="000000"/>
      </a:dk1>
      <a:lt1>
        <a:srgbClr val="F3F3F3"/>
      </a:lt1>
      <a:dk2>
        <a:srgbClr val="436F9E"/>
      </a:dk2>
      <a:lt2>
        <a:srgbClr val="6A8DB4"/>
      </a:lt2>
      <a:accent1>
        <a:srgbClr val="8FB0D4"/>
      </a:accent1>
      <a:accent2>
        <a:srgbClr val="AEC2D8"/>
      </a:accent2>
      <a:accent3>
        <a:srgbClr val="1F4C7C"/>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inter World Sport Event MK Campaign by Slidesgo">
  <a:themeElements>
    <a:clrScheme name="Simple Light">
      <a:dk1>
        <a:srgbClr val="000000"/>
      </a:dk1>
      <a:lt1>
        <a:srgbClr val="F3F3F3"/>
      </a:lt1>
      <a:dk2>
        <a:srgbClr val="436F9E"/>
      </a:dk2>
      <a:lt2>
        <a:srgbClr val="6A8DB4"/>
      </a:lt2>
      <a:accent1>
        <a:srgbClr val="8FB0D4"/>
      </a:accent1>
      <a:accent2>
        <a:srgbClr val="AEC2D8"/>
      </a:accent2>
      <a:accent3>
        <a:srgbClr val="1F4C7C"/>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Winter World Sport Event MK Campaign by Slidesgo">
  <a:themeElements>
    <a:clrScheme name="Simple Light">
      <a:dk1>
        <a:srgbClr val="000000"/>
      </a:dk1>
      <a:lt1>
        <a:srgbClr val="F3F3F3"/>
      </a:lt1>
      <a:dk2>
        <a:srgbClr val="436F9E"/>
      </a:dk2>
      <a:lt2>
        <a:srgbClr val="6A8DB4"/>
      </a:lt2>
      <a:accent1>
        <a:srgbClr val="8FB0D4"/>
      </a:accent1>
      <a:accent2>
        <a:srgbClr val="AEC2D8"/>
      </a:accent2>
      <a:accent3>
        <a:srgbClr val="1F4C7C"/>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Winter World Sport Event MK Campaign by Slidesgo">
  <a:themeElements>
    <a:clrScheme name="Simple Light">
      <a:dk1>
        <a:srgbClr val="000000"/>
      </a:dk1>
      <a:lt1>
        <a:srgbClr val="F3F3F3"/>
      </a:lt1>
      <a:dk2>
        <a:srgbClr val="436F9E"/>
      </a:dk2>
      <a:lt2>
        <a:srgbClr val="6A8DB4"/>
      </a:lt2>
      <a:accent1>
        <a:srgbClr val="8FB0D4"/>
      </a:accent1>
      <a:accent2>
        <a:srgbClr val="AEC2D8"/>
      </a:accent2>
      <a:accent3>
        <a:srgbClr val="1F4C7C"/>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2714</Words>
  <Application>Microsoft Office PowerPoint</Application>
  <PresentationFormat>On-screen Show (4:3)</PresentationFormat>
  <Paragraphs>178</Paragraphs>
  <Slides>11</Slides>
  <Notes>11</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11</vt:i4>
      </vt:variant>
    </vt:vector>
  </HeadingPairs>
  <TitlesOfParts>
    <vt:vector size="26" baseType="lpstr">
      <vt:lpstr>Roboto Condensed</vt:lpstr>
      <vt:lpstr>Open Sans</vt:lpstr>
      <vt:lpstr>Roboto</vt:lpstr>
      <vt:lpstr>Calibri</vt:lpstr>
      <vt:lpstr>Actor</vt:lpstr>
      <vt:lpstr>Montserrat SemiBold</vt:lpstr>
      <vt:lpstr>Roboto Condensed Light</vt:lpstr>
      <vt:lpstr>Arial</vt:lpstr>
      <vt:lpstr>Public Sans</vt:lpstr>
      <vt:lpstr>Material</vt:lpstr>
      <vt:lpstr>Winter World Sport Event MK Campaign by Slidesgo</vt:lpstr>
      <vt:lpstr>Winter World Sport Event MK Campaign by Slidesgo</vt:lpstr>
      <vt:lpstr>Winter World Sport Event MK Campaign by Slidesgo</vt:lpstr>
      <vt:lpstr>Winter World Sport Event MK Campaign by Slidesgo</vt:lpstr>
      <vt:lpstr>Winter World Sport Event MK Campaign by Slidesgo</vt:lpstr>
      <vt:lpstr>Vaccination Hesitancy: Tdap</vt:lpstr>
      <vt:lpstr>Current Data</vt:lpstr>
      <vt:lpstr>Central Question Why Do We Care?</vt:lpstr>
      <vt:lpstr>Aim Statement</vt:lpstr>
      <vt:lpstr>Influencing Strategy</vt:lpstr>
      <vt:lpstr>PowerPoint Presentation</vt:lpstr>
      <vt:lpstr>Process Flowchart</vt:lpstr>
      <vt:lpstr>PDSA</vt:lpstr>
      <vt:lpstr>Results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Li, Karen</cp:lastModifiedBy>
  <cp:revision>1</cp:revision>
  <dcterms:modified xsi:type="dcterms:W3CDTF">2026-05-28T12:32:53Z</dcterms:modified>
</cp:coreProperties>
</file>